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3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notesSlides/notesSlide4.xml" ContentType="application/vnd.openxmlformats-officedocument.presentationml.notesSlide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7" r:id="rId7"/>
    <p:sldId id="262" r:id="rId8"/>
    <p:sldId id="263" r:id="rId9"/>
    <p:sldId id="264" r:id="rId10"/>
    <p:sldId id="265" r:id="rId11"/>
    <p:sldId id="266" r:id="rId12"/>
    <p:sldId id="260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1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1 544,'0'0'6646,"-3"0"-6222,2 0-423,1 0 128,-1 0 0,0 0 0,1 0 0,-1 0 0,0 0 0,0 0 1,1 0-1,-1 1 0,0-1 0,1 0 0,-1 0 0,0 1 0,1-1 0,-1 0 0,1 1 0,-1-1 1,0 0-1,1 1 0,-1-1 0,1 1 0,-1-1 0,1 1 0,-1-1 0,1 1 0,0 0 1,-1-1-1,1 1 0,0-1 0,-1 2 0,1-1-88,0-1-1,0 1 1,0-1-1,0 1 1,1-1 0,-1 0-1,0 1 1,0-1 0,0 1-1,1-1 1,-1 1 0,0-1-1,0 0 1,1 1 0,-1-1-1,0 0 1,1 1-1,-1-1 1,1 0 0,-1 1-1,0-1 1,1 0 0,-1 0-1,1 1 1,-1-1 0,1 0-1,-1 0 1,1 0 0,-1 0-1,0 0 1,2 0-1,21 2 28,-14-2 98,290 3 1027,-11-1-1137,182 0-64,-234-4-11,-235 2-64,-1 2-198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5475,'0'0'7067,"10"5"-6518,-9-4-525,8 4 110,-1 0 0,1 0 0,-1 1 0,0 0 0,0 0 0,-1 1 0,0 0 0,6 8 0,-1 2 17,-1 0 0,0 1-1,-2 0 1,0 1 0,-1 0 0,-1 0-1,9 40 1,-8-18-41,-3 1 1,0 80-1,-5 19-353,0-81-4468,0-51 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83 139 1761,'0'0'4148,"-6"3"-3115,-1 1-320,-14 6-401,1-8 5837,338-14-5712,-117 12-501,-200 0 6,-7 0-22,-426-10 120,321 8 3916,123 2-3949,497-9 274,84-16 25,424-29-124,-996 52-200,11-1-37,35-7 0,-46 3-64,-21 6 98,1 1 0,-1-1-1,1 1 1,-1-1 0,1 0 0,-1 1-1,1-1 1,-1 0 0,1 1 0,-1-1-1,0 0 1,1 0 0,-1 1 0,0-1-1,0 0 1,0 0 0,0 0-1,1 1 1,-1-1 0,0 0 0,-1-1-1,1 1-115,-1 0-1,0 1 0,0-1 0,0 1 0,0-1 0,0 1 0,0-1 0,0 1 0,0 0 0,0-1 1,0 1-1,0 0 0,0 0 0,0 0 0,0-1 0,0 1 0,0 0 0,0 1 0,-1-1 0,1 0 0,0 0 1,-1 1-1,-4-1-719,-22 0-2718,-10 2-1387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6707,'0'0'7262,"3"3"-7091,2 7-63,0 1 0,-1-1 0,0 1 0,0-1 1,-2 1-1,1 0 0,-1 0 0,1 12 0,0 99 1302,-3-91-37,0-35-519,1-8-745,0 0-1,1 0 1,1 0-1,0 0 1,0 1 0,1-1-1,1 1 1,9-18-1,2 1-93,1 0 0,22-25 0,-28 39 15,1 0 1,0 1-1,1 0 0,27-20 1,-32 28-4,-1 0 0,1 0 0,0 1-1,0 1 1,0-1 0,0 1 0,1 0 0,-1 1 0,1 0 0,0 0 0,17 0 0,-23 2-36,0 0 1,0 1-1,-1-1 1,1 0-1,0 1 1,-1 0-1,1 0 1,-1 0-1,1 0 1,-1 0-1,1 0 1,-1 1-1,1-1 1,-1 1 0,0 0-1,0-1 1,3 5-1,-1-1-10,0 0 0,-1 0 0,1 0 0,-1 1 1,-1-1-1,1 1 0,2 9 0,1 6-383,-1 0 1,-2 0-1,3 36 0,-5 94-6467,-1-68 909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3890,'0'0'9215,"0"16"-8650,0-4-408,-1-7-107,1-1 1,-1 1-1,1 0 0,0 0 1,1-1-1,-1 1 0,1 0 1,0-1-1,0 1 0,1-1 1,-1 1-1,1-1 0,0 1 1,0-1-1,0 0 0,1 0 1,-1 0-1,1 0 0,0 0 1,5 4-1,13 9 48,-1 1 0,-1 1-1,-1 1 1,-1 0 0,0 1-1,-2 1 1,18 32 0,-32-52-94,7 22 9,-7-24-9,-1 1 1,0-1-1,0 1 1,0 0 0,0-1-1,0 1 1,0-1-1,0 1 1,0 0-1,0-1 1,0 1-1,0-1 1,0 1 0,0 0-1,0-1 1,-1 1-1,1-1 1,0 1-1,0-1 1,-1 1 0,1-1-1,0 1 1,-1-1-1,1 1 1,-1-1-1,1 1 1,-1-1-1,1 0 1,0 1 0,-1-1-1,1 0 1,-1 1-1,0-1 1,1 0-1,-1 0 1,1 1-1,-1-1 1,0 0 0,-21 3-309,1-1 1,-26-2 0,-15-3-3208,58 3 2871,0 0 1,0-1-1,0 0 1,0 1-1,0-2 1,-4 0-1,-15-15-6179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9380,'0'0'8036,"168"-51"-6964,-114 44-559,-11 2-401,-11 3-112,-8 0-801,-8 2-1952,-6 0-1777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0 5635,'0'0'3663,"-28"4"-2393,10-2-1099,5-1-98,1 1 1,-1 0 0,0 0-1,1 1 1,-1 1-1,1 0 1,0 1 0,0 0-1,1 0 1,0 2-1,0-1 1,0 2 0,0-1-1,-10 11 1,-28 34 299,3 1-1,2 3 1,-44 72 0,33-35 94,-62 141 0,93-178-271,3 2 0,3 0-1,2 2 1,2-1 0,4 2 0,1 0 0,4 0-1,2 0 1,6 66 0,0-97-172,1 0 1,1 1-1,1-2 0,2 1 1,2-1-1,0 0 0,2-1 1,27 48-1,-20-46-100,1-1 1,1-1-1,2-1 0,0-1 0,2-2 1,1 0-1,42 31 0,-20-24-455,1-1 0,1-2 0,1-3 0,90 31 0,-27-21-1144,147 26 0,70-8-2765,-328-52 4392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5859,'0'0'5613,"24"-9"-4997,-9 3-466,-1 1 22,0-1-1,0 2 1,26-6-1,-32 9-99,-1 0-1,0 1 0,0 0 1,1 0-1,-1 1 1,0-1-1,0 2 0,0-1 1,0 1-1,0 0 1,0 0-1,0 1 0,7 4 1,10 8 249,1 1 1,-2 1-1,0 1 0,-1 2 1,-1 0-1,22 27 1,-9-4 198,-1 1 1,37 67 0,-52-78-405,-2 0 0,-1 1 0,-2 1 0,-1 0 0,-2 1 0,-1 0-1,-2 1 1,5 70 0,-11-84-114,-1-1 0,-1 0-1,-1 1 1,0-1 0,-2 0-1,-1 0 1,-1-1 0,0 1 0,-2-1-1,-18 36 1,-4-3-305,-2-2-1,-45 55 1,-90 88-3720,42-64-1102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367 842 2369,'0'0'7171,"-26"-1"-5490,-87-7-406,56 3 1116,-105-24-1,154 26-1584,8 0-185,22-4-362,142-21-86,-96 19-122,157-24 78,73-5 25,73-3-7,71-3 120,573-33 516,256-23-370,-21-79 640,-1020 128-570,25-23 504,-247 71-821,0 0 0,1-1 0,11-8 0,-19 12-142,0-1 0,0 1 0,0 0 0,0-1-1,-1 0 1,1 1 0,0-1 0,0 1 0,-1-1 0,1 0 0,0 0 0,-1 1 0,1-1-1,-1 0 1,1 0 0,-1 0 0,1 0 0,-1 0 0,1 1 0,-1-1 0,0 0-1,0 0 1,1 0 0,-1 0 0,0 0 0,0 0 0,0 0 0,0 0 0,0 0-1,0 0 1,-1 0 0,1 0 0,0 0 0,0 0 0,-1 0 0,1 0 0,0 0-1,-1 0 1,1 1 0,-1-1 0,1 0 0,-1 0 0,0 0 0,1 1 0,-1-1 0,0 0-1,1 1 1,-1-1 0,-1 0 0,-3-3 115,-1 0 0,1 1 0,-1 0 0,0 0 0,-8-3 0,-5-1-421,-1 2 0,0 0 1,0 1-1,0 1 0,0 1 1,-36 1-1,53 1 60,0 0 0,1 1 0,-1-1 0,1 1 0,-1 0 0,0-1 0,1 1 0,-1 0 0,1 1 0,0-1 0,-1 0 0,1 1 0,0-1 0,0 1 0,0 0 0,-3 2 0,-2 2-353,-44 34-3469,-1-3-1,-68 38 1,-2-12-2532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592 560 4162,'-23'-5'1606,"-70"-9"748,-99-4 1,-77 16 4327,254 2-5502,48 0-909,127-4 266,62-16 253,94-12-379,94-9-166,83-3 228,817-48 673,6 23-190,-1098 58-916,255-15 27,-71-1 71,-83 1 169,-89 1-19,-180 19-192,-18 3 68,-1-1 0,0-2 1,41-12-1,-71 17-101,1 1 0,0-1 0,0 0 1,0 0-1,0 0 0,-1 0 1,1 0-1,0 0 0,-1 0 0,1 0 1,-1-1-1,1 1 0,1-4 0,-2 5-18,-1-1-1,0 0 0,0 1 0,1-1 1,-1 0-1,0 0 0,0 0 0,0 1 1,0-1-1,0 0 0,0 0 0,0 0 1,0 1-1,0-1 0,0 0 0,0 0 1,0 1-1,0-1 0,-1 0 0,1 0 0,0 1 1,-2-3-1,1 1-26,-1 0 1,0 0-1,0 0 1,0 0-1,0 0 1,0 1-1,0-1 0,0 1 1,0-1-1,-1 1 1,1 0-1,-1 0 1,1 0-1,-1 0 1,-5-1-1,-5 0-557,0 1-1,-1 0 1,1 1-1,-1 0 1,1 1-1,0 1 1,-1 0-1,-23 7 1,4 3-1409,0 1 1,-40 22-1,-64 38-5413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1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361 226 2001,'0'0'4778,"-24"0"-3633,-150-3 2496,138 3-2370,9-1-328,1 2 0,-39 4 1,56-2-466,13 0-153,30 0-138,258-2 530,-25-3-172,77-10-327,1799-76 708,-253-7 187,-1833 90-1037,24 0 469,-81 4-533,0 0-1,0 0 1,0-1-1,0 1 0,0 0 1,0 0-1,-1 0 1,1 0-1,0 0 1,-1 0-1,1 0 1,-1 0-1,1 0 1,-1 0-1,0 0 1,0-1-1,-3 0-608,1 1 1,-1-1-1,0 1 0,0-1 0,0 1 1,0 1-1,0-1 0,0 0 1,0 1-1,0 0 0,0 0 1,-8 1-1,-1-1-1469,-40 0-5820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298 451 3650,'-23'-1'744,"-160"-3"2060,102 4-530,71 0 1447,280-9-1878,-4-11-856,87-10-562,69-8-324,1359-106 1306,-1312 108-981,-126 8-93,-62 1 268,71-13 311,-315 35-732,-25 4-33,1 0-1,-1-1 0,0-1 1,18-5-1,-30 8-111,1 0-1,-1-1 0,1 1 0,-1 0 0,1 0 0,-1 0 1,1 0-1,-1 0 0,1-1 0,-1 1 0,0 0 1,1 0-1,-1-1 0,1 1 0,-1 0 0,0-1 1,1 1-1,-1 0 0,0-1 0,1 1 0,-1 0 0,0-1 1,1 1-1,-1-1 0,0 1 0,0-1 0,0 1 1,0-1-1,1 1 0,-1 0 0,0-1 0,0 1 1,0-1-1,0 1 0,0-1 0,0 1 0,0-1 0,0 1 1,0-1-1,0 1 0,-1-1 0,1 1 0,0-1 1,0 1-1,0-1 0,0 1 0,-1-1 0,1 1 0,0 0 1,-1-1-1,1 1 0,0 0 0,-1-1 0,1 1 1,0-1-1,-1 1 0,-21-15-14,12 11-240,0 1 0,-1 0 0,1 1 0,-1 0 0,0 0 0,0 1 0,1 0 0,-1 1 0,0 0 0,-17 3 0,10 0-737,0 1 1,1 1 0,-1 1-1,1 0 1,-24 13 0,-53 29-4516,-13 13-1862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2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64 4290,'0'0'7070,"7"-11"-6291,-1-1-452,-3 7-115,0 0-1,0 0 1,0 0-1,0 0 1,1 1-1,-1 0 1,9-4 3719,-13 32-3683,-8 9-87,-2 1 0,-1-2 1,-22 44-1,17-40-19,-122 234 1008,77-158-373,-82 209 1,138-298-673,6-17-70,-2-1 0,1 0 0,0 0 0,-1-1 0,0 1-1,0 0 1,-4 5 0,6-9-71,0-1-1,0 0 1,0 1-1,-1-1 1,1 0-1,0 0 1,0 1-1,0-1 1,-1 0-1,1 0 1,0 1-1,0-1 1,-1 0-1,1 0 1,0 0-1,0 1 1,-1-1-1,1 0 1,0 0 0,-1 0-1,1 0 1,0 0-1,-1 0 1,1 0-1,0 0 1,-1 0-1,1 0 1,0 0-1,-1 0 1,1 0-1,0 0 1,-1 0-1,1 0 1,0 0-1,-1 0 1,-5-11-2394,0-16-3869,4 10 1433,-1-2-1075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1969,'0'0'7673,"-9"0"-6307,-21 0-351,44 0 155,73 0-445,764 13 2283,-97-1-1317,246-1-800,-999-11-515,-34 0-891,-89-2-10728,66-1 5038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2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7443,'0'0'9487,"-4"-10"-8897,1 3-502,-8-16 144,11 23-231,0 0 1,0-1 0,0 1-1,0 0 1,0 0-1,0 0 1,-1 0 0,1 0-1,0 0 1,0 0 0,0 0-1,0 0 1,0 0 0,0 0-1,0 0 1,0 0 0,-1 0-1,1 0 1,0 0 0,0 0-1,0 0 1,0 0 0,0 0-1,0 0 1,0 0 0,0 0-1,-1 0 1,1 0 0,0 0-1,0 0 1,0 0 0,0 0-1,0 0 1,0 0 0,0 0-1,0 1 1,0-1 0,-1 0-1,1 0 1,0 0 0,0 0-1,0 0 1,0 0 0,0 0-1,0 0 1,0 0 0,0 1-1,0-1 1,0 0 0,0 0-1,0 0 1,0 0 0,0 0-1,0 0 1,0 0 0,0 1-1,0-1 1,0 0 0,0 0-1,-2 21 100,6 89 717,4-1 1,33 166-1,-31-237-599,15 40 1,-9-30 112,-16-47-245,1 0 0,-1 0 0,1 0 0,-1-1 0,1 1 1,0 0-1,-1 0 0,1-1 0,0 1 0,0 0 0,0-1 0,-1 1 1,1-1-1,0 1 0,0-1 0,0 0 0,0 1 0,0-1 0,0 0 0,0 0 1,0 1-1,0-1 0,0 0 0,0 0 0,0 0 0,0 0 0,0 0 1,0 0-1,0-1 0,0 1 0,1-1 0,38-10-328,-36 10 388,198-85 111,-76 31-209,-97 43-28,177-71 558,-272 81-2638,22 3-2282,-2 5-2169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1008,'0'0'11985,"-5"-21"-10675,-23-62-454,28 81-827,-1 0-1,0 1 1,1-1 0,-1 1-1,0 0 1,0-1 0,0 1-1,0 0 1,-1-1 0,1 1-1,0 0 1,0 0 0,-1 0-1,1 0 1,-1 0 0,1 0-1,-1 1 1,1-1 0,-1 0-1,1 1 1,-1-1 0,0 1-1,1 0 1,-1-1 0,0 1-1,1 0 1,-1 0 0,0 0-1,0 0 1,1 0 0,-1 1-1,0-1 1,1 0 0,-1 1-1,0-1 1,-2 2 0,-2 0 49,-2 0-44,0 1 0,0 0 0,1 0 0,-1 1 0,1 0 1,0 0-1,0 1 0,0 0 0,0 0 0,-11 13 0,-3 5-21,-28 39-1,33-41-1,1 1 0,1 1 1,1 0-1,1 1 0,1 0 0,1 1 0,1 0 0,2 0 0,0 1 0,2 0 0,0 0 0,0 31 0,5-51-13,-1 1 0,2 0 0,-1-1-1,1 1 1,0-1 0,0 1 0,1-1 0,0 1-1,0-1 1,0 0 0,7 11 0,-6-12-5,1-1 1,0 1 0,0-1 0,0 0-1,1 0 1,0-1 0,-1 1-1,1-1 1,0 0 0,1 0 0,-1-1-1,0 1 1,9 1 0,8 3 2,0-1 1,1-2-1,0 0 0,37 1 1,93-8 18,-141 2-13,0-1 0,0 0 0,0-1 1,0 0-1,15-7 0,-21 8 9,0-1-1,0 0 1,0-1 0,0 1-1,-1-1 1,1 0 0,-1-1 0,0 1-1,0-1 1,7-10 0,-10 12 89,-1 0-1,1-1 1,-1 0 0,0 1 0,0-1 0,0 0 0,0 0-1,-1 1 1,1-1 0,-1-5 0,0 8-11,0 0 1,0-1 0,0 1-1,0 0 1,0 0 0,0 0-1,0 0 1,0-1-1,0 1 1,-1 0 0,1 0-1,0 0 1,-1 0 0,1 0-1,-1 0 1,1 0-1,-1 0 1,1 0 0,-1 0-1,0 0 1,0 0 0,1 0-1,-1 0 1,0 1-1,0-1 1,0 0 0,0 0-1,0 1 1,0-1 0,0 1-1,0-1 1,0 1 0,0 0-1,0-1 1,-2 1-1,3 0 290,0 2-168,1 9-210,0-1 0,1 1 0,1-1 1,0 0-1,0 0 0,6 12 0,5 15 31,10 55 14,7 19-241,-29-104-215,1 0 0,0 0 0,0-1 0,0 1 0,8 9 0,-9-14-109,0 1-1,1-1 1,-1 0 0,1 1-1,-1-1 1,1 0-1,0 0 1,6 2 0,19 7-5188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6323,'0'0'8302,"-4"-3"-7629,4 3-666,0 0 1,-1 0 0,1 0 0,0 0 0,0 0-1,-1 0 1,1 0 0,0 0 0,0 0-1,-1 0 1,1-1 0,0 1 0,0 0-1,-1 0 1,1 0 0,0 0 0,0-1-1,0 1 1,-1 0 0,1 0 0,0 0 0,0-1-1,0 1 1,0 0 0,0 0 0,-1-1-1,1 1 1,0 0 0,0 0 0,0-1-1,0 1 1,0 0 0,0 0 0,0-1-1,0 1 1,0 0 0,0 0 0,0-1 0,0 1-1,0 0 1,0-1 0,0 1 0,0 0-1,0 0 1,1-1 0,-1 1 0,0 0-1,0 0 1,0 0 0,0-1 0,20-2 238,-6 3-126,0 1-1,17 2 0,-21 0-102,1 0 0,0 1 0,-1 0 0,0 1 0,0 0 0,0 0 0,-1 1 0,0 0 1,0 1-1,0 0 0,-1 1 0,9 9 0,0 2-9,0 1 0,-2 1 0,0 1 0,13 25 0,-22-35 8,0 1 1,-1 0 0,0 0 0,-1 1 0,0-1-1,-1 1 1,-1 0 0,0 0 0,0 26 0,-2-38 3,0 0 0,-1 0 0,1 0 0,-1-1 0,1 1 1,-1 0-1,1 0 0,-1-1 0,0 1 0,0 0 0,0-1 0,0 1 1,0-1-1,0 1 0,0-1 0,-1 1 0,1-1 0,0 0 0,-1 0 1,1 0-1,-1 0 0,0 0 0,1 0 0,-1 0 0,0 0 1,1-1-1,-1 1 0,0-1 0,0 1 0,0-1 0,-2 1 0,-9 1 375,0-1 0,0 0 0,-20-1 0,17-1-74,12 2-246,1-1 0,-1-1 0,0 1-1,1 0 1,-1-1 0,1 0 0,-1 0 0,1 0 0,-1 0 0,1 0 0,0-1 0,-1 1 0,1-1 0,0 0 0,0 0 0,0-1-1,-4-3 1,4 2-10,0 0 0,0 0-1,1-1 1,-1 1-1,1-1 1,1 1-1,-1-1 1,0 0-1,1 1 1,0-1-1,0 0 1,0-10-1,0 4-39,0-1-1,0 0 1,2 0-1,-1 0 0,1 1 1,1-1-1,0 0 1,1 1-1,0-1 0,1 1 1,0 0-1,1 0 1,11-19-1,-7 15-61,2 1-1,-1 1 1,2 0 0,-1 0-1,2 1 1,27-21-1,-30 26-542,0 1 0,1 0 0,0 1 0,-1 0 0,2 0 0,-1 1-1,1 1 1,-1 0 0,1 1 0,23-3 0,14 5-5372,-3 0-2647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49 519 8084,'0'0'6840,"21"-13"-6528,70-45-181,-83 53-117,0-1-1,0 0 1,0 0 0,-1-1 0,0 0-1,-1 0 1,1-1 0,-1 0 0,6-10-1,-10 14 10,0-1 0,0 1 0,0-1-1,-1 0 1,0 0 0,1 0 0,-2 1-1,1-1 1,-1 0 0,1 0 0,-1 0 0,-1-1-1,1 1 1,-1 1 0,-1-10 0,1 13 12,0-1 0,0 0 0,0 1 1,1-1-1,-2 1 0,1-1 0,0 1 0,0-1 1,0 1-1,0 0 0,-1 0 0,1 0 1,-1-1-1,1 1 0,-1 0 0,1 1 1,-1-1-1,0 0 0,1 0 0,-1 1 0,0-1 1,0 1-1,1-1 0,-4 1 0,-6-2 141,0 1-1,-21 1 1,20 0-39,6 0-89,0 1 1,0-1-1,0 1 0,0 0 0,0 0 0,0 1 0,0 0 1,1 0-1,-1 0 0,1 0 0,-1 1 0,1 0 0,0 0 0,0 1 1,0 0-1,-8 7 0,9-6-7,-1 1 0,1-1 0,1 1 0,-1 0 0,1 0 1,0 0-1,0 1 0,0-1 0,1 1 0,0-1 0,1 1 0,-1 0 0,1 0 1,0 12-1,1-12-16,-1 7 18,1 0 1,3 20-1,-3-29-36,1 0-1,1 0 1,-1 0-1,1 0 1,0-1-1,0 1 1,0 0-1,1-1 0,-1 0 1,5 6-1,1-1-32,1 0-1,0-1 0,0 0 1,0-1-1,1 0 0,0 0 1,0-1-1,1 0 0,0-1 1,0-1-1,0 1 0,0-2 1,23 5-1,6-1-1501,0-3 0,73 0 0,-102-4 895,-1 0-1,1-1 0,0 0 1,0-1-1,0 0 0,0-1 0,-1 0 1,1 0-1,-1-1 0,0 0 1,0-1-1,0-1 0,-1 1 0,15-13 1,-13 10 87,-1-2 0,0 0 0,0 0 0,-1 0 1,0-1-1,-1-1 0,12-22 0,-14 23 1114,-1 0 0,-1-1 0,0 0 0,-1 0 0,0 0-1,0-1 1,-2 1 0,2-24 0,-3 33-152,0 0-1,0 0 1,0-1-1,0 1 1,-1 0-1,1 0 1,-1 0-1,0 0 1,1 0-1,-2 0 1,1 0-1,-2-5 1,1 7-165,0-1 1,0 1-1,0-1 1,0 1-1,0 0 0,0 0 1,0-1-1,-1 2 1,1-1-1,0 0 0,-1 0 1,1 1-1,0-1 1,-1 1-1,1 0 1,-1 0-1,-2 0 0,-4-1 97,1 1 1,0-1-1,0 2 0,0-1 0,0 2 0,0-1 0,0 1 0,-10 3 0,12-3-247,1 1-1,-1 0 1,1 0-1,0 0 0,0 1 1,1 0-1,-1 0 1,1 0-1,-1 0 0,1 1 1,-6 9-1,5-6-27,0 0 0,1 1 0,-1-1 1,2 1-1,-1 0 0,-1 11 0,3-14-60,1-1 1,0 1 0,0 0-1,1 0 1,0 0 0,0 0-1,0 0 1,0 0 0,1 0-1,3 11 1,-3-15-12,1 1 0,-1-1 0,0 0 0,1 0 0,0 0 0,-1 0 0,1 0 0,0 0 0,0 0 0,0-1 0,0 1 0,0-1 0,0 1 0,1-1 0,-1 0 0,0 0 0,1 0 0,-1 0 0,1 0 0,-1-1 0,1 1 0,3 0 0,8 0 3,0 1 0,27-2 0,-25 0-5,-9 0 4,0-1 0,0 1-1,0-1 1,0-1 0,-1 1 0,1-1-1,9-4 1,-13 5 5,0 0 0,0-1 0,0 0 0,-1 1 0,1-1 0,-1 0 0,1 0 0,-1 0 0,0-1 0,1 1 0,-1 0 0,0-1 0,-1 0 0,1 1 0,0-1-1,-1 0 1,0 0 0,2-5 0,-2 6 51,3-8 666,-3 10-725,0 0 1,-1 0 0,1 0 0,0 1-1,-1-1 1,1 0 0,0 0-1,-1 0 1,1 1 0,0-1-1,-1 0 1,1 1 0,-1-1-1,1 0 1,0 1 0,-1-1-1,1 1 1,-1-1 0,1 1-1,9 7-34,-5-3-37,1 1-1,0-2 1,0 1-1,1-1 0,0 0 1,-1 0-1,1-1 1,0 0-1,1 0 0,-1-1 1,9 3-1,-10-4-66,30 1-933,-35-2 1041,1 0 1,-1 0-1,0 0 1,0 0-1,0 0 1,1-1-1,-1 1 1,0-1-1,0 1 1,0-1-1,0 1 1,0-1-1,0 0 1,0 1-1,0-1 1,0 0-1,0 0 1,0 0-1,0 0 1,-1 0-1,1 0 1,0 0-1,-1 0 1,1 0-1,0 0 1,0-2-1,2-10 34,-1-1-1,0 0 1,-1 1-1,-1-1 1,-1-21-1,0-1 44,0 15 89,-1 1 1,-1-1-1,0 1 1,-2-1-1,0 1 1,-1 1-1,-1-1 1,-1 1-1,-1 0 1,-1 1-1,0 0 1,-20-25-1,-38-41 2737,68 84-2836,0 0 1,0 0 0,0 0 0,0 0-1,0 0 1,0 0 0,-1 0 0,1 0 0,0 0-1,0 0 1,0 0 0,0 0 0,0 0-1,0 0 1,0 0 0,0 0 0,0 0-1,0 0 1,0 0 0,0 0 0,0 0 0,0 0-1,0 0 1,-1 0 0,1 0 0,0 0-1,0 0 1,0 0 0,0 0 0,0 9-39,0 43-133,-1 3 293,9 78-1,-5-115-374,0 1 1,1-1-1,1 0 0,1 0 0,1 0 0,0-1 0,1 0 0,12 19 0,-13-26-1297,0 0 0,0 0 0,17 17 0,-2-11-4437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8468,'0'0'6752,"27"-9"-6448,88-30-237,-76 26-28,-3-1 34,-34 13-54,-1 0 0,1 0 0,-1 0-1,0-1 1,1 1 0,-1-1 0,0 1 0,0-1-1,0 0 1,1-2 0,-1 3 32,-1 1 0,0-1 1,1 0-1,-1 1 0,0-1 0,0 1 0,0-1 1,1 0-1,-1 1 0,0-1 0,0 0 0,0 1 1,0-1-1,0 1 0,0-1 0,0 0 0,0 1 1,0-1-1,0 0 0,0 1 0,-1-1 0,1 0 1,0 1-1,0-1 0,-1 1 0,1-1 0,0 1 1,-1-1-1,1 0 0,0 1 0,-1-1 0,1 1 1,-2-1-1,-2 0 125,0 0 1,-1 0-1,1 0 1,-1 1 0,1-1-1,-1 1 1,-7 1-1,-3 0 151,14-1-312,0 0 0,0 0-1,-1 0 1,1 1 0,0-1 0,0 0-1,0 1 1,-1-1 0,1 1-1,0 0 1,0-1 0,0 1 0,0 0-1,0 0 1,0 0 0,0-1 0,0 1-1,1 0 1,-1 0 0,0 0-1,0 0 1,1 0 0,-1 1 0,1-1-1,-1 0 1,1 0 0,-1 0 0,1 1-1,0-1 1,0 0 0,-1 2-1,0 6-17,0 0-1,0 0 0,1 13 1,1-12 13,-1-6-42,0 1 1,0 0-1,1-1 0,0 1 1,0-1-1,0 1 0,1-1 1,-1 0-1,1 0 0,0 1 1,0-1-1,1 0 0,-1-1 1,1 1-1,0 0 0,0-1 0,0 1 1,0-1-1,1 0 0,-1 0 1,1-1-1,0 1 0,0-1 1,0 1-1,7 2 0,-1-1-669,0 0 0,0-1 0,1 0 0,11 2 0,41 0-7648,-35-5 1170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8356,'0'0'9628,"14"-5"-9084,-6 1-485,-2 2-36,0-1 1,0 1-1,0 1 1,0-1 0,8 0-1,-11 2-19,0 0 0,-1 0 0,1 0 0,-1 0 0,1 0 0,0 1-1,-1-1 1,1 1 0,-1 0 0,1 0 0,-1 0 0,0 0 0,1 0 0,-1 1 0,0-1-1,0 0 1,0 1 0,0 0 0,3 2 0,2 4 8,0 1-1,-1-1 1,0 1-1,0 0 1,0 1 0,-1-1-1,-1 1 1,0 0-1,4 15 1,-3-5 4,-2 0 0,0-1 1,-1 1-1,-1 23 0,-1-42 2,-1-1 0,1 1 0,0 0 0,0-1 0,0 1 0,0 0 0,-1 0 0,1-1 0,0 1 0,-1 0 0,1-1 0,0 1 0,-1-1 0,1 1 0,-1 0 0,1-1 0,-1 1 0,1-1 0,-1 1 0,1-1 0,-1 1 0,0-1 0,1 0 0,-1 1 0,0-1 0,1 0 0,-1 1 0,0-1 0,1 0 0,-1 0 0,0 0 0,0 0 0,1 0 0,-1 0 0,0 0 0,0 0 0,1 0 0,-1 0 0,0 0 0,0 0 0,1 0 0,-1-1 0,0 1 0,1 0 0,-1 0 0,-1-1 0,-1 0 73,0 0-1,0 0 1,0-1-1,0 1 1,0 0-1,1-1 0,-1 0 1,0 0-1,1 0 1,-4-3-1,2-1-21,0-1 1,1 0-1,0 0 0,0 0 0,1 0 0,-1-1 1,2 1-1,-1-1 0,1 1 0,0-1 0,0-9 1,1-3-39,0-1 1,2 1 0,3-23 0,0 25-145,0 1 1,1 0-1,1 0 0,0 0 1,2 1-1,-1 0 0,2 1 1,0 0-1,1 0 0,1 1 1,0 1-1,0 0 0,2 0 0,-1 2 1,2-1-1,21-12 0,-26 19-583,0 0-1,0 0 1,1 1-1,0 0 1,0 1-1,0 0 0,0 1 1,0 1-1,24-1 1,18 1-6542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3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25 730 3762,'0'0'13379,"-8"8"-11757,6-6-1565,0-1-1,1 1 1,-1-1-1,1 1 1,-1 0-1,1-1 1,0 1-1,0 0 1,0 0-1,0 0 1,-1 2-1,2-4-43,0 1 0,1-1 0,-1 0 0,0 1 0,0-1 0,0 0 0,1 1 0,-1-1 0,0 0 0,0 0 0,1 1 0,-1-1 0,0 0 0,1 0 0,-1 1 0,0-1 0,1 0 0,-1 0 0,0 0 0,1 0 0,-1 1 0,0-1 0,1 0 0,-1 0 0,1 0 0,-1 0 0,0 0 0,1 0 0,-1 0 0,0 0 0,1 0 0,-1 0 0,1 0 1,-1 0-1,0 0 0,1-1 0,-1 1 0,1 0 0,24-6 433,38-12 1,-59 16-407,180-57 1075,59-22-488,580-176 661,-117 38-765,-681 211-511,37-11 76,92-43-1,-150 60-60,0 0 0,0 0 0,0 0 0,-1-1 1,7-4-1,-10 6-23,0 1 1,0 0-1,1 0 1,-1 0-1,0 0 1,0 0-1,0 0 1,1-1 0,-1 1-1,0 0 1,0 0-1,0 0 1,0 0-1,0-1 1,0 1-1,0 0 1,1 0-1,-1 0 1,0-1-1,0 1 1,0 0 0,0 0-1,0-1 1,0 1-1,0 0 1,0 0-1,0 0 1,0-1-1,0 1 1,0 0-1,0 0 1,0-1 0,0 1-1,0 0 1,-1 0-1,1 0 1,0-1-1,0 1 1,0 0-1,0 0 1,0 0-1,0 0 1,-1-1-1,1 1 1,0 0 0,0 0-1,0 0 1,0 0-1,-1 0 1,1-1-1,0 1 1,0 0-1,0 0 1,-1 0-1,1 0 1,0 0-1,-8-2 34,0 1 0,0 0-1,-1 0 1,1 0-1,0 1 1,-10 2-1,-8-2-25,-20-1-41,24 0-372,1 0 1,0 2-1,0 0 0,-1 2 1,-28 6-1,35-4-936,1 1-1,-16 9 1,-32 18-5531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5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21 352,'0'0'14572,"-1"-5"-14332,-1-10-14,2 41 174,0-16-337,0 74 1408,-13 98 0,-6 5 1237,33-187-2196,441-14 540,-345 3-961,456-57 143,-541 62-226,10 0 112,-34 6 238,-2-7-264,0 1 0,0-1 0,0 1 0,-1-1 0,0 1 0,0 0 0,0 0 0,-1 0 0,0 0 0,-6-9 0,-7-8-180,-23-25 1,16 20 171,-76-87-72,37 45-12,59 67 8,2 3-7,1 0 0,-1-1-1,1 1 1,-1-1 0,1 1 0,0-1 0,-1 1 0,1-1-1,-1 1 1,1-1 0,0 1 0,-1-1 0,1 1 0,0-1 0,0 0-1,0 1 1,-1-1 0,1 0 0,0 1 0,0-1 0,0 0-1,0 0-26,4 5-72,29 32-11,-2 1-1,50 77 1,-73-101 107,-1 1 0,0 0 0,0 1 0,-2-1 1,0 1-1,0 0 0,-2 0 0,0 1 0,0-1 1,-2 1-1,0-1 0,0 1 0,-3 21 0,1-30-13,-1 1-1,0-1 1,0 1 0,-1-1-1,0 0 1,0 0-1,-1 0 1,1-1-1,-2 1 1,1-1 0,-1 0-1,0 0 1,-9 9-1,-6 2-523,0-1 0,-39 23 0,37-25-100,-70 43-2876,3-6-2511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4162,'0'0'11376,"0"-9"-9960,0-30-388,0 30-391,0 17-327,0 23-305,-1-6 4,1 1-1,1-1 0,1 0 0,2 0 1,6 28-1,-8-48-7,-1 1 0,1-1 0,0 0 0,1 0 0,-1 0 1,1 0-1,0 0 0,0 0 0,1-1 0,0 0 0,-1 1 0,1-1 0,0-1 0,1 1 0,-1 0 0,1-1 1,0 0-1,0 0 0,0-1 0,0 1 0,0-1 0,0 0 0,1 0 0,-1-1 0,1 0 0,-1 0 0,1 0 1,-1 0-1,7-1 0,0 0-33,0 0 0,0-1-1,0 0 1,0 0 0,-1-2 0,1 1 0,0-2 0,12-4 0,-20 6 21,0 0-1,1 0 1,-1 0-1,-1-1 1,1 1 0,0-1-1,-1 0 1,1 0-1,-1-1 1,0 1 0,0 0-1,0-1 1,0 0-1,-1 0 1,0 0 0,1 0-1,-1 0 1,-1 0-1,1 0 1,-1-1 0,1 1-1,-1-1 1,-1 1-1,2-7 1,-2-99 851,0 109-141,-1 10-669,-10 74 159,1 128-1,10-147-3601,3 0-3748,-3-37-461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4226,'0'0'9722,"-12"6"-8743,4-3-831,4-1-88,1 0 0,-1 0 1,0 0-1,1 0 0,-1 0 0,-3 4 1,7-5-55,0-1-1,-1 0 1,1 0 0,0 0 0,0 0 0,0 1 0,0-1 0,0 0 0,0 0-1,0 1 1,-1-1 0,1 0 0,0 0 0,0 0 0,0 1 0,0-1 0,0 0-1,0 0 1,0 1 0,0-1 0,0 0 0,0 0 0,0 1 0,1-1-1,-1 0 1,0 0 0,0 0 0,0 1 0,0-1 0,0 0 0,0 0 0,0 0-1,1 1 1,-1-1 0,0 0 0,0 0 0,0 0 0,0 0 0,1 1 0,-1-1-1,0 0 1,0 0 0,26 7 340,73 1 791,128-7 0,-106-3-999,-15-2 708,-55 2-2289,-1 1-7079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 2369,'0'0'2078,"-27"-1"-570,-140-3 786,141 4-1397,8 0 3406,1010 0 819,495 0-4306,-1254 0-671,-220 1-134,12-4 63,-53 0-4794,-57 3-1602,28 0 1397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8788,'0'0'6926,"8"4"-6635,79 25 746,-87-29-1014,0 1-1,0-1 0,0 0 0,0 0 1,0 1-1,0-1 0,0 0 0,0 0 0,0 1 1,0-1-1,0 0 0,0 0 0,0 1 0,-1-1 1,1 0-1,0 0 0,0 0 0,0 1 1,0-1-1,-1 0 0,1 0 0,0 0 0,0 0 1,0 0-1,-1 1 0,1-1 0,0 0 0,0 0 1,0 0-1,-1 0 0,1 0 0,0 0 0,0 0 1,-1 0-1,1 0 0,0 0 0,0 0 1,-1 0-1,1 0 0,0 0 0,0 0 0,-1 0 1,1 0-1,0 0 0,-1 0 0,-11 3 97,-5 0-25,-1 1 0,1 1 0,0 0 0,-31 16 1,44-19-92,1 0 0,-1 0 1,1 1-1,0-1 0,0 1 1,0 0-1,0-1 0,0 1 1,0 1-1,1-1 0,-1 0 1,1 1-1,0-1 0,0 1 1,1 0-1,-1-1 0,1 1 1,-1 0-1,1 0 0,0 0 1,1 0-1,-1 0 1,1 0-1,0 0 0,0 0 1,0 1-1,1 7 0,0-10 0,0 1-1,0-1 0,0 0 1,0 1-1,0-1 1,0 0-1,1 0 1,-1 0-1,1 0 0,-1 0 1,1 0-1,0 0 1,0-1-1,0 1 0,4 2 1,38 21 63,-29-18-37,22 12 19,-1-1-31,-1 1 1,53 39 0,-87-57-16,0 0 1,0-1-1,0 1 1,-1 0-1,1-1 1,0 1-1,0 0 0,-1 0 1,1 0-1,0 0 1,-1 0-1,1 0 0,-1 0 1,1 0-1,-1 0 1,1 0-1,-1 0 1,0 0-1,1 0 0,-1 2 1,0-3 2,-1 1 0,1 0 0,0 0 1,-1 0-1,1-1 0,0 1 0,-1 0 0,1-1 0,-1 1 1,1 0-1,-1-1 0,0 1 0,1 0 0,-1-1 1,0 1-1,1-1 0,-1 0 0,0 1 0,1-1 1,-2 1-1,-6 2 47,1-1 1,-1 1 0,1-1 0,-11 1-1,15-3-37,-48 6-21,-82-2 1,123-4-320,1 0 1,-1-1-1,1 0 1,0-1-1,-1 0 1,1-1-1,0 1 1,0-2-1,-13-5 1,13 3-898,0 1-1,0-2 1,0 1 0,-14-15 0,-21-30-8831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3217,'0'0'9226,"-22"31"-7841,-72 109-473,85-123-776,1 0 1,0 0-1,1 1 1,1 0-1,1 0 1,1 0-1,0 1 0,1-1 1,0 25-1,1-17 2,-14 591 1918,17-525-1836,0-40-187,2 0 0,2-1 0,3 0 0,1 0-1,3 0 1,2-2 0,28 66 0,-31-89-122,2-1-1,1 0 1,0-1-1,2-1 1,1 0-1,1-1 1,0-1-1,2-1 1,0-1-1,2 0 1,0-2-1,0 0 1,2-2-1,0 0 1,30 13-1,-19-15-748,0 0 0,1-2 0,1-2 0,-1-1 0,1-2 0,41 1 0,82-4-4290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6611,'0'0'7780,"17"20"-7009,-16-19-761,16 18 156,0 1 0,-2 1 1,0 1-1,-2 0 0,0 1 0,17 43 0,-9 3 187,-3 0 0,-3 1 0,7 83 0,-14-41 124,-7 148 1,-4-223-418,-2 0 1,-1 0 0,-1 0-1,-3-1 1,-1 0-1,-1-1 1,-29 56-1,21-53-105,-2-1-1,-1-1 0,-2-1 0,-2-1 0,-1-2 0,-44 41 0,67-68-180,2-2-362,-1 1-1,0-1 1,0 0-1,0 0 1,0 0 0,-1 0-1,-7 3 1,11-6 502,1 0 0,0 0 0,0 0 0,0 0 0,0 0 0,-1 0 0,1 0 0,0 0 0,0 0 0,0 0 0,0 0 0,-1 0 0,1 1 0,0-1 0,0-1 0,0 1 0,0 0 0,-1 0 0,1 0 0,0 0 0,0 0 0,0 0 0,0 0 0,-1 0 0,1 0 0,0 0 0,0 0 0,0 0 0,0 0 0,-1-1 0,1 1 0,0 0 0,0 0 0,0 0 0,0 0 0,0 0 0,0 0 0,0-1 0,0 1 0,-1 0 0,1 0 0,0 0 0,0 0 0,0-1 0,0 1 0,0 0 0,0 0 0,0 0 0,0 0 0,0-1 0,0 1 0,0 0 0,0 0 0,0-1 0,-1-27-6347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3986,'0'0'3625,"-3"21"-2653,-7 67-279,9-83-630,1-1 0,0 0-1,0 0 1,0 1 0,0-1 0,1 0-1,0 0 1,0 0 0,0 0 0,0 0-1,0 0 1,1 0 0,0 0 0,0 0-1,0 0 1,0-1 0,1 1-1,-1-1 1,1 0 0,0 0 0,0 0-1,0 0 1,1 0 0,-1-1 0,4 3-1,2 0 39,-1-1 0,1 0-1,0 0 1,0-1 0,0 0-1,1-1 1,-1 0 0,16 1-1,-22-3-44,4 1 333,0 0-1,1-1 1,-1 0-1,14-2 1,-20 2-298,0-1 0,-1 1 0,1-1 1,0 1-1,-1-1 0,1 0 0,-1 1 0,1-1 1,-1 0-1,1 1 0,-1-1 0,1 0 0,-1 0 1,0 1-1,1-1 0,-1 0 0,0 0 1,0 0-1,0 0 0,1 1 0,-1-1 0,0 0 1,0-1-1,0-26 891,0 22-600,0-4-209,-1 0 0,1 1-1,-2-1 1,1 1 0,-1-1-1,-1 1 1,-4-14 0,4 18-116,1 0 1,-1 1-1,1-1 1,-1 1-1,-1 0 1,1 0 0,-1 0-1,1 0 1,-1 0-1,0 1 1,0 0-1,-1-1 1,1 2 0,-1-1-1,-6-2 1,9 4-251,0 0 0,0 0 0,0 0 0,0 1 0,0-1 0,0 1 0,0-1 0,0 1 0,0 0 0,0 0 0,0 0 0,0 0 0,0 0 0,0 0 0,0 1 0,-1-1 0,1 1 0,0 0 0,0-1 0,1 1 0,-1 0 0,0 0-1,0 0 1,0 0 0,1 0 0,-1 1 0,0-1 0,-1 3 0,-23 24-6081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6819,'0'0'7452,"-3"-2"-7255,3 2-197,0 0 1,-1-1-1,1 1 1,0 0-1,0 0 0,-1-1 1,1 1-1,0 0 0,0 0 1,-1 0-1,1 0 1,0 0-1,-1-1 0,1 1 1,0 0-1,-1 0 1,1 0-1,0 0 0,-1 0 1,1 0-1,0 0 1,-1 0-1,1 0 0,0 0 1,-1 0-1,1 0 1,0 0-1,-1 0 0,1 1 1,0-1-1,0 0 0,-1 0 1,1 0-1,0 0 1,-1 1-1,1-1 0,0 0 1,-1 0-1,-4 18 5,6 39 27,-1-31 23,0 132 505,0-102 2575,1-65-3014,0-1 0,1 1 0,0 1 0,0-1 0,1 0 0,0 0 1,8-13-1,34-59-58,-37 68-76,-1 2 0,2-1 0,0 1 0,11-11 0,-16 18 8,-1 1-1,1 0 0,0 0 0,0 0 0,0 1 1,0-1-1,1 1 0,-1 0 0,1 1 1,-1-1-1,1 1 0,0-1 0,0 1 0,-1 1 1,9-1-1,-9 1 4,-1 1 0,0 0 0,1 0 0,-1 0 0,0 0 0,0 1 0,0-1 1,0 1-1,0-1 0,0 1 0,-1 0 0,1 1 0,-1-1 0,1 0 0,-1 1 0,0-1 0,0 1 0,0 0 1,0-1-1,3 6 0,3 7-12,0 0 1,10 28 0,-2 10-1532,20 102 0,-25-107-2499,4-6-2893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77 5410,'0'0'9338,"-14"0"-8057,-43-2-145,43 2 617,34 0-921,5 0-705,91 0 382,175-21 0,-290 21-532,0 0 0,-1 0 0,1 0 0,-1 0 0,1 0 0,-1-1 0,1 1 0,0 0 0,-1 0 0,1 0 0,-1-1 0,1 1 0,-1 0 0,1-1 0,-1 1 0,0 0 0,1-1 0,-1 1 0,1-1 0,-1 1 0,0-1 0,1 1 0,-1-1 0,0 1 0,1-1 0,-1 0 0,0 0-96,0 0-1,0 1 0,0-1 1,0 0-1,0 0 0,-1 1 1,1-1-1,0 0 0,-1 0 1,1 1-1,0-1 0,-1 0 1,1 1-1,-1-1 0,1 0 1,-1 1-1,1-1 1,-1 1-1,1-1 0,-1 1 1,1-1-1,-1 1 0,-1-1 1,-24-13-3955,-10-1-1587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7299,'0'0'8660,"-11"118"-7683,11-48-161,0 4-224,0-6-207,6-6-353,4-6 16,-2-6-48,0-7-353,11-7-1888,3-7-2705,4-12-3346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8708,'0'0'5314,"-2"23"-4345,-4 78 101,6-94-963,1 1 0,-1-1 0,1 0 0,1 1 1,-1-1-1,1 0 0,0 0 0,1 0 1,0 0-1,0 0 0,0 0 0,1-1 0,0 1 1,0-1-1,1 0 0,-1-1 0,1 1 0,7 5 1,-2-3-29,1 0 1,0 0-1,0-1 1,0-1 0,1 0-1,0 0 1,0-1-1,16 4 1,-7-5-53,0 0-1,0-1 1,0-2 0,0 0-1,41-3 1,-58 1-30,0 1 0,1-1 0,-1 1-1,0-1 1,0-1 0,1 1 0,-1 0 0,0-1 0,0 0 0,-1 0-1,1 0 1,0-1 0,-1 1 0,1-1 0,-1 0 0,4-3 0,-4 2 1,0-1 0,1 0 1,-2 1-1,1-1 0,-1 0 1,1 0-1,-2-1 1,1 1-1,0 0 0,-1-1 1,0 1-1,0-8 0,2-7 141,-2 1-1,0-1 0,-1 1 0,-5-29 0,5 47-47,0 0-1,0 0 1,0-1 0,-1 1-1,1 0 1,-1 0-1,1 0 1,-1 0 0,1 0-1,-1 0 1,0 0-1,1 0 1,-1 0-1,0 1 1,0-1 0,0 0-1,1 0 1,-1 0-1,0 1 1,-2-2 0,2 4-90,1-1 1,-1 0 0,1 1 0,-1-1 0,1 1 0,0-1 0,-1 1 0,1-1 0,0 1 0,0-1 0,0 1 0,1 1 0,-1 2-9,0-3-25,-8 246-171,9-164-2721,4-2-4183,0-33-536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7828,'0'0'9220,"88"7"-7812,-13-7-543,3 0-529,-9 0-112,-10 0-224,-8-7-16,-14-1-496,-10 4-1505,-11 1-1489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8084,'0'0'6435,"-16"21"-5216,-48 67-501,62-85-664,0 0 0,0 0 0,0-1 0,1 1 0,-1 1 1,1-1-1,0 0 0,0 0 0,0 0 0,1 1 0,-1-1 1,1 0-1,-1 1 0,1-1 0,0 0 0,0 1 1,2 5-1,-1-5-10,1-1 1,-1 1 0,1-1-1,0 0 1,0 1 0,1-1-1,-1 0 1,1-1 0,5 6-1,-2-2 2,81 73 493,-56-53-420,-1 1 0,50 61 0,-72-71-65,-8-17-52,0 0 0,0 1-1,0-1 1,0 0 0,0 1-1,0-1 1,0 0 0,0 1 0,-1-1-1,1 0 1,0 1 0,0-1 0,0 0-1,0 1 1,-1-1 0,1 0-1,0 0 1,0 1 0,-1-1 0,1 0-1,0 0 1,0 1 0,-1-1 0,1 0-1,0 0 1,-1 0 0,1 1 0,-3 0-14,-1-1 0,1 1 0,0-1 0,-1 1 1,1-1-1,0 0 0,-5-1 0,-2 1-108,-1 0-560,0-1 1,0 0-1,0-1 0,0 0 0,0-1 0,0 0 0,1 0 1,-1-1-1,1-1 0,-14-8 0,-24-17-5443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4338,'0'0'5394,"25"0"-4372,378 0 1756,255 14 1051,-212-2-2195,-351-12-1434,-94 0 585,-5 0-784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8516,'0'0'6867,"150"-34"-6867,-126 27-1120,-11-1-3907,-7-11-4113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7075,'0'0'8289,"-16"16"-7584,11-11-652,-8 7 123,1 1 0,0 1 0,1 0 0,1 0 0,0 1 1,1 1-1,0 0 0,-10 27 0,-1 25 336,-24 135 0,12 77-58,10 312 381,23-513-750,3 0 0,19 109 1,-15-148-87,2-1 1,2 0 0,1 0-1,2-1 1,2-1 0,31 53-1,-28-60-94,2-1-1,0-1 0,2-1 1,1-1-1,1-1 0,1-1 1,2-2-1,0 0 0,1-2 0,58 29 1,-52-32-537,1-2 1,1-2-1,69 16 1,-69-22-841,1-2 0,-1-1 0,75-3 1,10-14-4007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7732,'0'0'7696,"10"11"-7237,17 21 54,-1 2 0,-1 1 0,-2 1-1,24 49 1,-17-15-96,-3 1 0,-4 1 0,28 146 0,-35-116-287,-6 1-1,-2 145 1,-9-214-121,-2-1 0,-1 0 0,-1 0 0,-16 53 0,13-61-7,-2-1 1,0-1-1,-1 0 0,-2 0 1,0-2-1,-27 34 0,23-34-393,-1-1-1,-26 21 0,34-33 43,0 0-1,0-1 0,-1 0 0,1 0 1,-2-1-1,-19 7 0,30-12-435,-8 0-31,6-42-11760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5491,'0'0'9628,"-1"-5"-8158,-1-14-328,2 14-342,0 21 1,-1 18-543,2 1 1,1-1 0,2 0 0,9 35-1,-8-47-87,11 38-2200,-11-19-4098,-5-16 786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24 181 8004,'0'0'6611,"-4"-21"-5099,-14-70-455,18 88-1022,-1 0-1,1 1 1,0-1 0,0 0 0,0 0-1,0 0 1,0 1 0,0-1 0,1 0 0,-1 0-1,1 1 1,0-1 0,0 0 0,0 1-1,0-1 1,0 1 0,2-4 0,-1 5-24,-1-1 1,1 1 0,0-1-1,-1 1 1,1 0 0,0 0-1,0 0 1,0 0 0,0 0-1,0 0 1,0 0 0,0 0-1,0 1 1,0-1-1,0 1 1,0 0 0,3-1-1,0 1-18,-1 0-1,1 0 0,0 1 1,0 0-1,0-1 0,0 2 1,-1-1-1,1 0 0,0 1 0,-1 0 1,1 0-1,-1 0 0,0 1 1,0 0-1,5 3 0,0 5-4,0 1 0,0 0 0,-2 0 0,1 1 0,-1 0 0,-1 0 1,-1 1-1,0-1 0,0 1 0,-1 0 0,-1 1 0,1 14 0,2 20 543,-2 93 1,-4-113 292,1-42-695,0 0 0,1 0 1,0 0-1,2 0 1,-1 0-1,1 1 1,1 0-1,11-22 0,-3 12-77,0 1 0,1 1-1,30-34 1,-38 47-47,0 1 0,0 1-1,0-1 1,1 1 0,0 0 0,0 1 0,10-5 0,-12 7-6,0 0 0,0 0 1,0 1-1,0-1 0,0 1 1,0 1-1,0-1 0,0 1 1,0 0-1,1 0 0,-1 0 1,0 1-1,6 1 0,-8-1-4,1 0-1,-1 0 1,-1 1-1,1-1 0,0 1 1,0 0-1,0 0 1,-1 0-1,1 0 1,-1 0-1,0 0 1,0 1-1,1-1 0,1 4 1,23 42-58,-23-41 55,5 14-102,0 1 1,-1 0 0,-1 0 0,8 41 0,-11-35-2486,0 51 0,-4-22-3819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80 112,'0'0'10616,"-21"2"-8954,-7 1-1152,-40 4 1794,127-9-1175,107-15-1,-11-3-1691,-154 20 444,-1 0 0,1 0-1,-1 0 1,1 0 0,-1 0-1,1 0 1,0-1 0,-1 1-1,1 0 1,-1 0 0,1-1 0,-1 1-1,1 0 1,-1-1 0,0 1-1,1 0 1,-1-1 0,1 1-1,-1-1 1,0 1 0,1 0-1,-1-1 1,0 1 0,1-1-1,-1 1 1,0-1 0,0 0-1,1 1 1,-1-1 0,0 1-1,0-1 1,0 1 0,0-1-1,0 1 1,0-1 0,0 0-1,0 1 1,0-1 0,0 0-1,-1-1-254,1 1-1,-1-1 0,1 1 0,-1 0 0,1-1 0,-1 1 1,0 0-1,0-1 0,0 1 0,0 0 0,0 0 0,0 0 1,0 0-1,0 0 0,-3-2 0,-29-12-5193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5907,'0'0'8227,"2"0"-7549,-2 0-668,1 0-1,-1 0 1,0 0-1,1 0 1,-1 0-1,0 0 1,1 0-1,-1 0 1,0 1 0,1-1-1,-1 0 1,0 0-1,1 0 1,-1 1-1,0-1 1,0 0-1,1 0 1,-1 1-1,0-1 1,0 0-1,1 0 1,-1 1 0,0-1-1,0 0 1,0 1-1,0-1 1,1 0-1,-1 1 1,0-1-1,0 0 1,0 1-1,0 0 1,7 26 246,-2 1 1,3 33-1,0-5 141,-2-11-96,4 25-96,3-1-1,23 71 1,-31-125-704,1 0 0,0 0 1,16 25-1,-16-32-641,0-1-1,0 1 1,0-1-1,11 9 1,17 8-5778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 8644,'0'0'8791,"0"-21"-6601,-6 73-1838,-7 78 219,13-124-571,-1 6-4,2 1-1,-1-1 1,2 0-1,2 16 1,-2-24 2,-1 1 1,1-1 0,0 0-1,0 1 1,1-1 0,-1 0-1,1 0 1,0-1 0,0 1-1,0 0 1,0-1-1,1 0 1,0 0 0,5 4-1,-3-3 3,0-1 0,1 1 0,0-1 0,0 0-1,0-1 1,0 0 0,0 0 0,1 0-1,-1-1 1,8 1 0,9-1-7,42-4 1,-58 3-13,-1-2-1,0 1 1,0-1 0,0 0 0,0 0 0,0-1-1,0 0 1,-1 0 0,1-1 0,-1 1 0,0-1 0,0-1-1,0 1 1,-1-1 0,0 0 0,0-1 0,0 1 0,0-1-1,-1 0 1,0 0 0,0 0 0,0 0 0,-1-1 0,0 0-1,-1 0 1,1 0 0,-1 0 0,0 0 0,-1 0-1,0 0 1,1-14 0,-2-14 646,0 26 349,0 23-813,1 42-93,15 91 1,3-47-1472,2 1-4584,-12-60 1644,2 15-4664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8388,'0'0'7955,"112"-10"-7122,-15 10-49,10 0-592,2-10 64,-7-4-256,-11-1-736,-14 3-1601,-26 5-3153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6723,'0'0'4674,"-25"10"-3681,-76 32-78,98-41-860,0 0 0,1 1 0,-1-1-1,0 1 1,1 0 0,0 0 0,-1 0 0,1 0 0,0 0 0,0 0 0,-2 3 0,3-4-14,1 1 0,-1-1 1,1 0-1,-1 1 0,1-1 0,0 0 1,0 1-1,0-1 0,-1 1 1,1-1-1,0 0 0,1 3 0,-1 4 135,0-5-106,0 1 0,0-1 0,0 1 0,1 0 0,-1-1 0,1 1 0,0-1 0,0 1 0,0-1 0,0 0 0,1 1 0,-1-1 0,1 0 0,0 0 0,0 0 0,0 0 0,1 0 0,3 4 0,3 0 95,1 1 0,-1-1 0,2-1-1,13 7 1,-11-5-30,122 60 766,43 26-532,-163-83-374,-9-4 42,-6-6-33,0-1 0,0 0 0,0 0 0,0 0 1,0 0-1,0 0 0,0 0 0,0 0 0,0 0 1,0 1-1,0-1 0,0 0 0,0 0 1,0 0-1,0 0 0,0 0 0,0 0 0,0 0 1,0 1-1,0-1 0,0 0 0,0 0 1,0 0-1,0 0 0,0 0 0,0 0 0,0 0 1,0 0-1,-1 1 0,1-1 0,0 0 0,0 0 1,0 0-1,0 0 0,0 0 0,0 0 1,0 0-1,0 0 0,0 0 0,-1 0 0,1 0 1,0 0-1,0 0 0,0 0 0,0 0 0,0 0 1,0 0-1,0 0 0,-1 0 0,1 0 1,0 0-1,-39 4-4,-72-2 0,65-3-945,-6 0-2187,8-7-2329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111 295 2161,'0'0'12355,"-18"-7"-11008,-52-27-248,68 33-1045,0 0 0,1 0-1,-1 0 1,0 0-1,1 0 1,-1 0 0,1-1-1,-1 1 1,1-1-1,0 1 1,-1-1 0,0-3-1,1-11 539,1 9-357,1 2-206,-1 0 0,1 0 0,0 0 0,0 1 0,1-1 0,0 1 0,-1-1 0,1 1 0,1 0 0,-1-1 0,1 1 0,-1 0 0,1 0 0,1 1 0,-1-1 0,0 1 0,1 0 0,5-5-1,4-1-25,0-1-1,1 2 1,0 0-1,18-7 1,-16 9-18,0 1 1,0 0 0,0 2 0,0 0 0,0 0-1,1 1 1,-1 1 0,18 2 0,-29-1 8,1 0 0,-1 1 0,0 0 1,1 0-1,-1 0 0,0 1 0,0-1 0,0 1 1,0 1-1,0-1 0,-1 1 0,9 5 1,-6-2-16,0 0 0,-1 0 1,0 1-1,0-1 0,0 2 1,-1-1-1,6 9 1,-4-2-7,0 0 0,-1 0 1,0 0-1,-1 1 0,-1 0 0,0 0 1,-1 0-1,1 27 0,-3-27 27,0 17 0,-3 33 0,1-60 80,0-5 130,-1-14 434,-1-25 370,3 27-961,4-98 186,-2 95-231,0 1 0,1-1-1,1 1 1,0 0 0,10-21 0,-11 27-12,1 0 1,0 0 0,1 0-1,0 1 1,0 0-1,0 0 1,1 0 0,0 1-1,0 0 1,1 0-1,0 0 1,0 1-1,0 0 1,1 0 0,-1 1-1,1 0 1,0 0-1,0 1 1,1 0 0,-1 0-1,1 1 1,0 0-1,-1 1 1,17-1-1,-20 1 0,12 0-27,-1 1 0,22 1 0,-33-1 22,0 1 0,-1 0 0,1 0 0,0 1-1,0-1 1,-1 1 0,1 0 0,-1 0 0,0 0 0,0 1 0,1-1-1,4 6 1,-3-1 5,1 0 0,-1 1 0,0 0 0,-1 0 0,0 0 1,0 1-1,0 0 0,-2 0 0,1 0 0,-1 0 0,0 1 0,-1-1 0,0 1 0,1 11 0,0 18-82,-1-1 1,-5 49-1,3-87 85,-3 24-804,0-1 0,-9 30 0,0 4-4642,5-15-4350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7812,'0'0'4161,"168"-72"-3728,-98 65-433,-9 4-1729,-12-4-4130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2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8148,'0'0'6531,"-20"28"-5958,10-15-488,-6 8 60,1 0 0,1 1 0,0 0 0,2 1 0,1 1 0,1 0 0,0 0 0,-9 43 0,4 30 610,-6 165 0,24 101-170,3-238-384,6-1-1,29 125 1,-18-148-129,4-2 1,75 178-1,-78-226-264,2-2 0,2 0 0,2-2 1,59 70-1,-68-92-601,1-2 0,1-1 0,1 0 0,1-2-1,1 0 1,0-2 0,2-1 0,0-2 0,40 17 0,-39-22-2126,41 7-1,-69-17 2831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7555,'0'0'3984,"23"8"-2634,-20-7-1314,13 5 153,0 0-1,0 1 1,-1 1-1,0 0 1,0 1-1,-1 1 1,0 0-1,-1 1 1,0 1-1,16 17 1,29 46 123,-4 2 1,-3 2-1,-3 2 0,-5 3 1,-2 1-1,-5 2 0,-3 1 1,-4 2-1,-5 1 0,-3 0 1,-4 2-1,-4 1 0,1 138 1,-14-183-231,-11 94 0,6-119-62,0-1 1,-1 1-1,-1-1 0,-2 0 0,-19 39 0,15-39-168,-1-1 1,-1 0-1,0-1 1,-2-1-1,-1 0 0,0-1 1,-1-1-1,-1-1 0,-1-1 1,-1 0-1,-33 17 1,50-29-441,-1-1 0,0-1 0,0 1 0,0-1 0,0 0 0,0 0 0,0-1 0,0 0-1,-10 1 1,16-2 588,-1 0-150,1 0 0,-1 0 0,1 0 0,-1 0 0,1 0 1,0 0-1,-1 0 0,1 0 0,-1 0 0,1 0 0,-1 0 0,1 0 0,-1 0 0,1 0 0,0 0 0,-1-1 0,1 1 0,-1 0 0,1 0 0,0-1 0,-1 1 0,1 0 0,0-1 0,-1 1 0,1 0 0,0-1 0,-1 1 0,1 0 0,0-1 0,0 1 0,-1-1 0,-5-29-6000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7507,'0'0'6425,"8"-2"-6129,-6 1-288,0 0-1,1 1 0,0-1-1,-1 0 1,1 1 0,0-1-1,-1 1 1,1 0 0,0 0 0,0 0-1,-1 0 1,1 1 0,0-1-1,0 1 1,-1 0 0,1-1 0,-1 1-1,1 0 1,-1 0 0,1 1-1,-1-1 1,1 1 0,-1-1 0,0 1-1,2 2 1,1 1 6,0 0 0,-1 1 1,0-1-1,0 1 0,-1 0 0,0 0 0,0 1 1,0-1-1,-1 1 0,1-1 0,-2 1 0,1 0 1,-1 0-1,0 0 0,0 0 0,-1 0 0,0 0 1,0 0-1,-2 10 0,0-13 65,1 0-1,-1 0 1,1 0 0,-1 0 0,0-1-1,-1 1 1,1-1 0,0 0-1,-1 1 1,0-1 0,0 0-1,0-1 1,0 1 0,0 0-1,-1-1 1,1 0 0,-1 0 0,0 0-1,-3 2 1,-9 3 296,0-1 0,0 0 0,-22 5-1,33-10-208,-36 6 3742,45-7-3654,84-5-284,136-24 0,-211 27-67,136-14-5363,-95 15-1212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51 394 3522,'0'0'5375,"-8"-26"-2555,-24-85-653,29 100-1893,0 0 0,1 0 0,1 0 1,0 0-1,1 0 0,0 0 0,0 0 1,4-17-1,-4 27-256,0-4 36,1 0-1,1 0 1,-1 1 0,0-1-1,1 0 1,0 1-1,0-1 1,1 1 0,-1 0-1,1 0 1,0 0 0,0 0-1,0 0 1,0 1-1,1-1 1,0 1 0,-1 0-1,1 0 1,0 0-1,1 0 1,7-3 0,-3 2-54,2 1 0,-1 0 0,0 0 1,0 1-1,1 0 0,-1 1 0,1 0 1,0 1-1,11 0 0,-16 1-15,0 0 1,1 1-1,-1-1 0,0 1 1,0 1-1,0-1 0,0 1 1,0 0-1,0 0 0,-1 1 0,0 0 1,1 0-1,-2 0 0,1 0 1,0 1-1,-1 0 0,0 0 1,0 0-1,0 0 0,4 9 1,2 3-14,-1 2 0,0 0 0,-2 0 1,0 0-1,6 26 0,-6-6 45,-2 1 1,-1 0-1,-3 57 1,-3-92 1494,-3-10-610,-3-14-72,6 2-720,1-1 1,1 1 0,0-1 0,1 1-1,1-1 1,1 1 0,0 0-1,1-1 1,1 2 0,1-1 0,8-18-1,0 7-84,2 0-1,23-31 1,-31 48-41,1 0 1,0 1 0,1 0 0,0 0 0,0 1-1,1 1 1,19-13 0,-24 19 4,-1-1 0,0 1 1,1 0-1,-1 0 0,1 1 0,0 0 1,-1 0-1,1 0 0,0 0 0,0 1 1,6 0-1,-8 1-11,0-1 0,1 1 0,-1 0 0,-1 0 1,1 0-1,0 0 0,0 1 0,0-1 0,-1 1 0,1 0 0,0 1 0,-1-1 0,0 0 0,0 1 1,0 0-1,4 3 0,0 4-162,-1-1 1,0 1-1,0 1 1,-1-1-1,0 1 1,-1-1 0,0 1-1,-1 1 1,0-1-1,2 18 1,0 13-2062,-2 66 0,-3-95 1711,0 85-4749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30 192,'0'0'8938,"-16"6"-7498,-51 20-239,68-26-1164,-1 0 0,0 0 1,0 0-1,0 0 0,0 0 1,0 0-1,0 0 0,0 0 1,0 0-1,0 1 0,0-1 1,0 0-1,0 0 0,0 0 1,0 0-1,0 0 0,0 0 1,0 0-1,0 0 0,0 1 1,0-1-1,0 0 0,0 0 1,0 0-1,0 0 0,0 0 1,0 0-1,0 0 0,0 0 1,0 1-1,0-1 0,0 0 1,0 0-1,0 0 1,0 0-1,0 0 0,0 0 1,0 0-1,-1 0 0,1 0 1,0 0-1,0 0 0,0 0 1,0 1-1,0-1 0,0 0 1,0 0-1,0 0 0,0 0 1,-1 0-1,1 0 0,0 0 1,0 0-1,0 0 0,0 0 1,0 0-1,0 0 0,0 0 1,0 0-1,-1 0 0,1 0 1,0 0-1,0 0 0,0 0 1,0 0-1,0 0 0,13 1 792,24 0-448,-32-1-45,43 1 415,67-2 158,-102-1-1139,0 1 0,0-1 0,0-1 0,0 0 1,0-1-1,16-7 0,-28 10-24,1 0 0,-1 0 1,1 1-1,-1-1 1,1 0-1,-1 0 1,1-1-1,-1 1 0,0 0 1,0 0-1,1-1 1,0 0-1,1-15-4957,-3 8 811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6227,'0'-20'2646,"0"6"4955,0 18-7459,1 11-24,1 0 1,0 0-1,7 21 1,5 28 348,-11-23-373,-2 43 0,-1-8-3144,0-74 2600,0 0 0,0 1 0,1-1-1,-1 0 1,0 1 0,1-1 0,0 0 0,-1 0 0,3 4 0,-1-3-478,0-1 0,0 0 0,0 1 0,1-1 0,-1 0 0,5 3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63 7075,'0'0'10085,"-46"19"-7780,65-19-2257,19-4-96,18-16-848,13 1-1970,9-3-1600,-1 6-2401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44 1681,'0'0'7742,"-5"0"-6365,-22 0 165,11 0 3359,30-8-5718,39-3 179,90-6 0,57 10-4294,-97 6 253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9124,'0'0'7187,"-27"12"-7187,27-10-16,19 1 16,21-3-160,16 0-704,13 0-2129,1-15-3346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 2721,'0'0'6382,"0"-5"-5536,-6 32-259,2-1 0,1 1 0,1 0 0,1 0 1,1 0-1,1 0 0,2 0 0,6 30 1,-6-48-481,3 23 1093,-6-3-1232,-1-16 28,1-11 3,-1 0-1,1-1 1,0 1-1,-1 0 1,1 0-1,0-1 1,0 1-1,0 0 1,1 0-1,-1-1 1,0 1-1,1 0 1,-1 0-1,1-1 1,-1 1-1,1-1 1,0 1-1,0 0 1,0-1-1,0 1 1,0-1-1,0 0 1,0 1-1,0-1 1,3 2-1,0 0 3,0-1 0,-1 1 0,1 0 0,0 1 0,3 3 0,-4-3 2,1 0-1,0-1 1,0 0-1,0 1 1,6 2 0,-2-2 29,1-1 1,-1 0 0,1 0 0,0-1 0,0 0 0,0-1 0,18 1 0,69-5 302,-86 3-323,-2-2-191,1 1 0,-1-1-1,1-1 1,-1 1 0,0-2-1,12-5 1,21-14-6393,-27 14 1831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61 3666,'0'0'6317,"-15"3"-4732,-46 8-248,56-9 909,11 0-1926,16-1-592,34-2-164,73-13 0,54-18-3878,-118 20 1638,41-8-3252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1889,'0'0'8767,"-14"4"-7916,-42 15 66,54-19-791,0 0 0,1 1 0,-1-1-1,1 1 1,-1-1 0,1 1 0,-1 0-1,1 0 1,-1 0 0,1-1 0,0 1-1,-2 2 1,16 0 579,127-7-2983,8 1-4592,-86 3 2214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5619,'0'0'7347,"11"10"-7251,42-10 704,17 0-608,10-8-192,11-11-224,5-3-2737,3-4-2145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65 251 3698,'0'0'11125,"-65"5"-10181,84-5-400,29 0-303,22-5 159,10-7-368,-2 0 32,-9 0-64,-15 2-544,-17 0-1249,-18 3-1169,-19-5-591,0 3-673</inkml:trace>
  <inkml:trace contextRef="#ctx0" brushRef="#br0" timeOffset="1">244 1 7299,'0'0'9333,"-3"62"-9013,11-11-48,3 6 208,-6 6-320,3 2-16,-2-3-144,2-1 0,2-6-1392,4-9-1858,-1-3-3329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1056,'0'0'13791,"-8"23"-12833,-3 9-609,-8 36 1,18-62-297,0 1 0,1-1 1,-1 1-1,1-1 0,1 1 1,-1-1-1,1 1 0,0-1 1,1 1-1,0-1 0,0 0 1,0 0-1,0 0 0,6 9 1,0-2 87,1 0 1,1 0-1,22 22 1,-23-26-116,1 0 1,0-1 0,1 0 0,0-1 0,0 0 0,0-1 0,1 0 0,0 0 0,0-2 0,25 7 0,-17-6-169,0-2 1,0-1-1,1 0 1,-1-1 0,1-2-1,23-2 1,-41 3 118,1-1 0,-1 1 1,1-1-1,-1 0 0,0 0 1,1 0-1,-1 0 0,0-1 0,0 1 1,0-1-1,0 0 0,0 0 1,0 0-1,0 0 0,-1 0 0,1-1 1,-1 1-1,0-1 0,1 0 1,-1 1-1,0-1 0,-1 0 0,1 0 1,0 0-1,1-7 0,0-3 64,0 1 0,-1-1 0,0 0-1,-1 0 1,-2-19 0,1 27-13,0 1 160,0-1-1,-1 0 0,1 1 1,-1-1-1,-1 1 0,1-1 0,0 1 1,-1 0-1,0 0 0,0-1 1,0 1-1,-1 0 0,1 1 0,-1-1 1,0 0-1,0 1 0,0 0 1,-1-1-1,-3-2 0,7 6-171,-1 0 0,1 0 1,0 0-1,0 0 0,0 0 0,0-1 0,0 1 1,0 0-1,0 0 0,0 0 0,-1 0 0,1 0 1,0 0-1,0 0 0,0 0 0,0 0 0,0 0 0,-1-1 1,1 1-1,0 0 0,0 0 0,0 0 0,0 0 1,-1 0-1,1 0 0,0 0 0,0 0 0,0 0 0,0 0 1,0 0-1,-1 0 0,1 0 0,0 1 0,0-1 1,0 0-1,0 0 0,-1 0 0,1 0 0,0 0 1,0 0-1,0 0 0,0 0 0,0 0 0,0 1 0,0-1 1,-1 0-1,1 0 0,0 0 0,0 0 0,0 0 1,0 0-1,0 1 0,0-1 0,0 0 0,0 0 0,0 0 1,0 1-1,-2 11-165,2-9 210,-3 39-71,-2 68 168,5-93-260,1 1 1,1 0-1,1 0 1,5 19-1,14 36-2209,12 44-5300,-18-43-841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10805,'0'0'6819,"54"7"-6131,21-7 1,18 0-241,9 0-224,-11 0-64,-16-2-160,-17-8-48,-15 5-1056,-13 3-1474,-17 0-1664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10853,'0'0'3666,"-12"23"-2530,-37 72-365,47-90-706,0 0 1,0 0-1,0 0 0,1 0 1,0 0-1,0 0 0,0 1 0,0-1 1,1 0-1,0 1 0,0-1 0,0 0 1,1 0-1,0 1 0,2 7 1,0-6 12,0 0 0,1 0 0,0 0 0,1-1 0,-1 1 1,1-1-1,7 6 0,-9-8-56,16 15 62,1 0 0,1-1 0,1-2 0,29 18 0,-20-14-59,40 34-1,-46-26-83,-24-27 48,-1 1 1,1-1-1,0 0 0,0 0 1,-1 1-1,1-1 1,-1 0-1,1 1 1,-1-1-1,1 0 1,-1 1-1,0-1 1,0 1-1,0-1 1,0 1-1,0-1 1,0 0-1,0 1 1,0-1-1,0 1 1,-1-1-1,0 3 1,-9 1-30,-4-2-176,-1-1 1,1-1-1,0-1 1,-24-2-1,31 2-296,0-1 0,1 0 0,-1-1-1,0 1 1,1-1 0,-1-1-1,1 1 1,0-1 0,0-1 0,0 1-1,-11-9 1,-16-22-5002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8980,'0'0'4498,"190"-48"-3842,-126 40-399,-11 1-257,-10 0-913,-22 0-3825,-18-8-2881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3602,'0'0'10543,"-4"5"-9785,-3 4-673,1 0 1,0 1-1,0-1 0,1 1 1,0 0-1,-3 12 0,-19 71 331,21-71-285,-15 72 352,3 1-1,-5 119 1,14 196 572,11-347-1004,3-1-1,3 0 1,2 0 0,3 0 0,3-2-1,23 60 1,-20-75-194,1 0-1,2-1 0,1-1 1,3-1-1,2-2 1,1 0-1,2-2 1,43 41-1,-51-58-593,0-1 0,2-1 0,0-1 0,1-2 0,0 0 0,1-2 0,37 14 0,66 9-5249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3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3249,'0'0'11507,"-2"-5"-10432,-9-14-280,11 19-783,0 0 0,0 0 0,0 0 0,1 0 0,-1 0 0,0 0 0,0 0 0,0 0 0,0 0 0,0 0 0,1 0 0,-1 0 0,0 0-1,0 0 1,0 0 0,0 0 0,0 0 0,1 0 0,-1 0 0,0 0 0,0 0 0,0 0 0,0 0 0,0 0 0,1 0 0,-1 0 0,0 0 0,0 0 0,0 0 0,0 0 0,0-1-1,0 1 1,0 0 0,1 0 0,-1 0 0,0 0 0,0 0 0,0 0 0,0 0 0,0-1 0,0 1 0,0 0 0,0 0 0,0 0 0,0 0 0,0 0 0,0-1 0,0 1-1,0 0 1,0 0 0,0 0 0,0 0 0,0-1 0,0 1 0,0 0 0,0 0 0,0 0 0,0 0 0,0 0 0,0 0 0,0-1 0,0 1 0,0 0 0,0 0 0,-1 0-1,5 0 82,10 0-3,-1 0 1,1 1 0,-1 0 0,1 1-1,-1 1 1,0 0 0,1 1-1,-2 1 1,1 0 0,19 10-1,-8-1-25,0 2 0,-1 0 0,-1 1 0,-1 2 0,0 0 0,-1 1 0,-1 1 0,-1 1 0,-1 0 0,-1 2 0,-1-1 0,-1 2 0,19 48 0,-7-2 47,-3 2 1,-3 0-1,14 102 0,-20-56 157,0 168 0,-15-239-250,-1-1 0,-15 82 0,10-100-17,-1 0 0,-1-1 1,-1 0-1,-2-1 0,-21 39 0,13-34-7,-1-1 0,-2-1 0,-1-1 0,-1-1 0,-1-1 0,-1-1 0,-46 32 0,49-41-655,-1-1-1,0-2 1,-30 13-1,25-18-3343,19-8-2930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48 135 6003,'0'0'4999,"16"2"-4241,5 1-606,-2 0 14,-1-1-1,29 0 0,-45-2-149,0 0-1,0 0 0,0-1 0,0 1 1,0 0-1,0-1 0,0 1 1,0-1-1,0 0 0,0 0 0,-1 1 1,1-1-1,0-1 0,0 1 1,-1 0-1,1 0 0,-1 0 0,1-1 1,-1 1-1,0-1 0,1 1 1,-1-1-1,0 0 0,0 1 0,0-1 1,0 0-1,-1 0 0,1 0 0,0 0 1,-1 0-1,1-2 0,0-2 86,0-1 0,0 1-1,-1-1 1,0 0 0,0 1 0,0-1-1,-1 1 1,-2-11 0,2 15-63,0 0-1,0 0 1,0 0 0,0 0 0,0 1 0,0-1 0,0 0 0,-1 0 0,1 1 0,-1-1 0,1 1-1,-1-1 1,0 1 0,0-1 0,1 1 0,-1 0 0,0 0 0,0 0 0,0 0 0,0 0-1,0 1 1,-1-1 0,1 1 0,-3-1 0,-6-1 67,0 0 0,-1 1 0,-14 1 0,21 0-69,0 0-18,1 0 0,0 1 1,0-1-1,0 1 0,0-1 1,0 1-1,0 1 0,0-1 0,0 1 1,0-1-1,1 1 0,-1 0 0,0 0 1,1 1-1,-5 3 0,4-2-11,1 0 0,-1 0 0,1 0 0,0 1-1,1-1 1,-1 1 0,1-1 0,0 1 0,0 0 0,0 0 0,1 0 0,-2 7-1,1-1 12,0-1-1,1 1 1,1 0 0,-1-1-1,2 1 1,-1 0-1,4 17 1,-2-21-14,0 0 0,1 0 0,-1 0 0,1-1 1,0 1-1,1-1 0,0 0 0,0 0 0,0 0 1,0 0-1,1-1 0,7 6 0,-2-3-19,0 0 0,0-1-1,1-1 1,0 0 0,0 0-1,0-1 1,1-1 0,0 1-1,0-2 1,21 4 0,-11-4-645,1-1 0,-1 0 0,1-2 1,-1-1-1,26-4 0,-38 4-126,0-2 0,0 1 0,0-1 0,9-5 0,40-22-4139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2545,'0'-2'14503,"3"50"-14352,2 0 1,3 0 0,1 0 0,17 47-1,8 43 25,-32-124-710,0 0 0,0 25 1,-1-38 91,0-1 1,0 0-1,0 0 0,0 0 1,1 0-1,-1 0 0,0 0 1,0 0-1,0-1 1,1 1-1,-1 0 0,0-1 1,0 1-1,1-1 0,12-15-4288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8996,'0'0'7436,"19"-20"-7127,65-65-61,-73 75-194,2 1 1,-1 0-1,1 0 1,0 1-1,1 1 0,18-8 1,12-5 26,-25 8-56,13-5-136,-30 17-188,-18 7-4735,-38 30-1996,22-14 2236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5138,'139'-70'13495,"-139"78"-13191,11 4-256,13 7 320,11 3-192,5 2-112,5 0-128,9 0 16,18-3-2001,11-9-3426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25 273 8260,'0'0'6077,"-5"-25"-5031,-13-83-248,18 105-776,-1 0-1,1-1 1,0 1 0,-1-1 0,2 1 0,-1-1-1,0 1 1,1-1 0,-1 1 0,1 0 0,0-1-1,0 1 1,0 0 0,1 0 0,-1 0 0,1 0 0,0 0-1,-1 0 1,2 0 0,-1 0 0,0 1 0,0-1-1,1 1 1,-1-1 0,1 1 0,5-3 0,-2 0 0,3-1-1,1 0 1,0 0 0,1 1-1,-1 0 1,1 1 0,0 0 0,0 1-1,0 0 1,0 0 0,1 1-1,-1 1 1,1 0 0,-1 1-1,15 1 1,-21-1-22,0 0 0,0 1 0,1 0 0,-1 0 0,-1 0 0,1 1 1,0 0-1,0 0 0,0 0 0,-1 0 0,0 1 0,1 0 0,6 5 0,-5-2-3,1 0 1,-1 1 0,0 0-1,-1 0 1,0 1-1,0 0 1,5 9-1,-1 4-2,0 1-1,-2-1 0,0 1 0,-2 1 1,5 30-1,-6-5 58,-2 65 0,-2-72-20,0-41 28,0 1 1,0 0-1,0-1 0,0 1 1,0 0-1,0-1 0,0 1 1,0 0-1,0-1 0,0 1 1,0 0-1,0-1 1,-1 1-1,1-1 0,0 1 1,-1 0-1,1-1 0,0 1 1,-1-1-1,0 2 0,0-3 14,1 0 0,0 1 0,-1-1-1,1 0 1,-1 1 0,1-1-1,0 0 1,-1 1 0,1-1 0,0 0-1,0 0 1,0 0 0,-1 1-1,1-1 1,0 0 0,0 0 0,0 0-1,0 1 1,0-1 0,1 0-1,-1-1 1,0-18 31,0 0 0,2 1 0,0-1-1,2 0 1,0 1 0,12-34 0,-4 19-22,1 0-1,2 1 1,2 1 0,0 0-1,40-51 1,-54 79-51,0 0 0,1 1 0,0-1 0,0 1 0,0-1 0,0 1 1,6-2-1,-9 4-34,0 0 1,0 1 0,0-1 0,1 1 0,-1 0 0,0-1 0,1 1-1,-1 0 1,0 0 0,0 0 0,1 0 0,-1 0 0,0 0-1,1 0 1,-1 0 0,0 1 0,1-1 0,-1 0 0,0 1-1,0-1 1,0 1 0,1-1 0,-1 1 0,0 0 0,0-1 0,0 1-1,0 0 1,0 0 0,0 0 0,0 0 0,0 0 0,0 0-1,-1 0 1,2 2 0,6 10-32,-1 1-1,-1-1 1,0 1-1,-1 0 0,-1 1 1,0-1-1,3 22 1,-1 11-315,1 54 1,-7-90 218,-2 146-5011,-11-75-1343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1169,'0'0'9492,"15"-20"-8441,46-61-157,-60 79-867,0 0 1,1 1 0,-1-1-1,1 0 1,-1 1 0,1-1-1,0 1 1,0-1 0,-1 1-1,1 0 1,0 0-1,0 0 1,0 0 0,0 0-1,1 0 1,-1 1 0,0-1-1,0 1 1,0-1 0,1 1-1,-1 0 1,0 0 0,0 0-1,1 0 1,-1 0-1,4 1 1,5 1 10,-5-2-31,0 2-1,-1-1 1,1 1 0,0 0-1,0 0 1,-1 0-1,1 1 1,-1 0 0,0 0-1,0 0 1,0 1 0,0-1-1,0 1 1,-1 1-1,0-1 1,0 1 0,0-1-1,0 1 1,4 8 0,1 2 6,0 0 0,-1 1 0,-1 0 0,0 0 0,7 28 0,-9-17 77,-1 0 1,-2 0-1,-1 47 1,-1-60 19,1-8 67,-1 1 0,0-1 0,-1 0 1,0 0-1,0 1 0,0-1 0,-1 0 0,1 0 0,-1 0 0,-1 0 0,1-1 1,-1 1-1,0-1 0,-1 1 0,1-1 0,-1 0 0,-7 4 2737,10-28-2385,0-14-237,0 14-210,1-1-1,0 1 1,2 0-1,0 0 1,1 0-1,1 0 1,6-19-1,-4 23-82,1 1 0,1 0 0,0 0 0,1 0 1,0 1-1,1 1 0,1-1 0,0 2 0,0-1 0,17-11 0,-17 15-16,0 0 0,0 1 0,1 1 0,0 0 0,0 0 0,0 1-1,1 1 1,-1 0 0,1 1 0,0 0 0,0 1 0,26-1 0,-35 3 7,-1 0 1,0 0-1,1 0 0,-1 1 1,0 0-1,0 0 0,1 0 0,-1 0 1,0 0-1,0 0 0,0 1 1,0 0-1,0-1 0,-1 1 1,5 4-1,-3-2-3,-1 0-1,1 0 1,-1 0-1,0 1 1,0-1 0,0 1-1,-1 0 1,4 9 0,-1 3-19,-1 0 1,-1 0-1,0 0 1,-1 0-1,-1 19 1,-2 30-492,1 34-1364,1-90 1039,0 1 0,1 0 0,0-1 0,1 1 0,0-1 1,9 20-1,24 26-6043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399 110 2865,'0'0'11750,"5"-19"-10000,13-56-392,-18 59-826,-7 17-106,1 4-353,0 1 0,1-1 0,-1 1 0,1 0 0,0 1 0,1-1 0,0 1 0,0 0 0,-5 11 0,0-1 13,-35 69 399,-36 103 0,-18 102 95,64-172-415,4 1-1,6 1 1,-11 163 0,29-167-30,15 210 1,-3-274-123,2 0 0,3 0 0,2-1 0,2 0 1,3-1-1,29 60 0,-23-66-23,2-1 0,1-2 0,2-1 0,2-1 0,53 52 0,-36-47-50,1-3-1,2-1 1,99 58 0,-57-49-971,3-4 0,1-4 1,2-5-1,1-4 0,115 22 0,26-10-5290,-240-44 6295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6563,'0'0'2433,"-4"21"-1600,2-10-692,-4 27 461,1-1 0,0 43 0,5-66-405,1 0 0,1-1 0,0 1 0,0-1 0,1 1 0,1-1 0,0 0 0,1 0 0,7 12 0,-10-21-117,0 0 0,0 0 0,1 0 1,-1-1-1,1 1 0,0-1 0,0 0 1,0 0-1,0 0 0,1 0 0,-1 0 1,1-1-1,0 1 0,-1-1 0,1 0 1,0 0-1,1-1 0,-1 1 1,0-1-1,0 0 0,1 0 0,-1 0 1,0-1-1,1 1 0,-1-1 0,0 0 1,1 0-1,-1-1 0,1 1 0,-1-1 1,0 0-1,5-2 0,-5 2 11,0-1 0,0 0 0,0 0 0,-1 0 0,1 0-1,-1-1 1,1 1 0,-1-1 0,0 0 0,0 0 0,0 0 0,0 0 0,-1-1-1,1 1 1,-1-1 0,0 0 0,0 0 0,0 1 0,1-5 0,3-10 367,-1 0-1,0 0 1,1-21 0,-2 16 194,-5 53 161,1 44 0,2-14-825,-10 78-1619,2-70-2119,4 1-3491,2-20-1998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5827,'0'0'9086,"18"-2"-8050,142-4 1204,-58 3-1466,-38-1-839,0-2 0,0-3-1,107-30 1,-170 38-639,2 1 144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78 8212,'0'0'3938,"-15"21"-2698,-42 69-431,56-89-771,0 1 1,1-1 0,-1 1 0,0-1 0,0 1 0,1 0-1,-1-1 1,1 1 0,0 0 0,0 0 0,-1-1 0,1 1-1,0 0 1,0 0 0,0 0 0,1-1 0,-1 1 0,0 0 0,1 0-1,-1-1 1,1 1 0,0 0 0,-1-1 0,3 3 0,-1-1 37,0-1 1,1 0 0,-1 0 0,1 0 0,-1 0 0,1 0 0,0 0-1,6 2 1,0 0 125,78 44 798,32 19-327,-118-66-670,0-1 1,1 1-1,-1 0 0,0-1 0,1 1 0,-1 0 1,0 0-1,0 0 0,0 0 0,0 0 0,0 0 1,0 0-1,0 0 0,0 1 0,0-1 0,-1 0 1,1 1-1,0-1 0,-1 0 0,1 1 0,-1-1 1,1 1-1,-1-1 0,0 0 0,0 1 0,0-1 1,1 1-1,-1-1 0,-1 3 0,1-4-7,0 1 0,0-1 0,0 0 0,0 1-1,0-1 1,-1 0 0,1 1 0,0-1 0,0 0 0,0 1 0,-1-1-1,1 0 1,0 0 0,0 1 0,-1-1 0,1 0 0,0 0-1,-1 1 1,1-1 0,0 0 0,0 0 0,-1 0 0,1 0 0,-1 0-1,1 1 1,-1-1 0,-19 4-1128,0 0 0,0-1 1,-29 0-1,45-3 766,-41 1-5322</inkml:trace>
  <inkml:trace contextRef="#ctx0" brushRef="#br0" timeOffset="1">113 152 6547,'0'0'5523,"206"-93"-4499,-128 73-816,-1 4-208,-7 4-816,-19 2-3570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12 7395,'0'0'9858,"-24"-4"-9033,14 1-801,0 1 1,0 1 0,0 0-1,-1 0 1,1 1 0,0 1-1,-20 2 1,28-2-20,0 0 0,-1 0 0,1 1 0,0-1 0,0 0 0,0 1 0,0-1 0,0 1 0,0 0-1,1-1 1,-1 1 0,0 0 0,1 0 0,-1 0 0,0 3 0,-2 4 29,0-1 1,0 1-1,-2 12 0,-15 63 226,3 1-1,-11 146 1,17 180 12,14-322-177,3 0 0,5-1 0,23 101 0,-19-129-91,4-1 1,1 0-1,4-1 0,1-2 0,45 73 1,-52-101-234,2-1 0,1-2 0,1 0-1,1-1 1,1-1 0,1-1 0,1-1 0,1-1 0,0-1 0,2-2 0,42 21 0,-37-24-773,1-1 0,0-1 0,1-2 0,0-1 1,1-2-1,38 3 0,75-6-4606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24 222 4978,'0'0'10402,"-1"-4"-9366,-2-7-758,1 12-109,-1 21-9,1 0-44,-5 36 223,2 0 1,5 71 0,6-97-325,-6-30-17,1 0 1,-1-1-1,1 1 0,-1-1 1,1 1-1,0-1 0,0 1 1,0-1-1,0 1 1,0-1-1,0 0 0,0 1 1,1-1-1,-1 0 1,2 1-1,-2-1 55,-9-171 838,0 4-426,7 135-417,0 12-18,1 1 0,1-1-1,0 1 1,5-22 0,-6 36-46,1 1 1,0-1-1,0 1 1,0 0-1,0-1 1,1 1-1,-1 0 1,1 0-1,0 0 1,0 0-1,0 0 1,0 0-1,1 1 1,-1-1-1,1 1 1,-1 0-1,1-1 0,0 1 1,0 0-1,0 1 1,0-1-1,0 0 1,1 1-1,-1 0 1,0 0-1,1 0 1,5-1-1,1 1-514,0 0 1,0 0-1,0 1 0,-1 0 1,1 1-1,0 0 0,16 5 1,-21-5 60,0 1 0,0 0 0,0 0 0,0 1 0,-1 0 0,1 0 0,-1 0 0,0 0 0,0 0 0,0 1 0,0 0 0,-1 0 0,0 0 0,1 0 0,4 9 0,9 26-3810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2049,'0'0'14569,"26"10"-13920,-21-8-613,17 6 158,-1 1-1,30 18 0,-40-20-108,0 0 1,-1 1 0,0 0 0,0 1-1,-1 0 1,0 0 0,-1 1-1,12 17 1,-1 6 75,-1 1 0,-2 1 0,-1 0 0,-2 1 0,-2 1 0,-1 0 0,7 47 0,-8-14 57,-3 0 0,-4 0 1,-6 75-1,-1-97-138,-1 0-1,-3 0 1,-2-1 0,-2-1-1,-20 48 1,4-24-59,-4-2 0,-58 93 0,90-160-33,-64 92-525,56-82-508,-1 0 1,0-1-1,-12 9 1,7-10-4583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48 145 9092,'0'0'2583,"-5"23"-1778,-1 8-506,-3 38 0,9-67-256,0 1 0,0 0-1,0 0 1,0 0 0,1-1 0,-1 1 0,1 0 0,-1-1-1,1 1 1,0 0 0,0-1 0,1 1 0,-1-1-1,0 0 1,1 1 0,0-1 0,-1 0 0,1 0 0,0 0-1,0 0 1,0 0 0,0 0 0,1-1 0,-1 1-1,0-1 1,1 1 0,-1-1 0,1 0 0,-1 0-1,4 1 1,0 0 44,6 3 212,0-1 0,0 0 0,0-1 0,0-1 0,1 0 0,-1 0 0,1-1 1,0-1-1,22-2 0,-33 2-231,0-1 1,0 1-1,1 0 1,-1-1 0,0 0-1,0 0 1,0 1 0,0-1-1,0 0 1,0-1-1,0 1 1,0 0 0,0-1-1,0 1 1,0-1-1,-1 1 1,1-1 0,-1 0-1,1 0 1,-1 1-1,0-1 1,0 0 0,0 0-1,0 0 1,0-1-1,0 1 1,1-4 0,0-5 204,0 1 0,-1-1 1,0 0-1,-1-17 0,0 16-100,-1 2-97,0 0 1,0 1-1,-1-1 1,0 0-1,-1 0 1,0 1-1,0 0 1,-1 0-1,-1 0 1,1 0-1,-7-9 1,2 5-66,-1 1 1,0-1-1,0 2 0,-1 0 1,-1 0-1,-16-12 1,26 21-65,0 1 1,0-1 0,0 1 0,0-1-1,0 1 1,-1 0 0,1 0 0,0 0-1,-1 0 1,1 0 0,0 0 0,-1 1-1,1-1 1,-1 1 0,1 0-1,-1-1 1,1 1 0,-1 0 0,1 1-1,-1-1 1,0 0 0,1 1 0,0-1-1,-1 1 1,1 0 0,-1 0 0,1 0-1,0 0 1,0 0 0,-1 1-1,1-1 1,0 1 0,0-1 0,0 1-1,1 0 1,-3 1 0,-3 6-759,1 1 0,0-1 1,0 1-1,1 0 0,0 1 1,-5 16-1,-10 37-5389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6963,'0'0'11750,"3"7"-11462,53-7 64,16 0-112,0 0-192,1 0 16,-17 0-64,-19 0-512,-13 0-1009,-16 0-1392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7155,'0'0'11462,"-30"2"-11382,30 53 160,0 13 176,0 6-80,3-2 48,5-2-288,0-7-80,0-5-32,0-8-32,0-2-1248,3-4-1810,10-11-3057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11941,'0'0'4333,"-1"26"-3332,1 1-746,0-1 0,6 35 0,-5-56-204,1 0-1,-1 0 0,1 0 1,0 0-1,0-1 1,0 1-1,1-1 0,-1 1 1,1-1-1,1 0 1,-1 0-1,5 4 0,0-1 52,1 0 0,-1 0-1,18 8 1,-17-10-59,10 5-5,-1-1-1,1-1 1,1-1 0,0-1 0,0-1 0,0 0 0,0-1-1,1-2 1,0 0 0,27-1 0,-44-1-56,1 0 0,0 0 0,0 0 0,0-1 0,-1 1 1,1-1-1,0-1 0,-1 1 0,1-1 0,-1 1 0,1-1 0,6-4 0,-9 3 20,1 1 0,-1 0-1,0-1 1,0 0 0,0 0 0,0 1-1,0-1 1,0 0 0,-1-1-1,0 1 1,1 0 0,-1 0 0,0-1-1,-1 1 1,1 0 0,0-1-1,-1 1 1,0-5 0,2-148 928,-3 90 1782,-7 176-2842,0-9 131,-2 42-2582,-4-47-7321,6-49-489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12198,'0'0'7875,"123"-9"-7170,-34 9-177,10 0-144,-1 0-304,-9-3 128,-20-4-208,-21 0-48,-21 2-1056,-14 5-1410</inkml:trace>
  <inkml:trace contextRef="#ctx0" brushRef="#br0" timeOffset="1">404 176 9877,'0'0'8083,"-8"21"-7218,1-4-691,0 0 1,2 0 0,-4 23 0,8-38-155,1 0 0,0 1 0,0-1 0,0 1 1,1-1-1,-1 0 0,1 1 0,-1-1 0,1 0 1,0 0-1,0 1 0,0-1 0,0 0 0,0 0 1,0 0-1,1 0 0,2 3 0,1 0 45,0 0-1,0-1 0,1 0 1,8 5-1,3 2 102,1 3 2,-1 1 0,0 0-1,25 30 1,-36-39-163,-2 1 0,1 0 0,-1 0 0,0 0 0,0 0 0,-1 1 0,0 0 0,0-1 0,-1 1 0,0 0 0,0 1 0,-1-1 0,1 13 0,-23-20-3187,-5-3-1178,-5-8-2795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3586,'0'0'2129,"171"-53"-689,-118 36-783,-10 5-561,-22 3-96,-21 1-2273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9845,'0'0'4695,"-11"29"-3436,8-21-1136,-22 58 1153,-26 118 1,33-68-373,6 0-1,4 195 1,11-250-837,3 0 1,3 0 0,2 0 0,37 114 0,-16-73-645,86 187 1,-107-268 39,2 1 0,0-1 0,23 28 0,-31-43-35,1 1 0,1-1 0,-1 0 0,1-1 0,0 1 0,0-1 0,1-1 0,-1 1 0,1-1 0,0-1 0,0 1-1,1-1 1,8 2 0,-2-3-2171,0-1-1,26 0 1</inkml:trace>
  <inkml:trace contextRef="#ctx0" brushRef="#br0" timeOffset="1">1057 253 13846,'0'0'4522,"33"25"-3572,-13-9-810,11 6 119,43 44 0,-59-51-164,0 1 1,-2 1-1,0 1 1,-1 0-1,-1 0 1,12 26-1,13 41 201,-4 1 0,-4 1-1,-4 2 1,-4 0 0,-3 1 0,8 178-1,-24-225-327,-2-1 0,-2 1 0,-2 0 0,-2-1 0,-18 63 0,17-81-55,-1-1 0,0 1 0,-2-2 0,-1 0 0,0 0 0,-2-1 0,0 0 0,-2-1 0,0-1 0,-33 30 0,40-41-533,0-1-1,-1 0 1,0 0 0,0-1 0,0 0 0,-1-1 0,1 0 0,-1-1 0,-22 6 0,-15-6-6244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11381,'0'0'6995,"32"161"-6114,-8-108-353,1-2-384,-4-3 48,-2-5-176,-6-7-32,-2 0-288,-1-2-1633,4 2-1809,-1-5-2576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6867,'0'0'10437,"113"34"-9589,-17-34-143,0 0-257,-8 0-448,-13-5 0,-24-9-144,-22-1-865,-23-2-912,-6 1-1056,-40-4-1153,-27 4-2705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7411,'0'0'7316,"59"29"-7252,-21-25-128,7-4-545,6 0-2112,0 0-1169,-3-2-1120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8084,'0'0'9748,"0"99"-9172,0-34-191,0 5-113,0-1-272,0-4-80,0 0-208,0-5-2082,0-2-2608,8-2-3458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13862,'0'0'1345,"-4"25"557,-10 86-677,13-102-1186,0 0 0,1 0 0,0 0 0,0 1 0,1-1 0,1 0 0,-1 0 0,1 0 0,1 0 0,0 0 0,0-1 0,0 1 0,1-1 0,1 0 0,-1 0 0,1 0 0,1 0 0,0-1 0,0 0 0,0 0 0,0-1 0,1 0 0,0 0 0,1 0 0,-1-1 1,15 7-1,-5-3 12,1-2 1,0 0 0,1-1 0,-1-1 0,1 0-1,0-2 1,1 0 0,-1-1 0,0-1 0,1-1-1,19-2 1,-36 2-47,-1 0 0,1-1 1,-1 1-1,0-1 0,1 0 0,-1 0 0,0 1 0,0-1 0,0-1 1,0 1-1,0 0 0,0 0 0,0-1 0,0 1 0,0-1 0,0 0 1,-1 0-1,1 1 0,-1-1 0,1 0 0,-1 0 0,0 0 0,0 0 1,0-1-1,0 1 0,0 0 0,0 0 0,-1-1 0,1-2 0,1-8 61,0 1-1,-2-1 0,1 1 0,-3-20 0,1 14 21,1 13 43,-1 0 0,1 0 0,-1-1 0,0 1 1,0 0-1,-1 1 0,1-1 0,-1 0 0,-1 0 0,1 1 1,-4-7-1,1 6 572,2 8-397,2 13-302,1-13-19,-1 86-72,1 58-2780,4-49-6862,1-43-695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10533,'0'0'8003,"174"0"-6690,-54 0-753,9 0 129,-6 0-481,-24 0-208,-27 0 0,-21 0-1473,-19 0-1616,-22 2-2674,-10 17-3233</inkml:trace>
  <inkml:trace contextRef="#ctx0" brushRef="#br0" timeOffset="1">471 193 8756,'0'0'9700,"-14"135"-8867,46-80-257,11 3-288,3-3-176,-9-9 32,-7-12-32,-17-10-112,-10-7 0,-3-10-864,-11 0-881,-29-2-896,-14-5-3042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5795,'0'0'560,"147"-50"384,-80 33-335,-14 2-609,-24 6-913,-18-1-4257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9284,'0'0'5104,"-30"32"-3509,-98 111-343,117-128-1128,0 0 0,1 1 0,1 0 0,0 1 0,1-1 0,1 2 0,1-1 0,1 1 0,0 0 0,1 0 0,-2 19 0,4-24-62,-5 34 62,2 0-1,1 0 1,3 1 0,2-1 0,2 0 0,3 1 0,1-1 0,2-1 0,2 0 0,20 51 0,296 631-663,-318-710 354,8 16-1166,1-2-1,31 43 1,-45-70 747,0 1 0,1-1 1,0 0-1,0-1 0,1 1 0,8 5 1,-7-6-714,0-1 1,0 0 0,0-1-1,13 3 1</inkml:trace>
  <inkml:trace contextRef="#ctx0" brushRef="#br0" timeOffset="1">1367 342 11461,'0'0'7172,"163"142"-6484,-104-36 32,-8 21-304,-14 17 49,-13 13 191,-24 2-560,0-13-80,-40-13 0,-21-25-16,-6-24-1121,3-26-976,8-24-1664,13-25-2130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14086,'29'-3'801,"4"0"-233,59 2 0,-85 2-506,0 0 0,0 0 0,0 1-1,0 0 1,0 1 0,0-1 0,-1 2-1,1-1 1,-1 0 0,0 1 0,0 0-1,0 1 1,0-1 0,-1 1-1,0 0 1,0 1 0,0-1 0,-1 1-1,1 0 1,3 7 0,-2-2-36,0 0 0,-1 0 0,0 0 0,-1 1 0,0-1 1,-1 1-1,0 0 0,-1 0 0,0 0 0,-1 0 0,-1 1 0,0-1 0,-2 21 0,1-27 64,0 0-1,0 0 1,-1-1-1,0 1 1,0 0-1,0-1 1,-1 1-1,0-1 0,0 0 1,0 0-1,-1 0 1,1 0-1,-1-1 1,0 1-1,-1-1 1,1 0-1,-1 0 0,-9 6 1,5-5 274,1-1 0,-1 1 1,0-1-1,0-1 0,-1 0 1,1 0-1,-1-1 0,0 0 0,1 0 1,-21 0 2059,35-3-2067,17-4-266,-1 0-1,38-17 1,-11 4-64,-38 15-31,21-9-456,2 2 0,-1 0 0,1 3 0,1 1 0,51-4 0,-81 10-62,0 0-1,1 1 1,-1-1 0,0 1-1,1 0 1,-1 0 0,0 0 0,0 0-1,0 1 1,0 0 0,0 0-1,0 0 1,-1 0 0,1 0-1,0 1 1,-1 0 0,5 4-1,27 30-8489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10005,'0'0'10004,"29"26"-9187,46-21-289,5-5-432,1 0-48,-9 0-48,-13-2-1153,-11-13-864,-19 3-2449,-21 0-2161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11829,'0'0'8676,"-32"128"-8099,32-66-1,0 3-384,5 5 48,1-3-224,-4-4-32,-2-10 0,0-8-1697,0-6-1440,6-5-3330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1921,'0'0'7347,"-16"0"-1264,43 0-6051,21 0-64,24-9-1217,22-6-2080,10 1-1393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7187,'0'0'4130,"155"0"-5490,-75 0-3122</inkml:trace>
  <inkml:trace contextRef="#ctx0" brushRef="#br0" timeOffset="1">717 18 2081,'0'0'4546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5507,'0'0'11173,"1"-3"-10213,2 8-909,-2 12 117,0 1 1,-2-1-1,0 0 1,-6 27-1,0 17 220,3 104-77,4-120-321,0-43 15,0 1-1,0-1 1,0 1-1,0-1 1,0 1-1,1-1 1,-1 0 0,1 1-1,-1-1 1,1 1-1,0-1 1,0 0-1,0 0 1,0 0-1,0 1 1,1-1-1,1 2 1,0-2-71,-1-1 1,1 0-1,-1 1 1,1-1-1,0 0 1,-1-1-1,1 1 0,0 0 1,0-1-1,0 1 1,0-1-1,-1 0 1,1 0-1,4 0 0,0-1-535,1 0-1,-1 0 0,1 0 1,-1-1-1,0 0 0,1-1 1,-1 0-1,0 0 0,-1 0 0,1-1 1,0 0-1,-1 0 0,0 0 1,9-9-1,7-8-4003</inkml:trace>
  <inkml:trace contextRef="#ctx0" brushRef="#br0" timeOffset="1">1 239 6275,'0'0'9796,"16"0"-9716,19 0-160,10 0-80,11-10-2417,14-4-2897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7732,'0'0'7859,"96"-41"-9588,-26 33-2064,-9-4-3219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24 368 9492,'0'0'8868,"-24"-4"-8339,67 4-241,16-3-112,8-2-80,2-4-96,-10 1-864,-8-1-1650,-16-3-1840,-22 0-2849</inkml:trace>
  <inkml:trace contextRef="#ctx0" brushRef="#br0" timeOffset="1">75 24 9780,'0'0'10018,"-5"-6"-9343,4 4-662,0 1 0,0 0 0,0-1 0,0 1-1,0 0 1,0 0 0,0 0 0,-1 0 0,1 0-1,0 0 1,-1 0 0,1 0 0,0 0-1,-3 0 1,4 1-10,0 0-1,-1 1 1,1-1-1,0 0 1,-1 0-1,1 0 1,0 1 0,-1-1-1,1 0 1,0 1-1,0-1 1,-1 0-1,1 1 1,0-1-1,0 0 1,0 1-1,0-1 1,-1 0-1,1 1 1,0-1-1,0 0 1,0 1 0,0-1-1,0 1 1,-2 25 112,5 31 451,18 98-1,0-10-405,-15-35-252,-1-7-3427,4-36-4683,-2-34-1896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 7235,'0'0'8703,"-5"-7"-7724,-15-22-261,15 22 629,5 7-1225,-1 0 0,0 0 0,1 0 1,-1 0-1,1 0 0,-1 0 0,0 0 0,1 0 0,-1 0 1,0 1-1,1-1 0,-1 0 0,1 0 0,-1 1 0,0-1 1,1 0-1,-1 1 0,1-1 0,-1 1 0,1-1 0,-1 1 0,1-1 1,-1 1-1,1-1 0,0 1 0,-1-1 0,1 1 0,-3 20-322,3-11 424,-14 328 873,3-44-1004,-4 386-61,15-641-39,2 1 1,1-1-1,14 60 0,-14-88-193,0 1 1,1-1-1,0 0 0,0 0 0,1 0 1,1 0-1,0-1 0,1 0 0,-1 0 1,2-1-1,-1 1 0,2-2 1,-1 1-1,1-1 0,17 12 0,-17-15-550,0-1 0,1 0-1,-1-1 1,1 1 0,0-2-1,-1 0 1,1 0 0,0 0-1,0-1 1,1-1 0,12-1-1,44 1-8589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13430,'0'0'5776,"-9"14"-5466,8-12-291,-4 6 53,0-1 1,0 0-1,1 1 0,0 0 1,1 0-1,0 1 0,0-1 1,1 0-1,0 1 1,0 0-1,1-1 0,0 1 1,1 17-1,2-11-35,0-1-1,2 1 1,0-1-1,0 0 1,1-1-1,1 1 1,0-1 0,1 0-1,1 0 1,0-1-1,10 13 1,-12-18-41,1 0 0,-1-1 1,1 1-1,1-2 0,-1 1 1,1-1-1,0 0 0,0 0 0,0-1 1,1 0-1,-1 0 0,1-1 1,0 0-1,0-1 0,0 0 0,0 0 1,1-1-1,10 0 0,-18-2 6,1 1 1,-1-1-1,0 1 0,0-1 0,0 0 0,0 0 1,0 0-1,0 0 0,0-1 0,0 1 0,0 0 0,-1-1 1,1 1-1,-1-1 0,1 0 0,-1 1 0,1-1 1,-1 0-1,0 0 0,0 0 0,1-2 0,6-10 71,9-29 0,-11 28 16,-3 9 230,-1 0 0,0 0 0,0 0 0,0 0 0,-1 0 0,1-8 0,-2 13 367,0 21-716,0 0-125,3 141 438,10-52-2926,-3-32-5481,-9-41 326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12630,'0'0'7043,"217"-7"-6227,-102-1-383,0-9-225,-14 1-192,-26 4-16,-27 2-817,-29 8-1120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67 132 7716,'0'0'9705,"-11"23"-8563,3-7-954,0 1-1,1 0 0,-8 29 1,15-44-159,0 1 0,0-1 0,0 1 0,0-1 1,0 0-1,0 1 0,1-1 0,-1 1 0,1-1 0,0 0 1,0 1-1,-1-1 0,2 0 0,-1 0 0,0 0 0,0 0 1,1 0-1,-1 0 0,4 3 0,1 2 39,1-2-1,0 1 1,15 8 0,-4-2-23,3 3 9,20 14 98,-2 1-1,-1 3 0,36 38 0,-49-37-107,-25-33-44,1 1-1,-1-1 1,1 0 0,-1 0 0,1 0-1,-1 1 1,0-1 0,1 0-1,-1 1 1,0-1 0,0 0-1,0 0 1,0 2 0,-1-2-1,1-1 0,0 1 0,0 0-1,-1-1 1,1 1 0,-1-1 0,1 1 0,0-1 0,-1 1 0,1-1 0,-1 1 0,1-1 0,-1 0-1,1 1 1,-1-1 0,1 0 0,-1 1 0,0-1 0,1 0 0,-1 0 0,1 1 0,-1-1 0,0 0-1,1 0 1,-1 0 0,0 0 0,1 0 0,-2 0 0,-25 2-890,-44-3 1,57 0-584,-1-1 1,0 0 0,1-1-1,-28-10 1,-16-12-7297</inkml:trace>
  <inkml:trace contextRef="#ctx0" brushRef="#br0" timeOffset="1">0 161 10549,'0'0'3393,"177"-55"-1264,-100 41-384,1-1-1505,-14-2-240,-2 0-528,-6-4-3602,-5-1-4274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9396,'0'0'8882,"29"12"-8119,-3-2-617,0 2 0,-1 1 0,25 16 0,-41-22-97,-1 0 0,-1 1-1,1-1 1,-1 1 0,-1 1 0,0-1 0,0 1 0,0 0-1,7 18 1,19 42 241,-3 2 0,-3 1 0,-3 2 1,14 84-1,-20-60-26,-5 1 0,-1 175 1,-12-239-249,0 0 0,-3 0 0,-1-1 0,-1 1 0,-2-1 0,-23 64 0,15-63-75,-1-1 0,-1 0 0,-2-2 0,-1 0 0,-2-1 0,-1-1 0,-1-1 0,-31 26 0,28-30-797,-2-2 0,0-1-1,0-2 1,-66 32-1,75-43-1377,-37 12-1,-9-8-4341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0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8308,'0'0'7590,"10"-5"-5923,39 5-346,-49-29-40,0 11-477,1 17-483,-1 3-71,1 32-179,-1-5-111,-1 21 37,3 0 1,1 0-1,12 55 0,4 17-114,-11-60-2437,-8-57 1973,5 12-3178,4-11-1919,1-6-906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9828,'0'0'8263,"-24"9"-7978,9-4-233,-5 1 39,1 1 0,0 1 0,1 1 0,0 0 0,0 2 0,1 0 0,-22 18-1,-129 137 1578,164-161-1591,3-4-24,-1 1 0,0 0 1,1-1-1,-1 1 0,1 0 0,-1 0 0,1 0 1,0 0-1,0 0 0,0 1 0,0-1 0,0 0 1,1 0-1,-1 1 0,0 2 0,9-5 478,45 0-448,1 1 0,-1 3-1,104 21 1,-70 3-1169,-53-16-3153,45 11 0,-32-17-4376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56 10053,'0'0'8540,"-13"-9"-7332,-39-28-245,39 28 1014,15 9-1766,15 9-83,31 30 51,-2 3-1,64 74 1,-68-68-66,-3 2 0,-2 1 0,-3 2 0,-1 2 0,-3 1-1,-3 1 1,-2 2 0,-3 0 0,-2 1 0,-3 2 0,-2-1 0,7 82-1,-13-50 22,-6 162 0,-7-188-102,-4-1-1,-2 0 1,-25 81 0,9-60-5,-4-1-1,-4-2 0,-4-1 1,-3-2-1,-94 138 0,99-171-163,-1-1 0,-3-2 0,-1-1 1,-3-2-1,-1-3 0,-2-1 0,-1-2 0,-2-3 0,-98 49 0,127-72-988,-1-1 0,-32 8 0,30-13-1837,-37 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1393,'0'0'8641,"-15"0"-7179,-47 0-165,46 0 944,17 0-1908,165 0 860,-57 0-6105,-95 0 769,-5 4-1441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3714,'0'0'11157,"-59"22"-10693,59-20 160,11 1-336,10-3 1,6 0-129,-1 2-160,7-2-481,-4 3-1648,0 1-1328,-10-1-337,-8 2-1280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45 358 5939,'0'0'2169,"-8"-22"232,0 3-1801,3 7-323,0 0 0,1 0 0,0 0 0,1-1 0,0 1 0,1-1 0,1 0 0,0 0-1,1-24 1,1 29-192,1 1 0,-1-1-1,1 1 1,0 0 0,1 0-1,0 0 1,0 0 0,1 0-1,-1 0 1,1 1 0,1 0-1,-1 0 1,1 0 0,0 0-1,1 1 1,-1 0 0,1 0-1,11-7 1,-8 6-24,1 1 1,0 0-1,0 1 1,0 0-1,1 0 0,-1 1 1,1 1-1,0 0 0,0 0 1,0 1-1,0 0 0,16 2 1,-21-1-53,0 1 0,0 0 0,1 0 0,-1 1 0,0 0 0,-1 0 0,1 0 0,0 1-1,-1 0 1,1 0 0,-1 0 0,6 5 0,-3-1-1,0 0 0,-1 1 0,0 0 0,-1 0 0,1 0 0,8 17 0,-5-6 34,-1 0 0,-2 1 0,0 0 0,0 0 1,-2 0-1,5 38 0,-6 60 494,-4-111-464,0-2 65,1 1 1,-2 0-1,1 0 1,-1-1-1,0 1 0,0 0 1,0-1-1,-1 1 1,0-1-1,0 1 0,-1-1 1,1 0-1,-1 0 0,0 0 1,0 0-1,-1 0 1,-7 7-1,11-12-40,0 0-81,0 0-1,0 0 1,0 0-1,0 0 1,0 0-1,0 0 0,0 0 1,0-1-1,0 1 1,0 0-1,0 0 1,0 0-1,0 0 1,0 0-1,0 0 0,0 0 1,0 0-1,0-1 1,-1 1-1,1 0 1,0 0-1,0 0 0,0 0 1,0 0-1,0 0 1,0 0-1,0 0 1,0 0-1,0 0 1,0 0-1,0 0 0,0 0 1,-1-1-1,1 1 1,0 0-1,0 0 1,0 0-1,0 0 1,0 0-1,0 0 0,0 0 1,0 0-1,0 0 1,-1 0-1,1 0 1,0 0-1,0 0 1,0 0-1,0 0 0,0 0 1,0 0-1,0 0 1,-1 1-1,2-15 163,1 1-1,0 0 1,0 0-1,2 1 1,-1-1 0,11-22-1,39-71-70,-47 96-108,8-19 61,2 1 0,1 1 0,1 1 0,30-33 0,-48 58-62,0 0-1,1 1 1,-1-1 0,1 1-1,-1-1 1,0 1 0,1-1-1,0 1 1,-1-1 0,1 1-1,-1 0 1,1-1 0,-1 1-1,1 0 1,0-1 0,-1 1 0,1 0-1,0 0 1,-1-1 0,1 1-1,0 0 1,0 0 0,-1 0-1,1 0 1,0 0 0,-1 0-1,1 0 1,0 0 0,-1 0-1,1 1 1,0-1 0,-1 0-1,1 0 1,0 0 0,-1 1 0,1-1-1,0 0 1,-1 1 0,1-1-1,-1 1 1,1-1 0,-1 1-1,1-1 1,-1 1 0,1-1-1,-1 1 1,1-1 0,-1 1-1,0 0 1,1-1 0,-1 1-1,0 0 1,3 5-41,-1 0 0,-1 0 0,1-1 0,1 11 1,-3-14 27,5 39-871,-2 65 1,2 23-2925,8-52-382,5-7-2477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11301,'0'0'8287,"-28"23"-7954,7-7-256,0 2 0,2 0 0,0 2-1,-21 26 1,29-27 72,1 0-1,1 0 0,0 1 0,2 0 1,0 0-1,-6 35 0,-128 631 1250,112-484-947,-4 296 0,34-407-460,19 147 1,-12-187-94,3-1 1,2 0-1,2-1 0,30 65 0,-21-64-471,2-2 0,3 0 0,1-2 0,3-1-1,1-1 1,46 44 0,-35-45-658,2-2 0,2-2 1,1-2-1,2-2 0,69 33 0,94 30-4034,-214-97 5245</inkml:trace>
  <inkml:trace contextRef="#ctx0" brushRef="#br0" timeOffset="1">1380 359 8756,'0'0'5704,"0"13"-4634,0 91 1467,0-103-2308,0-12 638,3-5-429,4-23 513,1-65 0,-8 55-444,0 49-472,-1 0-39,0 0 0,0 0 0,0 1 1,0-1-1,0 0 0,1 1 0,-1-1 0,0 1 1,0 0-1,0-1 0,0 1 0,1-1 0,-1 1 1,0 0-1,0 0 0,1 0 0,-1-1 0,1 1 1,-1 1-1,-12 21-25,9-15 24,-9 18 12,1 0 0,1 1 0,2 1 0,0-1-1,2 1 1,1 1 0,1-1 0,1 1-1,2 0 1,2 42 0,0-68-6,0 1-1,1 0 1,0-1 0,0 1 0,0 0-1,0-1 1,0 1 0,1-1-1,-1 1 1,1-1 0,0 0 0,0 0-1,0 0 1,1 0 0,2 4-1,0-4 3,-1 1-1,1-1 1,0 1 0,0-1-1,0 0 1,0-1-1,0 0 1,1 1-1,5 0 1,9 2 5,1-2 0,-1 0 0,1-1 0,30-1 0,-34-2-7,-1 0 0,1-1 0,-1 0 0,1-1-1,-1-1 1,0-1 0,24-10 0,-29 10-3,0-1 1,-1 1-1,0-2 0,0 1 1,-1-2-1,1 1 0,-2-1 1,1 0-1,-1-1 0,0 0 1,10-16-1,-13 16 12,-1 0-1,0-1 1,-1 1 0,1-1-1,-2 0 1,0 0 0,0 0 0,1-20-1,-2-1 30,-5-50 1,-1 60-19,1 11 26,4 10-44,0 0 0,-1 0 0,1 0 0,0-1-1,0 1 1,0 0 0,0 0 0,0 0 0,0 0-1,0 0 1,-1 0 0,1 0 0,0 0 0,0-1-1,0 1 1,0 0 0,0 0 0,-1 0 0,1 0-1,0 0 1,0 0 0,0 0 0,0 0 0,-1 0-1,1 0 1,0 0 0,0 0 0,0 0 0,0 0-1,-1 0 1,1 0 0,0 0 0,0 0 0,0 0 0,0 0-1,0 1 1,-1-1 0,1 0 0,0 0 0,0 0-1,0 0 1,0 0 0,-3 9-11,-1 57-51,2 1 1,8 67-1,-2-108-50,1-1 0,1 0 0,2 0 0,0-1 0,12 24 0,21 33-2629,5-4-3720,-21-35-655</inkml:trace>
  <inkml:trace contextRef="#ctx0" brushRef="#br0" timeOffset="2">1377 1247 11845,'0'0'6307,"176"7"-5266,-45-7-577,14-10-160,-9-7-304,-21 5-64,-29 5-656,-30 7-1041,-27 0-1857,-21 29-2689</inkml:trace>
  <inkml:trace contextRef="#ctx0" brushRef="#br0" timeOffset="3">2037 1607 7571,'0'0'6262,"-24"8"-4197,-76 29-326,98-36-1693,-1 0 0,1 1 0,0-1 0,-1 0 0,1 1 0,0-1-1,0 1 1,0 0 0,0 0 0,1-1 0,-1 1 0,0 0 0,1 1-1,-3 2 1,3-2-8,1-1 0,-1 0 0,1 1-1,-1-1 1,1 1 0,0-1 0,0 0-1,0 1 1,1 3 0,0 5 102,-1-6-111,0-1 0,1 1 0,0 0 0,0 0 0,0-1 0,1 1-1,-1-1 1,1 1 0,0-1 0,0 0 0,1 0 0,0 1 0,-1-2-1,1 1 1,0 0 0,1-1 0,5 6 0,8 4 44,-1 0 0,37 19 0,-35-22-14,33 24 0,-49-32-74,-1-1 1,1 1 0,0 0-1,0 0 1,-1 0 0,1 0-1,-1 0 1,0 0-1,0 0 1,1 0 0,-1 1-1,-1-1 1,2 4 0,-2-4-39,1-1-1,-1 0 1,-1 0 0,1 0 0,0 1 0,0-1 0,0 0 0,0 0 0,-1 0 0,1 0 0,-1 1 0,1-1 0,-1 0 0,1 0 0,-1 0 0,0 0-1,1 0 1,-1 0 0,0 0 0,0-1 0,1 1 0,-1 0 0,0 0 0,0 0 0,0-1 0,0 1 0,0-1 0,0 1 0,-1-1 0,-1 2 0,-11 2-1051,1 0 1,-1-1-1,-1 0 1,-26 1-1,-15-3-3997</inkml:trace>
  <inkml:trace contextRef="#ctx0" brushRef="#br0" timeOffset="4">1994 1607 5282,'0'0'4162,"180"-62"-3441,-135 59-577,-5 3-144,-10 0-1969,-12-2-5283</inkml:trace>
  <inkml:trace contextRef="#ctx0" brushRef="#br0" timeOffset="5">1163 164 9524,'0'0'2823,"-25"-5"-769,11 1-1770,4 2-102,0 0 1,0 0 0,0 1 0,0 0-1,0 1 1,-13 0 0,17 1-108,1 1 0,-1-1 1,1 1-1,-1 0 0,1 0 0,-1 0 0,1 1 1,0-1-1,0 2 0,0-1 0,1 0 0,-1 1 1,1 0-1,0 0 0,0 0 0,-7 9 1,-15 25 268,0 2 0,3 0 0,1 2 0,2 0 0,2 1 0,2 1 0,2 1 0,-15 80 0,12-13 120,6 1-1,3 167 1,10-194-421,3 0 0,5 0 0,3-1 0,3-1 1,31 88-1,-22-97-114,55 110-1,-55-136 53,3-2-1,1-1 1,41 49-1,-47-68-346,2-1 0,0 0-1,2-2 1,0-1-1,51 32 1,-53-41-447,-1-1-1,2-1 1,0-2 0,0 0 0,1-1 0,0-2 0,55 8 0,40-10-6137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13670,'0'0'1059,"25"20"411,13 11-1012,-1 2 0,-2 1 0,-1 2 0,34 47-1,-32-26-309,-2 0-1,-3 2 0,-2 2 0,-4 1 0,-1 0 0,-4 2 0,-2 0 0,-4 2 0,-2 0 1,-2 0-1,-4 0 0,-3 1 0,-5 69 0,-1-105-103,-2 0-1,0-1 1,-2 1 0,-1-1-1,-2 0 1,-1-1 0,-18 35-1,10-30-20,-1-1 1,-1 0-1,-2-2 0,-2 0 0,-38 36 0,-63 46-634,106-98-431,0-1-1,-1 0 1,-1-2-1,-36 15 0,54-25 357,-1 0-1,1-1 1,-1 0-1,0 0 1,1 0-1,-1 0 1,0-1-1,-6 0 0,9 0-6,0 0-1,0-1 1,1 1-1,-1-1 0,0 1 1,0-1-1,1 0 0,-1 0 1,0 0-1,1 0 0,-1 0 1,-1-1-1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82 10005,'0'0'3140,"-12"30"-1974,-35 99-363,45-125-743,1 1 1,0-1 0,0 1 0,1 0 0,0-1-1,-1 1 1,1 0 0,1-1 0,-1 1-1,1 0 1,0-1 0,0 1 0,0-1 0,1 1-1,2 6 1,0-6 33,0 1-1,0-1 1,0 0-1,0 0 1,1-1-1,0 1 1,8 5-1,-4-3-2,1-1 1,-1-1-1,1 0 0,0 0 0,1 0 0,-1-2 0,1 1 0,0-1 0,16 2 0,-9-2 9,0-2 1,1 0-1,-1-1 0,0-1 1,20-3-1,-34 3-35,0 0-1,0 1 1,1-2-1,-1 1 1,0 0-1,0-1 0,0 0 1,0 0-1,-1 0 1,1 0-1,-1-1 1,1 1-1,-1-1 1,0 0-1,0 0 1,0 0-1,0-1 1,0 1-1,-1 0 1,1-1-1,1-4 1,0-1 126,-1 0 0,0 0 0,-1-1 0,0 1 0,0-1 0,-1 1 0,0-1 0,-1-12-1,-1 11-120,0 1-1,-1 0 0,0 0 0,0 0 0,-1 0 0,-1 0 0,0 0 0,0 1 0,-1 0 0,0 0 0,0 0 0,-1 0 1,0 1-1,-1 0 0,0 0 0,0 1 0,0 0 0,-1 0 0,-11-7 0,6 4-192,-1 1 1,0 1-1,-1 0 0,0 1 1,0 0-1,0 1 0,-1 1 1,1 1-1,-1 0 0,-1 1 0,-27-2 1,40 4-172,-1 1-1,1 1 1,0-1 0,-1 0 0,1 1 0,0 0 0,-1 0 0,1 0-1,0 1 1,0-1 0,0 1 0,0 0 0,0 0 0,1 1-1,-6 3 1,3-1-521,1 1 1,1-1-1,-1 1 0,1 0 0,0 1 0,0-1 0,1 0 0,-4 11 1,-18 50-8028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7283,'0'0'11045,"51"24"-10676,26-22-81,3-2-288,-13 0 0,-13 0-192,-22 0-1393,-22-12-1104,-10 0-641,-8-5-3489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9268,'0'0'6675,"-8"135"-5442,8-60-321,0 4-383,0-2-401,5-5-128,19-7-128,16-5-2146,16-9-1967,11-13-3651</inkml:trace>
  <inkml:trace contextRef="#ctx0" brushRef="#br0" timeOffset="1">1161 0 10405,'0'0'6219,"-13"27"-4931,-36 90-333,46-111-881,1-1-1,1 1 0,-1 0 1,1 0-1,0 0 1,1 0-1,-1 0 0,1 0 1,0 0-1,1 0 0,-1 0 1,1 0-1,3 10 1,-2-12-41,0 1 1,0-1 0,0 0 0,1 0-1,0 0 1,0 0 0,0-1 0,0 1-1,0-1 1,0 0 0,1 0 0,0 0 0,7 5-1,1-3-3,-1 0-1,1 0 0,0-1 0,0-1 1,1 0-1,-1 0 0,1-1 1,-1-1-1,1 0 0,14-1 0,-23 0-1,-1-1-1,1 1 0,-1-1 1,1 1-1,-1-1 0,1 0 1,-1 0-1,0 0 0,1-1 0,-1 1 1,0-1-1,0 0 0,0 0 1,0 0-1,0 0 0,-1 0 1,1-1-1,-1 1 0,4-5 0,-2 2 94,-1-1-1,0 1 1,0-1-1,-1 0 0,0 0 1,0 0-1,0 0 1,0 0-1,-1 0 0,0-9 1,2-68 1517,6 144-1825,4 95-1326,16-2-5223,-13-88 819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12086,'0'0'7587,"184"-5"-7363,-69-9-208,0 2 32,-18-1-48,-22 6-272,-25 7-1041,-26 0-2496,-16 0-2514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4402,'0'0'11349,"70"135"-10100,-17-109-433,-5-2-304,-10-2-480,-14-5-32,-8-5 0,-13-3-1728,-3 1-1090,-8 0-2704,-38-8-2562</inkml:trace>
  <inkml:trace contextRef="#ctx0" brushRef="#br0" timeOffset="1">209 48 5603,'0'0'1040,"163"-36"769,-96 29 32,-16 2-289,-22 5-1456,-21 0-96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39 11877,'0'0'459,"-28"-8"1518,-94-20 208,118 27-2110,1 0 1,-1 1-1,1 0 0,-1-1 0,1 1 0,-1 0 0,0 1 0,1-1 1,-1 1-1,1-1 0,-1 1 0,1 0 0,-1 1 0,1-1 1,0 0-1,-1 1 0,1 0 0,-4 2 0,4 0-11,-1 0 0,1 0 0,0 1 0,0-1 0,0 1 0,1-1 0,0 1-1,-4 8 1,3-4 25,-7 16 81,2 0 1,0 0-1,2 0 1,1 1-1,-2 27 1,1 135 494,6-159-563,4 130 77,8-1-1,6 0 1,7-1 0,78 263 0,-71-320-916,55 116 1,-65-169 163,3-1 0,1-2 0,2 0 0,48 55 0,-61-82-319,1-1 0,0-1 1,24 18-1,-17-19-1661,42 21 0,-64-35 2534</inkml:trace>
  <inkml:trace contextRef="#ctx0" brushRef="#br0" timeOffset="1">1462 387 13270,'0'0'5939,"164"231"-5123,-116-74 1,-14 33 31,-15 14-304,-19 8-160,0-10-176,-35-21-112,-7-25-31,-9-21-65,-8-20-81,-11-21-351,-4-17-1585,4-31-1632,14-34-4499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10805,'0'0'6835,"48"139"-5394,-18-57-625,-6 2-240,-3-2-143,-2 0-369,-8-5-64,-1-10-16,1-4-1425,8-13-1024,-3-4-1841,-3-10-3538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3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7091,'0'0'9541,"61"29"-8725,-26-29-752,8 0-64,7 0-16,20-5-2353,5-12-1969,8-5-2929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7091,'0'0'11093,"107"3"-10484,-22-3-417,-7-5-192,-9-5-128,-13-2-48,-16 0-1073,-16 3-1088,-24-3-1489,-2-5-2705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0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10773,'0'0'7235,"11"137"-6482,5-38-385,-3 7-352,0 4 80,6-1-96,5-4-753,11-8-2064,10-11-2705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13222,'0'0'6643,"-13"32"-6216,5-13-336,1-4-13,1 1-1,0-1 1,1 1-1,-4 23 1,8-32-45,0 1-1,1-1 1,-1 0 0,2 1 0,-1-1-1,1 1 1,0-1 0,1 0 0,-1 1-1,2-1 1,-1 0 0,1 0 0,0 0 0,0-1-1,7 11 1,2-1-8,0 0 0,1 0 1,1-1-1,1-1 0,0 0 0,0-1 0,1-1 0,1 0 1,24 12-1,-27-17-51,1 0 0,0-1-1,1-1 1,-1 0 0,1-1 0,0-1 0,0 0 0,0-2 0,1 1-1,-1-2 1,0 0 0,17-3 0,-30 3 30,0-1-1,0 1 0,0-1 1,0 0-1,0 0 1,-1-1-1,1 1 1,0 0-1,-1-1 1,1 0-1,-1 1 1,1-1-1,-1 0 1,0 0-1,0-1 0,0 1 1,0 0-1,0-1 1,0 1-1,-1-1 1,1 0-1,-1 1 1,1-1-1,-1 0 1,0 0-1,0 0 1,0-3-1,2-8 35,-1 0 0,-1-1-1,0 0 1,-1-19 0,0 16-17,0 1 45,-1 0 0,-4-22 0,4 33 69,0 1 1,-1-1-1,0 0 1,0 1-1,0 0 1,0-1-1,-1 1 1,0 0 0,0 0-1,-4-5 1,7 10-121,-1 0 1,1 0-1,0 0 1,0 0-1,0 1 1,-1-1-1,1 0 1,0 0-1,0 0 1,0 0-1,-1 0 1,1 0-1,0 0 1,0 0-1,0 1 1,0-1-1,0 0 1,-1 0-1,1 0 1,0 0-1,0 1 1,0-1-1,0 0 1,0 0 0,0 0-1,0 0 1,-1 1-1,1-1 1,0 0-1,0 0 1,0 0-1,0 1 1,0-1-1,0 0 1,0 0-1,0 1 1,0-1-1,0 0 1,0 0-1,0 0 1,1 1-1,-1-1 1,-2 15-75,-2 254-349,5-155-2199,1 42-6608,-1-74 147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14279,'0'0'3740,"30"-14"-1753,9-6-1602,1 3-1,1 1 0,0 2 0,71-15 0,270-26 812,-334 50-3539,-48 5 2246,0 0-1,0 0 0,1 0 1,-1 0-1,0 0 1,0 0-1,0 0 1,0 0-1,1 0 0,-1 0 1,0 0-1,0 0 1,0 0-1,1 0 0,-1 0 1,0 0-1,0 0 1,0 0-1,0 0 1,0 0-1,1 0 0,-1 1 1,0-1-1,0 0 1,0 0-1,0 0 0,0 0 1,0 0-1,0 1 1,1-1-1,-1 0 1,0 0-1,0 0 0,0 0 1,0 0-1,0 1 1,0-1-1,0 0 1,0 0-1,0 0 0,0 1 1,0-1-1,0 0 1,0 0-1,0 0 0,0 0 1,0 1-1,-6 9-2410,0-2 1502,0-1 0,-1 0 0,0 0 1,0 0-1,-1-1 0,-14 9 0,-57 28-2743,57-32 2893,-30 15-154,13-7 1568,-42 27 1,78-44-129,0 1 1,0-1-1,0 0 1,1 1 0,-1-1-1,1 1 1,-1 0-1,1 0 1,0 0-1,0 0 1,0 0-1,1 0 1,-1 1-1,1-1 1,0 1-1,-1-1 1,2 1-1,-1-1 1,0 1-1,1 0 1,-1-1-1,1 5 1,1-3-68,-1 0 1,1 1-1,0-1 1,1 0-1,-1 0 1,1 0-1,0 0 0,0 0 1,0-1-1,1 1 1,-1-1-1,1 1 1,1-1-1,3 5 1,88 80 2456,-66-65-2599,0 3 0,46 55 1,-75-82-336,0 0 0,0 0 1,0 0-1,1 0 0,-1 1 1,0-1-1,0 0 0,0 0 0,1 0 1,-1 0-1,0 1 0,0-1 1,0 0-1,0 0 0,0 0 0,0 1 1,1-1-1,-1 0 0,0 0 0,0 1 1,0-1-1,0 0 0,0 0 1,0 1-1,0-1 0,0 0 0,0 0 1,0 1-1,0-1 0,0 0 1,0 0-1,0 1 0,-1-1 0,1 0 1,0 0-1,0 0 0,0 1 0,0-1 1,0 0-1,0 0 0,0 0 1,-1 1-1,1-1 0,0 0 0,-14 1-5880,9-1 5322,-35 0-8175</inkml:trace>
  <inkml:trace contextRef="#ctx0" brushRef="#br0" timeOffset="1">573 244 7908,'0'0'3793,"190"-85"-1728,-139 66-240,-11 2-1745,-16 5-80,-5-2-592,-6 2-3122,-13-5-2176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 11861,'0'0'638,"-22"-3"1214,-1 1-1226,0 0 0,-26 2 0,47 0-574,0 1 0,0-1 1,0 0-1,0 1 0,0-1 0,0 1 1,0-1-1,0 1 0,1 0 0,-1 0 1,0 0-1,1 0 0,-1 0 1,0 0-1,1 0 0,-1 1 0,1-1 1,0 0-1,-1 1 0,1-1 0,0 1 1,0 0-1,0-1 0,0 1 1,0 0-1,-1 3 0,-6 16 237,1 1-1,0 0 1,2 0 0,-6 40-1,2 96 691,9-148-914,0 343 1388,32-2-972,31-23-423,-39-236-184,53 135-1,-63-193-336,2-1 0,0-1 0,3 0-1,36 48 1,-44-67-161,0 0 0,0-1-1,1-1 1,1 0 0,0 0 0,0-1-1,1-1 1,0 0 0,1-1-1,0-1 1,0 0 0,23 6 0,-11-7-1892,-1-1 0,30 0-1,-54-4 2409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16408,'0'0'3124,"28"11"-2337,-9-4-698,0 1 0,0 1 0,0 1 0,29 21 0,-35-19-16,-1 1-1,0 0 0,-1 1 1,-1 0-1,0 0 0,-1 1 1,8 17-1,92 180 953,144 394-1,-222-513-952,-5 1 0,-4 2 0,-4 0 0,10 187 0,-27-240-79,-2 1 1,-2 0-1,-15 78 0,11-91-93,-2 0 0,-2 0 0,0-1 0,-2-1 0,-29 49 0,21-45-739,-2 0 0,0-2-1,-3 0 1,-30 29 0,48-53-60,0-1 0,0 1 1,0-1-1,-1-1 1,-12 7-1,15-10-658,0 0 0,-1 0-1,1 0 1,-1-1 0,-11 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14615,'0'0'2540,"7"32"-2287,3 2-188,-3-6-3,0-1-1,-2 1 1,-1 1 0,-1-1-1,-1 30 1,-2-47 54,0 0 0,-1 0 1,0 0-1,-1 0 0,0 0 0,0 0 1,-2 0-1,1-1 0,-1 1 0,-1-1 1,0 0-1,0 0 0,-1-1 0,0 1 1,-1-1-1,0-1 0,0 1 0,-1-1 0,0-1 1,-10 8-1,-4-1 166,5-3 171,14-6 2088,384-31-2161,-346 22-357,196-27-724,-80 4-3728,-91 18-1686,-10 7-4634</inkml:trace>
  <inkml:trace contextRef="#ctx0" brushRef="#br0" timeOffset="1">1237 1055 10997,'0'0'7171,"155"0"-6626,-78-7-529,-2-5-16,-3-3-96,-8-7-1345,-10 1-1184,-25-6-353,-18 1-1952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7571,'0'0'9205,"0"158"-8453,2-83-608,-2 0-112,0-3-32,16 0-528,22-9-2289,21-6-3426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13846,'0'0'1745,"142"-12"-1745,-33 10-1136,20-3-2018,7 0-1872</inkml:trace>
  <inkml:trace contextRef="#ctx0" brushRef="#br0" timeOffset="1">985 101 8404,'0'0'9780,"222"-69"-9780,-134 64-912,0-2-1601,-10-1-1713,-14-4-2209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6339,'0'0'12133,"19"14"-11940,37-21-49,8-10-144,-2-2-1633,-12 2-1008,-9 0-353,-12 3-1040,-13-1-608</inkml:trace>
  <inkml:trace contextRef="#ctx0" brushRef="#br0" timeOffset="1">158 0 10341,'0'0'8772,"-32"125"-8196,32-40 16,0 6-480,0-2 32,13-10-144,-2-4 0,0-8-16,-3-2-1440,5-2-1842,3-8-2544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0 124 304,'0'0'7158,"0"-15"-5640,0-57 399,0 35 4407,0 439-6612,21-408-14164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14791,'0'0'3836,"-5"20"-3390,2-6-362,-4 12 91,2-1 0,1 2 0,-2 44 0,6-61-146,1-1 0,0 0-1,0 0 1,0 0 0,1 0 0,1 0-1,3 10 1,-5-15-24,1-1-1,-1 0 1,1 0-1,0 0 0,0 0 1,0 0-1,1 0 1,-1-1-1,1 1 1,-1-1-1,1 1 1,0-1-1,0 0 1,0 0-1,0 0 1,0-1-1,0 1 0,0-1 1,1 1-1,-1-1 1,5 1-1,-4-1 18,-1-1-1,1 1 0,0 0 0,0-1 1,0 0-1,0 0 0,0 0 1,0-1-1,0 1 0,0-1 1,0 0-1,-1 0 0,1 0 1,0-1-1,0 1 0,-1-1 1,1 0-1,-1 0 0,6-4 0,-5 2 40,0 0-1,-1-1 0,1 0 0,-1 1 0,0-1 1,0-1-1,0 1 0,-1 0 0,0-1 0,0 1 0,0-1 1,1-9-1,2-47 1358,-5 52-514,1 38-812,33 271-2786,-18-182-3843,-7-42 188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14695,'0'0'4370,"150"-62"-3650,-38 55-560,9 2 96,-12-2-48,-15-1-208,-27 4-704,-17-1-1921,-15 5-1761,-19 0-1057,-16 24-1808</inkml:trace>
  <inkml:trace contextRef="#ctx0" brushRef="#br0" timeOffset="1">506 220 4514,'0'0'8980,"-33"139"-7475,36-98-193,19 2-415,-1 3-577,-2-5-96,-3-5-176,-6-9-96,-4-8-1393,2-2-2096,-8-5-2034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2289,'0'0'5507,"209"-60"-3346,-118 48-1025,-3 5-400,-16 2-720,-21 3-16,-16-1-1424,-14-1-3506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11349,'0'0'3458,"-20"37"-1855,9-15-1382,-11 18 163,1 0 0,2 2 0,2 1-1,2 0 1,-13 64 0,12-3 332,-3 135-1,17 110-241,3-209-466,1-19 4,5 1-1,6-2 1,4 1 0,62 213 0,-59-268-238,2 0 0,4-2 0,2-1 1,41 67-1,-61-117-112,1 0 1,0-1-1,1 0 0,0 0 1,22 18-1,-25-25-188,0 0 0,0 0 0,1-1-1,0 0 1,0 0 0,0-1 0,1 0 0,-1 0 0,1-1 0,-1 0-1,13 1 1,52-1-7309</inkml:trace>
  <inkml:trace contextRef="#ctx0" brushRef="#br0" timeOffset="1">1036 275 13974,'0'0'1729,"158"22"-224,-75 62-80,5 46-817,-13 45 0,-16 23-256,-14 25 128,-18 1-15,-14-17-433,-13-5 32,-13-24-32,-46-21 144,-24-23-352,-18-18 0,-12-25-1393,6-23-1873,14-32-5026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9300,'0'0'8049,"-3"22"-7689,-36 270 1113,17 91-1366,22-382-228,1-1 0,-1 1 0,0 0 0,1 0 0,-1-1 0,0 1 1,1 0-1,-1 0 0,1-1 0,-1 1 0,1-1 0,-1 1 0,1 0 0,-1-1 0,1 1 0,0-1 0,-1 0 1,1 1-1,0-1 0,0 1 0,-1-1 0,1 0 0,0 0 0,0 1 0,-1-1 0,1 0 0,0 0 1,0 0-1,0 0 0,0 0 0,-1 0 0,1 0 0,0 0 0,1 0 0,33-4-3224,-30 2 2727,0 1 0,0-1 1,0 0-1,0 0 0,0-1 0,6-4 0,32-29-5152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16 158 544,'0'0'13705,"-3"13"-13043,1-2-479,-2 9 180,1 0 0,0 29 0,2-44-303,1 0-1,0 0 1,1 0-1,-1 0 1,1 0-1,0 0 1,0 0-1,1 0 1,0 0-1,-1 0 1,2-1-1,-1 1 1,0-1-1,1 1 1,0-1-1,6 7 1,-3-6 20,1 0 0,0 0 1,1-1-1,-1 0 1,1 0-1,0-1 0,0 0 1,0 0-1,0-1 1,0 0-1,13 1 0,11 0 202,54-1-1,-55-3-130,-22 1-41,1 0 0,-1 0 0,1-2 0,-1 1 0,1-1 0,-1 0 0,15-6 0,-20 6-30,0 0 0,0 0 1,-1-1-1,1 1 0,-1-1 1,1 0-1,-1 0 0,0 0 1,0 0-1,0-1 0,0 1 1,-1-1-1,0 1 0,1-1 1,-1 0-1,0 0 0,-1 0 1,3-8-1,-1 4 10,-1-1 1,0 0-1,-1 0 1,0 0-1,0 0 0,-1-1 1,0 1-1,0 0 0,-1 0 1,-1 0-1,1 0 0,-1 0 1,-1 0-1,0 1 0,0-1 1,0 1-1,-1 0 1,-1-1-1,1 2 0,-1-1 1,-1 1-1,-10-13 0,3 8-109,0 1 0,-1 0 0,0 1 1,-1 0-1,0 1 0,0 1 0,-1 0 0,0 1 0,0 1 0,-31-7 0,33 10-483,-1 1 1,1 0-1,-1 1 1,-21 2-1,35-2 319,-1 1 1,0 0-1,0 1 0,1-1 0,-1 0 0,0 0 0,1 1 0,-1-1 0,0 1 0,1 0 0,-1-1 0,1 1 0,-1 0 0,1 0 0,-1 0 0,1 0 0,-1 0 0,1 0 0,0 0 0,0 1 0,0-1 0,0 0 0,0 1 0,0-1 0,0 1 0,0-1 0,0 1 0,0-1 0,1 1 0,-1 0 0,1-1 0,-1 1 0,1 0 0,0 0 0,0 1 0,-3 35-5675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65 12086,'0'0'880,"-24"-11"1788,-78-32-846,95 41-1685,0 0 0,0 0 1,0 1-1,0-1 0,1 1 0,-2 1 0,1 0 1,0 0-1,-7 1 0,10 0-64,0-1 0,0 1 0,0 1 0,0-1 0,0 1 0,0-1 0,0 1 0,1 0 0,-1 0 0,1 1 0,-1-1 0,-3 4 0,3-1-43,1-1 1,-1 1-1,1 0 1,0 0-1,0 0 1,0 0-1,1 1 1,0-1-1,0 1 1,0-1-1,0 1 1,1 0-1,0-1 1,1 1-1,-1 0 1,1 0-1,0 0 1,1 7-1,0-10-26,-1 0 1,1 0-1,0 0 0,0 0 0,1 0 1,-1-1-1,0 1 0,1 0 0,0-1 1,-1 1-1,1-1 0,0 1 1,1-1-1,-1 0 0,0 0 0,1 0 1,-1 0-1,1 0 0,-1 0 0,1-1 1,0 1-1,0-1 0,0 0 1,0 0-1,3 1 0,8 2 16,1 0 1,0-1-1,26 2 0,52-2 554,-82-3-270,-10 0 293,8 65 316,9 61-946,-5-50 72,3 123 0,-15-182-27,-1-4-16,0 0 0,0 0 0,-1-1 1,-6 24-1,7-33 7,-1-1 0,0 1 1,0-1-1,0 0 0,0 1 0,0-1 1,0 0-1,-1 0 0,1 0 0,-1 0 1,1 0-1,-1 0 0,0 0 0,0 0 1,0-1-1,0 1 0,0-1 0,0 0 1,0 1-1,0-1 0,-1 0 0,1 0 1,0 0-1,-1-1 0,1 1 0,-1 0 1,1-1-1,-1 0 0,1 0 0,-5 0 1,6 0 7,-1 0 1,0 0 0,0-1 0,0 1 0,0-1 0,1 0 0,-1 0 0,0 1 0,1-1 0,-1 0 0,0 0 0,1 0 0,-1-1 0,1 1 0,0 0 0,-1 0-1,1-1 1,0 1 0,0-1 0,0 1 0,0-1 0,0 0 0,0 1 0,0-1 0,1 0 0,-1 0 0,0-3 0,-2-6 33,0 0 0,1 0 0,-1-16 0,1 1-75,1 0-1,1 0 0,1 0 0,7-42 0,-6 58-178,0 0-1,2 0 1,-1 0-1,1 0 0,0 0 1,1 1-1,0 0 1,1 0-1,0 0 1,0 0-1,1 1 1,0 0-1,0 1 1,10-9-1,-3 7-1088,0 0-1,0 1 1,0 0-1,1 1 1,22-7 0,19-6-5585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1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9973,'0'0'8118,"1"15"-7550,4 24-108,15 182 2074,-20-189-2156,0-31-284,0-2 167,1-11-109,1 0 0,0 1-1,0-1 1,1 1 0,0 0 0,1 0-1,1 0 1,-1 0 0,2 1-1,10-18 1,-3 10-169,1 0-1,0 0 1,1 1 0,28-24-1,-38 36 7,1 0 1,-1 1-1,1 0 0,0 0 0,0 0 0,0 1 0,1 0 1,0 0-1,-1 0 0,1 1 0,0 0 0,0 0 0,0 1 1,0 0-1,10-1 0,-14 3-23,1-1 0,-1 0 0,0 1 1,0-1-1,0 1 0,0 0 0,0 0 0,0 1 0,0-1 1,0 0-1,0 1 0,0 0 0,-1-1 0,3 4 0,1-1-100,-1 1-1,-1 0 0,1 1 0,-1-1 0,0 1 0,4 7 0,0 3-385,0 0-1,-2 0 0,0 1 0,6 25 1,-7-11-830,-1 0-1,-2 0 1,-2 32 0,0-51 719,0 79-5185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6675,'0'0'7833,"-14"9"-6686,-46 35-53,57-41-986,-1 1 0,1-1 1,0 1-1,0 0 0,0 0 0,0 0 0,1 0 1,-1 0-1,1 1 0,0-1 0,0 1 0,-1 5 0,1 0 160,1 0 0,0 0-1,0 20 1,1-18-162,1-9-79,-1-1 0,0 1 0,1 0 0,-1 0 0,1 0 1,0-1-1,0 1 0,0 0 0,0-1 0,0 1 1,1-1-1,-1 1 0,1-1 0,-1 0 0,4 4 1,0-1 7,0-1 0,0 0 0,0 0 0,0-1 0,1 1 0,9 3-1,5 1 78,0-1-1,0-1 1,27 5-1,-30-9-63,3 2-3,-18-3-46,-9-1-24,-25-1-887,0-1 0,-36-7-1,-20-13-6000,43 6-1384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41 113 7892,'0'0'4962,"115"-105"-5811,-75 100-3024,3 2-2482</inkml:trace>
  <inkml:trace contextRef="#ctx0" brushRef="#br0" timeOffset="1">490 92 8020,'0'0'6947,"-126"142"-5811,73-70-47,-6 7-369,3 3-384,3-10 49,4-4-385,12-13-32,5-9-337,19-3-1712,5-7-2257,5-5-3089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13 3810,'0'0'9481,"0"-4"-8333,-2-5-86,-3 18-352,-5 9-578,-37 56 556,-4-2-1,-112 120 1,98-134-489,24-24-2023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2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4194,'0'0'12507,"2"21"-12096,1 2-276,1 3 124,-1 0 0,-2 0 0,-3 43 0,0-55-60,0 1-1,-1-1 1,-1 0-1,-1 0 0,0 0 1,-1 0-1,0-1 1,-1 0-1,-11 17 1,18-30-187,-1 0 1,1 1-1,0-1 1,-1 1-1,1-1 1,0 0-1,0 1 1,-1-1-1,1 1 1,0-1-1,0 1 1,0-1-1,0 1 1,0-1-1,-1 0 1,1 1-1,0-1 0,0 1 1,0-1-1,0 1 1,0-1-1,1 1 1,-1-1-1,0 1 1,0-1-1,0 1 1,0-1-1,0 1 1,1-1-1,-1 0 1,0 1-1,0-1 1,1 1-1,-1 0 1,17 8 28,56 14 96,-53-18-68,1 1 0,-1 1 0,22 11 0,-42-18-57,1 0-1,-1 0 1,1 0-1,-1 1 1,1-1-1,-1 0 1,0 0-1,1 1 1,-1-1-1,1 0 1,-1 1-1,1-1 1,-1 0-1,0 1 1,1-1-1,-1 0 1,0 1-1,1-1 1,-1 1-1,0-1 1,0 1-1,1-1 1,-1 1-1,0-1 1,0 1-1,0-1 1,0 1-1,0-1 1,0 1-1,0-1 1,0 1-1,0-1 1,0 1-1,0-1 1,0 1-1,0-1 1,0 1-1,0-1 1,0 1-1,0-1 1,-1 1-1,1-1 1,0 1-1,0-1 1,-1 1-1,-1 1 27,1-1-1,-1 1 0,1-1 0,-1 0 1,0 0-1,0 0 0,1 1 0,-1-2 1,0 1-1,-2 1 0,-18 4 45,1 0-1,-1-1 1,0-1-1,-29 1 0,-11-6-4447,47-3-807,6-6-3087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2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0 14647,'0'0'2406,"33"14"-760,-4-1-1421,-1 1 0,0 0 0,30 23-1,-46-27-94,0 1-1,-1 0 0,0 0 0,-1 1 1,-1 1-1,0 0 0,0 0 0,9 22 1,12 27 204,-3 2 0,-2 1 1,-4 1-1,-2 1 0,11 84 1,-10 0 169,2 202 0,-20-239-385,-5 0 0,-4 0-1,-34 165 1,13-170-95,-5 0 1,-4-3-1,-5-1 0,-5-2 0,-4-2 1,-110 160-1,63-126-216,-6-5-1,-5-4 0,-234 207 1,119-157-6675,162-141 88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2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5699,'0'0'9132,"-11"0"-8412,-40 0 1449,51 0-2146,-1 0 1,1 0-1,0 0 1,0 0-1,0 0 0,0 0 1,0 1-1,-1-1 0,1 0 1,0 0-1,0 0 0,0 0 1,0 0-1,0 0 0,0 0 1,0 1-1,-1-1 0,1 0 1,0 0-1,0 0 1,0 0-1,0 1 0,0-1 1,0 0-1,0 0 0,0 0 1,0 0-1,0 0 0,0 1 1,0-1-1,0 0 0,0 0 1,0 0-1,0 0 0,0 1 1,0-1-1,0 0 1,0 0-1,0 0 0,0 0 1,0 0-1,1 1 0,-1-1 1,0 0-1,0 0 0,0 0 1,0 0-1,0 0 0,0 0 1,0 1-1,1-1 0,-1 0 1,0 0-1,0 0 1,0 0-1,0 0 0,0 0 1,1 0-1,-1 0 0,0 0 1,0 0-1,0 0 0,0 0 1,1 0-1,-1 0 0,0 0 1,0 0-1,1 0 1,25 3 45,0-1 1,1-1 0,27-3-1,4 1-33,95 1-2722,-128 3-140,-24-3 2601,0 1 0,0-1 0,0 1 0,0-1 0,0 1-1,-1 0 1,1-1 0,0 1 0,0 0 0,-1 0 0,1-1 0,0 1 0,-1 0 0,1 0 0,-1 0-1,1 0 1,-1 0 0,1 0 0,-1 0 0,1 2 0,1 24-5372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7892,'0'0'8564,"-8"19"-8180,56-19-160,11 0-96,8 0-128,3-14-1089,-4-8-1312,1 1-752,-3-8-2562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55 8548,'0'0'10413,"-15"-12"-10010,-26-20-320,25 22-38,23 19 64,40 33-36,64 46 0,14 11 98,-97-74-143,-2 0 0,-2 2 0,36 49-1,-47-58-24,-2 1 0,0 1 0,-1-1 0,-1 2-1,-1-1 1,-1 1 0,6 29 0,-9-26-1,0-1 0,-2 1 0,0 44 0,-3-57 6,0 0 1,-1 0-1,0 0 0,-1 0 0,0 0 0,0 0 1,-1-1-1,-1 1 0,0-1 0,-9 14 1,0-5 8,-1-1 0,-1 0 1,-1-1-1,0-1 0,-38 26 1,7-10 42,-68 33 0,50-31-340,-1-3-1,-135 42 1,213-84-4975,48-24-385,28-14-2839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1825,'0'0'16122,"9"-8"-15703,-3 3-404,0 1 1,0-1 0,1 1-1,-1 1 1,1-1 0,0 1-1,0 0 1,0 1-1,0-1 1,0 1 0,1 1-1,-1-1 1,8 1 0,178-4 2219,-193 9-2040,0 442 1639,0-149-3938,0-291 1612,0-6 341,-1 1 0,1 0 0,0-1-1,0 1 1,0 0 0,0-1 0,0 1 0,0 0 0,0-1 0,0 1 0,0-1 0,0 1 0,0 0 0,0-1 0,1 1 0,-1 0 0,0-1 0,0 1 0,1 0 0,-1-1 0,0 1 0,1-1 0,-1 1 0,1-1 0,-1 1 0,0-1 0,1 1 0,-1-1 0,1 0 0,-1 1 0,1-1 0,0 1 0,-1-1 0,1 0 0,-1 0-1,1 1 1,0-1 0,-1 0 0,1 0 0,0 0 0,-1 0 0,2 0 0,27 1-6420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 9748,'0'0'5320,"-15"25"-4391,-46 82-468,59-103-444,0 0 0,0 0-1,1 0 1,-1 0 0,1 1 0,0-1-1,0 0 1,1 1 0,-1-1 0,1 0-1,0 1 1,0-1 0,1 9 0,0-10-13,0 0 1,0-1 0,0 1 0,1-1 0,-1 1 0,1-1 0,-1 1-1,1-1 1,0 0 0,0 0 0,0 1 0,0-2 0,0 1 0,0 0 0,5 3-1,2-1 4,0 0 0,1 0 0,-1-1-1,1 0 1,0-1 0,0 0-1,0 0 1,12-1 0,-15 0 5,5 0 19,1 0 0,-1 0 0,1-2 0,18-2 0,-28 3-10,1-1-1,-1 0 0,0 0 1,0 0-1,0-1 0,0 1 1,0-1-1,0 0 0,0 1 1,0-1-1,-1-1 0,1 1 1,-1 0-1,1 0 0,-1-1 1,0 0-1,0 1 0,0-1 1,0 0-1,-1 0 0,2-4 1,0 0 146,-1 0 0,0-1 1,0 1-1,0 0 1,-1-1-1,-1 0 0,1 1 1,-1-1-1,-2-12 1,2 14-128,-1 0 1,0 0 0,-1 0 0,1 0 0,-1 1 0,0-1-1,-1 1 1,1-1 0,-1 1 0,0 0 0,-1 0 0,-3-5-1,0 3-85,0 1 0,0 0-1,0 0 1,-1 1-1,1 0 1,-1 1 0,-1-1-1,1 1 1,-1 1-1,-16-5 1,12 5-1673,0 0-1,0 1 1,-26 0-1,30 2-3031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12054,'0'0'6629,"-6"21"-6410,-4 20 200,1 1 0,-6 76 0,14 160 733,2-259-1124,2 0-1,0 0 1,9 30-1,-11-43-30,1-1 0,0 1 1,1 0-1,-1-1 0,1 0 0,0 0 0,0 0 0,1 0 0,0 0 0,-1 0 1,2-1-1,-1 0 0,0 0 0,1 0 0,7 4 0,-8-6-136,0 0 1,0 0-1,0-1 0,1 0 1,-1 0-1,1 0 0,-1 0 0,1-1 1,-1 0-1,1 1 0,-1-2 1,1 1-1,7-2 0,-6 1-388,0-1 0,-1 0 0,1 0-1,0 0 1,-1-1 0,1 0 0,-1 0 0,0 0-1,6-6 1,29-28-5294</inkml:trace>
  <inkml:trace contextRef="#ctx0" brushRef="#br0" timeOffset="1">50 314 10725,'0'0'9140,"29"-3"-9140,38-11-80,13-1-1873,3 3-2929,-8 5-1825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327 400 6851,'0'0'5869,"-30"-3"-3094,-11-1-1947,-44 2 1,80 2-744,-1 1 1,0 0 0,1 0-1,-1 0 1,1 1 0,-1-1-1,1 2 1,0-1-1,-1 0 1,1 1 0,0 0-1,1 0 1,-1 0-1,1 1 1,-1 0 0,1 0-1,0 0 1,0 0-1,-5 7 1,3-3 27,-1 0-52,1 0 1,0 0 0,0 0 0,1 1 0,0 0 0,1 0-1,0 0 1,0 1 0,1-1 0,0 1 0,1 0-1,0 0 1,0 0 0,1 0 0,1 0 0,0 0-1,1 11 1,-1-18-61,0-1-1,1 0 1,-1 0 0,1 0-1,0 0 1,-1 0 0,1-1-1,0 1 1,0 0-1,0 0 1,1 0 0,-1-1-1,0 1 1,1-1 0,-1 1-1,1-1 1,2 3 0,0-2-10,0 0 1,0 1 0,0-1-1,1 0 1,-1-1 0,0 1-1,9 0 1,6 1-160,1-1 0,39-1 0,-42-1-36,-4 0 102,0 0-1,0 0 0,1-2 1,20-4-1,-30 5 104,0-1 1,0 1 0,0-1-1,0 0 1,-1 0-1,1-1 1,0 1-1,-1-1 1,0 0-1,0 0 1,0 0-1,0 0 1,0 0-1,0-1 1,-1 1 0,1-1-1,2-7 1,0-1 298,0 1 0,-1-1 0,-1-1 0,0 1 0,-1 0 0,0-1 0,-1 1 0,-1-24 0,0 35 68,7 11-507,-1 0 97,1 0 0,0 0 1,0 0-1,1-1 0,11 10 0,-13-14-33,-1-1 0,1 0 0,0 0 1,0-1-1,0 0 0,0 0 0,1 0 0,-1-1 0,1 1 0,13 1 0,-1-1-417,-1-1-1,0-1 1,1-1 0,-1 0 0,22-4-1,-35 3 446,-1-1 0,0 1 0,0-1-1,0 0 1,0 0 0,0 0 0,0 0 0,-1-1-1,1 0 1,-1 1 0,1-1 0,-1 0-1,0-1 1,0 1 0,0-1 0,-1 1-1,1-1 1,3-7 0,2-6 70,-1 0 1,-1-1 0,5-20-1,-10 36-23,11-50 696,-1 0 0,4-72 0,-7-108 3571,-8 232-4234,-1 0 0,1 0-1,0 1 1,0-1 0,0 0-1,0 0 1,-1 0 0,1 0-1,0 0 1,0 0 0,0 1 0,-1-1-1,1 0 1,0 0 0,0 0-1,0 0 1,-1 0 0,1 0-1,0 0 1,0 0 0,0 0-1,-1 0 1,1 0 0,0 0-1,0 0 1,0 0 0,-1 0-1,1 0 1,0 0 0,0 0-1,-1-1 1,1 1 0,0 0-1,0 0 1,0 0 0,0 0 0,-1 0-1,1 0 1,0-1 0,0 1-1,0 0 1,0 0 0,0 0-1,-1 0 1,1-1 0,0 1-1,0 0 1,0 0 0,0 0-1,0-1 1,0 1 0,-5 15-56,0 0 1,1 0 0,1 0-1,0 1 1,1 0 0,0 27-1,1-16 38,-5 159 10,8-154-190,0 1 0,2-1 0,14 55 0,-1-34-1591,31 70-1,10-13-4337,-10-36-3201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7876,'0'0'10223,"0"6"-9687,-1 71 426,3 112-43,-2-185-917,1-1 0,-1 0 0,1 1 0,0-1 0,0 0 0,0 0-1,0 0 1,0 1 0,1-1 0,0 0 0,-1-1 0,1 1 0,0 0 0,5 4 0,-6-6-1,1 1 0,-1-1 0,1 0 0,0 0 0,-1-1 0,1 1 0,0 0 0,0 0 0,-1-1 0,1 1 0,0-1 0,0 0 0,0 1 0,0-1 0,-1 0 0,1 0 0,0 0 0,0 0 0,0-1 0,0 1 0,0 0 0,0-1 1,-1 1-1,1-1 0,0 0 0,0 0 0,-1 1 0,4-3 0,5-5 29,-1 1 1,0-1-1,0 0 1,-1-1-1,10-13 1,4-4-3,87-79 441,-108 105-460,0-1 0,0 1 1,0 0-1,-1 0 0,1 0 0,0 0 0,0 1 1,0-1-1,0 0 0,0 0 0,0 0 0,0 1 0,0-1 1,-1 1-1,1-1 0,0 0 0,0 1 0,0 0 0,-1-1 1,1 1-1,0-1 0,-1 1 0,1 0 0,0-1 1,-1 1-1,1 1 0,0-1 10,11 10-29,1 0-1,-1 0 1,2-1 0,18 11-1,-23-17 24,0 0-1,0 0 0,0-1 0,1 0 1,-1 0-1,1-1 0,0 0 0,18 0 1,0 0 17,-15-1 14,-1 0 0,1-1 0,-1-1 0,24-3 0,-34 4 17,-1-1-1,0 0 1,0 1-1,0-1 1,0 0 0,0 0-1,0 0 1,0 0-1,0 0 1,0 0-1,0 0 1,-1 0-1,1 0 1,0 0-1,-1-1 1,1 1-1,0 0 1,-1 0 0,0-1-1,1 1 1,-1 0-1,0 0 1,0-1-1,1-1 1,0-38 907,-1 32-864,0-6 53,0 6-100,1 0 0,-2 0 0,1 0 0,-2 0 0,-3-16 0,4 22-64,0 0 0,-1 0 0,1 0 0,-1 1 0,0-1 0,0 0 0,0 1 1,0-1-1,0 1 0,-1 0 0,1-1 0,-1 1 0,1 0 0,-1 1 0,0-1 0,0 0 0,0 1 0,0 0 0,-6-3 0,-5 1-497,0 0 0,0 1 0,0 0 0,0 1 0,-26 2 0,16-1-816,-16 3-2412,36-2 2876,1 0 0,0 0 0,0 1 0,0 0 0,0-1 0,-5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4706,'0'0'7414,"-12"0"-6472,-36 0-46,36 0-199,18 0 127,204 0 1425,-236 2-2489,0 1 0,1 1 0,0 1 0,-29 10 0,23-6 8,-1-1 1,-36 4 0,58-12 2488,10 27-2004,-1 13-265,0-23 6,0 0 0,2 0-1,3 25 1,-4-39 7,1-1-1,-1 1 1,1-1 0,0 1 0,0-1-1,0 1 1,0-1 0,1 0-1,-1 0 1,1 1 0,-1-1-1,1 0 1,0 0 0,0-1-1,-1 1 1,1 0 0,1-1-1,-1 1 1,0-1 0,0 1 0,0-1-1,1 0 1,-1 0 0,1 0-1,-1-1 1,4 2 0,-2-2-3,1 1 0,0-1-1,-1 0 1,1 0 0,0 0 0,-1-1 0,1 1 0,0-1 0,-1 0 0,1-1 0,-1 1 0,0-1-1,8-4 1,-4 1-13,0 1-1,0 0 0,0 0 0,1 0 0,0 1 0,-1 1 1,1-1-1,0 1 0,0 1 0,1 0 0,-1 0 0,0 1 1,0 0-1,13 2 0,-17-1 4,-1 1 1,0 0-1,0 0 1,0 0-1,-1 0 1,1 1-1,0-1 1,-1 1-1,0 0 1,1 0-1,-1 0 0,0 1 1,-1-1-1,1 1 1,3 6-1,-1-2-11,0 0 0,-1 0 0,-1 0 0,1 1-1,-1-1 1,4 18 0,-6-20 16,0 0-1,-1 0 0,1 0 1,-1 0-1,-1 0 1,1 0-1,-1 0 1,0 0-1,-3 10 1,3-13 8,-1 0 0,1 1 0,-1-1 0,0 0 0,-1 0 0,1 0 1,0 0-1,-1-1 0,1 1 0,-1-1 0,0 1 0,0-1 0,0 0 1,0 0-1,-1 0 0,-4 2 0,-9 3 3,-1-1-1,0-1 0,0 0 1,0-1-1,0-1 1,0-1-1,-22 1 1,-31-5-3063,25-4-3674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89 11781,'0'0'5197,"-11"25"-3905,-36 79-489,45-98-756,0 0 0,0 0 0,0 0 0,1 0 0,0 1 0,0-1-1,0 1 1,1 10 0,0-15-34,1 0 0,-1 0 0,1 0 0,-1 0-1,1-1 1,-1 1 0,1 0 0,0 0 0,0 0-1,0 0 1,0-1 0,0 1 0,1 0 0,-1-1-1,0 1 1,1-1 0,-1 0 0,3 2-1,3 0 21,-1 0 0,1-1 0,0 0 0,-1 0 0,1 0 0,0-1-1,0 0 1,1-1 0,-1 0 0,11-1 0,-13 2 44,-1-2 0,0 1 0,0 0 0,0-1-1,0 0 1,0 0 0,0 0 0,0-1 0,0 1 0,0-1 0,0 0 0,-1 0 0,1 0 0,-1-1 0,1 1-1,-1-1 1,0 1 0,0-1 0,0 0 0,0-1 0,-1 1 0,1 0 0,-1-1 0,0 0 0,0 1 0,0-1-1,0 0 1,-1 0 0,0 0 0,2-5 0,1-12 302,0 1 1,-2-2-1,0 1 1,-1-36-1,-2 40-381,1 13-19,0 0 0,0 0 0,-1 0 0,0-1 0,0 1 0,0 0 0,0 0 0,-1 1-1,1-1 1,-1 0 0,0 0 0,0 1 0,-1-1 0,1 1 0,-1 0 0,1-1 0,-1 1 0,0 1 0,0-1 0,-1 0 0,-3-2 0,3 3-365,0-1 0,-1 1 0,1 0 0,-1 0 0,1 1 0,-1-1 0,0 1 0,0 0 0,0 0 0,1 1-1,-8-1 1,-12 1-4707,2 0-2566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10597,'0'0'9057,"21"18"-8430,67 58-146,-82-70-421,1 1 0,-1 0 0,0-1 0,-1 2 0,0-1 0,0 1 0,-1 0 0,0 0 1,0 0-1,0 0 0,-1 1 0,-1 0 0,0-1 0,3 19 0,-3 25 679,-2-54-731,0 0-1,1 1 1,-1-1-1,1 0 1,-1 0-1,1 0 1,0 0-1,0 1 1,0-1-1,0 0 1,0 1-1,0-1 1,0 1-1,0-1 1,3-1-1,3-6-1,23-25-286,1 1 1,1 1 0,50-37-1,36-34-806,-102 87 985,-1-1-1,0 0 1,-1-1-1,20-35 1,-31 46 300,0 0-1,0-1 1,-1 1-1,1-1 1,-2 1-1,1-1 1,-1 0-1,0 0 0,-1 0 1,-1-14-1,1 18 92,0 4-250,0 0 0,0-1 1,0 1-1,0 0 0,-1-1 0,1 1 0,0 0 0,-1-1 0,1 1 0,0 0 1,0-1-1,-1 1 0,1 0 0,-1 0 0,1-1 0,0 1 0,-1 0 0,1 0 0,0 0 1,-1-1-1,1 1 0,-1 0 0,1 0 0,-1 0 0,1 0 0,0 0 0,-1 0 1,1 0-1,-1 0 0,1 0 0,-1 0 0,1 0 0,0 0 0,-1 0 0,1 1 0,-1-1 1,1 0-1,0 0 0,-1 0 0,1 1 0,-1-1 0,1 0 0,0 0 0,-1 1 1,1-1-1,0 0 0,-1 1 0,1-1 0,0 0 0,0 1 0,-1-1 0,1 0 0,0 1 1,-5 11 22,0-1 1,1 1-1,0-1 1,-2 17-1,3-18-26,-31 182 344,2-11-85,24-147-1533,-1 0 0,-2-1 0,-17 36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1:3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10981,'0'0'9442,"-14"24"-7724,2-2-1322,2-1-97,-2-2-1,1 0 0,-2 0 0,-1-1 0,0-1 0,-26 24 1,10-16 285,-1-1 1,-49 29 0,-75 31 548,48-27-704,100-53-394,-17 11 95,23-14-127,0 0 1,0 0-1,1 0 1,-1 0-1,0-1 1,1 1-1,-1 0 1,1 0-1,-1 0 1,1 0 0,0 0-1,-1 0 1,1 0-1,0 1 1,0-1-1,0 0 1,0 0-1,0 0 1,0 0-1,0 0 1,0 1 0,0-1-4,0 0 0,0 0 0,1 0 0,-1 0 1,0 0-1,1 0 0,-1 0 0,1-1 1,-1 1-1,1 0 0,-1 0 0,1 0 0,0-1 1,-1 1-1,1 0 0,0-1 0,-1 1 1,1-1-1,0 1 0,0 0 0,0-1 0,-1 0 1,3 1-1,25 11 11,0-2 0,42 9 0,-23-6 23,330 96-28,-163-46-1706,-2-3-3522,-92-29-1455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22 321 6195,'0'0'3484,"-5"-27"-1891,-1 4-1262,2-1-1,-3-43 1,8 63-276,-1 0 0,0 0 0,1 1 0,0-1-1,0 0 1,0 1 0,0-1 0,1 1 0,-1-1-1,1 1 1,0 0 0,0-1 0,0 1 0,5-5-1,-1 2 73,1 1-1,-1-1 0,1 1 0,11-6 0,-7 4-2,3-2 103,0 0-1,0 2 1,1 0-1,0 0 1,27-7-1,-37 12-201,0 1-1,1 0 1,-1 0-1,1 1 1,-1-1 0,0 1-1,1 0 1,-1 1-1,1-1 1,-1 1-1,0 0 1,1 0-1,-1 1 1,0 0 0,0 0-1,0 0 1,0 0-1,0 1 1,-1 0-1,1 0 1,4 3 0,0 4-23,0 0 1,-1 0-1,1 1 0,-2 0 1,0 0-1,0 0 1,-1 1-1,0 0 1,-1 1-1,-1-1 1,0 1-1,0 0 1,1 17-1,1 18 59,-2 0-1,-2 63 0,-2-75 15,-4-7 377,4-28-399,0-1 1,-1 1 0,1 0 0,0 0 0,-1 0 0,1 0 0,-1-1 0,1 1 0,-1 0 0,1-1 0,-1 1 0,1 0 0,-1-1 0,0 1 0,1 0 0,-1-1 0,0 1 0,0-1 0,1 0 0,-1 1 0,0-1 0,0 0 0,0 1 0,0-1 0,0 0 0,1 0 0,-1 1 0,0-1 0,-1 0 0,2 0-14,-1 0 1,1 0-1,0-1 1,0 1-1,-1 0 1,1 0-1,0 0 1,-1 0-1,1 0 1,0 0 0,0 0-1,-1-1 1,1 1-1,0 0 1,0 0-1,0 0 1,-1-1-1,1 1 1,0 0-1,0 0 1,0-1-1,-1 1 1,1 0 0,0 0-1,0-1 1,0 1-1,0 0 1,0 0-1,0-1 1,0 1-1,0 0 1,0-1-1,0 1 1,0 0 0,0-1-1,0 1 1,0 0-1,0 0 1,0-1-1,0 1 1,0 0-1,0-1 1,0 1-1,0 0 1,1-1-1,-3-31 262,1 0-1,2 0 0,1 0 0,8-39 0,-7 56-278,1-1 0,1 1 0,0 1 0,1-1-1,1 1 1,0 0 0,1 1 0,0 0 0,1 0-1,1 0 1,11-11 0,-7 11-12,1-1 0,0 2 0,1 0 1,0 1-1,1 0 0,36-16 0,-40 22-9,1 0 1,-1 0-1,1 1 0,0 1 1,0 0-1,1 1 1,-1 1-1,0 0 0,1 1 1,19 2-1,-31-1-2,1 0 0,-1 0 0,0 0 0,1 1 0,-1-1 0,0 1 0,0 0 0,0 0 0,0 0 0,0 0 0,-1 0 0,1 1 0,-1-1 0,1 1 0,-1-1 0,0 1 0,0 0 0,0 0 0,-1 0 0,1 0 0,-1 1 0,2 4 0,2 7 0,0-1 0,-2 1 0,4 29 0,-3 7-30,-4 62 0,0-95 10,-2 6-424,-1 0 1,-10 42-1,-2 6-3198,11-18-2190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371 121 5346,'0'0'9717,"-9"-19"-8674,-2-3-632,-23-34 0,32 54-363,0 0 0,0 0 1,0 0-1,0 1 0,0-1 1,0 0-1,0 1 0,0-1 1,-1 1-1,1 0 0,-1 0 0,1 0 1,-1 0-1,1 0 0,-1 1 1,1-1-1,-1 1 0,0 0 1,1-1-1,-1 1 0,0 0 1,1 1-1,-1-1 0,-3 1 0,-8 0 145,8 0-131,-1 0-1,0 0 0,0 1 1,0 0-1,1 0 0,-1 1 1,1-1-1,0 1 0,-1 1 1,1-1-1,1 1 0,-1 0 1,1 1-1,-1-1 0,1 1 1,0 0-1,-6 9 0,-5 7 111,1 0-1,1 0 1,-16 34 0,21-37-39,1 1 0,1 0 1,0 0-1,2 1 1,-5 23-1,9-32-50,-1 0-1,1 0 1,1 0 0,0-1-1,1 1 1,0 0 0,0 0 0,1 0-1,1-1 1,0 1 0,6 14-1,1-7 143,1 1-1,1-2 0,27 31 0,-24-30 6,-1 0-1,0 1 0,18 34 1,-23-33-142,-1 0 1,-1 1-1,-1-1 1,3 23-1,8 89 134,-13-98-134,26 566 795,-31-559-805,3 0 1,1 0-1,9 42 0,-9-71-64,-1-1-1,1 1 0,1-1 0,0 0 0,1 0 0,0-1 0,1 1 0,0-1 0,0 0 0,1-1 0,0 0 0,1 0 1,0 0-1,1-1 0,12 10 0,-14-14-51,-1 0-1,1 0 1,0-1 0,0 0-1,0-1 1,0 1 0,0-1-1,0-1 1,1 1 0,-1-1-1,1 0 1,-1-1 0,1 0-1,-1 0 1,1-1 0,-1 0-1,1 0 1,8-3 0,-1 0-234,-1-1 1,0-1 0,-1-1 0,1 0 0,-1 0 0,0-1 0,22-19 0,-11 6-3071,-1-2 0,33-40 0,-14 3-5521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141 230 1665,'0'0'14276,"-19"5"-13447,-3 0-506,-34 15 0,53-19-282,0 1 1,1-1-1,-1 1 0,1 0 1,-1 0-1,1 0 0,0 0 1,0 0-1,0 0 1,0 0-1,0 1 0,0-1 1,1 1-1,-1 0 0,1-1 1,0 1-1,-1 0 0,0 5 1,0 1 62,1-1 0,0 1 0,1-1 0,0 15-1,1-8 9,-2-8-72,1 0 1,1 0 0,0 1 0,0-1 0,0 0-1,1 0 1,0 0 0,3 7 0,-3-10-29,1 1 0,0-1 0,0 0 0,0 0 0,0 0 0,1 0 0,-1 0 1,1-1-1,0 1 0,0-1 0,9 5 0,1 0 16,1-1 0,-1 0-1,1-1 1,1-1 0,-1 0 0,23 3 0,-5-3 32,0-2 1,37-1-1,-61-2-12,-1 0 0,1 0 0,-1-1 1,1-1-1,-1 0 0,0 0 0,1 0 0,-1-1 0,0 0 0,0-1 0,-1 0 1,1 0-1,-1 0 0,0-1 0,0 0 0,0-1 0,-1 1 0,0-1 0,0-1 1,0 1-1,-1-1 0,0 0 0,0 0 0,-1 0 0,5-11 0,-3 4 90,-1-1-1,0 0 1,-1 0-1,-1-1 1,-1 1-1,0-1 1,0 1-1,-2-1 1,0 0-1,-1 0 1,0 1-1,-2-1 1,1 1-1,-7-17 1,5 22-81,-1 0 1,-1 0 0,0 0-1,0 0 1,-1 1 0,0 0 0,0 1-1,-1 0 1,-1 0 0,1 0 0,-14-8-1,7 6-50,-1 0 0,0 1 0,-1 0 0,1 2 0,-2 0 0,-21-6 0,24 10-227,0 0 0,0 1-1,0 0 1,-1 1 0,1 1-1,-17 1 1,30-1 41,1 0 1,0 0-1,-1 1 0,1-1 0,-1 0 0,1 0 0,-1 1 1,1-1-1,0 1 0,-1-1 0,1 1 0,0 0 1,0-1-1,-1 1 0,1 0 0,0 0 0,0 0 0,0 0 1,0 0-1,0 0 0,0 0 0,0 0 0,1 1 1,-1-1-1,0 0 0,0 0 0,1 1 0,-1-1 0,1 0 1,0 1-1,-1-1 0,1 1 0,0-1 0,0 0 1,-1 1-1,1-1 0,1 2 0,-3 33-7032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9204,'0'0'8724,"-171"192"-7683,136-90-561,11 3 48,16 1-288,8-7-144,0-15-80,16-16-16,16-18-368,0-16-816,8-15-1378,3-17-2048,0-2-2401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74 9396,'0'0'12393,"-2"-16"-11457,-8-37-480,8 48-367,0 8-12,3 39 45,3 20 29,4 259-1155,-8-316 446,0-1 1,0 0-1,-1 1 0,0-1 1,0 0-1,0 0 1,0 0-1,-3 5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54 1617,'0'0'15487,"-10"-7"-14225,-29-23-142,30 21-122,11 4-653,12 3-289,-13 2 37,9 0-57,42-1 19,-48 1-52,0 1 0,0-1 1,0 1-1,1 0 0,-1 0 1,0 1-1,-1-1 1,1 1-1,0 0 0,5 3 1,1 4 6,1 0 0,-2 1 0,1 0 0,-1 0 0,9 15 0,35 62 139,-48-79-129,5 11 10,0 0 0,-1 1 0,-1 0 0,-1 1 0,-1 0 0,4 25-1,-5-12 24,-2 0 1,-1 0-1,-3 39 0,-1-55-14,0-1 1,-1 1-1,0-1 1,-2 1-1,0-1 1,-1 0-1,0-1 1,-1 0-1,-1 0 1,-17 25-1,17-30-285,0 0 0,-1-1 0,0 0 1,0 0-1,-1-1 0,-1-1 0,1 1 0,-1-2 0,-1 0 0,1 0 0,-1-1 0,0 0 0,-1-1 0,-22 6 0,-9-2-5402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8820,'0'0'7974,"31"-20"-7237,-3 1-471,2 2-1,48-22 1,-74 37-241,0 1-1,1-1 0,-1 1 0,1 0 0,-1 1 0,1-1 0,-1 1 0,1 0 0,-1 0 0,1 1 1,0-1-1,-1 1 0,1 0 0,-1 0 0,0 0 0,1 1 0,-1 0 0,0 0 0,6 3 1,-1 2 29,0 0 0,-1 0 0,0 0 0,0 1 0,11 15 1,-17-20-36,13 17 99,0 1-1,-2 1 1,-1 0-1,0 0 0,-2 2 1,12 38-1,-3 6 410,11 79 0,31 323 949,-46-334-1069,17 531 1080,-31-646-1465,0-12 2,-1 1 0,0-1 0,-1 1-1,-1 9 1,1-17-21,1 0 1,-1 0-1,1 0 0,-1 0 0,0 0 0,0-1 0,0 1 0,0 0 0,0-1 0,0 1 0,0 0 0,0-1 0,-1 1 0,1-1 1,-1 0-1,1 1 0,-1-1 0,1 0 0,-1 0 0,0 0 0,1 0 0,-1 0 0,0-1 0,-2 2 0,-8 0-65,0 0-1,0-1 0,1 0 0,-19-2 1,4 1-476,-134-13-5709,130 10 4491,-100-8-7574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4130,'0'0'8246,"0"-5"-7448,0-9-437,0 17-35,0 31 150,0 432 1669,0-465-2366,0 0 0,0 0 0,0 0 0,0 0 0,0 0 1,0 0-1,0 0 0,0 0 0,0 0 0,0 0 0,1 0 0,-1 0 0,0 0 0,1 0 0,-1 0 0,1 0 0,-1 0 0,1 0 0,0-1 0,-1 1 0,2 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178 116 2897,'0'0'6387,"-23"1"-4327,-7-1-1278,5-1 192,1 2-1,-31 5 1,35-2 2077,27-1-1083,41-1-1230,184-4 87,232-32-1,-234 5-651,352-34 537,-470 59-299,-370 21-208,129-5-190,28-4-1,-381 32-17,3 23 81,341-35-10,191-29-76,222-29 115,-67 5-93,708-7 172,-905 32-173,4 0 14,-1 1-1,0 0 1,15 3 0,-92-1 252,-129-3 750,190 0-949,-7 3-1444,-86 47-7102,-7-4-390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5827,'0'0'9652,"27"9"-8868,64-6 209,21-1-401,9-2-592,-4 0 96,-21 0-224,-23 0-848,-31 3-1489,-26 1-1185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9780,'0'0'9509,"235"-7"-9141,-93 2-96,-6-5-256,-15 3-16,-28 2 0,-23-7-1040,-27 7-1057,-25 0-1281,-18-2-2753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9636,'0'0'9349,"-20"-12"-8565,-3-2-597,-29-13 0,52 27-186,0 0 0,0 0 0,0 1 0,0-1 0,0 0 0,0 0 0,0 0 0,0 1 1,0-1-1,0 0 0,0 0 0,0 0 0,0 0 0,0 1 0,0-1 0,0 0 0,0 0 1,0 0-1,0 1 0,0-1 0,0 0 0,0 0 0,0 0 0,0 0 0,0 0 0,0 1 1,-1-1-1,1 0 0,0 0 0,0 0 0,0 0 0,0 0 0,0 1 0,0-1 0,-1 0 0,1 0 1,0 0-1,0 0 0,0 0 0,0 0 0,-1 0 0,1 0 0,0 0 0,0 0 0,0 0 1,-1 0-1,1 0 0,0 0 0,0 0 0,0 0 0,0 0 0,-1 0 0,1 0 0,0 0 1,0 0-1,0 0 0,0 0 0,-1 0 0,1 0 0,0 0 0,0 0 0,0-1 0,-1 1 1,18 22 95,22 18 308,2-2 1,84 61-1,-74-61-335,43 33 113,12 7-92,139 134 0,-231-198-77,0 2 0,-1 0 0,0 0 1,13 25-1,-20-31-13,-2 0 0,1 0 0,-1 1-1,-1-1 1,0 1 0,-1 0 0,0 0 0,0 0 0,0 16 0,-2-19 1,-1 0 0,0 1 0,0-1 0,0 0 0,-1 0 0,0 0 0,-1 0 0,0 0 0,0 0 0,-6 8 0,2-4 4,0 0-1,-2-1 0,1-1 0,-1 1 1,-17 14-1,-6 0 9,-1-1 0,0-2 0,-49 24-1,11-10 19,-2-4 0,-1-2 0,-141 35 0,24-31-2598,183-33-1049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295 103 10149,'-25'7'501,"18"-5"-438,-14 5 352,1 0-1,-26 13 1,36-14-114,0-1 0,1 1 1,-1 1-1,2 0 0,-1 0 0,1 1 1,0 0-1,-12 16 0,8-6-9,1 0 1,2 1-1,0 0 0,0 1 0,2 0 0,1 0 1,0 1-1,1 0 0,2 0 0,0 0 1,1 0-1,1 26 0,0-37-238,1 0 1,0 0-1,1 0 1,0 0-1,0 0 0,1 0 1,1 0-1,-1-1 0,2 1 1,-1-1-1,1 0 0,1 0 1,-1 0-1,1 0 0,13 15 1,-4-9-31,1 0 1,0 0-1,1-2 0,1 0 1,0-1-1,1 0 1,0-2-1,1 0 1,0-1-1,32 10 0,-27-11 6,0-2 0,0-1 0,1 0-1,-1-2 1,1-1 0,0-1 0,-1-1-1,46-6 1,-60 4 51,0-1 0,0 1 0,0-2 0,-1 0 0,1 0 0,-1 0 0,0-1 0,0-1 0,-1 1 0,1-1 0,-1-1 0,0 0 0,-1 0 0,0 0 0,0-1 0,-1 0 0,1 0 0,-2-1 0,1 0 0,-1 0 0,-1 0 0,0-1 0,0 1 0,3-14 0,-1-10 249,-2 0 0,-1 1 0,-2-47 0,-1 66-257,-1-14 121,0 0-1,-2 0 1,-1 1 0,-1-1 0,-13-40 0,12 49-144,-1 1 0,-1 0 0,-1 1 1,0 0-1,-1 0 0,0 1 0,-1 0 0,-1 1 0,-16-15 0,15 18-35,0 1-1,-1 0 0,0 1 1,0 0-1,-1 1 0,0 1 0,-1 0 1,0 2-1,-26-7 0,17 6-575,0 2 0,0 0 0,0 2 0,-1 1 1,-39 3-1,62-2 272,0 0 1,0 1 0,0-1 0,-1 1 0,1 0 0,0 0 0,0 0 0,0 0-1,0 0 1,1 0 0,-1 1 0,-3 2 0,3-1-498,0 1 1,0-1-1,1 1 0,-1 0 0,1 0 1,0 0-1,-3 7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9364,'0'0'4434,"-169"192"-2849,132-76-464,13 9 95,19 0-47,5-7-753,8-15-32,32-16-336,16-17-48,11-15 0,8-17-1345,5-14-1360,-8-14-4002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10917,'0'0'5568,"10"28"-4888,9 24-223,41 123 1066,-50-136-1242,-2 0 1,-2 0-1,-2 1 1,-1 0-1,-2 40 1,-1-72-200,-2 16 3,2-24-66,0 1-1,0-1 0,0 1 1,0 0-1,-1-1 0,1 1 1,0-1-1,0 1 1,-1-1-1,1 1 0,0-1 1,-1 1-1,1-1 0,0 0 1,-1 1-1,1-1 0,-1 1 1,1-1-1,-1 0 0,1 1 1,-1-1-1,1 0 0,-1 0 1,1 1-1,-1-1 0,0 0 1,1 0-1,-1 0 0,1 0 1,-1 0-1,-1 0 1,2 0 27,-1 0 0,0-1 1,1 1-1,-1-1 1,0 1-1,1-1 1,-1 1-1,0-1 1,1 1-1,-1-1 1,1 0-1,-1 1 1,1-1-1,0 0 1,-1 0-1,1 1 0,0-1 1,-1 0-1,1 0 1,0 1-1,0-1 1,-1 0-1,1 0 1,0 0-1,0 1 1,0-1-1,0 0 1,0 0-1,0 0 0,1 1 1,-1-2-1,0-2 114,-2-14-92,2 1 1,0-1 0,1 1-1,1-1 1,0 1 0,1 0-1,1 0 1,1 0 0,0 0-1,1 1 1,1 0-1,1 0 1,0 0 0,16-22-1,-11 22-65,0 0 0,1 0-1,0 2 1,1-1-1,30-20 1,-34 28-12,0 0 0,1 1 1,0 0-1,0 0 0,1 1 0,0 1 1,-1 0-1,1 1 0,26-3 0,-34 5 2,0 1-1,1 0 1,-1 0-1,0 1 1,0-1-1,0 1 0,0 0 1,0 0-1,0 1 1,-1 0-1,1 0 0,0 0 1,-1 0-1,1 1 1,-1-1-1,8 7 1,-5-1-10,1-1 0,-2 1 0,1 1 0,-1-1 0,-1 1 0,0 0 0,7 16 0,-1-1-5,-2 1-1,-1 0 1,-1 0 0,5 42-1,-6-14-912,-1 69 0,-5-108 399,-1 0-1,0 0 1,-1 0-1,0-1 1,-7 22-1,5-23-981,-1 0 1,-1 0-1,-8 14 0,-6 7-6448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44 11429,'0'0'5971,"171"-43"-4658,-120 105-401,-9 35-432,-12 30-80,-20 25-15,-10-1-369,-24 3 48,-40-9-64,-13-15-1937,-14 2-1521,-6-19-3073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277 220 5699,'-28'3'2214,"-175"16"3903,177-16-4594,6-1 3152,218-2-3499,40-3-119,96-14-179,72-4-139,1999-34 2673,-2131 51-2694,-262 4-614,-10 0-83,-1 0 1,0 0 0,0 1 0,1-1-1,-1 0 1,0 0 0,1 0 0,-1 0-1,0-1 1,1 1 0,-1 0 0,0-1-1,0 1 1,1 0 0,-1-1 0,0 1-1,0-1 1,0 0 0,2-1 0,-3 1 4,0 1 1,0-1-1,0 0 1,0 1-1,-1-1 1,1 0 0,0 1-1,0-1 1,-1 0-1,1 1 1,-1-1 0,1 1-1,0-1 1,-1 1-1,1-1 1,-1 1 0,0-1-1,1 1 1,-1-1-1,1 1 1,-1 0 0,1-1-1,-1 1 1,-1-1-1,1 1-13,-40-24 74,0 3 0,-68-25 1,89 38-606,-1 1 0,0 2 0,0 0 1,-40-4-1,40 8-765,1 1 0,-1 0-1,1 1 1,-1 2 0,1 0 0,0 1 0,0 1 0,-36 14-1,-46 28-8053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4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53 6707,'0'0'7419,"-29"-11"-6570,-7-2-605,-57-13 0,88 25-230,0 0 0,0 1 0,0 0 0,0 0 0,0 0 0,0 1 0,0-1 1,0 1-1,0 0 0,1 1 0,-1-1 0,0 1 0,1 0 0,-1 0 0,1 1 0,-1-1 0,1 1 0,0 0 0,0 0 0,1 0 0,-1 0 0,0 1 0,1 0 0,0-1 0,-3 6 0,4-7-11,-2 4 4,0-1 0,0 0 0,1 1-1,0 0 1,0 0 0,0 0 0,1 0 0,-3 11-1,4-13-5,0 0 1,0 1-1,1-1 0,-1 0 0,1 0 0,0 1 0,1-1 0,-1 0 0,1 1 0,0-1 0,0 0 0,0 0 0,0 0 1,3 6-1,0-5-1,0 1 1,0-1 0,0 0-1,0 0 1,1-1 0,0 0-1,0 1 1,9 4 0,50 28 22,-57-33-18,101 47 91,28 16-59,-116-56-24,0 2 0,-1 0 0,-1 1 0,25 24 0,-37-32-8,-1 0 1,0 0 0,0 1 0,-1-1 0,1 1-1,-2 0 1,1 0 0,-1 1 0,3 9-1,-5-14 16,0-1-1,-1 1 0,1-1 1,-1 1-1,1 0 0,-1-1 1,0 1-1,0 0 0,-1-1 1,1 1-1,-1 0 0,1-1 1,-1 1-1,0-1 0,1 1 1,-2-1-1,1 1 1,0-1-1,0 0 0,-1 0 1,1 1-1,-1-1 0,1 0 1,-1 0-1,0 0 0,0-1 1,0 1-1,0 0 0,0-1 1,-5 3-1,-12 5 174,1-1 0,-1 0 0,-1-2 0,0 0 1,1-1-1,-24 2 0,-12-1-53,-56 0 0,76-5-146,-28 1 14,57-2-59,1-1-1,-1 0 1,1 0 0,-1 0 0,1 0-1,0-1 1,-1 0 0,-6-3 0,11 4-143,-1 0 1,1 0 0,0 0 0,-1 0 0,1 0-1,0 0 1,0 0 0,0-1 0,0 1 0,0 0 0,0-1-1,0 1 1,1 0 0,-1-1 0,0 1 0,1-1-1,-1 0 1,1 1 0,-1-1 0,1 1 0,0-1-1,0 0 1,0 1 0,0-1 0,0 1 0,0-4 0,3-19-5502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57 285 7347,'0'0'3146,"-10"-27"-1012,-29-83-853,38 105-1234,-1 0 0,1 0 1,0 0-1,0 0 0,0 0 1,1 0-1,0 0 0,0 0 1,0 0-1,1-1 1,-1 1-1,1 0 0,3-9 1,-2 11-37,0-1 0,0 1 0,0-1 0,0 1 0,1 0 0,-1 0 1,1 0-1,-1 0 0,1 0 0,0 1 0,1-1 0,-1 1 0,0 0 1,4-2-1,3 0-24,0 0 0,-1 0 1,1 2-1,1-1 1,-1 1-1,0 1 0,1-1 1,-1 2-1,0 0 0,14 1 1,-16 0 5,0 1 1,0 0-1,1 1 0,-2 0 1,1 0-1,0 0 1,-1 1-1,1 0 1,-1 1-1,0 0 1,-1 0-1,1 0 0,10 12 1,-6-5-13,0 0 0,-1 1 0,-1 0 0,0 1 0,-1 0 0,10 21 1,-13-22-14,-1 0 0,0 0 1,-1 0-1,-1 1 0,0-1 1,1 16-1,-3-21 16,0 0 0,0-1 1,-1 1-1,0 0 0,0 0 0,-1 0 0,0-1 1,0 1-1,-1 0 0,0-1 0,0 0 1,-5 8-1,-1-5 22,1 1 1,-2-1-1,0-1 1,0 1 0,0-2-1,-1 1 1,-1-2-1,-20 12 1,10-8 22,0-2 0,0 0 1,-1-1-1,-26 6 0,35-12 207,0 0 0,0-1 0,-18 0 2663,44 0-2315,6 2-572,0 1 0,-1 1-1,0 1 1,23 10 0,68 40 22,-66-34-31,-5-2-297,88 43-3669,-106-55 2867,0 0 0,1-2 0,1 0 0,31 4 0,-13-8-5558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10101,'0'0'7384,"-4"24"-6991,-1-3-249,0-7-44,2 0 0,0 1 0,1-1 0,0 1 0,1 0 0,0-1 0,2 1 0,-1 0 0,7 28 0,-2-27-28,2-1 0,0 1 0,0-1 0,1-1 0,1 0 0,1 0 0,0 0 0,1-1 0,14 13 0,-16-16-66,2 0 1,-1-1-1,1-1 0,1 0 0,-1 0 1,1-1-1,1 0 0,-1-1 0,1-1 1,0 0-1,18 4 0,-25-7-7,0-1 0,1 0 0,-1-1 0,1 1 0,-1-1 0,0-1 1,1 1-1,-1-1 0,1 0 0,-1 0 0,0-1 0,7-3 0,-9 3 3,1 0-1,-1-1 1,0 0 0,0 0 0,-1 0-1,1-1 1,0 1 0,-1-1 0,0 0 0,0 0-1,0 0 1,-1 0 0,1 0 0,-1-1-1,3-8 1,1-2 170,-1-2 1,-1 1-1,0 0 0,2-31 0,-3-68 924,-3 90-1036,0 60-384,-1-9 313,1 0 0,5 36 0,-3-53-488,0 0 1,1 0-1,0 0 0,4 9 0,-4-12-407,0 0 0,0 0 0,1 0 0,0-1 0,0 0 0,8 8-1,6 2-4450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4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9700,'0'0'9744,"2"20"-9238,5 32 566,15 60-1,10 14 497,-32-125-1557,0 0 0,1 0 0,-1-1-1,0 1 1,0 0 0,1 0-1,-1 0 1,1-1 0,-1 1 0,1 0-1,-1-1 1,1 1 0,-1 0-1,1-1 1,-1 1 0,2 0 0,-2-1 3,0 0 0,1 0 0,-1 0 0,1 0 0,-1 1 0,0-1 0,1 0 0,-1 0 0,0 0 0,1 0 0,-1-1 0,0 1 0,1 0 0,-1 0 0,1 0 0,-1 0 0,0 0 0,1 0 0,-1-1 0,0 1 0,1 0 0,-1 0 0,0 0 0,1-1 0,17-23 684,-18 24-696,27-47 639,32-49-265,-52 87-356,0 0-1,1 0 1,0 1 0,0 0-1,1 0 1,0 1-1,16-10 1,-22 15-26,1 0 1,-1 0-1,1 0 1,0 1-1,0 0 1,0-1-1,0 2 0,0-1 1,0 0-1,0 1 1,0 0-1,0 0 1,0 0-1,1 0 0,-1 0 1,0 1-1,0 0 1,0 0-1,0 0 1,0 0-1,-1 1 0,1 0 1,0 0-1,-1 0 1,1 0-1,-1 0 1,1 1-1,-1-1 0,0 1 1,0 0-1,0 0 1,-1 0-1,3 4 1,10 15-26,-1 0 0,-1 2 0,17 43 0,5 10-24,-34-76 60,-1 0 0,0 0 0,1 0 0,-1-1 0,1 1 0,-1 0 0,1 0 0,0 0 0,-1 0 0,1-1 0,0 1 0,-1 0 1,1-1-1,0 1 0,0-1 0,0 1 0,-1 0 0,1-1 0,0 0 0,0 1 0,0-1 0,0 0 0,0 1 0,0-1 0,0 0 0,0 0 0,0 0 0,0 0 1,0 0-1,0 0 0,0 0 0,0 0 0,0 0 0,0 0 0,0-1 0,0 1 0,0 0 0,0-1 0,0 1 0,0-1 0,-1 1 0,2-1 0,4-3 36,-1 0 0,0-1 0,0 1 0,0-1 0,4-6 0,-1 2-21,12-12 160,30-26 0,-49 47-181,-1 0 0,0-1-1,0 1 1,1-1 0,-1 1 0,1 0 0,-1 0 0,0-1 0,1 1 0,-1 0-1,1 0 1,-1-1 0,1 1 0,-1 0 0,1 0 0,-1 0 0,1 0 0,-1 0-1,1 0 1,-1-1 0,1 1 0,-1 0 0,1 0 0,-1 1 0,1-1 0,-1 0-1,1 0 1,-1 0 0,0 0 0,1 0 0,-1 1 0,1-1 0,-1 0 0,1 0-1,-1 1 1,1-1 0,-1 0 0,0 0 0,1 1 0,-1-1 0,0 1-1,1-1 1,-1 0 0,0 1 0,0-1 0,1 1 0,-1 0 0,7 25-125,-6-21 140,4 55-207,-5-47-673,1 0 0,0 0 0,1 0 0,0-1 0,6 18 0,-7-27 315,0 0-1,1 0 0,-1 0 1,1 0-1,0-1 0,0 1 1,0 0-1,3 2 0,22 14-7067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4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8 157 9540,'0'0'10114,"-6"-2"-9497,4 2-606,7 2 92,19 5 98,-5-2-145,1 1 0,-1 1 0,19 10-1,-33-15-67,-1 0 0,0 1-1,0-1 1,0 1-1,-1 0 1,1 0 0,-1 0-1,1 0 1,-1 1-1,0-1 1,0 1 0,0 0-1,-1 0 1,1 0-1,-1 0 1,0 0 0,0 1-1,-1-1 1,3 8-1,-3-6-62,-1 0 0,1 0 0,-1 0 0,0 0 0,-1-1-1,1 1 1,-3 10 0,2-12 44,0-1-1,-1 0 0,1 0 1,-1 0-1,0 1 1,1-2-1,-1 1 1,-1 0-1,1 0 1,0-1-1,-1 1 0,1-1 1,-6 4-1,-3 1 43,0 0 1,0-1-1,-1-1 0,-20 7 0,32-12-8,47-19 9,-1-3 0,0-2 0,55-38 0,-82 49 2,0-1 0,-1-1 0,0 0 1,18-21-1,-30 29 3,0 0 1,-1-1-1,1 1 0,-2-1 1,1 0-1,-1 0 1,0-1-1,-1 1 1,0-1-1,0 0 0,-1 0 1,0 0-1,1-14 1,-3 16 116,0-29 590,0 35-644,0 0 1,0 0-1,0 0 1,0 0-1,0 1 1,-1-1 0,1 0-1,0 0 1,0 0-1,-1 1 1,1-1-1,-1 0 1,1 0-1,0 1 1,-1-1 0,0 0-1,1 1 1,-1-1-1,1 0 1,-1 1-1,0-1 1,1 1-1,-1-1 1,0 1 0,0-1-1,1 1 1,-1 0-1,0-1 1,0 1-1,0 0 1,1 0-1,-3-1 1,3 26 253,1 36-348,16 112 1,2-9 27,-18-134-56,-1 0 0,-1 0-1,-9 46 1,6-58-174,-1-1 0,-1 0-1,-1 0 1,0 0 0,-1-1 0,-1 0-1,0 0 1,-17 20 0,0-5-1238,-1-1-1,-53 46 1,-30 12-5040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2961,'0'0'12374,"61"-84"-11862,-13 132-464,8 22 577,-2 11-241,-6 8 96,-16 0-304,-19 5-160,-13-5-32,-10-5-176,-57-2-1377,-29-7-1392,-19-5-2386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3009,'0'0'8185,"15"4"-6891,3 2-724,32 5 0,-47-11-479,1 0 1,-1 0 0,1-1 0,-1 1 0,1-1 0,-1 1-1,1-1 1,-1 0 0,0-1 0,1 1 0,-1 0-1,0-1 1,0 0 0,0 0 0,0 0 0,0 0 0,-1 0-1,6-6 1,-3 3 111,7-5 84,-1-2 0,-1 1 0,0-1 0,-1-1 0,0 0 0,-1 0 0,9-21 0,-5 6 88,-1 0 0,13-54-1,-17 55-169,-2 0-1,-2 0 0,0 0 0,-1 0 1,-2-1-1,-4-37 0,3 63-188,0-1 0,1 1-1,-1 0 1,0 0 0,-1 0-1,1 0 1,0 0 0,-1 0 0,1 0-1,-1 0 1,1 0 0,-1 1-1,0-1 1,0 1 0,0-1-1,0 1 1,0 0 0,0-1-1,0 1 1,0 0 0,0 1 0,-1-1-1,1 0 1,0 1 0,0-1-1,-1 1 1,1 0 0,-4-1-1,-7 0 10,-1 1 0,1 0 0,-22 3 0,26-2-30,1 0 0,0 1-1,0 0 1,0 1 0,1-1-1,-1 1 1,0 1 0,1 0-1,0 0 1,0 0 0,0 1-1,0 0 1,1 0 0,0 1-1,0-1 1,0 1 0,1 1-1,0-1 1,0 1 0,1 0-1,-1 0 1,2 0 0,-1 1-1,1-1 1,0 1 0,0 0-1,1 0 1,0 0 0,1 0-1,0 0 1,0 1 0,0 11-1,2-15 4,0 0-1,0-1 0,1 1 1,-1-1-1,1 1 1,0-1-1,0 0 0,0 1 1,1-1-1,-1 0 1,1-1-1,0 1 0,0 0 1,1-1-1,-1 0 0,1 0 1,-1 0-1,1 0 1,0 0-1,0-1 0,6 3 1,6 3-8,1 0 0,0-2 0,1 0 0,21 5 0,10-3 55,1-1 0,0-3 0,73-2 0,-95-2-32,-26 0 1,-1 0-1,1 0 1,0 0 0,0-1 0,-1 1 0,1 0 0,0-1 0,-1 1 0,1-1 0,-1 1 0,1-1 0,-1 0 0,3 0 0,2-3 1015,-16 9-926,7-4-113,0 0 0,1 1 0,-1-1 0,1 1 0,-1 0 0,1-1 0,0 1 0,0 0 0,-4 4 0,-7 9-24,1 0-1,0 0 1,-18 32 0,26-39 27,-1 2 1,2-1-1,-1 1 0,1-1 1,0 1-1,1 0 1,0 0-1,1 0 1,-1 13-1,2-19 9,0 0-9,0 0 0,0 0 0,1 0 0,-1 0 0,1 0 0,1 6 0,-1-9 2,0 1 0,0-1-1,0 1 1,0-1 0,0 0 0,0 1-1,0-1 1,0 0 0,1 0 0,-1 1-1,0-1 1,1 0 0,-1-1 0,1 1-1,0 0 1,-1 0 0,3 0 0,8 3-150,1 0 0,-1-1 0,1 0 0,0-1 0,26 1 0,-7-3-1440,42-6 0,-60 4 152,1 0 0,22-8-1,29-17-5732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 3330,'0'0'11381,"-40"0"-10117,46 0-1152,20 0 32,12-2-144,-1-5 0,3 0-96,-2-1-144,-9 4-1280,-2 4-641,-8 0-1841,-14 4-304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7892,'0'0'7203,"72"17"-7107,-31-17-96,9 0-96,20 0-1361,15-2-2369,14-17-3873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7812,'0'0'6184,"0"29"-5435,0 95-111,0-112-530,0 1-1,1-1 1,0 1-1,1-1 1,0 0-1,7 21 1,-5-25-48,0 0 0,1 0 0,0 0 0,0 0 0,0-1 0,1 0 0,11 10 0,-7-8-47,0 0 0,0-1 0,0-1 1,1 1-1,0-2 0,1 0 0,0 0 1,0-1-1,0 0 0,14 3 0,-9-4-4,0-1 0,0 0 0,0-1 0,0-1-1,1-1 1,-1-1 0,20-2 0,-32 2 5,-1 0 0,1 0 0,-1 0 0,0-1 0,1 0 0,-1 0 0,0 0 1,0 0-1,0 0 0,0-1 0,-1 0 0,1 0 0,-1 0 0,0 0 0,1 0 1,-1-1-1,-1 1 0,1-1 0,0 0 0,-1 0 0,0 0 0,0 0 0,0 0 0,0 0 1,-1-1-1,0 1 0,1-5 0,2-13 213,-1-1 1,0 1-1,-2-1 1,-2-28-1,0 19 239,1-52 1175,-5 106-1055,-1-6-601,-4 43-47,2 1 0,0 108 0,11-44-5368,4-77-712,9-4-3142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8868,'0'0'10429,"18"0"-9797,76 1 60,179-3 198,2-20-1274,-244 19-2679,-64 17-13816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 9396,'0'0'8796,"-14"21"-7934,-41 67-411,52-84-424,2-1 1,-1 1 0,0-1-1,1 1 1,-1 0-1,1-1 1,0 1-1,0 0 1,1 0 0,-1 0-1,1 0 1,0 0-1,0 0 1,0 0-1,0 0 1,1-1 0,-1 1-1,1 0 1,0 0-1,0 0 1,1 0-1,-1-1 1,1 1 0,0-1-1,0 1 1,0-1-1,3 4 1,2 0 14,0 0 0,1 0 1,0-1-1,1 1 0,-1-2 0,1 1 1,15 6-1,6 1 20,38 11 1,-44-16-48,-1 0-1,0 2 1,42 23 0,-65-33-16,1 0 0,0 0-1,-1 1 1,1-1 0,-1 0 0,1 1 0,-1-1 0,1 0 0,0 1 0,-1-1 0,0 1-1,1-1 1,-1 1 0,1-1 0,-1 1 0,0-1 0,1 1 0,-1 0 0,0-1-1,1 1 1,-1 0 0,0-1 0,0 1 0,0-1 0,0 1 0,0 0 0,0-1-1,0 1 1,0 0 0,0-1 0,0 1 0,0 0 0,0-1 0,0 1 0,0 0-1,0-1 1,-1 1 0,1 0 0,0-1 0,-1 1 0,1-1 0,0 1 0,-1-1 0,1 1-1,-1-1 1,1 1 0,0-1 0,-1 1 0,0 0 0,-6 2-47,0 0 0,-1-1 1,1 0-1,0 0 0,-1-1 1,-12 1-1,-53 0-782,49-2 356,-8 0-339,7 1-593,-32-4 0,50 2 672,0 0 0,0 0 1,-1-1-1,1 0 0,1-1 0,-1 1 1,0-1-1,-12-8 0,-18-19-6829</inkml:trace>
  <inkml:trace contextRef="#ctx0" brushRef="#br0" timeOffset="1">123 100 8644,'0'0'5282,"179"-61"-5282,-101 45-800,10-6-4066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4130,'0'0'11013,"-32"5"-10549,32 31 353,0 5-561,0-3-128,0 3-128,0-2-64,0-5-945,-3-6-2016,3-3-2001,0-13-1714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7587,'0'0'8959,"-26"22"-8057,-179 160 597,161-143-1120,-3-3-1,-1-1 0,-98 54 0,134-86 522,10-8 877,2 4-1710,1 0-1,0-1 1,0 1 0,-1 0-1,1 0 1,0 0-1,0 0 1,0 0 0,0 0-1,0 0 1,0 0-1,1 0 1,0-1 0,6-1-55,0 1 1,0-1-1,0 1 1,0 1-1,0 0 1,0 0 0,1 0-1,-1 1 1,12 1-1,-1-1-33,4 2 1,0 0 0,0 0 0,-1 2 0,1 1 0,23 9 0,110 47-635,-103-38-166,32 15-1077,52 20-6603,-89-43 1829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2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63 10917,'0'0'11304,"-8"-14"-10720,4 6-505,-15-28 127,19 36-204,0-1 1,0 1-1,-1 0 0,1 0 0,0-1 0,0 1 0,0 0 1,0 0-1,0 0 0,-1-1 0,1 1 0,0 0 1,0 0-1,0 0 0,-1 0 0,1-1 0,0 1 0,0 0 1,-1 0-1,1 0 0,0 0 0,0 0 0,-1 0 0,1 0 1,0 0-1,0 0 0,-1 0 0,1 0 0,0 0 1,0 0-1,-1 0 0,1 0 0,0 0 0,0 0 0,-1 0 1,1 0-1,0 0 0,-1 0 0,1 2 4,-1-1 1,0 1-1,1-1 0,0 1 1,-1-1-1,1 1 0,0 0 0,0-1 1,0 1-1,-1-1 0,2 3 1,7 427 1633,-9-380-1496,2 51 563,0-101-453,5-7-147,-5 6-110,-1-1-15,1 0 9,-1 0-1,1 0 1,-1 0-1,1 0 1,-1 0-1,1 0 1,0 0-1,0 0 1,0 0-1,-1 0 1,1 0-1,0 0 1,0 0-1,0 1 0,0-1 1,0 0-1,1 1 1,-1-1-1,1 0 1,-1 1-7,1-40-6438,-2 6 926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4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462 286 4434,'0'0'8519,"5"-24"-6887,11-80-359,-15 101-1207,-1-1 1,0 0-1,0 1 0,0-1 1,0 1-1,-1-1 0,0 0 1,1 1-1,-1-1 1,-1 1-1,1 0 0,0-1 1,-1 1-1,0 0 0,1 0 1,-1 0-1,0 0 0,-1 0 1,1 0-1,0 1 1,-1-1-1,0 1 0,-3-3 1,-1-1 50,-2-2-27,-1 0 1,0 1-1,0 0 0,0 1 0,-1 0 1,0 0-1,0 2 0,0-1 0,-17-3 1,20 6-74,-1 0 1,1 0-1,0 1 1,-1 1-1,1-1 1,-1 1-1,1 1 1,-1 0 0,1 0-1,0 0 1,-1 1-1,1 1 1,0-1-1,-12 6 1,10-1-16,1-1 1,-1 1 0,1 1-1,0 0 1,1 0-1,-1 0 1,2 1-1,-1 1 1,-7 12 0,2-1-13,1 1 0,0 0 0,-11 34 1,16-34 7,1-1 0,1 1 1,0 0-1,2 1 1,1-1-1,1 1 0,0-1 1,2 1-1,4 27 1,-3-43-4,-1-1 1,1 1-1,0-1 1,1 1 0,0-1-1,0 0 1,0 0-1,1 0 1,0-1 0,0 1-1,0-1 1,0 0-1,1 0 1,0 0 0,0-1-1,1 0 1,-1 0 0,1 0-1,0 0 1,0-1-1,0 0 1,0-1 0,1 1-1,7 1 1,5 1-5,0-1-1,0 0 1,1-2 0,-1 0-1,1-1 1,0-1 0,22-4-1,-33 3 13,0 0-1,0-1 0,-1 0 1,1 0-1,0-1 0,-1 0 1,0-1-1,0 0 0,0 0 1,0-1-1,0 0 0,-1 0 1,0-1-1,0 0 0,-1 0 1,0-1-1,0 1 0,0-1 1,-1-1-1,7-10 0,-5 3 17,1 0 0,-2 0-1,0-1 1,-1 0-1,-1 0 1,0 0-1,-1-1 1,-1 1 0,0-34-1,-2-1 583,0 51-212,0 4-277,-1 38-114,0-15-18,2 34 0,0-53 16,0 0 1,0 0 0,1-1-1,0 1 1,0 0 0,1-1 0,0 1-1,8 12 1,-2-7-260,1 0-1,1-1 1,0 0-1,0-1 0,1 0 1,1-1-1,0 0 1,0-1-1,1-1 1,25 13-1,-19-13-335,-1 0 0,1-1-1,0-1 1,1-1-1,-1-1 1,1-1-1,37 2 1,-23-5-4003,-11 0-1815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7652,'0'0'9406,"-23"11"-9051,6-4-247,0 1-1,1 1 0,0 0 0,-21 16 1,29-17-31,1 0 0,-1 1 0,1 0 1,1 0-1,0 0 0,0 1 1,-9 20-1,2 4 241,-9 36 1,16-51-192,-5 21 109,2 0 1,2 1 0,1 0-1,2 1 1,2-1 0,4 54-1,0-79-219,0-1 1,1 1-1,0-1 0,1 0 0,1-1 1,0 1-1,1-1 0,1 0 0,0 0 0,1-1 1,1 0-1,14 17 0,-5-10-44,1-1 1,1 0-1,0-2 1,1 0-1,2-2 0,30 18 1,-14-12-611,1-2 0,60 20 0,-63-28-1875,49 9 1,-12-10-4538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2:5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6211,'0'0'11141,"14"-58"-11093,-14 70-5042,0 22-1713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0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41 113 480,'0'0'13126,"-6"-19"-12112,-19-56-160,18 56 266,7 42-973,-3 263 1143,4-177-1233,-1-104-245,0 16-732,4-11-3057,5-9-1054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0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32 107 3217,'0'0'10693,"-32"-12"-10356,37 12-321,22 0 112,8 0-64,8-8-64,10-6-385,11-8-1279,0 1-1666,-2-8-2368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6675,'0'0'5250,"5"6"-4332,-5-5-898,1 1 33,0 0 0,0 0 0,0-1 0,1 1 0,-1 0 0,0-1 0,1 1 0,-1-1 0,1 1 0,0-1 0,-1 0 0,1 1 0,0-1 0,0 0 0,0 0 0,0 0 0,0-1 0,0 1 0,0 0 0,0-1 0,0 1 0,0-1 0,0 0 0,0 0 0,0 0 0,0 0 0,0 0 0,0 0 0,1 0 0,-1-1 0,0 1 0,3-2 0,4-2 44,0-1-1,0 1 1,-1-2-1,1 1 1,-1-1-1,-1-1 1,1 1 0,-1-1-1,0 0 1,-1-1-1,0 0 1,0 0 0,0 0-1,7-18 1,-6 11 90,-1 0 0,0-1 1,-2 1-1,0-1 0,0 0 1,-2 0-1,0-1 0,0-21 1,-2 34-130,0-1 1,0 1 0,-1 0-1,1-1 1,-1 1 0,0 0-1,0 0 1,0 0 0,-1 0-1,-2-5 1,3 7-23,-1 0 0,0 0 0,1 0 0,-1 0 0,0 0 0,0 0 0,-1 0 0,1 0 0,0 1 0,-1-1 0,1 1 0,-1 0 0,1 0-1,-1 0 1,1 0 0,-5-1 0,1 0 2,-1 0 1,1 1-1,-1 0 0,0 0 0,0 1 0,1-1 0,-1 2 0,0-1 0,0 1 0,1 0 0,-1 0 1,-8 3-1,11-2-42,1-1 0,-1 1 0,1 0 1,-1 0-1,1 0 0,0 1 0,0-1 0,0 1 1,1 0-1,-1 0 0,0 0 0,1 0 0,0 0 1,0 0-1,0 1 0,0-1 0,0 1 1,1-1-1,-1 1 0,1 0 0,0-1 0,0 6 1,-1-3-6,1 1 0,1-1 0,-1 0 0,1 1 0,0-1 0,0 0 0,2 12 0,-1-15 7,0 0-1,0 1 1,1-1 0,-1 0-1,1 0 1,-1 0-1,1 0 1,0 0 0,0 0-1,0 0 1,0-1 0,1 1-1,-1-1 1,1 0 0,5 4-1,1 0 4,0-1-1,1 0 1,0-1-1,0 0 1,0 0 0,16 3-1,66 7 33,-23-5 42,-68-9-75,1 0-1,0 1 0,-1-1 0,1 1 1,-1-1-1,1 1 0,-1 0 1,0 0-1,1-1 0,-1 1 0,0 0 1,1 0-1,-1 0 0,0 1 1,0-1-1,0 0 0,0 0 0,0 1 1,0-1-1,0 0 0,0 1 1,-1-1-1,1 1 0,0-1 0,-1 1 1,1-1-1,-1 3 0,1 3-8,0 1 0,-1-1 0,0 1 0,-1 12 0,0-7 16,-1 0 7,0-1 1,-1 1 0,0-1 0,-1 1 0,-7 13 0,6-15 6,1 0 1,0 0-1,1 1 1,0-1 0,1 1-1,-2 19 1,4-20-22,1 9-25,-1-19 17,0-1 1,1 1 0,-1-1-1,1 1 1,-1-1-1,0 1 1,1-1 0,-1 1-1,1-1 1,-1 1-1,1-1 1,-1 0 0,1 1-1,0-1 1,-1 0-1,1 1 1,-1-1 0,1 0-1,0 0 1,-1 0-1,1 0 1,0 1 0,-1-1-1,1 0 1,0 0-1,-1 0 1,2-1 0,6 1-470,-1 0 0,1 0 1,0-1-1,-1-1 0,13-3 1,-14 3-438,0 0 1,-1-1-1,1 0 1,-1 0-1,0-1 1,0 1 0,7-8-1,15-15-7578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7203,'0'0'6147,"2"16"-5781,12 351 3000,-14-351-3163,0-15 491,0-12-308,0 0 0,0 0 0,1 0 0,1 0 1,0 1-1,0-1 0,5-12 0,-4 16-402,0 0 0,0 1-1,1 0 1,0-1 0,0 1 0,1 1 0,-1-1-1,1 1 1,0 0 0,1 0 0,8-7 0,-12 11 9,-1 0 1,1-1 0,0 1 0,-1 0 0,1 0 0,0 1 0,0-1 0,0 0 0,0 0 0,-1 1-1,1-1 1,0 1 0,0 0 0,0 0 0,0-1 0,0 1 0,0 0 0,0 1 0,0-1-1,0 0 1,0 1 0,0-1 0,0 1 0,0-1 0,0 1 0,0 0 0,-1 0 0,1 0 0,0 0-1,-1 0 1,1 0 0,0 0 0,-1 1 0,0-1 0,1 0 0,-1 1 0,0 0 0,1-1-1,-1 1 1,0 0 0,1 2 0,4 6-84,-1 1-1,0 0 0,-1 0 1,0 0-1,3 15 0,2 15-911,-4-19-2620,10 30 0,0-20-4187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75 1457,'0'0'3668,"-24"5"-1726,-172 31 4755,184-32-5583,11-2 92,30 2-376,245-5 270,-11-7-500,84-17-144,72-5 152,517-3 425,6 33-444,-533 6-453,-53 4-106,-67-6-36,35-4 36,-271 0 5,-49 0-30,3-1 99,-14-3 56,-10-4-274,0 2-1,-1 0 1,0 1-1,0 0 1,0 2 0,-26-2-1,-124 0-2583,142 5 2160,-44 1-2500,1 3-1,-107 20 0,-8 17-3857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90 8852,'0'0'8212,"-30"-89"-8212,30 91-1457,0 32-1712,0 19-641,6 10-1649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9540,'0'0'5395,"77"144"-3602,-28-57-433,-7-1-607,-4-2-177,-6-2-384,-8-2-16,-5-18-176,-6-2-48,-2-16-352,5-11-2017,10-11-1601,17-15-2977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8548,'0'0'4482,"104"0"-10261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0 660 8052,'0'0'8886,"29"-14"-8589,18-7-223,119-59 57,-147 70-117,-1-1 0,0-1 0,-1 0 0,0-1 0,25-27 0,-34 31 26,-1 1-1,0-1 1,0-1 0,-1 0 0,0 0-1,-1 0 1,0 0 0,0-1-1,-1 0 1,-1 0 0,0 0 0,2-13-1,-3 9 133,-1 0 0,0 0-1,-1 0 1,-1 0-1,0 0 1,-1 0 0,-6-24-1,5 30-76,0 0 0,-1 0-1,0 0 1,-1 0 0,0 1-1,0 0 1,-1 0 0,0 0-1,0 1 1,0 0 0,-1 0-1,-14-11 1,13 13-19,0 0 0,-1 0 0,1 0 0,-1 1 0,0 0 0,0 1 0,0 0 0,0 1 0,-1 0 0,1 0 1,-1 1-1,1 0 0,-15 0 0,20 1-62,-1 1 1,1-1 0,0 0 0,0 1 0,-1 0 0,1 0 0,0 0 0,0 1 0,0-1-1,0 1 1,1 0 0,-1 0 0,0 0 0,1 1 0,-1-1 0,1 1 0,0 0-1,-5 5 1,4-3-16,0 1-1,1-1 1,0 1 0,0 0-1,0 0 1,1 0-1,0 0 1,0 0-1,0 1 1,1-1 0,0 1-1,0 6 1,0-8-1,0 1 1,1-1-1,0 0 1,0 1-1,0-1 1,1 0-1,0 1 1,0-1-1,0 0 1,1 0 0,-1 1-1,1-1 1,0 0-1,1-1 1,-1 1-1,1 0 1,0-1-1,0 0 1,1 1-1,-1-1 1,1 0-1,0-1 1,0 1-1,0-1 1,1 0-1,-1 0 1,1 0-1,9 4 1,7 3 6,1 0-1,0-2 1,1-1-1,0 0 1,0-2-1,32 4 1,148 1 98,-113-8-57,-89-2-47,0 0 0,0 0-1,1 0 1,-1 0 0,0 0-1,0 1 1,1-1-1,-1 0 1,0 1 0,0-1-1,0 1 1,0-1 0,0 1-1,0-1 1,0 1-1,0 0 1,0-1 0,0 1-1,0 0 1,0 0-1,0 0 1,0 0 0,0 0-1,-1 0 1,1 0 0,-1 0-1,1 0 1,0 0-1,-1 0 1,0 0 0,1 1-1,-1-1 1,0 0 0,1 0-1,-1 0 1,0 1-1,0-1 1,0 0 0,0 0-1,0 1 1,0-1-1,-1 0 1,1 0 0,-1 2-1,0 4-4,-2 1-1,1-1 1,-1 1-1,0-1 1,-6 10-1,2-5 7,0-1 0,1 1 0,1 1 0,0-1 0,0 1 0,1 0 0,1 0 0,0 1 0,1-1 0,-1 18 0,3-29 0,0-1-1,1 1 0,-1-1 1,0 1-1,1 0 1,-1-1-1,1 1 1,-1-1-1,1 1 0,0-1 1,0 0-1,0 1 1,0-1-1,0 0 1,0 1-1,0-1 1,0 0-1,0 0 0,0 0 1,1 0-1,-1 0 1,0 0-1,1 0 1,-1 0-1,1-1 0,-1 1 1,1-1-1,-1 1 1,2 0-1,6 1-8,0 0 1,0-1-1,19 1 0,-25-1 10,21 0-371,0-1 0,33-4 0,-48 3-235,0 0 0,0-1 0,0-1 0,0 0 0,-1 0 0,1 0 0,-1-1 0,0 0 0,9-7 0,8-11-4414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17 384,'0'0'13657,"-21"0"-12088,-71 0 813,139 0-1724,236-7 1739,-268 6-2647,78-6 1326,-40 5-5602,-80 2-301,-11 0-4091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102 507 7203,'0'0'8954,"11"-21"-8093,3-7-705,56-114 86,-62 120-132,0 1 0,-2-1 0,-1 0 0,0-1 0,-2 1-1,0-1 1,-2 0 0,0 0 0,-4-32 0,3 52-80,-1 1 0,1-1-1,-1 1 1,1-1 0,-1 1 0,0-1-1,0 1 1,0-1 0,-1 1 0,1 0 0,0 0-1,-1 0 1,0 0 0,1 0 0,-1 0-1,0 0 1,0 0 0,-2-1 0,0 0 4,0 1 1,1 1-1,-1-1 1,0 0-1,0 1 0,0 0 1,0 0-1,0 0 1,0 1-1,-8-1 1,5 1-21,0 0 0,-1 0 1,1 1-1,-1 0 1,1 1-1,0 0 0,0 0 1,0 0-1,0 1 0,0 0 1,0 0-1,-9 7 0,11-6-23,0 0-1,1 0 1,0 1-1,0-1 0,0 1 1,0 0-1,1 0 0,-1 1 1,1-1-1,1 0 1,-1 1-1,1 0 0,0 0 1,0 0-1,1 0 1,0 0-1,0 0 0,0 0 1,1 11-1,0-14 10,0 1 0,0-1 0,0 0 0,1 0 0,0 0 0,0 0-1,0 0 1,0 0 0,0 0 0,0 0 0,1-1 0,-1 1 0,1 0 0,0-1-1,3 4 1,-1-2-1,0 0 1,1 0-1,0 0 0,0-1 0,0 0 0,0 0 0,10 4 0,7 1 16,1-1-1,0-2 1,31 5-1,-29-6 33,-16-2-38,3 0-5,-1 0 0,1 1 0,15 6 0,-24-8-5,0 1 0,0-1 0,0 1 1,0 0-1,-1-1 0,1 1 0,-1 1 0,1-1 0,-1 0 1,0 1-1,1-1 0,-1 1 0,-1-1 0,1 1 1,0 0-1,2 6 0,-1 1 0,-1 0 0,0 0-1,-1 0 1,0 0 0,-1 1 0,0-1 0,0 0-1,-4 18 1,0-11 9,0 0-1,-1 0 1,-1-1-1,-1 0 1,0 0 0,-1 0-1,-13 17 1,6-8 7,-18 42 0,31-60-23,-1-1 0,1 0 0,1 1 0,-1-1 0,1 1 0,0 0 0,1-1 0,-1 1 0,2 12 0,-1-18 1,1 0 0,-1 0 0,0-1 0,1 1 0,-1 0 0,1 0 0,-1-1 0,1 1 0,-1 0 0,1-1 0,-1 1 0,1 0 1,0-1-1,-1 1 0,1-1 0,0 1 0,0-1 0,-1 0 0,1 1 0,0-1 0,0 0 0,0 1 0,-1-1 0,1 0 0,0 0 0,0 0 0,0 0 0,1 0 0,30 2-668,-25-3 311,0 1-319,-1 0 0,1-1 0,-1 0 0,1 0 0,-1-1 1,0 0-1,1 0 0,-1 0 0,0-1 0,0 0 0,0 0 0,-1 0 0,1-1 0,8-7 0,18-16-5168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7924,'0'0'8003,"-4"9"-7632,-23 53 275,-3-1 1,-3-2-1,-67 94 0,98-151-626,-3 5 13,0-1-1,0 0 0,-1 0 0,1 0 0,-1 0 1,-8 5-1,13-11 333,37 2-288,1 2 0,63 15 0,-64-11-1883,0-2-1,65 4 0,-72-10-2221,-9 0-1671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1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7972,'0'0'11669,"-8"-41"-11605,8 89-16,0 15 16,0 7 16,0-3-80,0-2-352,0-5-1729,0-2-1953,-5-3-4610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3:4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0 724 7523,'0'0'5784,"8"18"-5218,-7-16-529,109 221 2135,-106-214-2031,2-1 0,0 0 0,0 0 0,0-1 0,1 1 0,13 11 0,-14-15-36,0 0 0,0-1 1,0 1-1,1-1 0,-1 0 0,1-1 1,-1 0-1,1 0 0,0 0 1,12 1-1,1-2 97,0-1 0,1 0 1,-1-2-1,0 0 0,0-1 0,0-2 1,0 0-1,-1 0 0,22-10 0,142-71 1100,527-325 446,-22-40-993,-648 423-594,-25 18 117,-1 0-1,1 1 1,30-13 0,-36 19 159,-11 13-228,-8 6-253,-1 1-1,-1-1 1,0-1-1,-1-1 1,-19 18 0,-2 3-314,-106 125-4570,81-91 878,-19 19-3692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5635,'0'0'7510,"-9"24"-5856,-30 80-318,34-94-1100,-1 1 0,0-1-1,0 0 1,-1 0 0,0 0-1,0-1 1,-1-1 0,-16 15-1,7-7 88,14-13-152,0-1 1,0 1-1,0 0 0,-1-1 0,1 0 0,-1 0 0,1 0 1,-1 0-1,0 0 0,0-1 0,0 1 0,0-1 1,0 0-1,0-1 0,0 1 0,0-1 0,-6 1 1,9-1 342,5 1-562,23 9 12,-2 1-1,0 1 0,0 1 0,45 33 0,-22-14 16,-36-25 3,102 63-2180,-36-28-3934,-30-19-623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8100,'0'0'7731,"41"-3"-7283,7 3-384,0 0-64,-3 0 0,-5-2-928,-10-8-961,-9 5-2369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345 114 7507,'0'0'4474,"-28"-20"-3457,-93-58-390,117 76-609,0 0 1,0 0 0,0 0-1,0 0 1,0 1-1,0 0 1,0 0 0,-1 0-1,1 0 1,0 1-1,-1-1 1,1 1 0,0 0-1,-1 1 1,-5 0-1,5 1-5,1 0-1,0 0 0,-1 0 1,1 0-1,0 1 0,0 0 0,0 0 1,-6 6-1,5-5-1,-1 2 0,-1 1 0,1-1 0,0 1 1,1 0-1,0 0 0,0 1 0,1 0 1,0 0-1,0 0 0,-5 14 0,6-9 0,0 1-1,0-1 1,1 1 0,1 0-1,0-1 1,2 18-1,-1-26-16,1 0-1,-1 0 1,1 0-1,1 0 1,-1 0-1,0-1 1,1 1-1,0 0 1,0-1 0,1 1-1,-1-1 1,1 0-1,0 0 1,0 0-1,0 0 1,1 0-1,-1-1 1,1 1-1,0-1 1,0 0-1,0 0 1,0-1-1,1 1 1,7 3 0,0-2-52,0 0 1,0-1 0,1 0 0,-1 0 0,1-2 0,0 1 0,-1-2 0,22-1 0,-30 1 77,0 0-1,-1 0 1,1-1-1,0 0 1,-1 0-1,1 0 0,-1 0 1,1 0-1,-1-1 1,0 0-1,0 1 1,1-1-1,-1 0 1,0-1-1,-1 1 1,1 0-1,0-1 1,-1 0-1,1 1 0,-1-1 1,0 0-1,0 0 1,0-1-1,0 1 1,-1 0-1,1 0 1,-1-1-1,2-6 1,0-7 619,0 1 1,-1-1 0,-1 0-1,-1-34 1,-1 21 1016,1 29-952,0 5-264,12 187-360,-1-32-104,-10 67 134,-2-215-95,0 0 1,0 0-1,-1 0 1,0 0-1,-1 0 1,0-1-1,-1 0 1,-5 11-1,7-16 11,0-1 0,-1 0 1,1 0-1,-1 0 0,0 0 0,0-1 0,0 1 0,-1-1 0,1 1 0,-1-1 1,0 0-1,1-1 0,-1 1 0,-1-1 0,1 0 0,0 0 0,-1 0 1,1 0-1,-1-1 0,-9 3 0,9-4-8,0 1-1,0-1 1,0 0 0,0 0 0,-1 0-1,1 0 1,0-1 0,0 0-1,0 0 1,0-1 0,0 1 0,0-1-1,1 0 1,-1-1 0,-6-3-1,6 2-9,0-1-1,0 1 0,0-2 0,1 1 0,-1 0 1,1-1-1,0 0 0,1 0 0,0 0 1,-5-12-1,4 8-3,1-1 1,0 1-1,0-1 0,1 1 1,-1-20-1,3 23-13,0 1-1,0-1 0,0 0 1,1 0-1,0 0 0,1 0 0,-1 1 1,1-1-1,0 0 0,5-8 1,-1 6-97,0 1 0,1 0 1,0 0-1,1 0 1,-1 1-1,1 0 0,1 1 1,-1 0-1,1 0 0,0 1 1,15-7-1,12-3-2931,65-19 0,-51 19-1907,-10 0-610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3025,'0'0'11830,"120"24"-11110,-50-24-512,4 0-208,4-9-1376,-9-8-2082,-12 0-1840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 3890,'0'0'7945,"-8"0"-6987,-22 2-222,22-2 2164,12 0-2719,50-1 157,-1-2 0,60-11 0,-99 12-306,-12 3-18,1-1 0,-1 0 0,0 0 0,0-1 0,0 1 0,0 0 0,0-1 0,0 1 0,0-1 0,0 0 0,0 0 0,2-1-1,-4 2 350,-6 0 91,-21 2-404,0 1 1,1 1-1,-33 10 1,19-4 43,66-12-106,49 3 0,-16 1-9,-58-2 26,0 0 0,0 0 0,-1 1 0,1-1 1,0 0-1,-1 1 0,1-1 0,-1 1 0,1-1 0,0 0 1,-1 1-1,1-1 0,-1 1 0,1 0 0,-1-1 0,0 1 1,1-1-1,-1 1 0,1 0 0,-1-1 0,0 1 1,0 0-1,1 0 0,-1-1 0,0 1 0,0 0 0,0-1 1,0 1-1,0 0 0,0 0 0,0 1 0,0 34 249,-1-23-209,1 50-14,2 0 0,14 84 0,-14-134 635,-2-11-952,1 0 0,-1-1 1,0 1-1,1 0 0,-1 0 1,1 0-1,0 0 0,-1 0 1,2 2-1,-1-4-59,0 1-1,0 0 1,0 0-1,0-1 1,0 1-1,0-1 1,0 1-1,0-1 1,0 1 0,0-1-1,0 1 1,0-1-1,0 0 1,0 0-1,1 0 1,-1 0-1,0 0 1,0 0 0,2 0-1,18 0-4974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5507,'0'0'9431,"-19"2"-8967,9-1-410,4-1-24,0 0-1,0 1 0,0 0 1,-1 0-1,1 0 1,0 0-1,0 1 1,0 0-1,1 1 0,-1-1 1,0 1-1,1 0 1,0 1-1,-1-1 1,1 1-1,1 0 0,-1 0 1,1 0-1,-1 1 1,-4 6-1,-2 9 43,0 0 1,1 1-1,1 0 1,0 1-1,2 0 1,1 0-1,1 0 0,0 1 1,2 0-1,1 0 1,0 0-1,2 0 0,4 33 1,-4-51-99,1 0 0,0 1 0,1-1 0,-1 0 0,1 0 0,0-1 0,0 1 0,0 0 0,1-1 0,0 1 0,0-1 0,0 0 1,0 0-1,1 0 0,-1 0 0,1 0 0,0-1 0,0 0 0,0 0 0,1 0 0,-1 0 0,1-1 0,0 0 0,9 4 0,3-1-990,1-1 0,0 0 0,0-1 0,0-2 0,34 1 0,2-2-3484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8260,'0'0'6229,"-1"16"-5402,2 215 1169,-2-230-1960,1 0 1,0-1 0,-1 1-1,1-1 1,-1 0-1,1 1 1,-1-1-1,1 1 1,-1-1-1,1 0 1,-1 1-1,1-1 1,-1 0 0,1 1-1,-1-1 1,0 0-1,1 0 1,-1 0-1,1 0 1,-1 1-1,0-1 1,1 0-1,-1 0 1,0 0 0,1 0-1,-1 0 1,1-1-1,-1 1 1,-1 0-1,1 0-4,1 0 1,-1 0-1,0 0 0,0-1 0,0 1 0,0 0 1,1 0-1,-1-1 0,0 1 0,0 0 0,0-1 1,1 1-1,-1-1 0,0 1 0,1-1 0,-1 1 1,0-1-1,1 1 0,-1-1 0,1 0 0,-1 1 1,1-1-1,-1 0 0,1 0 0,-1 1 0,1-1 1,0 0-1,0 0 0,-1-1 0,0-5-4,1-1-1,0 0 1,1 0-1,-1 1 1,2-1-1,-1 1 1,1-1-1,0 1 1,0-1-1,1 1 1,0 0-1,0 0 1,1 0-1,0 1 1,0-1 0,10-11-1,-9 13-31,-1 0-1,1 0 1,0 1-1,0-1 1,1 1-1,-1 1 1,1-1-1,0 1 1,0 0-1,0 0 1,1 0-1,-1 1 1,1 0-1,-1 0 1,1 1-1,0 0 1,-1 0-1,1 1 1,0-1-1,9 2 1,-13 0 0,1 0 0,-1 0 1,0 0-1,0 1 1,1-1-1,-1 1 0,0 0 1,0 0-1,-1 0 0,1 0 1,0 0-1,-1 1 0,1-1 1,-1 1-1,0 0 1,0 0-1,0 0 0,3 5 1,4 8 11,-2-1-1,9 25 1,-10-21-58,-1 0 1,-1 0-1,-1 0 0,0 1 0,-1 31 0,-4 13-3749,0-48 131,0-8-1657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7523,'0'0'7540,"126"176"-6516,-113-107-191,-8 6-257,-5-5-256,0-5-64,0-8-192,-21-11-48,0-5-16,-6-12-336,-2-10-2049,-4-9-2977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6307,'0'0'7625,"-25"27"-6369,-80 85-231,91-98-766,1 0 1,-2-1-1,1-1 1,-2 0-1,0-1 1,-20 11-1,27-17-138,-22 11 2715,31-17-2822,0 1 1,1-1 0,-1 1-1,1-1 1,0 1 0,-1 0-1,1-1 1,-1 1 0,1-1 0,-1 1-1,1 0 1,0 0 0,-1-1-1,1 1 1,0 0 0,-1 0-1,1 0 1,0 0 0,-1 0 0,1 0-1,0 0 1,0 0 0,-1 0-1,1 0 1,0 0 0,0 0-1,22 3-232,-17 0 209,1 0-1,-1 0 1,0 0-1,-1 1 0,1 0 1,0 0-1,8 9 0,35 40 23,-34-36-31,37 43-663,19 23-5441,-39-51 727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6051,'0'0'9220,"86"0"-8996,-49-2-224,1-3-688,-3 3-1489,-3 2-2049,-8 0-1185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3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6099,'0'0'8484,"110"14"-8484,-62-14-1489,3 0-3201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54 500 3490,'0'0'8185,"-9"-3"-7254,-35-13 2913,52 15-3909,0 0 82,0 1 0,1 0 0,13 1 0,3 0-9,306-1 149,-331 0 41,-13 0-86,6 0-72,-1-1 0,1 0-1,0 0 1,-1-1 0,1 0 0,0 0 0,0 0 0,0-1 0,-11-6 0,7 2 52,0 0 1,1-1-1,0 0 1,0 0-1,-12-15 1,12 12 0,0-2-1,1 1 1,0-1 0,1-1-1,0 1 1,2-1 0,-1-1-1,2 1 1,-8-31 0,10 32-41,1-1 0,0 1 0,1-1 0,2-18 0,-1 28-52,0 0 0,1 0 0,0 0 1,0-1-1,0 1 0,1 1 0,-1-1 0,1 0 1,0 0-1,0 0 0,0 1 0,0-1 1,1 1-1,-1 0 0,1 0 0,0 0 0,0 0 1,4-3-1,8-3-21,0 0 0,1 1 0,0 0 0,1 1 0,-1 1 0,1 1 0,0 0 1,1 1-1,19-2 0,15 1-108,94 2 0,-141 3 98,-1 0 0,0 1 0,1-1 0,-1 1 0,0 0 0,1 0 0,-1 0 1,0 1-1,0-1 0,0 1 0,0 0 0,0 0 0,0 0 0,-1 1 0,1 0 0,-1-1 0,1 1 0,-1 0 0,0 1 1,0-1-1,-1 0 0,1 1 0,-1 0 0,1-1 0,-1 1 0,0 0 0,0 0 0,-1 0 0,1 0 0,-1 1 0,0-1 1,0 0-1,0 7 0,2 13 9,-1 0-1,-1 1 1,-1-1 0,-2 0 0,0 0 0,-10 41 0,1-31 72,-1-1 0,-3 0 0,-31 53 0,38-70 2093,14-15-1458,73 0-952,60 0-59,-70-7-3106,-3-8-4298,-35 3 65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2785,'0'0'10090,"-16"14"-9652,3-4-308,7-6-71,0 0 1,0 0 0,1 1 0,-1 0 0,1 0 0,0 0 0,0 1 0,1 0-1,0 0 1,0 0 0,0 0 0,1 1 0,-1-1 0,2 1 0,-1 0-1,1 0 1,0 0 0,-1 8 0,-1 27 316,3-1 0,4 54 1,-2-87-355,1 0 1,-1 0 0,2 0 0,-1-1 0,1 1 0,0-1 0,1 1 0,-1-1 0,2 0-1,-1 0 1,1-1 0,0 1 0,0-1 0,1 0 0,11 10 0,-9-10-338,1 0 1,-1 0-1,1-1 1,0 0 0,0-1-1,0 1 1,1-2-1,-1 0 1,1 0-1,0 0 1,0-2-1,15 2 1,17-2-3632,-6-1-1038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4002,'0'0'10229,"-5"2"-9765,18-2-320,19 0 16,11 0-32,13 0-128,-2 0-1169,-4-10-1488,-10-2-2305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8660,'0'0'6822,"0"29"-5539,0 187 790,0-196-1846,5 115 858,-3-118-1025,0 0 0,1-1 0,1 0 0,0 0 0,2 0 0,6 15-1,-10-28-53,-1 0-1,1-1 0,0 1 0,0-1 0,0 0 1,0 0-1,0 0 0,1 0 0,-1 0 0,0 0 1,1 0-1,0-1 0,-1 1 0,1-1 1,0 0-1,0 0 0,-1 0 0,1 0 0,0 0 1,0-1-1,0 1 0,0-1 0,0 0 0,0 0 1,0 0-1,0 0 0,0 0 0,0-1 0,0 1 1,0-1-1,0 0 0,0 0 0,0 0 1,0 0-1,-1-1 0,1 1 0,0-1 0,-1 0 1,1 1-1,-1-1 0,3-3 0,8-9 31,0 0 0,-1-1-1,0 0 1,8-17 0,37-72 88,-43 77-85,-8 19-47,-1 9-11,2 17-42,-4-10 31,0 1 13,0 0-1,1-1 0,1 1 1,0-1-1,0 0 1,0 0-1,1 0 0,0-1 1,1 0-1,-1 0 1,2 0-1,-1-1 0,0 0 1,1-1-1,0 1 1,1-2-1,-1 1 0,1-1 1,0 0-1,0-1 1,0 0-1,0-1 0,1 1 1,11 0-1,1-1-107,1 0-1,-1-1 1,1-1 0,22-4-1,-40 3 119,-1 0 0,1-1 0,-1 0 1,1 0-1,-1-1 0,0 1 0,0-1 0,0 0 0,0 0 0,0 0 0,-1 0 1,0 0-1,1-1 0,-1 0 0,0 0 0,-1 0 0,1 0 0,-1 0 0,0 0 0,0-1 1,2-6-1,2-4 24,-1-1 0,-1 1 0,0-1 1,-1-1-1,1-17 0,-3 25-12,2-78 159,-4 79-101,1 1-1,-1 0 1,0-1 0,-1 1-1,0 0 1,0 0-1,0 0 1,-1 0 0,-4-9-1,1 7 239,-1-1 0,0 1 0,0 0 0,-14-12 0,21 32 120,0 356-543,0-346 95,1 0 0,6 36 0,-5-49-150,0 1-1,0-1 0,1-1 1,0 1-1,0 0 0,1-1 1,0 1-1,1-1 0,8 11 1,-10-15-77,0 0 0,0-1 0,0 1 0,1-1-1,-1 0 1,1 0 0,-1 0 0,1-1 0,0 1 0,0-1 0,0 0 0,-1 0 0,8 1 0,-5-1-604,0-1 0,0 1 0,0-1-1,0-1 1,0 1 0,0-1 0,-1 0 0,12-3 0,22-18-6228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7571,'0'0'6155,"0"23"-5314,0 165 773,1-175-1304,-1-10-205,1 0 1,-1 0-1,0 0 1,0 0-1,0 0 0,0 0 1,0 0-1,-1-1 1,1 1-1,-1 0 1,1 0-1,-1 0 0,0-1 1,-3 5-1,1-5 538,1-10 232,2-23-704,-1 9-147,1-1 0,1 0-1,5-25 1,-5 42-29,0 0 0,1 0 0,-1 0 0,1 0 0,1 1 0,-1-1 0,1 1 0,0-1 0,1 1 0,-1 0 0,1 0 1,0 0-1,0 1 0,1-1 0,-1 1 0,9-6 0,-10 8-6,-1 1 0,1-1-1,0 0 1,1 1 0,-1 0 0,0 0 0,0 0 0,1 0 0,-1 0 0,0 1 0,1-1 0,-1 1 0,1 0-1,-1 0 1,0 0 0,1 1 0,-1-1 0,1 1 0,-1 0 0,0 0 0,0 0 0,1 0 0,-1 0 0,0 1 0,0 0-1,0-1 1,0 1 0,-1 0 0,1 0 0,0 1 0,2 3 0,5 6-52,-1 0 0,-1 1 0,0 1 0,-1-1 0,0 1 0,-1 1 0,0-1 0,4 21 0,-6-17-1216,-1 1 0,0 0 0,-1 31 0,-2-32-2240,0-4-1558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7443,'0'0'6707,"128"127"-5650,-101-52-417,-6 4 113,-13-2-529,-8 0-208,0-7-16,-10-5-80,-25-3-1169,-5-4-2192,-3 5-2610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39 5507,'0'0'4431,"-24"0"-3137,-2 0-894,-46 6 0,70-6-371,0 1 0,0-1 0,-1 1 1,1 0-1,0 0 0,0 0 0,0 0 0,0 0 0,0 0 0,0 1 0,0-1 0,0 1 0,0-1 0,1 1 1,-1 0-1,1-1 0,-1 1 0,1 0 0,-2 3 0,1 0 32,0 0 0,1-1 0,-1 1 0,1 0 0,0 0 0,0 6 0,0-2 29,-2 12 4,0 0 0,2 0 0,1 0 0,0 0-1,5 30 1,-3-45-90,0-1 0,0 1 0,0-1 0,0 1 0,1-1-1,0 0 1,0 0 0,0 0 0,1-1 0,0 1 0,0-1 0,0 0-1,0 0 1,1 0 0,-1 0 0,1-1 0,0 0 0,0 0 0,0 0 0,0-1-1,10 4 1,2 0-6,1-1-1,0-1 0,0-1 1,0 0-1,29 0 1,-30-2-2,1 0 0,0-2 0,-1 0 1,1-1-1,32-7 0,-46 7 40,1 1 1,-1-1-1,1 0 0,-1 0 1,0-1-1,0 1 0,0-1 0,0 0 1,0 0-1,-1 0 0,1-1 1,-1 1-1,0-1 0,0 0 1,0 1-1,0-2 0,-1 1 1,0 0-1,0 0 0,0-1 1,0 1-1,-1-1 0,1 1 0,-1-1 1,0 0-1,0-7 0,1-3 257,-1 0-1,-1 1 0,0-1 0,-1 0 1,-3-16-1,2 23-226,0 0 1,0 1-1,-1 0 1,0-1-1,0 1 0,-1 0 1,0 1-1,0-1 1,0 1-1,-1 0 0,-8-8 1,4 5-55,0 1 1,-1 0-1,0 1 1,-1 0-1,1 1 1,-1 0-1,0 1 1,-1 0-1,1 1 0,-16-4 1,2 2-598,1 2 0,-1 0-1,-49 1 1,73 3 555,-3-1-445,-1 1 1,0 1-1,0-1 1,0 1-1,-7 1 1,11-1 243,0-1 1,0 1-1,0-1 1,0 1 0,0-1-1,0 1 1,0 0-1,0 0 1,1-1-1,-1 1 1,0 0-1,1 0 1,-1 0-1,0 0 1,1 0-1,-1 0 1,1 0-1,-1 0 1,1 0-1,0 0 1,-1 0-1,1 0 1,0 0-1,0 0 1,0 0 0,0 2-1,-1 17-5737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8084,'0'0'8820,"-129"85"-8500,113-13-128,14 10 32,2 4-32,0-4-176,13-7 80,14-13-96,10-9-64,11-12-672,8-12-945,6-15-1328,-1-11-2578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8612,'0'0'6824,"2"16"-6410,3 40 102,10 127 1318,-15-97-1223,0-86-448,-2 0-122,1 0 0,0 0 0,0 0 0,0-1 0,0 1 0,0 0 0,0-1 0,0 1 0,0-1 0,0 0 0,0 1 0,0-1 0,0 0 0,0 1 0,0-1 0,0 0 0,0 0 0,1 0 0,-1 0 0,0 0 0,1 0 0,-1 0 0,1 0 0,-1 0 0,1 0 0,-1 0 0,1 0 0,0 0 0,-1-1 0,1 1 0,0-2 0,-1-6-20,0 0 0,0 0 0,2-10 0,-1 9 50,0 2-64,0 0-1,0 0 1,1 1-1,0-1 1,1 0-1,0 0 1,0 1-1,4-10 0,-3 12-13,0 1 0,-1-1-1,1 1 1,0 0 0,1 0-1,-1 0 1,1 1-1,0-1 1,0 1 0,0 0-1,0 0 1,1 0-1,8-3 1,-3 1-10,0 2 0,1-1 0,-1 1 1,1 1-1,0 0 0,-1 1 0,12-1 0,-15 2 3,0-1-1,-1 2 0,1-1 1,0 1-1,0 0 0,-1 0 1,1 1-1,-1 0 0,1 0 1,-1 0-1,0 1 0,8 5 1,-7-3 22,1 1 1,-1 0-1,-1 1 1,1-1 0,-1 1-1,-1 1 1,1-1-1,-1 1 1,-1 0 0,1 0-1,5 17 1,-5-12-661,-1 1-1,-1 0 1,-1 0 0,0 0 0,0 0 0,-1 0-1,-2 16 1,1-26 90,0-1 0,0 0 0,-1 0 0,0 0 1,1 0-1,-1 0 0,-1 3 0,-17 17-6201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9300,'0'0'6579,"104"149"-4882,-72-81-544,-2 4-353,-11 5-160,-11 0-512,-8 5-128,-11 9-160,-21 13-2817,-3 4-3922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5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8724,'0'0'7062,"-7"0"-6841,6 0-220,0 0 1,1 0-1,-1 0 0,1 0 0,-1 0 0,1 0 0,-1 0 0,1 0 0,-1 0 0,1 0 0,-1 0 1,1 0-1,-1 0 0,1 0 0,-1 1 0,1-1 0,-1 0 0,1 0 0,-1 0 0,1 1 0,-1-1 0,1 0 1,-1 1-1,1-1 0,0 0 0,-1 1 0,1-1 0,-1 1 0,1-1 0,0 1 0,0-1 0,-1 1 1,1-1-1,0 1 0,0-1 0,0 1 0,-1-1 0,1 1 0,0-1 0,0 1 0,0-1 0,0 1 1,0-1-1,0 1 0,0-1 0,0 1 0,0-1 0,0 1 0,0-1 0,1 2 0,8 12 22,1 1-1,0-2 1,14 16-1,-15-19 8,111 136 818,-6 5 0,176 311-1,-237-355-501,76 214-1,-102-234-170,-4 2 0,-4 1-1,8 96 1,-16 66 212,-11-186-202,-2 0 0,-2-1 0,-4 1 0,-28 113 0,6-83 99,-4-1-1,-4-1 0,-4-3 0,-4-1 0,-4-2 1,-66 87-1,70-116-57,46-59-224,0 0 0,0 0-1,0 1 1,0-1 0,-1 0-1,1 0 1,0 0-1,0 1 1,0-1 0,0 0-1,0 0 1,0 0 0,-1 1-1,1-1 1,0 0-1,0 0 1,0 0 0,0 0-1,-1 1 1,1-1 0,0 0-1,0 0 1,0 0-1,-1 0 1,1 0 0,0 0-1,0 0 1,-1 0 0,1 0-1,0 0 1,0 0-1,-1 0 1,1 0 0,0 0-1,0 0 1,-1 0-1,1 0 1,0 0 0,0 0-1,0 0 1,-1 0 0,1 0-1,0 0 1,0 0-1,-1 0 1,1-1 0,0 1-1,-2-12-59,2 6-66,-2-12-359,0 4-825,1 0 0,0-1-1,1 1 1,0 0-1,1-1 1,5-21 0,-3 27-483,0 1 1,1-1-1,10-14 1,-14 23 1783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133 154 2609,'0'0'9634,"-18"3"-8772,-56 11-163,41-7 2636,26-3-2478,7-4-838,0 0 1,0 0 0,0 0 0,0 0 0,0 0 0,1 0 0,-1 0 0,0 0-1,0-1 1,0 1 0,0 0 0,0 0 0,0 0 0,0 0 0,1 0 0,-1 0-1,0 0 1,0 0 0,0 1 0,0-1 0,0 0 0,0 0 0,0 0 0,1 0-1,-1 0 1,0 0 0,0 0 0,0 0 0,0 0 0,0 0 0,0 0 0,0 0-1,0 0 1,0 0 0,0 0 0,0 1 0,1-1 0,-1 0 0,0 0-1,0 0 1,0 0 0,0 0 0,0 0 0,0 0 0,0 0 0,0 1 0,0-1-1,0 0 1,0 0 0,0 0 0,0 0 0,0 0 0,0 0 0,0 0 0,0 1-1,0-1 1,0 0 0,0 0 0,0 0 0,0 0 0,0 0 0,0 0 0,-1 1-1,138-1 91,222-18 211,4-20-248,-138 13-8,-9 1 24,186-17 254,-401 41-307,0 0-1,0 0 1,0 0 0,0 0 0,1 0 0,-1-1-1,0 1 1,0 0 0,0 0 0,0-1-1,0 1 1,0-1 0,1 1 0,-1-1 0,0 1-1,0-1 1,-1 0 0,1 1 0,1-2-1,-2 1-61,0 0 0,0 1 0,0-1 0,-1 0 0,1 0 0,0 1 0,-1-1 0,1 0 0,0 1 0,-1-1 0,1 0-1,-1 1 1,1-1 0,-1 1 0,0-1 0,1 1 0,-1-1 0,1 1 0,-1-1 0,0 1 0,1 0 0,-1-1 0,0 1-1,0 0 1,0-1 0,-7-2-673,0 0 0,0 0-1,0 1 1,-1 0 0,1 1-1,0 0 1,-1 0 0,1 0 0,-13 2-1,5-1-825,-49-1-4675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89 2977,'0'0'7124,"-17"1"-5828,-6-1-743,-12 1-36,0 0 4411,167-1-4326,639-12 938,-55-15-881,-562 20-539,-153 7-127,-1 0 0,1 0 0,-1 0 0,1 0 0,-1 0 0,1 0 0,-1 0 0,1-1 0,-1 1 0,1 0 0,-1 0 0,1-1 0,-1 1 0,0 0 0,1 0 0,-1-1 0,1 1 0,-1-1 0,0 1 0,1 0 0,-1-1 0,0 1 0,0-1 0,1 1 0,-1 0 0,0-1 0,0 1 0,0-1 0,1 1 0,-1-1 0,0 1 0,0-1 0,0 1 0,0-1 0,0 1 0,0-1 0,0 1 0,0-1 0,0 0 0,-1 0-96,1 0-1,0-1 1,0 1-1,-1 0 1,1 0-1,-1 0 1,1 0-1,-1 0 1,1 0-1,-1 0 1,0 0-1,1 0 1,-1 1-1,0-1 1,0 0-1,0 0 1,1 1-1,-3-2 1,-3-1-604,-1 1 1,0 0 0,0 1-1,0-1 1,-1 1 0,1 0-1,-11 1 1,-40-1-4446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156 132 1617,'0'0'5941,"-25"1"-4289,-75 2 551,70 1-623,30-3-1541,0-1 0,0 0 1,0 0-1,0 1 0,1-1 0,-1 0 1,0 0-1,0 0 0,0 1 1,0-1-1,1 0 0,-1 0 0,0 0 1,0 1-1,0-1 0,1 0 1,-1 0-1,0 0 0,0 0 0,1 0 1,-1 0-1,0 0 0,0 1 1,1-1-1,-1 0 0,0 0 0,0 0 1,1 0-1,-1 0 0,0 0 0,0 0 1,1 0-1,-1 0 0,0 0 1,0-1-1,1 1 0,-1 0 0,0 0 1,1 0-1,179 3 1500,-98-4-936,660-20 1332,-609 10-1729,248-28 156,-363 36-333,-14 3-6,1 0 0,-1-1 0,1 1 1,-1-1-1,0 0 0,1 0 0,-1-1 1,0 1-1,7-5 0,-10 4-22,-1-1 1,1 1-1,-1-1 0,0 0 0,1 1 0,-1-1 0,0 0 0,-1 1 1,1-1-1,0 1 0,-1-1 0,0 0 0,-1-3 0,-1 4-207,0 0 0,0 0-1,0 0 1,0 0 0,0 1-1,-1-1 1,1 1 0,0 0-1,-1 0 1,1 0 0,-1 1-1,1-1 1,-1 1 0,-7 0 0,-125-1-7010,123 1 6500,-90 4-4879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5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7571,'0'0'9749,"70"5"-8789,-17-12-960,6-8-272,8 8-1937,2 4-2337,-5 3-3057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7732,'0'0'6621,"26"0"-5884,60 1-161,274-3 1123,595-66 1551,-922 63-3141,9 0 1340,-44-7 336,-2 10-1886,1-1 0,0 1 0,-1 0 0,0 0 0,1 1 0,-1-1 0,0 1 0,0 0 0,0 0 0,0 0 0,-7 0 0,4 0-748,1 1 0,-1 0-1,0 0 1,1 1-1,-1 0 1,1 0 0,-8 2-1,-27 16-7017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82 2017,'0'0'7977,"-16"0"-6713,-48 0-183,48 0 808,23 1-1678,970 9 2702,-349-32-1470,-627 22-1433,0 0-1,1 0 0,-1-1 1,0 1-1,0 0 0,0 0 0,0-1 1,0 1-1,0-1 0,0 1 1,0-1-1,0 1 0,0-1 1,2-1-1,-2 2-6,-1-1-1,0 0 1,0 1 0,1-1 0,-1 1-1,0-1 1,0 1 0,0-1-1,1 0 1,-1 1 0,0-1 0,0 0-1,0 1 1,0-1 0,0 1 0,0-1-1,0 0 1,-1 1 0,1-1-1,0 1 1,0-1 0,0 0 0,-1 1-1,1-1 1,0 1 0,0-1-1,-1 1 1,1-1 0,-1 1 0,0-2-1,-2-1-251,0 0-1,0 1 0,0-1 1,0 0-1,-1 1 0,1 0 1,-1 0-1,0 0 0,0 0 1,0 1-1,0-1 0,-6-1 0,-6-1-1541,1 1 0,-19-1-1,-23 1-4269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18 124 3810,'0'0'9068,"-6"1"-7966,-6 5-587,24-3-217,49 0 181,-57-2-440,888 1 3560,-872-2-3506,636-38 1364,-639 37-1385,12-5 104,-29 5-137,1 1 0,-1 0 1,1-1-1,-1 1 0,0 0 0,1-1 0,-1 1 0,0-1 0,1 1 1,-1-1-1,0 1 0,1-1 0,-1 1 0,0-1 0,0 1 0,0-1 1,0 1-1,1-1 0,-1 1 0,0-1 0,0 1 0,0-1 1,0 0-1,0 1 0,0-1 0,0 1 0,0-1 0,-1 1 0,1-1 1,0 1-1,0-1 0,0 1 0,-1-2 0,1 2-37,0-1-1,-1 0 1,1 0-1,0 1 0,-1-1 1,1 0-1,0 1 1,-1-1-1,1 0 1,-1 1-1,1-1 1,-1 0-1,1 1 1,-1-1-1,0 1 0,1-1 1,-1 1-1,0-1 1,1 1-1,-1 0 1,0-1-1,1 1 1,-3-1-1,2-7-1263,-28-23-3503,6 8-1518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0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24 3314,'0'0'7960,"-9"-4"-6663,-27-8-88,26 6 1622,14 4-1476,6 6-1305,0 1 1,0 0 0,-1 0-1,0 1 1,0 0 0,0 0 0,13 14-1,3 0 59,72 60 136,-3 4 0,-4 3-1,-3 5 1,127 176 0,-163-193-219,-3 3-1,-4 2 1,-3 2 0,-4 1 0,-4 2 0,-3 2 0,24 116-1,-32-70 25,-5 0-1,-7 1 1,-11 230-1,-7-267 13,-4-1-1,-4-1 1,-4 0 0,-58 164-1,39-159 45,-5-2 0,-3-2 0,-5-2 0,-71 97 0,23-64-12,85-110-87,-2-2 0,1 0 1,-2 0-1,-36 22 0,48-33-13,-1-1-1,0 1 1,0-1-1,0 0 1,-12 2-1,18-4-49,0-1-1,-1 0 1,1 0 0,0 0-1,-1 1 1,1-1-1,-1 0 1,1-1 0,0 1-1,-1 0 1,1 0 0,0 0-1,-1-1 1,1 1-1,0-1 1,0 1 0,-1-1-1,1 0 1,0 1-1,0-1 1,0 0 0,0 0-1,0 1 1,0-1 0,0 0-1,0 0 1,0 0-1,0-1 1,1 1 0,-1 0-1,0 0 1,1 0 0,-1 0-1,1-1 1,-1 1-1,1 0 1,-1-1 0,1 1-1,0-3 1,-3-60-3837,3-23-2752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34 6115,'0'0'10084,"-51"0"-8723,60 0-1489,28-3 96,22-6-704,16-1-1938,7 3-831,-1 2-1762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99 7203,'0'0'9092,"-27"0"-9076,46 0-64,7 0-16,7-3-272,1-1-1184,6 1-994,6-2-1696,2 3-3409</inkml:trace>
  <inkml:trace contextRef="#ctx0" brushRef="#br0" timeOffset="1">1045 34 6099,'0'0'6787,"0"-5"-6547,22 3-160,15-3-160,17 0-1121,4-5-2784,7 3-1394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5410,'0'0'7916,"28"0"-3282,-10 0-6215,-5 0-6383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 2593,'0'0'9877,"-16"-5"-9109,11 5-288,-3-4-480,0 4 0,0 0-1632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44 7187,'0'0'10485,"-32"-37"-10229,86 37 64,13 0-144,2 0-160,-10 0-16,-6-2-48,-13 2-1072,-13 0-625,-8-2-1200,-11-1-1697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73 5475,'0'0'12821,"-67"-72"-12516,67 101-305,0 24 0,0 14 224,0 8-80,0-8-144,0-7 80,3-5-176,2-4-401,0-8-1439,6-7-1378,8-4-2529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9156,'0'0'8004,"22"9"-8004,13-9 0,2 0-208,6 0-1745,-3 0-1217,-13 0-1936</inkml:trace>
  <inkml:trace contextRef="#ctx0" brushRef="#br0" timeOffset="1">0 128 6243,'0'0'11205,"24"63"-10149,27-63-143,3 0-705,2-3-208,-5-6-800,-1-1-2306,-4 5-1760,-11 0-5299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11717,'0'0'7745,"0"-12"-7425,-2-37-349,-5 83 183,5-28 120,1 0 1,0 0-1,0 0 1,-1 9 1450,2-19-1612,0 6-87,-1 84-277,-1-23 206,7 81 1,-3-126 43,1 1 1,1-1-1,0 0 1,1 0 0,1 0-1,1-1 1,0 0-1,19 30 1,-22-41-5,0 0 0,1-1 1,-1 1-1,1-1 0,1 0 0,-1 0 1,1-1-1,0 0 0,0 0 0,0 0 0,0 0 1,1-1-1,0 0 0,-1-1 0,12 3 1,4 0-224,0-2 0,0-1-1,38-1 1,-52-1 139,-1 0 26,-1-1 1,1 1-1,0-1 0,-1 0 0,1-1 1,-1 1-1,1-1 0,-1-1 0,0 1 1,0-1-1,0 0 0,0 0 0,10-8 1,-10 6 38,0-1 1,0 0 0,-1-1 0,1 1 0,-1-1-1,-1 0 1,1 0 0,-1-1 0,-1 1 0,5-13-1,-2 3 22,-2 0 0,0 0 0,0-1 0,1-33 0,-8-72 1010,-7 90 908,5 49-1892,-16 258-546,19-220-528,1 57-5171,1-58 752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11205,'0'0'8548,"99"-10"-7908,-19 10 1,0 0-417,-2 0-224,-9 0-80,-12 0-1313,-9 0-1296,-16 0-2113,-11 0-3922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76 123 7507,'0'0'9447,"-14"22"-8499,14-22-948,-18 26 341,-20 44 1,37-67-322,0-1 1,0 1 0,0-1 0,1 1 0,-1 0-1,1-1 1,0 1 0,-1 0 0,1-1 0,0 1-1,1 0 1,-1-1 0,0 1 0,1 0 0,0-1-1,-1 1 1,1 0 0,0-1 0,0 0 0,0 1 0,1-1-1,-1 1 1,1-1 0,-1 0 0,1 0 0,0 0-1,0 0 1,0 0 0,0 0 0,0-1 0,2 2-1,4 5 54,54 45 271,-43-38-211,34 34 0,-47-38-438,-9-6-1105,-17-3-1877,18-2 3115,-34 0-5696</inkml:trace>
  <inkml:trace contextRef="#ctx0" brushRef="#br0" timeOffset="1">111 154 7155,'0'0'1633,"190"-70"176,-123 51-1377,-8 2-112,-19 0-320,-19 3-2369,-16-3-6611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9156,'0'0'7868,"-10"24"-7593,-12 26 30,3 1 0,-20 81 0,9 53 315,-9 278 0,37 95-542,6-515-117,2 0 0,2 0 0,1-1 0,3 0 0,1-1 0,20 40 0,-23-59-237,1 0-1,0-1 1,2 0 0,1-1-1,0-1 1,1 0-1,1-1 1,1-1 0,1 0-1,0-2 1,1 0-1,26 16 1,-31-23-315,0-1-1,1-1 1,0 0 0,27 6 0,-16-7-1674,53 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7075,'0'0'8500,"16"30"-7121,80 161 424,1 48-367,-72-150-1184,-5 2 0,-3 0 1,-4 1-1,-5 0 0,-6 178 0,-5-216-272,-3 0 0,-3-1 0,-1 0-1,-3 0 1,-3-2 0,-1 0 0,-3 0 0,-2-2 0,-2-1 0,-48 73 0,40-73-1021,-67 75 0,76-99-793,-1-1-1,-34 24 1,-7-6-4863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6723,'0'0'9460,"1"3"-9030,24 91 404,16 122 0,-36-182-803,-3-11-98,-1-15 18,0-1-1,0 1 1,0 0-1,5 12 1,-6-18-137,1-1 1,0 1 0,0 0 0,-1-1 0,1 1-1,0-1 1,1 1 0,-1-1 0,0 0 0,0 1-1,1-1 1,-1 0 0,0 0 0,1 0-1,-1 0 1,1 0 0,0 0 0,-1 0 0,1-1-1,0 1 1,-1 0 0,1-1 0,0 0-1,0 1 1,2-1 0,29 1-3339,6-1-1348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4418,'0'0'8385,"-11"10"-7985,4-5-338,0 1 0,0 0 0,1 0 0,-8 11 0,14-16-51,-1 0 0,1 0 0,0 0 0,0-1-1,0 1 1,0 0 0,-1 0 0,1 0 0,0 0 0,0 0 0,1 0 0,-1 0 0,0 0 0,0-1 0,0 1 0,0 0 0,1 0-1,-1 0 1,1 0 0,-1 0 0,0-1 0,1 1 0,-1 0 0,1 0 0,0-1 0,-1 1 0,1 0 0,0-1 0,-1 1 0,1-1-1,0 1 1,-1-1 0,1 1 0,0-1 0,1 1 0,34 15 203,-31-14-181,13 4 111,0-1-1,1-1 1,0 0 0,22 1-1,75-2 929,-115-3-1056,1 0 49,0 0 0,-1 1 0,1-1-1,0-1 1,-1 1 0,1 0 0,-1 0-1,1-1 1,0 1 0,-1-1 0,1 1-1,-1-1 1,1 1 0,-1-1 0,1 0-1,-1 0 1,0 0 0,1 0 0,-1 0-1,0 0 1,0 0 0,0 0 0,1-1-1,-1 1 1,1-2 0,-1-1 95,0-1 1,0 1 0,0 0-1,0-1 1,0 1 0,-1-1-1,0 1 1,0-6 0,0 3-53,0-7 194,0 1-1,-4-25 1,3 33-250,-1 0 1,1 1 0,-1 0-1,1-1 1,-1 1-1,-1 0 1,1 0-1,0 0 1,-1 0-1,0 0 1,-6-6-1,0 2-74,-1 0 0,0 0-1,0 1 1,-1 0 0,1 1-1,-2 0 1,1 1 0,-1 0 0,1 0-1,-1 2 1,-1-1 0,1 1-1,0 1 1,-1 1 0,1-1 0,-24 2-1,33 0-198,0 0-1,1 0 0,-1 1 0,0-1 1,0 0-1,1 1 0,-1 0 1,0 0-1,1 0 0,-1 0 0,1 0 1,-1 0-1,1 1 0,-1-1 0,1 1 1,0-1-1,0 1 0,0 0 1,0 0-1,-2 3 0,2-2-246,1-1 0,-1 1-1,1 0 1,0 0 0,0 0 0,0 0-1,0 0 1,1 0 0,-1 0 0,1 0-1,0 0 1,0 0 0,0 0 0,0 0-1,0 0 1,1 0 0,-1 0 0,3 6-1,15 27-6331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92 11205,'0'0'5587,"-27"-15"-4333,-89-48-347,112 61-862,0 0 1,-1 0 0,1 1-1,0-1 1,0 1 0,-1 0-1,1 0 1,-1 0 0,1 1-1,0 0 1,-1 0 0,-8 1-1,11-1-33,0 1 0,0-1 0,0 1 0,0 0 1,0 0-1,1 0 0,-1 0 0,0 0 0,0 1 0,1-1 0,-1 0 0,1 1 0,-1-1 0,1 1 0,0 0 0,-1-1 0,1 1 0,-2 3 0,0 4-13,1 0 0,-1 0-1,1 0 1,1 0 0,0 0 0,0 0 0,1 0-1,0 10 1,0-11 3,0-6-14,1 1 0,-1-1 0,0 0 0,0 0 0,1 0 0,-1 0 0,1 0 0,0 0 0,0 0 0,-1 0 0,1 0 0,1 0 0,-1 0 0,0-1 0,0 1 0,1 0 0,-1-1 0,3 3 0,-1-1-28,1-1 0,-1 0 0,1 0 0,0 0 0,0 0 0,0 0 0,0-1-1,7 2 1,3 0-9,0-1 0,0-1 0,-1 0 0,27-2-1,-38 0 66,-1 1 0,0-1 0,1 1 0,-1-1-1,1 1 1,-1-1 0,0 0 0,0 0 0,1 1-1,-1-1 1,0 0 0,0 0 0,0 0 0,0 0-1,0-1 1,0 1 0,0 0 0,-1 0 0,1 0-1,0-1 1,-1 1 0,1 0 0,-1-1 0,1 1-1,-1-1 1,1 1 0,-1-3 0,4-42 2903,-3 50-2676,10 49-385,7 77 1,-6 62 435,-8-109-273,11 367 832,-15-439-835,1 5 5,-1-1-1,-1 0 0,-1 1 1,-4 19-1,5-32-11,1 0 0,-1 0 0,0 0 0,-1 0 0,1 0-1,-1 0 1,1 0 0,-1-1 0,0 1 0,0 0 0,0-1 0,0 1 0,0-1 0,-1 0 0,1 0 0,-1 0-1,1 0 1,-1 0 0,0-1 0,0 1 0,0-1 0,0 0 0,0 1 0,0-2 0,0 1 0,-4 1 0,2-2 13,1 1 0,-1-1 0,0 0 0,0 0 1,1 0-1,-1-1 0,0 0 0,1 1 1,-1-2-1,0 1 0,1-1 0,0 1 1,-9-6-1,7 4-4,1-1-1,-1-1 1,1 1 0,0-1 0,0 0 0,0 0 0,1 0 0,-7-11-1,2 0-16,0-1 0,2-1 0,0 1 0,0-1 0,2 0 0,-4-22 1,2 1-169,2 0 1,2 0 0,1 0 0,3 0 0,5-50 0,-4 77-89,1 1 1,0 0-1,0-1 0,1 1 1,0 1-1,1-1 0,1 1 0,-1-1 1,1 2-1,1-1 0,15-17 1,-8 13-999,0 1 0,1 0 1,1 1-1,0 1 1,1 1-1,22-12 0,42-15-8041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9877,'0'0'3497,"3"25"-2048,21 156 963,-18-139-1256,1 55 1,-7-97-1121,0 0 0,0 1 0,0-1 0,1 0 0,-1 0 0,0 0 0,0 0 0,0 0 0,0 0 0,1 0 1,-1 0-1,0 0 0,0 1 0,0-1 0,0 0 0,1 0 0,-1 0 0,0 0 0,0 0 0,0 0 0,0 0 1,1 0-1,-1 0 0,0 0 0,0 0 0,0 0 0,0-1 0,1 1 0,-1 0 0,0 0 0,0 0 0,0 0 0,0 0 1,0 0-1,1 0 0,-1 0 0,0 0 0,0-1 0,0 1 0,0 0 0,0 0 0,0 0 0,1 0 0,-1 0 1,0-1-1,0 1 0,0 0 0,0 0 0,0 0 0,0 0 0,0-1 0,0 1 0,0 0 0,0 0 0,0 0 0,0-1 1,25-35 945,55-65 0,-69 89-977,2 0 0,-1 1 0,1 0 1,1 1-1,0 0 0,1 2 1,-1-1-1,24-8 0,-33 15-37,0 0-1,0 1 1,1-1-1,-1 1 1,1 0 0,-1 1-1,1-1 1,-1 1-1,1 0 1,-1 0-1,1 1 1,8 2 0,-11-3-86,0 2 0,0-1 0,-1 0 1,1 0-1,-1 1 0,1-1 1,-1 1-1,1 0 0,-1 0 0,0 0 1,0 0-1,0 0 0,0 0 1,0 1-1,-1-1 0,1 1 1,-1-1-1,1 1 0,-1-1 0,0 1 1,0 0-1,0 0 0,0 0 1,0 3-1,1 9-707,1 1 0,-2-1 0,0 1 0,-1 0 0,-1-1 0,-1 1 0,0-1 0,0 1 0,-2-1-1,0 0 1,-6 15 0,-29 51-5636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9812,'0'0'7999,"-9"15"-7314,-3 4-390,-11 27 0,22-43-267,0 0 0,0 0 0,0 0 0,1 0 0,-1 0 0,1 0 0,0 0 0,0 0 0,0 0 0,0 0 0,1 1 0,-1-1 0,1 0 0,-1 0 0,1 0 0,0-1 0,1 1 0,-1 0 0,0 0 0,1 0 0,-1-1 0,1 1 0,0-1 0,4 5 0,-1 0 14,26 35 230,-11-16-161,-2 1 1,0 0-1,15 34 0,-32-59-107,0 1-1,0-1 0,0 0 1,0 1-1,-1-1 0,1 1 0,-1-1 1,0 1-1,0 2 0,0-5-1,0 1 0,0 0 0,0 0-1,0-1 1,0 1 0,-1 0 0,1-1 0,0 1 0,0 0-1,-1-1 1,1 1 0,-1-1 0,1 1 0,0 0-1,-1-1 1,1 1 0,-1-1 0,1 1 0,-1-1-1,0 0 1,0 1 0,-3 1-3,0-1 0,0 0-1,0-1 1,0 1 0,0 0 0,0-1-1,0 0 1,-7-1 0,-1 1-37,-1 0-199,0-1 0,-1 0 0,2 0 0,-1-2 0,0 0 0,0 0-1,1-1 1,-1 0 0,1-1 0,-11-7 0,14 6-480,0 0 0,0 0 0,1 0 1,0-1-1,0-1 0,1 1 0,0-1 0,-7-10 0,-16-37-6534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 3009,'0'0'6817,"-1"-10"-5387,-5 27-1005,0 0 1,1 0-1,-5 33 1,8-38-251,0 1-1,1 0 1,1 18-1,0-28-161,0 1 0,0-1 0,1 0 0,0 0 0,-1 0 0,1 1 0,0-1 0,1 0 0,-1 0 0,0 0 0,1-1 0,0 1 0,0 0 0,0 0 0,0-1 0,0 1-1,0-1 1,4 3 0,4 1 2,-1 0-1,1-1 0,0-1 0,0 0 0,1 0 0,0-1 1,-1 0-1,1-1 0,20 2 0,12-1 7,52-4 1,-37 0 28,-56 1-36,0 0 0,-1 0 0,1 0 0,0 0 0,-1 0 0,1 0 0,0-1 0,-1 1 0,1 0 0,0-1 0,2-1 0,-4 1 25,1 1 1,0-1-1,-1 0 1,1 0-1,-1 0 1,1 0-1,-1 0 1,0 0-1,1 0 1,-1 0-1,0 0 0,0 0 1,0 0-1,1 0 1,-1 0-1,0 0 1,0 0-1,-1-2 414,-11 1-2603,-5 2-1550,1 0-1756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7171,'0'0'6755,"155"-55"-5714,-123 50-817,-5 5-224,-8 0-1041,-11 0-3953</inkml:trace>
  <inkml:trace contextRef="#ctx0" brushRef="#br0" timeOffset="1">465 266 6323,'0'0'10517,"-144"190"-9173,96-116-335,-3-2-417,3-11-192,5-13-336,6-7-64,5-10-288,8-2-1793,2-8-2929,6-9-6115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7523,'0'0'11438,"12"14"-10811,1-1-464,-6-7-114,-1 0-1,0 1 1,0-1-1,-1 1 0,0 1 1,0-1-1,-1 1 0,0 0 1,0 0-1,0 0 1,2 10-1,-4-10 13,0 0 0,0 1 0,-1-1 0,0 0 0,0 0 0,-1 1 1,0-1-1,-1 0 0,-1 13 0,1-17-39,-1-1 1,1 1-1,-1 0 1,1-1-1,-1 1 0,0-1 1,0 1-1,-1-1 1,1 0-1,-1 0 1,1 0-1,-1 0 0,0-1 1,0 1-1,0-1 1,-1 0-1,1 1 1,-1-2-1,1 1 1,-1 0-1,-4 1 0,-13 4 133,20-6-67,19-1-66,27 0-35,77 11 0,-105-9 15,0 2 0,-1 0 0,0 0 0,0 2 0,0 0 0,0 1 0,-1 1 0,15 9 0,-28-15 11,0-1 1,0 1-1,0 0 1,0 0 0,0-1-1,0 1 1,0 1 0,-1-1-1,1 0 1,-1 0-1,0 1 1,1-1 0,-1 0-1,0 1 1,-1-1 0,1 1-1,0 0 1,-1-1-1,1 1 1,-1-1 0,0 1-1,0 0 1,0 0 0,0-1-1,0 1 1,0 0-1,-1-1 1,0 1 0,1-1-1,-1 1 1,0-1 0,0 1-1,0-1 1,-1 1-1,1-1 1,0 0 0,-1 0-1,0 0 1,1 0-1,-1 0 1,0 0 0,0 0-1,0 0 1,0-1 0,-1 1-1,-2 1 1,-11 6 108,0-1-1,0 0 1,-1-1 0,0-1-1,0 0 1,-23 3-1,8-3-426,-1-2 0,-53 0 0,75-4-530,-1 0 0,-20-4 0,-29-16-4234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403 189 1665,'0'0'11765,"8"-8"-10380,26-30-478,-32 34-793,0 0 0,-1-1 0,1 1 0,-1-1 0,0 1 0,0-1 0,0 1 0,-1-1 0,0 0 0,0 1 0,0-1 0,0 0 1,-1 1-1,1-1 0,-4-8 0,3 10-68,0 0-1,0 1 1,0-1 0,0 0 0,0 1 0,-1-1-1,1 1 1,-1-1 0,0 1 0,0 0 0,0 0-1,0 0 1,0 0 0,0 0 0,-3-2 0,0 2 7,0-1 1,0 0 0,0 1-1,0 0 1,0 0 0,-1 1-1,-7-2 1,-1 1-4,1 1-1,-1 0 1,1 1-1,-1 1 1,-24 3-1,25 0-49,0 0-1,0 0 0,1 1 1,0 1-1,0 0 1,0 1-1,1 0 1,-1 1-1,2 0 1,-1 0-1,-17 20 1,16-15-9,1 0 0,0 1-1,1 0 1,0 0 0,2 1 0,-1 1 0,2-1 0,-11 32 0,14-33-6,1 0 1,1 0-1,0 1 1,0 20-1,2-28 8,0-1-1,1 0 1,0 0 0,0 1-1,0-1 1,1 0 0,-1 0-1,2 0 1,-1 0 0,1-1 0,0 1-1,6 8 1,-3-6 4,1-1 0,1 0-1,-1 0 1,1-1 0,1 0 0,-1-1 0,1 0 0,0 0-1,13 5 1,0-2-1,0 0 0,1-2 0,24 4 0,-16-5 23,0-1 0,-1-2 1,1-1-1,57-6 0,-83 5-15,0-1 1,0 0-1,0 0 0,0-1 1,-1 0-1,1 0 0,-1 0 1,1 0-1,-1 0 0,0-1 1,0 0-1,0 0 0,0 0 1,0-1-1,-1 1 0,0-1 1,1 0-1,-1 0 0,0 0 1,-1 0-1,1 0 0,-1-1 1,0 1-1,0-1 0,0 1 1,-1-1-1,2-5 0,1-13 72,-1 1 0,-1-1 0,-1 0 1,-3-38-1,1 17 260,1 56 258,1 111-476,0-118-115,0 0 0,0 0 0,0 0 0,1 0 0,0 0 0,0 0-1,0-1 1,0 1 0,1-1 0,0 1 0,0-1 0,0 0 0,0 0 0,1-1 0,-1 1 0,1 0 0,0-1 0,0 0-1,6 4 1,-2-3-170,0 1-1,1-1 1,-1-1-1,1 1 1,0-1-1,0-1 0,0 0 1,0 0-1,0-1 1,10 1-1,1-1-1402,1-1-1,0-1 0,-1-1 1,1 0-1,-1-2 0,22-6 1,32-15-5999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8052,'0'0'9556,"2"-2"-9492,36 2 144,10-7-208,5-3-16,1 0-640,-1 6-1489,-5 4-1665,-16 0-1728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5234,'0'0'9253,"8"31"-8277,32-26-384,8-5-512,8 0-80,3 0-1472,-5-10-2674,-6 5-3698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5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44 144,'0'0'9087,"1"-6"-7500,0-2-818,1-5-570,-1-3 7912,-3 18-8051,0-1-96,1 10 2379,2 66-2371,5-1 0,2 1 1,4-1-1,3-1 1,31 91-1,-44-155 36,-2-9-6,1 0 0,-1 0-1,1 0 1,-1 0 0,1 0 0,0 0 0,0 0 0,0-1 0,2 4 1203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235 402 1825,'0'0'7889,"-13"6"-7068,-43 18-458,43-18 520,19-10 1148,30-25 930,-36 28-2734,14-26 458,-8 15-546,-1 0 0,-1 0 0,0-1 0,0 1 0,-1-1 0,1-20 0,-2 4 198,-3-55 0,0 75-311,0 1 0,-1-1 1,0 1-1,0 0 1,-1 0-1,0 0 1,0 0-1,-1 0 1,0 1-1,0 0 1,-1-1-1,-7-8 1,8 12-15,1 0 0,-1 1 0,1-1 0,-1 1 0,0 0 0,0 0 0,-1 0 0,1 1 0,0-1 0,-1 1 0,0 0 0,1 0 0,-1 1 0,0-1 0,0 1 0,0 0 0,0 0 0,0 1 0,0 0 0,0 0 0,-10 1 0,11 0-15,0 0-1,0 0 1,0 1 0,1-1 0,-1 1 0,1 0 0,-1 0 0,1 1-1,0-1 1,-1 1 0,1-1 0,1 1 0,-1 0 0,0 0 0,1 0-1,-1 0 1,1 1 0,0-1 0,0 1 0,0-1 0,-1 6-1,-1 1-5,0 0-1,1 1 0,1-1 0,0 0 0,0 1 0,0 21 0,2-30 9,0 1-1,1-1 1,-1 1-1,1-1 1,-1 1 0,1-1-1,0 1 1,-1-1-1,2 0 1,-1 1 0,0-1-1,0 0 1,1 0-1,-1 0 1,1 0 0,1 2-1,1 0 6,0-1 0,0 0 1,0 0-1,0 0 0,1-1 0,-1 1 0,9 2 0,2 0 10,1 0 0,0-2-1,0 0 1,21 2-1,8-2 49,0-2-1,0-2 1,0-2-1,0-2 0,60-14 1,-61 9 314,-43 10-300,-3 4 8,-58 81 71,37-55-141,-20 34 0,36-52-15,1 0 1,0 0-1,2 0 0,-1 0 1,1 1-1,-4 25 1,6 24-40,2-45 40,0-14-3,0-1 1,0 1 0,0-1-1,1 0 1,-1 1 0,1-1-1,0 0 1,-1 0 0,1 1 0,0-1-1,1 0 1,-1 0 0,0 0-1,0 0 1,1 0 0,-1 0 0,4 3-1,-1-2 3,0 0 0,0-1 0,0 1 0,1-1 0,-1 0 0,0 0 0,1 0 0,7 1 0,7 1 29,1-1-1,-1-1 1,30 0-1,-40-2-7,28 1-45,69-1 126,-96-1-225,1 0 1,0-1-1,0 0 1,0-1-1,-1 0 1,1-1 0,11-5-1,-2-3-1606,0-1 0,22-19-1,6-4-4572,6 2-1665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9476,'0'0'9365,"40"-26"-9269,-3 11-96,6 3-401,3 0-831,4 3-1825,-1 6-1025,-7 3-2673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8020,'0'0'10020,"109"33"-9203,-58-33-737,5 0 32,6 0-112,-6 0-1009,-5-14-1968,-11 2-2466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5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1169,'5'-9'19721,"-3"31"-19738,1 0 0,1 0 0,1 0 1,0 0-1,15 33 0,-10-26 40,-5-15-24,0-1 0,1 1-1,0-1 1,1-1 0,0 1 0,1-1-1,15 17 1,-17-23 2,0 0-1,0 0 1,1-1 0,0 0-1,0 0 1,0-1 0,0 0-1,1 0 1,0-1 0,0 0 0,0 0-1,0-1 1,0 0 0,11 2-1,8-1 8,0-1 0,37-1 0,-55-1-12,0-1 1,1 0-1,-1 0 0,0-1 1,0-1-1,0 1 1,0-1-1,-1-1 0,1 0 1,11-6-1,-17 7 6,1 0 0,-1-1 0,1 1 0,-1-1 0,0 0-1,0 0 1,-1 0 0,1 0 0,-1 0 0,0 0 0,0-1 0,0 1-1,0-1 1,-1 1 0,0-1 0,0 0 0,0 0 0,-1 1 0,1-1-1,-1 0 1,0 0 0,-2-9 0,1 4 8,-1 0 0,0 0 0,-1 0 1,0 0-1,0 0 0,-1 1 0,-1 0 0,1 0 0,-11-15 0,4 14 489,11 9-479,0 1 0,0 0 0,0 0-1,0 0 1,-1 0 0,1 0 0,0 0 0,0 0 0,0 0 0,-1 0 0,1 0 0,0 0 0,0 0 0,0 0 0,0 0 0,-1 0 0,1 1 0,0-1 0,0 0 0,0 0 0,0 0 0,0 0 0,-1 0-1,1 0 1,0 0 0,0 0 0,0 1 0,0-1 0,0 0 0,0 0 0,0 0 0,-1 0 0,1 0 0,0 1 0,0-1 0,0 0 0,0 0 0,0 0 0,-2 27 845,1-16-1203,2 309 545,1-130-4320,-1-161 239,6-10-2414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4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 1105,'0'0'6643,"-4"-4"-6033,-10-6-436,13 10-169,1 0 1,-1 0-1,1 0 0,0 0 0,-1 0 0,1 0 0,-1 0 1,1 0-1,-1 0 0,1 0 0,-1 0 0,1 0 0,0 1 0,-1-1 1,1 0-1,-1 0 0,1 0 0,-1 1 0,1-1 0,0 0 0,-1 0 1,1 1-1,-1-1 0,-1 4 11,0 0 1,-1-1-1,1 1 1,1 0-1,-1 0 1,0 0 0,-1 8-1,-1 8 147,0 1 0,1 1 1,1-1-1,2 37 0,0-44-93,0-9-47,0 0 0,1 0-1,-1-1 1,1 1 0,0-1 0,1 1 0,-1-1 0,1 1 0,-1-1 0,1 0-1,1 0 1,-1 0 0,1 0 0,2 4 0,0-3-10,0 1-1,0-2 1,1 1-1,0 0 1,-1-1-1,1 0 1,1-1-1,8 5 1,2-1-6,0-2 0,0 0 1,1 0-1,-1-2 0,1 0 0,29 0 1,-41-3-9,6 1 23,0-1 1,0 0-1,0-1 0,-1 0 1,18-4-1,-25 4-5,-1 0 0,0-1-1,0 1 1,0-1 0,0 1 0,0-1-1,-1 0 1,1 0 0,0 0 0,-1-1-1,1 1 1,-1-1 0,0 1 0,0-1-1,0 0 1,0 0 0,-1 1 0,1-1-1,-1-1 1,1 1 0,-1 0 0,0 0-1,0 0 1,0-5 0,3-19 270,-2 0-1,-1 0 1,-4-46 0,2 65-164,1 3 245,0-1 0,-1 0 0,0 1 0,0-1-1,-1 1 1,0-1 0,1 1 0,-2-1 0,1 1 0,-6-8 1006,8 98-1277,3 147 635,13-78-3141,-16-151 2059,0-2-110,1 0 0,-1 0 0,0 1 0,0-1 0,0 0 0,1 0 0,-1 1 0,1-1 0,-1 0 0,1 0 0,-1 0 0,1 0 0,0 0 0,0 0 0,1 2 0,8-1-7306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5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8356,'0'0'8500,"-51"99"-7652,22-34-144,-3 5-287,-3-1 47,-3-4-384,1-5-16,-3-4-64,2-6-160,6-6-1089,16-6-2288,16-7-3779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5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3362,'0'0'14209,"-24"20"-13620,-73 65-119,94-82-450,1-1 0,-1 1-1,1-1 1,-1 1 0,1 0 0,0 0 0,0 0-1,1 0 1,-1 0 0,0 0 0,1 1 0,0-1 0,0 1-1,0-1 1,0 0 0,1 1 0,-1 0 0,1-1 0,0 1-1,0-1 1,0 1 0,1 5 0,0 1-1,0-7-9,-1 0 0,1 0 0,0 0 0,-1-1 0,1 1 0,1 0 0,-1-1 0,0 1 1,1 0-1,-1-1 0,1 0 0,0 1 0,0-1 0,0 0 0,0 0 0,0 0 0,0 0 0,0 0 0,1 0 1,-1-1-1,1 1 0,4 1 0,6 2 12,-1 0 1,1-1-1,23 4 1,-22-5 15,56 9 94,-52-10-123,-1 0 0,1 1 1,-1 1-1,0 1 1,-1 0-1,27 13 0,-29-5-11,-15-6-15,-11-2-36,-23-2-787,-57-2-1,54-1-418,-27-3-2681,9-11-2959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5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3874,'0'0'10341,"190"-67"-8789,-129 55-847,-13 4-705,-10 1-113,-17 0-3056,-8-3-3714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81 320 8564,'0'0'2716,"-13"-23"-582,-40-75-752,50 93-1277,1 0-1,0 0 1,0-1-1,0 1 1,1-1-1,0 1 1,0-1-1,1 0 1,-1 1 0,1-1-1,0 0 1,1 0-1,-1 1 1,3-9-1,-1 9-42,0 1 0,0-1 0,0 1-1,0 0 1,1-1 0,0 1 0,0 0 0,0 1-1,0-1 1,1 0 0,-1 1 0,1 0 0,6-4-1,2 0 21,1 0-1,-1 1 0,1 1 0,1 0 0,-1 0 1,1 2-1,0 0 0,27-3 0,-30 5-65,-1 0 0,1 1 0,0 1 0,-1 0 0,1 0 0,-1 1-1,1 0 1,-1 1 0,0 0 0,0 1 0,0 0 0,-1 0 0,1 1 0,-1 0-1,0 1 1,0 0 0,-1 1 0,0-1 0,0 1 0,12 15 0,-8-8-4,0 0 1,-1 1-1,-1 1 1,0 0-1,-1 0 0,-1 1 1,-1 0-1,0 0 1,-1 1-1,-1 0 1,0 0-1,-2 0 1,0 1-1,1 35 0,-4-50-2,-1 0-1,1 1 0,-1-1 1,1 0-1,-1 0 0,0 0 1,-3 7-1,3-9 55,0-1 0,1 0 0,-1 0 0,0 1 1,0-1-1,0 0 0,0 0 0,0 0 0,0 0 0,0 0 0,0 0 1,0 0-1,0 0 0,-1 0 0,1-1 0,0 1 0,-1 0 0,1-1 1,0 1-1,-1-1 0,1 1 0,-1-1 0,1 0 0,-1 0 0,-1 0 1,2 0-8,1-1 0,0 1 1,-1-1-1,1 1 0,-1-1 1,1 0-1,0 1 1,0-1-1,-1 0 0,1 1 1,0-1-1,0 0 1,0 1-1,0-1 0,0 0 1,0 1-1,0-1 0,0 0 1,0 1-1,0-1 1,0 0-1,1 0 0,-1-4 112,0 4-163,-1-15 62,1 0-1,1 0 0,0 0 0,1 0 1,1 0-1,0 0 0,9-23 1,-4 21-58,1 1 0,0 0 0,2 1 0,-1 0 0,2 0 0,0 1 0,25-22 0,-33 33-21,0 1 1,0 0 0,0 0 0,0 0 0,1 1 0,-1 0 0,1 0 0,0 0-1,-1 0 1,9-1 0,-11 2 4,0 1-1,1 0 1,-1 0-1,0 0 0,1 0 1,-1 0-1,1 0 1,-1 1-1,0-1 1,1 1-1,-1-1 1,0 1-1,0 0 1,1 0-1,-1 0 1,0 0-1,0 1 1,0-1-1,0 0 0,0 1 1,-1 0-1,1-1 1,0 1-1,1 2 1,4 6-13,-2 0 1,1 0-1,-1 1 1,-1-1-1,0 1 0,0 0 1,-1 0-1,0 1 1,1 20-1,0 15 16,-2 49-1,-2-77-11,0-6 17,0 2-341,0-1-1,0 0 1,2 0-1,-1 0 1,6 16 0,-6-26-49,1 0 1,-1 0 0,1-1 0,0 1-1,0 0 1,0-1 0,1 0 0,-1 1-1,1-1 1,0 0 0,0 0 0,0 0-1,0-1 1,0 1 0,1-1 0,-1 0-1,1 0 1,0 0 0,0 0-1,-1-1 1,1 1 0,5 0 0,45 6-7003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10101,'0'0'7731,"61"2"-7411,-7-2-256,4 0-64,1 0-944,-8 5-1585,-11 5-1185,-21 14-880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4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7267,'0'0'11109,"134"0"-10580,-73 0-529,3 0-929,-5 0-2688,-8-10-3603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0 117 816,'0'0'8764,"2"-16"-7208,0-7-683,2-16-210,-4 0 5770,0 56-6467,4 187-32,0-149 144,18 95 0,-17-126-78,-3-11 2,1 0 0,0 0 0,1 0 0,0-1 0,1 1 0,0-1 0,11 19 0,-14-29-10,0 0-1,0 0 1,0 0 0,1-1 0,-1 1-1,0-1 1,1 1 0,-1-1 0,1 0 0,-1 0-1,1 0 1,-1 0 0,1-1 0,0 1-1,-1-1 1,1 1 0,0-1 0,0 0-1,-1 0 1,6-1 0,-2 1-12,1-1 0,0 0 0,0-1 0,-1 0 0,1 0-1,-1 0 1,7-4 0,5-5 3,-1-1 1,-1 0-1,0-1 0,-1-1 0,27-31 0,-40 42 25,-2 3-5,0-1 0,0 1-1,1-1 1,-1 0 0,0 1-1,1-1 1,-1 1-1,0-1 1,1 1 0,-1-1-1,1 1 1,-1-1 0,1 1-1,-1 0 1,1-1 0,0 1-1,-1 0 1,1-1 0,-1 1-1,1 0 1,0 0 0,-1 0-1,1-1 1,-1 1 0,1 0-1,0 0 1,0 0 0,7 19-377,-5-11 374,0-2 0,1 1-1,0 0 1,0-1 0,0 1-1,1-1 1,0 0 0,0-1-1,0 1 1,1-1 0,0 0 0,0 0-1,0-1 1,0 0 0,1 0-1,0 0 1,12 4 0,-2-3 12,1 0 1,-1-1 0,1-1-1,0 0 1,0-1-1,26-1 1,-27-1 59,-1 0 0,1-1 0,-1-1 0,0-1 0,21-5 0,-32 6-12,0 1 0,0-1-1,-1 0 1,1-1-1,-1 1 1,0-1-1,1 0 1,-1 0-1,0-1 1,-1 1-1,1-1 1,-1 1-1,1-1 1,-1 0-1,0-1 1,-1 1-1,1 0 1,-1-1-1,0 1 1,0-1-1,3-10 1,-2 4 77,-1 0 1,0 0 0,-1-1-1,0 1 1,0-1-1,-2 1 1,1-1-1,-5-21 1,3 26-91,0-1 1,0 1-1,-1 0 1,0 0-1,0 0 1,0 0-1,-1 1 1,0-1-1,-1 1 1,0 0-1,0 0 1,0 1-1,0-1 1,-9-5-1,6 5-130,-1 1 0,0 0 0,0 1 0,-1 0 0,1 1 0,-1 0 0,0 0 0,0 1 0,0 0 0,0 1 0,0 0 0,0 0 0,-1 1 0,1 1 0,-18 2 0,25-2-166,-1 0 0,0 0 1,1 0-1,-1 1 1,1-1-1,-1 1 0,1 0 1,0 0-1,0 0 1,0 0-1,0 1 1,0-1-1,0 1 0,0 0 1,1 0-1,0-1 1,-1 2-1,1-1 0,-3 6 1,4-5-372,-1-1 1,1 1-1,0 0 0,0-1 1,0 1-1,0 0 0,1 0 1,-1 0-1,1 0 0,0 0 1,0-1-1,1 7 0,8 19-5665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62 7507,'0'0'6326,"-25"-13"-4693,25 13-1633,-24-12 314,0 1 0,-37-12 0,58 22-286,-1 1 0,1-1 0,0 1 0,0 0 1,0 0-1,0 0 0,0 0 0,0 0 1,-1 1-1,1-1 0,0 1 0,0 0 1,0 0-1,0 0 0,1 0 0,-1 1 0,0-1 1,-3 3-1,1 0 69,0 1 0,0-1 1,0 1-1,1 0 0,-7 9 0,9-10-27,-3 3-26,2-1 0,-1 1-1,1-1 1,0 1 0,0 0-1,1 0 1,0 0 0,0 1-1,1-1 1,0 0-1,0 1 1,1-1 0,0 12-1,0-17-40,0 1 1,0-1-1,1 0 0,-1 1 0,1-1 0,-1 0 0,1 1 0,0-1 0,-1 0 0,1 0 0,1 0 1,-1 1-1,0-1 0,0 0 0,1-1 0,-1 1 0,3 3 0,0-3-7,-1 1 0,0-1 0,1 0 0,0 0 1,-1 0-1,1 0 0,0 0 0,0-1 0,6 2 0,8 0-10,0-1 1,0 0-1,32-1 1,-35-2 42,-8 1-18,0 0 0,1-1 0,-1-1 0,0 1 0,0-1 0,0 0 0,0 0 0,-1-1 0,11-6 0,-12 7 128,-1-1 0,1 0 1,-1 0-1,0 0 0,0-1 0,0 0 1,0 0-1,-1 0 0,0 0 1,0 0-1,0 0 0,0-1 1,4-9-1,-8 33 2290,8 58-2423,-7-73 120,7 56 160,21 291 66,-27-303-356,0-25 2,-1-1 1,-4 44 0,3-63 10,1 0 0,-1 0 0,0-1 0,0 1-1,0 0 1,0-1 0,0 1 0,-1-1 0,1 1 0,-1-1 0,1 0 0,-1 1 0,0-1 0,0 0 0,0 0 0,0-1 0,0 1 0,-1 0 0,1-1 0,-1 1 0,1-1 0,-1 1 0,-4 0 0,-1 0 41,0 0 0,0 0 0,0-1 0,-1 0 0,1-1 0,-13-1 0,18 1-17,0 0 1,0-1-1,0 1 0,0-1 0,1 0 0,-1 0 0,0 0 0,1 0 0,-1 0 0,0-1 0,1 1 0,0-1 0,-1 1 1,1-1-1,-3-3 0,1 1-6,0-1 0,1 0 0,-1 1-1,1-1 1,0-1 0,1 1 0,-3-6 0,-1-5-17,2 1 0,0-1 0,1 1 0,-3-28 0,5 30-131,0 0-1,1 0 0,0 1 0,4-22 0,-3 29-25,0 1-1,1-1 1,-1 1-1,1-1 1,0 1-1,1 0 1,-1 0-1,1 0 1,-1 0 0,1 1-1,1-1 1,-1 1-1,0 0 1,1 0-1,-1 0 1,6-3-1,14-8-1424,1 1-1,1 2 0,0 0 0,1 2 1,36-9-1,63-11-7404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6051,'0'0'6848,"17"30"-5500,55 99-399,-67-117-823,1-1-1,-2 1 0,1-1 0,-2 2 0,0-1 1,0 0-1,-1 0 0,1 23 0,-2-20-16,3 66 364,-5-56 3045,8-65-3157,2 0 0,22-61 1,-27 90-331,1 1 0,0-1 1,0 1-1,1-1 1,0 1-1,1 1 1,0 0-1,1 0 0,0 0 1,0 1-1,1 0 1,0 0-1,0 1 1,12-7-1,-13 10-43,-1 1 0,0 1 0,1-1 0,0 1 0,-1 0-1,14-1 1,-16 3-1,-1 0 0,1-1 0,0 2 0,-1-1 0,1 0 0,-1 1 0,1 0 1,-1 0-1,1 0 0,-1 1 0,0-1 0,9 6 0,-8-4-7,0 2 0,-1-1 0,1 1 0,-1 0 0,0-1 0,0 2 0,6 10 0,0 1-123,10 28 0,-10-16-313,-1 1 0,-2-1-1,-1 1 1,-1 1 0,0 35 0,-6 155-9586,-6-137 2743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7395,'0'0'5939,"-23"7"-4773,-73 24-416,94-31-734,0 1 0,0 0-1,1-1 1,-1 1 0,0 0 0,1 0 0,-1 0 0,0 0 0,1 0 0,-1 1 0,1-1 0,0 0 0,-1 1 0,1-1 0,0 1 0,0-1 0,0 1 0,0-1 0,0 1 0,0 0 0,1 0 0,-1-1-1,0 1 1,1 0 0,-1 0 0,1 3 0,0-3-7,0 0 1,0 0-1,1 0 0,-1 0 0,1 0 0,0 0 0,-1 0 0,1 0 0,0 0 1,0-1-1,0 1 0,0 0 0,0-1 0,1 1 0,-1 0 0,0-1 0,3 2 1,7 5 37,1-1 0,1 0 0,-1-1 0,16 5 0,-11-4 21,31 17-1,-42-20-67,28 19-30,-33-22 24,0 0 0,0 0-1,0 0 1,0 0-1,0 0 1,0 0-1,0 0 1,0 0 0,0 0-1,-1 0 1,1 0-1,0 0 1,-1 1 0,1-1-1,-1 0 1,1 1-1,-1-1 1,0 0-1,1 1 1,-1-1 0,0 0-1,0 1 1,0 1-1,0-3-7,-1 1 1,1-1-1,0 1 0,0-1 0,-1 0 0,1 1 0,0-1 0,-1 1 0,1-1 0,0 0 0,-1 0 0,1 1 0,-1-1 1,1 0-1,0 0 0,-1 1 0,1-1 0,-1 0 0,1 0 0,-1 0 0,1 0 0,-1 0 0,1 0 0,-1 1 1,1-1-1,0 0 0,-2-1 0,-32 4-1588,1-2 1,-1-1 0,-37-5-1,2-9-4160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0 8436,'0'0'6651,"-14"22"-5712,-103 156 408,30-46-660,-116 134 0,195-254-691,4-5-1720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9957,'0'0'5842,"123"-24"-6578,-83 24-1569,-3 0-2097,-4 0-1105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9364,'0'0'7892,"-104"152"-7012,64-89-415,-3 6-17,-5 1-448,-8 5 16,-3-15-16,-3 2-625,6-14-1920,11-9-2593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0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39 10597,'0'0'9289,"24"-7"-8814,75-22-248,-97 29-221,0-1-1,0 1 1,0-1 0,0 1-1,0 0 1,0 0 0,0 0-1,0 0 1,0 0 0,0 0-1,0 0 1,0 1 0,0-1-1,0 1 1,3 1 0,-4-1-4,0-1 0,0 1-1,-1 0 1,1 0 0,0 0 0,-1-1 0,1 1 0,-1 0 0,1 0 0,-1 0 0,1 0 0,-1 0 0,0 0 0,0 0 0,1 0-1,-1 1 1,2 4 0,0 3 3,1 0 0,-1 0-1,-1 0 1,0 0-1,0 0 1,-1 11 0,0-19 0,-1 1 0,1 0 0,-1-1 0,0 1 0,1-1 0,-1 0 0,0 1 0,0-1 0,0 0 0,0 1 0,-2 0 0,0 3 7,44 2-4,0 1 1,-1 2 0,54 20-1,-87-27-14,0 1-1,-1-1 1,1 1-1,0 0 1,-1 0 0,0 1-1,0 0 1,-1 0-1,9 10 1,-11-11 5,0 1 1,0-1-1,0 1 1,-1 0-1,1 0 1,-1 0-1,0 0 0,-1 1 1,1-1-1,-1 1 1,0-1-1,-1 0 1,1 10-1,-1-12 2,-1 0 0,1 1 0,-1-1 1,0 0-1,1 0 0,-1 0 0,-1 0 0,1 0 0,0 0 0,-1 0 0,1 0 0,-1 0 0,0-1 1,0 1-1,0-1 0,0 1 0,-1-1 0,1 0 0,-5 4 0,-5 1 14,1 0 0,-1 0 0,-19 7-1,30-14-12,-23 10 31,-2-1-1,1-2 1,-1 0 0,0-2 0,-39 3-1,-137-6-1317,81-13-2156,-2-15-2887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5346,'0'0'9749,"0"-11"-8538,-1-12-799,1 4 154,7 51-271,3 19-28,40 265 973,-49-228-1518,-1-53-6380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1873,'0'0'7011,"-20"1"-5717,-4-1-863,7 0 199,0 1 0,-33 6 0,47-6 1477,5 0-902,11 1-642,20 1-807,69-1 534,-51-2-123,73 8 0,-117-5 443,-20-2 21,-22 0-4214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5202,'0'0'5187,"-3"14"-4998,-3 12 221,-4 50 0,9-68-292,1 0 0,0-1 0,0 1 0,1 0 1,0 0-1,0 0 0,0 0 0,1-1 0,1 1 0,-1-1 1,1 1-1,8 12 0,-7-14-77,1 0 1,1 0 0,-1 0-1,1-1 1,0 0-1,0-1 1,1 1-1,-1-1 1,1 0-1,0-1 1,0 1-1,0-1 1,1-1-1,-1 0 1,8 2-1,10 0 12,0 0 0,1-2-1,29-2 1,-45 0-32,0 0 0,-1-1 0,1 0 0,-1-1 1,1 0-1,-1 0 0,0-1 0,0 0 0,15-8 0,-19 8 8,1 0 1,-2-1-1,1 0 0,0 0 0,-1 0 0,0 0 0,0 0 1,0-1-1,0 0 0,-1 0 0,1 0 0,-1 0 0,-1 0 0,1-1 1,-1 0-1,3-11 0,-1-3 445,-2 0-1,0 0 1,-1 0 0,-2-25-1,0 5 1999,1 47-2427,1 86-420,14 112 0,-1-89-6644,-12-97 4658,1 20-3580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62 5843,'0'0'7635,"-10"-1"-6776,-17-1-574,26 1-118,8 1 17,59 1 729,-18-1-210,203-4 1046,-199 0-1361,-1-2 0,94-24 0,-143 29-425,0 1-1,0-1 0,-1 1 0,1-1 1,0 0-1,0 1 0,0-1 0,-1 0 1,1 0-1,0 0 0,-1 0 0,1-1 1,1-1-1,-20 5-6005,13 0 5383,-1 0 0,1 0 0,0 0 0,0 1 0,0 0 0,-5 3-1,-30 24-3631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5394,'0'0'9869,"-11"25"-8959,-31 79-299,41-101-583,0 0 0,0 0 1,0 0-1,1 0 0,-1 1 1,0-1-1,1 0 0,0 0 1,0 0-1,0 1 0,0-1 1,1 0-1,0 5 0,0-6-1,0 0-1,0-1 1,0 1-1,1 0 1,-1-1-1,0 1 1,1-1-1,-1 1 1,1-1-1,-1 0 1,1 1-1,2 0 1,3 3 64,13 9 83,1-1 0,0-1 0,38 16 0,-29-15 4,31 19-1,-59-31-170,0 0 0,0 0 0,-1 1 0,1-1 0,-1 0 0,1 0 0,-1 1 0,1-1 0,1 3 0,-3-4-13,0 1 0,0-1 0,0 0 0,0 0 0,0 0 0,0 0 0,-1 1 0,1-1 0,0 0 0,0 0 0,0 0 0,0 0 0,0 1 0,0-1 0,0 0 0,0 0 0,0 0 0,-1 0 0,1 0 0,0 1-1,0-1 1,0 0 0,0 0 0,0 0 0,-1 0 0,1 0 0,0 0 0,0 0 0,0 0 0,0 0 0,-1 0 0,1 0 0,0 0 0,0 0 0,0 0 0,0 0 0,-1 0 0,1 0 0,0 0 0,0 0 0,0 0 0,0 0 0,-1 0 0,1 0 0,0 0 0,0 0 0,0 0 0,0 0 0,-1 0 0,1 0 0,-2-1-96,-99 1-7570,56 0 1882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7059,'0'0'4274,"163"-31"-2913,-107 19-801,1 0-560,-12-3-96,-10 1-3522,-14-1-5922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8 4930,'0'0'8476,"-16"-3"-7649,10 2-766,0 0 0,0 0 0,1 0 0,-1 1 0,0 0 1,0 0-1,0 1 0,-10 1 0,11 0-25,1 0 0,0 0 1,0 1-1,-1-1 1,1 1-1,1 0 1,-1 0-1,0 0 0,1 0 1,0 1-1,0-1 1,0 1-1,0 0 0,0 0 1,1 0-1,-3 5 1,-19 39 248,1 1 0,3 1 1,2 1-1,2 1 1,3 0-1,-13 95 0,14-16 260,7 216-1,7-290-502,3 0 0,3 0 0,1 0 0,4-1 0,1-1 0,23 55 0,-21-73-59,0 0-1,3-2 1,1 0 0,2 0-1,1-2 1,1-1 0,2-1-1,2-1 1,41 35 0,-23-29-851,2-2 1,2-2 0,0-3 0,2-1 0,2-3 0,0-2 0,87 23 0,19-6-3458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 8468,'0'0'6072,"20"0"-5362,157-2 1144,-218 4-1851,0 3-1,0 1 1,-77 22 0,112-26-7,0-1 1,0 1-1,0 1 1,0-1 0,0 1-1,1 0 1,0 0 0,-10 8-1,12-8-1,1-1 0,-1 1 0,1 0 0,0 0 0,0 1 0,0-1 0,1 0 0,-1 1 1,1-1-1,0 1 0,-1-1 0,2 1 0,-1-1 0,0 1 0,1 0 0,0 5 0,-1 2 32,0 1 0,2-1 0,-1 1 0,4 15 1,-3-22-21,1 0 0,-1-1 1,1 0-1,0 1 1,0-1-1,1 0 1,-1 0-1,1 0 1,0 0-1,0 0 1,0-1-1,1 1 0,4 3 1,-3-4 13,0 1 1,1-1 0,-1 0-1,1-1 1,0 1-1,0-1 1,0 0-1,0 0 1,0-1 0,0 0-1,1 0 1,6 0-1,11 0 359,42-4 0,-13-6 38,-40 6-285,1 0 0,27-1 0,-36 4-133,2 0-2,0 0 1,0 0 0,0 1-1,0 0 1,13 3-1,-18-3 2,1 0-1,0 1 1,0-1-1,-1 1 1,1 0-1,-1 0 1,1 0 0,-1 0-1,0 0 1,0 1-1,0-1 1,0 1-1,0-1 1,-1 1-1,3 5 1,0 0-5,-1 0 0,0 1 0,-1-1 0,0 1 0,-1-1 0,0 1 0,0 0 0,0 0 0,-2 14 0,1-13 1,0-7 8,0 0 0,-1-1-1,1 1 1,-1 0 0,1 0 0,-1 0-1,0 0 1,0-1 0,0 1-1,0 0 1,-1-1 0,1 1-1,-1-1 1,0 0 0,-3 5-1,1-3 2,0-1-1,-1 1 0,1-1 1,-1 0-1,0 0 0,0 0 0,-9 3 1,-1-1 17,1 0 1,-1-2 0,0 0-1,-1 0 1,-18 0 0,25-3-38,-5 2-332,-1-1-1,0-1 0,0-1 1,1 0-1,-1 0 0,0-2 1,-21-6-1,-6-14-4043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7876,'0'0'8113,"28"10"-7921,-1 0-73,-1 2 0,44 24 0,-58-27-61,0 1 0,-1-1 0,0 2 0,-1 0 0,0 0 0,15 22 0,20 33 254,-2 1 0,-4 2 0,33 77 0,-48-87-182,-3 1 0,-2 1 1,-2 0-1,11 87 0,-19-51 68,-6 170-1,-5-220-168,-3 0 0,-1 0 0,-3 0-1,-1-1 1,-3 0 0,-1-1 0,-3-1 0,-1 0-1,-27 46 1,10-32-65,-3-1 0,-82 95 0,-31 2-3017,94-106-1245,16-24-3047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1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4626,'0'0'6731,"0"-11"-5370,0-24-513,0 25-308,0 32-322,5 70 777,32 163-1,-30-216-891,-5-26-91,3 17-48,14 47 1,-19-75-126,1 0 0,0 0 0,0 0 0,0 0 0,0 0 0,0 0 0,0-1 0,0 1 0,0 0 0,1-1 0,-1 1 0,1-1 0,-1 1 0,1-1 0,-1 0 0,1 0 0,0 0 1,0 0-1,2 2 0,2-2-801,-1 0 0,1 0 0,-1 0 1,1 0-1,-1-1 0,7 0 1,22 0-4549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17 237 5731,'0'0'5549,"-5"11"-5125,3-8-385,0 0 0,1 0-1,0 0 1,0 0 0,-1 0 0,2 0 0,-1 0-1,0 1 1,1-1 0,-1 0 0,1 4 0,0-6-20,1 0 1,-1 1-1,0-1 1,1 0 0,-1 0-1,1 0 1,-1 0-1,1 0 1,-1 0 0,1 0-1,0 0 1,0 0-1,0 0 1,-1 0 0,2 1-1,1 0 24,0-1 0,0 1-1,0 0 1,0-1 0,0 1-1,0-1 1,6 1 0,31 7 180,1-3 0,0-1 0,0-2 0,73-3 0,-112 0-179,1 0 0,-1 0 1,1 0-1,-1-1 1,1 1-1,-1-1 0,1 1 1,-1-1-1,0 0 0,1 0 1,-1 0-1,0 0 0,0 0 1,0 0-1,0-1 0,0 1 1,0-1-1,0 0 1,2-2-1,-2 1 109,0-1 0,0 0-1,-1 1 1,1-1 0,-1 0 0,0 1 0,0-1 0,0 0-1,-1 0 1,0 0 0,1-6 0,-1 0 21,1-1 1,-1 1-1,-1-1 0,0 1 0,-1-1 1,1 1-1,-2-1 0,0 1 1,0 0-1,-1 0 0,0 1 1,0-1-1,-1 1 0,-1 0 0,0 0 1,0 1-1,-8-10 0,7 11-120,0-1 0,-1 1 0,0 0 0,0 1 0,-1 0 0,0 0 0,0 1 0,0 0 0,-11-4 0,7 4-99,0 2 0,0-1 0,-1 2 0,1 0 0,-1 0 0,-20 1-1,20 1-125,7 0-271,0 0 0,0 0 0,0 0 1,0 1-1,0 0 0,-12 4 0,17-4 146,0 0 0,0 0 0,0 0-1,0 0 1,0 1 0,0-1-1,1 1 1,-1-1 0,1 1 0,-1 0-1,1 0 1,0 0 0,-1-1-1,1 1 1,0 0 0,0 1-1,0-1 1,1 0 0,-1 0 0,0 0-1,1 0 1,-1 1 0,1-1-1,0 0 1,0 4 0,-1 31-5590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322 219 5651,'-7'-25'1718,"-28"-80"189,33 100-1666,0-1 0,-1 1 0,0 0-1,0 0 1,0 0 0,-1 0 0,1 1 0,-1-1-1,-1 1 1,1 0 0,0 0 0,-1 0-1,0 1 1,0-1 0,0 1 0,0 0 0,-9-3-1,6 4-34,1 0 0,-1 0 0,0 1 0,0 0 0,0 1 0,0-1 0,0 1 1,0 1-1,0 0 0,-13 3 0,16-3-159,0 0 0,0 1 1,0 0-1,1 0 0,-1 1 1,0-1-1,1 1 1,0 0-1,-1 0 0,1 0 1,1 1-1,-1-1 1,0 1-1,1 0 0,0 0 1,0 1-1,0-1 0,0 0 1,-2 7-1,1-3-17,1 0 0,1-1-1,-1 1 1,1 0 0,1 0 0,0 1-1,0-1 1,0 0 0,1 0 0,0 0-1,2 14 1,-1-19-31,-1-1 0,1 1 0,0-1-1,0 1 1,0-1 0,1 0 0,-1 1-1,0-1 1,1 0 0,-1 0 0,1 0 0,0 0-1,0 0 1,0 0 0,0 0 0,0-1-1,0 1 1,1-1 0,-1 1 0,0-1 0,1 0-1,-1 0 1,4 1 0,5 1-10,0 0-1,1 0 1,21 1 0,117 0 325,-103-4 788,-47 12-819,27 316-48,-1-33-46,-25-257-221,1 3 129,-1-1 0,-7 47 0,5-77-53,-1 0 0,0 0 0,0-1 0,-1 1 0,0-1 1,0 1-1,-1-1 0,-1 0 0,0 0 0,0-1 0,0 0 0,-1 0 0,0 0 0,-8 7 1,12-12-7,-1-1 0,1-1 0,-1 1 0,1 0 1,-1 0-1,1-1 0,-1 0 0,0 1 1,0-1-1,0 0 0,0 0 0,0-1 0,0 1 1,0-1-1,0 1 0,0-1 0,0 0 0,0 0 1,0 0-1,0-1 0,0 1 0,0-1 1,0 1-1,0-1 0,0 0 0,0 0 0,1 0 1,-1-1-1,0 1 0,0-1 0,1 0 1,-1 1-1,1-1 0,0 0 0,0 0 0,-1-1 1,1 1-1,0 0 0,-2-4 0,-3-7-11,0 0 0,1-1 1,0 0-1,1 0 0,1 0 0,0 0 0,-2-23 0,1-4-178,1-61 0,4 88-110,1 0-1,0-1 1,1 1 0,0 0-1,1 0 1,6-17-1,-6 23-174,1-1-1,1 0 0,-1 1 0,1 0 0,1 0 0,0 0 0,0 1 0,0 0 1,1 0-1,8-7 0,-2 3-1548,1 1 0,25-13 0,35-13-6427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9060,'0'0'3674,"10"22"-2796,1 0-663,-1-3 19,0 0 0,-2 0 0,0 0 0,-2 1 0,8 38 0,-10-25 840,-2 59 1,-3-58-279,0-26-233,-2-9 449,-2-16 239,3 0-1043,1-1-1,1 1 1,0-1 0,5-27 0,-4 38-196,1-1 1,0 0-1,1 1 0,0-1 0,0 1 0,0 0 0,1 0 1,0 0-1,1 1 0,-1-1 0,1 1 0,10-10 0,-7 10-16,0 0 0,0 0-1,0 0 1,1 1 0,0 1-1,0-1 1,0 2 0,17-6-1,-22 8-17,0 0 0,0 0 0,-1 0-1,1 0 1,0 1 0,0 0 0,0-1-1,0 2 1,0-1 0,0 0 0,0 1 0,0 0-1,0 0 1,0 0 0,0 0 0,-1 0-1,1 1 1,0 0 0,-1 0 0,0 0-1,1 0 1,-1 0 0,0 1 0,6 5 0,-5-2-152,0 0 0,-1 0 0,1 1 0,-1-1 0,0 1 0,-1 0 0,0 0 0,0 0 0,0 0 0,0 8 0,1 12-1023,-1 38 1,-2-61 1082,0 8-611,0 0 0,-1 0-1,-1 0 1,1 0 0,-2 0 0,0-1 0,0 1-1,-1-1 1,0 1 0,-10 15 0,-29 39-6993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9668,'0'0'6465,"0"15"-5857,0-6-514,0-4-53,0 0 1,0 0-1,0 0 0,0 0 0,1 0 0,0 0 0,0 0 0,0 0 0,1 0 0,0 0 0,0-1 0,0 1 1,0-1-1,1 1 0,0-1 0,0 0 0,0 0 0,7 7 0,18 12 217,-18-16-197,-1 0 1,1 1-1,-1 0 1,-1 1-1,0 0 1,0 0-1,13 21 1,-20-29-56,0 0 1,-1 0-1,1 0 1,0 0-1,-1 1 1,1-1-1,-1 0 1,0 1-1,1-1 1,-1 0 0,0 1-1,0-1 1,0 0-1,1 1 1,-1-1-1,-1 0 1,1 1-1,0-1 1,0 0-1,-1 1 1,1-1-1,0 0 1,-1 1-1,1-1 1,-1 0-1,0 0 1,1 0-1,-1 1 1,0-1-1,0 0 1,0 0 0,0 0-1,0 0 1,0 0-1,0-1 1,0 1-1,0 0 1,0 0-1,0-1 1,-1 1-1,-1 0 1,-6 2 11,1-1 0,-1 0 0,1-1 0,-1 0 0,-12-1 0,10 1-48,-7 0-25,-51 0-1128,62-1 639,0-1 1,0 0 0,-1 0 0,2 0 0,-1-1-1,0 0 1,-9-5 0,9 3-820,1 0 1,0-1-1,-11-9 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41 198 6611,'85'-164'1281,"-63"147"912,-1 8 272,3 4-1393,0 3-928,3 2-144,2 0-1088,-10 0-4915</inkml:trace>
  <inkml:trace contextRef="#ctx0" brushRef="#br0" timeOffset="1">551 239 8980,'0'0'5026,"-99"183"-3105,54-109-1216,-9-2 351,-10 3-416,-5-8-640,2-7 241,8-7-241,14-12-865,18-7-2432,5-5-3987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12278,'0'0'5970,"19"10"-5495,-19-10-475,82 47 200,-78-45-187,0 1-1,-1 0 0,1 1 1,-1-1-1,0 1 0,0-1 1,0 1-1,0 0 0,-1 0 1,0 0-1,0 0 0,0 1 1,0-1-1,0 1 1,-1-1-1,0 1 0,0 0 1,0-1-1,-1 1 0,1 0 1,-1-1-1,0 1 0,-1 6 1,1-4 5,0-3-10,-1-1 1,1 1-1,-1 0 0,0 0 0,0 0 1,0 0-1,0-1 0,-1 1 0,0-1 1,1 1-1,-1-1 0,0 1 0,-1-1 1,1 0-1,-1 0 0,1 0 1,-1 0-1,0-1 0,0 1 0,0-1 1,0 0-1,-1 0 0,1 0 0,-4 2 1,-6 2 28,0-1 0,0 0 0,-1-1 0,1 0 0,-21 2 1,14-4 52,-37 0 0,43-2 119,14 0-195,0 0 0,0-1 0,0 1 0,0 0-1,0 0 1,-1 0 0,1-1 0,0 1 0,0 0 0,1 0 0,-1 0 0,0 0-1,0-1 1,0 1 0,0 0 0,0 0 0,0 0 0,0 0 0,0-1-1,0 1 1,0 0 0,0 0 0,0 0 0,1 0 0,-1-1 0,0 1-1,0 0 1,0 0 0,0 0 0,0 0 0,1 0 0,-1 0 0,0 0-1,0 0 1,0-1 0,0 1 0,1 0 0,-1 0 0,0 0 0,0 0-1,0 0 1,0 0 0,1 0 0,-1 0 0,0 0 0,11-4 26,1 0 1,-1 1-1,1 1 1,0-1-1,-1 2 1,13-1-1,81 2-38,-55 1 4,-40-1-12,0 0 0,1 1 1,-1 0-1,0 1 0,0 0 1,0 1-1,0 0 0,0 0 1,0 1-1,13 8 0,-18-9 9,-1 0 1,1 0-1,-1 1 0,0-1 0,0 1 0,-1 0 0,1 0 0,-1 1 0,1-1 0,-2 1 0,1-1 0,0 1 0,-1 0 0,0 0 0,0 0 1,0 1-1,-1-1 0,0 0 0,0 1 0,0-1 0,0 8 0,-1-7 5,1 0 1,-2 0-1,1 0 0,-1 0 1,1 0-1,-4 10 0,3-13 0,-1 0 0,1 0 0,-1 0 0,0 0 0,0 0 0,0 0 0,0 0 1,-1 0-1,1-1 0,-1 1 0,1-1 0,-5 3 0,-3 2 54,-1 0 0,0-1 0,0-1 0,0 0 0,0 0 0,-1-1 0,0 0 0,-15 2 0,6-3-322,1 0-1,-1-2 0,0 0 1,-24-3-1,38 1-652,-1 0 0,0-1 0,-14-3 0,-27-17-6656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254 362 2321,'0'0'4837,"-23"0"-3775,-8 1-506,-76 0 3060,81 0-1983,14-1-789,1 1 0,-1-2-1,-19-2 1,34 3 1447,30-3-2096,81 3 14,1284-12 1407,-872-2-1058,1196-40 148,-2-34-697,-1284 57 15,-84 4 11,-89 4 58,-194 17 25,121-18 546,-163 15-391,-26 8-238,-1 1 0,1 0 1,-1 0-1,1-1 0,0 1 0,-1-1 0,1 1 0,-1-1 1,0 1-1,1-1 0,-1 1 0,1-1 0,-1 1 1,0-1-1,1 1 0,-1-1 0,0 1 0,0-1 1,1 0-1,-1 0 0,0-1-5,-1 1 0,1 0 0,-1 0 0,0 0 0,1 0 0,-1 0 0,0 0 0,0 0 0,1 0 0,-1 0 0,0 0 1,0 0-1,0 0 0,0 0 0,0 1 0,-1-1 0,1 0 0,0 1 0,0-1 0,0 1 0,0-1 0,-1 1 0,1 0 0,-2-1 0,-25-9 307,9 2-1041,0 2 0,-28-6 0,39 11-172,1 0 1,0 0-1,0 1 0,-9 1 1,11-1-237,0 1 0,0 0 0,0 0 0,1 1 0,-1-1 0,-8 5 0,-38 27-6934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8564,'0'0'8724,"-5"22"-8692,5 40 224,2 3 224,9 0 81,0-7-385,-3-3-32,-3-7-112,-2-4-32,-1-6-176,9-4-1633,11-5-2689,15-10-1777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26 3490,'0'0'3326,"-23"15"-2816,-69 54 56,89-67-543,1 1 1,-1-1-1,1 1 1,0-1-1,0 1 1,0 0 0,0 0-1,0 0 1,0 0-1,1 0 1,0 0 0,-1 0-1,1 1 1,0-1-1,1 0 1,-1 1-1,1-1 1,-1 1 0,1-1-1,0 1 1,0-1-1,1 1 1,0 3-1,0 8 73,-1-6-52,0 0-1,0 0 1,1 0-1,0 0 1,1 0 0,0 0-1,3 10 1,-3-15-36,1 0 0,-1 0 0,0-1 0,1 1 0,0-1 0,0 1 0,0-1 0,0 0 0,0 0 0,1 0 0,-1 0 0,1-1 1,0 1-1,0-1 0,0 0 0,6 2 0,4 0 146,-1 0-1,1-2 1,0 1 0,0-2 0,0 0-1,0 0 1,20-3 0,-18 1 48,-10 1-82,0 0-1,0 0 1,0-1-1,0 0 0,0-1 1,0 1-1,0-1 0,0 0 1,-1-1-1,1 1 0,-1-1 1,0 0-1,1-1 0,-1 1 1,-1-1-1,1 0 0,-1 0 1,1 0-1,-1-1 0,0 0 1,-1 1-1,1-1 0,-1-1 1,0 1-1,0 0 1,-1-1-1,1 0 0,-1 1 1,-1-1-1,1 0 0,-1 0 1,0 0-1,0-7 0,1 0 120,-1-1 0,-1 1 0,0 0 0,-1 0 0,-3-21 0,3 29-201,-1-1 1,0 1 0,0 0 0,0 0-1,0 0 1,-1 0 0,0 1-1,0-1 1,0 1 0,-1 0 0,1-1-1,-1 1 1,0 1 0,0-1 0,-1 1-1,-4-4 1,-3 1-268,0 0-1,0 1 1,-1 0-1,1 1 1,-1 0-1,0 1 1,0 0-1,-1 1 1,1 1 0,0 0-1,-22 2 1,33-1 33,1-1-68,0 1-1,0 0 1,-1 0 0,1 0-1,0 0 1,-1 0 0,1 0 0,0 0-1,0 0 1,-1 1 0,1-1-1,0 1 1,0-1 0,0 0-1,0 1 1,-1 0 0,1-1 0,0 1-1,0 0 1,0-1 0,0 1-1,0 0 1,-1 2 0,0 8-5480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7988,'0'0'8243,"120"0"-7314,-40 0-769,6-9-160,5-13-496,-3 0-2466,-5-2-1888,-6 5-1585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5202,'0'0'10629,"-5"27"-9359,-2 9-792,-3 46-1,10-76-431,0 1-1,1-1 1,-1 0-1,1 0 1,1 0-1,-1 0 1,1 1-1,0-2 1,0 1-1,1 0 1,0 0-1,0-1 1,0 0-1,1 1 1,0-1-1,-1 0 1,9 6-1,-8-6-21,1 1-18,1 0 0,0-1 0,0 1 0,0-1 0,1-1 0,0 1 0,-1-1 0,2 0 0,-1-1 0,0 0-1,1 0 1,8 2 0,3-1-153,0-1 0,0-1-1,36-1 1,-51 0 118,0-1-1,1-1 1,-1 1-1,0-1 1,0 1-1,0-1 1,0 0-1,0-1 1,0 1-1,4-3 1,-6 3 24,0 0-1,-1-1 1,1 1-1,0-1 1,0 0 0,-1 0-1,1 1 1,-1-1-1,0 0 1,1 0 0,-1 0-1,0 0 1,0-1-1,0 1 1,-1 0-1,1 0 1,0-1 0,-1 1-1,1-3 1,1-12 168,0 0 0,-1 0 0,-1 0 0,-1 1 0,0-1 0,-1 0 0,-1 0 0,-9-30 0,5 34 2327,5 29-1816,15 183-674,-4-50-518,-9-50-2820,0-37-1436,0-1-2955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0 3570,'0'0'14758,"-171"133"-13781,118-47-97,2 11-207,8 1-321,0 3-288,-5-4 144,-11-11-208,-5-11-16,0-17-849,19-13-1904,23-9-3025,22-16-6020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257 231 11909,'0'0'1409,"-29"4"837,-95 16 84,120-20-2238,0 1 1,0 0 0,1 0-1,-1 1 1,0-1 0,0 1-1,1 0 1,-1 0 0,1 0-1,0 0 1,-1 1 0,1-1-1,0 1 1,0 0 0,1 0-1,-1 0 1,1 0 0,-1 0-1,1 1 1,0-1 0,0 1-1,-2 5 1,2-1 21,1 1 1,-1-1-1,2 0 0,-1 1 1,1-1-1,0 1 0,3 12 0,-3-15-33,2-1-60,-1 0 1,0 1-1,1-1 0,0 0 0,1 0 0,-1 0 0,1 0 1,0 0-1,0 0 0,0-1 0,1 1 0,-1-1 0,1 0 1,0 0-1,0-1 0,1 1 0,-1-1 0,1 0 0,0 0 1,6 3-1,14 6 20,0-1 1,49 14-1,-54-18 1,32 8-20,-25-8 20,0 2 0,0 0 0,27 15 0,-40-12-27,-13-12-15,-1 0-1,0 0 0,1 0 1,-1 1-1,0-1 1,0 0-1,0 0 1,1 1-1,-1-1 1,0 0-1,0 1 0,0-1 1,0 0-1,0 1 1,1-1-1,-1 0 1,0 1-1,0-1 1,0 0-1,0 1 1,0-1-1,0 0 0,0 1 1,0-1-1,0 0 1,0 1-1,0-1 1,-1 0-1,1 1 1,0-1-1,0 0 0,0 0 1,0 1-1,0-1 1,-1 0-1,1 1 1,0-1-1,0 0 1,0 0-1,-1 1 0,1-1 1,0 0-1,0 0 1,-1 0-1,1 1 1,0-1-1,-1 0 1,1 0-1,0 0 0,-1 0 1,1 1-1,-15 2-8,1 1-1,-1-2 0,0 0 0,0 0 1,0-2-1,-28-1 0,8 0-130,-19 2-400,-53-1-1630,93-2 773,0 0-1,-26-7 1,-9-13-4560</inkml:trace>
  <inkml:trace contextRef="#ctx0" brushRef="#br0" timeOffset="1">228 138 11221,'0'0'4802,"181"-51"-2016,-100 39-978,-7 0-975,-17 5-273,-25-3-480,-14 1-80,-12-1-288,-4-4-560,-2 4-497,-40 7-4850,-24 3-976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43 290 9556,'0'0'1001,"-9"-22"704,-1-5-893,-11-43 0,20 67-768,1-1-1,-1 0 1,1 0-1,0 0 1,0 1 0,0-1-1,0 0 1,1 0-1,-1 1 1,1-1-1,0 0 1,0 1-1,0-1 1,1 1-1,0-1 1,2-4-1,1 2-11,0 0 0,0 1-1,0 0 1,0 0 0,12-8 0,-12 10-8,7-6 18,1 2 0,-1 0 0,2 1 0,-1 0-1,1 1 1,-1 0 0,1 1 0,1 0 0,-1 2-1,0-1 1,1 2 0,-1 0 0,1 1 0,21 2-1,-24-1-13,0 0 0,0 1-1,0 0 1,0 1 0,-1 1-1,1 0 1,-1 0 0,0 1-1,0 1 1,0 0 0,-1 0-1,19 16 1,-18-13-16,-1 1 1,0 1-1,-1 0 1,0 0-1,-1 1 0,0 0 1,-1 0-1,0 1 1,-1 0-1,8 25 1,-8-15 84,-2 0 1,0 1 0,-2-1-1,0 46 1,-2-57 12,-1-1 0,0 0 0,0 1-1,-1-1 1,-1 0 0,-6 18 0,6-22 32,0-1 1,0 1-1,-1-1 0,1 0 0,-2 0 0,1-1 1,0 1-1,-1-1 0,0 0 0,0 0 0,-11 7 1,15-12-80,-1 1 237,2-9 284,0-6-450,0 1 0,2-1 0,-1 1 0,2 0 0,0 0 0,0 0 1,1 0-1,1 0 0,0 1 0,12-21 0,-1 5-127,2 2 0,0 0-1,2 1 1,1 1 0,1 1 0,38-32-1,-44 43-14,1 0-1,0 0 0,1 2 0,0 0 0,0 1 0,1 1 1,0 1-1,0 0 0,1 1 0,0 2 0,27-4 0,-46 8 9,15-2-6,1 1-1,32 3 1,-44-2-2,-1 1 0,1 0 0,-1 0 0,0 0 0,1 0 0,-1 1 0,0 0 0,0 0 0,0 0 0,0 0 0,-1 1 0,1 0 1,0 0-1,-1-1 0,5 7 0,-2-1-4,1 2 1,-2-1-1,1 1 0,-1-1 1,-1 1-1,0 1 1,0-1-1,-1 1 0,0-1 1,-1 1-1,1 13 1,1 15-329,-5 70 0,1-95 185,-4 30-2565,-16 81 0,2-36-3816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884 41 6915,'0'0'10181,"-27"-11"-9039,14 5-1081,0 1 0,0 1 1,0 0-1,-1 1 0,1 0 1,-1 1-1,-18 0 1,27 2-37,0 1 0,0 0 0,0 0 0,0 1 0,0-1 0,0 1 0,1 0 0,-1 0 1,1 1-1,-6 3 0,-1 2 50,1 1 0,-1 0 0,-9 12 0,-24 32 175,2 1 0,2 3 0,3 1 1,-58 121-1,34-35 30,-48 167 0,58-140-67,9 2 0,7 2 0,-19 268-1,42 22 239,18-317-318,28 173 1,-17-225-95,4-1 1,60 165 0,-54-192-37,4 0-1,3-3 0,2-1 1,63 83-1,-41-75-191,4-3 0,3-2 0,2-3 0,3-3 0,3-3 0,111 67 1,-52-49-1121,2-5 1,4-6 0,171 54 0,167 24-4578,-474-142 5852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6819,'0'0'7492,"16"1"-7090,-8-1-370,-1 1-1,1 0 0,-1 0 0,0 1 0,0-1 1,1 2-1,-1-1 0,0 1 0,7 4 1,0 3 55,-1 0 0,0 2 0,-1 0 0,0 0 0,18 24 0,43 61 303,-4 2 0,-4 4 0,-5 2-1,-4 3 1,-5 2 0,-6 2-1,40 146 1,-45-105-166,-7 3 0,-8 1 0,-6 0-1,-7 2 1,-9 169 0,-7-245-33,-4-1-1,-4 0 1,-3-1-1,-4 0 1,-3-2 0,-56 134-1,38-127-137,-3-1 1,-5-2-1,-2-2 1,-5-2-1,-2-3 0,-4-3 1,-3-2-1,-3-3 0,-125 97 1,168-145-1703,20-17-1054,17-27-9812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4978,'0'0'9725,"0"-4"-8711,0-16 1728,0 26-2633,0 4-105,0 33 207,5 43 1,-3-73-167,0-1 1,1 1 0,0-1 0,1 0-1,0 0 1,1 0 0,0 0 0,8 11-1,-11-19-37,0-1-1,1 0 1,-1 0-1,1-1 1,-1 1-1,1 0 1,0-1-1,0 0 1,1 1-1,-1-1 1,0 0 0,1-1-1,-1 1 1,1-1-1,0 1 1,4 0-1,3 0 17,1-1 0,0 0-1,22-1 1,-16 0 44,-10 0-60,0 0-1,0-1 1,0 0 0,0 0-1,0-1 1,0 0-1,0 0 1,-1-1 0,1 0-1,-1 0 1,7-5 0,-10 5 3,0 1 1,0-1-1,-1 0 1,1-1-1,-1 1 1,0-1-1,0 1 1,0-1-1,-1 0 1,1 0-1,-1 0 1,0-1-1,0 1 1,0 0-1,-1-1 1,0 1-1,1-1 1,-2 0-1,1 1 1,0-6 0,1-72 1441,-4 65 246,-3 55-1605,-2 26-597,-11 127 489,15-127-3136,2 0-3382,1-32-751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4:5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 2289,'0'0'10885,"-16"-2"-9570,-3-1-850,5 1 231,0 1 0,-22-1 1380,40 2-1823,353 0 622,-290 0-2321,-62 0 1081,-2 0 14,-1 0 0,0-1 0,1 1 0,-1 0-1,0 1 1,0-1 0,1 0 0,-1 1 0,0-1 0,0 1 0,1 0-1,-1-1 1,0 1 0,0 0 0,0 0 0,0 1 0,3 2 0,3 13-4841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27 7972,'0'0'9110,"-8"-5"-8013,-24-14-265,31 19-811,0-1 0,0 1 0,0-1-1,-1 1 1,1 0 0,0 0-1,0-1 1,0 1 0,0 0-1,0 0 1,-1 0 0,1 0 0,0 0-1,0 0 1,0 1 0,0-1-1,0 0 1,0 1 0,-1-1 0,1 0-1,0 1 1,0-1 0,0 1-1,0 0 1,0-1 0,1 1 0,-1 0-1,0-1 1,0 1 0,0 0-1,1 0 1,-1 0 0,0 0 0,1 0-1,-1 0 1,0 0 0,1 0-1,0 0 1,-1 0 0,1 1 0,-2 2 52,-4 5-59,1 0-1,0 1 0,0-1 0,1 1 0,1 0 0,0 0 0,0 1 0,1-1 1,0 1-1,1-1 0,0 19 0,1-28-12,0 1 0,1 0 0,-1 0 0,1 0 0,0 0 0,-1-1 0,1 1 0,0 0 0,0-1 0,0 1 0,0-1 0,0 1 0,1-1 0,-1 1 1,0-1-1,1 0 0,-1 0 0,1 0 0,-1 0 0,1 0 0,0 0 0,-1 0 0,1 0 0,0-1 0,2 2 0,9 2 27,0 0 0,21 4 0,-19-5-8,20 5 1,58 15 27,-85-20-45,1 0-1,-1 0 0,0 1 1,0 1-1,-1-1 0,1 1 1,-1 0-1,9 9 0,-15-14-1,0 1 1,0 0-1,0 0 0,0 0 0,-1 0 0,1 0 0,0 0 1,0 1-1,-1-1 0,1 0 0,-1 0 0,1 0 0,-1 1 1,1-1-1,-1 0 0,0 1 0,1-1 0,-1 0 0,0 2 1,0-2 1,-1 0 0,1 0 0,-1 0 0,1 0 0,-1 0 0,1 0 0,-1 0 0,1 0 0,-1 0 0,0 0 0,1-1 0,-1 1 0,0 0 0,0 0 0,0-1 0,1 1 0,-1-1 0,-2 2 0,-4 1 25,-1 0 0,0 0 1,0-1-1,-15 3 0,22-5-23,-23 5-261,0-2 0,0 0 0,0-2 0,0 0-1,-42-5 1,64 3-43,-1 0-1,1 1 1,-1-1 0,1 0-1,0-1 1,-1 1-1,1 0 1,0-1-1,0 1 1,0-1 0,0 0-1,0 1 1,0-1-1,0 0 1,1 0-1,-1 0 1,1-1-1,-1 1 1,1 0 0,-2-5-1,-7-23-6508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6451,'0'0'4461,"24"-1"-3824,77 1-55,-96 0-535,1 1 0,-1 0-1,1 0 1,-1 0 0,1 0 0,-1 1 0,0 0 0,0 0 0,0 1-1,0-1 1,0 1 0,0 0 0,-1 0 0,5 5 0,2 0 13,5 4 30,0 1 1,-1 0-1,-1 1 1,0 1-1,16 23 1,-24-30-76,0 1 1,-1 0 0,0 1 0,0-1-1,-1 1 1,-1 0 0,1 0-1,-2 0 1,1 0 0,-2 1-1,1-1 1,-1 12 0,-1-21-4,1 1 1,-1-1-1,0 0 0,0 1 1,0-1-1,-1 0 1,1 0-1,0 1 0,0-1 1,-1 0-1,1 0 0,0 1 1,-1-1-1,0 0 1,1 0-1,-1 0 0,1 0 1,-1 0-1,0 1 0,0-2 1,-1 3-1,0-2 79,-1-1 0,1 1-1,-1 0 1,0-1 0,1 1-1,-1-1 1,1 0 0,-1 1-1,0-1 1,-2-1 0,-3 1 111,1 0 1,0 0-1,0-1 1,0 0-1,-7-2 1,11 2-135,1 0 1,-1 0-1,1 0 1,0 0-1,-1-1 1,1 1-1,0-1 1,0 0-1,0 1 1,0-1 0,0 0-1,0 0 1,1 0-1,-1-1 1,1 1-1,-3-4 1,1-2 63,-1 0 0,1 0 0,1 0 1,0 0-1,0 0 0,0-1 0,0-10 1,1-6 34,3-28 0,-1 47-199,0 1 1,0-1-1,0 1 0,0-1 0,1 1 1,0 0-1,0 0 0,1 0 0,0 0 1,-1 0-1,2 1 0,-1-1 0,0 1 1,1 0-1,0 0 0,0 0 0,0 0 1,0 1-1,1 0 0,-1 0 0,1 0 1,6-3-1,5-1-917,1 0 1,-1 1-1,1 0 1,0 2-1,31-5 1,19 3-4287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6723,'0'0'656,"158"-55"161,-110 48-817,-5 4-673,-9 3-2384,-7 0-1409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 6787,'0'0'9276,"-21"7"-8590,5-2-597,1 1 0,0 0 0,0 1 0,-17 11 1,25-12-32,1-1 0,0 1 1,0 0-1,1 1 1,-1-1-1,2 1 1,-1 0-1,1 1 1,0-1-1,-3 9 0,-38 88 334,5 3 0,5 1-1,-32 164 1,51-187-247,3 1 0,4 0 0,4 1 0,7 111 0,1-170-152,0 1 1,2-1-1,2 0 0,0 0 0,2 0 0,0-1 1,2-1-1,2 0 0,0 0 0,1-1 0,2-1 1,0 0-1,2-1 0,0-1 0,2-1 0,0-1 1,1 0-1,1-2 0,34 22 0,-18-16-389,0-2-1,2-2 1,0-2 0,84 26-1,-68-30-1124,1-2-1,0-2 1,76 3-1,11-11-3104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7555,'0'0'6193,"22"20"-4907,-9-7-1068,12 10 187,0 2 1,-2 0 0,-1 2-1,33 51 1,-28-30-190,-2 2-1,-2 0 1,-3 2 0,-1 0-1,-3 2 1,-2-1 0,-3 2-1,-2 0 1,-3 0 0,-1 0-1,-4 1 1,-5 57 0,1-89-200,0-1 0,-2 1 0,-1-1 0,-1-1 0,-1 1 0,-1-1 0,-21 38 0,11-29-160,-1-2 1,-2 0-1,0-1 1,-40 37-1,-54 40-5389,83-78-696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56 4578,'0'0'8671,"-1"-4"-8151,-7-14-173,8 18-348,0-1 0,0 1 1,0 0-1,-1 0 1,1-1-1,0 1 0,0 0 1,0 0-1,0 0 0,-1-1 1,1 1-1,0 0 0,0 0 1,0 0-1,-1 0 0,1-1 1,0 1-1,0 0 0,-1 0 1,1 0-1,0 0 0,0 0 1,-1 0-1,1 0 1,0 0-1,0 0 0,-1 0 1,1 0-1,0 0 0,-1 0 1,1 0-1,0 0 0,0 0 1,-1 0-1,1 0 0,0 0 1,0 0-1,-1 0 0,1 0 1,0 0-1,0 1 0,-1-1 1,1 0-1,0 0 1,0 0-1,0 0 0,-1 1 1,1-1-1,0 0 0,0 0 1,0 1-1,0-1 0,0 0 1,-1 0-1,1 1 0,0-1 1,0 1-1,-8 13-79,4 2 67,0 0 0,1 0-1,0 0 1,2 1 0,-1-1-1,3 23 1,-1-35 10,0-1 0,0 1 0,1-1 0,-1 1 0,1-1 0,0 1 0,0-1 0,0 1-1,0-1 1,1 0 0,-1 0 0,1 0 0,0 0 0,0 0 0,0 0 0,3 3 0,-1-2 2,1-1 1,-1 1-1,0-1 0,1 0 1,-1-1-1,1 1 0,0-1 1,0 0-1,10 3 0,2-2 44,0 0-1,0-1 0,1 0 0,-1-1 1,29-3-1,-43 2 16,0-1 0,1 1 1,-1-1-1,0 1 1,0-1-1,0 0 0,0 0 1,0-1-1,0 1 0,0 0 1,0-1-1,0 0 0,-1 0 1,1 0-1,-1 0 0,1 0 1,-1 0-1,0-1 1,1 1-1,-2-1 0,1 1 1,0-1-1,0 0 0,2-5 1,-1-1 217,0-1 0,-1 1 0,0-1 0,-1 1 1,1-1-1,-2 0 0,0-11 0,0 17-213,0-1 0,-1 0 0,1 1 0,-1-1 0,0 0 0,-1 1 0,1-1 0,-1 1 0,0 0 0,0-1 0,0 1 0,-1 0 0,-2-4 0,0 2-8,0 1 0,-1-1-1,1 1 1,-1 0 0,0 1-1,0-1 1,-11-5 0,4 4-113,1 0 1,-1 1 0,0 1-1,0 0 1,-1 0-1,1 2 1,-1-1 0,-24 1-1,35 1-190,0 1 0,-1 1 0,1-1 0,0 0 0,0 1 0,0-1 0,0 1 0,0 0 0,0 0 0,0 0 0,0 1 0,0-1 0,1 1 0,-1-1 0,0 1 0,1 0 0,-1 0 0,1 0 0,0 0 0,-4 5 0,-20 32-5303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30 5491,'0'0'9767,"-11"0"-9143,-23 0-314,30 0-116,25 0 94,278 0 257,-283-3-3188,-16 2 2441,0 1 1,1 0-1,-1-1 1,0 1-1,0 0 1,1-1-1,-1 1 1,0-1-1,0 1 1,0 0-1,1-1 1,-1 1-1,0-1 1,0 1-1,0-1 1,0 1-1,0 0 1,0-1-1,0 1 1,0-1-1,0 1 1,0-1-1,0 1 1,-1-1-1,1 1 1,0 0-1,0-1 1,0 1-1,0-1 1,-1 1-1,1 0 1,0-1-1,0 1 1,-1-1-1,-8-10-4360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68 2321,'0'0'14038,"-21"-67"-13445,16 84-561,2 26 96,0 17 256,3 7 32,0-2-160,0-2-208,0-5 64,0-5-112,0-3-1568,0-9-2578,6-5-5042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23 155 5314,'0'0'10384,"-5"-21"-9434,-11-67-534,16 87-411,-1-1 0,1 1 1,0-1-1,0 1 0,0-1 0,0 1 0,0-1 1,0 1-1,1-1 0,-1 1 0,0-1 1,1 1-1,-1-1 0,1 1 0,0 0 1,-1-1-1,1 1 0,0 0 0,0-1 0,0 1 1,0 0-1,0 0 0,0 0 0,0 0 1,0 0-1,0 0 0,1 0 0,-1 0 1,0 1-1,0-1 0,1 0 0,-1 1 1,1-1-1,-1 1 0,1-1 0,-1 1 0,1 0 1,-1 0-1,1-1 0,-1 1 0,1 0 1,1 1-1,2-2-6,0 0-7,1 0 0,-1 1 0,1 0 0,-1 0 0,1 0 1,-1 0-1,0 1 0,1 0 0,-1 0 0,0 1 0,0-1 0,1 1 0,8 4 0,-9-2 1,1 0 0,-1 1 0,0-1 0,0 1-1,0 0 1,-1 0 0,0 1 0,0-1 0,0 1 0,5 10-1,-2-1 16,0 1-1,0 0 0,-2 0 0,0 1 0,-1 0 1,3 25-1,-4-13 144,-2 1 0,-4 57 1,3-83-77,0-1-1,-1 0 1,0 0 0,0 0 0,0-1 0,0 1 0,0 0 0,0 0-1,-1 0 1,1-1 0,-1 1 0,0-1 0,0 1 0,0-1-1,0 0 1,0 1 0,-4 2 0,5-5-42,1-1-1,0 1 1,0 0 0,-1 0-1,1 0 1,0-1 0,0 1-1,-1 0 1,1 0 0,0-1-1,0 1 1,0 0-1,0 0 1,-1-1 0,1 1-1,0 0 1,0-1 0,0 1-1,0 0 1,0-1 0,0 1-1,0 0 1,0-1 0,0 1-1,0 0 1,0-1 0,0 1-1,0 0 1,0-1 0,0 1-1,0 0 1,0-1 0,0 1-1,1 0 1,-1-1-1,0-1 79,0-18-32,1 0 0,1 0 0,7-33 0,-6 42-76,0 1 0,1-1 0,1 1 0,-1-1 0,2 1 1,-1 0-1,1 1 0,9-11 0,21-19-35,-33 37 14,-1 0 1,1 0-1,-1 1 1,1-1-1,0 0 0,-1 1 1,1 0-1,0 0 1,0 0-1,0 0 0,0 0 1,0 0-1,0 1 1,3-1-1,-5 2 11,1-1 1,-1 0-1,0 1 1,-1-1-1,1 1 1,0-1-1,0 1 1,0-1-1,0 1 0,0 0 1,0-1-1,-1 1 1,1 0-1,0 0 1,-1-1-1,1 1 1,0 0-1,-1 0 0,1 0 1,-1 0-1,1 0 1,-1 0-1,0 0 1,1 1-1,8 31-60,-7-26 39,5 28-279,-2 1 0,1 53-1,0-10-2409,-4-55-415,8 29 0,5-4-4813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0 10965,'0'0'5600,"-22"18"-4866,2-2-647,1 0 0,0 1 0,1 1 1,2 0-1,-1 2 0,2 0 0,1 0 1,1 1-1,-12 24 0,-27 84 467,4 2 0,7 2 1,-39 219-1,63-256-413,5 1 0,4 0 0,4 1-1,11 118 1,-1-173-138,2 0-1,2-1 0,1 0 0,3-1 1,1 0-1,2-1 0,2-1 0,2 0 1,1-2-1,2 0 0,1-2 0,37 40 1,-22-33-513,1-1 1,1-2 0,3-3 0,1-1-1,1-2 1,2-2 0,1-3-1,93 39 1,-92-48-1817,67 15-1,51-3-6178,-169-31 8503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6979,'0'0'7897,"-4"18"-7283,4-17-598,-7 29 393,2 0 1,1 1-1,0 30 1,4-38-189,-1-4-90,1 0 0,1 0 0,1 1 1,8 34-1,-9-49-125,1 0 0,0 0 0,0-1 0,0 1-1,0-1 1,1 0 0,-1 1 0,1-1 0,0 0 0,1-1 0,-1 1 0,1-1 0,0 1 0,-1-1 0,1 0 0,1 0 0,-1-1-1,0 1 1,1-1 0,-1 0 0,1 0 0,0 0 0,9 1 0,-4-1-55,1 0 1,-1-1-1,1 0 0,-1 0 1,1-2-1,-1 1 1,1-1-1,-1-1 0,1 0 1,-1 0-1,0-1 0,0 0 1,0-1-1,0 0 1,12-8-1,-16 9 42,1-2 0,-1 1 0,-1-1 0,1 0 1,-1 0-1,1-1 0,-1 1 0,-1-1 0,1 0 0,-1 0 0,0-1 0,-1 0 0,0 1 1,0-1-1,0 0 0,-1 0 0,0-1 0,0 1 0,0 0 0,-1-1 0,-1 1 0,1-10 1,0-10 526,-3-32 1756,-5 49-1247,7 10-1017,0 0-1,0 0 1,0 0-1,-1-1 1,1 1-1,0 0 1,0 0-1,-1 0 1,1 0 0,0 0-1,0 0 1,-1 0-1,1 0 1,0 0-1,0 0 1,-1 0-1,1 0 1,0 0-1,0 0 1,-1 0 0,1 0-1,0 0 1,0 1-1,-1-1 1,1 0-1,0 0 1,0 0-1,0 0 1,-1 0 0,1 1-1,0-1 1,0 0-1,0 0 1,0 0-1,-1 0 1,1 1-1,0-1 1,0 0-1,0 0 1,0 1 0,0-1-1,0 0 1,0 0-1,-1 0 1,1 1-1,0-1 1,0 0-1,0 0 1,0 1 0,0-1-1,0 0 1,0 0-1,0 1 1,0-1-1,1 0 1,-1 0-1,0 1 1,-17 235-630,15-75-6440,2-104 1448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4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6451,'0'0'9428,"77"17"-8051,-12-13-577,1-4-448,1 0-191,-8 0-49,-8 0-112,-11 0-1073,-16 0-1872,-13 0-2402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2785,'0'0'8020,"0"17"-7876,0 21 368,0 8 65,0 0-81,5-3-464,-2-4 32,0-8-64,-1-5-96,-2-4-224,0-7-801,0-8-1152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9300,'0'0'7473,"-19"22"-6809,-58 69-154,75-89-492,0 1 1,1-1 0,-1 0-1,0 1 1,1-1-1,0 1 1,-1-1 0,1 1-1,0 0 1,1 0-1,-1-1 1,0 1 0,1 0-1,-1 0 1,1 0-1,0 0 1,0 0 0,0 0-1,1 4 1,1-4 3,-1 0 0,0 0 1,1 0-1,0 0 0,0-1 0,0 1 0,0-1 1,0 1-1,0-1 0,5 4 0,-1-1-3,15 12 25,1-1 0,1-1-1,0-1 1,1-1 0,40 16 0,-50-23-32,-7-3-74,-5-2-258,-7-1-200,-7 0-546,-1-1 1,-21-3-1,29 3 426,0 0 0,1 0 1,-1-1-1,0 0 0,1 0 0,0 0 1,-1-1-1,1 1 0,0-1 1,-7-6-1,-17-21-4808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4002,'0'0'4546,"155"-53"-3490,-94 41-383,-2 3-81,-8-1-592,-14 0-688,-13-2-2466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0 8756,'0'0'6432,"-25"13"-5829,12-6-521,-1 0-12,0 0-1,1 0 1,0 2 0,0 0 0,1 0 0,0 1 0,1 0 0,0 1 0,0 0 0,1 1 0,-16 26 0,-1 13 55,3 2 1,2 1 0,2 0 0,3 2-1,2 0 1,-11 89 0,13-30-22,5 1 0,9 149 0,2-220-122,1-1 0,3 0-1,1 0 1,3-1 0,1 0-1,35 80 1,-34-96-381,1-1 0,1 1-1,2-2 1,0 0 0,2-2-1,0 0 1,2 0 0,0-2-1,1-1 1,2-1 0,28 19 0,-35-28-438,1 0 0,0-1-1,22 7 1,-10-7-1564,33 6-1,-63-15 2387</inkml:trace>
  <inkml:trace contextRef="#ctx0" brushRef="#br0" timeOffset="1">1179 130 9973,'0'0'3641,"15"28"-2526,-12-23-1057,27 50 594,-2 1 0,31 89 1,-33-54 144,-4 1 0,15 137 1,-25-103-198,-8 168 1,-5-267-574,-2 0 0,-1 1 0,-1-1 0,-1-1 0,-1 1 0,-15 32 0,14-39-212,-2 0 1,0-2-1,-1 1 1,-1-1-1,0 0 0,-2-2 1,0 1-1,-23 20 1,31-32-472,1 0 0,-1-1 1,0 1-1,0-1 0,-1 0 0,1-1 1,-1 0-1,-8 3 0,-5-4-5120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7603,'0'0'9816,"0"-7"-8568,0-14-68,0 18-65,0 18-689,2 95 1134,-1 6-3661,2-90-4598,2-5 875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5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 6467,'0'0'9060,"-48"7"-8676,61-7-64,24 3 97,9-3 159,2 0-368,0 0-208,-3 0-1024,-10-7-1041,-5-3-801,-17 3-895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0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85 2513,'0'0'13364,"-6"-16"-12089,-17-46-547,20 55-311,1 10-298,1 14-149,1-14 79,6 337 960,-6-337-1038,0 6-448,0 0 1,0-1-1,3 13 0,-2-18 113,0 0 1,0-1 0,0 1-1,0 0 1,0-1-1,0 1 1,1-1-1,-1 0 1,1 0-1,0 1 1,0-1 0,0 0-1,0 0 1,4 3-1,26 13-5929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2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4114,'0'0'9127,"-6"0"-8727,-6 0-315,13 0 15,24 0 132,56 0 231,-54 0-342,172 7 452,-176-2-143,-18-4 301,-18-7-1812,-11 0-3809,-9 2-4410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1617,'0'0'9908,"19"27"-9150,59 92 80,-74-113-735,0 0 0,-1 1 0,0-1 1,0 1-1,0 0 0,-1 0 0,0 0 0,0 0 1,-1 0-1,0 0 0,0 12 0,0-4 97,0-5 74,0-5-39,0-1-1,-1 1 1,0-1-1,0 1 1,0-1-1,0 1 1,-1-1-1,-1 8 1,2-12-188,0 0-1,0 0 1,0 1 0,0-1 0,0 0 0,0 0-1,-1 1 1,1-1 0,0 0 0,0 0 0,0 0-1,0 0 1,-1 1 0,1-1 0,0 0 0,0 0-1,0 0 1,0 0 0,-1 1 0,1-1 0,0 0-1,0 0 1,-1 0 0,1 0 0,0 0 0,0 0-1,-1 0 1,1 0 0,0 0 0,0 0 0,-1 0-1,1 0 1,0 0 0,0 0 0,-1 0 0,1 0-1,0 0 1,0 0 0,0 0 0,-1 0 0,1 0-1,0-1 1,0 1 0,-1 0 0,1 0 0,0 0-1,0 0 1,0 0 0,0-1 0,-1 1 0,1 0-1,0 0 1,0 0 0,0-1 0,0 1 0,0 0-1,-1 0 1,1 0 0,0-1 0,-6-17 850,4 3-808,0 0 0,2 1-1,0-1 1,3-26 0,-2 34-86,0 0 1,1 0-1,0 0 1,0 1-1,1-1 0,0 0 1,0 1-1,0 0 1,1 0-1,0 0 1,0 0-1,6-5 1,-4 4-6,1 0 0,0 0 0,0 1 0,1 0 0,0 1 0,0 0 1,0 0-1,1 0 0,0 1 0,-1 1 0,1-1 0,1 1 0,-1 1 1,0 0-1,1 0 0,-1 1 0,1 0 0,-1 1 0,13 0 0,-17 1-4,1 1 1,-1-1-1,0 1 0,0 0 0,0 0 0,0 1 0,0 0 0,0 0 1,0 0-1,-1 0 0,0 1 0,0-1 0,0 1 0,0 0 0,0 0 1,-1 1-1,0-1 0,0 1 0,4 8 0,3 5 0,-1 2 0,-1-1 0,10 38 0,15 118 214,-5-17-2383,-21-133-661,1-1 0,11 27 1,2-9-6690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4 6835,'0'0'7398,"-30"-2"-6347,15 1-951,0 1-1,0 0 1,1 1-1,-1 1 1,0 0-1,-25 7 1,35-7-64,0 1 1,0 0 0,0-1 0,1 2 0,-1-1-1,1 0 1,0 1 0,0 0 0,-5 6-1,1 0 113,0 2 0,-12 22-1,-9 25 371,3 2 0,3 1 0,-30 124 0,-11 208 593,25 351-490,40-655-572,17 133 0,-11-182-57,1 0 0,3-1-1,1 0 1,2-1-1,27 56 1,-24-63-257,1-1 0,2-2 0,1 1 0,1-2 0,2-1-1,0-1 1,2-1 0,0-1 0,2-2 0,1 0 0,0-2 0,2-1 0,0-2-1,1-1 1,1-1 0,0-2 0,49 13 0,-25-14-1864,1-2-1,0-3 1,102-1 0,-8-9-3872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3 976,'0'0'12748,"-8"-1"-12025,-16-1-472,33 9-30,58 15 753,-20-11 84,0-3 1,0-2-1,83 1 1,-324-7-633,193 0-412,1 0 0,-1 0 0,1 0 0,-1 0 0,1-1 0,-1 1 0,1 0 0,-1 0 0,1 0 0,-1 0-1,1 0 1,-1-1 0,1 1 0,-1 0 0,1-1 0,0 1 0,-1 0 0,1-1 0,-1 1 0,1 0 0,-1-1 0,1 0-182,0 1 1,-1 0 0,1-1-1,0 1 1,-1 0 0,1-1-1,-1 1 1,1 0 0,-1-1-1,1 1 1,-1 0 0,1 0-1,-1 0 1,1-1 0,-1 1-1,1 0 1,-1 0 0,1 0-1,-1 0 1,1 0 0,-1 0 0,-36 2-8998,14 8 1151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1265,'0'0'6600,"-3"0"-5773,-8 2 2383,34-2-2178,95 0 403,-50 0-1980,-38 0-2872,-47 0 1197,-1 1-1,-21 3 1,16 1-325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83 4594,'0'0'8105,"-5"-14"-7467,1 7-547,2 3-73,0-1 1,0 1-1,0-1 0,1 1 1,0-1-1,-1-5 0,2 9-18,0 0 0,-1 0 0,2 0 0,-1 0 1,0 0-1,0 0 0,0 0 0,0 0 0,1 0 0,-1 1 0,0-1 0,1 0 0,-1 0 0,1 0 0,-1 0 0,1 1 0,-1-1 0,1 0 0,-1 0 0,1 1 0,0-1 0,-1 1 0,1-1 0,0 0 0,0 1 0,-1-1 1,1 1-1,0 0 0,0-1 0,0 1 0,0 0 0,0-1 0,0 1 0,0 0 0,-1 0 0,1 0 0,0 0 0,0 0 0,0 0 0,0 0 0,2 0 0,19 0 20,0 0-1,38 6 0,-50-4-13,1 0 0,-1 1-1,0 0 1,0 1 0,-1 0 0,1 1 0,16 10-1,-10-3-2,0 0 0,-1 1 0,0 0-1,-1 2 1,-1 0 0,0 0 0,20 33-1,-27-38 1,0 1-1,-1-1 0,0 2 0,0-1 1,-1 0-1,-1 1 0,0 0 0,-1 0 1,0 0-1,-1 0 0,0 0 0,-1 0 1,0 0-1,-3 15 0,2-22 6,-1 1 0,0-1 0,0 0 0,0 0-1,-1 0 1,0-1 0,0 1 0,0-1 0,0 1-1,-1-1 1,0 0 0,0 0 0,0-1 0,0 1-1,0-1 1,-9 5 0,-5 3 54,-1-1-1,-37 14 1,32-16 60,0 0 0,-1-2 1,0-1-1,1 0 0,-1-2 1,-42-1-1,66-1-123,-1-1 1,1 0-1,0 0 0,0 0 0,-1 0 0,1 0 0,0 0 1,-1-1-1,1 1 0,0 0 0,-1-1 0,1 1 1,0-1-1,0 1 0,0-1 0,-1 0 0,1 1 0,0-1 1,0 0-1,0 0 0,0 0 0,0 0 0,0 0 1,-1-1-1,2-1-126,-1 0 1,0 0-1,1 0 1,-1 0-1,1 1 1,0-1 0,0 0-1,0 0 1,0 0-1,2-4 1,-2 5-38,0 0-1,0 1 1,1-1 0,-1 0-1,1 1 1,0-1 0,-1 1 0,1-1-1,0 1 1,0-1 0,0 1 0,0-1-1,0 1 1,0 0 0,0 0-1,3-3 1,26-12-2498,-26 15 2296,50-21-3612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1 1 4866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4866,'-63'38'1457,"63"-37"-1367,0-1-1,-1 0 1,1 1 0,0-1-1,-1 0 1,1 0 0,0 1 0,-1-1-1,1 0 1,0 0 0,-1 0-1,1 0 1,-1 1 0,1-1 0,0 0-1,-1 0 1,1 0 0,-1 0-1,1 0 1,-1 0 0,1 0-1,0 0 1,-1 0 0,1 0 0,-1 0-1,1-1 1,0 1 0,-1 0-1,1 0 1,-1 0 0,1 0 0,0-1-1,-1 1 1,1 0 0,0 0-1,-1-1 1,1 1 0,0 0 0,-1-1-1,1 1 1,0-1-34,0 1 0,0 0 0,-1 0 1,1 0-1,0 0 0,0-1 0,0 1 0,0 0 0,0 0 0,-1 0 1,1 0-1,0 0 0,0 0 0,0-1 0,0 1 0,-1 0 0,1 0 1,0 0-1,0 0 0,0 0 0,-1 0 0,1 0 0,0 0 0,0 0 0,0 0 1,-1 0-1,1 0 0,0 0 0,0 0 0,0 0 0,-1 0 0,1 0 1,0 0-1,0 0 0,0 0 0,-1 1 0,1-1 0,0 0 0,0 0 1,0 0-1,0 0 0,0 0 0,-1 0 0,1 1 0,0-1 0,0 0 1,0 0-1,0 0 0,0 0 0,0 1 0,-1-1 0,1 0 0,0 0 1,-4 6 45,0 0 1,0-1-1,0 2 1,1-1-1,0 0 1,0 0 0,1 1-1,-3 10 1,-1 2 321,0-2-170,1 0 0,1 1 1,0 0-1,1-1 0,1 1 0,1 25 0,7-42-40,4-2 50,1-1 1,-1 0-1,0 0 0,1-1 1,9-4-1,36-9 57,-36 13-287,0 0 0,0 2 0,0 1 0,41 3-1,-49-1-37,0 0-1,-1 1 0,1 1 1,0 0-1,-1 0 1,0 1-1,0 0 0,0 1 1,14 11-1,-13-8 12,0 0 1,-1 1-1,0 1 0,0 0 1,8 12-1,-16-19-9,0 0-1,0 1 1,0-1-1,-1 1 1,0 0-1,0-1 1,0 1-1,0 0 1,-1 0 0,0 0-1,0 0 1,0 0-1,-1 0 1,1 1-1,-1-1 1,-1 0-1,1 0 1,-2 7-1,1-8 14,0-1-1,-1 0 1,1 0-1,-1 0 1,0-1-1,0 1 0,0 0 1,0-1-1,0 1 1,0-1-1,-1 0 1,1 1-1,-1-1 0,0 0 1,1-1-1,-1 1 1,-4 1-1,-6 4 52,-1-2 0,-21 7 0,29-11-51,-25 6 13,0-1 1,0-2-1,0-1 1,-54-2-1,77-1-56,5 0-23,-30-3-627,32 2 515,0 1 0,0 0 1,0-1-1,0 1 1,0 0-1,0-1 0,1 1 1,-1-1-1,0 0 0,0 1 1,1-1-1,-1 0 1,0 1-1,1-1 0,-1 0 1,1 0-1,-1 1 1,1-1-1,-1 0 0,1 0 1,-1 0-1,1 0 1,0 0-1,0 0 0,-1 1 1,1-1-1,0 0 1,0 0-1,0-2 0,0-10-5417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9428,'0'0'8708,"-28"39"-8372,-92 149 401,106-160-568,2 1 1,1 0 0,1 1 0,-9 45-1,-10 75 575,-15 257-1,39 156-349,7-500-396,2 0 1,4 0-1,2-1 0,31 106 0,-31-138-210,1-1 0,1-1 0,2 0 0,1 0 0,0-2 0,2 0 0,2-1 0,0 0 0,1-2 0,1 0 0,40 31 0,-33-33-776,1-2 0,1-2 0,0 0 0,2-2 0,0-1 1,49 14-1,54 2-4295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6531,'0'0'7886,"0"6"-7662,-1 61 795,-1-23-266,2-1 0,2 0 0,12 70 1,-3-66 569,-20-60-10450,8-3 51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33 4674,'0'0'7139,"-14"0"-6005,-23 0-705,25 0-161,21 0 372,287-18 2963,-246 14-3250,-41 2-328,-9-3 1380,-4 2-2297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7:0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0 224,'0'0'128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7:0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66 137 4098,'0'0'4127,"-10"-22"-1902,-30-67-432,24 64 1478,30 44-3116,41 33 305,84 63 0,-81-70-65,191 169 847,-216-180-1092,0 1 1,-3 1 0,0 2 0,45 80-1,-50-66-56,-2 2-1,-2 0 0,-3 1 0,-2 1 0,-3 0 1,8 68-1,6 352 407,-26 99 76,-5-495-390,-3 0 1,-3 0-1,-4-1 0,-3-1 1,-33 91-1,27-98 84,-3-2 1,-44 81-1,69-148-230,-1 0 0,1 0 0,0 0 0,-1 0 0,1 0 0,-1 0 0,0 0 0,1-1 0,-1 1 1,0-1-1,0 1 0,0-1 0,0 0 0,0 1 0,0-1 0,-3 1 0,-1-1-77,0 0 0,0 0 0,1-1 1,-1 1-1,-8-2 0,-1 1-682,-120 0-8336,62 0-1195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484 254 3666,'0'0'3868,"-5"-25"-1459,-19-83-605,22 100-1553,-1 0 0,0 0 0,0 0 0,-1 1 0,0-1 0,0 1 0,-1 0 1,0 0-1,-11-12 0,12 15-103,0 1 0,0 0 0,0 0 1,0 0-1,-1 0 0,0 1 0,1-1 1,-1 1-1,0 1 0,0-1 0,0 0 0,0 1 1,-9-1-1,9 2-110,-1 0 1,1 0-1,0 1 1,0 0-1,0-1 0,-1 2 1,1-1-1,0 1 1,1-1-1,-1 1 1,0 1-1,0-1 0,1 1 1,-1 0-1,1 0 1,-5 5-1,-6 5 6,0 2-1,-22 30 1,32-40-22,-24 33 40,2 1 0,-25 47 1,41-66-47,1 1 0,1 0 1,1 0-1,1 1 0,1 0 1,-5 37-1,10-51-15,0 1-1,0-1 1,1 0 0,1 0-1,-1 0 1,1 0 0,1 0-1,-1 0 1,1 0 0,5 11-1,-4-14 2,0 0-1,0 0 0,0 0 0,1 0 1,0-1-1,0 0 0,0 0 1,0 0-1,1 0 0,-1 0 0,1-1 1,0 0-1,0 0 0,11 4 1,7 2 15,1-2 1,0 0 0,0-2 0,0 0 0,0-2-1,1-1 1,0-1 0,-1 0 0,1-2 0,0-1-1,36-8 1,-49 7-1,-1 0 0,0-1 1,-1 0-1,1-1 0,-1 0 0,0-1 0,18-12 0,-24 14 32,1 0 1,0 0-1,-1-1 0,0 1 0,0-1 0,0 0 0,0 0 0,-1 0 0,0-1 0,0 1 0,0-1 0,-1 0 0,0 0 0,0 1 0,0-1 0,0-7 0,0-16 457,-2 0-1,-1 0 1,-1 1-1,-1-1 1,-13-48 0,16 77-495,0 0 1,0 0 0,0 0 0,0 1 0,0-1 0,-1 0 0,1 0 0,0 0 0,0 0 0,0 0-1,0 0 1,0 0 0,0 0 0,0 0 0,0 0 0,-1 0 0,1 0 0,0 0 0,0 0-1,0 0 1,0 0 0,0 0 0,0 0 0,0 0 0,-1 0 0,1 0 0,0 0 0,0 0-1,0 0 1,0 0 0,0 0 0,0 0 0,0 0 0,0 0 0,-1 0 0,1 0 0,0 0 0,0 0-1,0 0 1,0-1 0,0 1 0,0 0 0,0 0 0,0 0 0,0 0 0,0 0 0,0 0-1,0 0 1,-4 14-5,1 137-141,4-95 145,-1-41 7,1-1 0,1 1 0,0 0 0,1-1 0,0 1 0,1-1 0,1 0 0,0 0 0,8 13 0,-10-21-136,1 1 0,0-1 0,0 0 0,0 0 0,1 0 0,0-1 0,0 0 0,0 1 0,1-2 1,0 1-1,0-1 0,0 0 0,0 0 0,1-1 0,-1 1 0,1-2 0,0 1 0,0-1 0,0 0 0,9 2 0,13-1-2039,-1-2-1,1 0 0,57-7 1,-27-11-2568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6643,'0'0'9226,"-19"2"-8503,13-1-676,-1-1 7,0 1-1,0 0 1,0 0 0,0 1-1,1 0 1,-1 0 0,-8 4-1,11-4-21,1 0 0,0 1 0,0-1-1,0 1 1,0 0 0,1-1 0,-1 1 0,1 0-1,0 1 1,0-1 0,0 0 0,0 1 0,0-1-1,1 1 1,-1-1 0,1 1 0,0 0 0,0-1-1,0 8 1,-6 47 407,3-1 1,4 74-1,1-52-111,-1-17-235,3 0 0,3 0 0,3-1 0,2 0 0,3 0 0,3-2 0,29 72 1,-39-116-371,1 1 1,0-1 0,1 0-1,1 0 1,0-1 0,1 0 0,1-1-1,13 12 1,-13-15-706,1 0 0,0-1 0,1 0 0,0-1 0,0 0 0,1-1-1,0-1 1,27 8 0,44 5-7499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5811,'0'0'10765,"0"1"-9778,1 64 485,17 123 1,3-41-1294,-21-144-375,1 1 1,0-1 0,-1 0-1,1 0 1,0 0 0,1 0-1,-1 0 1,0 0 0,1 0-1,0 0 1,0-1-1,3 5 1,-2-4-390,-1-1 0,1 0 0,0-1 0,0 1 0,0 0 0,-1-1-1,1 0 1,1 1 0,-1-1 0,0 0 0,0-1 0,5 2 0,24 1-6851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7251,'0'0'9012,"0"14"-8996,0 24 385,2 3-193,4-2-48,2-3-112,0-5-48,0-4-32,0-8-608,0-2-1137,0-8-816,2-9-1457,1 0-897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6867,'0'0'9653,"53"5"-9141,-5-3-512,16-2-64,9 0-1729,7-5-2609,-3-2-3041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3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1 636 8324,'0'0'4810,"24"-4"-3729,5 0-849,-10 2-137,1-1 0,-1-1 0,0 0 0,0-2 0,26-11 1,-35 13-50,-1 0 1,0-1 0,0 0 0,0-1 0,-1 1 0,1-2-1,-1 1 1,12-14 0,-15 13 24,0 0-1,-1 0 0,1 0 1,-2 0-1,1 0 1,-1-1-1,0 0 1,0 1-1,-1-1 1,0 0-1,1-15 1,1-34 644,-5-99 0,0 140-557,-1-1-1,0 1 1,-1 0 0,-1 0 0,-11-29 0,13 40-96,0-1 0,0 1 1,-1 0-1,0 1 0,0-1 1,0 0-1,-1 1 0,1 0 1,-1 0-1,0 0 0,0 0 1,-1 0-1,1 1 0,-1 0 1,1 0-1,-1 0 0,0 1 1,0-1-1,-1 1 0,1 0 1,-6-1-1,5 2-22,0 0 1,-1 0-1,1 1 0,0-1 0,-1 1 1,1 1-1,0-1 0,0 1 0,-1 0 0,-6 2 1,10-1-44,0-1 0,1 0 0,-1 1 0,1-1 0,-1 1 0,1 0 0,0 0 0,0 0 0,0 0 0,0 0 0,0 0 0,0 1 0,0-1 0,1 0 0,-1 1 0,1 0 0,0-1 0,0 1 0,0 0 0,0 0 0,0-1 0,0 1 0,0 5 0,0-1 3,0 0 1,1 0-1,-1-1 1,1 1-1,1 0 1,-1 0-1,1-1 0,0 1 1,1 0-1,-1-1 1,1 1-1,1-1 1,-1 0-1,1 1 0,0-1 1,1-1-1,-1 1 1,1 0-1,0-1 1,1 0-1,-1 0 0,1 0 1,0 0-1,6 4 1,8 4 23,1 0 1,0-1-1,0-2 1,1 0 0,0-1-1,1-1 1,0-1-1,0 0 1,1-2 0,-1-1-1,1-1 1,0-1-1,27 0 1260,-51 7-1065,0-3-235,0-1 0,0 1 0,-1-1 0,0 1 0,-1-1 0,-4 9 0,-8 22-14,11-21 21,1 0-1,1 0 0,0 0 1,1 1-1,1-1 0,0 0 1,5 31-1,-4-43-12,0 1 0,0-1 1,1 1-1,-1-1 0,1 0 0,0 1 0,0-1 1,0 0-1,0 0 0,0-1 0,1 1 0,0 0 0,-1-1 1,5 3-1,-2-1-127,1-1 0,-1 1 1,1-2-1,1 1 0,-1 0 1,0-1-1,9 2 0,0-2-993,0 1 0,0-2-1,0 0 1,0-1-1,0-1 1,19-2-1,9-10-6063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10517,'0'0'5482,"7"25"-4780,49 158 651,-55-180-1327,6 14 242,-2 1-1,0 0 1,-1 0 0,-1 0 0,2 27-1,-5-44-32,1-10 1353,0-3-1497,2-1 1,0 1 0,0-1 0,1 1-1,1 0 1,0 0 0,0 0 0,2 1-1,-1 0 1,1 0 0,15-17 0,-13 17-104,1 0 1,1 0 0,0 1 0,1 1 0,-1 0 0,2 0 0,-1 1 0,1 1-1,28-12 1,-35 17 5,0 0-1,0 0 1,1 1 0,-1 0-1,0 0 1,13 0-1,-16 1-4,-1 0-1,1 1 1,-1-1-1,1 1 0,-1-1 1,1 1-1,-1 0 1,0 0-1,0 0 1,1 0-1,-1 0 0,0 1 1,0-1-1,0 0 1,0 1-1,0 0 0,-1-1 1,1 1-1,0 0 1,1 2-1,4 9-52,0 0-1,-1 0 1,0 1-1,-1-1 1,-1 1 0,0 1-1,-1-1 1,3 23-1,-1 43-1897,-4-2-3341,-1-47 1724,0 4-3605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9492,'0'0'6211,"158"92"-4578,-102-1-352,-5 17-49,-8 5-384,-9 3-543,-15 4-145,-16 5-160,-3 5 0,-24 3-96,-27-8-1521,-13-10-1553,-27-9-2912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505 284 720,'0'0'5654,"-21"-3"-4809,-6-1-503,7 1 312,0 0-1,-37 1 1,12 3 2020,0 1 0,-62 11 0,67-5-1055,0-2-1,-42 0 1,225-5-366,134-2-1239,-13-14 95,65-6-85,496-18-70,304-21 116,-844 34-59,23-13-41,-214 22 216,101-30-1,-180 43 207,1-1-1,-1-1 0,-1-1 0,21-12 0,-46 25-7128,-8-1 4255,-5 1 194,-41 13-4333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18 656,'0'0'16987,"0"-5"-16219,-1-8-532,1 37-99,2 51 280,-1-61-312,5 106 468,26 133 0,-30-241-898,1 0 0,0 0 0,1-1 0,1 1 1,5 11-1,-7-18-260,0 0 0,0-1 0,0 1 0,1-1 0,0 0 0,-1 0 0,1 0 0,1-1 1,-1 1-1,0-1 0,1 0 0,0 0 0,8 3 0,33 8-6335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10293,'0'0'6739,"123"0"-6643,-45 0-96,18-5-2033,11-3-2449,5 6-3970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5:2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29 831 8756,'0'0'5784,"30"-20"-4426,100-65-454,-97 65-627,-1-1-1,-1-2 0,40-37 1,-63 50-209,1 0 1,-2 0-1,1-1 0,-1 0 1,-1 0-1,0-1 1,-1 1-1,0-1 0,0-1 1,-2 1-1,6-25 1,-4 8 181,-2 0 0,0 0 1,-2 0-1,-1 0 1,-1 0-1,-8-44 0,7 63-180,-1 0 0,-1 0 0,0 0 0,0 1 0,-1-1 0,0 1-1,0 0 1,-1 0 0,0 1 0,-1 0 0,0 0 0,0 0 0,-1 1 0,0 0-1,0 1 1,-16-10 0,13 10-9,0 0 0,-1 1 1,0 0-1,0 1 0,0 0 0,-1 1 0,1 0 0,-1 1 0,0 1 0,1 0 1,-1 0-1,0 2 0,-16 1 0,22-1-55,1 1 0,-1-1 0,1 2 0,0-1 0,0 0 0,0 1 0,0 1 0,0-1 0,0 1 0,1-1 0,-1 2 0,1-1 0,0 0 0,1 1 0,-1 0 0,1 0 0,0 1 0,0-1 0,0 1 0,1 0-1,0 0 1,-4 11 0,4-9-5,0 0-1,1 0 0,0 0 0,1 0 0,0 0 1,0 0-1,0 1 0,1-1 0,0 0 1,1 1-1,0-1 0,0 0 0,1 0 0,0 0 1,1 0-1,-1 0 0,1 0 0,7 11 0,-1-7 6,0 0 0,0 0 0,1-1-1,1 0 1,0-1 0,1-1 0,0 1-1,0-2 1,1 0 0,14 7 0,2 0 38,2-2 1,0 0 0,50 11 0,-21-11 16,0-3 0,0-3-1,108-1 1,-166-6 537,-7 1-169,-9 3-375,-1 1-1,1 0 1,0 0-1,-20 13 0,27-14-72,1 0-1,0 1 0,-1 0 1,2 0-1,-1 1 0,1-1 1,0 1-1,0 1 0,0-1 0,-7 14 1,6-5 11,0 0 1,1 0 0,0 0 0,2 0-1,0 1 1,0 0 0,1 0 0,1 0-1,1 0 1,2 20 0,-2-31 4,0-1 0,1 0 0,0 0 0,0 0 0,0 0 0,0 0 0,1 0 0,0 0 0,-1 0 0,1 0 0,1-1 0,-1 1 0,0-1 0,1 0 0,0 1 0,4 3 0,-1-3 6,0 1 0,0-1 0,0 0 1,1-1-1,-1 1 0,1-1 0,0-1 0,12 4 0,8-1 36,0 0 0,0-2 0,52-1 0,26-2-15,-102 0-50,17-3-1,-19 3-14,0 0-1,-1 0 1,1 0-1,0-1 1,-1 1 0,1 0-1,-1-1 1,1 1-1,-1 0 1,1-1-1,-1 1 1,1-1 0,-1 1-1,1-1 1,-1 1-1,1-1 1,-1 1-1,0-1 1,1 1 0,-1-1-1,0 0 1,1-1-1,-1 2-7,0 0-1,0 0 0,0 0 0,0-1 1,0 1-1,0 0 0,0 0 0,0 0 0,0-1 1,0 1-1,0 0 0,0 0 0,0 0 1,0-1-1,0 1 0,0 0 0,0 0 1,0 0-1,0-1 0,0 1 0,0 0 1,-1 0-1,1 0 0,0-1 0,0 1 0,0 0 1,0 0-1,0 0 0,-1 0 0,1 0 1,0-1-1,0 1 0,0 0 0,0 0 1,-1 0-1,1 0 0,0 0 0,0 0 1,0 0-1,-1 0 0,1 0 0,0 0 0,0 0 1,0 0-1,-1 0 0,1 0 0,0 0 1,-1 0-1,-36-2-4971,-29 2-3778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7:3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72 480,'0'0'4362,"-16"0"-848,-30 0-765,40 0-1440,31 0-760,62 2 258,107-4 129,-167 0-803,0-1-1,-1-1 1,0-2 0,1 0 0,25-11 0,-49 14 708,-11 1-576,-20 2-361,20 0 185,-219 16-78,90-3-8,106-10 105,30-2-54,7-1-7,53 1 13,-52-1-76,336-7-29,-338 7 45,-4 1 1,0-1 0,0 0 0,0 0 0,0 0-1,0 0 1,0 0 0,0 0 0,0 0 0,0 0 0,0 0 0,-1 0-1,1-1 1,0 1 0,2-1 0,-4 0-14,1 0 1,-1 1-1,0-1 0,1 0 1,-1 0-1,0 1 0,0-1 1,1 0-1,-1 1 0,0-1 1,0 1-1,0-1 0,0 1 0,0-1 1,-1 1-1,-12-10-2812,8-4-408,5-7-1036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7:3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54 800,'-3'4'10488,"38"-4"-9921,165-7 1072,-121 0-1259,51-7 638,-126 11 919,-9-1-2632,-12-4-1686,17 8 2384,-33-9-4315,-15 4-2139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 8100,'0'0'6259,"-32"-14"-6708,32 43-895,11 4-2034,-3 11-1792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1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6323,'0'0'4674,"149"7"-4082,-90-7-95,-5 0-241,-9 0-112,-7 0-144,-6-7-561,-14-10-2000,-18 0-2081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1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7187,'0'0'6865,"1"-4"-5881,0-1-881,1 6-31,-1 13 6,-1 38 18,0-32 17,-1 59 491,-11 81 0,9-131-1124,1 1 0,2 33 0,0-61 267,0 0 1,0 0-1,1 0 1,-1 0-1,0 0 1,1 0-1,0 0 1,-1 0-1,1 0 1,0 0-1,0 0 1,0 0-1,1-1 1,-1 1 0,0 0-1,0-1 1,1 1-1,-1-1 1,1 1-1,0-1 1,-1 0-1,1 0 1,0 0-1,0 0 1,0 0-1,-1 0 1,1 0-1,0-1 1,4 2-1,37 7-6774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1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0 8196,'0'0'736,"-24"3"822,22-3-1511,-20 2 280,1 0 1,0 2-1,0 0 0,0 1 1,1 1-1,0 2 1,0-1-1,-20 13 1,15-5 0,0 1 0,1 1 1,1 1-1,-35 36 1,51-47-247,1 0-1,0 1 1,0 0 0,1 0 0,-1 0-1,2 0 1,-1 1 0,2 0 0,-1 0 0,1 0-1,0 0 1,1 0 0,0 1 0,0-1 0,1 1-1,1 0 1,-1-1 0,3 15 0,-1-17-56,1 0-1,0 0 1,0 0 0,1 0 0,0-1 0,1 1 0,-1-1 0,1 0 0,0 0 0,1 0 0,-1 0 0,1-1 0,0 0 0,1 0 0,-1 0 0,1 0-1,0-1 1,0 0 0,12 6 0,3-1 64,-1 1 0,2-2-1,-1-1 1,1-1-1,26 4 1,-3-4 226,0-1-1,0-3 1,53-4-1,-84 2 32,1-2 0,26-6 0,-35 7-160,0-1 1,0 0-1,0 0 1,0-1 0,0 0-1,-1 0 1,1 0 0,7-7-1,-13 10-259,1 0 0,-1-1 0,0 1 0,1 0 0,-1-1 0,0 1 0,1 0 0,-1-1 0,0 1 0,0 0 0,1-1 1,-1 1-1,0 0 0,0-1 0,0 1 0,1-1 0,-1 1 0,0-1 0,0 1 0,0 0 0,0-1 0,0 1 0,0-1 0,0 1 0,0-1 0,0 1 0,0 0 0,0-1 0,0 1 0,0-1 0,0 1 0,-1-1 0,1 1 0,0 0 0,0-1 0,0 1 0,-1-1 0,1 1 0,0 0 0,0-1 0,-1 1 0,1 0 0,0-1 0,-1 1 0,1 0 0,-1 0 0,0-1 0,-21-9-5141,-16-1-1747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1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5330,'0'0'10328,"7"-4"-9445,7-2-715,0 1-1,1 1 1,-1 0-1,1 0 1,0 2 0,0-1-1,16 1 1,-31 2-162,103-10 720,536-35 4284,-639 45-4954,0-2-37,0 1 10,0 0-34,0 0 0,1 0-39,0 0 1,0 0 0,0-1 0,0 1 0,-1 0 0,1-1-1,-1 1 1,1-1 0,-1 1 0,1-1 0,-1 1 0,0-1-1,0 1 1,0-1 0,1 1 0,-2-3 0,1 4-29,0-2-931,0 2 1013,1 0-31,1 0-8,-2 0 26,0-1-69,0 0 85,0 0 14,0 1-96,2-2 77,-1 2-6,-1 0-26,2 0 46,-2 0 7,0-1-93,0 0 48,0 0-5,0 1 10,1 0 0,-1 1 0,0-1 0,0 0 0,0 0 0,0 0 0,0 0 1,1 0-1,-1 0 0,0 0 0,0 0 0,0 0 0,0 0 0,0 0 0,0 0 0,1 0 1,-1 0-1,0 0 0,0-1 0,0 1 0,0 0 0,0 0 0,0 0 0,1 0 0,-1 0 1,0 0-1,0 0 0,0 0 0,0 0 0,0 0 0,0 0 0,0-1 0,0 1 1,0 0-1,1 0 0,-1 0 0,0 0 0,0 0 0,0 0 0,0-1 0,0 1 0,0 0 1,0 0-1,0 0 0,0 0 0,0 0 0,0 0 0,0-1 0,0 1 0,0 0 0,0 0 1,0 0-1,0 0 0,0 0 0,0-1 0,0 1 0,0 0 0,-1 0 0,1 0 1,0 0-1,0 0 0,0 0 0,0 0 0,0-1 0,0 1 0,0 0 0,0 0 0,-1 0 1,-10-7-1790,-4 2 423,0 1 1,0 0-1,-1 1 1,-20-2-1,-32 0-3655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4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2000 3362,'0'0'6563,"-10"0"-5931,-34 0 150,40 0-644,0-1 0,0 0 0,0 0 0,0 0 0,0-1 0,0 1 0,0-1 0,1 0 0,-1 0 1,1-1-1,-1 1 0,1-1 0,0 1 0,0-1 0,0 0 0,0 0 0,0-1 0,1 1 0,-5-7 0,0 1 158,-1-3-103,0 0 0,0-1 0,1 0 0,1 0 0,0 0 0,1-1 0,0 0 1,1 0-1,1 0 0,-4-28 0,4-8 96,4-92 1,0 138-280,0-14 21,2 0 1,0 0-1,1 1 0,0-1 0,14-29 0,1 5 81,25-42 0,-17 42-76,1 1 0,2 1 0,1 1 0,3 2 0,0 2 0,49-38 0,1 8-10,174-100 0,-179 120-25,2 4-1,2 3 0,1 5 1,2 2-1,0 5 0,163-28 1,37 34-25,-1 20 19,-282 0 4,237 13-75,-122-5 66,153-8 0,-232-5 35,1-1-1,-1-2 0,43-14 1,110-48-10,-141 50-18,-47 18-11,2 1 26,0-2-1,-1 1 1,0 0 0,1-1 0,-1 0-1,0 0 1,5-5 0,-9 7 4,0 0 1,0 0-1,-1-1 1,1 1-1,0 0 1,0-1-1,-1 1 1,1 0-1,-1-1 1,1 1-1,-1-1 1,0 1-1,0-1 1,1 1-1,-1-1 0,0 1 1,0-1-1,0 1 1,-1-1-1,1 1 1,0-1-1,0 1 1,-1-1-1,1 1 1,-1-1-1,0 1 1,1 0-1,-1-1 1,0 1-1,0 0 1,0 0-1,0-1 1,-1 0-1,-10-13 34,0 1 0,-1 1 0,-1 0 0,-23-17 0,-1-2-30,-48-49 131,-24-20 365,130 119-377,0 2 1,-2 0 0,24 33 0,-30-37-146,-1 0-1,-1 1 0,-1 0 0,0 0 0,-1 1 1,11 37-1,-15-26 8,0 0 1,-2 0 0,-1 0-1,-4 47 1,1-61-15,-1 0-1,0 0 1,-1 0 0,-1-1-1,0 0 1,-1 0 0,-14 23 0,10-20-969,0-1 0,-2 0 0,0 0 0,-1-2 0,-22 21 0,3-11-4428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153 439 448,'0'0'2332,"-8"-4"-1697,-81-38 6453,86 40-6916,-1 0 0,0-1-1,1 1 1,-1-1-1,1 0 1,0 0-1,0 0 1,0 0 0,0-1-1,1 1 1,0-1-1,-1 0 1,1 0-1,0 0 1,1 0 0,-1 0-1,1 0 1,0 0-1,0 0 1,-1-9-1,0-2-3,1 1 0,1-1 0,0 1 0,4-30 0,-3 37-146,1 0 1,0 0 0,1 0-1,-1 0 1,1 0 0,0 1-1,1-1 1,0 1 0,0 0-1,0 0 1,1 0 0,-1 1-1,1-1 1,1 1 0,-1 0-1,1 1 1,0 0 0,8-6-1,-6 6-3,0 0 0,1 0-1,-1 0 1,1 1-1,-1 0 1,1 1-1,0 0 1,0 1 0,0-1-1,0 2 1,0-1-1,0 1 1,0 1 0,14 2-1,-16-2-17,-1 2-1,1-1 1,-1 1-1,1 0 1,-1 0-1,0 1 1,0 0-1,0 0 1,-1 0-1,1 1 1,-1-1-1,0 2 1,0-1-1,-1 0 1,1 1-1,-1 0 1,-1 0-1,1 0 1,-1 0-1,3 8 1,0 1 2,0 1 1,-1 0-1,-1 0 0,0 0 1,-1 1-1,-1-1 0,0 25 1,-1-13 75,0-15-78,-1 0 0,-2 21 1,1-30 74,1-1 0,-1 1 0,0-1 1,0 1-1,-1-1 0,1 0 1,-1 0-1,1 1 0,-1-1 0,0 0 1,0 0-1,0-1 0,-1 1 0,-2 2 1,2-28 2233,0-139-1840,4 149-466,0 1 0,1-1 1,1 1-1,-1 0 0,2 0 0,0 0 1,0 0-1,1 1 0,1-1 1,0 1-1,0 0 0,1 1 0,0 0 1,14-15-1,-13 17-9,0 0 0,0 1 0,0 0 0,1 0 0,0 1 0,1 0 0,0 1 0,0 0 0,0 0 0,0 1 0,0 1 0,1-1-1,0 2 1,0-1 0,0 2 0,20-2 0,-28 3 1,1 0 0,-1 0-1,1 0 1,-1 1-1,1-1 1,-1 1 0,1 0-1,-1 0 1,0 0-1,0 0 1,1 1 0,-1-1-1,3 3 1,-3-1-3,0 0 1,0 0-1,-1 0 1,1 0-1,-1 0 1,0 1-1,1-1 1,-2 1-1,1 0 0,2 6 1,2 7 6,-1-1 0,-1 1 0,0 0 0,2 32 0,-4 71 26,-1 1-249,0-112-74,0-1 0,1 1 1,0-1-1,0 1 1,1-1-1,0 0 0,0 0 1,8 13-1,-7-16-288,0 1-1,-1-1 0,2 0 1,-1 0-1,0-1 1,1 0-1,0 1 0,0-2 1,0 1-1,1 0 1,-1-1-1,9 4 0,38 7-5598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2273,'0'0'7889,"0"-3"-6588,0 7-1241,-1 80 468,1 82 805,1-138-1133,2 0 1,1 0-1,14 49 0,-16-70-186,0-1 0,1 0 0,-1 0 0,1 0-1,0-1 1,1 1 0,-1-1 0,1 0 0,5 6 0,-6-9-12,0 1 0,1 0 0,-1-1 0,1 1 0,-1-1 0,1 0 0,0-1 0,0 1 0,0 0 0,0-1 0,0 0 0,0 0 0,0 0 0,0-1 0,5 1 0,2-1-11,-1 0 0,1-1 0,-1 0-1,1 0 1,-1-1 0,0-1 0,1 0 0,-1 0 0,0-1 0,-1 0 0,1-1 0,10-6-1,-1-2-82,-1-1 0,0 0 0,-1-1 0,25-30 0,-31 34 31,-2-1 0,0-1 0,13-22 0,-18 28 119,-1 0-1,0 0 1,0-1-1,-1 1 1,0-1-1,0 1 0,-1-1 1,0 0-1,0-8 1,-6 55 257,3-30-305,1 1 1,0-1 0,0 11 0,1-17-9,1-1 0,-1 1 1,0 0-1,1-1 0,0 1 1,-1 0-1,1-1 0,0 1 1,0-1-1,1 1 0,-1-1 0,0 0 1,1 1-1,0-1 0,2 2 1,0 0 8,0-1 1,1 1-1,-1-1 1,1 0 0,0-1-1,0 1 1,0-1-1,0 0 1,1 0 0,-1-1-1,0 1 1,12 0-1,6 0 261,42-2 0,-34 0-14,-27 0-200,1 0 0,0-1 0,0 1 0,-1-1 0,1 0 0,0 0 1,-1 0-1,1-1 0,-1 0 0,1 0 0,-1 0 0,0 0 0,0-1 0,0 1 0,0-1 0,0 0 0,0 0 0,-1-1 0,0 1 0,0-1 1,4-4-1,-3 1 95,0 0 0,0-1 1,-1 1-1,0-1 1,-1 0-1,1 0 1,-1 0-1,-1 0 1,0 0-1,0-1 0,0-12 1,-1 16-110,1-4 39,-1 0 0,0 0 0,-1 0 0,1 0 0,-2 0 0,1 0 0,-1 0 0,-1 0 0,0 0 0,0 1 0,0-1 0,-6-7 0,-1 0-33,-2 0-1,0 1 1,0 1 0,-2 0 0,-17-15-1,25 25-47,0-1 0,1 1 0,-2 0-1,1 0 1,0 0 0,-1 1 0,0 0-1,1 1 1,-1-1 0,0 1 0,0 1-1,-1-1 1,1 1 0,0 0 0,0 1-1,-13 0 1,17 1-58,1 0 1,0-1-1,0 1 0,0 0 0,0 0 1,0 1-1,0-1 0,0 0 0,0 1 1,0-1-1,0 1 0,1-1 0,-1 1 0,1 0 1,-1 0-1,1 0 0,0-1 0,-1 2 1,1-1-1,0 0 0,-1 3 0,-2 7-689,0-1-1,-3 23 1,6-32 665,-2 22-2329,0 1 0,2 33 0,1-13-3629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50 2449,'0'0'8548,"-20"-11"-7174,8 3-1180,4 3-117,0 1 0,1 0 1,-1 0-1,-1 0 0,-13-3 1,19 6-56,0 0 0,0 1 0,-1 0 0,1-1 0,0 1 0,-1 0 0,1 1 1,0-1-1,0 1 0,-1-1 0,1 1 0,0 0 0,0 0 0,0 0 0,0 1 0,0-1 0,0 1 0,0 0 0,1-1 1,-1 1-1,0 0 0,-2 4 0,-5 3 113,1 1 1,0 1-1,1-1 0,0 2 1,-10 18-1,15-24-98,0 0-1,0 0 0,1 0 1,0 1-1,1-1 0,0 0 0,0 1 1,0 0-1,0-1 0,1 1 1,0-1-1,1 1 0,1 11 0,-1-16-35,0 0 0,0 0 0,0 0-1,0 0 1,0 0 0,0 0-1,0-1 1,1 1 0,-1 0 0,1-1-1,-1 1 1,1-1 0,0 0 0,-1 1-1,1-1 1,0 0 0,0 0-1,0 0 1,0 0 0,0 0 0,0-1-1,0 1 1,0-1 0,0 1-1,3-1 1,8 2 4,0 0-1,0-2 1,14 0 0,-13 0 3,3 0-12,-10 1 18,0-1 0,1 0 0,12-3 0,-18 3-7,0 0 0,0-1 0,-1 0 0,1 1 1,0-1-1,0 0 0,0 0 0,-1 0 0,1 0 0,0 0 0,-1-1 0,1 1 0,-1 0 0,0-1 0,1 1 0,-1-1 0,0 1 1,2-3-1,4-11 436,0 1 0,-1-1 1,-1 0-1,7-28 1,12 108 1042,-8-29-1426,3-1 1,43 63 0,-42-71-49,-2 0 0,-1 2-1,-1 0 1,-1 1 0,12 39 0,-22-52 4,-1 1 0,0 0 0,-2 0 0,1 28 0,-3-44-9,-1-1 0,1 1 0,0 0 0,-1 0 0,1 0 0,-1 0 0,0 0 0,1 0 0,-1-1 1,0 1-1,0 0 0,0-1 0,-1 1 0,1-1 0,0 1 0,-1-1 0,1 1 0,0-1 0,-1 0 0,0 0 0,1 0 0,-1 0 0,0 0 0,1 0 0,-1 0 0,0 0 0,0-1 0,0 1 0,-3 0 0,-7 1 55,0 0 0,0 0-1,-20-1 1,26-1-32,-10 1 49,1-1 0,0 0 0,-1-1 0,-27-7 0,39 7-72,-1 0 0,1-1 0,0 0 0,0 0 1,0 0-1,0 0 0,0 0 0,0-1 0,1 0 0,-1 0 1,1 0-1,0 0 0,0-1 0,0 1 0,0-1 1,0 1-1,1-1 0,0 0 0,0 0 0,0 0 0,-2-6 1,2 5-155,0 0 0,1 0 0,0 0 0,0 0 0,0 0 0,0 0 0,1-1 0,0 1 1,0 0-1,0 0 0,1 0 0,-1 0 0,1 0 0,0-1 0,1 1 0,-1 1 0,1-1 1,0 0-1,1 0 0,-1 1 0,1-1 0,0 1 0,0 0 0,0 0 0,0 0 1,1 0-1,0 0 0,-1 1 0,1 0 0,1 0 0,-1 0 0,0 0 0,1 1 0,6-3 1,5-3-1496,1 1 0,19-5 1,39-4-5130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54 624,'0'0'6414,"-12"-2"-5059,-38-5-109,40 4 1430,12 0-2153,11-2-911,-13 5 544,30-8 35,-11 4 107,-2-1 0,22-9 1,-92 12 808,47 2-1114,1 0 1,0 1-1,0 0 1,-1 0-1,1 1 1,0-1-1,0 1 0,0 0 1,1 0-1,-1 1 1,0 0-1,1-1 1,-1 2-1,1-1 1,0 0-1,0 1 1,1 0-1,-1 0 1,-3 4-1,6-5-1,-1 1 1,1-1-1,0 1 1,0-1-1,0 1 1,0-1-1,1 1 1,-1 0-1,1-1 0,0 1 1,0 0-1,1 4 1,0-3 5,-1 0 0,1 1 1,0-1-1,0 0 0,1 0 0,0 0 1,4 9-1,-3-10 1,0 0 0,0-1-1,0 1 1,0 0 0,1-1 0,-1 0 0,1 0-1,0 0 1,0 0 0,0-1 0,0 1 0,1-1-1,-1 0 1,1 0 0,5 1 0,3-1 34,0 1 0,0-2 0,1 0 1,16 0-1,-26-2 20,1 1 1,-1-1-1,0 0 1,1 0-1,-1-1 1,7-2-1,17-6 82,-1 7-156,0 0-1,45 2 0,-47 1-19,-23 0 38,1 0 1,0 0 0,-1 0-1,1 1 1,0-1 0,0 1-1,-1-1 1,1 1 0,-1 0-1,1 0 1,-1 0 0,1 0-1,-1 1 1,1-1 0,-1 1-1,0 0 1,0-1 0,0 1-1,0 0 1,0 0 0,0 0 0,1 3-1,0 0 0,-1-1 0,0 0 1,-1 1-1,1-1 0,-1 1 0,0 0 0,0 0 0,0-1 0,-1 1 0,0 0 1,0 0-1,-1 5 0,1-8 4,0 1-1,-1-1 1,1 0 0,-1 0 0,0 0-1,1 0 1,-1 0 0,0 0 0,0 0-1,-1-1 1,1 1 0,0 0 0,-1 0 0,1-1-1,-3 2 1,0 1 1,-1 0 0,0 0 0,0-1-1,0 0 1,-8 4 0,3-3-24,-1 0 0,1 0 0,-1-1 0,0-1 0,-19 3-1,-10-5-2895,37-1 215,2-5-1058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4914,'0'0'7204,"0"26"-6820,0 18 464,0 6 177,-8 6-513,-5-6-432,-6-4 224,3 0-240,0-10-64,3-3 0,7-4-1441,4-5-1840,2-4-2210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7828,'0'0'4490,"2"27"-3813,9 88 12,-10-107-639,0 0 0,1 0 1,0 0-1,0 0 1,1 0-1,0 0 1,1-1-1,0 1 1,0-1-1,8 11 0,-6-9-25,-1-3-18,0 0 0,0 0 0,0 0 1,1-1-1,0 1 0,0-1 0,0-1 1,1 1-1,0-1 0,0 0 0,0-1 1,0 1-1,0-1 0,13 3 1,-6-3-23,1-1 0,-1 0 1,0-1-1,1 0 0,-1-1 1,1-1-1,14-2 1,-24 2 24,1 1 0,-1-2 0,0 1 0,0-1 0,0 0 0,0 0 0,0 0 0,0-1 0,0 1 1,-1-1-1,1 0 0,-1-1 0,6-5 0,-5 4-19,0-1 0,-1 0 0,1 0 0,-1-1 0,-1 0 0,1 1 1,-1-1-1,3-12 0,0-4 764,-1 0 1,-1-1-1,-2 0 1,0-45 0,-2 67-591,0 6-285,1-1 107,-1 0 1,0 0-1,1 0 1,-1 1-1,1-1 1,0 0-1,0 0 1,1 0 0,-1 0-1,0 0 1,1-1-1,0 1 1,0 0-1,3 3 1,0-1 0,0 0 0,0 0 0,1 0 1,0-1-1,0 0 0,8 4 0,1 0-114,1-1-1,0-1 0,1-1 0,32 7 0,-18-8-323,-1-2 1,36-1-1,-41-1 310,-21 0 101,0 0 0,0 0 0,0-1 0,0 1-1,0-1 1,-1 0 0,1 0 0,0 0 0,4-2 0,-6 2 41,-1 0-1,1-1 1,0 1 0,-1 0-1,0 0 1,1-1 0,-1 1-1,0-1 1,0 1 0,0-1-1,0 0 1,0 1 0,0-1-1,0 0 1,0 0 0,-1 0-1,1 0 1,-1 1 0,1-4-1,1-16 281,0 0-1,-2-1 1,-2-25-1,1 37-57,1 5-25,-1 0 0,0 0 0,0 0-1,0 0 1,-1 1 0,0-1 0,0 0-1,0 1 1,-4-6 0,6 9 52,0 6-206,0 26-106,-1-4 57,1 1 1,1-1-1,2 0 1,0 0-1,12 44 0,-13-65-16,2 6-44,1 1 1,0-1-1,0 0 1,10 15 0,-13-24-133,0 0 0,0 0 0,0 0 0,1-1 0,-1 1 0,1-1 0,0 0 0,-1 0-1,1 0 1,0 0 0,0 0 0,0-1 0,1 1 0,-1-1 0,0 0 0,1 0 0,-1 0 0,0 0 0,1 0 0,-1-1 0,6 0 0,5 1-1039,-7-1 83,0 0 0,0 0 0,0-1 0,12-2 0,16-13-4893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 8292,'0'0'4986,"15"-2"-4655,-7 0-276,-2 1-27,0 0-1,0 0 1,0 1-1,12-1 1,-16 1-11,0 1 0,0-1 0,0 0 0,0 1 1,0 0-1,0-1 0,0 1 0,0 0 0,-1 0 1,1 0-1,0 0 0,0 0 0,-1 0 0,1 1 0,-1-1 1,1 0-1,-1 1 0,1-1 0,-1 1 0,0 0 1,2 2-1,2 6 23,-1 0 1,0 1-1,0-1 1,-1 1-1,-1 0 0,0 0 1,0 0-1,-1 0 1,0 1-1,-1-1 1,-1 0-1,-2 17 0,3-28 11,1 1-1,-1-1 0,0 1 0,0-1 1,0 0-1,0 1 0,1-1 1,-1 1-1,0-1 0,0 0 0,1 1 1,-1-1-1,0 0 0,1 1 1,-1-1-1,0 0 0,1 1 0,-1-1 1,1 0-1,-1 0 0,0 0 0,1 1 1,-1-1-1,1 0 0,-1 0 1,1 0-1,-1 0 0,0 0 0,1 0 1,-1 0-1,1 0 0,-1 0 0,1 0 1,-1 0-1,1 0 0,-1 0 1,1 0-1,-1 0 0,32-3-303,-16 2 368,-6 0-107,3 0-15,1 1 0,-1 0 0,0 1 0,19 3 0,-28-3 6,0 0-1,0 0 1,0 1 0,0 0-1,0-1 1,0 1 0,-1 1-1,1-1 1,-1 1 0,1-1-1,-1 1 1,0 0 0,0 0-1,0 0 1,-1 1 0,1-1-1,3 8 1,-3-6 9,-1 0 0,0 0 0,-1 0 1,1 0-1,-1 0 0,0 1 0,0-1 0,-1 0 0,0 1 0,0-1 1,0 1-1,0-1 0,-1 0 0,0 1 0,0-1 0,-3 9 1,0-10 12,0 1 0,0 0 1,0-1-1,0 0 1,-1 0-1,0-1 1,0 1-1,0-1 0,-10 5 1,-54 21 140,47-21-304,1-2 0,-1-1 0,0-1 0,-1-1 0,-29 1 0,-59-5-5366,24-7-2771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8:5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1985,'0'0'6365,"1"-2"-5775,1-1-185,1-3-629,-1 0 4867,0 5-5296,0 0 0,0 1 1,0 0-1,0-1 0,1 1 1,-1 0-1,0 0 0,4 1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9:0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17 797 6323,'0'0'4914,"-6"1"-4065,-4 2-187,19-4-276,47-12 244,360-137 1536,-307 106-1969,-31 12-62,589-218 635,-326 143-542,168-56 1219,-508 162-1403,1 1 1,-1-1-1,1 0 0,-1 1 0,1-1 0,-1 0 0,1 0 0,-1 0 1,0 0-1,3-2 0,-4 3-11,0-1 0,0 1 0,1-1 0,-1 1 0,0 0 0,0-1 0,0 1 0,0-1-1,1 1 1,-1-1 0,0 1 0,0 0 0,0-1 0,0 1 0,0-1 0,0 1 0,0-1 0,0 1 0,0-1 0,0 1 0,-1 0 0,1-1 0,0 1 0,0-1 0,-1-1-51,0 1 0,0-1 0,-1 1 0,1 0 1,0-1-1,-1 1 0,1 0 0,-1 0 0,1 0 1,-1 0-1,1 0 0,-4-1 0,4 1-484,-2 1 197,3 14-10429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7940,'0'0'4319,"-4"22"-3703,3-15-549,-7 44 848,-3 68 0,11-102-768,-1 4 61,1 0 0,1 1 0,1-1 0,5 26 0,-6-41-182,1 0 0,0-1 0,0 1 0,0 0 0,1-1 0,0 0 0,0 0-1,0 0 1,1 0 0,-1 0 0,1-1 0,0 1 0,1-1 0,-1 0 0,1 0-1,0-1 1,0 1 0,0-1 0,11 5 0,-6-5-16,1 1 0,0-1 0,0 0 0,0-1 0,1-1 0,-1 0 0,0 0 0,22-2 0,-24 0 13,0 0 0,-1 0 0,0-1 0,1 0 0,-1 0 0,0-1 0,0 0 0,0-1 0,0 0 0,-1 0 0,1 0 0,8-8 0,-8 4 45,-1 0 0,-1 0-1,0 0 1,0-1-1,0 0 1,-1 0 0,-1-1-1,1 0 1,-1 1-1,-1-1 1,0 0 0,3-20-1,-2-1 1029,0-1-1,-2-43 1,-2 72-905,2 50-197,12 60 1,-4-36 3,0 150-4675,-8-152 1948,0-15-4080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0 6019,'0'0'8993,"-11"22"-8315,-38 75 764,-78 115 0,-275 270-367,378-458-1092,17-18-730,1 0-1,-1 0 1,-8 14-1,13-15-3752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10293,'0'0'5584,"-19"26"-4883,-55 84 17,70-103-660,0-1 1,1 0 0,0 1-1,0-1 1,1 1-1,0 0 1,0 0-1,0 0 1,1 0-1,0 1 1,0-1-1,1 0 1,0 0-1,2 12 1,-1 8 237,-1-25-276,1 1 1,-1 0-1,1 0 1,-1 0-1,1-1 0,0 1 1,0 0-1,0-1 1,1 1-1,-1-1 1,0 1-1,1-1 1,0 0-1,0 1 0,-1-1 1,1 0-1,0 0 1,1 0-1,-1-1 1,0 1-1,1 0 1,-1-1-1,4 2 0,8 4 6,0-2-1,0 1 0,20 3 0,-13-3 40,-7-1-25,-1 0 1,1 1-1,20 11 1,-28-13-25,0 0 0,-1 0 1,1 0-1,-1 1 1,0 0-1,0 0 0,0 0 1,-1 1-1,7 9 1,-11-14-12,1 0 1,-1-1 0,0 1-1,1 0 1,-1-1 0,0 1-1,1 0 1,-1 0 0,0-1 0,0 1-1,0 0 1,0 0 0,1 0-1,-1-1 1,0 1 0,0 0-1,-1 0 1,1 0 0,0-1 0,0 1-1,0 0 1,0 0 0,-1-1-1,1 1 1,0 0 0,-1 0-1,0 0 7,0 0 0,0 0-1,-1 0 1,1 0-1,0 0 1,0 0-1,-1-1 1,1 1 0,0 0-1,-1-1 1,1 0-1,-1 1 1,-1 0-1,-8 0 50,-1 0-1,1 0 0,-14-2 1,14 1-37,-9 0-184,-1-1 1,1-1-1,-21-4 0,33 4-402,0 0 0,0 0 0,0-1 1,0 0-1,1-1 0,-1 0 0,1 0 0,0 0 1,0-1-1,-8-8 0,-12-21-6441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7587,'0'0'1591,"23"-3"-458,164-16 2714,21 3 281,-207 16-3964,-1 0 0,1 0 1,0 0-1,0 0 0,-1 0 1,1-1-1,0 1 0,-1 0 1,1-1-1,-1 1 0,1 0 1,0-1-1,-1 1 0,1-1 1,-1 1-1,1-1 0,-1 1 1,1-1-1,-1 1 0,1-2 1,-1 2-121,1-1 1,-1 1-1,0-1 0,1 1 1,-1 0-1,1-1 1,-1 1-1,0-1 1,1 1-1,-1 0 1,1-1-1,-1 1 0,1 0 1,0 0-1,-1-1 1,1 1-1,-1 0 1,1 0-1,-1 0 1,1 0-1,0 0 0,-1-1 1,1 1-1,0 0 1,-1-3 338,0 3-413,0 0 0,0 0-1,0-1 1,0 1 0,1-1 0,-1 1 0,0 0 0,0-1 0,0 1 0,0 0 0,0-1-1,0 1 1,0 0 0,0-1 0,0 1 0,-1 0 0,1-1 0,0 1 0,0 0 0,0-1-1,0 1 1,0 0 0,-1-1 0,1 1 0,0 0 0,0-1 0,-1 1 0,1 0 0,0 0 0,0-1-1,-1 1 1,1 0 0,0 0 0,0 0 0,-1-1 0,0 1 0,-64-5-5714,17 0-1953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48 480,'0'0'7692,"1"-10"-6212,0 6-924,1-22 4068,-1 19-2416,0 12-1272,3 69-610,4 0 1,22 100-1,0-12 32,-28-139-338,4 19 11,-6-39-31,1 0 0,0-1 0,0 1 0,0 0 1,0-1-1,0 1 0,0-1 0,1 0 1,-1 1-1,1-1 0,3 3 0,-3-3-102,0-1-1,1 1 0,-1-1 1,1 0-1,-1 0 1,1-1-1,-1 1 1,1 0-1,0-1 1,-1 1-1,1-1 0,0 0 1,-1 0-1,1 0 1,0-1-1,4 0 1,3 0-324,1-2 0,-1 1 0,11-5 0,17-9-1657,0-2-1,64-40 0,6-20 937,-105 77 1227,-2-1 72,1 1 0,0 0 0,-1-1 0,1 1 0,-1-1 0,1 1 1,-1-1-1,0 0 0,2-3 1678,-3 11-467,-2 3-1193,0 0 0,1 0 0,0 17 0,1-22-113,0-1 0,0 0 0,1 1 0,-1-1 0,1 1 0,0-1 0,0 0 0,0 1 0,0-1 0,1 0 0,0 0 0,-1 0 0,1 0-1,4 5 1,4 1 70,0-1-1,0-1 0,0 0 0,1 0 0,0-1 0,0 0 0,1-1 0,-1 0 0,1-1 0,0-1 1,16 4-1,6-1 195,1-2-1,65 1 1,-95-5-269,0 1-1,1-2 0,-1 1 1,0-1-1,1 1 0,-1-1 1,0-1-1,10-3 0,-13 4 14,0 0 0,-1-1 0,1 1 0,0-1 0,-1 0-1,1 1 1,-1-1 0,1 0 0,-1 0 0,0 0 0,0 0 0,0 0-1,0-1 1,0 1 0,0 0 0,0 0 0,-1 0 0,1-1-1,-1 1 1,0 0 0,0-5 0,1-2 38,0-1 1,-1 1-1,0 0 1,0 0-1,-1-1 0,0 1 1,-1 0-1,0 0 0,-1 0 1,0 0-1,0 0 1,0 1-1,-1-1 0,-1 1 1,-5-9-1,-16-18 26,-45-49-1,56 69-139,0 0 0,0 2-1,-2 0 1,0 0 0,-23-12 0,34 22-44,0 0-1,0 0 1,-1 1 0,1 0 0,0 0 0,-1 1 0,1 0 0,-1 0 0,1 0 0,-1 1 0,1-1 0,-1 2 0,0-1 0,1 1 0,-1 0 0,1 0 0,-12 5 0,13-4-245,0 0-1,0 1 1,0 0 0,0 0-1,1 0 1,-1 1 0,1-1 0,0 1-1,0 0 1,0 1 0,1-1-1,-1 1 1,1-1 0,0 1 0,1 0-1,-1 0 1,1 0 0,0 0-1,0 1 1,-2 6 0,-1 35-4414,5-3-1028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322 122 6787,'0'0'4063,"-25"-20"-1782,25 20-2281,-114-79 1417,109 76-1341,-1 0-1,1 0 1,-1 1-1,0 0 1,0-1-1,0 2 1,-1-1-1,1 1 1,0 0-1,-1 0 1,1 1 0,0 0-1,-1 0 1,1 1-1,0-1 1,-1 1-1,1 1 1,-7 1-1,9-1-21,0 0-1,1 0 0,-1 0 1,1 0-1,-1 1 0,1-1 1,0 1-1,0 0 0,0 0 1,0 0-1,1 0 0,-1 1 1,1-1-1,0 1 0,0-1 1,0 1-1,-2 7 1,3-9-52,0 0 1,0 0 0,1 0 0,-1 0 0,1 0 0,-1 0 0,1 1 0,0-1 0,0 0-1,0 0 1,0 0 0,0 0 0,0 1 0,1-1 0,-1 0 0,1 0 0,-1 0 0,1 0 0,0 0-1,0 0 1,0 0 0,0 0 0,0 0 0,0 0 0,1-1 0,-1 1 0,1 0 0,-1-1 0,1 1-1,-1-1 1,1 0 0,0 1 0,0-1 0,0 0 0,2 1 0,10 3 0,-1-1 0,1 0 0,0-2 1,0 1-1,0-2 0,17 1 0,85-6 156,-113 4-75,25-4-242,-27 3 272,0 1 0,0-1 1,0 1-1,0-1 0,0 0 0,0 1 0,0-1 1,0 0-1,0 1 0,-1-1 0,1 0 1,0 0-1,0 0 0,-1 0 0,1 0 0,-1 0 1,1 0-1,-1 0 0,1 0 0,-1 0 0,1-1 1,2-9 1245,-2 9-1018,0 0 1,-1 0-1,1 0 0,0 0 1,-1 0-1,0 0 1,1 0-1,-1 0 1,0-3-1,-1 4-486,1 0 1,0 1-1,-1-1 1,1 0-1,-1 0 1,1 1-1,-1-1 0,0 1 1,1-1-1,-1 0 1,1 1-1,-1-1 1,0 1-1,0 0 1,1-1-1,-1 1 0,0 0 1,0-1-1,1 1 1,-1 0-1,0 0 1,0-1-1,0 1 1,0 0-1,1 0 0,-1 0 1,0 0-1,0 0 1,-1 1-1,-37-2-4615,-15 1-2111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5651,'0'0'5471,"-10"29"-4841,8-23-593,-13 35 336,1 2 0,3-1 0,2 2 0,-5 52 0,9 162 1176,5-196-1332,1 20-47,3 0 0,4 0 0,4 0 0,3-2 0,40 125 0,-39-159-181,2 0 0,2-2 0,2 0 0,2-2 0,1 0 0,3-2 0,1-1 0,2-1 0,1-2 0,68 59 0,-65-68-546,1-2-1,1-1 1,1-2-1,1-1 1,0-3-1,2-1 0,0-2 1,1-1-1,46 7 1,83 7-3284,-168-28 3757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7491,'0'0'5443,"27"36"-5443,-8-7-320,-1 7-1985,7 7-1857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7475,'0'0'8202,"-3"5"-7984,2-3-207,1 0 0,-1 0 0,0 0 0,1 0 0,0 0 0,-1 0-1,1 0 1,0 0 0,0 0 0,0-1 0,0 1 0,0 0 0,1 0 0,-1 0 0,1 0-1,-1 0 1,1 0 0,-1 0 0,1 0 0,0-1 0,1 3 0,4 5 48,0-1 1,1 0-1,9 10 1,-8-9 20,32 34 266,223 271 1323,-237-277-1572,-1 2 0,-3 1 0,-1 0 0,-1 1 0,-3 2 0,-2 0-1,11 46 1,-16-40-18,-3-1-1,-2 1 0,-3 0 1,-1 0-1,-10 81 0,5-104-54,-1-1-1,-2 0 1,0-1 0,-2 1-1,-1-1 1,-1-1 0,0 0-1,-2 0 1,-29 38 0,-10 2-329,-104 99 1,78-85-869,29-22-2404,25-16-2754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24 1185,'0'0'6779,"0"-4"-5883,0-16 5974,0 30-6786,1 0 0,0 0 0,1-1 0,0 1 0,0-1 0,8 18 0,30 52 155,-10-23-172,38 105 33,-60-138-86,-1 2 0,-1-1 0,-2 1 0,4 47 0,-7-59-6,-1-1-4,0-1 0,0 0 0,-2 12 1,1-19 0,0-1 0,0 0 0,0 0 0,0 1 0,0-1 1,-1 0-1,1 0 0,-1-1 0,0 1 0,0 0 0,0 0 0,0-1 0,0 1 1,-4 2-1,-2 1 26,0-1-1,1-1 1,-2 1 0,1-1 0,0 0 0,-1-1 0,0 0-1,0-1 1,0 0 0,-13 2 0,-2-1 43,0-2-1,-43-2 1,63 0-51,1 1 0,-1-1 1,1 1-1,0-1 0,-1 0 0,1-1 0,0 1 0,0 0 1,0-1-1,0 0 0,0 0 0,0 0 0,0 0 1,0 0-1,1 0 0,-5-5 0,4 2 12,-1 0-1,1 0 1,0 0 0,0 0-1,1-1 1,-1 1 0,1-1-1,0 0 1,-1-8 0,1 7-69,1 0 1,0 0-1,0 0 0,1 0 1,0 0-1,0 0 1,1 0-1,0 0 0,0 0 1,1 0-1,-1 1 1,1-1-1,1 0 0,0 1 1,-1-1-1,2 1 1,5-9-1,1 5-635,1 1 1,0 0-1,0 1 0,0 0 1,1 1-1,1 0 1,24-10-1,45-13-3842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25 384,'0'0'10384,"-1"-4"-9840,-5-12-131,5 12-79,20 4 645,-16 0-853,5 0 137,-1 0 1,0 0-1,0 1 1,0 0-1,8 2 0,-12-2-230,0 1-1,0-1 0,0 1 0,0-1 1,-1 1-1,1 0 0,0 0 0,-1 0 1,0 1-1,1-1 0,-1 0 1,0 1-1,0 0 0,1 2 0,19 29 88,-2 1-1,-2 0 0,-1 2 1,-1 0-1,-2 0 0,-2 1 1,-2 1-1,-1 0 0,-2 1 1,3 61-1,-9-75 0,0-12-42,0 0 1,-1 0-1,-1 1 0,-4 25 0,4-37-7,0 0 0,0 0 1,0 0-1,0-1 0,0 1 1,0 0-1,-1 0 1,1-1-1,-1 1 0,0-1 1,0 1-1,0-1 0,0 0 1,0 0-1,-1 0 0,1 0 1,-1 0-1,1-1 0,-1 1 1,1 0-1,-1-1 1,0 0-1,0 0 0,0 0 1,0 0-1,0 0 0,0-1 1,-3 1-1,3 0 8,0-1 0,0 0 0,1 0 0,-1 0 0,0 0-1,1 0 1,-1 0 0,0-1 0,0 1 0,1-1 0,-1 0 0,1 0 0,-1 0 0,-3-2-1,4 1-42,0 1 0,0-1 0,1 0 0,-1 0 0,1 0-1,-1 0 1,1-1 0,0 1 0,0 0 0,0 0 0,0-1-1,0 1 1,0 0 0,1-1 0,-1 1 0,1-1 0,-1-2 0,0-6-17,0 0 1,1 1 0,0-1 0,1 0 0,0 0 0,0 1 0,1-1 0,1 1 0,0-1 0,0 1 0,1 0 0,0 0 0,1 0 0,0 1 0,0 0 0,1 0 0,1 0 0,-1 1-1,1-1 1,1 2 0,-1-1 0,1 1 0,1 0 0,-1 1 0,1 0 0,0 0 0,1 1 0,-1 0 0,17-6 0,-15 7-24,0 1 0,-1 0 1,1 1-1,0 0 0,0 0 1,0 1-1,1 1 0,-1 0 1,0 0-1,0 1 0,0 1 1,0 0-1,0 0 0,16 6 1,-19-4-110,0-1 0,0 1 0,0 0 1,-1 1-1,1 0 0,-1 0 1,-1 1-1,1-1 0,-1 2 1,0-1-1,0 0 0,-1 1 1,1 0-1,-2 1 0,1-1 1,-1 1-1,0 0 0,5 16 0,-4-2-1083,0 1-1,-2-1 1,-1 1-1,-1 0 1,-1 29-1,0-23-631,0 45-3686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40 6531,'0'0'8481,"-1"-8"-7867,1 3-555,-1-17 67,0 18-92,1 13-10,1 1-4,0-1 1,0 0-1,1 0 1,0 0-1,0-1 1,1 1 0,1 0-1,-1-1 1,1 0-1,0 0 1,6 8-1,10 12 50,37 41 0,-38-49-22,-19-19-44,13 17 103,-13-18-112,0 1-1,1-1 0,-1 0 0,0 1 0,0-1 0,0 1 0,1-1 1,-1 1-1,0-1 0,0 1 0,0-1 0,0 1 0,0-1 0,0 1 1,0-1-1,0 1 0,0-1 0,0 1 0,0-1 0,0 1 0,-1-1 1,1 1-1,0-1 0,0 0 0,0 1 0,-1-1 0,1 1 0,0-1 1,0 1-1,-1-1 0,1 0 0,0 1 0,-1-1 0,1 0 0,0 1 1,-1-1-1,1 0 0,-1 0 0,1 1 0,-1-1 0,1 0 0,0 0 1,-2 1-1,-11 1-464,-1 0 0,1 0 0,-1-1 0,1-1 0,-17-1 0,-3 0-1480,-15-2-2202,7-9-1130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5907,'61'-84'624,"-45"72"1617,-2 2-848,-1 5-593,0 1-448,4 1-352,9 3-864,6-2-2706,0 2-2929</inkml:trace>
  <inkml:trace contextRef="#ctx0" brushRef="#br0" timeOffset="1">503 1 9108,'0'0'5155,"-72"146"-3875,38-66-79,-12-1-721,-2-4-96,0-5-384,0-10 48,8-12-96,8-7-1489,5-5-1904,5-3-3650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6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9508,'0'0'7308,"20"16"-7111,-3-2-165,0 1 0,27 30 0,-42-42-17,-1 0 1,1 0-1,0 0 0,-1 1 0,1-1 1,-1 0-1,0 1 0,0-1 1,-1 1-1,1-1 0,-1 1 0,1-1 1,-1 1-1,0-1 0,-1 1 0,1-1 1,0 1-1,-1-1 0,0 1 0,0-1 1,0 0-1,0 1 0,-3 3 0,-2 4 70,0 0 0,0-1 0,-2 1-1,-12 13 1,19-23-74,-11 12 151,0-1 1,-18 13 0,4-2 40,25-23-204,1 0 1,0 0 0,0 0 0,0 0-1,0 0 1,0 0 0,-1 0 0,1 0-1,0 0 1,0 0 0,0 0 0,0 0 0,0 1-1,0-1 1,0 0 0,0 0 0,-1 0-1,1 0 1,0 0 0,0 0 0,0 0-1,0 1 1,0-1 0,0 0 0,0 0 0,0 0-1,0 0 1,0 0 0,0 1 0,0-1-1,0 0 1,0 0 0,0 0 0,0 0-1,0 0 1,0 1 0,0-1 0,0 0 0,0 0-1,0 0 1,0 0 0,0 0 0,0 0-1,0 1 1,1-1 0,-1 0 0,0 0-1,0 0 1,0 0 0,0 0 0,0 0 0,0 0-1,0 1 1,0-1 0,1 0 0,-1 0-1,0 0 1,0 0 0,0 0 0,0 0-1,0 0 1,1 0 0,-1 0 0,0 0 0,0 0-1,13 1-84,-9-1 108,23 1-17,97 9 164,-110-8-142,0 1 0,0 1 0,-1 0-1,1 0 1,-1 1 0,22 12 0,-31-14-14,0 0-1,0 0 1,0 1 0,0-1-1,-1 1 1,1 0-1,-1 0 1,0 0 0,4 7-1,-6-9-2,0-1 0,0 1-1,-1 0 1,1 0 0,0 0-1,-1 0 1,1 0 0,-1 0-1,1 0 1,-1 0 0,0 0-1,0 0 1,0 0 0,0 0-1,0 0 1,0 0 0,-1 0-1,1 0 1,-1 0 0,1 0-1,-1-1 1,0 1 0,0 0-1,0 0 1,0 0 0,0-1-1,-2 4 1,-2 0 16,-1-1 0,1 0 0,-1 0 0,0 0 0,0-1 0,0 0 0,0 0 0,-13 4 0,-60 14-23,70-19-70,-66 12-1566,-7-4-3136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29:0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45 400,'0'0'7718,"-16"-6"-6819,-52-19 145,39 11 3552,201 32-4006,2-8-128,67-4 50,63-4-309,262-2 411,1386-4 284,-1027 3 620,-925 1-1845,-1 1 0,0-1 0,0 1 0,0-1 0,1 1 0,-1-1 0,0 1 0,1-1-1,-1 1 1,0 0 0,1-1 0,-1 1 0,1 0 0,-1 0 0,1-1 0,0 1 0,-1 0 0,1 0 0,-1 1 0,-5 20-6231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2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1313,'0'0'5813,"0"8"-5034,-1 7-548,1 0 0,1 0 0,0-1 0,1 1 0,1 0-1,0 0 1,1-1 0,7 18 0,-9-29-195,3 10 74,2-1-1,-1 0 1,12 14 0,-16-23-98,0 0-1,1 0 1,0-1 0,-1 1-1,1-1 1,0 0-1,0 1 1,0-1-1,0 0 1,1-1-1,-1 1 1,1-1-1,-1 1 1,1-1 0,-1 0-1,1 0 1,4 0-1,1-1 12,-1 1 0,1-2 0,0 1 0,-1-1 0,1 0 0,-1-1-1,0 0 1,1 0 0,-1-1 0,0 0 0,0-1 0,-1 0 0,1 0 0,-1 0 0,0-1-1,0 0 1,0 0 0,6-8 0,-3 5 52,-1 0 1,-1-1-1,1 0 1,-1 0-1,-1-1 0,0 0 1,0-1-1,-1 1 0,-1-1 1,0 0-1,6-19 0,-10 15 1727,-1 14-742,0 10-840,2 11-183,0 0-1,2 0 1,0-1 0,2 0-1,14 35 1,-10-26-1554,13 52-1,-22-78 783,-1 0-141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2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 3057,'0'0'3194,"0"-7"373,-2 26-3063,0 0 0,-1 0 0,-6 24 0,1-7-242,-8 31-411,-3-2-1,-50 117 1,66-177-407,0 6-3538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5987,'0'0'2892,"-26"23"-2217,-83 74-59,101-91-533,1 1-1,0 0 1,1 0-1,0 0 1,-8 13 0,13-16-52,-1-1 1,1 1-1,0-1 1,0 1-1,1 0 1,-1-1-1,1 1 1,0 0 0,0 5-1,0-8-26,0 1-3,1-1-1,-1 1 1,0-1-1,1 1 1,-1-1-1,0 0 0,1 1 1,0-1-1,-1 0 1,1 0-1,0 1 0,0-1 1,0 0-1,0 0 1,0 0-1,0 0 1,0 0-1,0 0 0,0 0 1,0 0-1,0-1 1,1 1-1,-1 0 1,0-1-1,1 1 0,-1-1 1,0 1-1,1-1 1,2 1-1,5 1 3,1-1 0,0 1-1,13-1 1,-12-1-6,84 6-198,-83-2 60,-12-4 95,0 0 0,0 0 1,1 0-1,-1 0 0,0 0 0,0 0 0,0 0 1,0 1-1,1-1 0,-1 0 0,0 0 0,0 0 1,0 0-1,0 0 0,0 0 0,1 0 1,-1 0-1,0 0 0,0 0 0,0 1 0,0-1 1,0 0-1,0 0 0,0 0 0,1 0 0,-1 0 1,0 0-1,0 1 0,0-1 0,0 0 0,0 0 1,0 0-1,0 0 0,0 0 0,0 1 1,0-1-1,0 0 0,0 0 0,0 0 0,0 0 1,0 1-1,0-1 0,0 0 0,0 0 0,0 0 1,0 0-1,0 0 0,0 1 0,0-1 0,0 0 1,0 0-1,-1 0 0,1 0 0,0 0 1,0 1-1,0-1 0,0 0 0,0 0 0,0 0 1,0 0-1,-1 0 0,1 0 0,0 0 0,0 0 1,0 0-1,0 0 0,0 1 0,-1-1 0,-10 2-2332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269 304 8292,'0'0'3137,"-23"-7"-1648,-75-20-905,92 26-567,1 0 1,-1 0-1,0 0 0,0 1 0,0-1 1,1 2-1,-1-1 0,0 1 0,0 0 1,0 0-1,-7 2 0,9-1 4,0 0-1,0 0 0,1 0 0,-1 0 0,0 0 1,1 1-1,0 0 0,-1-1 0,1 1 1,0 1-1,1-1 0,-5 6 0,4-3-1,-1 0 0,2 0 0,-1 0 0,1 0 0,0 1 0,0-1 0,1 1 0,0 0 0,0-1 0,0 1 0,1 0 0,0-1 0,0 1 0,1 0 0,0-1 0,3 13 0,-3-15-31,1-1 0,-1 1 0,1-1 0,0 0 0,0 0 1,0 0-1,1 0 0,-1 0 0,1 0 0,-1 0 0,1-1 1,0 1-1,0-1 0,0 0 0,0 0 0,1 0 0,-1-1 1,0 1-1,1-1 0,-1 1 0,1-1 0,6 1 0,6 1-152,1 0 0,-1-1 0,30-1 0,-41-1 76,0 0 1,0-1-1,0 1 0,0-1 0,0 0 0,0-1 1,0 1-1,-1-1 0,1 0 0,0 0 0,-1 0 1,0-1-1,0 0 0,1 1 0,4-6 1,-4 3 72,-1 0 1,1 0 0,-1-1 0,0 0 0,0 0-1,-1 0 1,0 0 0,0 0 0,0-1 0,3-12-1,-2 1 260,-1-1 0,0 1-1,-1-1 1,-1 1-1,-1-1 1,-1 0-1,0 1 1,-1-1-1,-1 1 1,-1-1 0,-1 1-1,-1 0 1,0 1-1,-12-24 1,12 28 16,3 6-4,-1 0 0,1 0-1,-1 0 1,0 1 0,-1-1 0,1 1 0,-1 0 0,-1 0 0,1 1 0,-13-10-1,18 15-236,0 0-1,0 0 0,-1-1 0,1 1 0,-1 0 0,1 0 0,0 0 0,-1 0 0,1 0 1,0 0-1,-1 0 0,1-1 0,0 1 0,-1 0 0,1 0 0,-1 1 0,1-1 0,0 0 1,-1 0-1,1 0 0,0 0 0,-1 0 0,1 0 0,-1 0 0,1 1 0,0-1 0,-1 0 1,1 0-1,0 0 0,0 1 0,-1-1 0,1 0 0,0 0 0,-1 1 0,1-1 0,0 0 1,0 1-1,0-1 0,-1 0 0,1 1 0,0-1 0,0 0 0,0 1 0,0-1 0,0 0 1,0 1-1,0-1 0,0 1 0,-3 22-111,3-18 168,-2 49-19,2 0 0,10 75 1,-8-112-60,1-1 0,1 1 0,1-1 0,0 0 0,1 0 0,1 0 0,0-1 0,1 0 0,0-1 0,2 1 0,-1-2 1,14 14-1,-18-22-43,0 0 1,0-1-1,1 0 1,-1 0-1,1 0 1,0-1-1,0 1 1,0-1-1,1-1 1,10 4-1,-3-3-153,0-1-1,-1 0 0,2-1 0,14 0 0,-23-1 139,0 0 0,0-1-1,0 1 1,-1-1-1,1-1 1,0 1 0,-1-1-1,1 0 1,-1 0-1,1 0 1,-1-1 0,0 0-1,0 0 1,0 0-1,0-1 1,-1 1 0,0-1-1,1 0 1,-1-1-1,-1 1 1,1-1 0,0 0-1,-1 0 1,0 0-1,-1 0 1,1 0 0,2-7-1,1-6 81,-1 0 1,-1 1-1,-1-2 0,0 1 1,-1 0-1,-1-1 0,-2-27 1,1 43 55,0-1 1,-1 0-1,1 0 1,-1 0-1,0 1 1,0-1-1,-1 0 0,-2-5 1,4 8-24,-1 0 0,0-1 0,0 1 0,0 0 0,0 0 0,0 0 0,0-1 0,0 1 0,0 0 0,-1 0 0,1 1 0,0-1 0,-1 0 0,1 0 0,0 1 0,-1-1 0,1 0 0,-1 1 0,1 0 0,-1-1 0,1 1 0,-1 0 0,-2 0 0,4 0-51,-1 0 0,0 1-1,0-1 1,0 1-1,1 0 1,-1-1 0,0 1-1,0 0 1,1-1-1,-1 1 1,1 0 0,-1 0-1,1-1 1,-1 1-1,1 0 1,-1 0-1,1 0 1,0 0 0,-1 0-1,1 0 1,0-1-1,0 1 1,0 0 0,0 0-1,0 1 1,-1 3-3,-4 19-12,1 1 1,1-1 0,1 1 0,2 28 0,0-47 9,0-1-9,0 1 0,1-1 0,0 1 1,-1-1-1,2 1 0,-1-1 0,1 1 1,0-1-1,0 0 0,0 0 1,4 6-1,-4-8-191,0 0 1,1 0-1,-1 0 1,1 0-1,0-1 1,0 1-1,0-1 1,0 0-1,0 0 1,0 0-1,0 0 1,1-1-1,-1 1 1,1-1-1,-1 0 1,1 0-1,6 1 1,43 1-6748,-28-3 1294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7363,'0'0'1761,"139"-87"-688,-88 68 63,-11 2-415,-11 8-705,-18 6 0,-6 1-16,-21 2-8212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6 105 576,'0'0'3701,"-5"-20"-1767,4 17-1891,1 0-1,0 0 1,0 0 0,1-1-1,-1 1 1,1 0 0,-1 0-1,1 0 1,0-1 0,0 1-1,1 0 1,-1 0 0,0 1-1,1-1 1,0 0 0,0 0 0,0 1-1,0-1 1,0 1 0,0 0-1,1-1 1,-1 1 0,1 0-1,-1 1 1,1-1 0,0 0-1,0 1 1,5-3 0,-4 3-43,0-1 0,1 1 1,-1 0-1,1 0 0,-1 1 0,1-1 1,0 1-1,-1 0 0,1 0 0,-1 1 1,7 1-1,-9-2-2,1 1-1,-1 0 1,1 0 0,-1 0-1,1 0 1,-1 0 0,0 1-1,0-1 1,0 1 0,0-1-1,0 1 1,0 0 0,0 0 0,0 0-1,-1 0 1,1 0 0,-1 0-1,1 0 1,-1 1 0,1 2-1,2 6 5,-1-1 0,0 1-1,-1 0 1,0 0 0,0 22-1,-5 56 99,2-82-98,0 0 0,0-1 1,-1 1-1,0-1 1,0 1-1,-1-1 0,0 0 1,0 0-1,0 0 0,-1-1 1,0 1-1,0-1 0,0 0 1,-1 0-1,1 0 0,-1 0 1,-1-1-1,-6 5 0,8-6-260,-1 0 0,0-1 0,0 0 0,1 0 0,-1 0 0,0-1 0,-1 1 0,-9 0-1,-8-1-3262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41 80,'0'0'4792,"-9"0"-3901,-71 0 2630,38 0-1117,340-19-1680,-70 0-247,-222 19-604,26-2 730,-29 2-113,-21-1-299,-27 3-148,-82 13 0,109-12-47,-4 0 5,0 0 0,-30 0 1,51-3-37,30 0-5669,-10 0 1649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6707,'0'0'5381,"0"16"-4642,-11 152 443,-2 20-419,13-47-379,-1-138-376,1 0-1,0 0 1,1 0 0,-1-1-1,0 1 1,1 0-1,0 0 1,-1-1 0,1 1-1,0 0 1,0-1-1,1 1 1,-1-1-1,1 1 1,-1-1 0,1 0-1,2 3 1,-1-2-2,1 0 0,1 0 0,-1-1 0,0 1 0,1-1 0,-1 0 0,1-1 1,0 1-1,5 1 0,10 2 36,2-1 0,-1-1 0,31 2 1,68-6 170,-48-1-115,-38 4 39,-25-1-87,0 0 0,1-1 0,-1 0 0,0 0-1,1-1 1,-1 0 0,18-5 0,-26 5-3,0-1 0,0 1 0,1 0 0,-1-1 1,0 1-1,0 0 0,0-1 0,0 1 0,-1-1 0,1 0 0,0 1 0,-1-1 0,1 1 0,-1-1 0,1 0 0,-1 0 1,0 1-1,0-1 0,0 0 0,0 0 0,0 1 0,0-1 0,0 0 0,-1-1 0,1-3 85,-1-1 0,0 1 0,-1 0 0,1 0 0,-4-8 0,-16-17 877,21 30-815,4 9-223,30 29-19,-14-15 118,26 36-1,-40-49-94,0 0-1,-1 0 1,0 1-1,-1-1 1,0 1-1,0 1 0,-1-1 1,2 12-1,0 30-1366,-5-48 890,1-1-1,-2 1 0,1-1 1,0 1-1,-1-1 0,1 1 1,-1-1-1,0 1 1,0-1-1,-1 0 0,1 1 1,-3 3-1,-13 7-6927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5410,'0'0'699,"-17"20"-386,2-2-162,3-6-22,2 1-1,-1 0 0,2 1 1,0 0-1,0 0 1,2 1-1,-1 0 0,-7 24 1,11-21 10,0-1 0,1 1 0,0 0 0,2 0 0,0-1 0,1 1 0,4 31 0,-3-43-136,1-1-1,0 0 0,0 1 0,0-1 0,0 0 0,1 0 0,0-1 0,0 1 1,1 0-1,-1-1 0,1 0 0,0 0 0,0 0 0,0 0 0,0-1 0,1 0 1,0 0-1,-1 0 0,1 0 0,9 3 0,0-1 5,0 0-1,0 0 1,0-1-1,1-1 1,-1-1 0,24 2-1,-21-3 87,-1-1-1,1 0 1,-1-1-1,1-1 1,29-7-1,-41 8 51,-1 0 1,1-1-1,-1 0 1,0 0-1,1 0 1,-1-1-1,0 0 0,0 1 1,-1-1-1,1-1 1,0 1-1,-1 0 1,0-1-1,0 0 0,0 0 1,0 0-1,-1 0 1,0 0-1,1 0 1,-1-1-1,-1 1 0,1-1 1,-1 1-1,2-10 1,-1 2 374,0 0 1,-1 0-1,-1-1 1,0 1-1,-1-13 0,0 18-324,0 1 0,-1 0 0,0-1 0,0 1 0,0 0 0,0 0-1,-1 0 1,0 0 0,0 0 0,-1 1 0,-5-7 0,-7-5-30,0 1-1,-2 1 1,0 0 0,0 2-1,-2 0 1,0 0 0,0 2-1,-1 1 1,0 1 0,-34-11 0,54 20-235,-33-9 199,17 10-1548,16-1 1236,1 1-1,-1-1 1,1 0-1,-1 0 1,1 1-1,0-1 0,-1 0 1,1 0-1,-1 1 1,1-1-1,0 0 0,-1 1 1,1-1-1,0 1 1,0-1-1,-1 0 1,1 1-1,0-1 0,0 1 1,0-1-1,-1 1 1,1-1-1,0 1 0,0-1 1,0 1-1,0-1 1,0 0-1,0 1 1,0 31-5632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4258,'0'0'4842,"-27"9"-3497,5-2-1033,10-4-154,0 0-1,0 1 0,1 0 0,-1 1 0,1 0 0,0 1 1,0 0-1,1 1 0,0 0 0,0 1 0,0 0 1,1 0-1,-14 17 0,11-8-54,1 1 0,0 0 1,2 0-1,0 1 0,0 0 0,2 1 1,1 0-1,0 0 0,2 0 0,0 1 0,1 0 1,0 29-1,2-21-74,1 0 0,1 0-1,9 47 1,-8-68-124,0 0-1,0 0 1,1-1-1,0 0 1,0 1-1,0-1 1,1 0-1,0-1 1,1 1-1,0-1 1,0 0-1,0 0 1,1 0-1,-1 0 0,1-1 1,1 0-1,-1-1 1,10 6-1,-8-7-446,-1 0-1,1 0 0,0-1 1,0 0-1,-1 0 1,1-1-1,1 0 0,-1-1 1,11 0-1,32 0-4886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8420,'0'0'6437,"-1"14"-5847,0 6-389,1 0-1,0 0 1,2 0 0,5 25-1,0-5-7,-1-1 0,-3 1-1,-2 80 1,-6-152 399,5 25-557,-1-1-10,0 0 0,1 0 0,0 1 0,1-1 0,-1 0 0,1 0 0,1 0 0,0 1 0,0-1 1,0 0-1,1 1 0,6-12 0,-4 12-5,0 0 1,1 0 0,0 1 0,0 0 0,0 0 0,1 0-1,0 1 1,0 0 0,0 1 0,1-1 0,0 1-1,0 1 1,0-1 0,0 1 0,0 1 0,1 0-1,-1 0 1,1 0 0,11 0 0,-16 2-17,0 0 1,0 0-1,-1 0 1,1 1 0,0-1-1,-1 1 1,1 0-1,-1 0 1,1 0-1,-1 1 1,1-1-1,-1 1 1,0-1-1,0 1 1,1 0 0,-1 1-1,-1-1 1,1 0-1,0 1 1,-1 0-1,1-1 1,-1 1-1,0 0 1,0 0-1,0 0 1,3 6 0,5 10-64,0 1 0,-1 0 0,-1 0 0,0 1 1,-2 0-1,-1 1 0,0 0 0,1 26 0,-4-24-1984,-2 48 0,-1-69 1640,1 0-1,0 0 1,-1 1-1,1-1 1,-1 0-1,0 0 1,0-1 0,-2 5-1,1-4-410,0-1 1,-1 1-1,1 0 0,-1-1 1,1 1-1,-5 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7732,'0'0'7875,"83"168"-7010,-64-91-337,-3-2-432,-8-1 112,-5-4-208,-3-5-304,0-5-337,-32-7-1904,-14 0-2049,-15-12-112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0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 3025,'0'0'7961,"-7"3"-6651,-20 9-237,26-12-979,0 0 1,0 1-1,0-1 1,1 0-1,-1 1 0,0-1 1,1 1-1,-1-1 1,0 1-1,1-1 1,-1 1-1,1 0 1,-1-1-1,1 1 0,-1 0 1,1-1-1,-1 1 1,0 1-1,1-1-57,0-1 0,0 1-1,0 0 1,0-1 0,0 1-1,1-1 1,-1 1 0,0-1 0,0 1-1,0-1 1,0 1 0,1-1-1,-1 1 1,0-1 0,0 1 0,1-1-1,-1 1 1,1-1 0,-1 1-1,1 0 1,1 1 17,1-1 0,-1 1 1,1 0-1,-1-1 0,1 1 0,0-1 0,4 2 0,12 1 158,1 0-1,-1-2 0,0 0 0,30-2 0,-34 0-141,118 1 563,183-24-1,-247 14-490,328-40 607,1 26-13,-374 23-1099,4 0 2513,-48 0-1261,11 0-1266,-17 0-2365,1 1 0,-26 4-1,-5 6-5359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1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 1553,'0'0'7120,"-10"-1"-6197,-55-1 2778,74 2-3520,277 17 1531,-81-5 797,-231-12-2500,-202-9 99,33-13 127,400 30 224,-115-3-208,18 6-142,-128-11-7088,-15 0 2145,-11 0-1663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9604,'0'0'6339,"-19"14"-6419,25 17-1216,5 13-1474,-3 6-2000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1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1169,'0'0'8513,"0"-6"-6168,-1-11-1330,2-24 521,-1 39-1487,1 0-1,0-1 1,-1 1 0,1 0-1,0-1 1,0 1 0,0 0 0,0 0-1,0 0 1,1 0 0,-1 0-1,0 0 1,1 0 0,2-2-1,9-6 90,0 1 0,1 1 0,0 0-1,0 1 1,23-9 0,80-20 519,-96 31-524,0 2-1,0 0 1,1 2 0,26 1 0,-44 0-104,1 0-14,0 0 0,0 1 0,0 0 0,0 0 0,0 0 0,0 0 0,-1 1 0,1 0-1,-1 0 1,1 0 0,6 6 0,-3-3 6,0 1 0,-1 0 0,0 1 0,-1 0 0,11 14 0,-7-6-8,0 1 0,-1 0 0,-1 1 0,0-1-1,-1 2 1,5 18 0,-6-1 87,-1 0 0,-1 1 0,-2-1 0,-4 55 1,1-21-20,1-37-8,-2 0-1,0 0 1,-3 0 0,0-1 0,-2 0 0,-15 41-1,22-69 841,0-8-132,0-3-629,0-9-80,0 0 0,1 0 1,0 0-1,9-32 0,1 16-48,1 1 1,2 1 0,1 0-1,19-29 1,-21 40-19,2 0-1,0 0 1,1 1-1,1 1 1,1 1 0,26-20-1,-34 30-16,0 1 0,0 0 0,1 0 0,0 1-1,0 1 1,0 0 0,1 0 0,19-2-1,-12 3-1,0 1 0,0 1-1,0 1 1,32 3-1,-46-2 8,-1 0-1,0 0 1,0 1 0,0-1-1,0 1 1,-1 0-1,1 0 1,0 0-1,-1 0 1,1 1-1,-1-1 1,0 1 0,0 0-1,0 0 1,0 0-1,0 0 1,-1 1-1,1-1 1,-1 1-1,0 0 1,0-1 0,2 7-1,0 1-12,0 1 0,0 0-1,-2-1 1,1 1 0,-1 0 0,0 20 0,-1 225 74,-2-138-41,1-99-22,0 0 0,-2-1 0,-6 30 0,8-48-63,-1 0 1,1-1 0,0 1-1,0 0 1,0-1-1,-1 1 1,1 0-1,-1-1 1,1 1-1,0 0 1,-1-1 0,1 1-1,-1-1 1,1 1-1,-1-1 1,1 1-1,-2 0 1,0-1-528,1 1 0,-1-1 0,0 1 1,1-1-1,-1 0 0,0 0 0,0 0 0,1 0 1,-1 0-1,-2 0 0,-7-1-1333,-21 1-4627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1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48 159 1585,'0'0'6237,"0"2"-5954,-1 7-35,0 0-1,-1 1 1,0-1-1,-7 17 1,-4 18 187,5-5 374,3 1 0,-2 72 1905,7-119-1107,1-6-1469,0 0 0,0-1 0,1 1 1,1 0-1,0 0 0,1 0 0,1 1 0,-1-1 1,2 1-1,13-22 0,-3 7-53,1 2 1,0 0-1,2 2 0,1 0 0,1 0 1,38-30-1,-46 43-84,1 0 0,0 1 0,0 0 0,1 1 0,1 1 0,-1 0 0,1 1 0,0 1 0,0 0 0,1 1 0,0 1 0,-1 1 0,24-1 0,-26 3-5,-9-1 2,1 1 1,-1 0-1,1 0 0,-1 0 0,1 1 1,-1-1-1,0 1 0,1 1 0,-1-1 1,0 1-1,1 0 0,-1 0 0,0 0 1,-1 1-1,9 5 0,-2 2-4,-2-1 0,1 2 0,-1-1 0,-1 2 0,0-1 0,-1 1 0,0 0 0,-1 0 0,0 1 0,-1 0 0,0 0 0,-1 0 0,0 1 0,-1-1 0,1 15 0,-2 52-9,-2-49-2,1 0 0,6 31-1,-6-57-411,-3 7-8583,-7-7 4722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1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2401,'0'0'4664,"5"12"-4011,4 8-338,-1 0 0,-1 0 0,0 1-1,-2 0 1,4 29 0,-3 144 1573,-6-161-1671,0-27-148,0 0 0,-1-1 0,0 1-1,1-1 1,-2 1 0,1-1 0,-1 1 0,0-1 0,0 0 0,0 0-1,-1 0 1,1 0 0,-1 0 0,-6 7 0,6-9-172,0 0 1,-1 0 0,1 0-1,0-1 1,-1 1 0,0-1-1,-8 4 1,8-4-538,-1 0 1,0 0 0,0-1-1,0 0 1,0 0 0,0-1-1,-8 1 1,-5-1-5724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1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179 202 1889,'0'0'5706,"-22"9"-4769,-69 28 408,65-26 458,26-13 59,6 2-1318,16-2-338,0-1 0,0-1-1,0 0 1,0-2 0,30-13-1,-19 8 85,108-38 345,113-36 303,-179 64-759,109-17 0,-171 35-183,-14 3 230,-22 1 113,-12 5-254,1 0 1,-44 16 0,-69 30 40,121-42-123,-467 195 6,492-205-10,-11 6-1,-2-1 4,1 1 1,-16 11 0,27-16 128,13-4-9,53-21 31,96-53-1,-49 22-62,-107 53-88,248-109 225,-198 91-189,2 1-1,95-18 1,-150 37-14,-11 2 7,-25 6 28,-141 50 26,57-17-98,-18 6-21,-149 43 175,336-93-205,-1-9 166,93-36 1,-45 13-103,-55 23-659,21-2-6832,-32 9 2326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96 606 2817,'0'0'6689,"-13"3"-5849,-44 11-186,56-13-588,-1 0 0,0 0 0,1 0 0,-1 0 0,1 0 0,-1 0 0,1 0 1,-1 1-1,1-1 0,0 1 0,0-1 0,0 1 0,0 0 0,0-1 0,0 1 0,0 0 1,0 0-1,0-1 0,1 1 0,-1 0 0,1 0 0,0 0 0,-1 0 0,1 0 0,0 0 1,0 0-1,0-1 0,0 1 0,1 0 0,-1 0 0,1 3 0,0 4 198,-1-7-232,0-1 0,0 1 0,1 0 0,-1-1-1,1 1 1,-1-1 0,1 1 0,-1 0-1,1-1 1,0 1 0,0-1 0,0 1-1,0-1 1,0 0 0,0 1 0,0-1 0,0 0-1,1 0 1,-1 0 0,0 0 0,1 0-1,-1 0 1,1 0 0,-1 0 0,1-1-1,2 2 1,5 1 94,1 0 1,-1-1-1,17 2 0,-17-2-43,90 10 579,1-5-1,124-7 0,-182-1-601,255-9 498,93-24 282,98-12-74,81-3-249,1305-75-321,7 39-199,-1267 59 5,-144 4-34,-79-4 24,-83-2 16,-87-4 53,-195 28-36,76-18 72,-90 19-61,-1-1 0,0 0-1,0-1 1,0 0 0,18-12 0,-25 14 32,-1 0 1,0 0 0,0-1-1,0 1 1,0-1 0,-1 0-1,1 0 1,-1 0 0,0 0 0,0 0-1,-1 0 1,1-1 0,-1 1-1,0-1 1,0 1 0,0-1-1,-1 1 1,1-8 0,-1 3 46,0 0 0,-1 0 0,1 1 0,-2-1 0,1 0-1,-1 1 1,-1-1 0,-4-11 0,-10-14 328,16 34-704,0 0 0,1-1-1,-1 1 1,1 0 0,-1 0 0,0 0-1,1 0 1,-1 0 0,1 0 0,-1 0-1,1 1 1,-1-1 0,0 0 0,1 0-1,-1 0 1,1 1 0,-1-1 0,1 0-1,-1 0 1,1 1 0,-1-1 0,1 1-1,-1-1 1,1 0 0,-1 1 0,-20 16-5075,-18 2-1667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 7059,'0'0'163,"-25"-1"787,11 1-683,1-1-25,0 0 1,-1 2 0,1-1 0,-13 4 0,19-3-131,0 1 0,1 0 1,-1 0-1,1 1 1,0 0-1,0 0 1,0 0-1,0 1 1,0-1-1,1 2 1,0-1-1,-9 10 0,-1 2 158,1 2-1,1 0 0,1 1 1,0 0-1,1 0 0,-9 26 1,14-29-169,0 0 1,2 0-1,0 0 1,1 1-1,0-1 1,1 1-1,1 0 0,1-1 1,1 18-1,0-30-89,0 0 0,-1 0 0,1 0 0,1 0 0,-1 0 0,1 0 0,-1 0 0,1 0 0,0 0 0,0-1 0,1 1 0,-1-1 0,1 0 0,0 0 0,0 0 1,0 0-1,0 0 0,0 0 0,1-1 0,-1 0 0,1 1 0,0-1 0,-1-1 0,1 1 0,7 2 0,5 0-1,0 0 1,0-1-1,0-1 1,1 0-1,20-1 1,-22-1 8,-1 0 0,1-1 0,-1-1 0,1 0 0,-1-1 0,0 0-1,0-2 1,0 1 0,-1-2 0,1 1 0,-1-2 0,-1 0 0,1 0 0,-1-2 0,0 1 0,10-11 0,-14 12 19,0 0-1,-1 0 1,0 0 0,-1-1 0,1 0 0,8-15 0,-15 23-25,0-1 0,1 1 1,-1-1-1,1 1 0,-1 0 0,1-1 1,-1 1-1,1 0 0,-1-1 0,1 1 1,-1 0-1,1 0 0,-1 0 0,1-1 1,-1 1-1,1 0 0,-1 0 1,1 0-1,0 0 0,-1 0 0,1 0 1,-1 0-1,1 0 0,-1 0 0,1 1 1,0-1-1,-1 0 0,1 0 0,-1 0 1,1 1-1,-1-1 0,1 1 0,24 11-150,-16-7 194,1-1-37,0 0 1,1-1-1,-1 0 0,1-1 0,20 3 0,56-3 266,-57-3-135,-21 1-36,0 0 0,0-1 1,0 0-1,0-1 0,0 1 1,-1-2-1,1 1 0,-1-1 1,9-5-1,-13 6-27,0 0-1,0-1 0,0 1 1,-1-1-1,0 0 1,1 0-1,-1 0 0,0-1 1,0 1-1,-1-1 1,1 1-1,-1-1 0,0 0 1,0 0-1,0 0 1,0 0-1,-1 0 0,1-1 1,-1 1-1,1-7 1,-1-1 76,1 0 0,-2 0-1,0 0 1,0 0 0,-3-14 0,2 20-131,0 0-1,-1 1 0,1-1 0,-1 1 1,0-1-1,-1 1 0,0 0 0,1 0 1,-2 0-1,1 0 0,0 0 0,-8-6 1,3 3-12,-1 1 0,0 0 0,0 0 0,-1 1 0,0 1 0,0-1 0,-1 2 0,1-1 0,-1 1 0,-12-2 0,5 2-26,-1 1 0,1 1 0,0 0 0,-1 2 0,-28 2 0,40-1-67,0 0 0,1 0 0,-1 0-1,1 1 1,0 0 0,-1 0 0,1 1-1,0 0 1,0 0 0,0 0 0,1 1-1,-1 0 1,1 0 0,0 0 0,0 1-1,1 0 1,-1 0 0,1 0 0,-7 10-1,8-8-404,-1-1 0,1 2-1,0-1 1,0 0 0,1 0 0,0 1-1,0-1 1,1 1 0,0 0-1,0 12 1,1-20 476,0 4-459,-1 0 0,2-1 0,-1 1-1,0 0 1,1-1 0,0 1 0,-1 0 0,1-1 0,2 4 0,0-2-459,0-1 0,1 0 0,-1 0 1,1 0-1,0-1 0,6 6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7668,'0'0'8852,"0"18"-7863,1 60-82,-2-70-738,1 0 0,1 0 0,-1-1 0,1 1 0,1 0 0,-1 0 0,1-1-1,1 1 1,3 10 0,-5-17-155,-1 0-1,1-1 1,0 1-1,-1 0 0,1 0 1,0-1-1,-1 1 1,1 0-1,0-1 1,0 1-1,-1 0 0,1-1 1,0 1-1,0-1 1,0 0-1,0 1 1,0-1-1,0 0 0,0 1 1,0-1-1,0 0 1,0 0-1,0 0 1,0 0-1,0 0 0,0 0 1,0 0-1,0 0 1,1-1-1,2 1 27,-1-1 0,1 0 0,-1 0 0,1 0 0,-1-1 0,0 1 0,4-3 0,9-8 158,0 0 0,-2-1 0,22-24-1,-19 19-32,36-29 0,-40 41-111,-7 9-100,-4 20-137,-2-13 150,1 37-89,-1-12-90,1-1 0,1 1 0,3-1 0,8 34 0,-12-63-190,0-1 0,1 1 0,0-1 1,0 0-1,0 0 0,1 0 0,-1 0 0,7 7 1,-7-9-133,0 0 0,1 0 0,-1 0 0,1 0 0,0 0 0,0-1 0,-1 1 1,1-1-1,0 1 0,0-1 0,1 0 0,-1 0 0,5 0 0,35 1-5444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6979,'0'0'7745,"-26"3"-6037,6-1-1470,1 0 1,-1 2 0,-28 9 0,46-12-211,-1 0 1,1 0-1,0 0 1,0 1-1,0-1 1,0 1 0,0-1-1,0 1 1,1 0-1,-1 0 1,0 0-1,1 0 1,0 0 0,-1 0-1,1 0 1,0 1-1,0-1 1,0 0-1,0 1 1,1-1 0,-2 4-1,1 3 51,1-1 0,-1 1 0,1 0 0,2 12 0,-1-8-9,0-3-33,0-1 0,1 0-1,0 0 1,1 0 0,0 0-1,0 0 1,1-1-1,0 1 1,0-1 0,1 0-1,0 0 1,0 0-1,1-1 1,7 7 0,11 9 73,0-1 0,47 32 0,-39-32 81,31 30 0,-61-50-174,0 0-1,0 1 0,0-1 0,0 1 0,0-1 1,0 1-1,2 5 0,-4-7-12,0-1-1,0 1 1,1 0-1,-1-1 1,0 1-1,0 0 1,0-1-1,0 1 1,0 0-1,0 0 1,0-1-1,-1 1 1,1 0-1,0-1 1,0 1-1,0 0 1,-1-1-1,1 1 1,0 0-1,-1-1 1,1 1-1,0-1 1,-1 1 0,1-1-1,-1 1 1,1-1-1,-1 1 1,1-1-1,-1 1 1,1-1-1,-1 0 1,0 1-1,1-1 1,-1 0-1,0 1 1,1-1-1,-1 0 1,0 0-1,1 0 1,-1 1-1,0-1 1,1 0-1,-1 0 1,-1 0-1,-24 3 23,-1-1 0,1 0 0,-30-4-1,26 1-130,12 1-303,0-1 1,-27-6-1,38 6-177,-1-1 0,1 0 0,0-1 0,0 0 0,0 0 0,0-1 0,1 1 0,-11-8 0,16 9 152,-1 1-1,1 0 1,0 0 0,-1-1 0,1 1 0,0-1 0,0 1 0,0-1 0,0 0 0,0 1 0,1-1 0,-2-2 0,0-17-7477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9220,'0'0'9949,"0"9"-9650,0 417 1704,0-407-1962,1-1-1,0 1 0,1-1 1,1 0-1,1 0 1,1 0-1,7 17 0,-10-29-155,0 0 0,1-1 0,0 1 0,0-1 1,1 0-1,-1 0 0,1 0 0,0 0 0,1-1 0,-1 0 0,1 0 0,0 0 0,0 0 0,0-1 0,0 1 0,0-1 0,1-1 0,0 1 0,-1-1 0,1 0 0,0 0 1,0-1-1,0 1 0,9-1 0,-7 0-800,1 0 0,0-1 0,-1 0 1,1 0-1,0-1 0,-1-1 0,1 1 0,11-5 1,-13 3-995,0-1 0,0-1 1,12-9-1,-18 13 1737</inkml:trace>
  <inkml:trace contextRef="#ctx0" brushRef="#br0" timeOffset="1">89 323 7571,'0'0'8068,"69"0"-8068,-10-14-176,10-8-2609,6-5-2081,0 1-1665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 8308,'0'0'1432,"-29"-1"1455,-6 1-1650,-58 6-1,86-5-1075,0 0 0,0 1 1,1 0-1,-1 1 0,1 0 0,-1 0 0,1 0 0,0 0 0,0 1 0,-8 7 0,4-2 160,1 0 0,0 1-1,-12 17 1,17-21-212,-6 8 59,1 0 0,0 0 0,1 1 0,1 0 0,0 0 0,1 1 0,1 0-1,0 0 1,1 1 0,1-1 0,0 1 0,1-1 0,1 30 0,2-42-163,-1 0 0,1 0-1,0-1 1,0 1 0,0 0 0,1-1 0,-1 1 0,1-1 0,0 1-1,0-1 1,0 0 0,1 0 0,-1 0 0,1 0 0,-1 0 0,1 0 0,0-1-1,0 1 1,0-1 0,0 0 0,1 0 0,-1 0 0,0 0 0,1-1-1,0 1 1,4 0 0,8 3 1,1-1 1,-1 0-1,1-2 0,29 2 1,-28-3-33,1 0-1,-1-2 1,1 0 0,25-5 0,-36 4 18,-1 0 0,0 0-1,1-1 1,-1 0-1,-1-1 1,1 1-1,0-1 1,-1-1 0,0 1-1,0-1 1,0 0-1,0 0 1,6-9-1,-6 7 18,-1 0-1,0 0 0,-1-1 1,0 0-1,0 1 0,0-1 1,-1-1-1,0 1 0,-1 0 0,2-10 1,-1-6 93,-1-1 0,-1-30 0,-1 52-83,0 1 306,1 10-315,0-1-1,0 1 1,-1-1 0,0 1-1,-2 8 1,1 10-25,1-22-118,0 1 0,0 0 0,1-1 0,-1 1-1,1-1 1,0 1 0,1-1 0,-1 1 0,1-1 0,0 1 0,0-1 0,3 5 0,-3-6-301,1 0-1,-1-1 1,1 1 0,-1-1-1,1 0 1,0 0-1,0 0 1,0 0 0,0 0-1,0-1 1,0 1 0,1-1-1,-1 0 1,0 0 0,1 0-1,-1 0 1,5 0-1,19 0-3660,-1-1-982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8964,'0'0'7793,"-4"29"-6680,-12 93 10,13-101-873,1 0 1,0 0 0,2 0 0,3 29 0,-2-48-244,-1 0 0,0-1 0,0 1 0,1 0 0,-1-1 0,1 1 0,0-1 0,-1 1 1,1-1-1,0 1 0,0-1 0,0 0 0,0 1 0,0-1 0,0 0 0,0 0 0,0 0 0,1 0 1,-1 0-1,0 0 0,1 0 0,-1 0 0,1 0 0,-1-1 0,1 1 0,-1-1 0,1 1 0,1 0 1,5 0-3,0 0 0,0 0 0,0 0 0,13-2 0,-6 1-2,-8 0 12,0-1-1,1 0 0,-1 0 0,0 0 1,0-1-1,0 0 0,0 0 0,-1-1 0,1 0 1,7-5-1,4-3 2,-1-1 1,19-17 0,9-8-74,5 8 41,-39 23 12,0 0-1,0 0 1,19-16 0,-27 19 7,-1 1 0,1-1 0,-1 0 0,0 0 0,0 0 1,0 0-1,0 0 0,0 0 0,-1-1 0,1 1 1,-1 0-1,0-1 0,0 1 0,0-1 0,0 0 0,-1 1 1,1-8-1,-1 8 7,-2-12-13,1 14 13,1 1-1,-1-1 1,1 1-1,-1 0 1,0-1-1,1 1 1,-1 0-1,1-1 1,-1 1-1,0 0 1,1 0-1,-1-1 1,0 1-1,1 0 1,-1 0-1,0 0 0,1 0 1,-1 0-1,0 0 1,1 0-1,-2 0 1,2 1 3,-1 0 0,1 0 0,0 0 0,-1 0 0,1 0-1,0-1 1,0 1 0,-1 0 0,1 0 0,0 0 0,0 0 0,0 0 0,0 0 0,0 0 0,1 1 0,-1 3 15,-2 50 28,-3-1-1,-2 1 1,-2-1 0,-3 0 0,-30 85 0,7-49 143,-3-1 1,-68 113-1,101-193-195,-5 7 101,0 1 0,-22 26 0,30-40-69,0-1 0,0 1-1,-1-1 1,1 0 0,-1 1 0,1-1 0,-1 0-1,0 0 1,0-1 0,0 1 0,0-1 0,0 1-1,0-1 1,0 0 0,0 0 0,-1 0 0,1-1-1,0 1 1,-1-1 0,1 0 0,0 1-1,-7-2 1,9 1-22,0-1-1,0 1 1,0 0-1,0-1 0,0 1 1,0-1-1,0 1 1,1-1-1,-1 1 1,0-1-1,0 0 0,0 1 1,1-1-1,-1 0 1,1 0-1,-1 1 1,0-1-1,1 0 0,-1 0 1,1 0-1,0 0 1,-1 0-1,1 0 1,-1-1-1,-1-26 7,2 19-10,0-5-126,2 0 0,-1 0 0,2 0 0,0 0 0,0 0 0,1 0 0,1 1 0,0-1 0,1 1 0,1 1 0,0-1 0,0 1 1,1 0-1,17-18 0,-6 9-938,0 0 0,30-23 0,48-25-5538,-47 38-212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17 428 4098,'0'0'13785,"-2"5"-12782,-2 9-590,1 0 0,0 0-1,1 0 1,1 0 0,0 1 0,1-1 0,2 15-1,-2 7 125,0-34-515,0 1 0,0-1 0,0 1 0,0-1 0,1 1 0,-1-1 0,1 1 0,-1-1 0,1 0 0,0 1 0,0-1 0,0 0 0,0 0 0,0 0 0,1 0 0,-1 0 0,1 0 0,-1 0 0,1 0 0,0 0 0,-1-1 0,5 4 0,-2-3-6,1 0 0,-1-1 0,1 1 0,0-1 0,-1 0 1,1 0-1,0 0 0,0 0 0,0-1 0,7 0 0,-3 0 26,0 0 1,-1-1-1,1 0 1,0 0-1,16-4 0,-21 3-22,0 0-1,0 0 1,1-1-1,-1 1 1,-1-1-1,1 0 0,0 0 1,-1 0-1,1 0 1,-1-1-1,0 1 1,5-9-1,-7 12-39,-1-1 0,1 0 0,0 0 0,0 1 0,0-1 0,0 0 0,0 1 0,0-1 0,0 1 0,0-1 0,0 1 0,0-1 0,0 1 0,0 0 0,0 0 0,0-1 0,0 1 0,1 0 0,-1 0 0,0 0 0,0 0 0,0 0 0,0 1 0,0-1 0,2 1 0,31 10-940,-22-6 762,1-2-82,0 0 1,0-1 0,0 0-1,0-1 1,0-1 0,24-2-1,-31 2 242,-1-1-1,1 0 0,-1-1 1,0 1-1,1-1 0,-1 0 1,0 0-1,0-1 0,0 1 1,-1-1-1,1 0 1,-1 0-1,1-1 0,-1 0 1,0 1-1,0-1 0,-1 0 1,1-1-1,-1 1 0,0-1 1,0 0-1,0 1 0,-1-1 1,4-8-1,2-11 76,0 1 0,-2-1 0,0 0 0,1-28 0,35-242 920,-39 268-119,1-47 0,-5 73-813,1 0 0,0 0 0,0 0-1,-1-1 1,1 1 0,0 0 0,0 0 0,0 0 0,-1 0 0,1 0 0,0 0 0,-1 0-1,1 0 1,0 0 0,0 0 0,-1 0 0,1 0 0,0 0 0,0 0 0,-1 0 0,1 0 0,0 0-1,-1 0 1,1 0 0,0 0 0,0 0 0,-1 0 0,1 0 0,0 0 0,0 1 0,-1-1 0,1 0-1,0 0 1,0 0 0,0 1 0,-1-1 0,1 0 0,0 0 0,0 0 0,0 1 0,0-1 0,-1 0-1,1 0 1,0 1 0,0-1 0,0 0 0,0 1 0,-6 7 16,0 0-1,1 1 1,0 0 0,0 0 0,1 0-1,0 1 1,1-1 0,0 1 0,1 0-1,-3 17 1,0 11 58,2 61 0,2-43-135,0 3 208,10 84 0,-7-126-276,1 0 0,0-1 0,1 1 0,2-1 0,-1 0 0,2 0 1,0 0-1,1-1 0,15 23 0,-21-35-170,1 0 0,-1 0 0,1 0 0,0-1 0,0 1 0,0-1 0,1 1 0,-1-1 0,0 0 0,1 0 1,0-1-1,4 3 0,-4-3-401,0 0 0,0 0 0,0-1 0,0 1 0,0-1 0,0 0 0,-1 0-1,1 0 1,0-1 0,0 1 0,0-1 0,6-2 0,24-15-7334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2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11429,'0'0'6251,"33"-2"-5392,358-23 1043,-366 23-1726,-2 1-13,1-1 1,-1-1-1,0-1 0,-1-1 0,23-9 1,-43 13-126,0 1 1,0-2 0,0 1 0,-1 0 0,1 0 0,0 0 0,-1-1 0,1 1 0,-1-1 0,0 1 0,2-3 0,-3 3-31,1 1-1,-1-1 1,0 1 0,0 0-1,1-1 1,-1 1 0,0-1 0,0 1-1,0-1 1,0 0 0,0 1 0,0-1-1,0 1 1,0-1 0,0 1 0,0-1-1,0 1 1,0-1 0,0 1 0,0-1-1,-1 1 1,1-1 0,0 1-1,0-1 1,-1 1 0,1 0 0,0-1-1,0 1 1,-1-1 0,1 1 0,0 0-1,-1-1 1,1 1 0,-1 0 0,1-1-1,-1 1 1,1 0 0,0-1-1,-1 1 1,1 0 0,-1 0 0,1 0-1,-1 0 1,1-1 0,-1 1 0,1 0-1,-1 0 1,1 0 0,-1 0 0,0 0-1,-17-3-497,1 0-1,-36 0 1,-42 6-4764,22 3-1499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68 412 8612,'0'0'2265,"-11"-24"219,-33-78-870,41 95-1523,1 1 0,0-1 0,0 0 0,1 0 1,0 0-1,0 0 0,0 0 0,1 0 0,0 0 0,1 0 1,-1 0-1,2 1 0,-1-1 0,1 0 0,-1 0 0,2 0 1,-1 1-1,1-1 0,0 1 0,0 0 0,1 0 0,0 0 0,0 1 1,0-1-1,1 1 0,7-7 0,1 1-71,1 0-1,1 1 1,0 1 0,0 0 0,1 1-1,0 1 1,0 0 0,25-6-1,-23 8-13,0 1 0,0 0 0,1 2 0,36-1 0,-46 3-21,-1 0-1,1 1 1,0 0 0,-1 1-1,1 0 1,-1 0-1,0 1 1,0 0-1,0 0 1,0 1 0,0 0-1,12 9 1,-9-4-3,-1 0 1,0 1 0,0 1-1,-1 0 1,0 0-1,-1 1 1,12 21 0,-11-13-16,-1 0-1,0 0 1,-2 0 0,7 32 0,-4 11 109,-4 0 1,-2 95-1,-3-114 101,0-37-20,0-5-56,1 0 0,-1 0 0,0 0 0,0 0 0,0 0 0,0 0 0,-1 0 0,1 0 0,0 0-1,-1 0 1,0 0 0,1 0 0,-1 0 0,0 0 0,0-1 0,-2 4 766,4-29 880,2 4-1567,0 1-1,2 0 1,0 0-1,1 1 1,16-36-1,55-86-172,-76 137 3,12-19-9,0 0 0,1 2 0,2-1 0,0 2 1,0 0-1,35-29 0,-48 45-8,0 1-1,1 0 1,-1 0 0,0 0-1,1 0 1,-1 1 0,1-1-1,-1 1 1,1 0 0,0 0-1,0 0 1,-1 1 0,8-1-1,-9 1-6,1 0 1,-1 1-1,0-1 0,1 1 0,-1 0 0,0-1 0,0 1 0,0 0 0,0 0 1,0 0-1,0 1 0,0-1 0,0 0 0,0 1 0,0 0 0,0-1 1,-1 1-1,1 0 0,-1 0 0,0 0 0,1 0 0,1 3 0,4 10-24,0 1 0,-1-1 0,-1 1 0,0 1 0,-2-1 0,1 1 0,0 24 0,-1 128-227,-5-99-278,2-22-737,2 64-6690,4-79 1116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7027,'0'0'4546,"-19"26"-4073,-58 88-129,73-108-321,1 0 0,0 1 0,0 0 0,0-1 0,1 1 0,0 0 0,1 0 0,0 1 0,0-1 0,0 0 1,1 0-1,0 0 0,0 1 0,2 12 0,0-7 34,-1-6-31,0-1 0,0 0 0,0 0 0,1 0 1,0 0-1,0-1 0,0 1 0,1 0 0,0-1 1,0 0-1,0 1 0,1-1 0,5 6 0,-3-5 20,0-1 0,1 0 1,-1 0-1,1 0 0,0-1 0,1 0 0,-1 0 0,16 5 0,-1-3 180,1 0 1,0-2-1,0-1 1,0 0-1,0-2 1,25-2-1,-44 1-135,1 0 1,0 0-1,0-1 0,0 0 1,0 0-1,-1 0 1,1 0-1,-1-1 0,1 0 1,-1 0-1,1 0 0,-1-1 1,0 1-1,0-1 1,0 0-1,0 0 0,-1 0 1,4-4-1,-3 2 53,-1-1 0,1 1 0,-1-1 0,-1 1 0,1-1 0,-1 0 0,0 0-1,0 0 1,0 0 0,-1 0 0,0-1 0,-1 1 0,1-9 0,-1 6-38,1 1-14,0-1-1,-1 1 0,0-1 1,0 1-1,-1-1 0,0 1 1,-1-1-1,0 1 1,0 0-1,-1 0 0,0 0 1,-6-11-1,3 10-147,0 1 0,-1-1 1,0 2-1,0-1 0,-1 1 0,0 0 0,0 0 1,-1 1-1,0 0 0,0 1 0,0 0 0,-1 0 1,0 1-1,0 0 0,0 1 0,0 0 0,0 0 1,-1 1-1,1 1 0,-1 0 0,0 0 0,-17 2 1,25-1-283,1 0 0,-1 1 0,1-1 0,-1 1 0,1 0 0,0 0 0,-1 0 1,1 0-1,0 0 0,0 0 0,-1 0 0,1 1 0,0-1 0,0 1 0,0 0 0,1-1 0,-1 1 1,0 0-1,1 0 0,-1 0 0,1 0 0,-2 4 0,-7 27-7738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11221,'0'0'10306,"-9"0"-7681,143 0-2417,-133 0-117,-1 0-120,0-1 1,0 1-1,0-1 0,0 1 1,0 0-1,-1-1 0,1 1 1,0-1-1,0 1 0,0 0 0,-1-1 1,1 1-1,0 0 0,0-1 1,-1 1-1,1 0 0,0-1 1,-1 1-1,1 0 0,0-1 0,-1 1 1,1 0-1,0 0 0,-1 0 1,1-1-1,-1 1 0,1 0 1,-1 0-1,-44-15-7420,18 8-413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4994,'0'0'6571,"-2"1"-5672,-9 5 1449,10-5-1522,10 1-694,413 10 501,-65-3-546,-246-2-210,-2 1 550,-36-6 4304,-187 0-18060,57-2 5949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2721,'0'0'8111,"-8"0"-6703,-14 0-866,13 0 84,14 0 1546,26 0-1704,537 12 1834,-507-11-1588,-46-1-389,-41-1-3106,-16 1-2798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2:3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0 912,'0'0'6310,"-2"0"-5846,-9 2 101,19 2 622,22 5 92,6-5 39,72 1 0,-98-2-7246,-4-3 1016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48,'0'0'2108,"0"-2"-2058,0-1-225,-2-9 3505,2 16-276,0 26-3056,-2-4 78,2-1 0,1 1 0,1-1 0,2 1 0,0-1 0,10 31 0,-15-70 2865,0 0-2768,0-1-1,-1 1 1,-3-15-1,0 15-11,0 2 202,1 0 0,0-1 0,1 0 1,1 1-1,-2-16 456,4 30-832,0-1 1,-1 0-1,1 1 0,0-1 0,0 0 0,-1 1 0,1-1 0,0 1 0,1-1 0,-1 0 0,0 3 0,1 5-56,10 147 84,-2-47 77,-5-34 164,-4-75-133,0-6-3463,0-8-1217,0 1-2492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2369,'0'0'4279,"-3"0"-3441,-5 0 3784,15 0-2612,33 2-2232,-2-1 351,-23-1-84,-10 0-30,1 0 1,-1 0 0,1 0-1,-1 1 1,9 2 0,-14-3-11,0 0 1,0 0 0,0 0-1,1 0 1,-1 0-1,0 0 1,0 0-1,0 0 1,1 0 0,-1 0-1,0 0 1,0 0-1,0 1 1,0-1 0,1 0-1,-1 0 1,0 0-1,0 0 1,0 0-1,0 0 1,0 1 0,1-1-1,-1 0 1,0 0-1,0 0 1,0 0 0,0 0-1,0 1 1,0-1-1,0 0 1,0 0-1,0 0 1,0 1 0,0-1-1,1 0 1,-1 0-1,0 0 1,0 1-1,0-1 1,0 0 0,0 0-1,-1 0 1,1 0-1,0 1 1,0-1 0,0 0-1,0 0 1,0 0-1,0 1 1,0-1-1,0 0 1,0 0 0,0 0-1,-1 0 1,1 0-1,0 1 1,0-1 0,0 0-1,0 0 1,0 0-1,-1 0 1,1 0-1,0 0 1,0 0 0,0 1-1,-1-1 1,-12 6 191,-13 0 381,0-1-1,-1-1 1,1-2 0,-32 0 488,70-2-9544,5 0 1165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8676,'0'0'6977,"-9"7"-6460,0 0-271,0 0-1,-13 15 0,21-21-213,0 1 0,0-1 0,0 1 0,1 0 0,-1-1 0,0 1 0,0 0 0,1 0 0,0 0 0,-1 0 0,1-1 0,0 1 0,0 0 0,0 0 0,0 0 0,0 0 0,0 0 0,0 0 0,1-1 0,-1 1 0,1 0 0,-1 0 0,1 0 0,0-1 0,1 4 0,2 2 35,1 0 1,0 0-1,0-1 1,7 8 0,-5-6 43,18 20-15,31 41 90,-50-62-173,-2 1 0,1-1 0,-1 1 0,0 0 0,-1-1 1,0 2-1,4 13 0,-7-21-10,0 0 0,1-1 1,-1 1-1,0 0 0,0 0 1,0-1-1,0 1 0,0 0 1,0 0-1,0 0 0,0 0 1,0-1-1,0 1 0,0 0 1,0 0-1,0 0 0,-1-1 1,1 1-1,0 0 0,-1 0 1,1-1-1,-1 1 0,1 0 1,0-1-1,-1 1 0,0 0 1,1-1-1,-1 1 0,1-1 1,-1 1-1,0 0 0,-2-1 7,0 1-1,1-1 1,-1 1 0,0-1-1,1 0 1,-1 0 0,0 0-1,-2-1 1,-10 1-24,7 0-168,1-1 0,-1 0 0,0 0 0,1-1 0,0 0 1,-1 0-1,1 0 0,0-1 0,0 0 0,-9-6 0,4 1-1247,0-1-1,0 0 1,1 0-1,-15-17 0,-10-15-6221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 4066,'0'0'7750,"-7"-3"-6872,-18-10-417,25 13-458,0 0 0,0 0-1,0 0 1,-1 0 0,1-1 0,0 1-1,0 0 1,0 0 0,0 0-1,0 0 1,0 0 0,-1-1 0,1 1-1,0 0 1,0 0 0,0 0-1,0 0 1,0 0 0,-1 0 0,1 0-1,0 0 1,0 0 0,0 0-1,-1 0 1,1 0 0,0 0 0,0 0-1,0 0 1,-1 0 0,1 0-1,0 0 1,0 0 0,0 0 0,0 0-1,-1 0 1,1 0 0,0 0-1,0 0 1,0 0 0,-1 0 0,1 0-1,0 0 1,0 1 0,0-1-1,0 0 1,0 0 0,-1 0 0,1 0-1,0 0 1,0 1 0,0-1-1,0 0 1,0 0 0,0 0 0,0 0-1,0 1 1,0-1 0,0 0-1,0 0 1,-1 1 0,-2 24 167,1 1 1,2 34 0,0-35-3,0-19-140,1 0 1,-1 0-1,1 0 0,0 0 0,1 0 0,0-1 1,0 1-1,0-1 0,0 1 0,1-1 0,0 0 1,0 0-1,0 0 0,1 0 0,-1 0 1,1-1-1,0 0 0,1 0 0,-1 0 0,1 0 1,0-1-1,5 4 0,0-2-12,0 1 0,0-2 1,1 1-1,0-1 0,0-1 0,0 0 0,0-1 1,1 0-1,-1 0 0,18-1 0,-13-1 22,-7 1-40,0-1-1,0 0 1,0-1 0,0 0 0,11-3-1,-18 3-1,1 1 0,-1-1 0,0-1 0,1 1 0,-1 0 0,0 0 0,0-1-1,0 1 1,0-1 0,0 0 0,0 1 0,-1-1 0,1 0 0,0 0 0,-1 0-1,0-1 1,1 1 0,-1 0 0,0 0 0,0-1 0,0 1 0,0 0 0,0-5-1,1-8 341,0 0-1,-2-1 0,0 1 0,0-1 0,-1 1 0,-1 0 1,-6-22-1,5 153 1193,3 89-1519,0-117-6375,0-68 419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2609,'0'0'7790,"-23"6"-6125,-68 14-147,64-12 27,33-6-545,-5-2-864,187 2 1411,-98-4-1197,287 2 824,-377 0-1054,-14 0-907,-28 2-6549,21 4-1114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6163,'0'0'7038,"8"2"-6657,113 13 1567,-107-9-1489,-15-4-132,-9 0-57,-115 5-55,70-2 34,53-4-230,0-1-1,1 0 1,-1 1-1,0 0 0,0-1 1,0 1-1,0 0 0,1 0 1,-1 0-1,0 0 1,1 1-1,-1-1 0,1 0 1,-1 1-1,1-1 0,0 1 1,0-1-1,-1 1 1,1-1-1,0 1 0,0 0 1,1 0-1,-1 0 0,0-1 1,1 1-1,-1 0 1,0 3-1,-1 6 106,0 0-1,0 1 1,1 16 0,0-21-112,1-2-12,-1 27 0,3 45 0,-2-74 7,1 0-1,-1-1 0,1 1 1,0 0-1,-1-1 0,1 1 1,0-1-1,1 0 0,-1 1 1,0-1-1,1 0 1,0 1-1,-1-1 0,1 0 1,0 0-1,0 0 0,0-1 1,0 1-1,0 0 0,0-1 1,1 0-1,-1 1 0,0-1 1,1 0-1,-1 0 1,1 0-1,0 0 0,2 0 1,8 1 54,1 0 0,-1-1 1,0-1-1,21-1 1,-7 0 7,122 2 323,-144-1-396,0 0-1,0 1 1,0 0 0,0 0 0,0 0 0,0 0 0,-1 1 0,1 0 0,-1 0-1,1 0 1,-1 1 0,0-1 0,0 1 0,0 0 0,0 0 0,0 0 0,0 1-1,-1 0 1,0-1 0,0 1 0,0 0 0,0 0 0,-1 1 0,1-1 0,-1 1 0,0-1-1,-1 1 1,1 0 0,-1-1 0,0 1 0,0 0 0,1 8 0,-2-6 2,0-5 7,0 0 0,1 0-1,-1 0 1,0-1-1,0 1 1,0 0-1,-1 0 1,1 0-1,0-1 1,-1 1-1,1 0 1,-1 0-1,1-1 1,-1 1-1,0 0 1,0-1-1,0 1 1,0-1-1,0 1 1,0-1-1,0 0 1,0 1-1,-1-1 1,1 0 0,-1 0-1,1 0 1,-2 1-1,-11 5 21,1-1 0,-1 0 0,0-1 0,0-1 0,0 0 0,-1-1 0,-19 2 0,-106 1-108,132-6-9,3 1-277,0-1-1,0 0 1,-1 0 0,1-1-1,0 1 1,0-1 0,0 0-1,0-1 1,0 1-1,0-1 1,-6-3 0,-10-16-6506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4018,'0'0'6507,"0"-3"-6040,0 8-211,-2 27 565,-12 64 1,1-15-240,-12 304 806,22 2-606,4-257-399,0-44-243,21 145 1,-14-183-115,3 0 1,1-1-1,3 0 1,30 65 0,-35-91-315,0-2 1,2 1-1,0-2 1,2 1 0,0-2-1,1 0 1,0 0-1,31 23 1,-31-29-186,0 0 0,1-2 0,0 1 0,1-2 0,0 0 0,1-2 0,-1 1-1,1-2 1,0 0 0,33 3 0,38-5-5615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16 1585,'0'0'9716,"5"-4"-8627,-2 2-941,-2 1-120,0 0 0,1 0 0,-1 0 0,0 1 0,0-1 0,1 0 0,-1 0 0,0 1 0,1-1 0,-1 1 0,1-1 0,-1 1 0,1 0 0,-1 0 0,1 0 0,-1-1 0,1 1 0,-1 0 0,1 1 0,-1-1 0,0 0 0,1 0 0,-1 1 0,1-1 0,-1 1 0,1-1 0,-1 1 0,0 0 0,1-1 0,-1 1 0,0 0 0,2 1 0,7 8 84,-1 0 1,-1 0-1,0 0 0,0 1 0,-1 0 1,7 15-1,32 81 438,-40-92-453,29 80 250,-4 2-1,-4 0 1,-5 2 0,-4 1 0,-4 0 0,1 138 0,-21-24-168,3-183-146,-1 0 0,-2 0 0,-1 0 0,-20 50 0,13-47-163,-2-1 0,-2 0 0,-1-2 0,-1 0 0,-2-1 0,0-1 0,-3-1 1,0-1-1,-1-1 0,-2-2 0,0 0 0,-53 31 0,42-35-3216,19-14-1907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5218,'0'0'7871,"2"-4"-6708,-2 4-1160,0 0 0,0 0 0,0 0 0,0 0 0,1 0 0,-1 0 1,0 0-1,0 0 0,0 0 0,0 0 0,1 0 0,-1 0 0,0 0 0,0 0 1,0 0-1,0 0 0,1 0 0,-1 0 0,0 0 0,0 0 0,0 0 0,0 1 1,0-1-1,1 0 0,-1 0 0,0 0 0,0 0 0,0 0 0,0 0 0,0 1 1,0-1-1,0 0 0,0 0 0,0 0 0,0 0 0,0 1 0,1-1 0,-1 0 1,0 0-1,0 0 0,0 0 0,0 1 0,0-1 0,0 0 0,0 0 0,0 0 1,-1 0-1,1 1 0,0-1 0,0 0 0,0 0 0,0 0 0,19 85 1160,14 162 0,-11-65-1048,-22-177-375,1-1-1,-1 0 1,1 0-1,0 0 1,1 0-1,2 8 1,-3-11-23,0 0-1,1 1 1,-1-1 0,0 0 0,0 0 0,0 0-1,1 0 1,-1 0 0,0 0 0,1-1-1,-1 1 1,1 0 0,-1-1 0,1 1 0,-1-1-1,1 0 1,-1 1 0,1-1 0,-1 0-1,1 0 1,2 0 0,24 1-4343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 3522,'0'0'4850,"-8"23"-4106,-25 73-309,32-93-414,0 0-1,0 0 1,1-1 0,-1 1 0,1 0-1,0 0 1,-1 0 0,1 0 0,1 0-1,-1 0 1,0 0 0,1 0 0,-1 0-1,2 4 1,-1-5-6,1 0 1,-1-1 0,0 1-1,1 0 1,-1-1-1,1 1 1,0 0-1,-1-1 1,1 0-1,0 1 1,3 0-1,1 2 16,1 1 33,1-1 0,0 1 1,1-2-1,-1 1 0,1-1 0,-1 0 0,1-1 0,13 2 0,7-1 520,38-2-1,-61-1-494,-1 0 24,1 0 0,-1-1 0,1 0 0,-1 0-1,0 0 1,0-1 0,1 1 0,-1-2 0,0 1 0,-1 0 0,1-1-1,0 0 1,-1 0 0,1 0 0,-1 0 0,0-1 0,0 0 0,6-7 0,-6 5 111,0 0 1,0 0 0,0-1-1,-1 1 1,0-1 0,0 0 0,0 0-1,-1 0 1,0 0 0,-1 0-1,1-1 1,-1 1 0,0-10 0,-1 14-148,0-1 0,0 1 0,-1 0 0,1-1 0,0 1 0,-1 0 0,0 0 0,0 0 0,0-1 0,0 1 1,-1 0-1,-1-3 0,0 2-44,0 1 0,-1-1 0,0 1 0,0-1 0,0 1 1,0 0-1,-5-3 0,0 1-24,-1 0 1,1 0 0,-1 1 0,0 0-1,0 0 1,0 1 0,-15-2-1,0 2-481,-49 0 0,69 3 157,0 0 0,0 0 0,0 0 0,0 1 0,0 0 0,0 0 0,0 0 0,0 1 0,0-1 0,0 1 0,1 0 0,-1 1 0,1-1 0,0 1 0,-5 3 0,-20 24-4276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1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341 175 2257,'0'0'3004,"-6"-23"-800,-21-70-355,25 90-1736,1 0-1,0 0 1,-1-1 0,0 1 0,0 0 0,0 0 0,0 1 0,0-1 0,0 0 0,-1 1 0,1-1 0,-1 1-1,0 0 1,0 0 0,0 0 0,-4-2 0,1 2 82,1 0 0,-1 1 0,0-1 0,1 1 0,-1 0 0,-9 1 0,9-1-89,-8 0 47,0 1 0,0 0 0,-1 1 0,1 0 0,0 1-1,0 1 1,-14 4 0,23-5-145,0 0 0,1 0 0,-1 0 0,0 1 0,1-1 0,0 1 0,0 0 0,0 1 0,0-1 0,0 1 0,0-1 0,1 1 0,0 0 0,0 1 0,0-1 0,0 0 0,1 1 0,0 0 0,0-1 0,0 1 0,0 0-1,-1 9 1,2-11-10,0 1-1,0 0 1,1-1 0,0 1-1,-1 0 1,1 0-1,1 0 1,-1-1-1,0 1 1,1 0-1,0-1 1,0 1-1,0 0 1,0-1-1,1 1 1,1 3-1,0-3 4,0-1-1,0 1 0,0-1 1,1 0-1,-1 0 0,1 0 1,-1 0-1,1-1 1,0 1-1,0-1 0,1 0 1,6 2-1,10 2-2,-1-1 0,2-1 1,-1-1-1,0 0 0,1-2 0,36-2 0,-25 1-4,-31 0 17,-1 0 0,1 0-1,-1 0 1,1 0 0,-1-1-1,1 1 1,-1 0-1,1-1 1,-1 1 0,1 0-1,-1-1 1,0 0 0,1 1-1,-1-1 1,0 0-1,0 0 1,1 0 0,-1 0-1,0 0 1,0 0 0,0 0-1,0 0 1,0 0-1,0 0 1,0-1 0,-1 1-1,1 0 1,0-1-1,-1 1 1,2-3 0,-1-3 452,0 0 0,0 1 1,-1-1-1,0 0 0,-1-11 0,0-3 1593,1 21-1818,1 13-342,21 173 6,-8-75 100,-9-74-10,20 298 74,-25-335-60,0 1 0,0-1 0,-1 1 0,1 0 0,0-1 0,0 1 0,-1-1 0,1 1 0,0-1 0,-1 1 0,1-1 0,-1 1 0,1-1 0,-1 0 0,1 1 0,0-1 0,-1 0 0,0 1 0,1-1 0,-1 0 0,1 1 0,-1-1 0,1 0 0,-1 0 0,0 0 0,1 0 0,-1 0 0,1 1 0,-1-1 0,0 0 0,1 0 0,-1 0 0,1-1 0,-1 1 0,0 0 0,1 0 0,-1 0 0,1 0 0,-1-1 0,1 1 0,-1 0 0,0-1 0,-3 0 16,1 0 0,-1 0 1,1 0-1,-1-1 0,1 1 0,0-1 0,-3-2 0,-3-4 22,1 0-1,1-1 0,0 1 1,0-1-1,0-1 0,1 1 1,1-1-1,0 0 0,0-1 0,-3-11 1,1 1-24,1 0 1,1-1-1,0 0 1,-1-28-1,6 48-20,-1-9-74,1 0 1,-1 0-1,2 0 0,-1 0 1,3-12-1,-2 20-48,0 0 0,1 0 0,-1 0-1,0 0 1,1 0 0,-1 0 0,1 0-1,0 0 1,0 1 0,0-1 0,1 0-1,-1 1 1,0 0 0,1 0-1,0 0 1,-1 0 0,1 0 0,0 0-1,0 1 1,5-3 0,2 1-698,0-1 0,1 1 0,0 1-1,12-2 1,53-1-5532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19 134 4290,'0'0'8617,"-4"-14"-7814,-10-42-48,14 54-739,0 1 0,-1-1 1,1 0-1,0 0 0,0 0 0,0 0 0,0 0 0,1 1 0,-1-1 0,0 0 0,1 0 0,-1 0 0,1 1 1,0-1-1,-1 0 0,1 1 0,0-1 0,0 0 0,0 1 0,0-1 0,1 1 0,-1 0 0,0-1 0,0 1 1,1 0-1,-1 0 0,1 0 0,-1 0 0,1 0 0,0 0 0,2-1 0,3-1 17,0 1-1,0 0 1,0 0-1,0 1 0,14-1 1,-12 1-49,1 1 0,-1 0 0,19 2 1,-24-1 4,0 0 1,-1 0 0,1 0 0,0 1 0,-1-1 0,1 1 0,-1 0 0,0 0 0,0 0 0,1 0-1,-1 1 1,4 4 0,2 4-6,0 0-1,0 1 1,-2 0-1,1 0 1,-2 0-1,1 1 0,-2 0 1,0 1-1,0-1 1,2 15-1,-1 4 97,-1 0 1,-1 1-1,-1 44 547,-3-83 1510,-1-12-1677,1-4-96,1 0 0,5-40 0,-4 54-363,0 1 1,0-1 0,1 0-1,0 1 1,0-1-1,1 1 1,0 0 0,0 0-1,1 1 1,0-1 0,8-7-1,-10 10-11,0 1 0,1-1 0,0 1 0,0 0 0,0 0 0,0 1 0,0-1 0,0 1 0,1 0 0,-1 0 0,1 0 0,-1 1 0,1 0 0,0 0 0,0 0 0,0 0 0,-1 1 0,1-1 0,0 1-1,10 1 1,-13 0 2,-1 0 0,1-1-1,0 1 1,-1 0-1,1 0 1,-1 0-1,1 0 1,-1 0-1,1 0 1,-1 1-1,0-1 1,1 0-1,-1 1 1,0-1-1,0 1 1,0-1 0,0 1-1,1 2 1,14 34-87,-14-30 76,6 19-551,-2 0 0,-2 1 0,0 0 0,-1-1 0,-3 54 1,0-68-44,0 67-4015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2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1681,'0'0'5141,"-29"0"1464,23 0-4859,12 0-807,28 0-577,2 0-515,-26 0 448,-12 0 548,-119-8-697,120 9-151,0-1 0,0 1 0,-1-1-1,1 0 1,0 1 0,0 0 0,0-1 0,0 1-1,0 0 1,0 0 0,0-1 0,0 1-1,0 0 1,0 0 0,0 0 0,0 0-1,1 0 1,-1 0 0,0 0 0,1 1-1,-1-1 1,1 0 0,-1 0 0,1 0-1,0 1 1,-1-1 0,1 0 0,0 0 0,0 3-1,-4 41-74,4-43 75,0 13-40,0-11 49,0 1-1,0-1 0,0 1 1,0-1-1,2 7 0,-1-10-1,-1 1 0,1-1 0,-1 0 0,1 1-1,0-1 1,0 0 0,-1 0 0,1 1-1,0-1 1,0 0 0,0 0 0,1 0 0,-1 0-1,0 0 1,0-1 0,0 1 0,1 0 0,-1 0-1,0-1 1,2 1 0,32 13 21,76 34 12,-98-42-49,-1 2 0,0 0 1,0 0-1,-1 1 1,0 0-1,12 14 1,-20-20 11,0 1 1,-1 0-1,1 0 1,-1 0 0,0 0-1,0 0 1,-1 0-1,1 0 1,1 7-1,-3-9 4,0-1 0,1 1 0,-1 0 0,0 0 0,0-1 0,0 1 0,0 0 0,0 0 0,0 0 0,0-1-1,-1 1 1,1 0 0,-1-1 0,1 1 0,-1 0 0,0-1 0,0 1 0,1 0 0,-1-1 0,0 1 0,0-1-1,-1 0 1,1 1 0,0-1 0,0 0 0,-3 2 0,-6 3 24,-1-1-1,1-1 1,0 0 0,-1-1-1,0 0 1,0 0 0,0-1 0,-12 1-1,-95 0 118,88-3-90,29 0-55,0 0 0,0 0 0,0 0 0,0 0 0,0 0 0,0 0 0,0 0 0,0 0 0,0-1 0,0 1 0,0 0 0,0-1 0,0 1 0,0-1 0,0 1 0,0-1 0,0 1 0,0-1 0,1 0 0,-1 1 0,0-1 0,0 0 0,1 0 0,-2-1 0,1 0-229,1-1 0,-1 1 0,0-1 0,1 1 0,-1-1 0,1 1 0,0-1 0,0-4 0,0 6 60,0 1 1,0-1-1,0 1 0,0-1 1,0 0-1,0 1 1,0-1-1,0 1 0,0-1 1,1 0-1,-1 1 1,0-1-1,0 1 0,1-1 1,-1 1-1,0-1 1,1 1-1,0-2 0,17-6-5026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6755,'14'-94'2689,"10"87"-1152,8-1 480,8 4-272,0-1-913,0 2-704,-5 3-128,0 0-432,-6 0-2241,-5 0-2722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2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0 7571,'0'0'7631,"-11"19"-7330,-128 215 1820,80-142-1612,-3-2-1,-117 129 1,175-216-605,-15 22-653,18-24 433,1 0 0,0 0 0,-1 0 0,1 0 0,0 0 0,-1 0 0,1 0 0,0 0 0,0 0 0,0 0 0,0 0 0,0 0 0,0 0 0,0 0 0,1 3 0,6 8-5570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45 3698,'0'0'8340,"-3"-1"-7417,1 1-735,2 0-141,-1 0-1,1 0 1,-1 0 0,0 0-1,1 0 1,-1-1-1,0 1 1,1 0-1,-1 0 1,1 0-1,-1-1 1,0 1 0,1 0-1,-1 0 1,1-1-1,-1 1 1,1-1-1,-1 1 1,1 0 0,-1-1-1,1 1 1,0-1-1,-2-2 2366,11-6-1315,9-1-1189,-8 6 108,0 1 0,0 1 0,0 0 0,0 0 0,1 1-1,-1 0 1,0 0 0,13 2 0,-6-1-39,-14 1 18,1 0-1,-1 0 0,1 0 0,-1 0 0,0 0 0,1 1 0,-1-1 1,0 1-1,0 0 0,0 0 0,0 0 0,0 1 0,0-1 0,-1 0 1,1 1-1,-1 0 0,0 0 0,1 0 0,-1 0 0,-1 0 0,1 0 1,2 6-1,0 0-6,0 0 0,-1-1 0,0 1 0,0 0 1,-1 1-1,0-1 0,1 18 0,-3-23 17,0 0 0,0-1 0,-1 1 0,1 0 0,-1-1-1,0 1 1,0-1 0,0 1 0,-1-1 0,1 1 0,-1-1 0,0 0 0,0 0 0,0 0 0,-2 3 0,-4 1 16,1 0 0,-1 0 0,0-1 1,-10 6-1,12-8-17,2-1 24,0 0 0,-1 0 0,1-1 0,-1 1-1,0-1 1,0 0 0,1-1 0,-1 1 0,0-1-1,-1 0 1,-6 1 0,12-2 337,-5 0-108,3 0-240,1 0 1,0-1 0,-1 1-1,1 0 1,0-1 0,-1 1-1,1 0 1,0-1 0,0 0-1,-1 1 1,1-1 0,0 0-1,0 0 1,0 1 0,0-1-1,0 0 1,0 0 0,0 0-1,0 0 1,0 0 0,1-1-1,-1 1 1,0 0 0,1 0-1,-1 0 1,1-1 0,-1 1-1,1 0 1,0-1 0,-1 1-1,1 0 1,0-1 0,0 1-1,0 0 1,0-1 0,0-1-1,0 3 141,25-5-110,-11 4-68,-1 1 0,1 1 0,-1 0 1,1 0-1,-1 1 0,0 1 0,0 1 1,0-1-1,19 10 0,-10-2 16,0 1 0,0 1-1,-1 1 1,21 18 0,-36-27-4,-1 0-1,1 1 1,-1 0 0,0 0-1,0 0 1,-1 0 0,0 1-1,0-1 1,0 1 0,-1 0 0,0 0-1,0 1 1,-1-1 0,0 1-1,0-1 1,-1 1 0,1 12-1,-2-18 13,0 0-1,-1 0 0,1 0 1,-1 1-1,1-1 0,-1 0 0,1 0 1,-1 0-1,0 0 0,0-1 0,0 1 1,0 0-1,-1 0 0,1-1 1,0 1-1,-1 0 0,-1 1 0,-2 1 2,1-1-1,-1 1 1,0-1-1,0-1 1,0 1-1,-8 2 1,-8 2 11,0-1 1,-33 5-1,50-10-11,-50 5-399,1-2 0,-70-4 0,110 0-947,0 0 0,-23-5-1,24 1-1416,0 0-1,-18-9 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80,'0'0'7692,"-10"1"799,9-5-8444,1 0-1,0 0 1,1 0 0,-1 0-1,1 0 1,0 0-1,0 1 1,0-1-1,0 0 1,0 1-1,1-1 1,0 0-1,0 1 1,0 0-1,0-1 1,0 1-1,1 0 1,-1 0-1,1 0 1,0 1-1,0-1 1,6-3-1,1-2-40,1 0 0,0 1 1,0 1-1,0 0 0,24-8 0,-28 11-11,0 1 0,1 0 0,-1 1 1,0-1-1,1 2 0,-1-1 0,1 1 0,-1 0 0,1 0 1,-1 1-1,13 3 0,-16-3-3,-1 0 0,0 1 0,0 0 0,0-1 0,0 1 0,0 0 0,-1 0-1,1 1 1,-1-1 0,1 1 0,-1-1 0,0 1 0,0 0 0,0-1 0,0 1 0,2 5 0,2 5-4,0 1 0,5 21 0,-10-33 9,6 28 9,0-1 1,-2 1-1,1 33 1,-3 92 58,-4-117-41,1-34-4,1-1 9,-1-1 0,0 1 0,0-1 0,0 1 0,0 0-1,0-1 1,-1 1 0,1-1 0,-1 1 0,0-1 0,0 0 0,0 1 0,0-1 0,0 0 0,-3 5-1,4-7 5,0 0 0,0 0-1,0 0 1,0 0 0,0 0-1,-1 0 1,1 0 0,0 0 0,0 0-1,0 1 1,0-1 0,0 0-1,0 0 1,-1 0 0,1 0-1,0 0 1,0 0 0,0 0-1,0 0 1,0 0 0,-1 0-1,1 0 1,0 0 0,0 0-1,0 0 1,0 0 0,0 0-1,0-1 1,-1 1 0,1 0-1,0 0 1,0 0 0,0 0-1,0 0 1,0 0 0,0 0-1,0 0 1,-1 0 0,1 0-1,0-1 1,0 1 0,0 0-1,0 0 1,0 0 0,0 0-1,0 0 1,0 0 0,0-1-1,0 1 1,0 0 0,0 0-1,0 0 1,0 0 0,0 0-1,0 0 1,0-1 0,0 1-1,0 0 1,0 0 0,0 0-1,0 0 1,0-1 0,-1-12 101,1 10 93,0-15-154,0 0-1,1 1 0,1-1 1,0 0-1,2 1 0,0-1 1,8-22-1,1 9-53,1 2 0,21-35 0,-26 50-14,1 0 0,0 0 1,1 1-1,1 1 0,0 0 0,16-13 1,-26 23-12,0 0 1,1 1-1,-1-1 1,1 1-1,-1-1 1,1 1-1,0 0 1,-1 0-1,1 0 1,0 0-1,0 0 1,0 1-1,0-1 1,0 1 0,0 0-1,0 0 1,0 0-1,0 0 1,4 1-1,-4 0-1,0 1 0,0-1 0,-1 1 0,1-1 0,0 1 0,-1 0 0,1 0 0,-1 0 0,1 0 0,-1 0 1,0 1-1,0-1 0,0 1 0,0-1 0,0 1 0,-1 0 0,2 3 0,7 15 14,-2 1-1,0 0 1,-1 1 0,-2-1 0,0 1-1,2 32 1,-1 146-858,-6-159 139,0-38 522,0 15-2929,-3 31-1,-4-22-2979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1457,'0'0'6763,"-6"6"-4884,6-6-1774,0 0-1,0 1 1,0-1 0,-1 0-1,1 0 1,0 0-1,0 0 1,0 0 0,0 1-1,-1-1 1,1 0-1,0 0 1,0 0 0,0 1-1,0-1 1,0 0-1,0 0 1,0 0 0,0 1-1,0-1 1,-1 0-1,1 0 1,0 1 0,0-1-1,0 0 1,0 0 0,0 0-1,0 1 1,1-1-1,-1 0 1,0 0 0,0 1-1,0-1 1,0 0-1,0 0 1,0 0 0,0 1-1,0-1 1,0 0-1,1 1 1,19 4 212,1 0-1,0 0 1,40 1-1,-19-1-88,156 9 2178,-209-14-1370,-463 0-279,472 0-599,13 0-60,465 7 2589,-476-7-2572,-12 0-7497,-13 0 941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3474,'0'0'7734,"-23"0"-6080,-9 1-1082,-14 1 117,20-4 2545,229 19-1571,-33-4-223,-213-13-9107,-5 0-1252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5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 6355,'0'0'11819,"0"-6"-10560,0-16-665,0 32-197,0 52-126,-5 383 137,5-442-753,0-3 128,0 1 0,0 0 0,0-1-1,0 1 1,0 0 0,0-1 0,0 1 0,0 0 0,0-1-1,0 1 1,0 0 0,0 0 0,-1-1 0,1 1-1,0-1 1,0 1 0,-1 0 0,1-1 0,-1 1 0,1-1-1,0 1 1,-1-1 0,1 1 0,-1-1 0,1 1-1,-1-1 1,1 1 0,-2 0 0,-14 2-6848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5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88 2561,'0'0'9861,"-26"-15"-7788,-11-5-1250,-47-19 0,75 36-703,1 1 0,0-1 1,-1 1-1,1 1 0,-1 0 1,0 0-1,1 1 0,-1 0 1,0 0-1,-12 3 0,6 0 33,0 2 0,1-1 1,-1 2-1,-15 8 0,6-2 32,1 2 1,0 0 0,2 1-1,-1 2 1,-24 23 0,17-10 21,2 1 0,-45 64 1,31-28-34,3 2 0,2 1 0,-27 82 1,22-39 11,6 3 0,4 1-1,6 1 1,4 1 0,-7 197 0,28-314-186,-3 321 74,6-263-62,2-1-1,3 1 1,22 78-1,-15-86-388,2-1-1,3-1 1,2-1 0,2-1-1,2-1 1,59 81 0,-62-99-143,2-1 1,0-1-1,2-1 1,1-2-1,1 0 1,1-2-1,0-1 1,2-2-1,1-1 1,59 24-1,88 8-6704,-178-49 7149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73 400,'0'0'6518,"0"-13"-5128,0-24-382,0 15 4568,-1 72-5425,1 44 651,16 138 1,6-44-635,-22-186-281,1 0 0,-1 1 0,0-1 0,1 0 0,0 0 0,0 1 0,0-1 0,0 0 0,0 0 0,0 0 0,0 0 0,3 3 0,-2-3-284,0-1 0,0 1 1,1 0-1,-1-1 0,0 1 0,1-1 1,-1 0-1,1 0 0,0 0 0,-1 0 1,1-1-1,0 1 0,0 0 0,-1-1 1,5 0-1,22 1-4088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65 4674,'0'0'3863,"-15"23"-3286,-44 72-137,57-91-411,0 0 1,0 0 0,1-1-1,-1 1 1,1 0 0,0 0-1,0 1 1,0-1 0,1 0-1,-1 0 1,1 0-1,0 0 1,1 5 0,-1-6-11,1-1-1,0 1 1,0 0 0,0-1 0,0 1-1,0-1 1,0 0 0,1 1 0,-1-1-1,1 0 1,0 0 0,0 0 0,0 0-1,0 0 1,2 2 0,4 0 35,-1 1 0,1-1 0,0 0 1,0-1-1,1 0 0,-1 0 0,1-1 1,13 2-1,3-1 100,-1-1 0,41-2-1,-62 0-51,1-1-1,-1 1 0,1-1 1,-1 0-1,1 0 0,-1-1 0,1 1 1,-1-1-1,0 1 0,0-1 0,0 0 1,0 0-1,0 0 0,0-1 0,-1 1 1,1-1-1,-1 1 0,1-1 1,-1 0-1,0 0 0,0 0 0,0 0 1,-1-1-1,1 1 0,-1 0 0,0-1 1,0 1-1,1-6 0,0 2 52,-1 1 0,0-1 1,0 1-1,0-1 0,-1 1 0,0-1 0,-1 0 0,1 1 0,-1-1 0,-1 1 0,1-1 1,-1 1-1,0 0 0,0 0 0,-5-8 0,0 3-47,-1 0 1,0 0-1,0 1 0,-1 0 1,-1 0-1,1 1 1,-2 1-1,-14-11 0,16 14-103,0-1-1,0 1 1,-1 1-1,1 0 1,-1 0-1,0 1 1,0 0-1,0 1 1,-1 0-1,1 1 1,-13 0-1,20 0-252,0 2 0,0-1 0,-1 0 0,1 1 0,0-1 0,0 1 0,0 0 0,0 0 0,0 0 0,0 1 0,0-1 0,0 1 0,0-1 0,0 1 0,1 0 0,-1 0 0,1 0 0,0 1 0,-1-1 0,1 0 0,0 1 0,0 0 0,1-1 0,-1 1 0,0 0 0,1 0 0,-2 5 0,-10 32-5748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59 6035,'0'0'5197,"-24"-12"-4624,-1-1-393,-50-18 1,73 30-165,-1 1 1,0-1 0,0 1 0,1-1 0,-1 1 0,0 0 0,0 0 0,1 0 0,-1 1 0,0-1 0,0 1-1,1-1 1,-1 1 0,0 0 0,1 0 0,-1 0 0,1 0 0,-1 0 0,1 1 0,0-1 0,-1 1-1,1 0 1,0-1 0,0 1 0,0 0 0,0 0 0,-2 3 0,1 0 13,1-1 0,-1 1 1,0 0-1,1 0 0,0 0 0,0 0 0,1 0 1,-1 0-1,1 0 0,-1 9 0,2-12-27,0 0 0,-1 0 0,1 0-1,0 0 1,0 1 0,1-1 0,-1 0 0,0 0-1,1 0 1,-1 0 0,1 0 0,0 0 0,-1 0 0,1 0-1,0 0 1,0 0 0,1-1 0,-1 1 0,0 0-1,3 2 1,0-2 1,-1 0 1,1 0-1,-1 0 1,1-1-1,0 0 0,0 0 1,0 0-1,0 0 0,0-1 1,6 1-1,99 2-15,-107-3 9,0 0-1,-1 0 1,1 0-1,0 0 1,-1 0-1,1 0 1,0-1-1,-1 1 1,1 0-1,-1-1 1,1 0-1,-1 1 0,1-1 1,-1 0-1,1 1 1,-1-1-1,0 0 1,1 0-1,-1 0 1,0-1-1,0 1 1,2-2-1,-2 0 189,0 0-1,0 0 1,0 0-1,0 0 1,0 0-1,-1 0 1,1 0-1,-1 0 1,0-1-1,0-3 1228,-2 15-1418,1 0 1,1 0 0,0 0-1,0 0 1,1 10 0,1 10-10,3 440 491,-5-467-472,0 0 0,0 0 0,0 0 0,0 0-1,0 0 1,0-1 0,0 1 0,-1 0-1,1 0 1,0 0 0,-1 0 0,1 0 0,-1 0-1,1 0 1,-1 0 0,1-1 0,-1 1 0,0 0-1,1 0 1,-1-1 0,0 1 0,1 0 0,-1-1-1,0 1 1,-1 0 0,0 0 21,0 0 0,-1-1 0,1 1-1,0-1 1,0 0 0,0 0 0,0 1 0,-1-2 0,1 1 0,0 0-1,-3-1 1,-2 0 74,1-1-1,-1 1 0,1-2 1,0 1-1,0-1 0,0 0 1,-7-4-1,4 0-4,1-1-1,0 0 1,0 0 0,1 0-1,0-1 1,0 0-1,1 0 1,1-1 0,-1 1-1,-6-20 1,8 20-87,1 0 0,1-1 0,-1 1 0,1-1 0,1 0 0,0 1 0,0-1 0,1 0 0,0 0 0,1 0 0,0 1 0,3-15 0,-2 21-103,-1 0 0,0 0 0,1 0 0,-1 0 1,1 0-1,0 1 0,0-1 0,0 1 0,0 0 1,0-1-1,0 1 0,1 0 0,-1 0 0,1 0 1,0 1-1,-1-1 0,1 1 0,0-1 0,0 1 1,0 0-1,5-1 0,5-1-1216,0 0 0,1 1 1,21-1-1,31 2-5855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64,'83'18'590,"-67"-15"11052,8-3-15049,-23 0 3544,-1 0-1,1 0 0,-1 0 0,1 0 0,-1 0 0,1 0 0,-1 0 0,1 0 1,-1 0-1,1 0 0,-1 0 0,1 0 0,-1 0 0,1 0 0,-1 1 0,1-1 1,-1 0-1,1 0 0,-1 0 0,1 1 0,-1-1 0,1 0 0,-1 1 0,0-1 1,1 0-1,-1 1 0,0-1 0,1 1 0,-1-1 0,0 0 0,1 1 1,-1-1-1,0 1 0,0-1 0,1 1 0,-1-1 0,0 1 0,0-1 0,0 1 1,0-1-1,0 1 0,0-1 0,0 1 0,0 0 0,0 0 0,1 1-982,9 44 1054,0-1 105,-1 1 0,4 84 0,-13-129-432,0 0 0,-1 0 0,1-1 0,0 1 0,0 0 0,0 0 0,0-1 0,0 1 0,1 0 0,-1 0 0,0-1 0,0 1 0,0 0 0,1 0 0,-1-1 0,0 1 0,1 0 0,-1-1 0,0 1 0,1 0-1,-1-1 1,1 1 0,-1-1 0,1 1 0,-1-1 0,1 1 0,0-1 0,-1 1 0,1-1 0,0 0 0,-1 1 0,1-1 0,0 0 0,-1 1 0,1-1 0,1 0 0,11 1-4190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6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1169,'0'0'17840,"1"3"-17365,-4 15-230,-14 29 193,-30 57 0,18-42-20,-30 67-141,-103 165 1,153-280-574,-1 1 232,-15 30 0,23-41-483,0 1 0,0-1 0,1 1 0,-1 0 0,1 0 0,1-1 0,-1 1 0,0 0 0,1 0 1,0 0-1,1 7 0,-1-11 308,0-1 1,1 1-1,-1-1 1,0 1-1,0 0 1,0-1-1,0 1 1,0-1-1,1 1 1,-1-1 0,0 0-1,1 1 1,-1-1-1,0 1 1,1-1-1,-1 1 1,0-1-1,1 0 1,-1 1-1,1-1 1,-1 0-1,1 1 1,-1-1-1,0 0 1,2 1 0,23 1-8153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5170,'0'0'5782,"-21"8"-5342,-67 28-195,87-35-234,-1-1-1,1 1 1,0 0 0,-1-1-1,1 1 1,0 0-1,-1 0 1,1 0-1,0 0 1,0 0-1,0 0 1,0 0 0,0 1-1,0-1 1,0 0-1,0 0 1,1 1-1,-1-1 1,0 1-1,1-1 1,-1 1 0,1-1-1,0 1 1,-1-1-1,1 1 1,0-1-1,0 1 1,0-1-1,0 1 1,0-1 0,0 1-1,1-1 1,-1 2-1,1 7 104,0-6-71,-1 1 1,1 0 0,0 0-1,1-1 1,-1 1 0,1-1 0,0 1-1,0-1 1,0 0 0,1 0-1,-1 0 1,1 0 0,0 0 0,0 0-1,0-1 1,5 4 0,8 8 120,2 0 1,22 13-1,-15-11-2,-13-8-104,26 20 97,-37-27-127,1-1-1,0 1 1,-1 0 0,1 0 0,-1 0 0,0 0-1,0 0 1,1 0 0,-1 0 0,-1 0-1,1 0 1,0 0 0,0 1 0,-1-1 0,1 0-1,-1 3 1,0-5-6,0 1 0,0 0 0,0-1 0,-1 1 0,1-1 0,0 1 0,0-1 0,-1 0 0,1 1 0,0-1 0,-1 1 0,1-1 0,0 1 0,-1-1 0,1 0 0,0 1 0,-1-1 0,1 0 0,-1 1-1,1-1 1,-1 0 0,1 0 0,-1 1 0,1-1 0,-1 0 0,1 0 0,-1 0 0,1 0 0,-1 0 0,1 0 0,-1 0 0,0 0 0,1 0 0,-1 0 0,0 0 0,1 0-18,-29 4 264,1-2 0,-1 0 0,0-2 0,-37-5-1,61 5-425,1 0 0,0-1-1,-1 0 1,1 0-1,0 0 1,0 0-1,0 0 1,0-1-1,0 0 1,0 0-1,0 0 1,0 0-1,1-1 1,-1 0-1,1 1 1,0-1-1,0 0 1,0 0-1,0-1 1,0 1 0,1-1-1,-1 1 1,1-1-1,-2-5 1,-1-25-3868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4674,'0'0'8740,"139"-3"-8516,-123 3-176,-3-2-48,1 2-304,-9 0-1809,0 0-2129,-2 10-2273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4866,'0'0'8313,"-11"19"-6688,-70 121 694,31-47-1032,20-35-1058,-49 71-1,57-102-414,-12 19-2031,31-41 1200,1-1 0,0 1 0,0-1 0,0 1 0,-1 6 0,0 8-4047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3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7251,'0'0'6891,"10"4"-6658,-4-2-197,-2-1-9,0 0-1,0 0 1,-1 0 0,1 1 0,-1-1 0,1 1 0,-1 0 0,0 0 0,1 1 0,-1-1-1,0 1 1,-1-1 0,1 1 0,0 0 0,-1 0 0,1 0 0,-1 0 0,2 4 0,-1 4 27,1 0 1,-2 0 0,0 1 0,0-1 0,-1 1 0,0-1-1,-1 1 1,-1 16 0,0-26-40,1 1-1,-1-1 1,1 1-1,-1-1 1,0 1 0,0-1-1,0 0 1,0 1-1,-1-1 1,1 0 0,-1 0-1,1 0 1,-1 0-1,0 0 1,1 0 0,-1 0-1,0-1 1,-4 4-1,-1-1 62,0 0 0,0 0 0,0-1 0,-14 5-1,10-6 954,19-3 1168,11 1-2187,-1 1-1,1 0 1,0 1 0,-1 1 0,30 9-1,-43-11-9,0 1 0,0 0 0,0 0 0,-1 0 0,1 1 0,0 0 0,-1 0 0,0 0 0,0 0-1,0 1 1,0-1 0,0 1 0,-1 0 0,0 0 0,0 1 0,0-1 0,0 1 0,-1-1 0,1 1-1,-1 0 1,0 0 0,-1 0 0,1 0 0,-1 0 0,1 8 0,-1-7 24,-1 1 0,1-1 0,-1 0 1,0 1-1,-1-1 0,1 1 0,-1-1 0,-1 0 1,-2 11-1,2-14 14,0 0 0,0 0 0,0 0 0,0 0 0,0 0 0,-1 0 1,1 0-1,-1-1 0,0 1 0,0-1 0,0 0 0,0 0 0,0 0 0,0 0 0,0 0 0,-1-1 0,1 0 1,-4 2-1,-7 0-40,-1 0 1,1-1-1,0-1 1,-1 0-1,1-1 0,-28-3 1,33 2-733,0-1 1,0 0-1,1 0 0,-1-1 1,-11-5-1,-12-5-4783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25 176,'0'0'9540,"0"-5"-7819,0-14-325,-8 231 39,8-207-1414,0 1 0,0-1 0,1 1 0,0-1 0,0 1 0,1-1 0,-1 1 0,1-1 0,1 0 0,-1 0 0,0 0 0,1 0 0,0 0 0,1-1 0,-1 1 0,1-1 0,-1 0 0,1 0 0,0 0 0,1-1 0,4 4-1,-1-2-10,0 0 0,1-1 0,0 0 0,0 0 0,0-1 0,0-1 0,0 1 0,1-1 0,-1-1 0,1 0 0,15 0 0,-17-1-19,0 1-33,0-1 0,0-1 1,0 1-1,0-1 0,12-3 1,-17 2 31,0 1-1,-1 0 1,1-1 0,0 1 0,-1-1 0,0 0-1,1 0 1,-1 0 0,0 0 0,0 0 0,0 0-1,0-1 1,0 1 0,0-1 0,-1 1 0,1-1-1,-1 0 1,2-3 0,0-4 299,0 0 0,-1 0 0,0 0-1,0 0 1,-1-1 0,0 1 0,-2-19 0,1 16 980,0 25-1210,-1 204 1451,0 3-4154,1-219 2376,0 1-1,0-1 1,0 0-1,0 1 1,0-1-1,0 1 0,0-1 1,0 0-1,0 1 1,0-1-1,0 0 1,0 1-1,0-1 1,0 0-1,1 1 1,-1-1-1,0 0 1,5 4-4028,7-1-2964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4674,'0'0'7211,"-20"10"-6229,2-2-733,-19 9 452,-59 35 1,24-3 198,33-22-397,-2-1 0,-84 40 0,117-62-508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 7171,'0'0'5696,"8"0"-5341,6-1-387,14-1 943,-25 1-640,-5 1-29,-18 0 60,-6-2-251,18 1 35,0 1 0,0-1 0,0 1 0,-1 1 0,1 0 0,0 0 0,-10 3 0,17-4-83,0 1-1,0 0 1,1 0 0,-1-1-1,0 1 1,1 0 0,-1 0-1,1 0 1,-1 0 0,1 0-1,-1 0 1,1 0 0,0-1-1,0 1 1,-1 0 0,1 0-1,0 1 1,0-1 0,0 0-1,0 0 1,0 0 0,0 1-1,3 23-31,0-18 38,0 0 1,0 0-1,1 0 0,0-1 0,0 0 0,0 0 0,1 0 1,0 0-1,0-1 0,1 0 0,6 5 0,9 10-7,-18-16 2,9 8-13,-1 0-1,14 21 0,-22-29 12,0 1-1,-1 0 0,0 0 1,0 0-1,0 0 1,0 0-1,-1 1 1,0-1-1,0 0 0,0 1 1,0 7-1,-1-13 1,0 1 1,0-1-1,0 1 0,-1-1 0,1 1 0,0-1 0,0 0 0,0 1 1,0-1-1,-1 1 0,1-1 0,0 0 0,0 1 0,-1-1 0,1 0 1,0 1-1,-1-1 0,1 0 0,0 1 0,-1-1 0,1 0 0,-1 0 1,1 1-1,0-1 0,-1 0 0,1 0 0,-1 0 0,1 0 0,-1 1 1,-16 1 31,12-2-13,-14 1-38,0 0 0,-34-4-1,45 2-434,-1-1 0,1 0 1,0 0-1,0 0 0,0-1 0,0-1 0,1 1 0,-13-9 0,-28-23-6266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5234,'0'0'7665,"-17"9"-6950,9-5-634,1-2-26,1 1 1,0 0-1,1 0 1,-1 1-1,0 0 1,1 0-1,0 0 1,0 1-1,0-1 0,0 1 1,1 0-1,0 1 1,0-1-1,0 1 1,1 0-1,0-1 1,0 2-1,0-1 1,-3 12-1,-1 26 236,1 1 0,3 0 0,2 57 1,1-70-227,1 3-25,1-1 1,2 1-1,2-1 0,0 0 1,3 0-1,0 0 1,3-1-1,0-1 0,34 61 1,-29-65-426,1-1 1,1-1 0,2-1 0,32 33 0,-31-38-663,1-1 1,1-1 0,0 0-1,2-2 1,27 13-1,37 10-3765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4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5507,'0'0'7977,"9"3"-7524,-1 0-358,-1 0-1,0 0 1,0 1-1,0 0 0,0 0 1,-1 1-1,0 0 1,0 0-1,0 0 1,0 1-1,8 11 1,2 8 115,-1 0 1,-1 0-1,-1 1 1,-2 1-1,0 0 1,-2 1 0,-1 0-1,-1 0 1,4 38-1,-1 33 447,-4 134 0,-6-226-645,0 20 127,-2 1 0,0 0 1,-2 0-1,-1-1 0,-12 39 1,12-53-298,0 1 1,-1-1 0,-1 0 0,0 0 0,-10 12 0,11-17-605,-1 0-1,0 0 1,0-1 0,-1 0-1,0 0 1,0-1 0,-17 10-1,-12 0-7563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11 8980,'0'0'6865,"22"-4"-6118,-11 2-686,0 0 1,0 1 0,0 0-1,-1 0 1,1 2 0,0-1-1,14 3 1,-22-2-24,1 1-1,-1-1 1,1 1-1,-1 0 1,1 0 0,-1 0-1,0 0 1,0 0-1,0 1 1,4 4-1,24 35 439,14 35 61,-4 1 1,-3 3 0,33 101-1,51 269 602,-89-270-735,-8 1-1,-8 1 1,-11 308-1,-11-402-295,-4-1-1,-4 0 0,-4-1 1,-3 0-1,-40 101 1,32-115-61,-4-2 0,-3-1 0,-3-2 0,-2-2 0,-4-2 0,-61 71 0,52-74-457,-4-2 1,-2-3-1,-112 83 1,137-119-3038,10-17-2769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5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6931,'0'0'6931,"-6"28"-5223,-17 94-534,20-104-864,1 0 1,0 0 0,2 0 0,2 33 0,-2-49-291,1 3 12,-1 0 1,1-1 0,0 1-1,0 0 1,1-1-1,-1 1 1,1-1 0,0 0-1,0 1 1,0-1 0,1 0-1,0 0 1,-1 0-1,1-1 1,1 1 0,-1-1-1,0 0 1,1 1 0,0-2-1,0 1 1,5 3-1,0-2 8,0 0 0,0 0 0,0-1-1,1-1 1,-1 1 0,1-2 0,0 1-1,-1-1 1,16-1 0,-8 0-58,1 1-114,-1-1-1,0-1 1,28-5-1,-40 4 98,1 0-1,0 0 1,-1 0-1,1 0 1,-1-1-1,1 0 1,-1 0-1,0 0 1,0-1-1,-1 0 0,1 0 1,-1 0-1,0 0 1,5-7-1,-4 5 19,-2-1 0,1 1 0,-1-1 0,0 0 0,0 0 0,-1 0 0,0 0 0,0 0 0,-1 0 0,1-8 0,0-10 88,-2-39 1,0 59-62,-1-1 13,0-1-1,0 0 1,0 1 0,-1 0 0,0-1 0,0 1 0,-5-11 0,5 13 158,0 0 1,-1 1 0,1-1-1,0 1 1,-1 0 0,0-1 0,0 1-1,0 0 1,0 0 0,0 1-1,-1-1 1,-7-3 0,11 5 586,0 20-320,0-4-459,8 199 668,3 25-1263,-9-155-4620,-2-31-2031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3:5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56 341 4418,'0'0'6910,"-10"-22"-4730,-27-72-737,35 90-1343,1 0 0,0-1 1,-1 1-1,2 0 0,-1-1 0,0 1 1,1-1-1,0 1 0,0-1 0,0 0 1,1 1-1,0 0 0,-1-1 0,1 1 1,1-1-1,1-5 0,1 4-34,0 0 1,0 1-1,0-1 1,1 0-1,0 1 0,0 0 1,6-5-1,-9 9-49,11-10 9,0 1 0,2 0 0,-1 1 0,1 1 0,0 0 0,1 1 0,0 1 0,0 0 0,0 1 0,1 1 0,-1 0 0,1 2 0,0-1 0,0 2 0,27 1 0,-37 0-31,0 1-1,0 0 1,-1 0 0,1 1 0,0-1 0,-1 1-1,1 1 1,-1-1 0,0 1 0,1 0 0,-2 1 0,11 6-1,-8-3 1,0 0 0,-1 1-1,1-1 1,-1 2 0,-1-1-1,0 1 1,8 14 0,-3-2-4,-2 1 1,-1 0 0,0 1-1,-2 0 1,0 0 0,4 43 0,-5 104 57,-6-126 48,2-37-26,-1 1 1,-1-1-1,1 1 0,-1-1 0,0 0 0,-1 1 0,0-1 0,0 0 0,0 0 0,-1 0 0,0 0 0,-1-1 1,1 1-1,-1-1 0,-1 0 0,-7 10 0,12-16-34,-1 1 0,1-1 0,0 0-1,0 1 1,0-1 0,-1 1 0,1-1 0,0 1 0,-1-1 0,1 0-1,0 1 1,-1-1 0,1 0 0,0 1 0,-1-1 0,1 0 0,-1 0-1,1 1 1,-1-1 0,1 0 0,0 0 0,-1 0 0,1 0 0,-1 0-1,1 0 1,-1 1 0,1-1 0,-1 0 0,1 0 0,-1 0 0,1 0-1,-1-1 1,0 1 0,0-1 67,1-1-1,-1 1 0,1-1 1,-1 0-1,1 1 0,0-1 1,0 1-1,0-1 1,0 0-1,0-2 0,0-14 9,0-1-1,2 1 0,0 0 0,1 0 0,1 0 0,0 1 1,1-1-1,9-17 0,-1 5-64,1 2 1,2-1-1,0 2 1,2 0-1,2 1 1,42-45-1,-51 60-46,1 0-1,1 1 1,0 0-1,0 1 1,1 1 0,0 0-1,0 1 1,1 0-1,0 1 1,0 1-1,0 0 1,1 1 0,0 1-1,0 0 1,30 0-1,-41 3-9,0 0-1,-1 1 1,1-1-1,0 1 0,0 0 1,0 0-1,-1 1 1,1 0-1,-1 0 0,1 0 1,-1 0-1,0 0 1,0 1-1,6 4 0,-5-2-4,1 1-1,-1-1 0,0 1 0,0 1 1,-1-1-1,0 1 0,0-1 1,4 10-1,2 10-1,-2 1 1,0 0-1,7 55 1,-5 3 286,-1 115 0,-9-77-2539,0-52-1428,0-30-2997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21 215 2561,'0'0'10939,"-4"-8"-9995,2 4-874,0 0 0,0 0 0,0 0 0,0 0 0,1 0-1,-1 0 1,1-1 0,0 1 0,1 0 0,-1-1 0,1 1 0,0-1 0,0 1 0,0 0 0,0-1 0,1 1 0,0 0 0,0-1-1,0 1 1,0 0 0,1 0 0,0 0 0,3-6 0,0 3-13,1 1 1,-1-1-1,2 1 0,-1 1 0,0-1 1,1 1-1,0 0 0,1 1 0,-1 0 1,1 0-1,-1 0 0,1 1 1,0 0-1,1 1 0,14-4 0,8 2-17,0 0 0,58 2 0,-87 2-38,4 0-3,-1 0 1,1 0-1,0 1 0,-1 0 1,1 0-1,-1 1 1,0-1-1,1 1 0,-1 0 1,0 1-1,0-1 0,0 1 1,6 5-1,-6-4-1,1 1 0,-1 0 1,0 1-1,-1-1 0,1 1 0,-1 0 0,-1 0 0,1 0 0,-1 0 0,4 9 1,-3-1 30,1 0 0,-2 0 0,0 1 1,0-1-1,0 20 0,-3 77 741,-2-48 2526,2-67-2607,0-11-613,0-1 1,1 0 0,1 1-1,0-1 1,2 1 0,-1 0-1,2 0 1,0 0 0,1 1-1,10-20 1,-8 19-79,2 1 1,-1 1 0,2 0-1,0 0 1,0 1 0,1 0-1,1 1 1,0 0 0,0 1-1,1 1 1,1 0 0,-1 1-1,1 0 1,0 2 0,1-1-1,0 2 1,0 0 0,0 1-1,1 1 1,-1 0 0,27-1-1,-19 3-11,-9 0-17,-1 0 0,20 2 0,-31-1 25,0 1 0,0-1 0,0 1 0,-1-1 0,1 1 0,0 0 1,0 0-1,-1 0 0,1 0 0,-1 1 0,1-1 0,-1 1 0,1-1 0,-1 1 0,0 0 0,0 0 0,3 3 0,-2 0-11,0 1 1,0-1-1,-1 0 0,0 1 0,0-1 0,0 1 0,-1 0 0,0 0 0,1 6 0,0 57-93,-2-48 97,0 16 4,-2 0 0,-2 0 0,-11 54 0,9-63-171,1-1 0,-1 30 0,4-19-2465,2 0-3520,0-29-698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90 7235,'0'0'6763,"-11"23"-6202,-36 78-220,45-95-305,0 0-1,0 0 1,1 1-1,-1-1 1,1 1 0,1-1-1,-1 1 1,1-1-1,1 1 1,-1 0 0,1-1-1,0 1 1,0-1-1,1 0 1,0 1-1,0-1 1,0 0 0,1 0-1,0 0 1,0 0-1,1-1 1,-1 1 0,1-1-1,7 7 1,-4-5-2,1 1 0,1-2 0,-1 1 0,1-1 0,0 0 0,0-1 0,0 0 0,1-1 0,0 0-1,0 0 1,0-1 0,21 4 0,-6-4 186,-1-1-1,0 0 0,1-2 1,46-6-1,-66 5-107,1-1-1,0 1 1,-1-1 0,0 0 0,1-1-1,-1 1 1,0-1 0,0 0 0,0 0-1,-1-1 1,1 1 0,-1-1 0,5-5-1,-4 2 40,0 1 0,0-1 0,-1 0 0,0 0 0,0-1 0,-1 1 0,0-1 0,3-10 0,0-10 274,-2 0-1,-1 0 1,0-1 0,-3-33 0,0 55-339,0 1-56,0 0 1,0 1-1,0-1 1,-1 0-1,0 1 0,0-1 1,0 1-1,-1-1 1,0 1-1,0 0 0,0-1 1,-1 1-1,1 0 0,-1 0 1,-1 1-1,1-1 1,-1 1-1,1-1 0,-1 1 1,0 0-1,-1 1 1,1-1-1,-1 1 0,1 0 1,-1 0-1,0 0 1,-7-2-1,0 1-55,-1 0 1,0 1-1,0 1 1,0 0-1,-1 1 1,1 1-1,-16 0 1,22 0-23,0 0-332,0 0-1,0 1 0,0 0 1,0 0-1,0 0 0,0 1 0,0 0 1,0 1-1,0-1 0,1 1 1,-1 0-1,1 1 0,0 0 1,0 0-1,0 0 0,1 1 1,-1-1-1,-7 10 0,-13 22-5775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5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1889,'0'0'11995,"-9"1"-10811,4 0-936,-18 4 466,21-3-148,17-2 294,85 0 497,83 0-617,-62 0-5953,-138 10-6870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4946,'0'0'13142,"16"17"-12309,19-15-161,13-2-224,11 0-432,10 0-32,6 0-96,0-7-1841,-8 0-1760,-14 5-2738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8852,'0'0'9810,"-2"-5"-8852,-5-7-489,7 11-461,0 1-1,0 0 1,0 0 0,0 0 0,0 0 0,0 0 0,0 0 0,0 0 0,-1 0-1,1 0 1,0 0 0,0 0 0,0 0 0,0 0 0,0 0 0,0-1-1,0 1 1,0 0 0,0 0 0,0 0 0,0 0 0,0 0 0,0 0-1,-1 0 1,1 0 0,0 0 0,0 0 0,0 0 0,0 0 0,0 0 0,0 0-1,0 0 1,0 0 0,0 0 0,0 0 0,0 0 0,-1 0 0,1 0-1,0 0 1,0 0 0,0 0 0,0 1 0,0-1 0,0 0 0,0 0-1,0 0 1,0 0 0,0 0 0,0 0 0,0 0 0,0 0 0,0 0 0,0 0-1,0 0 1,-1 0 0,1 0 0,0 0 0,0 1 0,0-1 0,0 0-1,0 0 1,0 0 0,0 27 655,0-6-700,3 35 500,3-1 1,2 0-1,18 61 1,-13-62-226,-2 0 1,-3 2 0,2 62 0,-7-101 1210,-2-23-1594,-1 4-235,0 1 0,0-1 1,1 0-1,-1 0 0,0 0 0,0 1 0,-1-1 1,1 0-1,0 0 0,-1 0 0,1 1 0,-1-1 1,1 0-1,-1 0 0,-1-1 0,-18-7-5852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180 116 2113,'0'0'6227,"-19"7"-5123,-98 35 1759,75-28 2046,40-11-2985,15-1-852,152-2-325,3 0-408,1368-46 1334,-1522 45-1657,77-6 94,134-26 1,-216 31-10,23-7-156,-31 8 100,0 1 0,0-1 0,0 1 0,0-1 0,0 1-1,0-1 1,-1 0 0,1 1 0,0-1 0,0 0 0,-1 0 0,1 0 0,-1 1 0,1-1 0,-1 0 0,1 0 0,-1 0-1,1 0 1,-1 0 0,0 0 0,1 0 0,-1 0 0,0 0 0,0 0 0,0-1 0,0-1 56,0 1 1,-1-1-1,1 1 1,-1 0-1,0-1 1,0 1-1,0 0 1,0 0-1,0-1 1,0 1-1,-1 0 1,1 0-1,-1 0 1,1 1-1,-1-1 1,0 0-1,0 1 1,-3-4-1,4 5-84,0-1-17,1 1-35,-69 0-42,69 0 61,0 2-590,0-1 590,-46-15-9943,9 8 3062,16 4 3114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364 496 864,'0'0'80,"-22"-142"-304,-10 87-144,-19-8 320,-16-6-32,-21-13 64,-16-2 16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0 880,'0'0'721,"-24"18"-124,-79 60-298,96-73-298,0 1 1,0 0-1,1 0 0,-1 1 0,1-1 0,1 1 1,-1 1-1,1-1 0,1 1 0,-1-1 1,1 1-1,1 1 0,-4 9 0,-1 3-61,-48 139-915,32-88 629,-54 116 0,68-169 307,-38 80-326,43-85 329,1 0-1,0 1 0,0-1 0,1 1 1,-1 23-1,4 28-25,0 3-39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84 398 5330,'0'0'10672,"-14"-11"-9471,-1-3-745,-23-23 0,36 35-402,0-1 0,0 1 0,1-1 0,-1 0 0,1 1 0,0-1 0,0 0 0,0 0-1,0 0 1,0 0 0,1 0 0,-1 0 0,1 0 0,0-1 0,0 1 0,0 0 0,0 0 0,2-4 0,-2-7 140,1 8-149,-1 1 0,1-1 0,0 0 0,0 0 0,0 1 0,1-1 0,0 1 0,0-1 0,0 1 0,1 0 0,5-9 0,-2 7-23,0-1 0,0 1-1,1-1 1,0 2 0,0-1 0,13-7-1,-3 3-19,0 1-1,1 0 0,1 2 1,0 0-1,0 1 0,22-5 1,-13 7-35,1 2 0,-1 0 0,1 2 0,32 2-1,-54 0 29,0 0-1,0 0 1,-1 1 0,1 0-1,-1 0 1,1 0-1,-1 1 1,0 0-1,0 0 1,0 1-1,0 0 1,0 0-1,-1 0 1,0 0-1,0 1 1,0 0-1,-1 0 1,1 1 0,4 6-1,4 8-6,-1 0 0,-1 0-1,-1 1 1,11 32 0,-14-31 49,-1 1 0,0 0 0,4 45 0,-6 71 244,-7-118 2016,3-25-1494,0-43 143,2-91-193,0 115-719,1 0-1,1 0 1,13-43-1,-10 43-24,2 1-1,1 1 1,0-1-1,2 2 1,14-21-1,-22 34-20,1 1 0,1 0 0,-1 0 1,1 0-1,0 0 0,0 1 0,1 0 0,0 0 0,-1 1 0,2 0 0,-1 0 0,0 1 0,1-1 0,0 2 0,-1-1 0,1 1 0,0 0 0,9 0 0,-12 1-9,0 1-1,0 0 1,0 0 0,0 0-1,0 1 1,0 0 0,0 0-1,0 0 1,0 0 0,0 1-1,8 4 1,-8-2 2,1 0 0,-1 0 0,0 0 0,0 1 0,-1-1 0,0 1 0,1 0 0,5 10 0,-3-2 2,0 0-1,-1 0 0,0 0 1,-1 1-1,-1 0 1,0 0-1,0 0 0,1 22 1,-1 15 39,-2 53 1,-2-77 21,1 5-473,-1 36 1507,-2-46-2690,2-22 1539,0 0 0,0 0 0,0 0 1,0 0-1,1 0 0,-1 1 0,0-1 1,0 0-1,0 0 0,0 0 0,0 0 1,0 0-1,0 0 0,0 1 0,0-1 0,0 0 1,0 0-1,0 0 0,0 0 0,0 0 1,0 0-1,0 1 0,0-1 0,0 0 1,-1 0-1,1 0 0,0 0 0,0 0 0,0 0 1,0 0-1,0 1 0,0-1 0,0 0 1,0 0-1,0 0 0,0 0 0,0 0 1,-1 0-1,1 0 0,0 0 0,0 0 0,0 0 1,0 0-1,0 0 0,0 1 0,-1-1 1,1 0-1,0 0 0,0 0 0,0 0 1,0 0-1,0 0 0,0 0 0,-1 0 1,1 0-1,0 0 0,0-1 0,0 1 0,0 0 1,0 0-1,0 0 0,-1 0 0,1 0 1,0 0-1,0 0 0,0 0 0,0 0 1,0 0-1,-16-15-5831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4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8 960,'0'0'4549,"-13"0"-3762,-31 0-202,13 0 6631,84-1-7152,347 6 598,-278-5 869,-128 0-1528,-332-12 24,121 12 666,932 0-439,-714 0-158,-5 0-64,-676 0 741,679 0-533,3 0-144,595 0 3311,-594 0-2923,-8 0-2411,-82 3-7149,10 9-1179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34 237 8308,'0'0'7136,"-9"-24"-6058,4 9-965,0 0 0,0-1 1,2 0-1,-3-24 0,6 37-97,0 1 0,1-1 0,-1 1 1,1-1-1,-1 0 0,1 1 0,0 0 0,0-1 0,1 1 1,-1-1-1,0 1 0,1 0 0,-1 0 0,1 0 0,0 0 1,0 0-1,0 0 0,0 0 0,0 1 0,0-1 0,4-1 1,4-3 34,0 1 0,0 1 0,18-6 0,-16 6-3,11-4 150,0 1 0,38-5-1,-48 10-84,1 1-1,-1 0 0,0 1 0,1 0 1,-1 1-1,16 3 0,-24-2-103,-1 0 0,1 0 0,-1 0 0,0 1 0,1-1 0,-1 1 0,0 0 0,-1 0 0,1 1 0,0-1 0,-1 1 0,0-1 0,0 1 0,0 0 0,0 1 0,-1-1 0,0 0 0,1 1 0,1 5 0,3 10 13,0 1 1,-1 0-1,4 22 1,2 37 160,-3 0 0,-3 119 0,-6-198 114,0-3 145,1-13-284,1 0 0,0 1 0,1-1 0,1 1 0,0 0-1,1 0 1,0 0 0,1 1 0,14-24 0,1 4-109,1 1 0,41-45 1,8 4 111,-62 65-147,0 0 1,1 1-1,-1 0 0,1 1 0,1 0 1,14-6-1,-24 11-17,0 0-1,1 1 1,-1-1 0,0 1-1,1-1 1,-1 1 0,1-1-1,-1 1 1,1 0 0,-1 0-1,1 0 1,-1 0 0,1 0-1,-1 0 1,0 0 0,1 0-1,-1 1 1,1-1 0,-1 1-1,1-1 1,-1 1-1,0-1 1,1 1 0,-1 0-1,0-1 1,0 1 0,0 0-1,1 0 1,-1 0 0,0 0-1,0 0 1,0 0 0,0 1-1,-1-1 1,1 0 0,0 0-1,0 1 1,0 1 0,2 5-21,-1 1 1,-1-1-1,1 0 1,-1 0 0,0 15-1,-1-16 39,2 68-591,-3-1-1,-14 97 1,11-142-2577,2 38-1,2-32-2851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13334,'0'0'3458,"23"-15"-2322,-6 4-1036,2 0 0,-1 1 0,27-10 0,-41 19-83,-1 0 0,0 1 0,0-1 0,0 1 0,1 0 0,-1 0 0,0 0 0,0 0 0,1 1 0,-1-1 0,0 1-1,0 0 1,0 0 0,0 0 0,0 0 0,0 0 0,0 1 0,0-1 0,0 1 0,2 2 0,3 2 25,-1 1 0,0 0 0,-1 0 0,10 13 1,-12-14-25,6 8 22,-2 0-1,0 0 1,0 0 0,-2 1 0,1 0 0,-2 1 0,0 0 0,-1-1-1,-1 1 1,0 1 0,-1-1 0,-1 0 0,0 1 0,-1-1 0,-1 0-1,-3 17 1,2-24-9,-1-1 1,1 0-1,-1 1 0,-1-1 0,0-1 0,0 1 1,0 0-1,-1-1 0,0 0 0,0 0 0,-1-1 1,0 1-1,0-1 0,-1-1 0,0 1 0,0-1 1,0 0-1,-15 8 0,-3-1 303,1-1 0,-2-1 0,1-1 0,-48 9 0,57-12 397,25-4 379,29-3-529,191-25-459,-131 12-108,-70 11-18,-18 3 2,0-1 0,0 0 0,0-1 0,0 0 0,14-6 0,-23 8 15,-1 0 1,1-1-1,-1 1 0,1 0 0,-1-1 0,1 1 1,-1-1-1,0 1 0,1-1 0,-1 1 0,1-1 1,-1 1-1,0-1 0,1 1 0,-1-1 0,0 1 1,0-1-1,1 1 0,-1-1 0,0 0 1,0 1-1,0-1 0,0 1 0,0-1 0,0 0 1,0 1-1,0-1 0,0 0 0,0 1 0,0-1 1,-1 0-1,1-5 407,0 5-222,0-18-2399,-3 18 1321,0 0 0,0 0 1,0 1-1,0-1 0,0 1 0,0 0 1,0 0-1,0 0 0,-1 0 1,-3 1-1,-2-1-1961,-24 0-6916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2369,'0'0'6504,"-24"0"-4441,-157 2 1917,172-2-3171,-1 0 0,0 0-1,1 1 1,-1 1 0,0-1-1,1 1 1,-12 5 0,20-2 20,11 1-885,18 0 92,1-1-1,33 1 1,-40-4-17,736 28 320,-526-25-307,1453 54 1120,-568-15-978,-952-39-161,873 19 342,-1038-24-334,1 0 0,0 0 0,-1 0 0,1 0 0,-1 0 0,1 0 0,0 0 0,-1 0 0,1 0 0,-1 0 0,1 0 0,-1 0 0,1 0 0,0-1 0,-1 1 0,1 0 0,-1 0 0,1-1 0,-1 1 0,1 0 0,-1-1-1,1 1 1,-1 0 0,0-1 0,1 1 0,-1-1 0,1 1 0,-1-1 0,0 1 0,1-1 0,-1 1 0,0-1 0,0 1 0,0-1 0,1 1 0,-1-1 0,0 1 0,0-2 0,0 1-1,0-1 0,-1 1 0,1-1 0,0 1 0,-1-1 0,1 1 0,-1-1 0,0 1 0,1 0 0,-1-1 0,0 1 0,-2-2 0,-5-4-49,0 0-1,0 0 1,-1 1 0,0 0 0,-15-7 0,11 6-95,-21-11-1428,-2 0 1,-70-22-1,75 31-659,0 1 0,-1 2 0,-64-4-1,-4 9-3766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150 201 80,'0'0'8703,"-11"-1"-7217,-64-6 822,12 6 3892,82 0-5336,222-11-509,22 1 98,100 0-173,1722 1 653,-1351 11-766,-359-1 102,-79-1-151,58-15 162,-278 6-182,-74 10-70,0-1-1,0 1 0,0-1 0,0 0 1,0 1-1,0-1 0,0 0 0,-1 0 1,1 0-1,0-1 0,-1 1 0,1 0 1,1-3-1,-2 3 30,0 1-1,-1-1 1,1 0 0,-1 0-1,1 0 1,-1 0 0,0 0 0,1 0-1,-1-1 1,0 1 0,0 0 0,0 0-1,0 0 1,0 0 0,0 0-1,0 0 1,0 0 0,0-1 0,-1-2 41,-1 0 0,1 1 0,-1 0 1,0-1-1,1 1 0,-1 0 0,-1 0 0,1 0 1,0 0-1,-6-5 0,-8-4-32,13 10-45,-1-1 1,0 0-1,1 0 1,0 0-1,0 0 1,-5-7-1,7 10-351,0-1-1,0 0 0,0 1 1,1-1-1,-1 1 1,0-1-1,0 1 0,0 0 1,0-1-1,0 1 1,0 0-1,0 0 0,0-1 1,0 1-1,0 0 1,0 0-1,1 0 0,-1 0 1,0 0-1,-2 1 1,-23 2-3442,-17 11-2316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8212,'0'0'10154,"0"3"-9378,-3 22-357,2 0-1,2 34 1,0-13 3,10 155 686,-1-47-735,-2 83-1387,-9-236 797,1 0 0,0 0 0,1 0 0,-1 0 0,0 0 0,0 0 0,0 0 0,0 0 0,1 0 0,-1 0 0,1 0 0,-1-1 0,1 1 0,-1 0 0,1 0 0,-1 0 0,1 0 0,0-1 1,-1 1-1,1 0 0,0 0 0,0-1 0,1 2 0,0-2-426,-1 1 0,1-1 1,0 0-1,0 0 1,0 1-1,0-1 0,0 0 1,0-1-1,0 1 1,-1 0-1,1-1 0,0 1 1,2-1-1,21-9-6264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30 128 6035,'0'0'781,"2"-23"903,0-9-471,1-21 238,-2 33 6362,-17 173-6327,0-8-633,10 238-645,7-265-6055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10565,'0'0'8436,"-21"17"-8388,71 46 512,23 9 128,10-5-480,2-4-96,1-13-80,-6-7-32,-16-11-336,-5-8-800,-8-5-1265,-6-5-1473,1-9-3586</inkml:trace>
  <inkml:trace contextRef="#ctx0" brushRef="#br0" timeOffset="1">1065 166 8196,'0'0'11813,"-40"17"-11589,-14 38 192,-5 3-368,-5 5-96,0-6-224,0 1-1921,2-5-3361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99 7491,'0'0'667,"-23"-15"1302,-79-44 174,93 55-1927,-1 0-1,0 0 1,1 1 0,-1 0 0,-1 1 0,1 1 0,0-1 0,0 1 0,0 1 0,-1 0 0,1 0 0,0 1-1,-14 3 1,10-1-74,0 1 0,0 0 0,0 1 0,0 1 0,1 0 0,0 1 0,0 0-1,1 1 1,0 0 0,0 1 0,1 1 0,0 0 0,1 0 0,-16 20 0,17-18-100,0 0 1,1 1-1,1 0 0,0 0 1,0 0-1,-6 21 1,10-24-33,1 0 0,0 0 0,0 0 0,1 0 0,0 0 0,1 1 0,0-1 1,0 0-1,4 18 0,-1-19-10,0-1 0,0 1 1,1-1-1,0 0 0,0 0 1,1-1-1,0 1 0,0-1 1,1 0-1,0 0 0,0-1 1,1 0-1,0 0 0,0 0 1,0-1-1,1 0 0,14 7 1,2 0 1,1-1 0,1-1 0,0-1 0,43 8 0,-11-8-98,1-2 0,-1-3 0,80-5 0,-118 0 81,1 0 0,-1-1 0,0-2 0,32-9 0,-45 11 24,0 0 0,-1 0 1,1-1-1,-1 0 0,0-1 0,0 1 0,0-1 0,0 0 0,-1-1 0,1 0 0,-1 1 0,0-1 0,-1-1 0,1 1 1,-1-1-1,6-10 0,-9 13 49,1-1 0,-1 0 0,1 0 0,-1 0 0,0 0 0,0 0 0,-1 0 0,1 0 0,-1 0 0,0 0-1,0 0 1,0 0 0,0 0 0,-2-6 0,1 8-3,1 1 0,-1-1-1,0 0 1,0 0 0,0 1 0,0-1-1,0 0 1,0 1 0,0-1-1,-1 1 1,1 0 0,-1-1-1,1 1 1,-1 0 0,1 0-1,-1 0 1,1 0 0,-1 0 0,0 0-1,0 0 1,0 1 0,1-1-1,-1 1 1,0-1 0,0 1-1,0 0 1,0-1 0,0 1 0,-3 0-1,5 1-57,-1-1 0,1 0 0,-1 0 0,0 1 0,1-1 1,-1 0-1,1 0 0,-1 1 0,1-1 0,0 1 0,-1-1 0,1 0 0,-1 1 0,1-1 0,0 1 0,-1-1 0,1 1 0,0-1 0,-1 1 0,1-1 0,0 1 1,0-1-1,0 1 0,0-1 0,-1 1 0,1 0 0,0-1 0,0 1 0,0-1 0,0 1 0,0 0 0,1 0 0,0 25-78,-1-21 88,1-2-8,0 1 0,0-1-1,0 0 1,0 1 0,1-1-1,-1 0 1,1 1-1,0-1 1,0 0 0,0-1-1,1 1 1,-1 0 0,1 0-1,-1-1 1,1 0-1,0 1 1,0-1 0,0 0-1,0 0 1,0-1 0,0 1-1,1-1 1,3 2-1,8 2 2,0 0-1,0-1 0,0-1 0,19 3 0,18-3 61,63-2 0,-99-2-49,-9 1 39,0 0 0,0-1 1,1 0-1,-1-1 0,0 1 1,0-1-1,0-1 0,-1 1 1,1-1-1,11-7 0,-13 7 48,-1 0 0,0-1 0,0 0 1,0 0-1,0 0 0,0 0 0,-1 0 0,0-1 0,0 1 0,0-1 0,-1 0 0,1 0 1,-1 0-1,3-10 0,-3 5 79,1 1 1,-1-1 0,-1 0-1,0 0 1,0 0 0,-1-1-1,0 1 1,-1 0 0,-4-18-1,3 21-110,0 0 0,0 1 0,-1-1-1,0 0 1,-1 1 0,1 0-1,-1 0 1,0 0 0,-1 0-1,1 1 1,-1 0 0,0 0 0,-1 0-1,-7-5 1,0 1-28,-1 0 1,-1 2-1,1 0 1,-1 0-1,-1 1 1,1 1-1,-1 1 0,-28-5 1,13 5-231,1 2 0,-1 1 1,-51 4-1,77-3-39,0 1 0,1 0 0,-1 0 0,0 0 0,0 0 0,1 1 0,-1 0 0,1 0 0,-1 0 0,-5 4 0,8-4-140,0 0 1,-1 0-1,1 0 1,0 0-1,0 0 0,1 1 1,-1-1-1,0 1 0,1-1 1,0 1-1,-1 0 1,1 0-1,0-1 0,1 1 1,-1 0-1,0 0 1,0 4-1,0 27-6705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13270,'0'0'5066,"-1"22"-4412,-9 382 2670,10-392-3296,0-8-2,0 1-1,0 0 1,0 0 0,0 0 0,1-1 0,2 9-1,-2-12-16,-1 0-1,1 0 0,-1 0 0,1 0 0,0 0 0,0 0 0,0 0 0,-1 0 0,1 0 0,0 0 0,0 0 0,0-1 1,0 1-1,1 0 0,-1-1 0,0 1 0,0-1 0,0 1 0,0-1 0,1 0 0,-1 1 0,0-1 0,0 0 1,1 0-1,-1 0 0,0 0 0,0 0 0,1 0 0,1 0 0,1-1 18,1 0 0,-1 0 1,1 0-1,-1 0 0,0-1 0,1 1 0,-1-1 1,0 0-1,0-1 0,0 1 0,0-1 0,3-3 0,8-7 137,21-24 0,-18 18-77,158-179 819,-170 191-828,0 0 106,-5 18-196,-1-4-66,0 153-212,0-153 293,0 0 0,0 0-1,1-1 1,0 1 0,0 0 0,0-1 0,1 1-1,0-1 1,0 0 0,1 1 0,0-1-1,0 0 1,0-1 0,1 1 0,0 0 0,0-1-1,0 0 1,1 0 0,-1 0 0,1-1-1,1 1 1,-1-1 0,9 5 0,-2-3-1,0 1-1,0-2 1,0 0 0,1-1 0,0 0-1,0 0 1,0-2 0,22 3 0,-11-4 15,0 0 0,0-2 1,48-6-1,-57 3-1,1 0 0,-1-1 1,0-1-1,0 0 0,-1-1 0,0 0 0,0-1 1,-1-1-1,0 0 0,0-1 0,19-20 1,-17 15 26,-1-1 1,0 0 0,-1-2 0,-1 1 0,-1-1 0,0-1-1,-2 0 1,10-25 0,-15 31 57,0 1 0,-1 0 0,-1-1 0,0 0 0,0 1 0,-2-1 0,1 0 0,-2 0 1,-1-15-1,2 27-88,0 0 1,0 0 0,-1-1 0,1 1 0,0 0 0,-1 0 0,1-1 0,-1 1 0,1 0 0,-1 0 0,1 0-1,-1 0 1,0 0 0,0 0 0,0 0 0,1 0 0,-1 0 0,0 0 0,0 0 0,0 1 0,0-1 0,0 0-1,-1 0 1,1 1 0,0-1 0,-1 0 0,1 1-18,-1 1-1,1-1 1,0 0 0,0 0-1,0 0 1,0 0-1,0 1 1,0-1 0,0 1-1,0-1 1,0 1-1,0-1 1,0 1 0,0-1-1,0 1 1,0 0-1,0 0 1,0-1 0,1 1-1,-1 0 1,0 0 0,1 0-1,-1 0 1,1 0-1,-1 0 1,1 0 0,-1 0-1,1 0 1,-1 0-1,1 0 1,0 2 0,-5 12-32,1 0 0,1 1 0,0 0 0,-1 20 0,3 69-44,1-64 13,1-19-202,0 0-1,2 1 1,0-1-1,11 36 1,-8-39-1207,1 0 1,18 34 0,-21-46 227,0-1 1,0 0-1,0 0 1,1-1-1,0 1 0,0-1 1,11 9-1,11 2-5236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2801,'0'0'17080,"-6"19"-16357,-10 31 228,-17 100 0,24-65-513,4 0-1,6 106 1,0-177-437,0-1 0,1 1 1,0-1-1,1 1 0,0-1 0,1 0 0,1 0 1,0 0-1,1-1 0,8 14 0,-11-22-138,0-1-1,0 0 1,0 0-1,0 0 1,0-1-1,0 1 0,1-1 1,-1 0-1,1 1 1,0-2-1,-1 1 1,1 0-1,0-1 1,0 0-1,0 0 1,0 0-1,0 0 0,1 0 1,6-1-1,0 0-926,0 0-1,0-1 0,0 0 0,0-1 0,-1 0 0,14-4 1,17-13-5537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85 512,'0'0'9314,"-2"-3"-7671,2 1-1324,-7-11 1404,-3 9 2809,10 14-4465,1-4-47,-1-1 0,1 1 0,0-1 0,1 0 0,0 1 0,-1-1-1,2 0 1,4 8 0,29 46 236,-8-16 2,-19-26-84,-5-9-92,0-1-1,0 1 0,1 0 0,0-1 1,10 10-1,-14-16 52,1-1 0,-1 1 1,0-1-1,1 0 0,-1 1 0,0-1 1,1 0-1,-1 0 0,1 0 1,-1 0-1,1 0 0,-1-1 0,0 1 1,1 0-1,-1-1 0,0 1 0,1-1 1,-1 1-1,0-1 0,0 1 0,1-1 1,-1 0-1,2-1 0,-2 1-132,488-289 1,-488 290-141,-1-1-1,1 1 1,-1-1 0,1 1-1,0-1 1,-1 1-1,1-1 1,0 1-1,-1-1 1,1 1-1,0 0 1,-1-1-1,1 1 1,0 0-1,0 0 1,-1 0 0,1 0-1,0-1 1,0 1-1,0 0 1,-1 0-1,1 0 1,0 0-1,1 1 1,-13 19-7193,-13 8-1363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7379,'0'0'10789,"222"-9"-11269,-131 11-2609,2 0-2466,-2-2-3089</inkml:trace>
  <inkml:trace contextRef="#ctx0" brushRef="#br0" timeOffset="1">757 1 8420,'0'0'2670,"-30"1"-287,-99 6 576,120-6-2737,1 0 1,0 1-1,0 0 1,0 0-1,0 1 1,0 0-1,1 0 1,-1 1-1,1 0 1,0 0 0,0 1-1,0 0 1,1 0-1,-1 0 1,-6 8-1,9-7-97,-1 1 0,1-1 0,0 1-1,1-1 1,-1 1 0,1 0-1,1 0 1,-1 0 0,1 1 0,1-1-1,-1 1 1,1-1 0,1 1 0,-1 8-1,1-13-119,0-1 0,1 1 1,-1-1-1,1 1 0,-1-1 0,1 1 0,0-1 0,0 1 0,0-1 0,0 0 0,0 1 0,0-1 0,1 0 0,-1 0 0,1 0 0,0 0 1,0 0-1,-1 0 0,1-1 0,0 1 0,0-1 0,1 1 0,-1-1 0,0 0 0,0 1 0,1-1 0,-1 0 0,0-1 0,1 1 0,4 1 0,8 0-21,1 1 0,0-2 0,-1 0 0,17-1 0,-18 0 6,5 0-3,0-1-1,0-1 1,0-1-1,27-7 1,-37 8 116,0-1 0,0 0 1,-1-1-1,1 0 0,-1-1 0,0 1 0,0-1 0,-1-1 1,0 0-1,0 0 0,10-11 0,-13 44 743,-8 39-886,1-31-1408,1-1-3568,2-24-982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14086,'0'0'9858,"3"25"-8831,9 78-250,-11-99-746,-1 0 1,1 0-1,0 1 0,0-1 1,0 0-1,1 0 1,-1 0-1,1-1 1,0 1-1,0 0 0,0-1 1,1 1-1,-1-1 1,1 0-1,0 1 0,0-1 1,0-1-1,0 1 1,1 0-1,-1-1 1,1 0-1,-1 1 0,7 1 1,-1-1-1,1-1 0,0 0-1,-1-1 1,1 0 0,0 0 0,0-1 0,12-1 0,1 0 83,8-3-36,-28 2-126,1 1-1,-1 1 1,1-1 0,0 1-1,-1-1 1,1 1 0,0 0 0,0 0-1,-1 1 1,1-1 0,6 2-1,2 2-305,0-1 0,1 0 0,-1-1 0,1-1 0,0 0 0,-1 0 0,1-1 0,24-4 0,-28 3 271,-1-1 1,1 0-1,-1 0 1,1-1-1,-1 0 1,0 0 0,0-1-1,-1 0 1,1 0-1,-1-1 1,0 0 0,0-1-1,12-11 1,-11 6 92,-1 1-1,0-1 1,-1 0 0,0-1 0,0 0-1,-2 0 1,1 0 0,-1 0 0,3-22 0,0-12 426,3-61 0,-9 79-150,2-111 3012,8 282-2007,-9-76-1383,1 10-773,21 135 0,-23-209 476,3 18-2136,-3-7-4944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56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11269,'0'0'3010,"157"-15"-1618,-71 1-1296,2-10-96,-5-10-560,-11-7-3074,-18-17-4561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5346,'0'0'7905,"-27"1"-6920,-89 4-129,110-5-792,0 1 0,0 0 0,0 0 0,0 1 0,0-1 0,0 1 0,0 1 0,0-1-1,1 1 1,-1 0 0,1 0 0,0 1 0,0-1 0,0 1 0,1 0 0,-9 9 0,4-4 34,-2 3-32,0 1-1,0 1 1,1-1 0,1 2 0,0-1 0,1 1-1,1 0 1,0 1 0,1 0 0,1 0 0,-7 34 0,9-36-62,1 1 1,1 0 0,0 0 0,1-1-1,1 1 1,0 0 0,1 0 0,1-1-1,0 1 1,1-1 0,0 1 0,1-2-1,14 28 1,-8-24-8,1 1 1,0-2-1,1 0 0,1 0 1,1-1-1,0-1 0,0 0 0,2-2 1,0 1-1,0-2 0,1 0 1,31 13-1,-23-14 36,0-1 1,1 0 0,0-3-1,0 0 1,1-2-1,0 0 1,-1-2-1,54-3 1,-75 0 28,0 1 0,1-1 0,-1 0 0,0-1 0,0 1 0,0-1 0,0-1 1,-1 1-1,1-1 0,-1 0 0,1 0 0,-1-1 0,0 1 0,5-6 0,-4 3 82,-1 0 0,1 0 0,-2-1 0,1 0 0,-1 0 0,0 0 0,0 0 1,-1-1-1,0 0 0,3-11 0,0-7 182,-2-1 0,-1 1-1,-1 0 1,-2-1 0,0 1 0,-5-32 0,4 47-255,-1 0 0,-1 0 0,1 0 0,-2 0 0,0 0 0,0 1 0,0 0 0,-2 0 0,1 0 0,-1 0 0,-1 1 0,1 0 0,-2 0 0,1 1 0,-1 0 0,0 0 0,-1 1 0,-11-8 0,4 5-55,0 1-1,-1 0 0,-1 1 0,0 1 1,1 0-1,-2 2 0,1 0 0,-1 1 1,-37-3-1,34 5-145,4 0-617,-1 1 1,1 0-1,-1 1 0,-29 5 1,47-5 521,0 0 1,0 1-1,-1-1 1,1 0 0,1 1-1,-1-1 1,0 1-1,0-1 1,0 1-1,0 0 1,0-1 0,0 1-1,1 0 1,-1 0-1,0 0 1,0-1-1,1 1 1,-1 0-1,1 0 1,-1 0 0,1 0-1,-1 0 1,1 0-1,0 0 1,-1 0-1,1 0 1,0 0 0,0 0-1,0 0 1,0 1-1,0-1 1,0 0-1,0 0 1,0 0-1,0 0 1,0 0 0,0 0-1,1 0 1,0 2-1,8 25-6919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8420,'0'0'6112,"-25"1"-4605,10-2-1310,4 1-92,-1 0 0,1 0 1,0 1-1,-21 5 0,27-5-47,0 1 0,1 0 0,-1 0 1,0 0-1,1 0 0,-1 1 0,1 0 0,0 0 0,-1 0 0,2 0 0,-1 1 0,0-1 0,1 1 0,-1 0 0,1 0 0,-4 8 0,-6 12 139,1 1 0,1 1 0,1 0 0,2 1 0,0 0 0,-3 29 0,3 0 141,0 113 0,8-151-318,0 1 0,2-1 0,1 1 0,0-1 0,1 0 0,1 0 0,9 23 0,-10-32-112,1 1 0,0-1-1,0-1 1,1 1 0,0-1-1,1 0 1,-1 0 0,1 0-1,1-1 1,0 0 0,0-1-1,0 0 1,1 0 0,15 8-1,-13-10-601,-1 0 0,0-1-1,1-1 1,-1 0 0,1 0 0,0-1-1,0 0 1,15-1 0,31 0-4658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9060,'0'0'11589,"2"-6"-10999,-2 5-578,0 0 1,0 0-1,0 1 0,0-1 0,0 0 1,1 0-1,-1 0 0,0 0 0,1 1 1,-1-1-1,1 0 0,-1 0 1,1 0-1,-1 1 0,1-1 0,0 0 1,0 1-4,-1 0 1,0 0-1,1 0 0,-1 1 1,0-1-1,1 0 1,-1 1-1,0-1 0,1 0 1,-1 1-1,0-1 1,0 0-1,1 1 1,-1-1-1,0 0 0,0 1 1,0-1-1,1 1 1,-1-1-1,0 1 1,0-1-1,0 0 0,0 2 1,10 50 409,-8-33-299,6 41-238,-4 0 1,-5 112 0,-4-146-894,-1-15-1512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10069,'0'0'10404,"120"123"-9747,-88-53-97,0 7-272,-8-1 0,-8 1-160,-8-7-112,-8-10-32,0-7-64,-24-7-1152,-21-5-1137,-19-3-1329,-24 1-2593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51 283 7043,'0'0'6475,"-10"-27"-4858,-26-90-208,35 114-1342,0-1 1,0 0 0,0 0 0,1 0-1,0 0 1,0 0 0,0 0 0,0 0-1,0 0 1,1 0 0,-1 0 0,1 0-1,0 0 1,2-4 0,-1 5-5,0 0 0,1 0 0,-1 0 0,1 0 0,-1 0 0,1 1 0,0-1 0,0 1 0,5-3 0,-2 1 19,2-2-5,1 1-1,0 0 0,0 1 0,0 0 1,0 0-1,1 1 0,0 0 1,-1 1-1,20-2 0,-22 3-55,1 0 0,-1 1 0,0 1-1,1-1 1,-1 1 0,1 1 0,-1-1 0,0 1 0,0 0-1,0 1 1,0 0 0,0 0 0,0 0 0,6 5 0,-2 1-12,-2-1 0,1 1 0,-2 1 0,1-1 0,-1 1 1,0 1-1,-1 0 0,7 13 0,0 5 3,-1 0-1,11 36 1,-14-35 32,-2 1 0,-2 0 0,0 0 0,-2 0 0,-2 1 0,-1 0 0,-5 54 0,4-85-7,0 0-1,0 0 1,0 0 0,0 1-1,0-1 1,-1 0-1,1 0 1,0 0 0,-1 0-1,1 0 1,-1 0 0,1-1-1,-1 1 1,1 0-1,-1 0 1,0 0 0,1 0-1,-1-1 1,0 1 0,0 0-1,0-1 1,0 1-1,1 0 1,-1-1 0,0 1-1,0-1 1,0 1 0,0-1-1,0 0 1,0 0-1,0 1 1,0-1 0,-1 0-1,1 0 1,0 0 0,0 0-1,0 0 1,0 0-1,0 0 1,0 0 0,0-1-1,0 1 1,0 0 0,0-1-1,0 1 1,0 0-1,0-1 1,0 0 0,0 1-1,0-1 1,0 1 0,1-1-1,-1 0 1,0 0-1,0 1 1,1-1 0,-1 0-1,0 0 1,1 0 0,-1 0-1,1 0 1,-1 0 0,1 0-1,0 0 1,-1 0-1,1 0 1,0 0 0,0 0-1,-1-2 1,1-15 57,0 0 0,1 0 0,1 1 0,0-1 0,1 0 0,2 1 0,-1 0 1,2 0-1,0 0 0,1 0 0,1 1 0,17-27 0,-4 13-78,1 0 0,1 1-1,2 2 1,0 1 0,38-30 0,-45 41-7,0 1-1,1 1 1,26-13 0,-32 20-5,0 1 1,-1 0 0,2 0-1,-1 2 1,0-1-1,23-1 1,-32 4-10,0 1 0,0 0 0,0-1 0,0 2 1,0-1-1,0 0 0,0 1 0,0 0 1,0 0-1,-1 0 0,1 0 0,0 0 0,-1 1 1,1 0-1,5 4 0,-5-3-4,0 1-1,0 0 1,-1 0-1,0 0 1,0 1 0,0-1-1,-1 1 1,1 0-1,-1 0 1,0-1 0,1 7-1,5 14-7,-1 0 0,-2 1 0,4 48 0,-5 80-79,-4-132 47,-2 26-1081,-10 61 1,2-41-2264,5 2-3374,5-17-4097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9108,'0'0'6683,"-26"9"-5770,10-3-758,2-2-38,-1 1 0,1 1 0,1 0 1,-1 1-1,1 0 0,0 1 0,1 1 0,-1 0 0,2 1 0,0 0 0,-14 15 0,10-5 56,2 0-1,0 1 0,1 0 0,1 1 0,1 0 0,1 0 1,1 1-1,1 0 0,1 1 0,2 0 0,0 0 1,-1 41-1,24 650 1330,-8-537-1286,-6 127 299,-6-286-500,-1 0 0,-1 0-1,-9 36 1,0-5 0,12-49-5,-1 2-43,0-1-1,0 1 1,1 0-1,0 0 1,-1-1-1,1 1 1,0 0-1,0 0 1,1 0-1,0 3 1,-1-5-26,1 0 0,0 0-1,0 0 1,0 0 0,0 0 0,0 0 0,0 0 0,0 0 0,1-1 0,-1 1 0,0 0 0,0-1 0,1 1 0,-1-1-1,0 1 1,1-1 0,-1 0 0,0 1 0,1-1 0,-1 0 0,1 0 0,-1 0 0,3 0 0,50 2-2386,-1-3-1,1-1 1,80-15 0,35-12-5094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7571,'0'0'8079,"24"1"-7249,-17 0-779,7-1 94,-1 1 1,1 0-1,-1 2 0,22 5 1,-28-5-68,1 0 0,-1 0 0,-1 1 0,1-1 0,0 2 0,-1-1 0,0 1 0,0 0 0,0 0 0,-1 0 0,0 1 0,0 0 0,6 9 0,10 19 139,-1 1 1,-2 1 0,17 48-1,29 120 452,-5 26 172,-9 3 1,20 260-1,-60 262-59,-11-732-731,0-13-183,1 0 1,-1 0-1,2 0 1,0 0-1,2 14 1,-2-21 27,0-1 1,0 1 0,0-1 0,0 0 0,0 1 0,0-1-1,1 0 1,-1 0 0,1 0 0,0 0 0,-1 0 0,1 0 0,0-1-1,0 1 1,0 0 0,0-1 0,1 1 0,-1-1 0,0 0-1,1 0 1,-1 0 0,0 0 0,1 0 0,-1-1 0,5 1-1,21 3-1205,0-2 0,0-1-1,0-2 1,41-5-1,63-19-4215,17-15-1521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1 192,'-5'0'17876,"-27"2"-17909,21 2 54,-1 1-1,1 0 1,1 1 0,-1 1-1,1 0 1,-17 14 0,0 0 21,-599 406 1038,527-375-957,98-51-134,1-1 0,-1 0 0,0 1 0,0-1 0,1 0 0,-1 1 0,0-1 0,0 0 0,1 0 0,-1 0 0,0 0 0,0 0 0,0 0 0,1 0 0,-1 0 0,0 0 0,-1-1 0,2 1-71,-1 0-1,1-1 1,0 1-1,0-1 1,0 1-1,-1-1 0,1 1 1,0-1-1,0 1 1,0-1-1,0 1 1,0-1-1,0 1 1,0-1-1,0 1 1,0-1-1,0 1 1,0-1-1,0 1 0,0-1 1,1 1-1,-1 0 1,0-1-1,0 1 1,0-1-1,1 1 1,-1-1-1,0 1 1,1 0-1,-1-1 1,0 1-1,1-1 1,22-24-4323,14-6-1963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0 848,'0'0'17320,"75"5"-16215,-6-5-593,12 0-512,-4 0-192,-2 0-1169,-13 0-1488,-9 0-480,-16 0-1394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9556,'0'0'9733,"222"5"-9477,-105-5-256,12 0-688,7-15-1537,-5-7-2690,-16-2-3024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20 12374,'0'0'853,"-30"-3"825,0 0-1219,0 2 0,-43 2 0,67 0-419,1 0-1,-1 0 1,1 1-1,0 0 1,-1 0-1,1 0 1,0 0-1,0 1 1,0 0-1,0 0 0,1 0 1,-1 1-1,1 0 1,-6 6-1,2 0 2,0 0 1,1 1-1,1 0 0,-8 15 0,13-23-28,-9 20 46,1-1 0,2 2 0,0-1 0,1 1 0,2 0 0,0 0 0,1 0 0,2 0 0,2 40 0,0-46-44,1-1 0,1-1 1,0 1-1,2 0 0,-1-1 1,2 0-1,0 0 0,1 0 1,1-1-1,0 0 0,1 0 1,0-1-1,2-1 0,-1 1 1,2-1-1,0-1 0,14 12 1,-8-10-11,1 0 1,0-1 0,0-2-1,2 0 1,-1 0 0,1-2-1,0-1 1,1-1 0,0 0-1,0-2 1,1-1 0,32 3-1,-17-4 67,0-1 1,0-2-1,0-2 0,41-7 0,-67 6 9,1 0-1,0-1 0,-1 0 0,1-1 1,-1-1-1,18-10 0,-23 11 9,1-1-1,-1 0 1,0 0-1,-1 0 1,1-1-1,-1 0 1,-1 0 0,1 0-1,-1-1 1,6-13-1,-5 6 108,-1-1-1,0 0 1,-2 0 0,0 0-1,0 0 1,-2 0 0,0-1-1,-2-24 1,1 25-72,0 0 0,-1 0 0,-1 0 1,-1 0-1,0 1 0,-1-1 0,0 1 0,-1-1 1,-1 2-1,-12-22 0,4 11-37,-1 2 1,-2 0-1,0 1 0,-1 0 1,-2 2-1,0 0 0,-1 1 0,0 1 1,-26-15-1,27 20-171,0 2-1,-1 0 0,-1 1 1,1 1-1,-2 1 1,1 1-1,-1 1 1,0 1-1,0 1 1,0 2-1,-29-1 0,47 2-139,1 1-1,-1 1 0,0-1 1,1 1-1,-1-1 0,0 1 0,1 1 1,-1-1-1,1 1 0,0-1 0,-1 1 1,1 1-1,0-1 0,0 1 0,-7 5 1,8-5-260,0 1 1,0-1-1,0 1 1,1 0 0,-1 0-1,1 0 1,0 0-1,0 1 1,0-1-1,-1 6 1,-5 37-6315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9012,'0'0'3484,"-14"25"-2641,8-16-755,-6 11 226,0 0 0,1 1 0,1 1 1,2 0-1,0 0 0,1 0 0,-8 44 1,9 24 628,3-1 0,5 1 1,3-1-1,30 158 0,24 192 196,-19-116-269,25-4 37,-55-283-880,23 76 52,-27-94-107,1 0 0,1 0 1,17 28-1,-25-45-19,1-1 0,-1 1 1,0-1-1,0 1 0,0-1 0,1 1 0,-1-1 0,0 1 0,1-1 1,-1 1-1,0-1 0,1 0 0,-1 1 0,1-1 0,-1 0 1,0 1-1,1-1 0,-1 0 0,1 0 0,-1 1 0,1-1 0,-1 0 1,1 0-1,-1 0 0,1 1 0,-1-1 0,1 0 0,-1 0 0,1 0 1,-1 0-1,1 0 0,-1 0 0,1 0 0,0 0 0,-1-1 1,1 1-1,-1 0 0,1 0 0,1-2-165,-1 1 1,0 0-1,0-1 1,0 1-1,0 0 1,0-1-1,-1 1 1,1-1-1,0 0 1,0-2-1,11-40-3606,0-16-2414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12102,'0'0'6557,"-2"22"-6093,0-1-290,1-1 0,1 1 0,1 0-1,0-1 1,2 1 0,0-1 0,9 27-1,47 155 931,-51-174-938,-2 1 0,-2 1 0,0-1 0,-1 42 1,-2-82-150,1 1 1,-1-1 0,2 1-1,-1 0 1,2 0-1,-1 0 1,1 1 0,1-1-1,6-9 1,-3 5-20,2 1 1,0 0-1,0 1 0,1 1 0,20-18 1,-13 15-8,0 1 1,2 0-1,-1 2 1,2 0 0,-1 1-1,1 1 1,1 0 0,36-7-1,-38 11 1,-1 2-1,1 0 0,0 1 1,0 1-1,25 2 0,-39 0 7,1-1 0,-1 1 0,1 1-1,-1-1 1,0 1 0,1 0 0,-1 1 0,0 0-1,0 0 1,-1 0 0,1 0 0,-1 1 0,1 0-1,-1 0 1,0 0 0,-1 1 0,1 0 0,-1 0-1,5 7 1,-4-4 1,-1 0 0,0 0 0,0 1 0,-1-1 0,0 1 0,-1 0 0,3 17 0,-2 0-7,-2 37 0,-1-49 6,0-10-70,0 0-1,-1 0 1,1 0 0,-1 0 0,0 0 0,0 0 0,0 0 0,0 0 0,-1 0 0,0 0 0,0-1 0,0 1 0,0-1 0,0 1 0,-1-1 0,0 0 0,-4 5 0,4-6-269,0 0 0,1 0 0,-1-1 0,0 1 0,0 0 0,0-1 0,0 0 0,0 0 0,-1 0 0,1 0 0,0 0 0,0-1 1,-1 1-1,-4-1 0,-2-1-3608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9652,'0'0'4781,"25"-11"-2462,-9 4-2054,-1 0 1,1 2 0,1-1 0,23-3-1,-38 9-232,0 0-1,1 0 1,-1 0-1,0 0 1,0 1-1,0-1 1,1 1-1,-1-1 0,0 1 1,0 0-1,0 0 1,0 0-1,0 0 1,0 0-1,0 1 1,-1-1-1,1 1 1,0-1-1,-1 1 0,1-1 1,-1 1-1,1 0 1,-1 0-1,0 0 1,0 0-1,0 0 1,0 0-1,0 0 1,1 3-1,14 31 454,-1 2 1,-2-1-1,15 76 0,6 123 904,-12 306-126,-23-494-1614,-3 1-1,-1-1 0,-16 59 0,12-73-1209,-1-2 1,-28 61-1,30-77 254,-1 0 1,-1-1 0,-18 22 0,-48 39-6067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163 157 5763,'0'0'851,"-23"0"1435,-60 0-323,26 0 4809,1248-48-2289,-633 17-3321,555-2-89,10 27 1824,-1123 4-2872,1 1 1,-1-1-1,0 1 1,0 0-1,0-1 1,0 1 0,0-1-1,0 1 1,0-1-1,0 1 1,-1-1-1,1 1 1,-1-2-1,-1 1-375,-1 1 0,1-1 0,-1 1 0,1 0 0,-1 0-1,0 0 1,1 0 0,-1 0 0,0 1 0,0-1 0,0 1 0,1-1 0,-1 1-1,-3 0 1,-3-1-710,-49-1-4833,-17 1-2562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2052 49 1361,'0'0'6096,"0"-4"-5768,0 3-303,0 0-1,0 0 1,0 0-1,0 0 1,0 0 0,0 0-1,0 0 1,0 0 0,0 0-1,-1 0 1,1 0 0,0 0-1,-1 0 1,1 1 0,-1-1-1,1 0 1,-1 0 0,1 0-1,-1 1 1,0-1-1,1 0 1,-1 1 0,-1-2-1,-1 1 117,-1-1-1,0 1 1,1 0-1,-1 0 0,0 0 1,-5 0-1,-110-9 2009,-165 5-1,173 6-1133,71 1-714,-1 1 0,0 2 1,1 2-1,0 2 0,-60 21 1,-184 90 959,255-106-1177,-13 8 166,-59 40 0,9-4 19,72-47-201,-11 6 55,1 0-1,0 2 0,1 2 1,1 0-1,-26 27 1,-40 43-22,24-24 80,57-53-154,2 1-1,0 1 0,0-1 0,1 2 1,-11 26-1,-8 11-26,11-23 30,-35 66 137,46-81-136,0 1-1,1-1 0,1 1 1,-5 23-1,-10 56 33,11-64-38,2 0 0,2 1 0,-2 48 0,7-61 27,-1-4-30,0-1-1,2 0 1,0 0 0,0 1 0,2-1 0,0 0-1,0 0 1,11 26 0,13 12 10,55 85 0,-60-109-8,0 0 0,2-2 0,1 0 0,29 23 0,311 278-13,-309-277 0,3-2-1,2-3 1,2-3 0,1-2-1,2-4 1,83 35 0,-106-50-6,47 31 0,-51-28 0,62 28 1,-74-43 10,1-2 1,0 0 0,39 4-1,41 11 11,-76-16-21,-1-1 1,1-2-1,0-2 0,0 0 0,43-5 0,-5 2-3,-61 1-8,32 1 25,0-2 1,0-2 0,69-13 0,-32-3-24,121-46 0,-175 55 4,0-1-1,-1-2 1,0 0-1,-1-1 1,0-1 0,-2-1-1,0-1 1,35-39 0,156-202 31,-183 222-4,-2-1 0,-1-1 0,24-53 1,-18 34-14,-14 28-24,26-55 103,-38 73-37,-1 0 0,-1 0 1,0 0-1,0-1 0,-1 1 0,0-16 0,20-258 432,-17 237-338,-1 0 0,-6-85 0,-1 113-62,0 1 0,-2 0 0,-10-29 1,1 6 7,5 6-65,-3 0 1,-1 1-1,-1 0 1,-28-48-1,-1 23 81,-2 1 0,-92-89 0,123 134-105,-1 1 0,0 1 0,-1 1 1,0 0-1,-24-12 0,-90-33 72,19 9-46,66 23 11,-75-55 0,52 32-4,9 6 95,37 24-131,0 2 0,-1 0 1,-1 1-1,0 2 0,-42-16 1,-1 4 3,45 15 3,-1 2 0,0 0 1,-38-6-1,46 11-290,-12-1 352,12 1-5251,32 8-348,25 19-2607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0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688 109 352,'0'0'10826,"8"-18"-9235,24-55-258,-24 55-159,-13 19-1051,-1 0-1,1 0 0,-1 1 0,1-1 1,0 1-1,0 0 0,0 1 1,0-1-1,0 1 0,0 0 0,1 0 1,-7 6-1,1-2 30,-124 90 960,-148 136-1,259-210-977,-21 30 1,-8 9 124,50-61-212,1 0 0,0 1 0,0-1 0,-1 0 0,1 0 1,0 0-1,-1 0 0,1 0 0,-1 0 0,0 0 0,1-1 0,-1 1 0,0 0 0,1-1 0,-3 1 0,3-1-8,0 0 0,0-1 0,0 1 0,0 0 0,1 0 0,-1-1 0,0 1 0,0-1 0,1 1 0,-1-1 0,0 1 0,1-1 0,-1 1 0,0-1 0,1 0 0,-1 1 0,1-1 0,-1 0 0,1 1 0,-1-1 0,1 0 0,0 0 0,-1 0 0,1 1 0,0-1 0,0 0 0,-1 0 0,1 0 0,0 0 0,0 1 0,0-3 0,-7-57 50,2-1 1,4-104-1,3 69-29,-2 63 442,0 33-433,-2 19-205,-20 46 120,13-42 22,2 0 0,0 1 0,-4 28 0,7-5-7,1-1 0,5 58 0,-1-95 2,0-1 1,0 1-1,1-1 0,0 1 0,1-1 0,0 1 0,0-1 0,0 0 1,1-1-1,1 1 0,-1-1 0,1 1 0,0-1 0,1-1 0,0 1 0,0-1 1,0 0-1,11 7 0,-6-5 2,0-1 0,1-1 0,0 0 0,0 0 0,0-1 0,1-1 1,0 0-1,0-1 0,0 0 0,0-1 0,21 0 0,160 0 92,-154-4-43,0-2 0,71-17 0,-93 12 381,-19 7-482,-9 6-1437,2 1-254,1 1 0,-1-1 0,-11 13 1,2-3-1899,-26 22-7335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0 875 4994,'0'0'10650,"2"-4"-9409,-1 2-1174,0 0-1,0 0 1,0 1 0,1-1 0,-1 0-1,1 1 1,-1-1 0,1 1-1,-1-1 1,1 1 0,0 0-1,3-2 1,30-17 198,2 2 0,48-16 0,-34 14-145,1043-431 1665,-422 177-523,-670 273-1152,0 0 0,0 0 1,0 0-1,0 0 0,0 0 0,0-1 1,0 1-1,2-3 0,-4 4-64,1-1 1,-1 1-1,0 0 1,1-1-1,-1 1 0,0 0 1,1-1-1,-1 1 1,0-1-1,0 1 0,0 0 1,0-1-1,1 1 0,-1-1 1,0 1-1,0-1 1,0 1-1,0-1 0,0 1 1,0-1-1,0 1 1,0-1-1,0 1 0,0 0 1,0-1-1,0 1 1,-1-1-1,1 1 0,0-1 1,0 1-1,0 0 0,-1-1 1,1 1-1,0-1 1,0 1-1,-1 0 0,1-1 1,-1 0-1,-2 1-126,0-1-1,0 1 1,-1 0-1,1 0 0,0 0 1,0 0-1,0 0 1,0 1-1,-5 0 1,2 1-320,-1 0 0,1 0 1,0 0-1,0 1 1,0 0-1,1 0 1,-1 0-1,-7 6 1,-40 39-3114,28-24 1559,-47 41-4102,-9 8-2535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0 400,'0'0'14172,"4"0"-14041,113 1 313,147 18 0,498 144-229,-734-156-203,5 1 213,-1-1 1,2-2-1,47 2 1,-78-7 79,-14 2-5679,-12-6-2611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57 441 2753,'0'0'9234,"-11"10"-7359,-30 32-15,36-33-966,17-9-97,29-8-53,0-2-1,39-14 0,-66 19-628,949-270 1932,-843 246-1958,276-73 590,-394 102-633,-1 0 0,0-1 0,0 1 0,0-1 0,0 1 0,1-1-1,-1 1 1,0-1 0,0 0 0,0 0 0,0 0 0,-1 1 0,1-1 0,0 0 0,0 0 0,0 0 0,-1 0 0,1 0 0,0-1-1,0 0 1,-2-9-3140,-10 1-4781,-15-1-131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94 8452,'0'0'2228,"-25"-13"736,-10-4-1957,-69-37 2246,97 47-785,8 5-1269,9 4-1227,224 110 311,-138-62-136,1-2 14,312 172 38,-381-202-193,-1 1 0,0 1 0,-2 1 0,27 28 1,-42-38-11,-1 0 1,0 1-1,0 0 1,-1 1-1,-1 0 1,0 0-1,-1 0 1,0 1 0,-1 0-1,0 0 1,3 23-1,-5-18 6,0 0 0,-2 1 0,0-1-1,-1 1 1,-1-1 0,-1 0 0,0 1-1,-2-1 1,0 0 0,-1-1 0,-12 28 0,-6 1 26,-53 77 1,-41 38 21,99-140-45,-59 75-97,-165 158 0,226-240-234,-3 1-589,-22 28 0,37-38 33,-1 0 0,1 0 1,0 0-1,1 1 0,-4 8 0,4 6-5891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86 457 7123,'0'0'8172,"-14"-27"-6971,-41-91-262,52 111-836,0 0 0,1-1 0,-1 1 0,2-1 0,-1 0-1,1 0 1,0 0 0,1 1 0,0-1 0,1-15 0,1 6 115,-2 10-175,1 0-1,0 1 1,1-1 0,-1 1 0,1-1 0,1 1 0,-1 0 0,1 0 0,0 0 0,0 0 0,1 0 0,0 1 0,0-1 0,0 1 0,1 0 0,-1 1 0,1-1 0,0 1 0,1 0-1,-1 0 1,1 0 0,-1 1 0,1 0 0,0 0 0,1 0 0,-1 1 0,0 0 0,1 0 0,-1 0 0,8 0 0,5 1-55,0 0 1,0 1-1,0 1 0,0 1 1,0 1-1,0 0 0,0 2 1,-1 0-1,0 1 0,29 14 1,16 9 3,-18-6 19,2-2 0,0-2 1,75 19-1,-103-35 54,1-1 0,34-1 0,-45-1 39,-7 0-35,0 0-1,0 0 1,0-1-1,0 1 1,0 0 0,-1-1-1,1 0 1,0 1 0,0-1-1,-1 0 1,1 0-1,0 0 1,-1 0 0,1 0-1,0 0 1,-1 0 0,0-1-1,2-1 1,0 0 77,-1-1 0,1 1 0,-1-1 0,0 0 0,0 0 0,0 0 0,1-7 0,1-4 323,-1 0 0,-1 0 0,1-24 1,-2 23-176,0 9-186,0 0 1,-1-1-1,0 1 1,0 0-1,0 0 1,-4-13-1,4 19-144,-1 0 0,0 0 0,1 0 0,-1 0-1,0 1 1,0-1 0,1 0 0,-1 0 0,0 0 0,0 1-1,0-1 1,0 0 0,0 1 0,0-1 0,0 1-1,0-1 1,-1 1 0,1 0 0,0-1 0,0 1-1,0 0 1,0 0 0,0 0 0,-1 0 0,1 0-1,0 0 1,0 0 0,-2 1 0,0-1-273,0 1 0,0-1-1,0 1 1,0 0 0,0 0 0,0 0 0,0 1 0,0-1 0,1 1 0,-6 3-1,-5 9-1312,0 1-1,1-1 0,-13 21 0,16-22 492,-35 50-4647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151 636 10773,'0'0'6093,"-24"-29"-4641,-8-8-969,-33-53-1,61 83-423,0 0-1,1 0 0,0 0 0,0 0 1,0 0-1,1-1 0,0 1 0,1-1 1,0 0-1,0 1 0,0-12 0,1 14-37,-1-30 158,0-1 0,3 1 0,1-1-1,9-44 1,-10 70-140,1 1 0,1-1 0,-1 1 0,1 0 0,1 0 0,0 0 0,0 0 0,12-13 0,-12 17-26,0 0-1,0 0 1,0 1-1,1-1 1,0 2-1,0-1 1,0 0 0,0 1-1,0 0 1,1 1-1,-1-1 1,1 1-1,0 1 1,7-2-1,-7 1-18,0 1 0,1 0 0,-1 0-1,0 1 1,1 0 0,-1 0 0,1 1-1,-1 0 1,0 0 0,0 1 0,1-1-1,-1 2 1,0-1 0,-1 1-1,1 0 1,0 0 0,-1 1 0,0 0-1,10 7 1,16 20 5,29 37 1,-39-42 11,2-1 0,0-1 0,39 30 0,-44-41-8,0-2 0,0 0 1,1-1-1,1-1 0,0-1 1,0-1-1,40 8 0,-13-7 17,1-3 0,71-1-1,-106-4-10,0 0-1,0-1 0,0-1 1,0 0-1,17-5 0,-27 6 53,1-1 0,0 0-1,0 0 1,-1-1 0,0 0-1,1 1 1,-1-1 0,0-1-1,0 1 1,0 0-1,-1-1 1,0 0 0,1 0-1,-1 0 1,0 0 0,-1-1-1,4-6 1,-1 0 303,-1-1 0,0 0-1,-1-1 1,0 1 0,-1-1 0,2-15 0,-3-81 1257,-2 59-1024,1 41 737,0 3-4577,0 30-15055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4:4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295 146 6307,'0'0'11141,"-21"-10"-9935,-6-4-754,-35-13 0,59 26-423,1 0 0,-1 0-1,1 1 1,-1-1-1,0 1 1,1 0 0,-1 0-1,1 0 1,-1 0 0,0 0-1,1 0 1,-1 1-1,1-1 1,-1 1 0,1 0-1,-1 0 1,1 0-1,0 0 1,-1 0 0,-1 2-1,0 0 5,-1 1 0,1 0-1,1 0 1,-1 0 0,1 0 0,-5 8-1,1-3 24,-5 10-32,0 1 0,2 0 0,0 0 0,1 1 0,1 0 0,1 0 0,0 1 0,2 0 0,1 0 0,1 1 0,0-1 0,2 38 0,1-48-18,0 0 0,1-1 0,0 1 0,1-1 0,1 1 0,0-1 0,0 0 0,6 13 0,-5-16-3,1 1 0,0-1 0,1 0 0,0 0 0,0-1-1,1 1 1,0-1 0,0-1 0,0 0 0,10 7 0,-2-3 5,1 0 0,1-1 0,0-1 0,0-1 0,0 0 0,1-1 0,0-1 1,22 4-1,6-3 30,0-2 1,53-1 0,-77-4-23,0 0 1,0-1-1,0-1 1,0-1-1,32-10 1,-39 9 37,-1-1 0,0-1 0,0 0 0,0-1-1,-1 0 1,0-1 0,-1 0 0,20-20 0,-21 17 111,0-1-1,-1 0 0,0-1 1,-1 0-1,-1 0 0,0-1 1,-1 0-1,7-24 0,-7 16 148,-1 0 0,-1 0 0,-1 0 0,-2-1 0,1-31 0,-3 48-241,0-1 0,-1 1 0,0-1 0,0 1 0,0 0 0,-1-1 0,0 1 0,-1 0 0,1 0 0,-1 0-1,-1 1 1,1-1 0,-1 1 0,-1 0 0,1 0 0,-1 0 0,0 0 0,0 1 0,0 0 0,-1 0 0,-12-8 0,-16-10 50,-1 2 1,0 1-1,-2 2 1,0 2-1,-1 1 1,0 2 0,-1 2-1,-55-9 1,65 17 32,28 3-196,0 0-60,-1 0 89,2 0-30,0-2 30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0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 3265,'0'0'11739,"-17"0"-9786,-72 0 856,85 1-1437,11 3-369,34 3-638,-1-1 0,55-1 0,-43-2-110,524 19 1722,-724-22-1122,45 2-825,-591-2 1115,1466-9-798,-752 9-339,59-1 72,-75-2-40,-10-1 10,-15 0 33,-39-2-1,32 4-81,-215-9-27,34 3 79,186 6 19,52 4-113,43-3 1,-14 0 46,560 1 239,-690 0-232,-181-7-52,247 6-21,8 0 31,18 0 32,34 1 64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190 169 384,'0'0'1766,"-2"-5"-864,-2-1-846,2 2 576,-1 0-1,1 0 1,0 0 0,0 0 0,1 0-1,-1 0 1,1-1 0,0 1 0,-1-7 0,-14-7 4421,-1-12-3964,15 26-984,1 0 0,-1 0-1,0 0 1,-1 0 0,1 0 0,0 1-1,-1-1 1,0 1 0,0 0 0,0 0 0,0 0-1,-1 0 1,1 0 0,-1 1 0,0-1-1,-4-1 1,3 3-824,-1 0 0,0 0 1,0 1-1,-11 0 0,5 0-2044,-16 0-4419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1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4338,'0'0'11152,"-12"2"-9848,-34 4-389,35-2-201,9-1-443,13 2-12,16 0 7,1 0 0,42 1 1,-42-4-101,563 10 1420,-159-9-522,-359 2-675,-73-5-295,-2 0 84,-43 0-36,-833 11 226,752-8-400,341-5 9,194 2-5,-367 5 1485,-42-4-1489,0 1 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2273,'0'0'8660,"5"9"-7403,17 30-364,-21-37-830,1-1 1,-1 0-1,1 1 0,-1-1 0,1 0 0,-1 0 0,1 0 1,0 0-1,0-1 0,0 1 0,-1 0 0,1-1 0,0 1 1,0-1-1,0 0 0,0 0 0,0 1 0,0-1 0,0 0 1,0-1-1,0 1 0,0 0 0,2-1 0,7 0 289,-6 1-287,1 0 0,-1 0 1,0 0-1,0-1 0,1 1 0,-1-1 0,0-1 1,0 1-1,0-1 0,0 0 0,0 0 1,0 0-1,-1-1 0,1 1 0,-1-1 1,1 0-1,-1-1 0,0 1 0,4-5 0,2-4 36,0 1 0,-1-1 0,-1-1-1,0 0 1,-1 0 0,0-1-1,-1 1 1,-1-1 0,0-1-1,0 1 1,-2-1 0,3-15 0,-1-14 432,-1 1 1,-3-84 0,-2 123-491,1 0 0,-1 0 0,0 0 0,0 0 0,-1 0 0,1 0 0,-1 0-1,0 0 1,0 0 0,0 1 0,0-1 0,-1 1 0,1-1 0,-1 1 0,0 0 0,0 0 0,0 0 0,0 1 0,-1-1 0,1 1-1,-1-1 1,0 1 0,1 0 0,-7-2 0,6 3-40,0-1 0,0 1 1,1 0-1,-1 0 0,0 1 0,0-1 0,0 1 0,0-1 0,0 1 1,0 1-1,0-1 0,1 0 0,-1 1 0,0 0 0,0 0 0,0 0 1,0 0-1,1 1 0,-1-1 0,1 1 0,-1 0 0,1 0 0,0 1 1,0-1-1,0 0 0,-4 4 0,2 1-16,0 0-1,0 0 1,1 1-1,0-1 1,0 1 0,0 0-1,1 0 1,1 1-1,-1-1 1,1 0 0,0 1-1,1 0 1,0-1 0,1 1-1,0 10 1,0-11 10,1 0 0,0 0 0,0 0 1,1-1-1,0 1 0,0 0 0,0-1 1,1 1-1,1-1 0,-1 0 0,1 0 0,0 0 1,1 0-1,0-1 0,0 0 0,8 9 1,-3-7 17,1 0 0,0 0 0,1-1 0,-1-1 0,1 1 0,0-2 0,1 0 0,20 6 0,-12-7 26,-1 0 0,1-1 1,-1-1-1,40-2 0,-57 0 37,0 0 1,0-1-1,0 1 0,0-1 0,0 0 1,0 1-1,0-1 0,0-1 1,-1 1-1,1 0 0,0-1 0,-1 1 1,1-1-1,-1 0 0,0 0 1,1 0-1,-1 0 0,0 0 0,0-1 1,0 1-1,-1 0 0,1-1 1,0 0-1,-1 1 0,0-1 0,1 0 1,-1 0-1,0 0 0,-1 0 1,1 1-1,0-6 0,-5 19-187,-10 16-28,-53 111-88,59-119 223,2 0 1,0 0-1,2 0 1,0 0-1,-3 40 1,7-48-20,-1-1 0,2 1 0,-1-1 0,2 1 0,-1-1-1,6 19 1,-5-25 12,-1-1 0,1 0 0,0 0 0,0 0 1,0 0-1,0 0 0,0 0 0,0 0 0,1-1 0,0 1 0,-1-1 0,1 0 0,0 0 0,0 0 0,0 0 0,1 0 0,-1-1 0,0 1 0,1-1 0,-1 0 0,1 0 0,-1 0 0,8 0 0,9 2-687,-1-2 1,1 0-1,0-1 0,38-6 0,-40 3-1428,0-1-1,33-12 1,4-8-5592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3682,'0'0'12240,"5"0"-11325,-4-1-900,-1 1 1,1 0-1,-1 0 1,1 0-1,0 0 0,-1 0 1,1 0-1,0 0 1,-1 0-1,1 0 0,-1 1 1,1-1-1,0 0 1,-1 0-1,1 0 0,-1 1 1,1-1-1,-1 0 1,1 1-1,-1-1 0,1 0 1,-1 1-1,1-1 1,-1 1-1,1-1 0,-1 1 1,1 0-1,-1 0 10,1 0 1,-1 0-1,0 0 0,0 1 0,0-1 1,0 0-1,0 0 0,0 0 0,0 1 0,0-1 1,0 0-1,-1 0 0,0 3 0,-4 7 206,0 1-1,-10 16 1,9-17-34,-12 21 329,-1-1 0,-45 54-1,53-74-366,0 1 0,0-1 0,-1-1 0,0 0 0,-1 0 0,0-2 0,-1 1 0,1-2 0,-19 8 0,30-14-82,1-1 1,-1 1 0,1 0 0,0-1 0,-1 1-1,1-1 1,-1 0 0,1 1 0,-1-1 0,0 0-1,1 0 1,-1 0 0,-2-1 0,3 1 28,1-1-1,-1 0 1,0 0 0,1 1 0,0-1 0,-1 0-1,1 0 1,-1 0 0,1 0 0,0 0 0,0 1-1,-1-1 1,1 0 0,0 0 0,0 0-1,0 0 1,0 0 0,0 0 0,0 0 0,1-1-1,3 4-177,1 0 0,-1 1 0,0-1-1,0 1 1,0 0 0,4 4 0,6 4 60,117 71-2006,9-13-7746,-89-47 3111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4610,'0'0'8209,"-2"18"-8115,-11 118 554,12-120-518,-1-3-8,2 0 0,0-1 0,0 1-1,4 24 1,-3-34-110,0 1 0,1 0 0,-1-1 0,0 1 0,1-1 1,0 1-1,0-1 0,0 0 0,0 0 0,1 0 0,-1 0 0,1 0 0,0 0 0,0-1 0,0 1 0,0-1 0,0 0 0,0 0 0,1 0 0,6 2 0,8 2-4,0-1-1,1-1 1,-1-1 0,1-1-1,0 0 1,0-2-1,20-1 1,-13 1-15,-23 0-21,0 0 0,0 0 0,0 0 0,1-1 0,-1 1 1,0-1-1,0 1 0,0-1 0,0 0 0,0 0 0,0-1 1,0 1-1,-1-1 0,1 1 0,3-3 0,-4 2-2,-1-1 0,1 1 0,0 0 0,-1-1 0,1 1 0,-1-1 0,0 1-1,0-1 1,0 0 0,0 1 0,-1-1 0,1 0 0,-1 0 0,1 1 0,-1-1 0,0 0 0,-1-3 0,1-44-33,0-14 618,0 19 3389,0 53-3693,14 247-187,-14-198-525,0-33-3435,1-18-209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67 152 6627,'0'0'6782,"0"-23"-4725,-1-7-1347,-1-68 3233,2 98-3880,0 0 0,0 0 1,0 0-1,0 0 1,0 0-1,0 0 0,-1 0 1,1-1-1,0 1 1,0 0-1,0 0 0,0 0 1,0 0-1,-1 0 0,1 0 1,0 0-1,0 0 1,0 0-1,0 0 0,-1 0 1,1 0-1,0 0 1,0 0-1,0 0 0,0 0 1,0 1-1,-1-1 1,1 0-1,0 0 0,0 0 1,0 0-1,0 0 1,0 0-1,0 0 0,-1 0 1,1 0-1,0 1 1,0-1-1,0 0 0,0 0 1,0 0-1,0 0 1,0 0-1,0 0 0,0 1 1,0-1-1,0 0 1,0 0-1,-1 0 0,1 0 1,0 0-1,0 1 1,0-1-1,0 0 0,0 0 1,0 0-1,1 0 1,-1 1-1,-8 32 87,3 0 0,-3 55 0,5-52 38,-1 39 84,2-32-215,-2 1 0,-10 49-1,5-45-1049,7-15-2560,4-19-1641,10-10-3234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34 8772,'0'0'13329,"-2"-5"-12129,-9-18-357,8 18-301,3 22-203,1 19-127,1 0-1,2-1 1,1 1 0,12 40 0,26 103 186,-39-154-390,-1 0 1,-1 1-1,-1-1 0,-1 1 1,-5 30-1,3-46-94,-1 1 1,0-1-1,-1 1 0,0-1 1,-1-1-1,0 1 0,0-1 0,-1 1 1,0-2-1,-1 1 0,0-1 0,0 0 1,-14 11-1,9-8-671,0-1 0,-1-1 1,0 0-1,-1-1 0,1-1 0,-2 0 0,1 0 0,-28 7 0,-26-4-5725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5955,'0'0'5818,"-23"10"-4398,10-5-1278,-3 1 48,1 1 0,-29 16-1,37-18-106,0 0-1,0 1 1,0-1-1,1 2 1,0-1-1,0 0 1,1 1 0,-1 0-1,2 1 1,-6 8-1,-1 7 19,2 0 1,0 1-1,1 0 1,2 0-1,0 0 0,2 1 1,1-1-1,0 1 1,2 0-1,1 0 0,6 46 1,-4-59-89,1 0 0,1 0 1,0 0-1,0 0 0,1-1 1,1 0-1,0 0 0,0-1 1,1 1-1,0-1 0,1-1 1,0 1-1,1-1 0,0-1 1,0 0-1,1 0 1,15 9-1,-7-6-4,0-1 1,0-1 0,1-1-1,0 0 1,0-2-1,0 0 1,1-1 0,0-1-1,40 3 1,-38-5-5,1-2 0,-1 0-1,1-2 1,33-6 0,-49 7 65,0-1-1,0-1 1,0 1-1,0-1 1,-1 0-1,1 0 1,-1-1-1,0 0 1,0 0-1,0-1 1,-1 0-1,0 0 0,0 0 1,0 0-1,0-1 1,-1 1-1,0-1 1,5-9-1,-4 4 218,0-1-1,-1 1 1,-1-1-1,0 0 1,0 0-1,-1 0 1,0-19-1,-1-5 534,-5-45 1,3 65-737,-2 0 0,0 0 0,-1 0-1,-1 1 1,0 0 0,-1 0 0,-1 0 0,0 1 0,-1 0 0,0 0 0,-1 1-1,-1 0 1,0 0 0,-1 1 0,-14-13 0,10 12-89,-1 1 0,0 0 0,0 0-1,-2 2 1,1 0 0,-1 1 0,-1 1 0,1 1 0,-1 0 0,-1 2 0,-35-7-1,27 8-506,0 1-1,0 1 0,1 2 1,-1 0-1,-52 9 0,74-7 130,1-1-1,-1 1 0,1 1 1,0-1-1,0 1 0,0 0 0,0 0 1,-4 4-1,6-5-249,0 1 0,0 0 1,0-1-1,1 1 0,0 1 0,-1-1 0,-2 5 1,-3 25-7869,7-33 8232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7283,'0'0'10530,"-28"15"-9841,7-5-550,9-5-83,0 1-1,0 0 0,1 1 0,0 0 1,0 1-1,0 0 0,1 0 0,1 1 1,-1 1-1,1-1 0,1 2 0,0-1 1,0 1-1,-6 13 0,4-1 56,1 1-1,0 0 0,2 1 1,1 0-1,-4 32 0,6-14 13,2 0-1,3 59 1,1-86-102,0 0 0,1-1 0,1 1 0,1-1 1,0 0-1,0 0 0,2 0 0,0-1 0,0 0 0,2 0 0,-1-1 0,2 0 0,0 0 0,20 19 0,-18-20-333,1-1 0,1 0-1,-1-1 1,2-1-1,-1 0 1,1-1-1,1 0 1,0-1-1,-1-1 1,2-1 0,-1 0-1,1-1 1,28 3-1,26-5-4401,-3-2-3845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 8996,'0'0'11384,"-3"-10"-10504,3 8-822,-9-25 222,5 19-145,2 14 86,0 263 1734,1 10-5017,1-277 2435,0-1 481,0-1-1,0 0 0,0 0 0,0 1 0,0-1 1,0 0-1,0 0 0,0 1 0,0-1 1,0 0-1,0 0 0,0 0 0,0 1 0,0-1 1,0 0-1,1 0 0,-1 1 0,0-1 0,0 0 1,0 0-1,0 0 0,0 0 0,1 1 0,-1-1 1,0 0-1,0 0 0,0 0 0,1 0 0,-1 0 1,0 1-1,0-1 0,0 0 0,1 0 1,-1 0-1,0 0 0,0 0 0,1 0 0,-1 0 1,0 0-1,0 0 0,1 0 0,-1 0 0,0 0 1,0 0-1,0 0 0,1 0 0,-1 0 0,0 0 1,0 0-1,1 0 0,-1 0 0,0-1 0,0 1 1,21 0-7986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12630,'0'0'7235,"64"118"-6755,-27-31 193,-2 9-289,-16-5-128,-17 1-128,-2-3-64,-18-3-64,-28-1-112,-7-1-1281,-6-7-416,-5-10-2496,-14-14-4596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90 1649,'0'0'5986,"-24"1"-4988,-110 8 1742,-139-2 11445,281-7-14022,150 0-216,202 0 199,643-3 15,-10-30 41,-951 31-181,-16 1 21,0-1 0,37-8 0,-62 10 0,0 0 0,1-1 0,-1 1 0,0 0 0,0-1 0,0 1 0,1-1 0,-1 1 0,0-1 0,0 0 0,0 1 0,0-1 0,0 0 0,0 0 0,1-1 0,-2 1-6,1 1 0,-1-1-1,0 0 1,0 1-1,0-1 1,1 1-1,-1-1 1,0 0-1,0 1 1,0-1-1,0 0 1,0 1-1,0-1 1,0 1-1,-1-1 1,1 0-1,0 1 1,0-1 0,0 1-1,-1-1 1,1-1-1,-3-1 72,0-1-1,1 1 1,-1-1 0,0 1-1,-1 0 1,-3-3-1,3 2-246,4 4 17,-3 0-1499,-201 0-12659,98 0 6341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334 130 1153,'0'0'7987,"-23"-1"-6018,-152-7 2847,39 3 1651,137 5-6412,-1 0 1,0 0 0,0 0 0,0 0 0,0 0 0,0 0 0,0-1 0,0 1 0,0 0 0,0 0 0,0 0 0,0 0-1,1 0 1,-1 0 0,0 0 0,0 0 0,0-1 0,0 1 0,0 0 0,0 0 0,0 0 0,0 0 0,0 0-1,0 0 1,0 0 0,0-1 0,0 1 0,0 0 0,0 0 0,0 0 0,0 0 0,0 0 0,0 0 0,-1 0-1,1 0 1,0-1 0,0 1 0,0 0 0,0 0 0,0 0 0,0 0 0,0 0 0,0 0 0,0 0 0,-1 0-1,15-2 48,0 2 0,18 0 0,12 1-1,25-1 109,792-3 1418,-1-23-996,-601 12-515,82-10 207,-306 22-293,-13 1 92,40-8 0,-62 9-55,1 0-1,-1 0 0,1-1 0,0 1 0,-1 0 1,1 0-1,0-1 0,-1 1 0,1 0 1,-1 0-1,1-1 0,-1 1 0,1-1 0,-1 1 1,1-1-1,-1 1 0,1-1 0,-1 1 0,1-1 1,-1 1-1,0-1 0,1 1 0,-1-1 1,0 1-1,0-1 0,1 0 0,-1 1 0,0-1 1,0 0-1,0 1 0,0-1 0,0 0 0,0 1 1,0-1-1,0 0 0,0 1 0,0-1 0,0 0 1,0 1-1,-1-2 0,1-3-357,0 4 260,-6 1-1566,-107-4-11900,29 4 2754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5859,'0'0'9321,"-4"-4"-8008,-12-12-206,8 12 574,7 10-1435,1-5-220,-12 258 1930,10-224-1799,-2 2 49,3 1-1,5 70 0,-4-104-191,1 1-1,0-1 0,0 0 1,0 0-1,0 0 0,1 0 1,-1 0-1,1 0 0,0 0 1,0-1-1,1 1 0,-1-1 1,1 1-1,3 2 0,-5-5 0,1-1-1,-1 1 1,1-1-1,-1 0 1,1 0-1,-1 0 1,1 1-1,-1-1 1,1-1-1,-1 1 1,1 0-1,1 0 1,5-1 19,139 1 433,559 10-170,-597-8-209,-108-2 170,-2-7-262,0 0 1,-1 1-1,1-1 1,-1 0-1,-1 1 1,1 0-1,-1-1 1,0 1-1,0 0 0,-1 0 1,-8-10-1,7 10 6,1-1 0,0 1-1,0-1 1,0 0 0,1 0-1,0 0 1,0-1 0,-2-10 0,16 72-477,-5-28 494,0 0 0,-2 0 0,1 29 0,-5-38-3,-1 1 1,-4 26-1,3-37-42,1 0 1,-2 0-1,1 0 1,-1 0-1,0 0 1,0-1-1,-1 0 0,-7 11 1,-11 10-509,13-17-457,1-1 0,0 1 0,1 1 1,0-1-1,1 1 0,-9 22 0,9 6-5621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10917,'0'0'8148,"-19"180"-7108,19-108-400,0 3-31,0-3-209,0-14-384,0-8-16,0-14-16,0-11-1137,0-9-559,0-6-1634,14-10-1712,7 0-1697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7892,'0'0'5383,"-2"12"-5094,2-12-287,-1 14 207,-1 0-1,2 0 1,0-1-1,1 1 1,0 0-1,4 21 1,-2-27 178,7 29-232,-10-18 3320,4-28-3283,8-17-2,1 1 1,1 0-1,19-26 1,-28 45-204,0 0 0,0 0 0,1 0 0,-1 1 0,1 0-1,0 0 1,1 0 0,-1 1 0,1 0 0,0 0 0,0 1 0,0 0 0,1 0 0,-1 1 0,0-1-1,14-1 1,-13 3-7,0 1-1,1-1 0,-1 1 0,0 1 0,0 0 1,13 2-1,-16-1 14,-1-1 0,0 1 1,0 0-1,0 0 0,0 0 0,0 0 1,0 1-1,-1 0 0,1-1 0,-1 2 1,1-1-1,-1 0 0,3 5 0,1 2-3,1 1 0,-2 0-1,0 0 1,0 1 0,-1 0-1,0 0 1,-1 0 0,5 25-1,-5-10-234,-1 1-1,-2 0 1,-1 31-1,0-53-231,-1 0 0,1-1 0,-1 1 0,0 0 0,-1 0-1,0 0 1,1 0 0,-2-1 0,1 1 0,-1-1 0,-5 9 0,-16 20-5470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14 196 9188,'0'0'1734,"-2"-23"329,0-5-793,1-39-1,2 64-1193,-1 0 0,1 0-1,-1 0 1,1 0 0,0 0-1,0 0 1,0 0-1,0 0 1,1 0 0,-1 1-1,1-1 1,-1 0 0,1 1-1,0-1 1,0 1-1,1 0 1,-1-1 0,0 1-1,1 0 1,-1 1 0,1-1-1,-1 0 1,4-1-1,2 0-22,-1 1-1,1-1 0,-1 2 0,1-1 0,-1 1 0,13-1 0,-8 1-45,0 0 0,1 1 1,21 3-1,-30-3-12,0 1 0,0 0 1,0 1-1,-1-1 0,1 1 0,0 0 1,-1-1-1,1 2 0,-1-1 0,1 0 0,-1 1 1,0-1-1,0 1 0,5 6 0,-3-3-9,-1 0 0,0 1-1,0-1 1,-1 1-1,0 0 1,0 0 0,0 0-1,-1 0 1,2 10-1,-1 2 20,-1 0-1,0 29 1,-2-41-3,0 0 1,-1 1 0,0-1-1,0 0 1,0 0 0,-1 0-1,0 0 1,0 0 0,-1 0-1,0 0 1,0-1 0,0 0-1,-1 1 1,0-1 0,-1 0-1,1-1 1,-1 1 0,0-1-1,0 0 1,-1 0 0,1-1-1,-9 6 1,1-1 204,0 0-1,0 0 0,-1-1 1,-1-1-1,1 0 1,-1-1-1,0-1 1,-1 0-1,1-1 1,-1-1-1,0 0 1,-16 0-1,134-7 363,-65 1-598,0 2 0,0 1 0,0 2 0,53 9 0,-79-9 14,-1 1 0,1 1 0,-1 0 0,0 0 0,0 1 0,0 0 0,-1 1 0,0 0 0,9 8 0,-12-9-21,-1 0 0,0 1 0,0-1-1,0 1 1,-1 0 0,0 0 0,0 1-1,0-1 1,-1 1 0,0 0 0,-1 0-1,1 0 1,-1 0 0,1 9-1,-1-3 9,0-1 0,-1 1-1,-1 1 1,-1 14-1,1-23 30,-1-1 1,1 0-1,-1 1 1,-1-1-1,1 0 0,0 0 1,-1 0-1,0 0 1,0 0-1,0 0 0,-1-1 1,1 1-1,-1-1 1,0 1-1,-6 4 0,-3 2 27,0-2 0,-1 0 0,0 0 1,-1-1-1,1-1 0,-2 0 0,1-1 0,0-1 0,-28 5 0,1-3 162,-1-2 0,-50-2 1,87-2-182,0 0 1,0 0 0,0 0-1,0-1 1,0 0 0,0 0 0,0 0-1,0 0 1,0-1 0,0 0-1,-6-3 1,10 3-90,-1 1 0,0-1 0,0 0 1,1 0-1,-1 1 0,1-1 0,0 0 0,-1 0 0,1-1 0,0 1 0,0 0 0,1 0 0,-1 0 1,0-1-1,1 1 0,-1 0 0,1-1 0,0 1 0,-1-1 0,1 1 0,1 0 0,-1-1 0,0 1 1,1-5-1,0 4-321,0 0 1,0 0-1,0-1 0,1 1 1,-1 0-1,1 0 1,0 0-1,-1 1 1,1-1-1,1 0 1,-1 1-1,0-1 1,1 1-1,-1 0 0,1 0 1,-1 0-1,1 0 1,0 0-1,0 0 1,0 1-1,6-3 1,42-19-8957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5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3874,'0'0'18616,"0"-91"-18312,0 112-79,0 25-33,0 12 64,0 2-16,0-7-176,0-8-64,0-11-80,0-7-1313,0-11-640,0-8-1280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6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12598,'0'0'6003,"-3"-46"-6388,3 63-1952,5 17-1136,9 6-2178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6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374 143 7668,'0'0'4380,"-23"-23"-1637,-6-6-1631,-41-34 1,66 60-1035,-1 0 0,0 0 0,0 0 0,0 0 0,-1 1 0,1 0 0,-1 0 1,1 0-1,-1 1 0,0 0 0,0 0 0,1 0 0,-1 1 0,0 0 0,0 0 0,0 0 0,0 1 0,1 0 0,-11 3 1,15-4-64,-5 1 4,1 1 1,-1 0-1,1 0 1,-1 0 0,1 0-1,0 1 1,0 0 0,0 0-1,1 1 1,-1-1 0,1 1-1,0 0 1,-1 0 0,2 1-1,-1-1 1,1 1 0,-1-1-1,1 1 1,0 0 0,1 1-1,-4 7 1,1 2-19,0 0 0,2 1 0,-1-1 0,2 1 1,0-1-1,0 29 0,2-40-3,0 1 0,0 0 0,1 0 0,0-1 0,-1 1 0,2 0 0,-1-1 0,0 1 0,1-1 0,0 1 0,0-1 0,0 0 0,4 5 0,-2-5-6,0 1-1,0-1 1,1 0 0,-1 0 0,1-1 0,0 1 0,0-1 0,0 0 0,1-1-1,5 3 1,4 0-145,1-1-1,-1 0 0,0-1 1,1-1-1,0-1 1,-1 0-1,18-2 0,-32 1 145,2 0-6,0 1 0,1-2 0,-1 1 0,0 0-1,0-1 1,0 1 0,0-1 0,0 0-1,0 0 1,0 0 0,0 0 0,0-1-1,0 1 1,-1-1 0,1 0 0,0 0-1,-1 0 1,0 0 0,1 0 0,-1 0 0,0 0-1,0-1 1,0 1 0,-1-1 0,1 0-1,0 0 1,-1 1 0,0-1 0,0 0-1,1-3 1,7-18 276,-1 0 0,6-34 0,4-13 1918,-18 72-2141,0-1 0,0 0 0,0 0 0,0 0 0,0 0 0,1 0 0,-1 1 0,0-1 0,0 0 0,0 0 0,0 0 0,0 0 0,0 0 0,1 0 0,-1 0 0,0 0 1,0 0-1,0 0 0,0 1 0,1-1 0,-1 0 0,0 0 0,0 0 0,0 0 0,0 0 0,0 0 0,1 0 0,-1 0 0,0 0 0,0 0 0,0 0 0,0-1 0,1 1 0,-1 0 1,0 0-1,0 0 0,0 0 0,0 0 0,0 0 0,1 0 0,-1 0 0,0 0 0,0 0 0,0-1 0,0 1 0,0 0 0,0 0 0,1 0 0,-1 0 0,4 20-74,-4-20 56,34 406 593,-28 3 284,-6-392-863,0 1 1,-2-1-1,1 0 0,-2 0 1,-1 0-1,-9 30 0,10-40 2,0 0 0,-1-1-1,0 1 1,0-1-1,0 1 1,-1-1-1,0 0 1,0-1-1,0 1 1,-1-1-1,0 0 1,0-1-1,0 1 1,-1-1 0,0 0-1,1-1 1,-12 4-1,7-2 55,-1-2 0,1 1 0,-1-2 0,0 1 1,0-2-1,0 1 0,0-2 0,0 0 0,-23-2 0,29 1-63,0 0 0,0-1-1,0 1 1,0-1 0,0 0 0,1-1 0,-1 0 0,1 1 0,0-2-1,0 1 1,0 0 0,0-1 0,0 0 0,1 0 0,0-1-1,0 1 1,0-1 0,0 0 0,1 0 0,0 0 0,-4-7 0,2-1 36,0-1 1,1 0 0,0 0-1,1 0 1,-2-25 0,3-74 36,3 98-132,0 0-1,1 0 1,1 1-1,0-1 1,1 1-1,0 0 1,1 0-1,1 0 1,0 1-1,1-1 1,0 2-1,1-1 1,1 1-1,0 0 1,0 1-1,1 0 1,1 0-1,0 1 1,0 0-1,21-13 0,-13 12-394,-1 1-1,1 1 1,1 1-1,0 0 0,0 1 1,0 1-1,28-4 1,3 3-3636,93 0 0,-52 6-4138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36:0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220 119 9396,'0'0'7793,"-27"15"-7643,13-8-143,-1 0 2,1 2-1,0-1 1,-25 21-1,32-23 1,1 1 1,0-1-1,0 1 0,0 0 0,1 0 0,0 1 0,1 0 0,0 0 0,0 0 0,1 0 0,-1 1 1,-1 10-1,-6 35 34,2 1 0,3 1 1,1 73-1,5-118-43,0 0 0,1 1 0,0-1 0,1 1 0,0-1-1,7 21 1,-6-26 4,0-1-1,0 1 0,0-1 0,1 0 1,-1 1-1,1-2 0,0 1 1,1 0-1,-1-1 0,1 0 1,0 0-1,0 0 0,11 5 0,-4-3 17,1 0 0,0-1-1,0-1 1,0 0-1,1-1 1,0-1 0,-1 0-1,20 1 1,-12-3 13,1 0 1,-1-2-1,0 0 1,37-9 0,-43 6 69,-1 0 1,1-1 0,-1 0-1,0-1 1,-1-1 0,1 0-1,-2-1 1,1 0 0,-1-1-1,-1-1 1,1 0 0,-2 0 0,13-17-1,-12 11 161,0 1-1,0-2 1,-2 0-1,0 0 1,-2 0 0,1-1-1,-2 0 1,-1-1-1,6-36 1,-8 32 197,-1-1 0,-1 1 1,-4-38-1,2 53-343,0-1 0,-1 1 0,-1 0 0,0 0-1,0 0 1,0 0 0,-1 0 0,0 1 0,-1-1 0,0 1 0,-11-13 0,-3 1-56,-2 0-1,-1 2 1,0 0 0,-1 1-1,-1 2 1,0 0 0,-1 1-1,-39-14 1,56 25-400,-1 0-1,1 0 1,-1 1 0,1 0 0,-1 1 0,0 0-1,-13 1 1,16 0-547,0 0 1,0 1-1,0 0 0,0 1 0,0-1 0,0 1 0,0 0 1,1 0-1,-1 1 0,0 0 0,-5 4 0,-31 25-11339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1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1275 30 1088,'0'0'9295,"1"-6"-7862,0-18 4986,-41 68-5868,-79 67 0,59-57-308,-432 349 1107,332-295-637,-216 106 1,368-208-734,-7 4 417,15-10-416,0 0 0,0 0 0,0 0 0,0 0 0,-1 0 0,1 0 0,0 1 0,0-1 0,0 0 0,0 0 0,0 0 0,0 0 0,0 0 0,-1 0 0,1 0 0,0 0 0,0 0 0,0 0 0,0 0 0,-1 0 0,1 0 0,0 0 0,0 0 0,0 0 0,0 0 0,0 0 0,-1 0 0,1 0 0,0 0 0,0 0 0,0 0 0,0 0 0,0 0 0,-1 0 0,1 0 1,0 0-1,0 0 0,0 0 0,0 0 0,0 0 0,0-1 0,-1 1 0,1 0 0,0 0 0,0 0 0,0 0 0,0 0 0,0 0 0,0-1 0,0 1 0,0 0 0,0 0 0,0 0 0,0 0 0,-1 0 0,1-1 0,0 1 0,0 0 0,0 0 0,0 0 0,0 0 0,0-1 0,1-1-220,0 0 1,0 0 0,0 0-1,0 0 1,0 0 0,0 1-1,0-1 1,1 0-1,-1 0 1,1 1 0,-1-1-1,1 1 1,0 0 0,-1-1-1,1 1 1,0 0-1,0 0 1,0 0 0,0 0-1,0 0 1,4-1 0,2-1-660,56-27-5697,22-7-2206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4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51 1713,'0'0'7123,"-9"-5"-3863,8 3-3205,0 0 1,0 0-1,-1 0 0,1 0 1,0 1-1,-1-1 0,1 1 0,-1-1 1,0 1-1,1-1 0,-1 1 0,0 0 1,0 0-1,0 0 0,0 0 1,0 0-1,0 0 0,-3 0 0,-41-10 74,19 7 178,1 2 0,-1 0 0,-46 5 0,65-1-280,0 0 0,-1 1 1,1 0-1,0 0 0,0 1 1,0 0-1,-11 8 0,-5 3 109,-21 7 226,23-11-149,-1 0 1,-22 18-1,37-24-192,1 1 1,0 0 0,0 1 0,1 0 0,0 0-1,0 0 1,1 1 0,0 0 0,-6 11 0,4-2 8,0-1 1,2 1-1,0 0 0,1 0 1,-4 35-1,3 89 176,5-117-199,1-15-4,0 0 1,0-1 0,1 1-1,0-1 1,0 0 0,1 1 0,6 11-1,32 55 31,-37-69-33,4 8-1,1-2 1,0 1 0,1-1 0,1-1 0,0 0-1,0 0 1,1-1 0,1 0 0,-1-1 0,2-1 0,-1 0-1,26 10 1,86 31 48,-105-43-53,1-1 0,1-1 0,-1 0 0,27 0 1,-39-4-1,152-1 74,-143-1-59,-1 0-1,0-1 0,0-1 1,0 0-1,0-1 0,-1-1 1,20-10-1,-31 13 15,-1 1-1,0-1 1,-1 0 0,1 0-1,0 0 1,-1-1 0,0 1-1,0-1 1,0 0-1,0 0 1,0 0 0,-1 0-1,0 0 1,4-9 0,-1-2 144,-1 0 0,-1-1 0,2-18 0,-1 4 39,1-10 2,-2 1 1,-3-41-1,0 44-17,-1 23-114,0-1-1,-1 1 0,-1 0 1,0-1-1,0 1 1,-2 0-1,-8-18 0,-4-5 144,-28-41-1,38 68-190,-1-1 0,0 1 0,0 0 1,-1 1-1,0 0 0,0 0 0,-1 1 0,0 0 0,0 1 0,-1 0 1,1 1-1,-19-7 0,-11-1 25,-2 0 0,-46-6 1,61 14-55,1 2 1,0 1 0,-1 1-1,1 1 1,-28 4 0,44-2-12,1 1 1,0 0-1,0 0 0,0 0 1,0 1-1,1 1 1,-1-1-1,1 2 1,0-1-1,-12 12 0,10-9 2,1 1 0,0 1 0,1-1 0,0 1-1,0 1 1,1-1 0,-8 19 0,9-16-14,2 0 0,0 0 0,0 0 0,2 0 0,-3 28 0,4 70-7,2-55 38,0-44-20,0-1 1,1 0 0,0 0 0,1 0 0,0 0 0,0 0 0,1-1 0,1 1-1,0-1 1,8 12 0,-2-4-43,2-1 0,0 0 0,0-1 0,26 23 0,-25-28 7,0-1 0,0 0 0,0-2 0,1 1 0,1-2 0,-1 0 0,1-1 0,1-1 0,-1 0 0,1-1 0,21 3 0,23-1-202,110-1-1,-128-5 240,-30-1 11,0 0 0,1 0 0,-1-1 0,-1 0 0,1-1 0,0-1 0,-1 0 0,0-1 0,1 0 0,-2-1 0,1 0 0,-1-1 0,0 0 0,0-1 0,-1 0 0,0-1-1,-1 0 1,0 0 0,0-1 0,-1 0 0,0-1 0,0 0 0,-2 0 0,1-1 0,-1 1 0,-1-1 0,7-24 0,-5 11 21,-1-1 1,-1 0-1,1-34 1,-3-81 186,-3 109-149,0 26-21,0 0 0,-1 0 0,1 0 1,-1 0-1,-1 0 0,1 0 0,-1 1 0,0-1 1,-1 1-1,1-1 0,-1 1 0,0 0 0,0 0 1,-1 0-1,-3-4 0,-1 1 0,0 0-1,-1 1 1,0 0 0,0 0-1,0 1 1,-1 1 0,-12-6-1,-39-16 150,-1 3-1,-119-29 1,146 47-177,0 2 0,-1 2 1,1 1-1,-54 5 0,72-2-11,0 1-1,0 0 1,0 1-1,1 1 1,-1 1-1,1 0 0,0 2 1,-17 9-1,9-2-9,-1 2-1,2 0 1,0 1-1,-20 22 1,29-27-5,1 1 1,1 1 0,0 0-1,1 1 1,1 0-1,0 0 1,1 1-1,1 1 1,0-1-1,1 1 1,1 0-1,1 1 1,1 0 0,-3 28-1,5-7-319,4 57 0,-1-92 75,0 0 0,0 0 0,0 0 0,0 0 0,1-1 0,0 1 0,0 0 0,0-1 0,1 1 0,0-1 0,-1 0 0,1 0 0,5 4 0,-3-2-984,1 0 0,1-1 0,-1 0 1,10 5-1,23 11-7696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3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30 2673,'0'0'5459,"-24"-22"-5283,21 22 192,0 0-224,-2-2 192,0 2-64,-1-3-112,1 3 64,0 0-224,-11 0-816,-6-2-1921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1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3778,'0'0'7374,"-3"0"-6488,-6 0 111,22 0 404,357 0 317,-370 0-1649,-7 1 27,-181 5 3282,198 0-3429,6-1 3,-12-4-135,0 0 0,0 0 0,0 0 1,-1 1-1,1 0 0,0-1 0,-1 1 0,7 5 0,-10-7 80,0 0 0,0 0 0,0 0 0,0 1 0,1-1-1,-1 0 1,0 0 0,0 0 0,0 0 0,0 1 0,0-1-1,0 0 1,0 0 0,0 0 0,0 1 0,0-1 0,0 0 0,0 0-1,0 0 1,0 1 0,0-1 0,0 0 0,0 0 0,0 0 0,0 0 0,0 1-1,0-1 1,0 0 0,-1 0 0,1 0 0,0 0 0,0 1 0,0-1-1,0 0 1,0 0 0,0 0 0,-1 0 0,1 0 0,0 0 0,0 1-1,0-1 1,0 0 0,-1 0 0,1 0 0,0 0 0,0 0 0,0 0-1,0 0 1,-1 0 0,1 0 0,0 0 0,0 0 0,0 0 0,-1 0-1,1 0 1,-25 3-5206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0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72 1072,'0'0'5126,"-12"0"-4462,-56 0 546,33 0 5290,165-2-5793,132-20 0,-187 11-347,221-21 457,-263 32-695,-32 0 142,-11-1-50,-379-3 495,213 6-647,-96 3 186,271-5-235,8 0-95,318 6-43,-163-5 202,180 2 27,-341-3 26,-3 0-60,-613 0 501,980 0-314,-201 0-8441,-100 0 493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60 2305,'0'0'8428,"-12"3"-6603,-27 9 1846,495-39-2019,-143 3-868,-273 23-765,159-12 108,-195 13-108,-3 0 0,0 0 1,-1 0-1,1 0 1,0 0-1,-1 0 1,1 0-1,0 0 1,0 0-1,-1 0 1,1 0-1,0 0 0,0-1 1,-1 1-1,1 0 1,0 0-1,-1-1 1,1 1-1,0-1 1,-1 1-1,1 0 1,-1-1-1,1 1 1,0-1-1,-1 1 1,1-1-1,-1 0 1,0 1-1,1-1 1,0 0-1,-28 0-3015,8 2-2246,-2 1-3565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0:5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65 2769,'0'0'9925,"-11"0"-8735,-24 0-279,31 0-544,6 0-28,28 0 85,412-9 740,-371 6-1106,266 1 1363,-283 2-535,-422-9-172,174 3-713,88 3 233,-119-18-1,211 18 125,20 0-31,23 2-225,803 1 34,-783-2-23,-39 0 102,-33 1-180,-425 8-174,447-7 163,28-2-1826,43 2 18,-20 0-758,38 0-3535,5 0-2725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0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2065,'0'0'9295,"-11"0"-7940,10 0-1340,-32 0 754,32 0-619,5 1-12,26 0 113,456 4 2572,-56-3-739,-378-1-966,-48-1-751,-6-1-52,-29 1-10,-163 1-427,-434-11-597,587 5 794,38 5 266,7 0-279,317-12-1196,-282 10-2124,-4 2-2808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5378,'0'0'7865,"-10"0"-7302,-17-1-168,54 3 294,81 9 663,749 49 2175,-748-60-2049,-106 0 406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10645,'0'0'4951,"30"-7"-4694,10-3-149,44-4 0,-81 13-103,0 1 0,1 0 0,-1 0 1,1 0-1,-1 0 0,1 0 0,-1 1 1,1 0-1,-1-1 0,0 1 0,1 0 1,-1 1-1,0-1 0,0 1 0,0-1 0,0 1 1,0 0-1,0 0 0,0 0 0,-1 1 1,1-1-1,-1 1 0,1-1 0,-1 1 1,0 0-1,0 0 0,2 5 0,-2-5-5,2 5-6,-1 0-1,1 1 1,-2-1-1,1 1 1,-1 0-1,0 0 1,-1 0-1,0 0 0,-1 0 1,-1 17-1,1-25 7,0 3 2,0 1 0,0-1 0,-1 1 0,0-1 0,0 0 0,0 0 0,0 1 0,-1-1 0,0 0 0,0 0 0,0 0 0,0-1 0,0 1 0,-1 0 0,1-1 0,-1 0 0,0 1 0,-1-1 0,1 0 0,0 0 0,-1-1 0,1 1 0,-1-1 0,0 0 0,0 0 0,-5 2 0,-4 1 311,0-1 0,0 0 0,-1-1 0,1-1 1,-1 0-1,0 0 0,-17-2 0,31 0-285,0 0-1,0 0 1,-1-1 0,1 1-1,0 0 1,0 0 0,0 0 0,0 0-1,0-1 1,0 1 0,0 0-1,1 0 1,-1 0 0,0-1 0,0 1-1,0 0 1,0 0 0,0 0-1,0-1 1,0 1 0,0 0 0,0 0-1,0 0 1,1 0 0,-1 0-1,0-1 1,0 1 0,0 0-1,0 0 1,1 0 0,-1 0 0,0 0-1,0 0 1,0 0 0,0-1-1,1 1 1,-1 0 0,0 0 0,0 0-1,0 0 1,1 0 0,-1 0-1,0 0 1,10-4 29,-1 0-1,1 1 1,0 0-1,0 1 1,0 0-1,19-1 1,70 1-40,-65 2 8,-18 0-26,-1 1 0,1 0 0,-1 1 0,0 1 0,0 0 0,0 1 1,22 9-1,-30-10-7,0 0 1,0 1 0,-1 0 0,1 1-1,-1-1 1,0 1 0,0 0-1,0 1 1,-1 0 0,0-1 0,0 2-1,0-1 1,-1 0 0,0 1-1,0 0 1,5 14 0,-6-13-7,-1 0 0,0 0 0,0 0 0,0 17 0,-1-22 8,-1 0 0,0 0 0,0 0 0,-1 0 0,1 0 0,-1 1 0,1-1 0,-1 0 1,0 0-1,0 0 0,0-1 0,0 1 0,-1 0 0,1 0 0,-1 0 0,-3 4 0,0-4 5,0 1 0,0-1 0,0 0 0,0 0 0,0 0 0,0-1 0,-1 1 0,1-1 0,-1-1 0,-6 2 0,-11 1-89,-28 2 0,44-5 44,-116 5-2689,40-9-2406,23-7-1665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9652,'0'0'4184,"-29"16"-3125,-96 61-104,116-70-855,0 1 1,0 0-1,1 1 1,0-1-1,0 1 1,1 1-1,0 0 1,1 0-1,0 0 1,1 1-1,0-1 0,-4 14 1,1-4 52,-10 28 61,1 2 0,3-1 0,2 2 0,-8 68 0,13-50 41,4 1 1,8 118-1,-2-163-465,1 0 0,2-1 0,0 1 0,2-1 0,0-1-1,2 1 1,1-1 0,0-1 0,2 0 0,1-1 0,0 0 0,1-1 0,32 32 0,-22-29-301,0 0-1,1-2 1,1-1 0,1-1-1,1-1 1,0-1 0,1-2-1,1-1 1,55 17-1,17-7-4511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65 4258,'0'0'11392,"-5"-7"-10218,0-1-832,-15-18 1287,20 26-1593,0 0-1,0 0 1,0 0-1,-1 0 1,1 0-1,0 0 1,0 0 0,0 0-1,0 0 1,-1 0-1,1 0 1,0 0-1,0 0 1,0 0-1,0 0 1,-1 0-1,1 0 1,0 0-1,0 0 1,0 0-1,0 0 1,-1 0-1,1 0 1,0 0 0,0-1-1,0 1 1,0 0-1,0 0 1,0 0-1,-1 0 1,1 0-1,0 0 1,0 0-1,0-1 1,0 1-1,0 0 1,0 0-1,0 0 1,0 0-1,0-1 1,0 1 0,0 0-1,0 0 1,0 0-1,0 0 1,0-1-1,0 1 1,0 0-1,0 0 1,0 0-1,0 0 1,0 0-1,0-1 1,0 1-1,0 0 1,0 0-1,0 0 1,0 0 0,0-1-1,0-15 247,0 14-52,14 3-190,-4 2-49,-1 0-1,0 1 1,0 0 0,0 0-1,-1 1 1,0 0-1,0 1 1,0-1 0,0 1-1,-1 1 1,0 0-1,0 0 1,-1 0-1,9 14 1,-2-3 2,-2 1 0,-1-1 0,0 2-1,-1 0 1,11 36 0,-11-16-15,-1 1 1,-3 0-1,-1 1 0,-1 0 0,-6 61 0,1-81 36,-1 0-1,-1 0 0,-1 0 1,-1-1-1,-1 0 0,-1 0 0,-1-1 1,-1 1-1,0-2 0,-2 0 1,0 0-1,-23 26 0,7-13-419,-2-1 0,0-2 1,-2-1-1,-1-2 0,-61 37 0,58-43-3105,16-11-2884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8788,'0'0'4413,"22"-3"-4261,0 0-130,0 1 0,24 1 0,-44 1-22,-1 0-1,1 1 1,-1-1-1,1 0 1,-1 1-1,1-1 1,0 1-1,-1-1 1,1 1-1,-1 0 1,0 0-1,1 0 1,-1-1-1,0 1 0,1 1 1,-1-1-1,0 0 1,0 0-1,0 0 1,0 0-1,0 1 1,1 1-1,-1 0 4,0 1-1,1-1 0,-1 1 1,-1-1-1,1 1 1,0 6-1,0-4 9,0 4 6,0 0 0,-1 0 0,0 0 0,-2 20 0,1-27 37,0 1 0,0-1 0,0 1 0,0-1-1,0 0 1,-1 0 0,1 0 0,-1 0 0,0 0 0,0 0-1,0 0 1,0 0 0,-1-1 0,1 1 0,-1-1 0,1 0-1,-4 3 1,-9 5 2569,19-10-2244,26-1-105,-15 0-222,1 1-1,29 4 1,-40-3-56,0 0 0,-1 0 0,1 0 0,0 1 0,-1 0 0,0 0 0,1 0 0,-1 0 0,0 1 0,0 0 0,0 0 0,-1 0 0,8 7 0,0 3-12,-1 1 0,0 1-1,0-1 1,-1 2 0,11 27 0,-16-33-10,-1 0 1,1 1 0,-2-1-1,0 0 1,0 1 0,-1 0-1,0-1 1,-1 1 0,0 0-1,-3 18 1,3-27 31,-1-1 0,1 1 0,-1-1-1,1 1 1,-1-1 0,0 0 0,0 1 0,0-1 0,0 0 0,0 0-1,0 0 1,0 0 0,0 0 0,0 0 0,0 0 0,-1 0-1,1 0 1,0 0 0,-1-1 0,1 1 0,-1-1 0,1 1 0,-3 0-1,-38 5 644,37-6-531,-29 2 770,-58-4 1,63-7-199,16 1-1336,5-3-3851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51 9604,'0'0'2943,"-31"-9"-870,-100-26-686,124 33-1292,0 0 1,0 1-1,1 0 0,-1 1 0,0 0 0,0 0 0,0 0 0,0 1 0,0 0 0,0 0 0,1 1 0,-1-1 1,-11 6-1,13-4-52,0 0-1,0 0 1,0 1 0,0 0 0,1 0 0,-1 0 0,1 0 0,0 1 0,0-1 0,1 1-1,0 0 1,-6 10 0,3-1-8,1 0 1,1 0-1,0 1 0,1-1 0,0 1 1,1 0-1,1-1 0,0 1 0,3 30 0,-1-39-30,0 0 0,0 0 0,1 0 0,0 0 0,0 0 0,1-1 0,0 1 0,0-1 0,0 1 0,0-1 0,1 0 0,0 0 0,0-1 0,0 1 0,1-1 0,-1 0 0,1 0 0,0 0 0,0-1 0,1 0 0,-1 0 0,11 4 0,-1 0 11,1-1 0,0-1 0,0-1 0,1 0 0,-1-1 0,1-1 0,20 0 0,0 0 93,-22-1-72,1 0 1,-1-1-1,1 0 1,-1-2-1,29-5 1,-41 6 153,1 0 0,0-1 0,-1 0 0,0 1 1,1-1-1,-1-1 0,0 1 0,4-4 0,-1 1-571,-6 5 7,1 0 0,-1-1-1,1 1 1,-1 0 0,1-1-1,-1 1 1,0-1-1,1 1 1,-1-1 0,0 1-1,1-1 1,-1 1 0,0-1-1,1 1 1,-1-1-1,0 0 1,0 1 0,0-1-1,0 1 1,0-1 0,1 0-1,-1 1 1,0-1-1,0 1 1,-1-1 0,1 0-1,0 1 1,0-2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13 347 3874,'0'0'7318,"-2"-17"-6286,-9-132 1241,11 142-2204,1-1-1,-1 1 1,1 0-1,1 0 1,0-1-1,0 1 1,0 0-1,0 0 1,1 1-1,1-1 1,-1 1-1,1-1 1,0 1-1,0 0 1,1 0-1,0 1 1,0 0-1,7-7 1,-5 6-52,1 1 0,0 0 0,0 0 0,0 0 0,1 1 0,-1 1 0,1-1 0,0 1 0,0 1 0,0 0 0,1 0 0,-1 1 0,19-1 0,-25 2-15,0 1-1,-1-1 1,1 1 0,0 0 0,-1 0 0,1 0-1,-1 0 1,1 0 0,-1 0 0,0 1 0,1-1 0,-1 1-1,0 0 1,0-1 0,0 1 0,0 0 0,0 0-1,0 0 1,-1 1 0,1-1 0,-1 0 0,0 1 0,2 3-1,4 8-2,-2 0 1,0 0-1,4 15 0,-8-24 6,7 30 11,-2 1 0,-1-1 0,-1 1 0,-2 37 0,-2-68 27,0-1 0,0 1-1,-1 0 1,0-1 0,0 1 0,0 0 0,0-1 0,-2 5-1,2-7 55,0-1 0,0 1-1,0-1 1,0 0-1,0 1 1,0-1 0,0 0-1,0 0 1,0 0 0,-1 0-1,1 0 1,0 0-1,-1 0 1,1 0 0,-1 0-1,1-1 1,-1 1-1,1 0 1,-1-1 0,1 0-1,-1 1 1,0-1 0,1 0-1,-1 0 1,-2 0-1,1-4 505,2-12-506,0 0 0,1 0 0,0 1 0,1-1 0,1 0 0,1 0 0,0 1-1,1-1 1,7-16 0,2 2-42,30-49 0,-36 67-50,1 1 0,0 0-1,0 1 1,1 0 0,1 0 0,0 1 0,12-9-1,-19 16-12,0 0 0,1 0-1,-1 1 1,1-1 0,-1 1-1,1 0 1,0 0 0,-1 0-1,1 0 1,0 0-1,0 1 1,0 0 0,0 0-1,0 0 1,-1 0 0,1 1-1,0-1 1,0 1 0,0 0-1,-1 0 1,1 0-1,0 1 1,-1-1 0,1 1-1,-1 0 1,0 0 0,0 0-1,0 1 1,0-1-1,0 1 1,0-1 0,0 1-1,-1 0 1,3 4 0,2 3-47,-1 2 0,0-1 0,-1 1 0,0 0 0,-1 0 0,-1 0 0,1 0 0,-2 1 1,3 25-1,-4-1-1758,0 0 0,-7 44 0,-5-12-3670,-2-3-2206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1905,'0'0'8614,"-7"0"-7125,-18-1-371,18 1 1673,34 1-1778,426 6 643,-343-7-1599,-121 7-7783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 1024,'0'0'13559,"-5"0"-12820,-8 0-195,29 0-14,41 0 365,74-5 607,-147 7-1533,-1 0 0,2 1 0,-1 0 0,-30 11 0,29-8-115,0 0-1,0-2 1,0 0 0,-1-1-1,-20 1 1503,38 9-1265,-1 32-144,1 42 81,1-76-29,0-1 0,1 0 0,0 0 0,0 0 0,1 0 0,5 12 0,-7-22 3,0 3 2,0-1 0,0 1 0,0-1 0,0 0 0,1 1 0,-1-1 0,1 0-1,-1 0 1,4 2 0,-4-3 4,1 0 0,0 0 1,0-1-1,0 1 0,0-1 0,0 1 0,0-1 0,0 0 0,0 0 0,0 0 0,0 0 0,0 0 0,3-1 1,5-1 1,0-1 1,-1 0 0,0 0 0,1 0-1,-1-2 1,17-9 0,22-10-1,-42 22-14,0 0 1,0 0-1,1 0 0,-1 1 0,0 0 1,1 0-1,-1 1 0,1 0 1,0 0-1,-1 0 0,1 1 1,6 1-1,-8-1 1,0 1 1,-1 0-1,0 0 0,1 0 1,-1 0-1,0 1 0,0-1 1,0 1-1,-1 0 0,1 1 1,0-1-1,-1 0 0,0 1 1,0 0-1,0 0 0,-1 0 1,3 4-1,0 3-17,-1 0 1,-1 0 0,0 0-1,0 0 1,-1 1-1,-1-1 1,1 1-1,-2-1 1,-1 19 0,1-29 18,0 1-2,-1 0 0,1 0 0,-1 1 0,0-1 0,0 0 0,0 0 0,0 0 0,0 0 0,-1 0 0,1 0 0,0 0 0,-1-1 0,0 1 0,1 0 0,-1-1 0,0 1 0,0-1 0,0 0 0,0 1 0,0-1 0,0 0 0,0 0 0,-4 1 0,-8 4 5,-1-1 0,-20 5-1,30-9 5,-25 5-109,1-1 0,-1-1 1,-55-1-1,83-3-113,1 0 0,-1 0 0,1 0 0,-1 0 0,1 0 0,-1 0 0,1 0 1,-1 0-1,1-1 0,-1 1 0,1 0 0,-1-1 0,1 1 0,0-1 0,-1 0 0,1 1 0,0-1 0,-1 0 0,1 0 1,0 0-1,0 0 0,0 0 0,0 0 0,0 0 0,0 0 0,0-1 0,0 1 0,1 0 0,-2-2 0,-7-18-8246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7171,'0'0'6318,"13"-10"-5737,43-30-188,-54 39-378,0-1 1,0 1-1,0 0 1,1 0 0,-1 1-1,0-1 1,0 0-1,1 1 1,-1-1 0,0 1-1,0 0 1,1 0 0,-1 0-1,0 0 1,1 0-1,-1 0 1,0 0 0,1 1-1,-1-1 1,0 1-1,0 0 1,4 2 0,-1 0-3,-1 0-1,1 0 1,-1 0 0,0 1 0,-1 0 0,7 8 0,-9-11-12,7 10 17,0 0 0,-1 1-1,0 0 1,-1 0-1,0 0 1,-1 1-1,-1 0 1,0 0-1,-1 0 1,0 0-1,-1 1 1,0-1-1,-1 1 1,-1 0-1,-2 24 1,1-34 1,0 0 0,0-1-1,0 1 1,0-1 0,0 0 0,-1 1 0,0-1 0,0 0 0,0 0 0,0 0 0,0 0 0,-1 0 0,1 0 0,-1-1 0,1 0 0,-1 1 0,0-1 0,0 0-1,0 0 1,-1 0 0,1-1 0,0 1 0,-1-1 0,1 0 0,-7 2 0,-4 1 913,-1-1 1,1 0-1,-1-1 1,-30 0 1746,67-2-2847,180 0-332,-134 0-2448,-1 0-3707,-23 0-3792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4914,'0'0'5555,"24"-7"-5163,76-16-235,-97 23-146,0-1-1,1 1 1,-1 0-1,1 0 1,-1 0-1,0 1 1,1-1-1,-1 1 1,0 0-1,1 0 1,-1 0-1,0 0 1,0 0-1,0 1 1,0-1-1,0 1 1,5 3-1,-4 0-5,0-1-1,0 1 0,0-1 1,0 1-1,-1 0 1,5 9-1,-8-13-5,4 8 34,0-1 0,-1 1 0,0 0 0,0 0 0,-1 0 0,-1 0 0,1 0 0,-1 1 0,-1-1 0,0 11 0,-1-17 46,1 0 1,-1-1-1,0 1 0,0 0 1,0 0-1,0-1 0,0 1 1,0-1-1,-1 1 0,1-1 1,-1 1-1,0-1 0,0 0 1,0 0-1,0 0 0,0 0 0,0 0 1,0 0-1,-1-1 0,1 1 1,-1-1-1,1 1 0,-6 1 1,-7 3 490,0 0 1,-29 6-1,5-4 1514,39-8-1866,-2 0 111,5 0 2330,107 1-2567,-52 0-1433,0-1-3714,-20 0-2919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 1601,'0'0'7024,"0"-6"-5807,0-11-768,0 11 4902,-8 191-4615,0 8 123,9-88-376,-2 117 115,-4-163-532,5-58-107,0-1-1,0 1 0,0-1 0,0 1 1,-1-1-1,1 1 0,0-1 0,0 1 0,0-1 1,0 1-1,-1-1 0,1 1 0,0-1 1,-1 0-1,1 1 0,0-1 0,-1 0 0,1 1 1,0-1-1,-1 0 0,1 1 0,-1-1 1,1 0-1,-1 0 0,1 1 0,0-1 0,-1 0 1,0 0-1,-2 2-699,-17 12-3368,-10 9-3412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34 355 3602,'0'0'3097,"-6"-21"-965,-15-71-526,19 84-1441,0-1 0,1 1 0,0-1 0,1 1 0,0 0 1,0-1-1,1 1 0,-1-1 0,2 1 0,0 0 0,0-1 0,0 1 1,1 0-1,0 0 0,0 1 0,1-1 0,0 1 0,1-1 0,10-12 0,-9 14-107,2-1-1,-1 1 1,1 1-1,0-1 0,0 1 1,1 1-1,-1-1 0,1 1 1,0 1-1,0 0 1,0 0-1,1 1 0,-1 0 1,1 0-1,15 0 0,-12 2-31,36-1 96,-47 1-117,1 1 0,0-1-1,0 1 1,0 0 0,0-1 0,-1 1-1,1 1 1,0-1 0,-1 0-1,1 1 1,-1-1 0,1 1 0,-1 0-1,3 2 1,-1 1-6,0 0-1,0 1 1,-1 0-1,1 0 1,-1 0-1,0 0 1,-1 0 0,0 1-1,0-1 1,0 1-1,-1-1 1,1 10-1,1 13 14,-3 47 0,-1-38 37,1-25 77,-1 1 0,0-1 0,0 0 0,-2 0 0,0 0 1,0 0-1,-1 0 0,-1 0 0,-8 15 0,12-26 189,1-12 1273,0-3-1467,0 1 0,0-1-1,1 1 1,1-1 0,0 1 0,1-1 0,0 1 0,7-15 0,1 4-85,1 1 0,0 0 0,20-24-1,-24 36-24,0 0-1,1 0 1,0 1-1,1 0 1,0 0-1,0 1 0,22-12 1,-26 18-14,-1-1 0,0 2-1,1-1 1,0 1 0,-1 0 0,1 0 0,0 0-1,-1 1 1,12 0 0,-11 0-13,-3 1 15,-1-1 1,1 1-1,-1 0 1,1 0-1,-1 0 0,1 0 1,-1 0-1,1 1 1,-1-1-1,0 1 1,0-1-1,0 1 0,0 0 1,0 0-1,0 0 1,0 0-1,-1 0 1,1 0-1,-1 0 1,2 3-1,6 10 1,12 30-1,-18-37-5,5 12-288,-1 1 0,-1 0 0,0 0 0,-2 0-1,3 38 1,-6-40-1363,-1 1-1,-1 0 0,-5 32 0,2-35-1686,-12 30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3458,'0'0'10554,"1"0"-9596,540 12 2430,-285-3-2561,-203-8-931,-53-1 36,0 0-1,1 0 1,-1 0 0,0 0 0,1 0 0,-1 0-1,0 0 1,1 0 0,-1 1 0,0-1 0,0 0 0,1 0-1,-1 0 1,0 0 0,1 1 0,-1-1 0,0 0 0,0 0-1,1 1 1,-1-1 0,0 0 0,0 0 0,0 1-1,1-1 1,-1 0 0,0 0 0,0 1 0,0-1 0,0 0-1,0 1 1,0-1 0,0 0 0,0 1 0,0-1 0,1 0-1,-1 1 1,0-1 0,-1 0 0,1 1 0,0-1-1,0 0 1,0 1 0,0-1 0,0 0 0,0 1 0,0-1-1,0 0 1,0 0 0,-1 1 0,-13 14-6024,-16 1-2367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7395,'0'0'6774,"16"-6"-6606,0-1-82,0 1-1,20-4 0,-34 9-74,1 1 0,0 0-1,0 0 1,-1 0 0,1 0-1,0 1 1,0-1 0,-1 1-1,1 0 1,-1-1 0,1 1-1,0 0 1,-1 0 0,1 1-1,-1-1 1,0 1 0,1-1-1,-1 1 1,0 0 0,0-1-1,2 4 1,2 1-5,-1 1 0,0 0 0,0 0 0,6 13-1,-7-9 20,0 0 0,0 1 0,-2-1 0,1 1 0,-1-1 0,-1 1 0,0 0 0,0-1 0,-2 1 0,-1 18 0,1-27-15,0 1-1,0-1 0,0 0 0,0 0 1,0 1-1,-1-1 0,0 0 0,1 0 1,-1 0-1,0-1 0,-1 1 0,1 0 1,0-1-1,-1 1 0,0-1 0,1 0 1,-1 0-1,0 0 0,0 0 0,0 0 1,0-1-1,0 0 0,-1 1 0,1-1 1,-5 1-1,-7 2 295,0-1 1,0 0 0,-1-1-1,-18 1 1,-40-1 3238,96-2-3306,48 1-26,123 17 0,-91-3-962,-35-9-5155,-45-5 461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9828,'0'0'8869,"0"-5"-8021,0 3-848,14-1-3522,2 1-1232,-3 0-2481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0 464,'0'0'13937,"17"0"-13433,2 0-283,35 5-1,-51-4-186,1 0 1,0 0 0,-1 0 0,1 1-1,-1-1 1,0 1 0,0 0 0,1 0-1,-1 0 1,0 1 0,-1-1 0,1 1-1,0-1 1,4 7 0,-3-3 44,0 1-1,0 0 1,0 0 0,5 14 0,-7-16-44,-1-1 1,1 1-1,-1-1 1,0 1 0,-1 0-1,1 0 1,-1 0-1,0 0 1,0-1-1,0 1 1,0 0-1,-3 8 1,2-10-12,0 0 1,0 0-1,-1 0 0,1 0 0,-1-1 1,0 1-1,0 0 0,0-1 0,0 1 1,0-1-1,0 1 0,-1-1 0,1 0 1,-1 0-1,0 0 0,1-1 0,-1 1 1,-5 1-1,-3 2 241,-1-1 1,0 0-1,0-1 1,0-1-1,0 0 1,0-1-1,-20 1 1,112-4-157,-27 0-55,79 7 1,-123-3-56,1 0-1,-1 1 1,1 0-1,-1 0 1,0 1 0,0 0-1,0 0 1,-1 1-1,0 1 1,0-1-1,0 1 1,0 1-1,7 8 1,-10-10-9,-1-1 0,0 1 0,0 0 0,0 0 1,0 1-1,-1-1 0,0 1 0,-1 0 0,1 0 0,-1 0 0,0 0 0,0 0 1,-1 0-1,0 1 0,0-1 0,0 0 0,-1 1 0,0-1 0,0 1 1,-1-1-1,-1 8 0,1-11 16,0-1 0,-1 1 0,1 0 1,-1-1-1,1 1 0,-1-1 0,0 1 1,0-1-1,0 0 0,-1 0 0,1 0 0,0 0 1,-1 0-1,1 0 0,-1-1 0,0 1 1,-3 0-1,-4 3 144,0-1 0,0-1 0,-18 5 0,6-5-54,-1-1-1,-44-1 1,37-2-375,25 2-260,1-1 1,0-1-1,-1 1 0,1 0 1,0-1-1,0 0 0,0 0 1,0 0-1,0-1 0,0 1 1,-7-5-1,-14-12-8220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41 512,'0'0'6139,"-1"-6"-5008,0 0-754,1 4-219,0 0-1,0 0 0,-1 0 1,1 0-1,0 0 0,-1 0 1,0 0-1,1 0 0,-1 0 1,0 0-1,0 0 0,-5-3 3896,5 13-3427,1 10-956,1-12 354,1 0 0,0 0 0,-1 0 0,2-1 0,-1 1 0,1-1 0,0 1 0,0-1 0,6 8 0,5 4 143,22 21-1,-25-27-80,309 276 1582,-125-120-1159,22 42-582,-78-66-5161,-88-89-1601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27 155 3185,'0'0'7879,"-6"-16"-6970,-14-49-335,20 64-568,-1-1 0,1 1 0,0 0 1,0-1-1,0 1 0,0-1 0,1 1 0,-1-1 0,0 1 0,1 0 0,-1-1 0,1 1 1,-1-1-1,1 1 0,-1 0 0,1 0 0,0-1 0,0 1 0,0 0 0,0 0 0,0 0 1,0 0-1,0 0 0,0 0 0,0 0 0,0 0 0,1 1 0,-1-1 0,0 0 0,0 1 1,1-1-1,-1 1 0,1-1 0,-1 1 0,2-1 0,3-1 17,2-1-2,0-1 0,0 2-1,1-1 1,-1 1 0,1 1 0,-1-1 0,1 2 0,-1-1 0,1 1-1,16 2 1,-21-1-11,-1 0-1,1 0 1,-1 1-1,0 0 0,1-1 1,-1 1-1,0 1 1,0-1-1,0 0 1,-1 1-1,1-1 1,0 1-1,-1 0 0,0 0 1,0 0-1,0 0 1,3 6-1,4 8 39,-1 0-1,6 20 0,-6-11 131,-2 0 0,0 1 0,-2 0 0,-1 0 0,-2 0 0,-1 34 697,-1-62-739,1 0 1,-1 1-1,1-1 1,-1 0-1,1 0 1,0 1 0,-1-1-1,1 0 1,0 0-1,0 1 1,-1-1-1,1 0 1,0 0-1,0 0 1,0 0 0,0 0-1,0 1 1,0-1-1,0-2 1,0 1 122,-1-19-95,1 1-1,1-1 0,0 1 0,2-1 1,1 1-1,10-37 0,-11 48-153,1 0 0,-1 1 0,2-1 0,-1 1 0,1 0 0,0 0 0,1 1 0,-1-1 0,2 1 0,-1 0 0,1 1 0,0 0 0,0 0 0,1 0 1,-1 1-1,1 0 0,16-7 0,-13 8-17,1 0-1,1 1 1,-1 0 0,0 1 0,1 0 0,-1 1 0,16 0 0,-23 1-4,1 0 1,0 0-1,-1 1 0,1 0 1,-1 0-1,1 0 0,-1 1 1,0 0-1,1 0 0,-1 0 1,0 1-1,0-1 1,0 1-1,-1 1 0,1-1 1,-1 0-1,0 1 0,5 4 1,-3 2 9,1 0 1,-1 0 0,-1 0-1,0 1 1,0 0-1,-1 0 1,-1 0 0,0 0-1,0 0 1,1 15 0,-1 13-276,-2 67 1,-2-79-93,-4 31-1996,-11 0-2313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14 448,'0'0'5443,"-3"0"-4510,-6 3 1590,27-3-1743,29-1-131,118-6 623,-164 7-1264,-28 0-3559,-15 0 6070,42 27-2701,-3 290 4176,3-336-2796,8-315-1171,-9 342-166,0-1 0,0 0 0,-1 0 0,-4 13 0,-2 8 116,1 25-23,1 1 0,3 92 0,3-106-21,0-57-9356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1 100 560,'-1'0'10690,"563"-37"-6580,-541 35-3943,-8 1-42,37-3 904,0-3 0,76-19 0,-218 23-407,-596 8-908,688-5 292,5 0-30,181 1 262,213-2 33,-391 0-262,-1 2 1,0-1 1,0-1-1,-1 1 1,1-1 0,0-1-1,0 1 1,-1-1 0,9-3-1,-8-1 499,-8 3-332,-8 0-182,-57 3-4,0 2 0,0 3 0,-75 15 0,-26 3-19,133-21 23,17-1 10,-30 6 0,45-7 27,9 0-72,471-14 267,-407 10-148,77-9 330,-148 13-405,0 0 1,0 0-1,0 0 0,0-1 0,0 1 1,0 0-1,0 0 0,0 0 1,0 0-1,0 0 0,0 0 0,0 0 1,0 0-1,0 0 0,0 0 1,0 0-1,0 0 0,0 0 0,0-1 1,0 1-1,0 0 0,0 0 1,0 0-1,0 0 0,0 0 0,0 0 1,0 0-1,0 0 0,-16-2-418,-25 1-2948,17 1-1649,0 0-2987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7507,'0'0'7572,"160"-5"-6179,-63 5-689,10 5-352,5 0-16,0-3-272,-10-2-16,-17 0-48,-20 0-64,-23 0-944,-18 10-1601,-24 7-2258,0 0-1296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8292,'0'0'7406,"22"0"-6851,71 4 69,-90-4-601,-1 0 0,1 1 0,0 0 0,-1-1 1,1 1-1,0 0 0,-1 0 0,1 0 0,-1 1 0,0-1 0,1 1 0,-1-1 0,0 1 0,0 0 0,0 0 1,0 0-1,0 0 0,0 0 0,0 0 0,1 4 0,0-1 9,-1 0 0,0 0 0,-1 1-1,0-1 1,1 0 0,-1 11 0,0-14-14,0 9 6,0 1-1,0 0 1,-1-1 0,-1 1 0,0-1 0,-3 14 0,2-18-14,0 0 0,-1 1 0,0-1 1,0 0-1,-1 0 0,0-1 1,0 1-1,-1-1 0,1 0 1,-7 6-1,3-3 20,-1-1 0,0 0 0,-13 9 0,18-14 140,0 0 0,0-1 0,-1 0 0,1 0-1,-1 0 1,1 0 0,-1-1 0,1 1 0,-1-1 0,0-1-1,-7 2 1410,16-2-1230,204 10 1067,-102-2-2291,0-5-4537,-97-3 489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6819,'0'0'13366,"-10"-8"-12902,18 8-6674,8-2-2466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9588,'0'0'8658,"-8"22"-7767,-24 71-152,31-90-690,0 1 0,0 0 0,0 0 0,0 0 0,1 0 0,-1 0 0,1 0 1,0-1-1,0 1 0,1 0 0,-1 0 0,3 6 0,-2-6-9,1-1 1,0 0-1,0 1 0,0-1 0,0 0 1,0 0-1,1 0 0,3 3 1,4 5 41,15 15 49,39 32 0,-43-41-108,-1 1-1,-1 1 1,0 1 0,18 26 0,-24-19-52,-12-26 36,-1 0-1,0-1 0,1 1 1,-1 0-1,0-1 0,0 1 1,1 0-1,-1 0 0,0-1 0,0 1 1,0 0-1,0-1 0,0 1 1,0 0-1,0 0 0,0-1 0,0 1 1,0 0-1,-1-1 0,1 1 1,0 0-1,0 0 0,-1-1 1,1 1-1,0-1 0,-1 1 0,1 0 1,-1-1-1,1 1 0,-1-1 1,1 1-1,-1-1 0,1 1 0,-1-1 1,1 1-1,-1-1 0,0 0 1,1 1-1,-1-1 0,-1 1 1,-32 3 135,-1-1 0,-42-3 0,52 0-198,17 0-234,0 0 0,1-1-1,-1 0 1,1 0 0,-1 0-1,1-1 1,0-1 0,0 1-1,0-1 1,0 0 0,0-1-1,1 0 1,-1 0 0,1 0-1,0-1 1,-9-8 0,-16-20-5089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12214,'0'0'3825,"176"-31"-431,-98 26-2049,-9 0-753,-13 3-272,-18 2-320,-28 0-928,-66-3-11542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6 147 2961,'-4'-3'10657,"4"3"-10468,0 0 1,0 0 0,-1-1-1,1 1 1,0 0-1,0 0 1,0-1-1,0 1 1,0 0 0,0-1-1,0-6 6,0 0-18,0 0-1,0 0 1,1 0-1,2-12 1,-2 16-167,0 0 1,1 0 0,-1 0 0,1 0-1,0 0 1,0 0 0,0 1-1,0-1 1,0 1 0,1-1-1,-1 1 1,5-4 0,1 1-21,0-1 0,0 1 0,0 0 1,1 1-1,0 0 0,0 0 0,0 1 0,0 0 1,1 0-1,-1 1 0,1 0 0,-1 1 1,1 0-1,17 1 0,-25 0 5,0 1-1,0-1 1,1 0-1,-1 1 1,0-1-1,0 1 1,1 0-1,-1 0 1,0 0-1,0 0 1,0 0-1,0 0 1,0 0-1,-1 1 1,1-1-1,2 2 1,-1 1-14,1 0 1,-1 1 0,0-1 0,0 0 0,-1 1-1,5 8 1,-3-1-9,0-1 1,-1 1-1,0-1 0,-1 1 0,2 20 1,-4 128 298,-4-138 1018,3-23-750,1 1-504,0 0 1,0 0-1,0 0 0,0 0 0,0 0 0,0 0 0,0 0 0,0 0 0,0 0 0,0 0 0,0 0 0,0 0 0,0 0 0,0 0 0,0 0 0,-1 0 0,1 0 0,0 0 1,0 0-1,0 0 0,0 0 505,0 1-505,0-1 0,0 0 0,0 0 0,0 0 0,0 0 0,-1 0 0,1 0 0,0 0 0,0 0 0,0 0 0,0 0 0,-1-13 895,1 0-903,1 0 0,0 0 0,0 0 0,1 0 0,1 0 0,0 0 0,1 1 0,0-1 0,1 1 0,0 0 0,1 1-1,1-1 1,0 1 0,12-15 0,-12 16-46,1 1-1,1-1 1,-1 2-1,2-1 1,16-11-1,-20 16-6,0 1 0,0 0-1,0 0 1,1 0 0,0 1 0,-1 0 0,1 0-1,0 1 1,0 0 0,0 0 0,10 0 0,-7 1-11,-2 0 9,0 0 0,0 0 0,0 1 0,11 2 1,-16-2 7,-1 0 0,1 0 0,0 0 0,-1 0 0,1 1 0,-1-1 1,0 1-1,1-1 0,-1 1 0,0 0 0,0 0 0,0 0 0,0 0 0,0 0 1,-1 1-1,3 2 0,2 7-14,0 0 0,-1 1 0,0-1 0,-1 1 0,-1 0 0,0 0 0,3 24 0,-3 98-157,-3-89-10,-1-37-190,1 0 1,-1 0-1,-1 0 0,1 0 1,-2 0-1,-4 12 0,-14 26-4581,3-14-2209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1534 19 1521,'0'0'8833,"3"-3"-7475,13-13 3746,-18 16-5069,1 0 1,-1 0-1,1 0 1,-1 1-1,1-1 0,-1 0 1,1 1-1,-1-1 1,1 1-1,-1-1 1,-1 2-1,0-1 31,-61 25 279,-72 40 1,18-7 179,-332 155 724,180-87-1088,-44 22 22,282-132-40,0 2 1,2 1-1,-49 42 0,74-58-765,39-27-18629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52 270 2561,'0'0'8508,"-8"-18"-7107,-26-59-115,32 72-1166,0 0 1,1 0-1,-1-1 1,1 1-1,0 0 1,1 0 0,-1-1-1,1 1 1,0 0-1,1-8 1,0 0 143,-1 9-223,1 1 1,-1-1-1,1 0 0,0 0 1,0 0-1,0 1 1,0-1-1,1 0 0,-1 1 1,1-1-1,0 1 1,0 0-1,1 0 0,-1 0 1,0 0-1,1 0 1,0 0-1,0 0 1,0 1-1,0 0 0,0-1 1,0 1-1,1 0 1,-1 1-1,7-3 0,0 0-49,0 1-1,0 0 1,1 1 0,-1 1-1,1-1 1,-1 2-1,1-1 1,14 2-1,-20 0 3,1 1 0,-1-1 0,0 1 0,0 0 0,0 0-1,-1 0 1,1 1 0,0 0 0,-1 0 0,1 0 0,-1 0 0,0 1 0,0 0 0,-1-1-1,1 1 1,-1 1 0,0-1 0,5 9 0,0 0-7,0 1 1,-2 0-1,0 0 0,0 0 1,5 23-1,-7-15 24,-2 0 0,0 0 0,-2 36 0,-1-24 65,1-31-6,0 0 0,0 0 0,0 0 0,0 0 0,0 0 0,-1 0 1,0 0-1,0 0 0,1 0 0,-2-1 0,1 1 0,0 0 0,0 0 0,-1-1 0,0 1 0,1-1 0,-1 0 0,0 1 0,0-1 0,0 0 0,-1 0 0,-2 2 1,4-5 126,1 0 1,-1 0 0,1-1 0,-1 1 0,1 0 0,0-1 0,0 1 0,0 0 0,0-1 0,0 1 0,0 0 0,0-3 0,0 3 0,0-6-127,0-23 119,1 0-1,5-33 1,-4 52-186,1 1 0,0-1 0,0 1 0,1 0 0,0 0 0,1 0 1,0 1-1,0 0 0,11-14 0,-11 16-18,1 0 0,0 0 0,0 1 0,1 0 1,-1 0-1,1 0 0,1 1 0,-1 0 0,1 0 0,-1 1 0,1 0 1,1 0-1,-1 1 0,1 0 0,-1 1 0,1 0 0,0 0 1,-1 1-1,1 0 0,17 0 0,-24 1 8,0 1 0,1 0 0,-1-1 0,0 1 0,1 0 0,-1 0 0,0 0 0,0 0 0,0 1 0,0-1 0,0 1 0,0-1-1,0 1 1,0 0 0,-1-1 0,1 1 0,-1 0 0,1 0 0,-1 0 0,0 0 0,1 1 0,-1-1 0,1 3 0,2 6-8,0 0-1,-1 0 1,4 19-1,-3 2-298,-2 0 1,-1-1-1,-3 36 0,0 23-3370,3-71 1255,0 0-1,8 31 1,7-1-4036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1 3778,'0'0'7582,"1"1"-7001,-4 12-130,-10 4-4,-1-1 0,0 0 0,-1 0 1,-20 15-1,2-1 95,-233 203 2240,222-200-2489,-2-2 0,-1-1 0,-1-3 0,-70 29 0,109-52-81,0-1-911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376 229 5074,'0'0'7745,"-24"-1"-6608,-75-5-292,96 5-797,-1 1-1,1-1 0,0 1 1,-1-1-1,1 0 1,0 0-1,0 0 0,0-1 1,0 1-1,0-1 0,0 0 1,0 0-1,1 0 0,-1 0 1,1 0-1,-1 0 0,1-1 1,0 1-1,0-1 0,0 0 1,-3-5-1,1 2 45,0-2 35,0 1 0,1-1 0,0 0 0,1 0 0,-1 0 0,2 0 0,-1-1 0,1 1 0,0 0 0,1-1-1,1-15 1,-1 20-89,0 2-32,0 0 0,0-1 0,0 1 1,1 0-1,-1 0 0,1 0 0,-1 0 0,1 0 0,0 0 0,0 0 1,0 0-1,0 1 0,0-1 0,0 0 0,1 0 0,-1 1 0,1-1 1,-1 1-1,1-1 0,-1 1 0,1 0 0,0 0 0,0 0 0,-1 0 1,1 0-1,0 0 0,0 0 0,3-1 0,4 0-23,0 0 0,0 0-1,0 1 1,0 0 0,13 1 0,-19 0 12,0 1 1,0-1 0,0 1-1,0 0 1,0 0 0,-1 0-1,1 0 1,0 1 0,-1-1-1,1 1 1,-1-1 0,0 1-1,1 0 1,-1 0 0,0 0-1,0 0 1,0 1 0,0-1-1,-1 0 1,1 1 0,-1-1-1,1 1 1,-1 0 0,0-1-1,2 6 1,2 9-22,0-1-1,0 1 1,1 18-1,-5-31 27,4 33 0,-2 1 0,-1-1 0,-5 53 0,1-75 119,0-1 0,-1 1 0,0-1 0,-1 0 0,-1 0 0,0-1 0,-1 1 0,-1-1 0,0 0 0,0-1 0,-1 0 0,-16 19 0,17-23-23,-1 0 0,1-1-1,-2 1 1,1-1 0,-1-1 0,0 0 0,0 0 0,0-1 0,-1 0 0,0 0 0,0-1 0,0-1 0,-1 0 0,1 0 0,-1-1 0,0 0 0,-16 0-1,24-2-53,0 0-1,0-1 1,0 0-1,0 1 1,0-1-1,1 0 0,-1 0 1,0 0-1,1-1 1,-1 1-1,1-1 1,-1 0-1,1 1 0,0-1 1,-1 0-1,1 0 1,0 0-1,1-1 1,-1 1-1,0 0 0,0-1 1,1 1-1,0-1 1,-1 1-1,1-1 1,-1-4-1,-3-7 80,1 0 0,0-1 1,-2-28-1,2-49 470,4 80-515,0 11-71,0 0 1,0-1 0,0 1-1,0 0 1,0-1 0,0 1-1,0 0 1,1 0 0,-1-1-1,0 1 1,1 0 0,-1 0-1,1-1 1,-1 1 0,1 0-1,0 0 1,-1 0 0,1 0-1,0 0 1,0 0 0,0 0-1,0 0 1,0 0 0,0 0-1,0 1 1,2-2 0,1 1-10,0 0 0,0 0 0,0 0 0,0 1 0,0 0 0,0-1 0,5 2 0,-2-1 0,-1 0-6,0 1 0,0 0 1,0 1-1,0-1 0,0 1 0,-1 0 0,1 1 0,0-1 0,-1 1 0,0 0 0,0 0 0,0 1 1,0 0-1,-1 0 0,1 0 0,3 5 0,11 11-11,-2 2 1,19 28 0,-27-38 6,6 11-91,90 118-1478,-90-123 701,1-1 0,1-1 1,0-1-1,1-1 0,33 21 0,39 10-4904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2 880,'5'-2'13633,"-4"55"-13500,-3-1-1,-16 103 1,-21-9 818,-69 169 0,104-308-1905,5-29-7910,7-8 3166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53 80,'0'0'6118,"0"-8"-4833,-1-2-782,0-6-7,1-3 4882,-1 22-5021,-2 24-38,-1 37 1,1-5 282,-69 393 3151,70-440-3945,0 0 0,0 0-1,1 16 1,3-1-8856,3-8 1623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56 864,'0'0'8097,"0"-9"-6579,0-38 3816,0 57-5268,-12 228 894,0 6 137,12 25-1091,13-355-9165,-13 44 5114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2561,'0'0'9247,"1"-12"-7539,0-1-1869,1-18 3012,-1 30-2032,-1 4-171,1 24-297,18 338 1594,-9-48-427,-10-313-1494,0-4 0,0-16-11074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8:5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13 316 5346,'0'0'3263,"-2"-22"-1654,-7-75-464,8 89-1001,0-1 0,1 0 0,0 0 1,1 1-1,0-1 0,0 0 1,1 1-1,0-1 0,1 1 1,0-1-1,0 1 0,8-13 1,-8 15-91,2 1 0,-1-1 0,0 1 0,1 0 0,0 1 0,1-1 0,-1 1 0,1 0 0,-1 0 0,1 1 0,0-1 0,0 1 0,1 1 0,7-3 0,-8 3-13,0 0-1,0 1 1,0 0-1,0 0 1,0 0-1,1 1 1,6 1-1,-10-1-36,0 0-1,-1 0 0,1 1 1,0 0-1,-1-1 0,1 1 0,-1 0 1,1 0-1,-1 1 0,1-1 1,-1 0-1,0 1 0,0-1 0,1 1 1,-1 0-1,0 0 0,-1 0 1,4 3-1,1 6-4,1 1-1,-2-1 1,0 1 0,0 0 0,-1 1-1,-1-1 1,0 1 0,0 0 0,0 14-1,0 23 78,-3 52-1,-1-46 94,1-50-91,1-3-11,-1-1 1,0 0 0,0 1-1,0-1 1,0 1 0,0-1-1,0 0 1,-1 1 0,1-1-1,-1 1 1,0-1 0,1 0-1,-1 0 1,0 1-1,-1-1 1,1 0 0,0 0-1,-3 4 1,4-6-31,-1 0 0,1 0 0,0 0 0,0 0-1,0 1 1,0-1 0,-1 0 0,1 0 0,0 0 0,0 0 0,0 0 0,-1 0-1,1 0 1,0 0 0,0 0 0,-1 0 0,1 0 0,0 1 0,0-1 0,0 0-1,-1 0 1,1 0 0,0-1 0,0 1 0,-1 0 0,1 0 0,0 0 0,0 0-1,0 0 1,-1 0 0,1 0 0,0 0 0,0 0 0,0 0 0,-1-1 0,1 1-1,0 0 1,0 0 0,0 0 0,0 0 0,-1-1 0,1 1 0,0 0 0,0 0-1,0 0 1,0-1 0,0 1 0,0 0 0,-2-13 671,2 12-675,-2-29 231,2 0-1,7-58 1,-4 71-258,1 0 0,0 0 0,1 0-1,1 0 1,1 1 0,12-22 0,-17 33-16,1 1 0,0-1 0,0 1 0,1 0 0,-1-1 0,1 1 0,0 1 0,0-1 0,1 1 0,-1-1 0,1 1 0,-1 1 0,1-1 0,0 1 0,0-1 0,0 1 0,0 1 0,1-1 0,-1 1 0,0 0 0,1 0 0,-1 0 0,1 1 0,7 0-1,-10 1 6,0-1 0,0 1-1,-1 0 1,1-1-1,0 1 1,-1 1-1,1-1 1,-1 0-1,0 1 1,1-1 0,-1 1-1,0-1 1,0 1-1,0 0 1,0 0-1,0 0 1,0 0-1,-1 1 1,1-1-1,-1 0 1,1 1 0,-1-1-1,0 1 1,1 3-1,5 9-7,-2 0 0,7 30-1,-12-43 14,6 33-34,-1 1 1,-2-1-1,-4 70 0,-1-65-2099,2 0 0,10 70 1,0-71-2924,3-6-1998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25 1281,'0'0'13526,"2"-7"-12528,4-11-435,-13 31-165,-26 47 444,-238 307 2069,113-161-3386,152-198-288,1 0 0,0 0 0,-7 15 0,10-19-549,1 0-1,-1 1 0,1 0 1,0-1-1,0 8 0,1 8-5802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8084,'0'0'5517,"24"6"-5090,74 27-262,-95-32-145,1 1 0,-1 0 0,1 0 0,-1 0 1,0 0-1,0 0 0,0 0 0,0 1 0,0 0 0,-1-1 0,1 1 0,-1 0 0,0 0 0,0 1 0,0-1 0,0 0 0,2 7 1,-2-3-12,0 0 0,-1 1 0,0-1 0,0 1 1,-1-1-1,0 10 0,-1-6 3,2-8 14,-1-1 0,0 1 0,0-1 0,0 1 0,-1-1 0,1 1 0,-1-1 0,1 1 0,-1-1 0,0 0 0,0 1 0,0-1 0,0 0 0,0 0 0,0 1 0,-1-1 0,1 0 0,-1 0 0,0-1 0,1 1 0,-1 0-1,0 0 1,0-1 0,0 1 0,0-1 0,0 0 0,0 0 0,-1 1 0,1-1 0,-3 0 0,-7 4 136,-1 0-1,1-2 0,-1 1 0,1-2 1,-18 2-1,-20 5 227,48-9-15,23 0-221,52-2-138,-35 0-16,74 5-1,-101-1 2,1-1 0,-1 2 0,0 0 0,0 0 0,0 1 0,-1 0 0,1 1 0,-1 0 0,0 0 0,18 14 0,-24-15-4,0 0-1,0 0 1,0 0 0,-1 0 0,0 0 0,0 1 0,0 0 0,0-1 0,-1 1 0,1 0 0,-1 0 0,-1 0 0,1 1-1,-1-1 1,0 0 0,0 1 0,0-1 0,-1 1 0,1-1 0,-2 7 0,1-8 11,-1-1 0,1 1 0,-1-1 0,0 0 1,0 1-1,-1-1 0,1 0 0,0 1 0,-1-1 0,0 0 0,0 0 0,0-1 0,0 1 1,0 0-1,-1-1 0,1 1 0,-1-1 0,0 1 0,1-1 0,-4 2 0,-9 5 142,-1 0-1,-28 12 0,32-16-53,-5 3-200,-2 0-1,1-2 1,-1 0-1,0-1 1,0 0-1,0-2 1,-1-1 0,1 0-1,-24-1 1,42-1-104,-1 0 0,1 0 0,0 0 0,0 0 0,-1-1 0,1 1 0,0 0 0,0 0 0,0-1 0,-1 1 0,1-1 0,0 1 0,0-1 0,0 0 0,0 1 0,-2-2 0,1-2-850,0 1 1,0-1-1,0 1 1,0-1-1,-2-7 0,4 11 1015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47 1585,'0'0'6910,"-18"-6"-5502,-4-3-871,-57-18 1714,63 22 945,33 12-2371,55 21-729,194 64 365,-14-28 87,99 27 234,-240-57-685,121 56 0,-176-63-87,-28-13 53,59 22 0,-84-36-580,0 1 1,0-1 0,0 1 0,1-1-1,-1 0 1,6-1 0,7 0-3324,14 1-3745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6019,'0'0'6245,"10"-20"-5946,2-4-242,24-38 1,-34 59-55,1 0 1,-1 1-1,1-1 1,0 1-1,-1-1 1,1 1-1,0 0 1,1 0 0,-1 0-1,0 1 1,0-1-1,1 1 1,-1-1-1,1 1 1,-1 0-1,1 1 1,0-1-1,-1 1 1,1-1-1,0 1 1,-1 0-1,8 1 1,2-1-5,-13 0 1,14 0-2,0-1 0,-1 2 0,26 4 0,-34-4-5,-1 0-1,0 0 1,0 1 0,0 0-1,0 0 1,0 0 0,0 0-1,-1 1 1,1-1 0,-1 1-1,1 0 1,-1 0 0,0 0-1,0 1 1,4 6-1,-2-3-2,-1 1-1,0 0 0,0 1 0,0-1 0,-1 1 0,-1-1 1,0 1-1,2 14 0,-1 4 244,-2 40 0,-1-46 148,1-20-319,-1 0 1,0 0-1,0 0 1,0 0-1,0 0 0,0 0 1,0 0-1,0 0 0,0 0 1,0 0-1,0 0 0,-1 0 1,1 0-1,0 0 0,-1 0 1,1-1-1,0 1 0,-1 0 1,1 0-1,-1 0 1,0 0-1,1-1 0,-1 1 1,0 0-1,1-1 0,-1 1 1,0 0-1,0-1 0,1 1 1,-1-1-1,0 1 0,0-1 1,0 1-1,-2-1 577,4-11-381,0 0 0,1 0 0,0 0 0,0 0 0,1 0 0,1 0 0,0 1 0,0-1 0,1 1 1,8-11-1,-3 5-278,0 1 0,2 0 1,0 1-1,0 0 1,21-17-1,-30 28 10,0 1 1,0-1-1,1 1 0,-1 0 1,0 0-1,1 1 0,-1-1 0,1 1 1,0-1-1,-1 1 0,1 0 1,0 1-1,0-1 0,0 1 1,0-1-1,-1 1 0,1 0 1,5 1-1,-7 0 2,0-1 1,-1 1 0,1-1-1,0 1 1,-1-1-1,1 1 1,-1 0-1,1 0 1,-1 0 0,1 0-1,-1 0 1,0 0-1,1 0 1,-1 1-1,0-1 1,0 0-1,0 1 1,0-1 0,0 1-1,0-1 1,1 4-1,13 40-98,-12-36 64,4 28-378,-1 0 1,-2 1-1,-1-1 1,-4 61-1,0-39-3154,3-23-1477,10-6-2128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6515,'0'0'5344,"-7"23"-3858,4-15-1334,-8 28 459,-3 0-1,-1-2 0,-25 44 0,-33 30 1116,-158 177 0,141-194-1248,7-6-1244,77-76-883,5-4-2990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 8420,'0'0'6531,"23"-4"-5755,76-12-178,-80 14-433,-1 0 0,34 1 0,-26 2-3045,-117-3-1789,-9-1 4301,81 2 3936,16 1-3236,0-1 1,0 1-1,0 0 1,0 0-1,0 0 1,0 1-1,-6 0 1,8 0-296,0 0 0,0-1-1,0 1 1,-1 0 0,1 0 0,0 0-1,0 0 1,0 0 0,0 0 0,0 0 0,0 0-1,1 0 1,-1 0 0,0 1 0,1-1-1,-1 0 1,1 1 0,-1-1 0,1 0 0,-1 3-1,-2 11 285,0-1 0,2 1 0,-1 0 0,2 20 0,0-31-232,0-2-76,0-1-1,0 0 0,1 0 1,-1 0-1,0 0 0,0 0 1,1 1-1,-1-1 0,1 0 0,-1 0 1,1 0-1,-1 0 0,1 0 1,-1 0-1,1 0 0,0 0 1,0 0-1,-1-1 0,1 1 0,1 1 1,1-1 24,-1 1 0,0-1 0,1 0 0,-1 0 1,1 0-1,0 0 0,-1 0 0,5 0 0,7 1 256,0-2 0,26-1-1,-20 1 105,3-1-267,-12 1-94,0 0 0,0 0 0,21 4 0,-27-2-43,-1-1-1,0 0 1,0 1-1,0 0 1,0 0 0,0 0-1,0 1 1,0-1 0,-1 1-1,1 0 1,-1 0-1,0 0 1,3 4 0,3 4 3,-1 0 1,-1 0-1,0 0 1,-1 1 0,0 0-1,0 0 1,-2 0-1,6 19 1,-5-8 5,-1 0 1,-1 1-1,0 44 0,-3-66 6,0-1 0,0 1-1,-1-1 1,1 1 0,0 0-1,-1-1 1,1 1 0,-1-1-1,1 1 1,-1-1 0,0 0-1,0 1 1,0-1 0,1 0-1,-1 1 1,-1-1 0,1 0-1,0 0 1,0 0 0,0 0-1,0 0 1,-1 0 0,1 0-1,-1 0 1,1-1 0,0 1-1,-1 0 1,1-1 0,-1 1-1,-2 0 1,-6 0 104,1 1 0,-1-1 0,1 0 0,-12-2 0,13 1-69,-3 0 4,-11 1 70,-30-5-1,44 3-137,1-1 0,-1 0 0,0 0 0,1 0 0,0-1 0,-1 0 0,-9-7 0,6 3-554,1 0 0,0-1 0,0 0 0,1 0 0,0-1 0,0-1 0,-8-12 0,-14-27-6300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2145,'2'-5'13019,"17"7"-12916,0 1 0,0 0 0,0 1 0,-1 1 0,30 12 0,-10-4 98,1 0-38,860 264 1184,-700-224-1278,496 143 100,-617-169-129,-77-26 248,-3-7-2129,-13-5-2596,-18 1-3166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1393,'0'0'5007,"-11"0"-3993,-37 0 436,5 0 4298,243 7-4754,-85-2-566,43 2-45,171 3 144,-329-10-837,-18-1-3507,-85-10-3499,61 8 3976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1217,'0'0'6787,"-18"0"-5803,-46 0-230,19 0 4567,246 13-4067,-84-2-870,551 19 342,-65-4-169,-473-18-460,219 17 124,-339-24-2097,-14-2 338,-27-6-1277,6 2-96,-21-4-2873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2849,'0'0'7879,"-8"-3"-6244,-26-8-370,25 8 615,84 3-1235,778 12 1685,-5 10-937,-828-21-1370,-16-1 1,1 1 0,0-1 0,0 0 0,0 0 1,0-1-1,-1 1 0,6-2 0,-3-3-198,-12 2-1065,-16 0-864,-84 3-5376,32 0 1599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4690,'0'0'7620,"-6"0"-6737,-8-2-357,25 3 59,43 4 219,339 20 1719,4-24-2042,-201-2-38,724 1 1510,-1110-5-12032,127 5 4900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 4066,'0'0'878,"-23"-1"1381,-9-2-1566,-76-2 1992,96 5 372,32 0-1952,310 22 994,-165-8-1717,915 63 2822,-1073-77-3293,355 19 512,-204-16-6370,-140-3-2401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391 117 4386,'0'0'7838,"-16"-19"-6853,-1-1-707,0 1 0,-21-17 1,33 33-224,1 0 0,0 0 0,-1 1 0,0 0-1,1 0 1,-1 0 0,0 1 0,0-1 0,0 1 0,0 1 0,0-1 0,0 0 0,0 1 0,0 0 0,0 1 0,-1-1 0,-5 2 0,-7 0 114,10-2-134,0 1 1,0 1-1,0 0 0,0 0 1,0 0-1,1 1 1,-1 0-1,1 1 1,0-1-1,0 2 1,0-1-1,0 1 1,1 0-1,-1 0 0,1 0 1,1 1-1,-1 0 1,1 1-1,0-1 1,0 1-1,-5 11 1,4-7-14,0 0 1,1 1 0,1 0 0,0 0 0,0 0-1,1 1 1,1-1 0,0 1 0,1 0 0,0-1-1,1 1 1,0 0 0,4 16 0,-3-22-13,2 0 0,-1-1 0,1 1 0,0-1 0,0 1 0,1-1 0,-1-1 0,2 1 0,-1 0 0,0-1 0,1 0 0,0 0 0,0 0 0,1-1 0,-1 1 0,1-1-1,0-1 1,13 7 0,-2-2 43,1 0 0,0-1 0,1-1 0,0-1 0,32 6 0,-6-7 727,1-1 1,50-5 0,-92 2-596,-1 0 0,0 0 0,1 0 0,-1-1 0,1 0 0,-1 0 0,0 0 0,1 0 0,-1 0-1,0 0 1,0-1 0,0 0 0,0 0 0,0 1 0,0-2 0,0 1 0,-1 0 0,1 0 0,-1-1 0,0 0 0,4-5 0,-13 9-6211,-5 6 3352,-27 11-5618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2097,'0'0'7225,"-19"4"-5987,-5 3-754,7-3 49,1 0 0,0-1 1,-18 1-1,14-1 1649,27-1-639,38 1-755,-41-3-883,146 4 656,213 10-43,-3 20-69,-230-13-224,-110-20-268,-20-1-352,0 0 225,0-1-1,0 0 1,0 1 0,0-1 0,0 0-1,-1 1 1,1-1 0,0 1 0,0-1-1,-1 0 1,1 1 0,-1-1-1,1 1 1,0-1 0,-1 1 0,1-1-1,-1 1 1,1-1 0,-1 1 0,1 0-1,-1-1 1,0 1 0,1 0-1,-1-1 1,1 1 0,-1 0 0,0 0-1,1 0 1,-1-1 0,-1 1 0,-23-2-2699,19 2 2065,-37-1-3680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 1185,'0'0'6064,"-20"0"-5104,-59 1-106,74-2-564,0 1 1,0 0-1,0 0 1,0 1-1,0 0 1,0-1 0,0 2-1,0-1 1,0 0-1,0 1 1,0 0-1,-4 3 1,1 0 577,-8 9 1186,16-13-2029,-1-1 0,1 0 1,0 1-1,0-1 0,-1 1 1,1-1-1,0 1 0,0-1 0,-1 1 1,1-1-1,0 1 0,0-1 1,0 1-1,0-1 0,0 1 0,0-1 1,0 1-1,0-1 0,0 1 1,0-1-1,0 1 0,0-1 0,0 1 1,1-1-1,-1 0 0,0 1 1,0-1-1,0 1 0,1-1 1,-1 1-1,0-1 0,0 1 0,1-1 1,-1 0-1,0 1 0,1-1 1,-1 0-1,1 1 0,-1-1 0,0 0 1,1 0-1,-1 1 0,1-1 1,-1 0-1,1 0 0,-1 0 0,1 1 1,10 2 145,-1 0 0,1 0 0,0-1 0,0-1 0,12 1 1,64-2 525,-40 0-426,76 0 58,395-18 519,-177-29-34,-420 42-5526,-91 5-4706,104 0 5739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83 4114,'0'0'7406,"-21"0"-6125,-63 0-153,63 0 1649,29-1-1995,496-8 792,-106 5-1040,-383 4-503,8-3 18,-23 3-45,0 0-1,0 0 1,0 0 0,0 0 0,0-1 0,1 1 0,-1 0 0,0 0 0,0 0-1,0 0 1,0-1 0,0 1 0,0 0 0,0 0 0,0 0 0,0-1 0,0 1 0,0 0-1,0 0 1,0 0 0,0-1 0,0 1 0,0 0 0,0 0 0,0 0 0,0 0-1,0-1 1,0 1 0,0 0 0,0 0 0,0 0 0,-1 0 0,1-1 0,0 1-1,0 0 1,0 0 0,0 0 0,0 0 0,0 0 0,-1-1 0,1 1 0,0 0 0,0 0-1,0 0 1,0 0 0,-1 0 0,1 0 0,0 0 0,0 0 0,0 0 0,0 0-1,-1 0 1,1 0 0,0 0 0,-22-5-29,0 0 1,1 2-1,-1 1 0,-37 1 1,23 0-136,-288-7-1397,-144-6 975,452 14 658,13 0-12,-1 0 1,0 1-1,0-2 0,0 1 1,0 0-1,0-1 0,1 0 1,-1 0-1,0 0 0,1 0 1,-7-3-1,34 1 422,554 1 477,-298 4-222,-174 0-442,103-4 1000,-223-1-1264,-15 0-1935,-55 2 0,49 1-257,-38 0-4244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402 143 4674,'0'0'5755,"-8"-21"-4413,-2-6-826,-16-31 0,25 56-455,0-1-1,-1 1 1,0 0 0,0 0-1,1-1 1,-2 1-1,1 0 1,0 0-1,0 1 1,0-1 0,-1 0-1,1 1 1,-1 0-1,1-1 1,-1 1 0,0 0-1,1 0 1,-1 1-1,0-1 1,0 0 0,0 1-1,1 0 1,-1 0-1,0 0 1,-3 0-1,-5-1 113,-3 0 79,-1 1 1,1 0 0,0 0 0,-1 1-1,-18 5 1,25-4-200,0 0 0,1 1 0,-1 0 0,1 0 0,0 1 0,0 0 0,0 0 0,0 0 0,1 1 1,0 0-1,-6 6 0,3-1-7,0 0-1,1 1 1,0 0 0,0 0 0,2 1 0,-1 0 0,1 0 0,1 1 0,0-1 0,1 1-1,1 0 1,-1 1 0,2-1 0,0 0 0,1 1 0,0-1 0,1 1 0,0-1 0,3 15-1,-1-21-40,0-1 0,0 0 0,0 0-1,1 0 1,0-1 0,0 1 0,0 0-1,1-1 1,0 0 0,0 0 0,0 0-1,0-1 1,1 1 0,0-1 0,0 0-1,0 0 1,0-1 0,1 1 0,0-1-1,8 3 1,2 1 62,0-1 1,0-1-1,0 0 0,1-1 1,0-1-1,27 2 0,20-2 703,85-6 0,-101-5-638,-45 8-136,0-1 1,-1 0-1,1 0 1,0 0-1,0 0 1,-1 0-1,1-1 1,-1 1-1,1-1 0,-1 1 1,1-1-1,-1 0 1,4-4-1,-6 6-76,0-1 39,0 1 0,0 0-1,1 0 1,-1 0 0,0 0-1,0 0 1,0 0 0,0-1-1,0 1 1,0 0 0,0 0-1,0 0 1,0 0 0,0-1-1,1 1 1,-1 0 0,0 0-1,0 0 1,0 0 0,0-1-1,0 1 1,0 0 0,0 0-1,0 0 1,0-1 0,0 1-1,-1 0 1,1 0 0,0 0-1,0 0 1,0-1 0,0 1-1,0 0 1,0 0 0,0 0-1,0 0 1,0 0 0,0-1-1,-1 1 1,1 0 0,0 0-1,0 0 1,0 0 0,0 0-1,0 0 1,-1 0 0,1 0-1,0-1 1,0 1 0,0 0-1,0 0 1,-1 0 0,1 0-1,0 0 1,0 0 0,0 0-1,0 0 1,-1 0 0,1 0-1,0 0 1,0 0 0,0 0-1,-1 0 1,1 0 0,0 1-1,0-1 1,-32-1-3953,-25 1-4191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1409,'0'0'7088,"5"-9"-2979,-5 82-3778,1 93 264,0-159-583,0 0 1,0 0-1,1 0 1,-1-1-1,1 1 1,1 0-1,0-1 0,-1 1 1,2-1-1,6 10 1,-8-12-6,1-1-1,0 0 1,0 0-1,0 0 1,0 0-1,0 0 1,1 0-1,-1-1 1,1 0-1,0 0 1,-1 0-1,1 0 1,0 0-1,0-1 1,0 0-1,1 0 1,-1 0-1,7 1 1,-8-2 10,1 0 0,0 0 1,-1 0-1,1 0 0,-1 0 0,1-1 1,0 0-1,-1 0 0,1 0 0,-1 0 0,0 0 1,1-1-1,-1 1 0,3-3 0,-2 0 6,0 1-1,0-1 0,-1 1 0,0-1 0,0 0 0,0-1 1,0 1-1,0 0 0,2-8 0,0-1 11,0 0 0,-1-1 0,3-19 0,7-21 3,-12 48 236,0 0 1,0-1-1,0 1 0,-1-1 0,1-10 1793,-2 21-2153,0 95-78,0 154-2107,19-252-7320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2961,'0'0'7462,"-3"2"-5627,3-2-1825,0 1-1,0-1 1,0 0-1,0 1 1,0-1-1,1 0 0,-1 1 1,0-1-1,0 0 1,0 0-1,0 1 1,1-1-1,-1 0 1,0 0-1,0 0 0,0 1 1,1-1-1,-1 0 1,0 0-1,0 0 1,1 1-1,-1-1 0,0 0 1,0 0-1,1 0 1,-1 0-1,0 0 1,1 0-1,-1 0 1,0 0-1,1 0 0,17 4 486,0 0 1,0-2-1,0 0 0,31-1 0,-28-1-359,178 0 1742,-198 0-1865,0 0-1,-1 0 0,1 1 1,0-1-1,0-1 0,-1 1 0,1 0 1,0 0-1,-1 0 0,1 0 0,0 0 1,-1-1-1,1 1 0,0 0 0,-1-1 1,1 1-1,0 0 0,-1-1 0,1 1 1,-1-1-1,1 1 0,-1-1 0,1 1 1,-1-1-1,1 1 0,0-2 0,0-17-788,-2 8-1823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32 5619,'0'0'4468,"-23"-6"-3454,-79-18-158,98 24-807,0-1 0,0 1 0,0-1 0,0 1 0,0 1 0,0-1 0,0 1 0,0-1 0,-1 1-1,1 0 1,1 0 0,-1 1 0,0-1 0,0 1 0,0 0 0,1 0 0,-1 0 0,1 1-1,0-1 1,-1 1 0,1-1 0,-2 5 0,-1-2 27,-1 1-36,0 1 1,1 0-1,1 0 1,-1 1-1,1 0 0,0-1 1,1 2-1,-1-1 0,2 0 1,-1 1-1,1 0 1,1 0-1,-1 0 0,2 0 1,-1 0-1,1 0 1,0 1-1,1-1 0,0 0 1,1 0-1,3 16 0,-3-20-27,1 0 0,0-1 0,1 1 0,-1-1 0,1 1 0,0-1 0,0 0 0,0 0 0,1 0 0,-1 0 0,1-1 0,0 0 0,0 1 0,0-1 0,0-1 0,1 1 0,6 3-1,3 0 56,0 0 0,0-1-1,0-1 1,28 6-1,-3-6 337,0-1 0,42-3 0,-37-1 175,-37 1-341,0 0 1,1 0-1,-1-1 1,0 0-1,1 0 1,8-3 0,-29 1-3923,-11 2-2135,3 7-2276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3970,'0'0'10119,"-1"0"-9105,624 12 3788,-558-9-2761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82 9668,'0'0'4296,"-29"-14"-3032,-99-40-447,120 51-753,0 0-1,-1 1 1,1 0 0,-1 1 0,0 0 0,1 0 0,-1 1 0,0 0 0,0 0-1,1 1 1,-1 0 0,0 1 0,1 0 0,-1 0 0,1 1 0,0 0-1,-9 4 1,15-6-55,-13 6 66,-1 0 0,1 1 1,0 0-1,1 2 0,0-1 1,-17 16-1,24-18-44,1-1 1,-1 1-1,1 0 1,1 0-1,-1 0 1,1 1-1,1 0 1,-1 0-1,1 0 1,1 1-1,0-1 1,0 1-1,-3 14 1,5-15-20,0-1 0,1 1 0,-1 0 0,2 0 0,-1-1 0,1 1 0,0 0 0,0-1 0,1 1 0,0-1 0,1 0 0,0 1 1,0-1-1,4 6 0,0-3 46,0 0 0,0-1 0,1 0 0,1 0 1,-1-1-1,1 0 0,1-1 0,13 9 0,-7-6 58,2 0 0,-1-2 0,1 0 0,0-1 0,0 0 0,1-2 0,0 0 0,25 2 0,17-1 645,78-2 0,-134-4-701,-3 0-9,-1 0 0,1 0 0,0 0 0,-1-1 0,1 1 1,-1 0-1,1-1 0,0 1 0,-1-1 0,1 1 1,-1-1-1,1 0 0,-1 1 0,0-1 0,1 0 0,-1 0 1,0 0-1,1 0 0,-1 0 0,0-1 0,0 1 1,0 0-1,0 0 0,0-1 0,1-1 0,0-1-182,-1-1-1,0 1 1,0 0-1,0-1 0,0 1 1,-1 0-1,1-1 1,-1-4-1,0 8 54,0 1-1,0-1 0,0 1 0,0 0 1,0-1-1,0 1 0,-1-1 1,1 1-1,0 0 0,0-1 1,0 1-1,0 0 0,0-1 0,0 1 1,-1 0-1,1-1 0,0 1 1,0 0-1,0-1 0,-1 1 0,1 0 1,0 0-1,-1-1 0,1 1 1,0 0-1,-1 0 0,1-1 1,-1 1-1,-15-2-2825,14 2 2621,-41 0-6115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 4514,'0'0'9298,"-10"-3"-8047,-29-9 21,28 8-111,10 2-120,14 1-390,-12 1-732,624 0 794,-616 0-767,21 0 180,-29 0-149,-1 0 1,1 0-1,0 0 0,-1 0 0,1 0 1,0 0-1,-1 0 0,1-1 0,0 1 0,-1 0 1,1 0-1,0-1 0,-1 1 0,1 0 1,-1-1-1,1 1 0,-1 0 0,1-1 0,-1 1 1,1-1-1,-1 1 0,1-1 0,-1 1 1,1-1-1,-1 1 0,0-1 0,1 0 1,-1 1-1,0-1 0,0 1 0,1-2 0,-1 1-59,0 1 0,-1-1 0,1 1 0,0 0 0,0-1 0,-1 1 0,1 0 0,0-1 0,0 1 0,-1 0 0,1-1 0,0 1 0,-1 0 0,1-1 0,0 1 0,-1 0 0,1 0-1,-1 0 1,1-1 0,0 1 0,-1 0 0,1 0 0,-1 0 0,1 0 0,-1 0 0,1 0 0,0 0 0,-1 0 0,1 0 0,-1 0 0,-19 0-1577,15 0 1006,-27 0-2903,-4 0-1161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 4946,'0'0'9330,"-17"-2"-8044,-26-3-780,24 2-128,16 2 37,7 0 225,809 1 2951,-813 0-3361,0-4-16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55 9428,'0'0'6659,"15"-9"-6531,51-29-80,-64 37-44,0 0-1,-1 0 1,1 0-1,0 0 1,0 0-1,0 1 0,0-1 1,0 1-1,0 0 1,1-1-1,-1 1 1,0 0-1,0 0 0,0 0 1,0 1-1,0-1 1,0 0-1,0 1 1,0-1-1,0 1 0,0 0 1,0 0-1,0 0 1,0 0-1,-1 0 1,1 0-1,0 0 0,-1 0 1,1 1-1,0-1 1,-1 1-1,0-1 1,1 1-1,-1 0 0,0-1 1,0 1-1,0 0 1,0 0-1,0 0 1,0 0-1,-1 0 0,1 2 1,3 7-18,-2-1 0,1 1 0,-2 0 0,1 0 0,-1 19 0,-2-25 30,1 0-1,-1 1 1,0-1-1,-1 0 0,1 0 1,-1 0-1,0 0 0,0 0 1,0 0-1,-1-1 0,0 1 1,0-1-1,0 0 0,0 1 1,-1-1-1,1-1 0,-1 1 1,0 0-1,0-1 1,-1 0-1,1 0 0,-7 3 1,3-2 175,1 0 0,0-1 0,-1 0 0,0 0 0,0-1 0,0 0 1,0 0-1,0-1 0,0 0 0,0-1 0,0 1 0,0-2 0,-1 1 0,-9-3 1,17 3-163,1 0-1,-1 0 1,1-1 0,-1 1 0,1 0 0,0 0 0,-1-1 0,1 1 0,0-1 0,-1 1 0,1 0-1,0-1 1,-1 1 0,1-1 0,0 1 0,0-1 0,0 1 0,-1 0 0,1-1 0,0 1 0,0-1-1,0 1 1,0-1 0,0 1 0,0-1 0,0 1 0,0-1 0,0 1 0,0-1 0,0 1 0,0-1-1,0 1 1,0-1 0,1 1 0,-1-1 0,0 1 0,0-1 0,0 1 0,1-1 0,-1 1 0,0 0-1,1-1 1,-1 1 0,0-1 0,1 1 0,-1 0 0,0-1 0,1 1 0,-1 0 0,1 0 0,-1-1-1,1 1 1,0 0 0,22-5-45,0 1 1,0 1-1,0 1 0,41 2 0,-42 0 5,-13 0 0,0 2 1,0-1 0,1 1 0,-1 1 0,-1-1 0,1 2 0,0-1-1,-1 1 1,1 0 0,-1 1 0,0 0 0,9 8 0,-4-3-4,0 1 1,-1 0-1,0 1 0,-1 0 1,-1 1-1,11 16 1,-17-22-19,0 0-1,0 0 1,-1 1 0,0-1 0,-1 0 0,1 1 0,-2 0-1,1 0 1,-1-1 0,0 1 0,0 0 0,-1 0-1,0 0 1,-2 8 0,2-13 32,-1-1 0,0 0 0,0 0 0,0 0 1,0 0-1,0 0 0,-1-1 0,1 1 0,0 0 0,-1 0 0,1-1 0,-1 1 1,0-1-1,0 1 0,1-1 0,-1 0 0,0 0 0,0 0 0,0 0 0,0 0 0,0 0 1,-1-1-1,1 1 0,0 0 0,-3-1 0,-10 3 49,0 0 1,-23 0-1,33-3-35,-42 2 158,-59-4 1,102 2-131,1-1 1,0 0-1,-1 0 1,1 0 0,0 0-1,0 0 1,0-1 0,0 1-1,-4-3 1,5 3-194,1 0 0,0 0 0,-1 0 0,1 0 1,0-1-1,0 1 0,0 0 0,0-1 0,0 1 0,0 0 0,0-1 0,0 1 0,0-1 0,1 1 0,-1-1 1,1 0-1,-1 1 0,1-1 0,-1 1 0,1-3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83 6883,'0'0'6416,"-32"-14"-5047,-105-42-331,130 53-969,0 1 1,-1 0-1,1 0 1,0 1-1,-1 0 1,1 0-1,-1 1 1,1 0-1,-13 2 1,12-1 0,1 2-1,0-1 1,0 1 0,0 0 0,0 0 0,-8 6 0,11-6-32,-5 2-1,1 0 0,-1 1 0,1 0 0,0 1 0,1 0 0,0 0 0,0 0 0,0 1 0,1 0 0,1 1 0,-1-1 1,1 1-1,0 0 0,1 0 0,0 1 0,1-1 0,0 1 0,0 0 0,1 0 0,0 0 0,1 0 0,0 0 0,1 0 0,0 0 0,0 0 0,1 0 1,3 13-1,-3-17-31,2 1 0,-1-1 0,1 1 0,0-1 0,0 0 0,1 0 0,0 0 0,0-1 0,0 1 0,1-1 0,-1 0 0,1 0 0,0-1 0,1 1 0,-1-1 0,1 0 0,8 4 0,6 2 32,-1 0 0,1-2 0,1 0 0,25 6 0,-4-6 195,0-2 0,0-2 0,81-1 0,-104-3 2760,-21-1-4353,0 0 944,1 1 0,0 0 0,0-1 0,0 1 0,0 0 0,0 0 0,0 0 0,0 0 0,0 0 0,0 0 0,-2 0 0,2 0-484,-22 0-5217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4946,'0'0'3453,"-24"7"-2352,8-3-889,5-2-72,0 1-1,0 0 0,0 0 0,1 1 0,-1 1 1,1 0-1,0 0 0,0 1 0,1 0 0,0 0 0,0 1 1,0 1-1,1-1 0,-10 14 0,1 2 121,2 0 0,1 2 0,0 0 0,2 0 0,1 1 0,1 1 0,-8 38 0,9-25-119,3 1 0,1 0 0,2 0 0,4 61 0,0-89-129,0 1-1,1-1 0,1 0 1,0 0-1,1 0 0,0 0 1,1 0-1,0-1 0,1 0 1,13 19-1,-8-16-18,0 0-1,2-1 1,0-1 0,0 0 0,1 0-1,1-1 1,18 11 0,-11-9-286,1-2 0,0 0 0,1-1 0,35 11 0,-31-14-1155,1-2 0,0 0 0,50 2 0,-8-7-1833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7812,'0'0'4324,"24"31"-3502,-24-31-822,98 138 800,-89-126-709,-2 1-1,0 0 0,-1 0 1,0 0-1,0 1 0,-2 0 0,0 0 1,0 1-1,1 19 0,-2-15-6,3 34 140,-2 0-1,-6 96 0,1-134-191,0 0 0,-2 0 0,0 1 0,-1-2 0,0 1 0,-1 0 0,-1-1 0,0 0 0,-1 0 0,-1-1 0,0 0 0,0 0 0,-1-1 0,-1 0 0,0 0 0,-1-1 0,-17 13 0,23-20-288,0 0 0,0-1 1,0 0-1,-1 0 0,0 0 0,-9 3 0,-19-1-5073,19-5-517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2321,'0'0'9199,"4"-3"-8684,-3 3-501,-1-1 0,1 1 0,0-1 0,0 1 0,-1 0 0,1-1 0,0 1 0,0 0 1,0 0-1,0-1 0,0 1 0,-1 0 0,1 0 0,0 0 0,0 0 0,0 0 0,0 0 0,0 0 0,-1 0 0,1 1 1,0-1-1,0 0 0,0 0 0,0 1 0,-1-1 0,1 1 0,0-1 0,0 1 0,-1-1 0,1 1 0,0-1 0,-1 1 0,1-1 1,0 1-1,0 1 0,3 4 83,-1 0-1,1 0 1,-1 0 0,3 9 0,-6-15-96,7 18 231,-2 0 0,0 1 0,0-1 0,2 34 0,-3 76 532,-4-96-479,-1-32-248,1 0 0,0 0 0,0 0-1,0 0 1,0 0 0,0 1 0,0-1 0,0 0-1,0 0 1,0 0 0,-1 0 0,1 0 0,0 0-1,0 0 1,0 0 0,0 0 0,0 0 0,0 0-1,-1 1 1,1-1 0,0 0 0,0 0 0,0 0-1,0 0 1,0 0 0,-1 0 0,1 0 0,0 0-1,0 0 1,0 0 0,0 0 0,0-1 0,0 1-1,-1 0 1,1 0 0,0 0 0,0 0 0,0 0-1,0 0 1,0 0 0,0 0 0,-1 0 0,1 0-1,0 0 1,0 0 0,0-1 0,0 1 0,0 0-1,0 0 1,0 0 0,0 0 0,0-1 0,-8-8 680,4-9-630,0 0-1,2 0 0,0-1 1,1 1-1,1 0 0,0-1 1,4-20-1,-3 31-80,1 0 0,0 0 0,0 1 0,1-1 1,0 0-1,0 1 0,1 0 0,-1 0 0,2 0 0,-1 0 0,1 1 0,0 0 0,0 0 0,1 0 0,-1 0 0,11-7 0,-9 8-22,1 0-1,-1 0 1,1 1-1,0 0 1,0 0-1,0 1 1,1 0-1,-1 0 1,1 1-1,0 0 1,-1 1 0,1 0-1,0 0 1,16 1-1,-21 1 5,-1 0 0,0 0 1,0 1-1,1-1 0,-1 1 0,0-1 0,0 1 0,0 0 0,-1 0 0,1 0 1,0 1-1,-1-1 0,1 1 0,-1-1 0,0 1 0,0 0 0,0 0 1,0 0-1,0 0 0,1 4 0,5 11-37,0-1 1,6 25-1,-13-38 31,7 27-852,-2-1 0,-2 1 0,0 1 0,-3-1 1,-1 40-1,0-38-1272,0 13-1908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7892,'0'0'5394,"0"118"-4642,0-63-223,0-5-273,0-1 112,0-11-288,0-7-80,0-4 0,5-10-576,6-10-2898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5795,'0'0'5229,"-19"25"-3845,0 0-1021,-1 1-37,1 0-1,1 1 1,1 1-1,-18 42 1,16-26 244,3 0-1,-12 47 1,22-65-454,1 1 0,1-1-1,2 1 1,0 0 0,3 29-1,0-49-111,0 0 0,0 0-1,1 0 1,0-1 0,0 1 0,1 0-1,-1-1 1,2 1 0,-1-1-1,1 0 1,0 0 0,0-1 0,0 1-1,1-1 1,0 0 0,0 0-1,0 0 1,1-1 0,10 7-1,-6-4-499,1-1 1,1-1-1,-1 0 0,1 0 0,0-1 0,0-1 0,0 0 0,1-1 0,-1 0 0,17 0 0,17-1-3754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7555,'0'0'3215,"13"18"-2449,39 62-238,-50-77-498,1 1 0,-2 0 0,1-1-1,0 1 1,-1 0 0,1 0 0,-1 0 0,0 0-1,-1 0 1,1 0 0,-1 0 0,0 1-1,0 7 1,-1 0 71,1-9-52,0 0 0,-1 0 0,1 0 0,-1 0 0,0 0 0,0 0 0,0 0 0,0 0 0,-1-1 0,1 1 0,-1 0 0,1-1 0,-1 1 0,0-1 0,0 0 0,0 1 0,-1-1 0,1 0-1,0 0 1,-1 0 0,1-1 0,-1 1 0,0-1 0,1 1 0,-1-1 0,0 0 0,-5 1 0,-4 2 404,0-1-1,-1 0 0,1-1 0,-1-1 0,-20 1 0,35-17 765,1 13-1215,0 0 0,0 0 0,-1 0 0,1 0 0,1 0 1,-1 0-1,0 1 0,0 0 0,1 0 0,-1 0 0,0 0 0,1 0 0,-1 0 0,7 1 1,56-1-51,-55 2 29,-6-1 12,0 1-1,0 0 1,0 0-1,0 1 1,0-1-1,0 1 1,0 0-1,0 1 1,-1-1-1,1 1 1,-1 0-1,1 0 0,-1 0 1,0 0-1,-1 1 1,1-1-1,0 1 1,-1 0-1,0 1 1,5 7-1,-3-3-11,-1 0 1,1 0-1,-2 0 0,1 0 0,-1 0 0,-1 1 0,0-1 0,0 1 0,-1 0 1,1 12-1,-2-20 16,0 0 1,-1 1 0,1-1-1,0 0 1,-1 0 0,1 1-1,-1-1 1,0 0 0,0 0-1,1 0 1,-2 0 0,1 0-1,0 0 1,0 0 0,-1 0-1,1 0 1,-2 1 0,0 0 10,-1-1 1,1 1-1,0-1 0,-1 0 1,1 0-1,-1-1 1,1 1-1,-1-1 0,-5 2 1,-7 0 39,0-1 0,0 0 0,-31-1 0,40-1-48,4 0-72,0 0 0,0 0-1,0 0 1,0-1 0,0 1-1,0-1 1,0 0 0,0 0-1,0 0 1,0 0-1,1 0 1,-5-3 0,6 3-196,-1-1 0,0 1 1,1-1-1,0 1 0,-1-1 0,1 0 1,0 0-1,0 0 0,0 0 0,0 0 1,0 0-1,0 0 0,0 0 0,1 0 1,-1 0-1,1 0 0,-1-4 0,0-18-4502,1 2-2209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7203,'0'0'2626,"17"21"-906,56 73-252,-65-83-1272,-2 1 0,0 1 0,0-1 0,-1 1 0,0 0 0,-2 0 0,1 1 0,-1-1 0,-1 1 0,-1-1 0,0 1 0,-1 19 0,1-11 12,-1-17-152,0 96 820,-1-89-812,-1 1-1,0-1 1,0 0 0,-1-1 0,-1 1 0,-6 14 0,2-9-3,-1-1 1,-1 0-1,-1 0 1,0-1-1,-1 0 1,0-1-1,-1 0 1,-21 16-1,24-22-283,0 0 0,-1-1-1,0 0 1,0-1 0,0-1 0,-1 0-1,0 0 1,0-1 0,0 0-1,0-1 1,0-1 0,-1 0 0,-17 1-1,26-3-277,1 0 0,-1 0 0,1 0-1,-1-1 1,0 1 0,1-1 0,-4-1 0,5 1-83,0 0 1,0-1 0,1 1 0,-1-1 0,0 1 0,1-1 0,-1 1-1,1-1 1,-3-3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1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18 416,'0'0'9274,"5"18"-8514,20 55-258,-24-72-471,0 1 0,0 0 0,0-1 0,0 1-1,0-1 1,0 0 0,0 1 0,1-1 0,-1 0 0,0 0 0,1 1 0,-1-1 0,1 0 0,-1 0 0,1-1 0,0 1 0,-1 0 0,1-1 0,0 1 0,-1-1 0,1 1 0,3 0 0,-1-1 176,0 0 0,-1 0 1,1-1-1,0 1 1,0-1-1,7-1 0,-10 1-126,0 0-1,0 1 0,1-1 0,-1 0 1,0 0-1,0 0 0,0 0 1,0 0-1,0 0 0,0 0 0,0 0 1,0 0-1,0-1 0,0 1 1,-1 0-1,1-1 0,-1 1 0,1 0 1,-1-1-1,1 1 0,-1-1 1,0 1-1,1-3 0,1-39 1438,-3 33-1094,1 8-400,0 0 0,0 0 0,0 1 0,-1-1 0,1 0 1,0 0-1,-1 1 0,0-1 0,1 1 0,-1-1 0,0 0 0,0 1 0,0-1 1,0 1-1,0 0 0,0-1 0,0 1 0,-1 0 0,1 0 0,0 0 0,-1 0 1,1 0-1,-1 0 0,1 0 0,-1 0 0,0 0 0,1 1 0,-1-1 0,0 1 1,-1-1-1,-7-1-154,1 0 1,-1 1 0,1 0-1,-14 1 1,21 0-83,0 0 0,0 0-1,1 0 1,-1 0 0,0 0 0,0 0-1,0 1 1,0-1 0,0 1-1,0 0 1,0-1 0,1 1 0,-1 0-1,0 0 1,0 0 0,1 0 0,-1 0-1,1 1 1,-1-1 0,1 0-1,0 1 1,-3 2 0,-12 23-4548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3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1365 202 1569,'0'0'7523,"0"-17"-4799,-1 15-2586,0-1 1,0 0-1,0 0 1,-1 1-1,1-1 0,0 1 1,-1 0-1,0-1 0,1 1 1,-1 0-1,0 0 1,-4-3-1,-31-24 1018,34 27-1046,-15-9 139,1 1-1,-2 0 1,1 1-1,-1 2 1,-27-8-1,4 3 133,-67-8-1,16 12 22,-108 4 1,148 4-181,31 1-150,-1 1-1,1 1 1,0 1 0,0 1-1,0 1 1,1 1-1,-38 17 1,18-3 15,1 1 1,-69 52-1,82-54 11,1 2-1,1 1 1,0 0-1,2 2 1,-37 52-1,49-61-84,2 1 0,-1 1 1,2 0-1,1 0 0,0 0 0,1 1 0,1 0 0,1 0 0,0 0 0,1 1 0,1 30 0,1-30 5,1 1 1,1 0-1,1-1 0,1 1 1,0-1-1,11 33 0,6-1-20,2 0-1,2-1 0,46 72 1,-56-102 7,2 0 0,0-1 1,1-1-1,1-1 0,1 0 1,0-1-1,1-1 0,1-1 1,1-1-1,24 12 0,-5-8 14,0-2 1,1-1-1,1-3 1,1-1-1,-1-2 0,52 3 1,268-5 92,-333-9-88,1-1 0,0-1 0,-1-1 0,44-14 0,-57 13 29,0 0 0,-1-1-1,0 0 1,0-2-1,0 0 1,-1-1-1,-1 0 1,1-1-1,12-14 1,-17 14 50,0-1-1,-2-1 1,1 1 0,-2-1-1,1-1 1,-2 1 0,0-1 0,8-29-1,-1-7 141,7-64-1,-17 95-162,8-82 292,-3-148 0,-9 235-360,-1-1 0,0 1 0,-1 0-1,-1 0 1,0 0 0,-1 0 0,0 1 0,-1-1 0,-1 1 0,0 1 0,-9-13-1,-7-8 25,-2 1-1,-50-50 0,45 53-45,-1 2 0,0 1 1,-3 1-1,-68-38 0,77 50-16,-1 1 0,-1 2 0,0 0 0,0 2 0,-1 1 0,0 1 0,0 1 0,-29-1 0,-124 5-1377,177 1 1222,1 0 0,-1 0-1,0 0 1,1 1 0,-1-1 0,1 1 0,-1 0-1,1 0 1,-1 1 0,1-1 0,-1 1 0,1-1-1,0 1 1,-5 4 0,6-3-257,0-1 0,0 1-1,0 0 1,1 0 0,-1 0 0,1 0 0,0 0-1,0 0 1,0 0 0,0 0 0,0 0 0,1 0-1,0 1 1,-1-1 0,1 0 0,1 5 0,-1 35-6675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3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447 268 4306,'0'0'8145,"-10"-12"-7219,-32-35-158,39 45-737,1 0 0,0 0-1,-1 0 1,1 1 0,-1-1-1,0 1 1,1 0 0,-1 0-1,0 0 1,0 0 0,0 0-1,0 0 1,0 1 0,0-1 0,0 1-1,0 0 1,0 0 0,0 0-1,0 1 1,-5 0 0,-8 0 141,8 0-134,1 0 1,0 0-1,-1 1 1,1 0-1,0 0 1,0 1-1,0-1 1,0 2-1,1-1 1,-1 1-1,1 0 1,0 0-1,0 1 1,0 0-1,-5 5 1,-6 8 112,0 0 1,1 2-1,-17 26 0,18-21-73,0 0-1,2 1 0,1 1 0,2 0 0,0 0 0,-11 55 0,12-26 126,2-1 1,1 92-1,7-125-109,1 0 0,1 1 0,1-1 0,0-1-1,2 1 1,1-1 0,1 0 0,0 0 0,2-1 0,22 37-1,-14-30-24,2 0 1,1-1-1,1-1 0,1-1 0,1-1 0,47 33 0,-47-39-43,2-2 0,0 0 0,1-2 0,1-1 0,-1-1 0,2-2 0,-1 0 0,35 4 0,-4-4 32,1-3 0,-1-3 0,67-4 1,-111-1 5,1 0 0,0-1 0,-1-1 0,1 0 0,-1-1 0,0-1 0,-1 0 0,1-1 0,-1-1 0,-1 0 1,1-1-1,-1 0 0,-1-1 0,15-14 0,-8 4 47,1-1 0,-2 0 0,-1-1 0,-1-1 0,-1 0 0,-1-2-1,15-33 1,-21 37-43,-1-2 0,-1 1 1,-1-1-1,0 0 0,1-42 0,-7-117 419,0 167-444,-2-37 58,-2 0 0,-24-98 0,20 118-42,-1 1 0,-1-1 0,-2 1 0,-1 1 0,-31-47 0,31 57-25,-1 2 0,-1 0 0,-1 1 0,0 0 1,-1 2-1,-1 0 0,0 1 0,-1 1 0,-1 0 0,0 2 1,-27-11-1,2 5-39,0 2 1,0 2-1,-2 1 0,-71-6 1,-28 12-776,132 6 423,13 0 239,0 0 0,1 0 0,-1 0 0,1 0-1,-1 0 1,1 0 0,-1 1 0,1-1 0,-1 1 0,1-1 0,-1 1 0,1 0 0,-1-1-1,1 1 1,0 0 0,-1 0 0,1 0 0,0 0 0,0 0 0,0 0 0,0 0 0,0 1-1,0-1 1,0 0 0,0 0 0,0 1 0,0-1 0,1 1 0,-1-1 0,1 1-1,-1 1 1,-1 5-582,1 0 0,1 0 0,-1 0 0,1 1 0,1 8 0,0 6-1154,1 31-3153,7-3-1858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1346 382 2721,'0'0'7089,"0"-15"-5689,-1-52-172,1 65-1163,-1-1-1,1 0 1,-1 0 0,0 0 0,1 0 0,-1 0-1,-1 1 1,1-1 0,0 0 0,-1 1 0,1-1 0,-1 1-1,0 0 1,0 0 0,0-1 0,0 1 0,0 0 0,0 0-1,-5-2 1,1-1 106,-18-13 116,-1 1 1,-1 2-1,-1 0 0,0 2 0,0 1 0,-1 1 1,-1 1-1,-40-8 0,43 14-178,-1 1-1,1 2 0,-1 0 0,-40 6 1,40-1-64,0 2 1,1 0-1,-1 2 1,1 1-1,-30 16 1,35-17-18,-34 16 109,2 2 0,0 2 0,1 3 0,2 1-1,2 3 1,-88 82 0,117-96-105,0 2 0,2 0 0,0 0-1,2 2 1,0 0 0,2 1 0,1 0 0,1 1-1,-12 45 1,12-28 36,3 1-1,1 1 1,2-1-1,3 1 1,3 59-1,1-84-41,1 0 1,1 0-1,1-1 0,1 0 0,1 0 1,0 0-1,11 19 0,80 127 223,-79-137-225,2-1 1,0-1-1,2-1 0,1 0 1,2-2-1,0-1 0,1-1 1,1-1-1,1-2 0,1-1 1,0-1-1,1-1 0,1-2 1,1-1-1,56 14 0,-15-12-9,80 5 0,77-4 66,-185-14-53,181 1 93,-167-3-50,-43-1-43,1-1 0,-1-1-1,1 0 1,-1-2 0,0 0-1,0 0 1,0-2-1,-1 0 1,0-1 0,-1 0-1,0-2 1,15-11 0,-5 2 71,0-1-1,-2-1 1,0-2 0,-1 0 0,33-48 0,-45 56-52,-1-1 0,0 0 0,-2 0-1,0-1 1,0 0 0,-2 0 0,0-1 0,3-24 0,-2-10 135,-3-84 0,-3 113-165,-5-96 59,-5 1 1,-31-136-1,6 90-54,25 130 22,-1 0-1,-25-53 0,27 69-47,-2 1 0,-1 0-1,0 1 1,-1 0 0,0 1 0,-2 1-1,1 0 1,-2 1 0,-18-13 0,-6 0-16,-1 1 0,-76-32 1,65 35-10,-1 2 0,-1 2 1,0 3-1,-1 3 0,-1 1 0,0 4 1,-1 1-1,-66 3 0,121 3-120,0 0 0,0 0 0,0 1-1,0-1 1,0 1 0,0-1 0,0 1 0,0 0 0,0-1 0,0 1 0,0 0-1,1 0 1,-1 0 0,0 1 0,1-1 0,-1 0 0,1 1 0,-1-1-1,1 1 1,-2 1 0,0 3-831,-1 0-1,1 0 1,1 0-1,-4 13 1,3-11-41,-12 39-6051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4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2625,'0'0'5435,"-8"0"-4832,-20 0-134,21 0 825,13 0-1126,52 0 46,82 0-2439,0-5-3581,-102 3 3733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1 288,'0'0'7035,"-17"1"-6352,9 0-612,-38 4 132,42-3-156,6-1 8,31 0 106,442 0 1012,-472-1-1031,-7 0 63,-234 15 1344,96-4-579,127-11-640,12 0-218,1 0-1,-1 0 1,0 0-1,1 1 1,-1-1 0,0 1-1,1-1 1,-1 1-1,-2 1 1,4-1 136,5 0-61,225 1 122,-115-4-258,-77 2-3,-35 0 27,-5-2 73,-9 0 85,-21 3 20,15 0-391,-36-3-1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 2801,'0'0'8028,"-7"0"-6932,-15 0 503,624-13 2792,-441 7-3804,-160 6-352,-19 1-4624,-7 3-114,-4 10-1788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5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46 2145,'0'0'6499,"-10"2"-5128,-15 5-741,15-4-223,10-1-17,4-2 184,385 2 3040,-261-3-1663,-714 1 635,1009 0-2130,-421 0-393,-1 0-46,-1 0 0,0-1 1,1 1-1,-1 0 1,0 0-1,1 0 0,-1 0 1,0 0-1,1 0 0,-1 0 1,0 0-1,1 0 1,-1 0-1,0 0 0,1 0 1,-1 0-1,0 0 0,0 1 1,1-1-1,-1 0 0,0 0 1,1 0-1,-1 0 1,0 0-1,0 1 0,1-1 1,-1 0-1,0 0 0,0 1 1,1-1-1,-1 0 1,0 0-1,0 1 0,0-1 1,0 0-1,1 0 0,-1 1 1,0 0-18,13-23-283,-11 19-142,0 0 0,0 0 0,-1-1 0,0 1 0,1 0 0,-1 0 0,0-1 0,-1 1 0,2-6 0,-4 5-3099,-4 3-2162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1265,'0'0'10228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3922,'0'0'3730,"-3"-5"-3570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2513,'0'0'7572,"0"-2"-8997,0-5-3937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3362,'0'0'6368,"-13"3"1123,34-3-9846,34-3-2328,26-9-2218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 3201,'0'0'4979,"-51"-7"-4579,51 4 16,0 1-1104,19-3-2818,19-2-1296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5 272,'0'0'4664,"-21"0"4517,13 0-9884,4 0 541,3 0 266,1 1-1,0-1 1,0 0 0,-1 0 0,1 0-1,0 0 1,0 0 0,-1 0 0,1 0-1,0 0 1,0 0 0,-1 0-1,1 0 1,0 0 0,-1 0 0,1 0-1,0 0 1,0 0 0,-1 0-1,1 0 1,0 0 0,0-1 0,-1 1-1,1 0 1,0 0 0,0 0 0,0 0-1,-1-1 1,1 1 0,0 0-1,0 0 1,0 0 0,-1-1 0,1 1-1,0 0 1,0 0 0,-1-3 2015,4 10-3835,1-4 706,0 0 0,0 0 0,0 0 0,0 0 0,1-1 0,-1 1-1,7 1 1,13 6-7378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1544 72 4162,'0'0'12312,"1"-13"-11029,0 4-1062,0 1 0,-1-1 0,-2-14 0,2 22-214,0 1 0,0 0 0,0-1 1,-1 1-1,1-1 0,0 1 1,0-1-1,0 1 0,0 0 1,-1-1-1,1 1 0,0 0 1,0-1-1,-1 1 0,1 0 1,0-1-1,-1 1 0,1 0 1,0-1-1,-1 1 0,1 0 0,0 0 1,-1-1-1,1 1 0,-1 0 1,1 0-1,0 0 0,-1 0 1,-15 5 132,-12 13 78,-43 36 0,28-20-110,-382 284 903,14-11-267,-106 87 233,509-388-996,-10 10-338,38-15-2751,4-1 1891,89-3-4695,-17-13-1406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102 115 8740,'0'0'7473,"3"-18"-6585,15-79 966,-19 120-764,1 37-1,2-11-952,-9 80 370,-36 197 0,23-196-296,-27 261 264,41-220-2711,11-174-112,22-18-1664,15-22-2423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8644,'0'0'8833,"38"20"-7648,265 134 208,-223-110-911,-3 3 0,-1 4 1,-3 3-1,106 101 0,-163-139-428,-5-4 39,26 19 1,-34-29-22,1 1 1,-1-1-1,1 0 1,0 0-1,0 0 0,0-1 1,0 1-1,0-1 1,0 0-1,0 0 0,0 0 1,6-1-1,-6 1-1,1-1 1,-1-1-1,0 1 0,1 0 0,-1-1 0,0 0 1,0 0-1,0 0 0,1-1 0,-1 0 1,6-3-1,-8 3-272,0 1 0,0-1 0,-1 0 0,1 0 0,-1 0 0,1 0 0,-1 0 1,0 0-1,0 0 0,0 0 0,0 0 0,0-1 0,0 1 0,-1 0 0,1-1 0,-1 1 0,1 0 0,-1-1 1,0 1-1,0-1 0,0 1 0,0 0 0,-1-5 0,0 5-234,1 0 0,0 0 0,-1 0 1,1 0-1,-1 0 0,1 0 0,-1 0 0,0 0 0,0 0 0,0 0 0,0 1 1,0-1-1,-1 0 0,0-1 0,-7-5-2657,0 1-1,0 0 1,-12-6 0,21 13 3007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 4610,'0'0'8940,"-3"-1"-8385,-4-1-240,9 2 7,21 2 323,39 6 506,-48-6-940,-11-2-169,0 0-1,0 0 0,0 0 1,0 1-1,0 0 0,0 0 1,0 0-1,0 0 0,4 2 1,-7-3-33,0 0 0,0 1 0,0-1 1,-1 0-1,1 0 0,0 0 0,0 1 1,0-1-1,0 0 0,-1 0 0,1 0 1,0 1-1,0-1 0,-1 0 0,1 0 1,0 0-1,0 0 0,-1 0 0,1 0 1,0 0-1,0 0 0,-1 0 0,1 0 1,0 0-1,-1 1 0,1-2 0,0 1 1,0 0-1,-1 0 0,1 0 0,0 0 1,0 0-1,-1 0 0,1 0 0,0 0 1,0 0-1,-1 0 0,1-1 0,-2 1 17,-199 0 68,200 1-102,0 0-1,1 0 1,-1-1 0,0 1 0,1 0 0,-1 0 0,0 0-1,1 0 1,-1 0 0,1 0 0,0 0 0,-1 0 0,1 0 0,0 0-1,-1 0 1,1 0 0,0 0 0,0 0 0,0 0 0,0 0-1,0 2 1,0 2-39,-5 23 23,2 0 0,0 1 0,4 50 0,-1-78 26,0 1 0,0-1 0,1 1-1,-1-1 1,1 0 0,-1 1 0,1-1 0,-1 0 0,1 0 0,0 1 0,-1-1-1,1 0 1,0 0 0,0 0 0,0 0 0,0 0 0,0 0 0,2 2 0,0-1 8,0-1 1,1 1-1,-1 0 0,0-1 1,1 0-1,-1 0 1,6 1-1,6 0 46,1 0 1,26-1-1,-32-1-43,-1 0-2,8-1 5,0 1-1,0 1 1,0 1 0,31 7 0,-43-8-19,-1 1 1,0-1-1,1 1 1,-1 0 0,0 1-1,0-1 1,0 1 0,0 0-1,-1 0 1,1 0-1,-1 0 1,0 0 0,0 1-1,0 0 1,0-1 0,0 1-1,-1 0 1,0 0 0,0 1-1,0-1 1,0 0-1,2 9 1,-1-1-137,-1 0 0,3 20 0,-5-29 125,0 0 1,1-1-1,-1 1 0,0 0 1,-1 0-1,1 0 0,-1-1 0,1 1 1,-1 0-1,0-1 0,0 1 1,0 0-1,0-1 0,0 1 0,-1-1 1,1 0-1,-1 1 0,-1 1 0,-5 2 25,1-1-1,-1 0 0,0-1 1,0 0-1,0 0 0,-1-1 1,1 0-1,-1 0 0,-17 2 1,-2 0 46,-53 1 1,52-5-44,16 0-30,0 0 0,0-1 0,0-1 0,-20-3 0,31 4-55,1-1 1,-1 1 0,1-1 0,-1 1 0,1-1 0,0 0 0,-1 1 0,1-1 0,0 0 0,0 0 0,-1 0-1,1 0 1,0-1 0,0 1 0,0 0 0,0 0 0,0-1 0,0 1 0,1 0 0,-2-2 0,1-1-490,0 0 0,0 0 0,0 1 0,1-1 0,-1 0 0,1 0-1,0-4 1,0-18-5336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4402,'0'0'4954,"-24"0"-2574,-61 0-742,22 0 1836,61 0-2050,6 0-525,428 25 1153,-241-17-1350,-66-5 1931,-144-19-1929,13 13-1189,0 0 0,0 1-1,0-1 1,-1 2 0,1-1-1,-1 1 1,1 0 0,-1 0-1,1 1 1,-1-1 0,1 2-1,-10 0 1,-11 0-2767,-39-1-6830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63 6371,'0'0'10319,"-32"-14"-9206,7 3-945,0 1 0,0 1 0,-40-9 0,59 18-124,1-1 0,0 1-1,0 1 1,-1-1 0,1 1-1,0-1 1,0 2 0,-1-1-1,1 0 1,0 1 0,0 0 0,1 0-1,-1 1 1,0-1 0,1 1-1,-5 4 1,-3 2 103,1 1-1,1 1 0,-17 20 1,21-23-94,-3 4 24,0 0 1,1 1-1,0 0 0,1 0 0,0 1 1,2-1-1,-9 30 0,11-34-58,2-1 1,-1 1-1,1 0 0,0 0 0,1 1 1,0-1-1,0 0 0,1 0 0,0 0 1,1 0-1,0 0 0,0-1 1,1 1-1,6 13 0,-3-12-4,0-1 1,1 0-1,0 0 0,1 0 0,0-1 1,0 0-1,1-1 0,0 0 0,0 0 1,1-1-1,17 9 0,-2-3 19,0-2 1,0-1-1,50 12 0,-37-14 387,0-3 0,0-1-1,45-2 1,-57-1 914,-26-1-1205,1 0 1,-1 1-1,1-1 0,0 0 1,-1 1-1,1-1 1,-1 0-1,1 0 0,-1 1 1,0-1-1,1 0 1,-1 0-1,0 0 0,0 0 1,1 1-1,-1-1 1,0 0-1,0 0 1,0 0-1,0 0 0,0 0 1,0 0-1,-1-1 1,1-28-2652,0 26-1167,29 1-9411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5555,'0'0'10767,"17"0"-9433,111 0 590,-69 1-1119,-31 1-591,1-2 1,-1-1-1,42-7 0,-66 8-258,-1-1 0,1 0 0,-1-1 0,0 1 1,0 0-1,1-1 0,-1 0 0,4-3 0,-7 5-22,0 0 0,1 0 0,-1-1-1,0 1 1,1 0 0,-1-1 0,0 1-1,1-1 1,-1 1 0,0 0 0,0-1 0,1 1-1,-1-1 1,0 1 0,0-1 0,0 1-1,0-1 1,0 1 0,0 0 0,0-1 0,0 1-1,0-1 1,0 1 0,0-1 0,0 1 0,0-1-1,0 0 1,-1 0-186,0 0 0,1 0 0,-1 0 0,0 0 0,0 0 0,0 0 0,0 0 0,0 0 0,-1 0 0,1 1 0,0-1-1,0 0 1,0 1 0,-3-1 0,-39-13-6028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22 7940,'0'0'677,"-25"-4"940,-88-10 435,103 12-1838,0 1 1,-1 1 0,1 0 0,0 0-1,-1 1 1,1 0 0,0 1 0,-1 0-1,1 1 1,0 0 0,1 1-1,-1 0 1,1 0 0,-11 7 0,12-5-104,1 0 1,0 0-1,0 1 1,0 0 0,1 0-1,0 1 1,1 0 0,0 0-1,0 0 1,0 1-1,1-1 1,1 1 0,-6 18-1,2 4 75,1-1 1,2 1-1,1 0 0,2 49 0,2-68-161,-1 1 0,2-1 0,0 1-1,0-1 1,1 0 0,1 0 0,0 0 0,0-1 0,1 1-1,1-1 1,0 0 0,0 0 0,1-1 0,0 0-1,1 0 1,0-1 0,1 0 0,0 0 0,13 9-1,-6-6 17,1-1-1,0 0 1,0-1-1,1-1 0,0-1 1,1-1-1,0 0 1,0-2-1,1 0 0,-1-1 1,1-1-1,0-1 1,39 0-1,-33-1-734,0-2 0,0 0 0,0-2 0,0-1 0,28-8-1,15-9-4998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6067,'0'0'9332,"158"10"-8259,-100-8-289,-1-2-400,-4 0 16,-10 0-352,-11 0-96,-13 0-80,-9 0-1296,-23-19-13303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46 480,'0'0'8978,"-25"-9"-6852,-84-23-835,106 31-1224,-1 0-1,0 0 1,0 1-1,0-1 1,0 1-1,0 0 1,1 0-1,-1 0 1,0 1-1,0-1 0,0 1 1,0 0-1,1 0 1,-1 0-1,0 1 1,1-1-1,-1 1 1,1 0-1,-1 0 1,1 0-1,0 1 1,0-1-1,0 1 1,0-1-1,1 1 1,-6 6-1,0 0 84,-7 7 18,1 1 0,1 0 0,0 1 0,1 1 0,1 0 0,1 0-1,1 1 1,0 0 0,2 1 0,0 0 0,1 0 0,2 0 0,0 1 0,-1 23 0,4-33-135,0 2 47,1-1 0,0 1 0,3 19 1,-2-29-65,0 0-1,0 1 1,1-1 0,-1 0 0,1 1 0,0-1 0,0 0 0,1-1 0,-1 1-1,1 0 1,0-1 0,0 1 0,6 5 0,2 0 42,0-1 0,1 0-1,0-1 1,0 0 0,0-1 0,1 0 0,0-1-1,0-1 1,24 5 0,-4-3 133,1-2-1,63 0 1,-95-4-260,1 0 0,-1 0-1,1 0 1,-1 0 0,1-1 0,-1 1 0,1-1 0,-1 1 0,1-1 0,-1 0 0,3-1 0,-4 1-389,0 0-1,0 0 1,1 0 0,-1-1 0,0 1 0,0 0 0,0 0 0,0-1 0,-1 1 0,1 0 0,0-1-1,0-1 1,2-7-7212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1697,'0'0'0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0 592,'0'0'7092,"8"0"-9702,14 0-2112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3570,'0'0'4850,"-3"15"-4850,3-10-720,0 0-2562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6275,'0'0'5338,"-22"20"-4495,-2 1-648,-2 2 23,0 2 0,1 0 0,-28 40 1,-147 224 1675,197-284-2022,1-3-30,1 1 0,-1-1 0,1 1 0,-1-1-1,1 1 1,0 0 0,0 0 0,0 0 0,0-1 0,1 1 0,-1 5 0,22-8-8337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6915,'0'0'5835,"19"1"-5336,63 7-158,-79-7-325,0-1-1,0 1 1,0 0-1,0 0 1,0 0-1,-1 0 1,1 0-1,0 1 1,-1-1-1,1 1 1,-1 0-1,0-1 1,1 1-1,-1 0 1,0 1-1,0-1 1,0 0-1,-1 1 1,1-1-1,0 1 1,1 3-1,-1 1 2,0-1 0,0 1 0,-1-1 0,0 1 0,0 0 0,0 10 0,-1-15-13,1 7 17,-1 0 0,0 0-1,-1 0 1,0-1-1,0 1 1,-3 9-1,2-13-11,0 0 0,0 0-1,-1-1 1,1 1 0,-1-1-1,0 1 1,-1-1 0,1 0-1,-1 0 1,1 0 0,-6 4 0,-2 1 220,0 0 1,-1 0 0,0-1-1,0 0 1,-1-1 0,0 0 0,0-1-1,-16 5 1,16-11 2895,22 0-2520,427-14-61,-425 11-287,-13-3-2211,-16-4-3830,-3 7-608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5298,'0'0'9343,"1"-3"-8377,27 149 1497,26 174-1228,-51-298-1907,-1 0 0,0 0 1,-2 0-1,-2 24 0,2-45 434,0-1 0,0 1 1,0-1-1,0 0 0,0 1 0,-1-1 1,1 1-1,0-1 0,0 1 0,0-1 1,0 1-1,-1-1 0,1 1 0,0-1 0,-1 0 1,1 1-1,0-1 0,-1 1 0,1-1 1,0 0-1,-1 0 0,1 1 0,-1-1 1,1 0-1,0 1 0,-1-1 0,1 0 1,-1 0-1,1 0 0,-1 0 0,1 0 0,-1 1 1,-7-1-5862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4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5090,'0'0'9541,"31"7"-8965,-30-7-569,54 13 364,-1 2 0,92 38 0,123 83 1107,-228-113-1162,-2 3 0,-1 1 0,-1 2 0,47 47 0,-80-76-226,-3-8-1043,-1-14-3306,0 14 1617,0-5-5697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85 2417,'0'0'5779,"7"-8"-4523,60-66 3805,-65 71-4351,-3 3 288,-10 6 318,6-3-1624,-72 42 694,3 3 1,2 3-1,-69 64 0,81-58-126,11-10 222,-2-2 1,-85 58-1,123-97-718,24-16-2342,9-3-1544,35-17 0,-6 6-2644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6995,'0'0'8823,"3"-4"-7865,6-6-419,-9 10-527,0 0 0,0 0 1,1 0-1,-1 0 0,0 0 0,0 0 0,0 0 0,0 0 0,0 0 0,0 0 0,1 0 0,-1 0 0,0 0 0,0 0 0,0 0 0,0 0 1,0 0-1,1 0 0,-1 0 0,0 0 0,0 0 0,0 0 0,0 0 0,0 0 0,0 1 0,0-1 0,1 0 0,-1 0 0,0 0 0,0 0 1,0 0-1,0 0 0,0 0 0,0 1 0,0-1 0,0 0 0,0 0 0,0 0 0,0 0 0,0 0 0,0 0 0,0 1 0,0-1 0,0 0 1,1 31 961,-2-8-564,1 16-102,2 0-1,1 0 0,3 0 1,16 65-1,23 41 21,16 53-47,-47-142-186,12 89-1,-26-123-80,0-17-151,0-1 1,0 0-1,1 0 1,-1 0-1,2 7 0,-2-11 85,0 0 0,0 0 0,0 0 0,0 0 0,0 0 0,0 0 0,0 0 0,0 0 0,0-1 0,0 1 0,0 0 0,0 0 0,0 0 0,0 0 0,0 0 0,0 0 0,0 0 0,1 0 0,-1 0 0,0 0 0,0-1 0,0 1 0,0 0 0,0 0 0,0 0 0,0 0 0,0 0 0,0 0-1,0 0 1,0 0 0,0 0 0,1 0 0,-1 0 0,0 0 0,0 0 0,0 0 0,0 0 0,0 0 0,0 0 0,0 0 0,0 0 0,0 0 0,1 0 0,-1 0 0,0 0 0,0 0 0,0 0 0,0 0 0,0 0 0,0 0 0,0 0 0,0 0 0,0 0 0,1 0 0,-1 0 0,0 0 0,2-11-1692,3-60-6331,-3 19 2536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4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6931,'0'0'6299,"26"9"-4914,-22-8-1321,42 14 588,-1 2 1,66 35 0,12 15 495,6 3 456,121 86 1,-250-156-1623,0 0 0,1 1 0,-1-1 1,0 0-1,0 0 0,1 0 1,-1 1-1,0-1 0,1 0 0,-1 0 1,0 0-1,0 0 0,1 0 1,-1 0-1,0 0 0,1 0 0,-1 1 1,0-1-1,1 0 0,-1 0 1,0 0-1,1 0 0,-1-1 0,0 1 1,1 0-1,-1 0 0,0 0 1,1 0-1,-1 0 0,0 0 0,1 0 1,-1-1-1,0 1 0,0 0 1,1 0-1,-1 0 0,0-1 0,0 1 1,1 0-1,-1 0 0,0-1 1,0 1-1,0 0 0,0 0 0,1-1 1,-1 1-1,0 0 0,0-1 1,0 1-1,0 0 0,0-1 0,0 1 1,0 0-1,0-1 0,0 1 1,2-23-2561,-2 20 1884,0 2 454,0 1-1,0-1 0,0 0 0,0 0 0,0 0 1,0 1-1,-1-1 0,1 0 0,0 0 1,0 0-1,-1 1 0,1-1 0,0 0 0,-1 0 1,0 0-1,-17-10-6426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5410,'0'0'2722,"24"12"-2834,5 2-1281,9 1-1536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 4034,'0'0'6307,"-30"0"-6307,36 0-625,15 0-623,3 0-1489,-3-12-1825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5683,'0'0'5922,"-32"0"-5409,35 0-1506,24 0-1392,5 0-1329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5683,'0'0'8926,"-30"19"-7901,-99 66-179,73-45-72,1 2 1,-82 82-1,125-112-736,6-6-159,-5 4 257,1 1 0,-10 12 0,18-20-296,0-1 1,0 1 0,0 0 0,1-1-1,-1 1 1,1 0 0,0 0 0,0 0 0,0 0-1,0 0 1,1 0 0,-1 0 0,1 0-1,-1 0 1,1 0 0,1 4 0,-1-6 91,0-1 1,0 0-1,0 0 0,0 1 1,0-1-1,0 0 0,0 0 1,1 1-1,-1-1 0,0 0 1,0 0-1,0 0 1,0 1-1,1-1 0,-1 0 1,0 0-1,0 0 0,1 0 1,-1 1-1,0-1 0,0 0 1,1 0-1,-1 0 1,0 0-1,0 0 0,1 0 1,-1 0-1,0 0 0,1 0 1,-1 0-1,0 0 0,0 0 1,1 0-1,8 1-983,1 0-1,-1-1 0,0-1 1,1 1-1,10-3 1,17-13-3688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5426,'0'0'9880,"8"-12"-8344,22-40-388,-30 52-1116,0-1 0,0 1 0,0-1 1,0 1-1,1 0 0,-1-1 1,0 1-1,0-1 0,0 1 1,1-1-1,-1 1 0,0 0 0,1-1 1,-1 1-1,0-1 0,1 1 1,-1 0-1,0 0 0,1-1 1,-1 1-1,1 0 0,-1-1 0,0 1 1,1 0-1,-1 0 0,1 0 1,-1 0-1,1-1 0,-1 1 1,1 0-1,-1 0 0,1 0 0,-1 0 1,1 0-1,-1 0 0,1 0 1,4 11-160,-4-8 251,13 31 331,-2 1-1,13 60 1,6 81 161,-23-124-563,1 16-747,1 112 1,-10-178 319,1 6-1560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63 368,'0'0'6667,"-6"0"-6005,-10 0 770,-39 0 7871,28 0-8737,377-23 51,10 0-124,-359 23-293,-30-7-2017,21 4 548,0 1 0,0 0-1,-12 0 1,-10 1-2023,-8 1-891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1281,'0'0'12853,"32"-2"-12033,15-1-385,0 2 1,0 3-1,89 13 1,410 118 2581,-381-90-2070,-160-43-2520,-8-3-323,-14-2-1974,-17 4-3336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4338,'0'0'4818,"-16"-9"-4802,16 14-16,11 11-64,21 1-576,11 0-1425,0 0-1553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46 2417,'0'0'9124,"-35"0"-8579,43-7-962,14-5-1311,5 0-834,-3-2-1728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5090,'0'0'5029,"-9"5"-3991,-25 14-155,33-18-697,0-1 0,0 1 0,0-1 0,0 1 0,0 0 0,1-1 0,-1 1 0,0 0-1,0 0 1,0 0 0,1 0 0,-1 0 0,1 0 0,-1 0 0,0 0 0,1 0 0,0 0 0,-1 0 0,0 1 0,6 15-6263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1761,'0'0'6344,"-7"0"-5138,7 0-1205,-102 0 6101,76 2-2548,74 0-3084,751 41 1464,-709-35-31,-72-8-13092,7 0 79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49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88 10629,'0'0'2959,"-26"-14"-929,-91-41-763,106 51-1099,-1 0 1,1 1-1,-1 1 0,0 0 0,0 0 1,1 1-1,-1 1 0,0 0 0,0 0 1,-20 5-1,28-5-109,-7 2 30,0 0 0,1 1 0,-1 0 0,1 0 0,0 1-1,0 0 1,0 1 0,1 1 0,0-1 0,0 1 0,0 1 0,0 0-1,1 0 1,0 0 0,1 1 0,-11 15 0,11-13-61,0 0-1,1 1 1,0-1 0,1 1-1,0 1 1,1-1 0,0 1 0,1 0-1,0 0 1,1 0 0,0 0-1,1 0 1,0 0 0,2 19-1,1-23-23,-1-1-1,1 1 1,0-1-1,1 0 1,0 0-1,0 0 1,0 0-1,1-1 0,0 1 1,0-1-1,1 0 1,-1 0-1,1-1 1,1 1-1,-1-1 1,1 0-1,0-1 0,0 1 1,0-1-1,9 4 1,4 2 36,1-1 0,-1-1 1,1 0-1,1-2 1,-1 0-1,24 3 0,11-3 233,110-2 0,-108-5 478,-49 1-506,-6 1-140,0-1 0,0 0 0,0 0 0,1 0 0,-1 0 1,0 0-1,0-1 0,0 1 0,0-1 0,0 1 0,1-1 1,-1 0-1,0 0 0,4-2 1195,-6 3-1241,0-3-239,0 1 0,0 0 1,0 0-1,-1 0 0,1 0 0,0 0 1,-1 0-1,1 0 0,-1 0 0,0 0 1,0 0-1,0 0 0,0 1 0,0-1 0,0 0 1,-2-2-1,0 1-304,-1 1 0,1-1 1,-1 1-1,0-1 0,0 1 1,-4-1-1,-6-4-920,-27-14-5010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4690,'0'0'4778,"10"-8"-4401,-4 2-337,-2 3-17,-1-1 0,1 1 0,0 0-1,0 0 1,0 0 0,1 1-1,-1-1 1,1 1 0,-1 0-1,1 0 1,0 1 0,0-1 0,0 1-1,0 0 1,0 0 0,5 1-1,-1 0 25,3-1 17,0 1 0,0 1 0,-1 0 0,1 0 0,17 5 0,-25-4-54,-1-1 1,1 1-1,0 0 0,-1 0 0,1 1 0,-1-1 1,1 0-1,-1 1 0,0 0 0,0 0 0,-1 0 1,1 0-1,0 1 0,-1-1 0,0 1 0,0-1 1,0 1-1,0 0 0,1 6 0,1 2 32,-1 1 0,0-1 0,-1 1 0,0 0 0,-1 0 0,-1-1 0,0 1-1,-1 0 1,-4 22 0,4-31 40,0-1 1,0 1-1,-1-1 0,1 0 0,-1 1 1,0-1-1,0 0 0,0 0 0,0 0 1,-1 0-1,1-1 0,-1 1 0,0-1 1,0 1-1,1-1 0,-2 0 0,1 0 1,0 0-1,0-1 0,-1 1 0,1-1 1,-1 1-1,-4 0 0,-7 1 692,0-1-1,0 0 1,0-1-1,-20 0 0,34-1-739,1-1 18,-1 0 1,1 1 0,0-1-1,-1 0 1,1 0 0,0 0-1,-1 1 1,1-1-1,0 0 1,0 0 0,0 0-1,0 0 1,-1 1 0,1-1-1,1 0 1,-1 0-1,0 0 1,0 0 0,0 0-1,0 1 1,0-1-1,1 0 1,-1 0 0,0 0-1,1 1 1,-1-1 0,1 0-1,-1 0 1,1 1-1,-1-1 1,1 0 0,-1 1-1,1-1 1,0 1-1,1-2 1,7 1-58,1-1 0,-1 1 0,1 1-1,0 0 1,-1 0 0,1 1 0,-1 1 0,1-1 0,-1 1-1,0 1 1,1 0 0,-1 0 0,-1 1 0,1 0 0,0 0 0,-1 1-1,0 0 1,13 11 0,-10-7-1,-1 0 1,0 0-1,0 1 1,-1 1-1,-1 0 0,0 0 1,0 0-1,-1 1 1,0 0-1,-1 1 1,-1-1-1,8 25 0,-11-28-18,0 0-1,-1 1 1,0-1 0,0 1-1,-2 18 1,0-27 25,1 0 1,0 0 0,-1 0 0,1 0 0,-1 0-1,1 0 1,-1 1 0,1-1 0,-1 0-1,0 0 1,0-1 0,0 1 0,1 0 0,-1 0-1,0 0 1,0 0 0,0-1 0,0 1-1,0 0 1,0-1 0,0 1 0,-1-1 0,1 0-1,0 1 1,0-1 0,0 0 0,-3 1-1,-38 3 53,36-4-45,-31 1 91,1 1-53,1-2 1,-44-5-1,68 3-233,0 0-1,1-1 0,-1-1 0,1 0 0,-19-10 1,-21-18-5726,21 11-1257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5042,'0'0'6996,"-29"11"-6244,10-4-598,4-3-50,0 1 1,0 0-1,1 1 1,0 1-1,0 1 1,1 0-1,0 0 1,0 1-1,1 1 1,0 0 0,1 1-1,-12 14 1,-1 7 72,2 2-1,1 1 1,2 1 0,1 1 0,2 0 0,2 1 0,1 1 0,2 0 0,2 0 0,1 1 0,-3 69 0,11-108-176,-3 45 84,5 54 0,0-86-74,-1 0-1,2 0 1,0-1 0,1 1-1,0-1 1,1 0 0,0 0-1,9 15 1,-3-12 6,1 1 0,0-2-1,1 1 1,1-2 0,0 0 0,1 0 0,0-1 0,1-1 0,1-1-1,0 0 1,26 11 0,-9-6-1186,2-2-1,0-2 1,1-1-1,75 12 1,-36-15-4805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7700,'0'0'4511,"27"18"-3407,87 61-237,-103-70-746,-1 0 0,0 1 0,-1 0 0,0 1 0,0 0-1,-1 0 1,-1 1 0,0 0 0,9 22 0,-9-21-22,5 13 76,-2 1 1,0-1 0,-2 2-1,0-1 1,-2 1-1,-2 0 1,0 1 0,-2-1-1,-1 1 1,-5 55-1,2-75-99,-1 1 0,1 0-1,-2 0 1,0-1 0,0 0 0,0 0-1,-1 0 1,0 0 0,-1-1 0,0 0-1,-1 0 1,1 0 0,-1-1 0,-1 0-1,1 0 1,-1-1 0,-1 0-1,1-1 1,-12 7 0,4-4-236,-1 0 1,0 0 0,0-2-1,-20 6 1,20-8-1409,-1-1 1,0 0 0,-33 1-1,39-4-4074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0:0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10629,'0'0'3575,"28"10"-2874,87 35-266,-109-42-389,-1-1 0,0 1 0,0 0 0,0 0 0,-1 1 0,1-1 0,-1 1 0,0 0 0,0 0 0,0 1 0,-1-1 0,1 1 0,-1-1 0,0 1 0,0 0 0,-1 1 0,4 9 0,-4-12-23,1 9 69,0 0-1,0 0 1,-1 0-1,-1 0 1,0 0 0,0 0-1,-3 24 1,2-36-91,0 4 69,-1 1 0,0-1-1,0 1 1,-1-1 0,1 0 0,-1 1-1,0-1 1,0 0 0,0 0 0,0 0-1,-1 0 1,0-1 0,0 1 0,0-1-1,0 1 1,0-1 0,-1 0 0,1 0 0,-1-1-1,0 1 1,0-1 0,-4 2 0,-3 2 193,0-1 0,0 0 1,-1-1-1,0-1 0,0 0 0,0 0 1,-15 1-1,228-6 2037,37-1-1889,-177 3-2121,-59 0 1077,2 1-1163,-17 17-9072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3602,'0'0'8065,"-22"3"-6627,-87 11 1376,128-16-2481,-1 2 1,20 1-1,3 0-111,23-1 124,518 10 1547,-555-9-2064,-25-7-3938,9-2-3003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3506,'0'0'3732,"-27"3"-2153,-84 11 49,59-6 221,25-4 461,27-4-2283,0 0 0,0 0 1,0 0-1,0 0 0,0 0 0,-1 0 0,1 0 1,0 0-1,0 0 0,0 0 0,0 0 0,0 0 1,0 0-1,0 0 0,0 1 0,0-1 0,0 0 1,0 0-1,-1 0 0,1 0 0,0 0 0,0 0 1,0 0-1,0 1 0,0-1 0,0 0 0,0 0 1,0 0-1,0 0 0,0 0 0,0 0 0,0 0 1,0 1-1,0-1 0,0 0 0,0 0 0,0 0 0,0 0 1,0 0-1,0 0 0,1 0 0,-1 1 0,0-1 1,0 0-1,0 0 0,0 0 0,0 0 0,0 0 1,0 0-1,0 0 0,0 0 0,0 0 0,0 0 1,1 0-1,-1 1 0,0-1 0,0 0 0,0 0 1,0 0-1,0 0 0,0 0 0,0 0 0,1 0 1,-1 0-1,0 0 0,0 0 0,22 7 595,256 32 1946,-179-27-2260,568 40 3011,-809-52-3218,-533 7-53,648-6-8,20 0-85,16 0-249,173 5-2533,2 7-4437,-170-12 6449,95 10-6506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1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85 186 608,'0'0'1425,"-13"-21"-1238,-43-64 7,41 59 87,15 19 74,2 2-62,-2 3-129,0 0 1,0 0-1,1 0 1,-1 0-1,1 0 0,-1 0 1,1 0-1,0 0 1,-1 1-1,1-1 1,0 0-1,1 1 0,-1-1 1,0 0-1,13-11 11670,-15 14-11768,-3 10-73,0-1 0,1 1 0,1-1 0,0 1 0,0 0 0,1 0 0,0 14 0,0-1 5,-5 119-1519,9 1-6966,-3-140 8141,2 46-4854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1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4866,'0'0'6083,"57"53"-5779,-44-29 176,-5 0-159,-3 3-289,-2 2 0,-3 7-32,0 12-737,0 7-2592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1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7700,'0'0'6637,"30"-12"-6239,97-36-147,-121 46-243,1 0 0,-1 0 0,1 1 0,-1-1 0,1 2 0,0-1 1,0 1-1,9 0 0,-12 1-2,0 0 0,0 1-1,1-1 1,-1 1 0,0 0 0,0 0-1,6 4 1,-4-3 3,-1 0-9,-1 0 1,1 1 0,-1-1-1,1 1 1,-1 0 0,0 0-1,0 0 1,-1 1 0,1-1 0,-1 1-1,0 0 1,-1-1 0,1 2-1,-1-1 1,0 0 0,0 0-1,0 1 1,-1-1 0,1 1 0,-2-1-1,1 1 1,0 10 0,-1-14 4,-1 0 0,1 0 1,0 0-1,0 0 0,-1-1 1,1 1-1,-1 0 0,0 0 1,0 0-1,1 0 1,-1-1-1,0 1 0,-1 0 1,1-1-1,0 1 0,0-1 1,-2 2-1,-1 0 7,1 0 0,-1 0 0,0-1 1,0 1-1,0-1 0,0 0 0,-5 1 0,-9 3 228,1-2-1,-35 5 1,42-8-19,-5 0 125,12-1-197,0 0 1,1 0 0,-1 0 0,0 0 0,0 1 0,0-1-1,1 1 1,-1 0 0,-4 1 0,28 0 978,33-3-1072,-19 0-104,63 5 0,-91-3 42,-1 1-1,1-1 0,-1 1 0,1 1 0,-1-1 0,0 1 0,0 0 0,0 0 1,0 1-1,0 0 0,-1 0 0,0 0 0,0 1 0,0 0 0,0 0 0,-1 0 0,0 0 1,0 1-1,0-1 0,-1 1 0,5 9 0,-3-2-60,0 0-1,0 1 1,-1 0 0,-1 0 0,-1 0-1,0 0 1,0 0 0,-1 0-1,-2 16 1,1-27 70,0 0-1,-1 0 1,0 0-1,0-1 1,0 1-1,0 0 1,0-1-1,0 1 1,0-1 0,-1 1-1,0-1 1,1 0-1,-1 0 1,0 0-1,0 1 1,0-2-1,0 1 1,0 0-1,-1 0 1,1-1 0,0 1-1,-1-1 1,1 0-1,-1 0 1,0 0-1,1 0 1,-1 0-1,0 0 1,-3 0 0,-11 2 110,0-1 0,1 0 1,-30-1-1,36-1-13,-15 0-114,12 1 133,-1-1 0,1-1-1,-1 0 1,1 0 0,-17-5 0,26 5-200,1 0-1,-1-1 1,1 1 0,0-1 0,0 0-1,0 1 1,0-1 0,0-1 0,0 1 0,0 0-1,1-1 1,-1 0 0,1 1 0,0-1 0,-1 0-1,1 0 1,1 0 0,-1 0 0,0-1 0,1 1-1,0 0 1,-1-1 0,1 1 0,0-7-1,0 5-788,0 0-1,1 1 1,0-1-1,0 0 1,0 0-1,2-7 1,4-3-5167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10277,'0'0'4994,"21"23"-3871,-3-4-865,-5-6-102,0 0-1,-1 1 0,-1 1 1,0 0-1,-1 0 0,0 1 1,-2 0-1,0 1 0,9 23 1,-7-2 36,-1 1 0,-2 0 0,-1 0 0,-2 0 0,-3 79 0,-1-109-194,-1 0-1,0-1 1,0 1-1,-1-1 0,0 1 1,0-1-1,-1 0 1,0 0-1,0 0 1,-1 0-1,0 0 1,-1-1-1,0 1 1,0-1-1,0-1 1,-1 1-1,0-1 0,0 0 1,-1 0-1,-12 8 1,3-4-236,-1 0 0,1-2 0,-2 0 0,1-1 0,-1-1 0,0 0-1,0-1 1,-1-1 0,-23 1 0,-14 0-3646,-104-6 0,59-7-2423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1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728 123 2113,'0'0'5899,"-22"-20"-3808,0-2-1407,-2 1 0,-27-18 0,46 36-576,0 0 0,0 1 0,0-1 0,-1 1 0,1 0 0,-1 1 0,1-1-1,-1 1 1,0 0 0,0 1 0,1-1 0,-11 2 0,3-2 76,1 2-1,0 0 1,0 0-1,0 1 1,0 1-1,0 0 0,1 0 1,-1 1-1,1 0 1,0 1-1,0 1 1,-15 9-1,0 5 20,0 1-1,0 1 1,2 0 0,1 2-1,1 1 1,1 1-1,2 1 1,0 1-1,2 0 1,-25 56 0,23-40-123,3 0 1,1 1-1,3 1 1,1 0 0,3 1-1,1 0 1,0 50 0,7-75-83,0 0 1,1 0 0,2 0-1,9 42 1,-8-51-11,0-1 0,1 1 0,1-1 0,0-1-1,0 1 1,1-1 0,1 0 0,0 0 0,14 14 0,-5-10-175,0 0 1,1-1 0,0-1 0,1-1 0,1 0 0,0-1-1,0-2 1,1 0 0,1-1 0,-1-1 0,42 8 0,5-5-1546,1-2 1,111-3 0,-29-5-2039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2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7972,'0'0'8201,"-1"2"-7790,-2 25 66,1 1 1,4 51 0,-1-20-71,0 7-402,-4 112 611,0-146-2244,-11 50 0,14-79 1192,-5 12-2488,0-8-1931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2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5603,'0'0'8854,"-3"12"-7576,0-2-1025,0 0 1,-1 0-1,0 0 0,-1-1 0,0 1 0,-1-1 0,0 0 0,-9 10 1,-57 48 610,47-46-460,-26 28 0,52-45 574,8-3-676,15 0-405,-19-1 199,27 1-323,1 1 0,-1 2-1,0 2 1,47 14 0,-47-10-2073,-1 1 0,36 20 0,-9 2-4092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2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92 9380,'0'0'2959,"-27"-15"-462,27 15-2497,-121-59 1660,111 55-1517,0 1 0,0 0 1,0 0-1,-1 1 1,1 1-1,-1 0 0,1 0 1,-1 1-1,0 0 1,1 1-1,-21 4 0,25-4-108,0 1-1,0 0 0,0 0 0,0 0 0,0 1 0,1 0 0,-1 0 1,1 0-1,0 1 0,-1 0 0,2 0 0,-1 0 0,0 0 1,1 1-1,0 0 0,0 0 0,0 0 0,1 0 0,0 1 1,0-1-1,0 1 0,-3 8 0,2-1-30,0 1-1,0-1 1,2 1-1,-1 0 1,2 0 0,0 0-1,0-1 1,2 1-1,1 17 1,-1-26-1,0-1 0,0 1 0,0-1 0,0 1 0,1-1 0,0 1 0,0-1-1,0 0 1,0 0 0,1 0 0,0 0 0,-1 0 0,1 0 0,1-1 0,-1 1 0,1-1 0,-1 0 0,1 0 0,0 0 0,0-1-1,0 0 1,0 1 0,1-1 0,-1-1 0,0 1 0,9 2 0,8 0 149,0 0-1,1-2 1,-1 0 0,35-2 0,-37 0 141,46-3 238,-86 4-8217,-30 1-814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5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6883,'0'0'9599,"26"2"-8838,298 15 1341,-80-12-1507,908 21 1859,31 1 1060,-1041-27-2874,-139 0-392,-3 0-211,0 0-23,0-1 0,0 1 0,0 0 0,0-1 0,0 1 0,0-1 0,0 1 0,-1-1 0,1 1 0,0 0 0,0-1 0,0 1 0,-1 0 0,1-1 0,0 1 0,0 0 0,-1-1 0,1 1 0,0 0 0,-1-1 0,1 1 0,0 0 0,-1 0-1,1-1 1,-1 1 0,-14-11-348,-1 2 0,0 0 0,0 0 0,-1 2 0,1 0 0,-2 1 0,-29-7 0,6 5-2758,0 2 1,-61-2 0,-17 7-7133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2113,'0'0'6507,"-8"-2"-5459,187 2 5243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5330,'0'0'7761,"-2"1"-7355,-2 2-395,1 0-1,-1 0 1,1 1 0,-1 0-1,1-1 1,0 1 0,1 0 0,-1 0-1,1 1 1,0-1 0,-4 10-1,-1 3 20,-7 34-1,11-41-18,1 0 0,1 0 0,0 0 0,0 0 1,1 0-1,0 0 0,2 11 0,-2-17-8,1 0-1,0 0 1,0-1 0,1 1-1,-1-1 1,1 1-1,0-1 1,-1 1 0,2-1-1,-1 0 1,0 0-1,0 0 1,1 0 0,0-1-1,0 1 1,0-1-1,0 1 1,0-1 0,0 0-1,0 0 1,4 1-1,6 2 16,0 0 0,0-1 0,0 0-1,1-2 1,-1 1 0,16 0 0,4-2-149,46-3 1,-75 1 107,0 1-1,0-1 1,0 0-1,0 0 0,0 0 1,0-1-1,0 1 1,0-1-1,0 0 1,-1 0-1,1 0 1,-1-1-1,1 1 0,-1-1 1,0 0-1,0 0 1,0 0-1,0 0 1,-1-1-1,1 1 1,-1-1-1,0 1 1,0-1-1,0 0 0,-1 0 1,1 0-1,-1 0 1,1-7-1,3-10 817,-2-1 0,-1 1-1,0-1 1,-2-28 0,0 29 2305,0 38-3197,0 77-106,0 73 903,0-56-6318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2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2 284 2321,'0'0'13089,"0"-3"-12350,-1-14-284,1 5-174,0 0 0,3-21 1,-2 28-251,0 1 0,1 0 1,-1 0-1,1 0 1,-1 0-1,1 0 0,0 0 1,1 1-1,-1-1 0,1 1 1,4-6-1,-1 3-18,0 1 0,1 0 0,-1 0 0,1 1 0,0-1 0,0 2 0,0-1 0,1 1 0,-1 0 0,1 0 0,0 1 0,9-1-1,8-1-95,1 2 0,37 1 0,-54 1 71,-5-1 8,1 1 1,-1 0 0,0 1-1,1-1 1,-1 1-1,1 0 1,-1 0 0,0 0-1,0 1 1,0-1-1,0 1 1,0 0 0,0 0-1,0 1 1,0-1-1,-1 1 1,1 0 0,-1 0-1,0 0 1,0 0-1,0 0 1,0 1-1,-1-1 1,1 1 0,-1 0-1,0 0 1,0 0-1,2 7 1,1 2 5,0 0-1,-1 1 0,-1 0 1,0-1-1,1 26 1,-3-9 96,-5 49 0,-2-47-11,5-30-68,1 0 1,-1 0-1,0-1 1,1 1-1,-1-1 1,0 1 0,0 0-1,0-1 1,0 1-1,-1-1 1,1 0-1,0 1 1,0-1 0,-1 0-1,1 0 1,-2 1-1,2-2 35,1 1 0,-1-1 0,1 0 0,0 0 0,-1 0 0,1 0 0,0 0 0,-1 0 0,1 0 0,-1 0 0,1 0-1,0 0 1,-1 0 0,1 0 0,-1 0 0,1 0 0,0 0 0,-1 0 0,1-1 0,0 1 0,-1 0 0,1 0 0,-1 0-1,1 0 1,0-1 0,0 1 0,-1 0 0,1 0 0,0-1 0,-1 0 0,-6-14 553,2-19-325,5 34-271,-1-110 501,1 61-424,1 38-73,-1 0-1,2 1 0,-1-1 0,1 0 1,1 1-1,0 0 0,0-1 0,1 1 1,1 1-1,-1-1 0,1 0 0,9-10 1,-9 13-24,0 0 0,1 1 0,0 0 0,0 0 0,0 0 1,1 1-1,0 0 0,0 0 0,0 1 0,1 0 0,-1 0 0,1 1 1,0 0-1,0 0 0,0 1 0,9-2 0,-7 2-12,1 1 0,0 0 0,0 1 1,-1 0-1,1 0 0,0 1 0,13 3 0,-17-2 12,-1 0 0,0 0 0,0 1 0,0-1 0,0 1-1,0 1 1,0-1 0,-1 1 0,0 0 0,0 1 0,0-1 0,6 8 0,-5-5 7,0 1 0,-1 0 0,-1 0 0,1 0 1,-1 0-1,-1 1 0,1-1 0,-2 1 0,4 15 1,0 9-768,1 45 1,1 5-3299,3-15-2127,2 1-2992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3057,'0'0'8695,"-15"0"-7230,-44 0-43,45 0-315,17 0-288,258 16 1242,-79-3-1646,253-5 414,-419-8-780,23-1 29,-37 1-50,0-1 1,0 1-1,0-1 0,0 1 1,0-1-1,0 0 0,0 0 1,0 1-1,0-1 0,0-1 0,0 1 1,0 0-1,2-3 0,2-10-598,-18 17-7264,-18 23 1239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9492,'0'0'6646,"24"0"-6336,2 0-235,0 2 1,25 4-1,-47-5-66,0 0 0,0 1 0,-1-1 0,1 1 0,0 0-1,-1 0 1,0 0 0,1 1 0,-1-1 0,0 1 0,0 0 0,0-1-1,0 1 1,-1 1 0,1-1 0,-1 0 0,0 1 0,0-1 0,0 1-1,0-1 1,-1 1 0,2 7 0,2-1 25,0 4-14,0 0 0,-1 0 0,-1 0 0,0 1 0,-1-1 0,-1 1 0,0 0 0,-1-1 0,-3 30 0,2-40-6,0 0 1,0 1 0,0-1-1,-1 0 1,0 0 0,0-1-1,0 1 1,0 0 0,0-1-1,-1 1 1,1-1 0,-1 1-1,0-1 1,0 0 0,-1-1-1,1 1 1,0 0-1,-1-1 1,-6 4 0,2-2 303,0 0 1,0-1 0,0 0-1,0-1 1,0 1-1,0-1 1,-1-1 0,1 0-1,-13 1 1938,31-2-1000,267 0-759,-216 0-4363,-1 0-4077,-46 0-223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 4594,'0'0'13462,"-32"-2"-13222,26 38 97,-2 9 143,3-4-32,-3-2-448,0-3 48,0-7-48,2-5-320,4-10-1121,2-4-1488,21-10-6772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5378,'0'0'10098,"-14"8"-9172,14-8-919,-38 21 941,-35 29-1,-43 23 997,78-51-820,38-21-1108,-1-1 0,1 0 0,0 0 0,0 0 0,0 0 0,-1 0-1,1 1 1,0-1 0,0 0 0,0 0 0,0 0 0,0 1 0,-1-1-1,1 0 1,0 0 0,0 1 0,0-1 0,0 0 0,0 0-1,0 1 1,0-1 0,0 0 0,0 0 0,0 1 0,0-1 0,0 0-1,0 0 1,0 1 0,0-1 0,0 0 0,0 0 0,0 1 0,0-1-1,1 0 1,-1 0 0,0 0 0,0 1 0,0-1 0,0 0 0,0 0-1,1 0 1,-1 1 0,0-1 0,0 0 0,0 0 0,1 0-1,-1 0 1,0 1 0,13 6 5,45 14-170,94 19 0,-7-10-2896,-105-23 1375,40 7-3105,0-6-1844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 9989,'0'0'8371,"43"-2"-7650,-6 2-641,6 0-64,0 0-16,-3 0-1857,-11 10-2049,-13 4-2305</inkml:trace>
  <inkml:trace contextRef="#ctx0" brushRef="#br0" timeOffset="1">0 210 9108,'0'0'9252,"80"24"-8403,-23-21-801,4-3 0,3 0-96,8 2-1281,-2 1-2064,-9-1-2034,-5-2-1808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8420,'0'0'11149,"-2"-6"-10551,-8-8-460,10 14-135,0 0 0,0 0 0,0 0 0,0 0 0,-1 0 0,1 0 1,0 0-1,0 0 0,0 0 0,0 0 0,-1 0 0,1 0 0,0 0 0,0 0 0,0 0 0,0 0 0,0 0 0,-1 0 0,1 1 0,0-1 0,0 0 1,0 0-1,0 0 0,0 0 0,0 0 0,-1 0 0,1 1 0,0-1 0,0 0 0,0 0 0,0 0 0,0 0 0,0 1 0,0-1 0,0 0 1,0 0-1,0 0 0,0 0 0,0 0 0,0 1 0,0-1 0,0 0 0,0 0 0,0 0 0,0 1 0,0 42 365,0-15-79,0 282 1675,0-243-5168,0 0-3410,0-24-3818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14 196 6883,'0'0'4309,"-3"-24"-2695,-2-8-1185,0-39 1,5 69-392,0-1 0,0 1 0,0-1 0,1 0 0,-1 1 0,1-1-1,0 1 1,-1-1 0,1 1 0,0 0 0,0-1 0,1 1 0,-1 0 0,0 0 0,1 0 0,0 0 0,-1 0 0,1 0 0,0 0 0,0 0-1,0 1 1,0-1 0,0 1 0,4-3 0,0 2 28,0 0 0,0 0 0,0 1 0,0-1 0,0 1 0,12 0 0,-17 1-62,3-1 9,0 1 0,-1-1-1,1 1 1,0 0 0,0 0 0,0 1 0,-1-1 0,1 1 0,0 0 0,-1 0-1,1 0 1,0 0 0,-1 1 0,0-1 0,1 1 0,-1 0 0,0 0-1,0 0 1,0 0 0,0 1 0,0-1 0,0 1 0,-1 0 0,1 0-1,-1 0 1,0 0 0,4 6 0,0 6 79,-1-1-1,0 0 1,-1 1 0,-1 0-1,0 0 1,-1 0 0,0 1-1,-1-1 1,-1 0 0,-4 31 0,0-29 360,3-16-374,1 0 0,0-1-1,0 1 1,0 0 0,-1-1 0,1 1 0,0 0-1,-1-1 1,1 1 0,-1 0 0,1-1-1,0 1 1,-1-1 0,0 1 0,1-1 0,-1 1-1,1-1 1,-1 0 0,1 1 0,-1-1-1,-1 1 1,2-5 699,1-3-662,0 1 0,0-1 1,1 1-1,0-1 1,0 1-1,0-1 0,1 1 1,0 0-1,0 0 0,1 1 1,-1-1-1,6-5 1,6-8-93,36-34 1,-37 40-24,-1 0-1,2 1 1,0 1 0,0 1 0,1 0-1,0 1 1,1 0 0,0 2 0,19-7-1,-35 14-3,1-1 0,-1 1 0,0-1-1,1 1 1,-1 0 0,1-1 0,-1 1 0,0 0-1,1 0 1,-1 0 0,1 0 0,-1 0 0,0 1-1,1-1 1,-1 0 0,1 1 0,-1-1 0,0 1-1,1-1 1,-1 1 0,0-1 0,0 1 0,1 0-1,-1 0 1,0 0 0,0 0 0,0 0 0,0 0-1,1 1 1,0 2-7,-1 1 0,1-1-1,-1 0 1,0 0 0,0 1 0,0-1-1,-1 9 1,1-7 14,3 176-666,-13-62-4381,-2-47-1292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9396,'0'0'8404,"190"-10"-7187,-54 10-385,9 0-352,-3 0 113,-14 0-417,-19-2-176,-26-5 48,-27-5-48,-26 2-481,-25 3-975,-50 4-6676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12534,'0'0'3863,"27"10"-3372,86 37-267,-108-45-220,-1 1 0,1-1 0,-1 1 0,0 0 1,0 0-1,0 0 0,-1 1 0,1-1 0,-1 1 0,0 0 1,0 0-1,0 0 0,0 0 0,3 8 0,-4-5 2,0 0-1,0 1 1,-1-1-1,0 1 1,0-1-1,0 12 1,-1-12 0,0-2 6,0 1 1,0 0-1,0-1 1,0 1 0,-1-1-1,0 1 1,-2 6 0,2-10-3,-1 1-1,1-1 1,0 0 0,-1 0 0,1 0-1,-1 0 1,0 0 0,1 0 0,-1 0 0,0-1-1,0 1 1,0-1 0,0 1 0,-1-1 0,1 0-1,0 0 1,-4 1 0,-8 3 264,0-1 1,0-1-1,0 0 1,-1-1-1,1-1 1,-1 0-1,-16-2 1,60-5 669,-1 4-958,0 1 0,53 6 0,-69-3 3,-1 0 0,0 1 0,0 0-1,0 1 1,0 0 0,0 1 0,-1 0-1,0 1 1,0 0 0,9 7 0,-9-5-2,-1 0 1,0 0-1,-1 1 1,0 0 0,0 1-1,-1 0 1,12 21-1,-15-24-16,-1 0-1,-1 0 1,1 0-1,-1 0 1,0 0-1,-1 0 1,0 1-1,0-1 1,0 0 0,-1 1-1,0-1 1,-1 1-1,0-1 1,-1 10-1,0-14 29,1 1 1,-1-1-1,0 0 0,0 0 1,0 0-1,0 0 0,0 0 1,-1 0-1,0-1 0,1 1 1,-1-1-1,0 1 0,0-1 1,0 0-1,0 0 0,0-1 1,-1 1-1,1-1 0,-1 1 0,1-1 1,-1 0-1,-5 1 0,-11 2 70,1-1 0,-36 2 0,53-5-62,-16 2 43,-1-1 0,1-1 1,0-1-1,0-1 0,-23-4 1,37 5-83,0 0 0,0-1-1,-1 1 1,1-1 0,0 0 0,0 0 0,1 0 0,-1-1 0,0 1 0,1-1 0,-1 0 0,1 0 0,0 0 0,0 0 0,0-1 0,0 1 0,1-1 0,-1 0 0,1 0 0,0 0 0,0 0 0,1 0 0,-1 0 0,1 0 0,0 0 0,0-1 0,-1-5 0,2 8-247,-1-1 0,1 1 0,0-1 1,0 1-1,0-1 0,0 1 0,0-1 1,1 0-1,-1 1 0,1-1 1,-1 1-1,1 0 0,0-1 0,0 1 1,0-1-1,0 1 0,0 0 0,1 0 1,-1 0-1,3-3 0,27-17-6452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4930,'0'0'8844,"-1"-1"-7949,0 6-731,1 6 84,0-1 0,1 0-1,0 0 1,5 18-1,3 31 386,-8 50 2555,1-121-3184,1 0-1,0 1 1,1-1 0,0 0-1,1 1 1,0 0 0,1 0 0,0 1-1,0 0 1,1 0 0,1 0 0,0 1-1,0 0 1,1 0 0,0 1 0,0 0-1,1 1 1,0 0 0,19-10-1,-24 15-21,-1 0 0,1 0 0,0 1 0,0 0 0,0 0 0,10 0 0,-13 1 5,0 0 1,-1 0 0,1 0-1,0 0 1,0 0 0,-1 1-1,1-1 1,0 1 0,-1-1-1,1 1 1,0 0-1,-1-1 1,1 1 0,-1 0-1,1 0 1,-1 0 0,1 0-1,-1 1 1,0-1 0,0 0-1,1 1 1,0 2 0,4 6-32,-1 2 0,0-1 0,-1 0 0,-1 1 1,1 0-1,-2 0 0,2 16 0,1 88-5306,-5-113 5096,0 34-4799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11189,'0'0'8084,"-11"133"-7460,8-68-560,-5-8 48,3-6-112,-3-8-176,8-4-912,0-10-2194,0-8-2737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3826,'0'0'10965,"-27"16"-9503,-93 59-3,71-41-174,-49 42-1,71-53-718,24-20-690,-5 4 1555,20-6 40,-9-1-1507,35 2 118,0 1 0,65 13 0,77 30-2205,-42-9-4670,-56-18-186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12486,'0'0'7395,"147"3"-7155,-86-3-240,-4 5-512,-1 2-1601,-11 2-2545,-18 11-2497</inkml:trace>
  <inkml:trace contextRef="#ctx0" brushRef="#br0" timeOffset="1">119 212 5090,'0'0'13671,"21"0"-13271,32 3-352,12 1-48,15-4-1329,11 0-2705,2 0-3249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10997,'0'0'10565,"-10"103"-9477,12-55-623,6-2-113,3 0-352,-3-3 0,-2 7-64,-1 8-1681,-5 7-1697,0 7-3729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7 337 9092,'0'0'7169,"-2"-26"-6201,-1 6-838,2-1 0,0 1 0,3-26 0,-1 42-117,0 0 0,0 1 0,0-1 0,0 1 0,1-1 0,-1 1 0,1 0 0,0-1-1,0 1 1,0 0 0,1 0 0,-1 1 0,1-1 0,-1 0 0,1 1 0,3-3 0,3-1 12,-1 1 0,1 1 0,0-1 1,10-3-1,-11 5-8,8-3-5,0 1 1,0 0-1,1 1 0,28-3 0,-39 6-3,1 0-1,-1 1 1,1 0-1,-1 0 1,1 1-1,-1 0 1,1 0-1,-1 0 1,1 1 0,-1 0-1,0 0 1,0 1-1,0 0 1,0 0-1,6 4 1,-5 0-8,0 0 0,-1 0 0,1 1 0,-2-1 0,1 1 0,-1 1 0,0-1 0,-1 1 0,0-1 0,0 1 0,-1 1 0,0-1 0,-1 0 1,2 13-1,1 15 49,-2 1 1,-1 47 0,-2-75-33,0 6 127,1-14-71,-1 1-1,1 0 1,-1-1-1,0 1 1,0 0 0,0-1-1,-1 1 1,1 0 0,-1-1-1,1 1 1,-1-1-1,0 1 1,0 0 0,0-1-1,0 0 1,0 1-1,-1-1 1,1 0 0,-3 3-1,3-5 487,1-4 316,0-10-655,1 0 0,0 0 0,1 0 0,0 0 0,1 1 0,1-1 0,0 0 1,8-17-1,7-10-162,2 0-1,43-63 1,-53 89-53,0 0 0,1 0 1,1 1-1,0 1 0,1 0 0,1 1 0,0 1 0,0 0 0,20-10 0,-28 18-11,0 0 0,0 0 0,0 1 0,0 0 0,0 0 0,1 1 0,-1 0 0,1 0 0,13 1 0,-17 1-2,0 0 0,0-1 0,-1 2 0,1-1 0,0 0 0,-1 1 1,1 0-1,-1 0 0,0 0 0,0 0 0,1 0 0,-2 1 1,1-1-1,0 1 0,0 0 0,-1 0 0,1 0 0,-1 0 1,0 0-1,0 0 0,0 1 0,1 3 0,6 13-9,0 0 1,9 35-1,-14-41 10,8 28-488,-2 0 1,-2 1-1,4 68 1,-10-64-3995,-6 66 1,-5-57-2492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2417,'0'0'16688,"39"-3"-15674,347-5 434,582 24 1324,-968-16-2758,0 0 0,0-1-1,0 1 1,0 0 0,0 0 0,-1 0 0,1 0-1,0 0 1,0 0 0,0 0 0,0-1 0,0 1-1,0 0 1,0 0 0,0 0 0,0 0-1,0 0 1,0-1 0,0 1 0,0 0 0,0 0-1,0 0 1,-1 0 0,1 0 0,1-1 0,-1 1-1,0 0 1,0 0 0,0 0 0,0 0-1,0 0 1,0-1 0,0 1 0,0 0 0,0 0-1,0 0 1,0 0 0,0 0 0,0-1 0,0 1-1,0 0 1,1 0 0,-1 0 0,0 0-1,0 0 1,0 0 0,0 0 0,0 0 0,0 0-1,1-1 1,-1 1 0,0 0 0,0 0 0,0 0-1,0 0 1,0 0 0,1 0 0,-1 0-1,0 0 1,0 0 0,0 0 0,0 0 0,0 0-1,1 0 1,-1 0 0,0 0 0,-13-8-25,-3 4-416,-2 0 1,1 1-1,0 0 1,-35 1-1,28 3-1646,0 0-1,0 2 1,-29 7-1,-13 8-5884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 11797,'0'0'8655,"-11"-7"-8033,5 3-550,-20-17 68,26 21-139,0 0 0,0 0-1,0 0 1,0 0 0,0 0 0,0-1-1,0 1 1,0 0 0,0 0 0,0 0 0,-1 0-1,1 0 1,0-1 0,0 1 0,0 0 0,0 0-1,0 0 1,0 0 0,0 0 0,0-1 0,1 1-1,-1 0 1,0 0 0,0 0 0,0 0-1,0 0 1,0 0 0,0-1 0,0 1 0,0 0-1,0 0 1,0 0 0,0 0 0,0 0 0,1 0-1,-1 0 1,0-1 0,0 1 0,0 0 0,0 0-1,0 0 1,0 0 0,0 0 0,1 0-1,-1 0 1,0 0 0,0 0 0,0 0 0,0 0-1,0 0 1,1 0 0,-1 0 0,0 0 0,0 0-1,0 0 1,0 0 0,1 0 0,25 3 74,73 19 355,86 14-14,-172-35-389,-11-1 66,-8 0-65,0 0 0,1 0 0,-1-1 0,0 1 0,0-1 0,1-1 0,-1 1 0,-6-3 0,-6-1-8,-23-5-30,-1 2 0,1 2 1,-1 1-1,0 3 0,-61 4 0,101-2 9,0 1-1,0 0 1,1-1-1,-1 1 1,0 0-1,0 0 1,1 0 0,-1 1-1,1-1 1,-1 0-1,1 1 1,-1-1-1,1 1 1,0-1-1,0 1 1,0-1-1,0 1 1,0 0-1,0 0 1,0-1-1,0 1 1,1 0-1,-1 0 1,0 2-1,-2 7-5,1 0 0,-3 19 0,4 35-44,1-64 52,0 0 0,1 0 0,-1 0 1,0 0-1,0 1 0,1-1 0,-1 0 0,0 0 0,1 0 0,-1 0 1,1 0-1,-1 0 0,1 0 0,0 0 0,-1-1 0,1 1 0,0 0 1,0 0-1,0 0 0,1 0 0,1 1 0,0 0-1,-1-1 1,1 1 0,1-1 0,-1 0-1,0 0 1,4 1 0,8 0 28,0 0 0,21 0 0,-26-2 19,24 1-9,7 0 20,77 12 0,-107-11-70,-1 0-1,0 1 1,1 0-1,-1 1 1,0 0-1,-1 0 1,1 1 0,-1 0-1,0 1 1,0 0-1,-1 1 1,12 11-1,-17-15 7,-1 1 0,1-1 0,-1 1 0,0 0 0,0 0 0,0 0 0,-1 0 0,1 0 0,1 8 0,-3-10 2,0 0 1,1 0-1,-1 0 1,0 0-1,0 0 1,0 0 0,0 0-1,0 0 1,0 0-1,0 0 1,-1 0-1,1 0 1,-1 0-1,0-1 1,1 1-1,-1 0 1,0 0 0,0 0-1,0-1 1,0 1-1,0 0 1,-1-1-1,1 1 1,-2 0-1,-4 2 9,0 0-1,0 0 0,0-1 0,0 0 1,-1-1-1,0 1 0,1-1 0,-1-1 1,-11 1-1,-76 2 71,79-4-69,-4 0-62,3 1-52,0-2 0,-30-3 1,43 3-67,-1 0 0,1 0 0,0 0 0,0-1 0,0 1 0,0-1 0,0 0 0,0-1 0,0 1 0,1 0 0,-1-1 0,1 0 0,0 0 0,-1 0 1,-3-6-1,5 7-433,1 0 0,0-1 1,0 1-1,0 0 1,0-1-1,0 1 0,0-1 1,1 1-1,-1-1 1,1 1-1,0-1 0,-1 1 1,2-5-1,-1-8-7374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1249,'0'0'17960,"-6"-5"-17896,1 60 800,-3 10-432,-6-2-256,6-1-31,0-9-81,3-10-128,5-7 32,0-11-1457,0-13-1168,19-10-1393,8-2-1521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6835,'0'0'6915,"-23"12"-5226,-151 81 920,139-76-1378,0-1 0,-48 14 1190,213 7-1486,10 1-1553,-96-28-1504,57 5-1,-22-10-2964,1-4-2682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 12710,'0'0'8068,"141"-22"-7876,-71 22-192,-9 0-192,-10 0-1601,-19 0-1729</inkml:trace>
  <inkml:trace contextRef="#ctx0" brushRef="#br0" timeOffset="1">0 193 9172,'0'0'9429,"195"24"-9429,-117-17-1329,2-7-2529,-11 0-3873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5186,'0'0'8874,"5"0"-8045,67 0 870,364-12 2088,-415 10-3661,220-13 1034,-241 15-1155,-11 3-5135,-11 9 533,-9 5-2300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10725,'0'0'11573,"-8"19"-11189,-3 53 465,1 8 111,-1-1-704,0-2-128,3-2-96,3-1-32,-1 6-640,4 6-1665,-9 16-1185,-10 8-3905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5923,'0'0'9617,"0"0"-9603,0 0 0,0 0 0,0 0 0,1-1 0,-1 1-1,0 0 1,0 0 0,0-1 0,0 1 0,0 0-1,1 0 1,-1 0 0,0 0 0,0-1 0,0 1-1,1 0 1,-1 0 0,0 0 0,0 0 0,0 0-1,1-1 1,-1 1 0,0 0 0,0 0 0,1 0 0,-1 0-1,0 0 1,0 0 0,1 0 0,-1 0 0,0 0-1,0 0 1,1 0 0,-1 0 0,0 0 0,0 0-1,0 0 1,1 0 0,-1 1 0,0-1 0,0 0-1,1 0 1,-1 0 0,0 0 0,0 0 0,0 0 0,1 1-1,-1-1 1,0 0 0,0 0 0,0 0 0,0 1-1,1-1 1,-1 0 0,0 0 0,0 0 0,0 1-1,0-1 1,0 0 0,0 0 0,0 1 0,0-1-1,0 0 1,0 0 0,0 1 0,0-1 0,0 0 0,3 14 231,-1 0 1,-1 0-1,-1 0 0,-1 26 1,0 26 453,7 3-432,29 130-1,-34-197-411,-1-1 0,1 1 0,-1-1 0,1 1 0,0 0 0,-1-1 0,1 1 0,0-1 0,0 0 0,0 1 0,0-1 0,0 0 0,0 0 0,1 1 0,-1-1 0,0 0 0,1 0 0,-1 0 0,1-1 0,-1 1 0,1 0 0,-1 0 0,1-1 0,1 1 0,4 0-835,-1 0 0,1 0 0,-1-1 0,1 1 0,6-2 0,-3 0-381,34-1-5143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7411,'0'0'6518,"-23"7"-5501,10-3-846,-8 2 100,0 1-1,1 0 0,0 2 1,0 0-1,1 1 1,-24 17-1,15-6 285,-22 17 800,-87 48 1,129-82-1419,7-3 1245,4-1 62,5 0-808,18 2-384,0 2 0,0 0 0,0 2 0,-1 1 1,40 17-1,9 1-120,77 11-2495,3-15-5012,-70-16 604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11237,'0'0'7972,"61"-13"-7652,3 18-320,1-2-400,-9 2-1681,-8 2-1281,-21 7-1536,-25 1-1905</inkml:trace>
  <inkml:trace contextRef="#ctx0" brushRef="#br0" timeOffset="1">30 179 8980,'0'0'9765,"40"-5"-9653,35 7-112,13 3-929,3 2-2192,-3-7-1825,-13 0-2610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10773,'0'0'9626,"-2"5"-9087,-1 10-291,0-1-1,0 1 1,2 0 0,0 0 0,2 30 0,0-7 81,-1 23 101,-1 26-456,13 109 1,-11-189-722,1 0 0,-1-1-1,1 1 1,6 13-1,8 6-4532,-1-8-1681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86 8980,'0'0'7580,"-9"25"-6249,-4 9-903,-8 39 0,20-70-406,0 0-1,0 1 0,1 0 1,0-1-1,0 1 0,0-1 1,0 1-1,1-1 1,-1 1-1,1-1 0,0 1 1,0-1-1,0 0 0,0 1 1,1-1-1,-1 0 0,1 0 1,0 0-1,0 0 1,0 0-1,0 0 0,0 0 1,1-1-1,-1 1 0,6 3 1,-1 0-9,0 0-3,-1 0 0,1-1 0,0-1 0,0 1 0,1-1 0,-1 0 1,1 0-1,0-1 0,0 0 0,0-1 0,16 3 0,1-1 81,0-2 0,43-2 0,-64-1-57,0 1-1,0 0 0,-1-1 0,1 0 0,0 1 0,0-2 0,-1 1 1,1 0-1,-1-1 0,1 1 0,-1-1 0,1 0 0,-1 0 0,0-1 1,0 1-1,4-5 0,-3 2 47,0 0 1,0 0-1,-1-1 0,1 1 1,-1-1-1,-1 0 1,1 1-1,-1-1 0,2-8 1,0-9 167,0 0 1,-2 0-1,0 0 0,-3-34 1,1 53-234,-1-1 0,1 1 1,-1 0-1,0 0 1,0-1-1,0 1 0,0 0 1,-1 0-1,0 0 1,0 0-1,0 0 1,0 1-1,-1-1 0,-3-4 1,1 3-12,0 1 0,1 0-1,-2 0 1,1 0 0,0 1 0,-1-1 0,1 1 0,-13-4 0,0 1-78,-1 2-1,0-1 1,0 2 0,0 1 0,-30 0 0,20 1-477,8 0-377,-32 2-1,48-1 454,-1 1-1,1 0 0,-1 0 0,1 1 1,-1 0-1,1 0 0,0 0 0,0 0 0,0 1 1,-7 4-1,-15 21-5972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461 122 9732,'0'0'3733,"-29"-20"-1369,29 20-2364,-123-82 1638,118 79-1506,0 0 0,-1 1 0,1 0 1,0 0-1,-1 0 0,1 0 0,-1 1 1,1 0-1,-1 0 0,-8 0 0,10 2-81,1-1-1,-1 1 0,1-1 1,-1 1-1,1 0 0,0 0 0,-1 0 1,1 1-1,0-1 0,0 1 1,0 0-1,0-1 0,-3 4 0,1-1-16,1 1-1,0 0 0,0 0 0,0 0 0,0 1 1,1 0-1,0-1 0,0 1 0,0 0 1,1 0-1,0 1 0,-3 11 0,3-8-16,0 1-1,1-1 0,0 1 1,1-1-1,1 13 1,-1-18-12,1 0 0,0 0 0,0-1 0,0 1 0,1-1 1,0 1-1,0-1 0,0 0 0,0 1 0,0-1 0,1 0 1,0 0-1,5 6 0,0-4-13,0 1 0,0-1 0,0-1 1,1 1-1,0-1 0,0-1 0,0 0 0,0 0 0,1-1 0,0 0 1,16 3-1,6-2-165,-1 0-1,44-3 1,-71 0 167,0-1-1,-1 0 1,1-1 0,-1 1-1,1-1 1,-1 1-1,1-1 1,-1 0 0,0 0-1,1-1 1,-1 1-1,0-1 1,0 0-1,0 1 1,0-1 0,0-1-1,0 1 1,0 0-1,-1-1 1,1 1 0,-1-1-1,0 0 1,0 0-1,0 0 1,0 0-1,0 0 1,-1 0 0,1 0-1,-1-1 1,0 1-1,1-7 1,2-5 168,0 0 0,-2-1 1,2-28-1,-3 7 2905,-10 203-2917,8-107-78,-8 236 370,2-202-295,-22 106 0,24-173-109,-1 1 1,-2-1-1,-18 43 0,22-61-26,0 0 0,-1 0 0,0 0 0,-1 0 0,1-1 0,-10 9 0,11-12 7,-1-1-1,1 1 1,-1-1-1,1 0 1,-1-1-1,0 1 1,0-1-1,0 0 0,-1 0 1,1 0-1,-10 1 1,6-2 21,-1 0-1,1-1 1,-1 0 0,1-1-1,-1 0 1,1 0 0,-1-1-1,1-1 1,0 1 0,0-2-1,0 1 1,0-1 0,1 0 0,-1-1-1,1 0 1,0 0 0,-11-11-1,4 4 16,1-2-1,1 1 1,1-2-1,0 0 0,0 0 1,2-1-1,-17-33 1,20 31-3,1 0 1,0 0-1,2 0 1,0-1 0,1 0-1,1 0 1,1 0-1,0 0 1,4-34-1,-2 44-84,1-1 0,0 1 0,0-1 0,0 1 0,1 0 0,1 0 0,0 0 0,0 0 0,0 1 0,1-1 0,0 1 0,1 0 0,0 1 0,0 0 0,1-1 0,0 2 0,0-1 0,0 1 0,1 0 0,0 1 0,0 0 0,1 0 0,10-4 0,4-1-752,2 1 0,0 1 0,0 2 0,0 0 0,0 1 0,1 2 0,40-1 0,34 3-4691,-5 1-2176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7475,'0'0'7321,"1"28"-6032,1 0-998,3 147 1189,-5-50 705,0-124-1627,0-6 482,1-12-835,0-1-1,2 1 0,0 0 0,1-1 1,0 2-1,1-1 0,2 0 1,-1 1-1,2 0 0,0 1 0,1 0 1,0 0-1,22-25 0,-23 30-227,2 1 0,-1 0 0,1 0-1,0 1 1,1 1 0,0-1 0,0 2 0,19-9 0,-20 11 20,0 1 0,0 0 1,0 1-1,0 0 0,1 0 1,-1 1-1,0 0 1,1 1-1,-1 0 0,1 1 1,16 3-1,-20-2-1,-1 0 0,1 1 0,-1-1 0,1 1 0,-1 1 0,0-1 0,-1 1 0,1 0 0,0 0 1,-1 1-1,0 0 0,0-1 0,-1 2 0,1-1 0,-1 1 0,0-1 0,4 10 0,0-1-138,-2 0 0,1 0 0,-2 1 0,0 0 0,-1 0 1,4 28-1,-4-8-1024,-1-1 1,-3 1-1,0-1 1,-2 1-1,-2-1 1,-11 47-1,-19 29-5482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5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5507,'0'0'10132,"1"-6"-9054,-1 5-1059,0 0 1,1-1-1,-1 1 0,1 0 1,0-1-1,-1 1 1,1 0-1,0 0 0,0-1 1,-1 1-1,1 0 0,0 0 1,0 0-1,0 0 0,0 0 1,1 0-1,-1 1 1,0-1-1,0 0 0,0 0 1,1 1-1,-1-1 0,0 1 1,1-1-1,-1 1 0,1 0 1,-1-1-1,0 1 1,1 0-1,1 0 0,11-1 6,-1 0 1,22 2-1,-8 0 97,107-1 187,-133 0-304,0 0-1,-1 1 1,1-1-1,-1 0 1,1 0-1,0-1 1,-1 1-1,1 0 1,-1 0-1,1 0 1,-1 0-1,1 0 1,0-1-1,-1 1 1,1 0-1,-1 0 1,1-1-1,-1 1 1,1 0-1,-1-1 1,1 1-1,-1-1 1,0 1-1,1 0 1,-1-1 0,0 1-1,1-1 1,-1 1-1,0-1 1,1 1-1,-1-1 1,0-1-1,0 1 4,0 0-1,0 0 1,0 0 0,-1 0-1,1 0 1,0 1 0,-1-1 0,1 0-1,-1 0 1,1 0 0,-1 0-1,1 0 1,-1 0 0,0 1-1,1-1 1,-1 0 0,0 1-1,0-1 1,0 0 0,1 1-1,-1-1 1,-2 0 0,-9-6-14,-1 1-1,0 1 1,-1 0 0,1 1 0,-1 0 0,0 1 0,-23-2 0,-107-1-71,142 6 79,0 0 0,0 0 0,-1 0 0,1 1 0,0-1 0,0 1 0,0-1 0,0 1 0,0 0 0,0 0 0,0 0 1,0 0-1,0 0 0,0 0 0,0 1 0,0-1 0,1 0 0,-1 1 0,-1 1 0,1 1 8,-1 0 1,1 0 0,0 0-1,0 0 1,0 0-1,0 0 1,1 0 0,-2 9-1,0 6 41,1-1-1,1 1 1,2 28 0,0-45-48,-1 1 30,0 0-1,0 1 1,1-1 0,-1 0 0,1 0 0,0 0 0,0 0-1,0 0 1,1 0 0,-1 0 0,1-1 0,-1 1 0,1 0-1,0-1 1,0 1 0,0-1 0,0 0 0,1 0 0,-1 0-1,1 0 1,-1 0 0,1 0 0,0 0 0,-1-1-1,1 1 1,0-1 0,0 0 0,0 0 0,6 1 0,7 1 151,0-1 1,1 0 0,0-1-1,26-2 1,-15 0-170,-6 1-8,5 0-2,0 0 0,28 6 1,-46-5-6,1 1 0,-1 1 0,1 0 0,-1 0 1,0 1-1,0 0 0,-1 1 0,1 0 0,10 8 0,-15-10-1,1 0 0,-1 0 0,0 1 0,0 0 0,0 0 0,0 0 0,-1 0 0,1 1-1,-1-1 1,0 1 0,0 0 0,-1 0 0,0 0 0,0 0 0,0 0 0,0 1 0,-1-1 0,0 0 0,0 1-1,0-1 1,-1 7 0,0-11 4,0-1-1,0 1 0,0-1 0,0 0 1,0 1-1,0-1 0,0 0 1,0 1-1,0-1 0,0 1 0,0-1 1,-1 0-1,1 1 0,0-1 1,0 0-1,0 0 0,-1 1 0,1-1 1,0 0-1,0 1 0,-1-1 1,1 0-1,0 0 0,0 0 0,-1 1 1,1-1-1,0 0 0,-1 0 1,1 0-1,0 0 0,-1 1 0,-15-1 52,8 0-34,-93 0-1006,-133-18 0,173 10-2855,9 0-3130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5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19 3298,'0'0'5351,"-24"0"-3398,-7 0-1266,-118-2 3450,125 1-2034,20 1-625,11 0-440,25 3-1143,255 29 996,-32-5-363,794 61 91,7-52 587,-756-36-731,11-9 489,-12-29-5,-279 35-845,0-1 0,-1-1-1,1 0 1,-1-2-1,-1 0 1,20-11-1,-35 16-26,-1 0-1,1 0 1,-1 0-1,1 0 0,-1 0 1,0 0-1,0 0 0,0-1 1,0 1-1,0-1 1,-1 0-1,1 1 0,-1-1 1,0 0-1,2-5 1,-1 0-6,-1 0-1,0 0 1,0-1 0,-1-10 0,0 15-235,-1 3 11,1 0-1,-1 1 1,0-1-1,1 1 1,-1 0 0,0-1-1,1 1 1,-1-1-1,0 1 1,0 0-1,1 0 1,-1-1 0,0 1-1,0 0 1,0 0-1,1 0 1,-1 0-1,0 0 1,0 0 0,0 0-1,0 0 1,1 0-1,-1 0 1,0 1-1,-1-1 1,-6 0-698,-35 2-4077,-83 13 0,-16 12-4732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27 6243,'0'0'8454,"9"-2"-7915,38-4 818,77 2 0,-123 2-969,-7-1-246,-51-3-181,-99 2 0,112 4 32,43 0 0,-1 1 0,1-1-1,0 0 1,0 1 0,0-1 0,0 1-1,0-1 1,0 1 0,0-1 0,0 1-1,0 0 1,0 0 0,0-1 0,0 1-1,0 0 1,0 0 0,1 0 0,-1 0-1,0 0 1,1 0 0,-1 0 0,1 0-1,-1 0 1,1 0 0,-1 0 0,1 0 0,0 1-1,-1-1 1,1 0 0,0 0 0,0 0-1,0 1 1,0 0 0,0 9 25,-1 0-1,3 19 1,-1-19 2,-1-7-12,0-1-1,1 1 1,-1-1 0,1 0 0,0 1 0,0-1 0,0 0 0,1 1 0,-1-1-1,1 0 1,0 0 0,-1 0 0,1 0 0,0-1 0,4 5 0,-2-4 11,0 1-1,0-1 1,1 0 0,-1-1 0,1 1 0,0-1 0,-1 0 0,1 0 0,7 2 0,4 0 142,0-2 1,0 1 0,0-2 0,0 0 0,27-3 0,6-8 279,-38 7-424,0 0 1,22-2-1,-23 5-24,0-1 0,0 1 1,1 1-1,16 2 0,-23-1 3,0-1 1,-1 0-1,1 1 0,0 0 1,-1 0-1,1 0 1,-1 0-1,1 1 1,-1-1-1,0 1 0,0 0 1,0 0-1,0 0 1,3 5-1,-2-2 0,0 1-1,0-1 1,-1 1 0,0 0-1,0 0 1,-1 0 0,0 0-1,0 1 1,1 7-1,-1 2 11,-1-1 0,0 1-1,-3 18 1,2-33-1,-1 0 1,0 0 0,1 0-1,-1 0 1,0 0-1,0 0 1,-1-1-1,1 1 1,0 0 0,-1 0-1,1-1 1,-1 1-1,1-1 1,-1 1-1,1-1 1,-1 0 0,0 0-1,0 1 1,0-1-1,0-1 1,0 1-1,0 0 1,0 0 0,0-1-1,0 1 1,-3 0-1,-8 2 146,-1-1 0,-24 2 0,-3-1-334,-74-5 1,94 0-1353,0-2 1,-39-10 0,-12-11-7078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6851,'0'0'8180,"5"26"-7300,0 30 49,1 1-177,-4 3-464,1 1-256,-3 1 112,3-9-144,-1-2-32,4-13-208,10-9-1953,16-12-1056,11-17-2098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7860,'0'0'8150,"-28"9"-7262,-92 36 294,104-39-993,2 1-1,-1 0 1,1 2 0,0 0-1,0 0 1,-13 13-1,0 0 442,19-16-436,5-5-131,1 0-1,0 1 1,0-1 0,0 0 0,1 1-1,-1-1 1,0 1 0,0 0-1,1-1 1,-1 1 0,1 0-1,0 0 1,-1 0 0,1 0-1,0 0 1,-1 4 789,5 2-561,0-5-289,0 0-1,0 0 0,0 0 1,1 0-1,-1-1 1,1 1-1,0-1 0,0 0 1,5 2-1,42 14 15,-35-13-16,280 66-3182,-178-47-2240,-29-5-1203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7652,'0'0'12053,"16"-10"-11861,40 10-192,11 0 0,3 0-816,-3 0-1954,-11 0-991,-19 8-1970</inkml:trace>
  <inkml:trace contextRef="#ctx0" brushRef="#br0" timeOffset="1">102 162 8580,'0'0'10261,"-19"-15"-9973,70 15-96,16 0-192,8 0-464,5 0-2418,3-2-1456,-6-8-2961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10773,'0'0'11029,"-24"9"-10661,24 42 96,0 6-15,0 6-161,0-3-160,0-2-192,0-5 64,0-5-1553,10-5-720,9-2-2209,10-7-4306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64 162 8628,'0'0'7547,"-12"28"-6557,-32 93-107,42-115-836,1-1 0,0 1-1,-1 0 1,2 0 0,-1 0-1,1 0 1,0 0 0,0 0-1,0 0 1,1 0 0,0 0-1,0 0 1,1-1 0,0 1-1,0 0 1,3 6 0,0-4 2,0 0 1,1-1-1,0 1 1,1-1 0,-1 0-1,1-1 1,12 9-1,-12-10-34,1 0-1,0 0 0,0 0 1,1-1-1,-1 0 1,1-1-1,0 0 1,0-1-1,17 4 0,5-3 98,50 0 0,-77-3-106,1 0 6,1-1 0,0 1 1,0-1-1,0 0 0,-1 0 1,1 0-1,-1-1 0,1 0 1,-1 0-1,1 0 0,7-5 1,-7 2 26,0 0 0,-1 0 0,1 0 0,-1-1 0,0 1 0,0-1 0,0 0 0,4-10 0,-2 5 100,-1-1 0,-1 0 0,0 0 0,0-1 1,-1 1-1,4-24 0,-5 7 297,1-58 0,-4 80-388,0 0 0,0 0 0,-1 0 0,0 1 0,0-1 0,0 0 0,-1 0 0,0 1 0,-1-1 0,0 1 0,1-1 0,-2 1 0,1 0 0,-1 0 0,0 1 0,0-1 0,-1 1 0,0 0 0,-6-6 0,-2-1-19,-1 0 0,0 0 0,-28-15 0,34 22-45,-2 0 1,1 1 0,-1 0 0,1 1 0,-1 0-1,0 0 1,0 1 0,-13-1 0,20 3 1,-9-1-362,1 0-1,-1 1 0,-21 3 0,30-3 128,0 1-1,0 0 1,-1 0-1,1 0 0,0 0 1,0 1-1,0-1 0,0 1 1,0 0-1,0 0 1,1 0-1,-1 0 0,1 0 1,-1 1-1,1-1 1,0 1-1,-3 3 0,2-1-612,0-1 0,1 1 0,-1 1 0,1-1 0,0 0 0,-2 10 0,2-3-1981,1-1 1,0 20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39 9652,'0'0'1468,"-23"-7"888,-77-20 255,96 25-2481,0 1 0,0 1-1,0-1 1,0 1 0,0-1-1,-1 1 1,1 1-1,0-1 1,0 0 0,0 1-1,0 0 1,0 0 0,-5 2-1,6-2-77,1 0-1,0 1 1,0-1 0,0 1-1,0 0 1,0-1-1,0 1 1,0 0-1,0 0 1,1 0-1,-1 0 1,1 0-1,0 1 1,0-1 0,-2 5-1,0 3-9,1-1-1,0 1 1,1 0-1,1 0 1,-1 0-1,1 0 1,3 19-1,-2-25-35,-1-1-1,1 1 0,0-1 0,0 1 0,0 0 0,1-1 1,-1 0-1,1 1 0,0-1 0,0 0 0,0 0 0,0 0 0,0 0 1,1 0-1,3 2 0,-1 0 2,0-1 1,0-1-1,1 1 0,0-1 0,0 0 1,0 0-1,0-1 0,7 2 1,0 0 11,1-1 1,-1-1-1,1 0 1,0-1-1,-1-1 1,1 0-1,23-3 1,-34 2-7,1 1 0,-1-1 0,0 0 0,1-1 0,-1 1 0,0 0 0,0-1 0,0 0 0,0 1 0,0-1 0,0-1 0,-1 1 0,1 0 0,-1-1 0,3-2 0,-2 0-38,1 0 0,-1 0 0,0-1 0,0 1 0,0-1 0,-1 0 0,3-10 0,-1-3 1053,-1-1-1,-1 0 1,0-37 0,-26 822-532,22-736-490,-5 46 41,6-69-41,0 1 1,-1-1-1,0 0 0,0 1 0,0-1 1,-1 0-1,0 0 0,-5 8 0,7-12-1,-1-1 0,0 1 0,0-1 0,0 1 0,0-1-1,0 1 1,0-1 0,0 0 0,0 0 0,0 0 0,-1 0-1,1-1 1,0 1 0,-1-1 0,1 1 0,-1-1 0,1 0-1,-4 0 1,-3 0 30,0 0-1,0-1 0,-14-3 1,13 1-1,0 0-1,0-1 1,1 0 0,0 0 0,0-1-1,0-1 1,0 1 0,1-1 0,0-1-1,0 1 1,0-2 0,1 1 0,-9-13-1,7 9-8,1 0-1,1-1 1,0 0-1,0 0 1,1 0-1,1-1 1,0 0-1,1 0 1,-5-25-1,7 20-46,0 1 0,1 0 0,1-1 0,0 1-1,1 0 1,5-25 0,-4 33-129,1 1 1,-1 0 0,1 0-1,1 0 1,0 0-1,0 1 1,0-1 0,1 1-1,0 0 1,0 1-1,1-1 1,0 1 0,0 0-1,14-10 1,-1 4-1098,1 1 0,0 1 0,1 0 0,1 2 1,-1 0-1,44-8 0,41-5-7327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9764,'0'0'6982,"1"15"-6312,1 12-104,2 1-1,12 46 1,-8-47-223,-2 0 1,-1 0 0,-1 1-1,1 50 1,-5-77-149,2-6 445,9-23-502,2-1-1,1 2 1,1 0 0,2 0-1,0 2 1,2 0 0,1 1-1,1 1 1,27-24 0,-45 45-148,0-1 0,0 1 0,0 0 0,0 0 0,0 0 1,1 0-1,-1 1 0,1-1 0,0 1 0,-1 0 0,1 0 1,0 0-1,0 1 0,-1-1 0,1 1 0,0 0 0,0 0 0,0 0 1,0 1-1,6 1 0,-5-1-42,0 1 1,-1 0-1,0 0 0,1 1 1,-1-1-1,0 1 0,0 0 1,0 0-1,-1 1 0,1-1 0,-1 1 1,1-1-1,-1 1 0,4 8 1,0 0-341,0 1 0,-1 0 0,0 0-1,-1 1 1,-1-1 0,0 1 0,3 25 0,-3-4-2496,-3 71-1,-6-12-3375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4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7603,'0'0'6507,"24"0"-5866,9 0-376,36 5 1,-66-4-248,0-1 0,1 1-1,-1 0 1,0 0 0,0 0 0,0 1 0,0-1 0,0 1 0,0-1 0,0 1 0,0 0 0,0 0 0,-1 1 0,1-1 0,-1 0 0,0 1 0,0-1 0,0 1 0,0 0-1,0 0 1,0 0 0,-1 0 0,2 4 0,-1-1-8,0-1 0,-1 1 0,0 0 1,0-1-1,0 1 0,-1 0 0,0 0 0,0 0 0,-1 0 0,0 6 0,0-12-3,1 1-1,0 0 1,0 0 0,-1 0-1,1-1 1,0 1-1,-1 0 1,1-1 0,-1 1-1,1 0 1,-1-1-1,1 1 1,-1 0 0,0-1-1,1 1 1,-1-1-1,0 1 1,1-1 0,-1 1-1,0-1 1,0 0-1,1 1 1,-1-1-1,0 0 1,-1 1 0,-22 0 1381,19-1 283,12 1-1039,11 1-627,-1 1-1,1 1 1,-1 0-1,28 12 0,-33-12-3,0 2-1,0 0 0,-1 0 0,0 1 1,0 0-1,-1 1 0,14 13 0,-21-18-1,-1 0 0,0 1 0,0-1 0,0 1 0,0 0 0,0-1 0,-1 1 0,1 0-1,-1 0 1,0 0 0,-1 0 0,1 0 0,-1 0 0,1 0 0,-1 0 0,-1 7 0,1-9 4,0 1 0,-1-1 0,1 0 0,-1 0 1,0 0-1,1 0 0,-1-1 0,0 1 0,0 0 1,0 0-1,0 0 0,-1-1 0,1 1 0,0 0 1,-1-1-1,1 1 0,-1-1 0,1 0 0,-1 0 0,0 1 1,0-1-1,0 0 0,-1 1 0,-9 3 32,1 0 0,-22 6 0,32-11-32,-35 9-27,0-1 0,-44 4 0,-80-1-4047,133-10 2547,-91 5-6218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5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87 5603,'-26'-5'1133,"-284"-39"3267,192 29-2101,35 4 1814,-87-1 0,182 15-3406,232 39 98,5-10 9,83-1-264,783 37 327,-536-37-495,-198-8-62,-64-7 29,-73-10-92,40-5 265,-204-1-63,-79 0-422,-1-1-1,1 1 0,-1 0 1,0 0-1,1-1 0,-1 1 1,1 0-1,-1-1 1,0 1-1,1 0 0,-1-1 1,0 1-1,1-1 0,-1 1 1,0 0-1,0-1 0,0 1 1,1-1-1,-1 1 1,0-1-1,0 1 0,0-1 1,0 1-1,0-1 0,0 1 1,0-1-1,0 1 0,0-1 1,0 1-1,0-1 0,0 0 1,-2-17 173,2 15-250,-1 1 0,0-1 0,0 1-1,0 0 1,0-1 0,0 1 0,-1 0 0,1 0-1,-1 0 1,0 0 0,1 0 0,-5-4-1,-3 6-3864,-9 0 123,-30 4 0,-19 9-3042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 8308,'0'0'8614,"0"-6"-8149,0-11-326,0 42 16,0 55 484,-2-47-373,-1 1-1,-8 34 0,5-35-1216,1 0 0,0 36 0,7-59-2258,9-4-1761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41 0,'1'-4'11303,"-4"1"-10019,-5 0-628,0 2 0,-1-1 0,1 1-1,-1 0 1,1 0 0,-18 2 0,11 0 2012,226 0-2316,337-8 257,-546 7-557,-1 0 1,1 0-1,-1 0 1,1 0-1,0 0 1,-1 0 0,1-1-1,-1 1 1,1-1-1,-1 1 1,2-2-1,-2 1-119,-1 1 0,1-1 0,-1 0 0,1 0 0,-1 0 0,0 1 0,1-1 0,-1 0 0,0 0 0,0 0 0,0 0 0,0 0 0,0 0 0,0 0 0,0 1 0,0-1 0,0-1 0,-4 1-2100,-52 3-7221,17 8 1993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7555,'0'0'8580,"174"-137"-8291,-113 113-177,-4 2-112,-12 8-16,-13 6-385,-16 8-895,-37 29-9253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7395,'0'0'11734,"46"0"-11174,2 5-352,11 9 96,5 1-304,5 1-64,6 1 48,0 0-1889,0 2-2080,-14-2-3011</inkml:trace>
  <inkml:trace contextRef="#ctx0" brushRef="#br0" timeOffset="0.5">947 7 8884,'0'0'8324,"104"0"-7732,-51 0-384,6 0-208,0-2-1649,-8-3-1696,-19 5-2690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8676,'0'0'9236,"88"3"-8403,-34-3-833,7 0-289,9 0-2304,-1-10-3281,1-2-3635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10453,'0'0'9236,"-10"108"-8516,7-55 1,3 2-177,0-2-304,0-4 16,0-9-256,0-6 0,0-7 0,0-6-832,0-2-1089,11-4-1937,10-5-3121</inkml:trace>
  <inkml:trace contextRef="#ctx0" brushRef="#br0" timeOffset="1">358 191 8292,'0'0'7307,"-8"27"-6531,-1 3-587,-9 54-1,18-80-173,0 0 1,0 0-1,0 0 1,0 0-1,1 0 1,-1 0-1,1 0 1,0 0-1,1 0 1,-1-1-1,1 1 1,-1 0-1,1-1 1,0 1-1,0-1 1,1 0-1,-1 0 1,1 0-1,0 0 1,-1 0-1,1 0 1,0-1-1,1 1 1,5 3-1,-1 0-18,2 1 5,0 0 0,0-1-1,1 0 1,0 0 0,0-1 0,0-1 0,1 0 0,13 3 0,-2-2 44,0-2-1,0-1 1,30 0 0,-49-2-1,0 0 0,1 0 1,-1 0-1,0-1 0,0 1 0,0-1 0,1 0 0,-1 0 1,0-1-1,0 1 0,-1-1 0,1 0 0,0 0 1,0 0-1,-1 0 0,1-1 0,-1 0 0,0 1 1,0-1-1,0 0 0,0 0 0,-1-1 0,1 1 1,-1-1-1,1 1 0,-1-1 0,-1 0 0,1 0 1,0 0-1,-1 0 0,0 0 0,2-7 0,1-9 277,-1 1 1,0-1-1,-2 0 0,0 1 0,-1-1 0,-1 0 0,-5-26 0,4 37-276,-1 0 0,-1 1 0,1-1 1,-2 0-1,1 1 0,-1 0 0,0 0 0,-1 0 0,0 1 0,0 0 0,-1 0 0,-12-10 0,9 8-21,-1 1 0,-1 0 0,1 1 0,-1 0 0,0 1 0,-1 0 1,0 1-1,-16-4 0,9 5-322,0 1 1,0 0-1,-1 2 1,1 1-1,0 0 1,-34 5-1,47-4-300,-1 1 0,1 0 0,-1 0 0,1 0 0,0 1 0,0 0 0,1 0 0,-1 1 0,0 0 0,1 0 0,0 1 0,0-1 0,-8 10 0,8-7-1525,2 0 0,-1-1 1,-5 13-1,9-18 1791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84 8612,'0'0'3508,"-29"-15"-1630,29 15-1878,-125-56 1316,118 54-1214,0-1 0,0 1 0,0 0 0,-1 1 0,1 0 0,0 0-1,-1 1 1,1-1 0,0 2 0,-1-1 0,1 1 0,-14 3 0,15-2-46,1 0 1,-1 0-1,1 1 0,-1 0 0,1 0 0,0 0 1,0 1-1,0 0 0,1 0 0,0 0 0,-1 0 0,-6 10 1,6-6-28,0 0 0,0 0 0,1 1 1,0-1-1,1 1 0,0 0 0,0 0 1,1 1-1,0-1 0,1 0 0,0 1 1,0-1-1,1 1 0,0-1 0,0 1 1,5 17-1,-4-22-31,1-1 0,-1 0 0,1 0 0,1 1 0,-1-1 0,0-1 0,1 1 0,0 0 0,0 0 0,0-1 0,0 0 0,1 0 0,-1 0 0,1 0 0,0 0 0,0-1 0,0 1 0,0-1 0,0 0 0,1-1 0,-1 1 0,1-1 0,4 2 0,9 1-46,0-1 1,0 0-1,0-1 1,27-1-1,-35-1 27,1 0 0,0-1-1,-1 0 1,1 0 0,15-5-1,-22 4 28,1 0-1,-1 0 0,0 0 1,0-1-1,0 1 0,0-1 1,0 0-1,0 0 0,-1 0 1,1-1-1,-1 1 0,0-1 1,0 0-1,3-5 0,-1 0 279,-1 0 0,0 0 0,0 0 0,-1 0 0,0-1 0,-1 1 0,0-1 0,0 0 0,-1 1 0,0-13 0,-1 22 410,0 4-264,-11 345-257,13-207-62,0-19 43,-23 222 0,15-307-107,-15 51 1,17-74-3,-2 0 0,0 0 0,-1-1 0,0 1 0,-18 25 0,21-36 4,0 1 0,0-1 0,-1 1 0,1-1-1,-1-1 1,0 1 0,0-1 0,0 1-1,-1-2 1,1 1 0,-1 0 0,0-1-1,0 0 1,0-1 0,1 1 0,-1-1 0,-1 0-1,1 0 1,0-1 0,0 0 0,0 0-1,0-1 1,0 1 0,0-1 0,0 0 0,0-1-1,0 0 1,0 0 0,0 0 0,1 0-1,-1-1 1,1 0 0,0 0 0,-1-1 0,2 0-1,-1 1 1,0-1 0,-5-7 0,2 2-14,2-1 1,-1 1 0,1-1 0,1 0-1,0 0 1,0 0 0,1-1 0,0 0 0,1 0-1,-3-14 1,3 3 15,0 0 0,2 0 0,1 0 0,2-31 0,0 40-48,0 0 0,1 0 1,0 1-1,1-1 0,0 1 0,1 0 1,0 0-1,9-14 0,-3 9-128,1 0 0,0 2 0,1-1 0,28-25 0,-14 19-690,0 1 1,2 1 0,0 2-1,1 0 1,60-24-1,-50 28-2455,0 1 1,44-7-1,-25 9-3846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6755,'0'0'7238,"8"10"-6053,0 1-958,0 1 1,0 0 0,-1 1-1,-1-1 1,0 1 0,-1 1-1,0-1 1,5 27 0,-6 109 2436,-4-144-1135,0-22-1272,0-7 207,4-40 1,-2 56-429,-1-1-1,1 1 1,1 0 0,0 0 0,0 0-1,0 0 1,1 0 0,8-10 0,-3 5-17,0 0 0,1 1 0,1 1 1,0 0-1,1 0 0,16-11 0,-21 17-25,1 1-1,-1-1 1,1 2 0,-1-1-1,1 1 1,0 0 0,1 0-1,-1 1 1,0 0 0,1 1-1,-1 0 1,1 0 0,11 1-1,-16 1-8,0 0-1,0 0 0,-1 0 1,1 0-1,0 1 0,-1-1 1,1 1-1,-1 0 1,1 0-1,-1 0 0,0 1 1,0-1-1,0 1 0,0 0 1,0 0-1,-1 0 1,1 0-1,-1 0 0,0 1 1,0-1-1,0 1 0,3 6 1,1 5-287,-1 0-1,0 0 1,-1 0 0,4 27 0,-4 1-2082,0 57 0,-8-2-3770,-10-1-2682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3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7619,'0'0'7937,"14"-8"-7478,3-2-393,27-12-1,-43 22-64,0-1-1,0 1 1,0-1-1,0 1 1,1 0-1,-1-1 1,0 1-1,0 0 1,0 0-1,0 0 1,1 0 0,-1 0-1,0 0 1,0 0-1,0 0 1,0 1-1,1-1 1,-1 0-1,0 1 1,0-1-1,0 1 1,0-1 0,0 1-1,0-1 1,0 1-1,0 0 1,1 1-1,-1 0 2,1 0-1,-1 0 0,0 0 1,1 1-1,-1-1 0,0 1 0,0-1 1,0 4-1,0-1 9,2 3 8,-1 1 0,0 0 0,0 0 0,-1 0 0,0 0-1,-1 0 1,0 0 0,-2 14 0,1-18-7,0 1 0,0-1 0,-1 1 0,0-1 0,0 0 0,0 1 0,-1-1 0,1 0 0,-1-1 0,0 1 0,-1 0 0,1-1 0,-1 0 0,-6 6 0,1-3 165,0-1-1,-16 9 1,16-11 239,0 1 0,1 1 0,-9 7 1,18-13-236,0 1 0,0-1 0,1 1-1,-1-1 1,0 0 0,1 0 0,-1 1 0,0-1 0,1 0 0,-1 0 0,0 0 0,3-1 0,265 4 2089,6-1-5992,-295-2 132,-35 0-2636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2:5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 10293,'-23'-3'1737,"-69"-10"858,101 13 1209,81 7-3430,79 15 483,68 5-166,744 35 118,1-40 1010,-713-21-1323,63-1 416,-292 1-670,15-2 751,-54 0-864,-1 0-1,1-1 0,-1 1 0,1 0 1,-1 0-1,1 0 0,-1 0 0,0 0 0,1 0 1,-1-1-1,0 1 0,0 0 0,0 0 1,0 0-1,0-1 0,0 1 0,0 0 0,-1-3 1,1 2 12,-3-26-398,-14 41-6604,-1 6 3713,-2-1-1,-29 21 1,-29 9-6040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1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22 7668,'0'0'7768,"-18"-6"-7018,10 2-705,0 2-1,0-1 1,0 1 0,0 1 0,0-1-1,-1 1 1,-13 1 0,19 1-32,1 0 1,0 0 0,-1 0 0,1 1-1,0-1 1,0 1 0,0-1 0,0 1-1,0 0 1,0 0 0,0 0 0,0 0-1,1 0 1,-1 0 0,1 0 0,0 1-1,0-1 1,0 1 0,-2 3 0,-3 11 248,-7 32 1,8-30-47,-11 45 106,3 0 0,3 0-1,3 1 1,1 70 0,9 244-1400,-3-378 876,0 0 0,0 0 0,0-1 0,0 1 0,0 0 0,0 0-1,0-1 1,0 1 0,0 0 0,-1-1 0,1 1 0,0 0 0,0 0 0,-1-1 0,1 1 0,-1 0 0,1-1 0,0 1 0,-1-1 0,1 1-1,-1-1 1,1 1 0,-1-1 0,0 1 0,1-1 0,-1 1 0,1-1 0,-1 1 0,0-1 0,-1 1 0,-24 6-5686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1088,'0'0'12361,"3"-4"-11729,-3 3-612,1 1 1,-1-1-1,0 1 0,1 0 1,-1-1-1,0 1 0,1-1 1,-1 1-1,0 0 0,1 0 1,-1-1-1,1 1 0,-1 0 1,1 0-1,-1-1 1,1 1-1,-1 0 0,1 0 1,-1 0-1,1 0 0,-1 0 1,1 0-1,-1 0 0,1 0 1,-1 0-1,1 0 0,-1 0 1,1 0-1,-1 0 0,1 0 1,0 0-1,0 1 26,0 0 0,1 0-1,-1 0 1,0 0 0,1 0 0,-1 0 0,0 1 0,0-1 0,0 0-1,1 3 1,6 11 349,11 28-1,-9-19-52,23 54 231,17 36-9,-41-96-583,1-1-1,1 1 0,1-2 0,14 17 0,-23-29-338,1 0-1,0 0 0,0 0 0,1-1 0,-1 0 1,6 4-1,-7-6-270,0 0 1,0 1-1,0-1 1,0 0-1,0-1 1,0 1-1,5 0 1,11-1-4468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96 3522,'0'0'5594,"-9"2"-4033,-1 1-976,-1 0 556,1 0 0,0-1 0,-20 2 1707,31-4-2311,155-7 312,165-28 0,-26 0 211,-291 35-1424,24-4 1470,-28 4-1180,1 0 1,-1 0 0,0 0-1,1 0 1,-1 0-1,0 0 1,1 0-1,-1 0 1,1 0-1,-1 0 1,0 0-1,1 0 1,-1 0 0,0-1-1,0 1 1,1 0-1,-1 0 1,0 0-1,1-1 1,-1 1-1,0 0 1,0 0 0,1-1-1,-1 1 1,0 0-1,0 0 1,0-1-1,1 1 1,-1 0-1,0-1 1,0 1-1,0 0 1,0-1 0,0 1-1,0 0 1,0-1-1,0 1 1,1 0-1,-1-1 1,-1 1-1,1 0 1,0-1 0,0 1-1,0-1 1,0 1-1,0 0 1,0-1-1,0 1 1,0 0-1,0-1 1,-1 1-1,1 0 1,0 0 0,0-1-1,0 1 1,-1 0-1,1-1 1,0 1-1,0 0 1,-1 0-1,1 0 1,0-1 0,-1 1-1,-13-8-5016,-7-1-3119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1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7059,'0'0'10501,"-134"87"-9605,75-44-255,-2 3 79,-1-1-336,9-9-352,10-2 32,16-10-64,17-7-1232,10-2-2658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1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7652,'0'0'7883,"-2"13"-7213,-40 237 787,-16 127-329,46-186-926,11-109-2925,-15-86-8232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1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4418,'0'0'12902,"-5"89"-12406,42-50-352,-2-1-144,-6-7-16,-4-4 16,-7-8-976,-7-4-1617,-3-11-1601</inkml:trace>
  <inkml:trace contextRef="#ctx0" brushRef="#br0" timeOffset="1">381 51 11781,'0'0'6499,"-78"113"-6243,49-72-256,-1-3-192,1-4-1648,-1-8-3267,4-9-5185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45 8452,'0'0'8142,"-23"-10"-7603,6 2-449,1 1 0,-1 1 0,-28-7 0,43 13-82,1 0-1,0 0 1,0 0-1,0 0 1,0 0-1,0 0 1,0 0-1,-1 0 1,1 0-1,0 1 1,0-1-1,0 0 1,0 1-1,0-1 1,0 1-1,0-1 1,0 1-1,0-1 1,0 1-1,0 0 1,0 0-1,-1 1 1,-8 23 178,10-25-184,-91 374 1841,72-269-1549,-9 175-1,27-211-284,-6 80 11,7-147-129,0 0 0,-1 0-1,1-1 1,-1 1 0,1 0-1,-1 0 1,0 0 0,1-1-1,-1 1 1,0-1 0,0 1-1,0 0 1,-1-1 0,1 0-1,0 1 1,0-1 0,-1 0-1,1 1 1,-1-1 0,1 0-1,-1 0 1,0 0 0,1-1-1,-1 1 1,0 0 0,1 0-1,-1-1 1,-3 1 0,-5 1-1135,0-1 1,0 0-1,1-1 1,-15-1-1,3 0-808,-46 1-4516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9236,'0'0'7401,"21"-4"-6625,-13 2-709,2 0 22,-1 0 0,1 1 0,0 0 0,17 0 0,-22 2-23,1 0-1,-1 0 0,0 0 1,1 1-1,-1-1 1,0 1-1,0 0 0,0 1 1,0-1-1,-1 1 0,1 0 1,-1 0-1,8 7 1,43 46 555,89 117 1,-71-80-1476,-71-90 360,1 0 0,0 0 1,0-1-1,0 1 0,0 0 0,0-1 0,0 0 0,5 3 0,18 2-5316,-2-6-1372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0 3490,'0'0'14966,"-163"39"-13893,62 14-369,-9 4-175,6-1-257,5-1-272,21-2-16,22-3-1793,19-4-2369,10-10-3618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64 8132,'0'0'2828,"-27"-11"-814,-94-33-421,115 42-1525,-1 0 0,1 1 0,-1-1 0,1 1 0,-1 1 0,1-1 1,-1 1-1,0 0 0,1 1 0,-1-1 0,0 1 0,1 1 0,-1-1 0,1 1 1,0 0-1,0 1 0,0-1 0,0 1 0,0 0 0,0 1 0,1 0 0,-1-1 1,1 2-1,0-1 0,0 1 0,1-1 0,-1 1 0,1 1 0,-4 6 0,1-2-34,1 1 0,1 1 0,0-1-1,0 1 1,1-1 0,1 1-1,0 1 1,1-1 0,0 0 0,1 1-1,0-1 1,1 0 0,1 17-1,0-23-29,0-1-1,0 1 0,0-1 1,1 0-1,0 0 0,0 0 1,0 0-1,1 0 0,0 0 1,-1-1-1,2 1 0,-1-1 1,7 7-1,-4-5-1,0-1 0,1 0-1,0 0 1,-1-1 0,2 0 0,-1 0 0,0-1-1,12 4 1,0-2-3,-1-1-1,1 0 1,1-2-1,-1 0 1,0-1-1,1-1 1,19-2-1,-33 1 46,0 1 0,1-2 0,-1 1 0,0-1 0,0 0 1,0 0-1,0-1 0,0 0 0,-1 0 0,1 0 0,-1 0 0,1-1 0,-1 0 0,-1 0 0,1-1 0,0 1 0,-1-1 0,0 0 0,0 0 0,-1 0 0,1-1 1,-1 0-1,0 1 0,-1-1 0,1 0 0,-1 0 0,0 0 0,-1 0 0,0-1 0,0 1 0,0 0 0,0-8 0,-1-36 2990,3 52-2736,2 9-297,0-1-1,0 0 0,-1 1 0,-1 0 0,4 17 0,1 5 47,18 62 161,-4 2 1,-4 0-1,-5 1 0,1 165 0,-13-260-201,-1 0 1,0 0 0,0-1-1,-1 1 1,1 0 0,-1 0-1,1 0 1,-1 0-1,0 0 1,0 0 0,0 0-1,-1-1 1,1 1 0,-1-1-1,-1 4 1,0-4-4,1-1 1,0 1 0,-1 0-1,1-1 1,-1 1-1,0-1 1,1 0-1,-1 1 1,0-1-1,0-1 1,0 1-1,0 0 1,0-1 0,0 0-1,-4 1 1,-5 0 29,-1-1 0,0 0 0,0 0 0,1-2 0,-1 1 0,0-2 0,1 1 0,-1-2 0,-17-7 0,22 7-29,0 0 1,0 0 0,1-1 0,-1 0-1,1 0 1,1-1 0,-1 0 0,1 0-1,0 0 1,0-1 0,1 0 0,0 0 0,0-1-1,1 1 1,-4-9 0,4 6-48,0 0 0,1 1 0,1-1-1,-1 0 1,2-1 0,-1 1 0,1 0 0,1 0 0,0-1 0,0 1 0,1 0 0,1 0 0,-1-1 0,2 1-1,-1 0 1,1 1 0,1-1 0,0 0 0,0 1 0,1 0 0,0 0 0,1 0 0,0 1 0,0 0 0,0 0-1,10-8 1,4-3-690,2 2 0,0 0-1,31-17 1,75-35-5850,-125 68 6380,71-36-7397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7235,'0'0'7070,"24"-9"-6141,0 0-767,0 1 1,33-6 0,-52 13-135,-1 1 0,1 0 0,0 0 0,-1 0 0,1 1 0,-1-1 1,1 1-1,-1 0 0,1 0 0,-1 1 0,0-1 0,1 1 0,5 3 0,-2 0 3,0 1-1,-1 0 1,0 0 0,9 10-1,-11-11-24,5 5 22,-2 0 0,1 1-1,-1 0 1,-1 0 0,0 1 0,0 0 0,-1 0-1,-1 0 1,0 1 0,-1 0 0,0 0-1,-1 0 1,0 1 0,-1-1 0,-1 0 0,0 18-1,-1-29-8,1 0 0,-1-1-1,0 1 1,-1 0-1,1-1 1,0 1-1,0 0 1,-1 0 0,1-1-1,-1 1 1,1-1-1,-1 1 1,0 0 0,0-1-1,0 1 1,0-1-1,0 0 1,0 1 0,0-1-1,0 0 1,0 1-1,-1-1 1,1 0 0,0 0-1,-1 0 1,1 0-1,-4 1 1,-1-1 165,0 1 1,0-1-1,0 0 0,0-1 0,0 1 1,-9-1-1,7-1 6,5 2-104,-1-1 0,1 0-1,-1-1 1,1 1 0,-1-1 0,1 0-1,-1 1 1,1-2 0,-1 1 0,1 0-1,0-1 1,0 1 0,0-1-1,0 0 1,0 0 0,0 0 0,0 0-1,0-1 1,1 1 0,-1-1 0,1 0-1,0 1 1,0-1 0,0 0-1,0 0 1,0-1 0,1 1 0,0 0-1,-3-7 1,2 2-61,0 0-1,1 0 0,0 0 1,0 0-1,0 0 1,1 0-1,1 0 0,-1-1 1,1 1-1,1 0 1,-1 0-1,1 1 1,1-1-1,-1 0 0,1 1 1,1-1-1,-1 1 1,1 0-1,1 0 1,-1 0-1,1 1 0,0 0 1,1-1-1,-1 2 1,11-9-1,-3 4-214,1 2-1,-1 0 1,1 0 0,1 1-1,-1 1 1,1 0 0,1 1 0,29-6-1,-5 5-1912,0 2 0,54 1 0,-7 3-3697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195 241 8628,'0'0'10509,"9"-9"-10373,19-14-136,38-24 0,-58 42-13,-1 0 1,1-1-1,-1 0 1,0 0-1,7-9 1,-11 12 2,-1 0 0,1-1 0,-1 1 0,0-1 0,-1 1 0,1-1 0,-1 1 0,1-1 0,-1 0 0,0 0 0,0 0 1,-1 0-1,1 0 0,-1-5 0,0 7 9,0 1 1,0-1 0,0 0-1,-1 0 1,1 1 0,-1-1 0,1 0-1,-1 1 1,1-1 0,-1 0-1,0 1 1,0-1 0,0 1-1,0-1 1,0 1 0,0 0-1,0-1 1,-2 0 0,0-1 2,-1 1 1,1 0-1,0 0 1,-1 0-1,1 0 0,-1 1 1,-7-3-1,-3 1 52,0 1-1,-1 0 0,-22 0 0,34 2-53,-16-1 72,0 2-1,-20 2 1,32-2-42,1 0 0,0 1-1,0-1 1,0 2 0,0-1 0,0 1-1,0-1 1,0 2 0,1-1-1,-6 4 1,3 0-6,1 0 1,-1 0-1,1 0 0,1 1 0,-1 0 0,1 0 1,0 1-1,1 0 0,0 0 0,1 0 1,0 0-1,0 1 0,1 0 0,0 0 1,1 0-1,0 0 0,0 0 0,1 0 1,1 0-1,-1 0 0,2 1 0,-1-1 0,3 11 1,-2-15-16,0-1 0,1 1 0,-1-1 0,1 0 0,0 0 0,0 0 0,1 0 0,0 0 0,-1 0 0,2 0 0,-1-1 0,6 6 0,-3-3-15,1-1 0,1 0-1,-1 0 1,1-1 0,0 0-1,15 7 1,-2-4-326,1 0-1,0-1 1,0-2 0,1 0-1,30 2 1,124-1-7149,-89-6 1158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442 349 6851,'0'0'1894,"-29"-9"1206,4 1-2303,5 1-205,0 1 0,-1 0 0,1 2 0,-1 0 0,0 1 0,0 2 1,-36 0-1,46 3-353,1-1 1,-1 1 0,0 1 0,0 0-1,1 0 1,0 1 0,0 1 0,0 0-1,-14 8 1,19-9-148,0 0 0,0 0 0,0 0 0,0 1 0,1-1 0,0 1 0,0 0 0,0 0 0,0 1 0,1-1 0,0 1 0,0 0-1,1 0 1,-1 0 0,1 0 0,0 0 0,-1 8 0,2-8-44,1-1 0,-1 1-1,1-1 1,0 1 0,0-1-1,1 1 1,-1-1 0,1 1-1,0-1 1,4 9 0,-4-11-38,1 1 0,0-1 0,0 0-1,0 0 1,1 0 0,-1 0 0,1 0 0,0-1 0,-1 1 0,1-1 0,0 0 0,1 0-1,-1 0 1,0 0 0,7 2 0,8 2 5,0 0 0,1-2 0,0 0-1,0-2 1,0 0 0,0 0 0,0-2 0,25-3 0,-37 3-5,0 0 1,0-1-1,1 0 1,-1-1-1,0 0 1,0 0 0,-1 0-1,1-1 1,0 0-1,-1 0 1,1-1 0,-1 1-1,0-1 1,0-1-1,-1 1 1,1-1 0,-1 0-1,0-1 1,0 1-1,-1-1 1,0 0 0,0 0-1,0 0 1,-1 0-1,1-1 1,-2 1 0,1-1-1,-1 0 1,0 0-1,0 0 1,-1 0 0,0 0-1,1-13 1,-2-3 642,0 22-383,0 5-217,-1 15-61,1-5-22,0-1-1,3 20 1,-2-28 24,0 0 1,0 0-1,1-1 0,-1 1 0,1-1 1,0 0-1,0 1 0,1-1 0,-1 0 1,1 0-1,3 3 0,0-1-6,0 0-1,1 0 1,-1-1-1,1 0 1,0 0-1,0 0 1,1-1-1,-1-1 1,1 1-1,0-1 1,16 4-1,-3-3-205,-1 0-1,1-2 0,36 0 1,-50-2 161,-1-1 1,0 1 0,0-1 0,0 0 0,0-1 0,1 1 0,-2-1 0,1 0 0,0-1 0,0 1 0,-1-1-1,1-1 1,6-4 0,-5 2 25,-1 0 0,1 0 0,-1-1 0,0 0 0,-1 0 0,0 0 0,0-1 0,6-12 0,-3 0 33,0-1 0,-1 1 0,-2-2 0,0 1 0,-1-1 0,2-42-1,-5 51 21,1-22 137,-2 0 0,-4-43 0,3 68-11,-1 0 1,0 0-1,0 0 0,-1 1 1,-1-1-1,1 1 1,-1 0-1,-1 0 1,0 0-1,0 0 0,-1 1 1,-10-12-1,16 19-93,-1 0 0,0 0 0,1 1 0,-1-1 0,1 0-1,-1 0 1,0 1 0,0-1 0,0 1 0,1-1 0,-1 1 0,0-1-1,0 1 1,0-1 0,0 1 0,0 0 0,0-1 0,0 1 0,0 0-1,1 0 1,-3 0 0,2 0-31,0 1-1,0 0 0,1 0 1,-1 0-1,0 0 0,1 0 1,-1 0-1,1 0 0,-1 0 1,1 0-1,0 0 0,-1 0 1,1 0-1,0 0 1,0 1-1,0-1 0,-1 0 1,1 0-1,1 0 0,-1 0 1,0 2-1,-1 12-52,0 139-63,2-130 61,1 0-1,2 0 1,0-1 0,11 35 0,4-2-584,1 5-2407,2-3-5131,-9-37-1555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62 2913,'0'0'11283,"-13"-11"-9754,-41-30-196,46 32 1621,12 9-2491,14 7-737,12 10 311,55 40 0,-31-20 12,287 160 74,-102-63-73,-227-127-37,-8-5-12,1 0 1,-1 1-1,0 0 1,0 0-1,0 0 1,-1 0-1,6 6 0,-9-9 19,0 0 0,0 0 0,0 1 0,0-1 0,0 0 0,0 0 0,0 0 0,0 0 0,0 1 0,0-1 0,0 0 0,0 0 0,0 0 0,0 0 0,-1 1 0,1-1 0,0 0 0,0 0 0,0 0 0,0 0 0,0 0 0,0 1-1,-1-1 1,1 0 0,0 0 0,0 0 0,0 0 0,0 0 0,-1 0 0,1 0 0,0 0 0,0 0 0,0 0 0,0 0 0,-1 1 0,1-1 0,0 0 0,0 0 0,0 0 0,-1-1 0,1 1 0,0 0 0,0 0 0,0 0 0,-1 0 0,1 0 0,0 0 0,-18 1 315,5 0-4,-4 5-273,0 0 0,1 1 0,-1 1 0,2 1 0,-1 0 0,1 1 0,-21 19 0,18-16-26,-268 187 534,190-141-95,-115 52 0,197-104-438,1 0 39,-1-1 0,1 0 0,-2-1 1,1 0-1,0-1 0,-1 0 0,-23 1 1,37-13-1906,1 3 951,1 0 0,0 1 0,0-1 0,0 0 1,1 0-1,-1 1 0,1-1 0,0 1 0,1-1 0,3-5 0,19-28-11128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7091,'0'0'11011,"22"-3"-10870,18-2-42,92-12 39,-100 12-140,-1-2-1,38-13 0,-62 18-13,0-1 0,0 0-1,-1 0 1,1-1-1,11-9 1,-16 12 17,0-1-1,0 0 1,0 0 0,-1 0 0,1 0 0,0 0 0,-1 0-1,0-1 1,1 1 0,-1 0 0,0-1 0,0 1 0,0-1 0,-1 1-1,1-1 1,-1 0 0,1 1 0,-1-5 0,0 6 31,0-1 0,0 1 1,0 0-1,-1-1 0,1 1 0,0 0 1,-1-1-1,1 1 0,-1 0 1,0 0-1,1-1 0,-1 1 0,0 0 1,0 0-1,0 0 0,1 0 1,-1 0-1,0 0 0,0 0 0,-1 0 1,1 0-1,0 1 0,0-1 1,0 0-1,-1 1 0,1-1 0,0 1 1,0-1-1,-1 1 0,-2-1 1,-4 0 174,0 0 1,0 0 0,-17 0 0,17 2-69,5-2-109,1 1-1,-1 0 0,0 0 1,0 0-1,0 1 0,1-1 1,-1 1-1,0 0 0,0-1 1,1 1-1,-1 0 0,1 1 1,-1-1-1,1 0 1,-1 1-1,1-1 0,0 1 1,-1 0-1,1 0 0,0 0 1,0 0-1,1 0 0,-1 0 1,0 0-1,1 1 0,-1-1 1,1 1-1,0-1 0,0 1 1,0-1-1,0 1 0,-1 3 1,-1 6-15,1 0 0,0 1 1,0-1-1,1 1 1,1-1-1,1 18 0,0-22-134,-1-1 0,2 0 1,-1 0-1,1 0 0,0 0 0,0 0 0,1 0 0,0 0 0,0-1 0,1 1 1,0-1-1,5 7 0,-4-8-727,0 0 0,1 0 0,-1 0 0,1-1 0,1 1 0,-1-2 0,0 1 0,13 4 0,13 0-6262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9845,'0'0'8083,"23"-3"-7205,1-1-669,-1 2 0,30 0 0,-48 3-155,0 0 1,1 0-1,-1 1 1,0-1-1,0 1 1,0 1-1,0-1 0,0 0 1,-1 1-1,1 0 1,-1 0-1,0 1 1,1-1-1,-2 1 1,1 0-1,0 0 0,-1 0 1,4 6-1,1 0 30,0-2-23,-1 2 0,0-1 0,0 1 1,-1 0-1,0 1 0,-1-1 0,0 1 0,-1 0 1,0 1-1,-1-1 0,0 0 0,-1 1 0,0 0 1,-1 0-1,0-1 0,-2 16 0,1-25-54,0 0 1,-1 0-1,1 0 0,-1-1 0,1 1 0,-1 0 1,0 0-1,0 0 0,0 0 0,0-1 0,0 1 1,0 0-1,-1-1 0,1 1 0,0-1 0,-1 1 1,1-1-1,-1 0 0,0 0 0,1 0 0,-1 0 1,0 0-1,0 0 0,0 0 0,0 0 0,1-1 1,-4 2-1,-5 0 92,0-1 0,1 1 0,-1-2 0,-13 1 0,22-1-89,0-1 14,-1 1-1,0 0 1,1-1-1,-1 1 1,0-1 0,1 1-1,-1-1 1,0 0-1,1 0 1,-1 0-1,1 1 1,-1-2 0,1 1-1,0 0 1,-1 0-1,1 0 1,0-1-1,0 1 1,0 0 0,0-1-1,0 1 1,0-1-1,0 1 1,1-1-1,-1 0 1,0 1-1,1-1 1,-1 0 0,1 1-1,0-1 1,0 0-1,-1 0 1,1-1-1,0-4-17,-1 0-1,1 1 1,0-1 0,1 0-1,0 1 1,0-1-1,0 1 1,4-11-1,-2 10-74,1 0 0,0-1 0,1 1-1,-1 0 1,2 1 0,-1-1 0,1 1 0,-1 0-1,2 1 1,-1-1 0,1 1 0,-1 1 0,12-7-1,-5 4-432,0 1 0,0 0 0,1 1 0,-1 0-1,1 1 1,0 0 0,15-1 0,26 3-4044,-10 2-2956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2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192 659 5539,'0'0'2625,"-24"-1"632,-128-3 2679,139 2-4824,10 0-350,9-1 1139,31-8-1293,75-12-1,-62 14-485,185-32 369,92-10-94,72-7-58,409-45 386,121-16-241,-641 74-420,-239 36-48,-2 2 1,-1-2 0,0-2 1,45-17-1,-89 28 3,0-1 0,1 0-1,-1 0 1,0 0 0,0 0 0,0 0-1,0 0 1,0-1 0,0 1 0,0-1-1,0 1 1,-1-1 0,1 0-1,-1 1 1,1-1 0,-1 0 0,2-3-1,-3 4 14,0 0 0,0 0 0,0 0 0,0 0 0,0-1 0,0 1 0,0 0 0,0 0 0,0 0 0,-1 0-1,1 0 1,0 0 0,-1 0 0,1-1 0,-1 1 0,1 0 0,-1 0 0,0 1 0,1-1 0,-1 0 0,0 0-1,0 0 1,-1-1 0,-6-4 96,0 0-1,-1 0 0,0 1 1,0 0-1,-14-5 1,10 4-132,-1 0-1,0 1 1,0 1 0,-1 0 0,-20-3 0,34 7-130,0 0-1,-1 0 1,1 0 0,0 0 0,0 1-1,0-1 1,0 0 0,0 0-1,0 1 1,0-1 0,0 0-1,1 1 1,-1-1 0,0 1 0,0 0-1,0-1 1,0 1 0,0 0-1,1-1 1,-1 1 0,0 0 0,1 0-1,-1-1 1,0 3 0,-10 23-3118,8-17 2054,-13 32-5408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137 100 1201,'0'0'10111,"-20"-2"-8775,-58-7-207,72 9-949,-21-4 631,27 4-755,0 0 1,0 0 0,-1 0 0,1 0 0,0 0-1,0-1 1,-1 1 0,1 0 0,0 0 0,0 0-1,-1 0 1,1 0 0,0 0 0,0-1-1,-1 1 1,1 0 0,0 0 0,0 0 0,0-1-1,0 1 1,-1 0 0,1 0 0,0 0-1,0-1 1,0 1 0,0 0 0,0 0 0,0-1-1,-1 1 1,1 0 0,0 0 0,0-1 0,0 0 661,0-9 493,1 7-1208,-1 1 0,1 0 1,-1 0-1,1-1 0,0 1 0,0 0 0,0 0 0,0 0 0,0 0 1,0 0-1,1 0 0,-1 0 0,1 1 0,-1-1 0,1 0 0,0 1 1,-1-1-1,1 1 0,0-1 0,0 1 0,0 0 0,0 0 0,0 0 1,1 0-1,-1 1 0,4-2 0,8-2-51,1 0 1,28-3-1,-40 6 53,17-1-18,0 0-1,1 1 1,33 2 0,-46 0 6,0 0-1,0 1 1,0 0 0,0 0 0,-1 1 0,1 0 0,-1 0 0,1 1-1,-1 0 1,-1 0 0,14 10 0,-13-7-20,0 0-1,0 1 0,0-1 1,-1 1-1,0 1 1,-1-1-1,0 1 1,0 0-1,3 10 0,-5-12 9,-1 1-1,0-1 0,0 0 0,-1 1 0,1 0 0,-2-1 1,1 1-1,-1 0 0,0-1 0,-1 1 0,0 0 0,-2 11 1,2-16 17,-1 1 1,1-1 0,-1 1-1,0-1 1,0 1 0,0-1-1,0 0 1,0 0 0,-1 0-1,1 0 1,-1-1 0,0 1-1,0-1 1,0 1 0,0-1-1,0 0 1,0 0 0,-1-1-1,1 1 1,-1-1 0,-6 3 0,-4-1 146,1 0 1,0-1-1,-1-1 1,-24 0-1,37-1-117,1 0 0,-1-1 0,0 1 0,1 0 0,-1-1 0,0 1 0,1-1 0,-1 1 0,0-1 0,1 1 0,-1-1 0,1 1 0,-1-1 0,1 1 0,-1-1-1,1 0 1,0 1 0,-1-1 0,1 0 0,0 0 0,-1 1 0,1-1 0,0 0 0,0 1 0,0-1 0,0 0 0,0 0 0,0 0 0,-1 0-23,1 0 1,0 0 0,0 0 0,0 0 0,0 0 0,0 0 0,0 0 0,0 0 0,0 0-1,1 0 1,-1 0 0,0 0 0,0 0 0,1 0 0,-1 0 0,1 0 0,-1 1 0,1-1-1,-1 0 1,1 0 0,-1 0 0,1 1 0,0-1 0,-1 0 0,2 0 0,4-2-18,1 1 0,-1 0 0,1 0 0,-1 0 0,1 1 1,0 0-1,7 0 0,55 0-44,-37 2 52,-20-1-2,0 1 0,-1 0 1,1 1-1,0 0 0,-1 1 0,0 0 1,1 1-1,-1 0 0,12 7 0,-15-6-5,0-1 0,0 1-1,-1 1 1,0-1-1,0 1 1,-1 1 0,1-1-1,-1 1 1,-1 0 0,1 1-1,-1-1 1,6 14-1,-8-15 10,0 1-1,-1 0 0,0 0 0,-1 0 0,1 0 0,-1 0 0,0 11 0,-1-15 4,0 1 0,0-1 0,0 1 0,-1-1 0,1 1 0,-1-1 0,0 0 0,0 0 0,0 1 0,0-1 0,-1 0 0,1 0 0,-1 0 0,0 0 0,0 0 0,0 0 0,-3 3 0,-4 1 23,0-1 0,0-1-1,0 1 1,-1-2 0,0 1 0,0-1 0,0-1-1,0 0 1,-19 4 0,8-4-245,1-1-1,-1 0 0,0-2 1,-26-2-1,43 1-225,-1 1-1,0-1 0,1 0 0,-1-1 1,-6-2-1,-20-15-4413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14 3458,'0'0'10260,"-26"-4"-9310,10 1-802,4 1-56,0 0 0,0 0 0,0 1 0,-21 1 0,27 1-53,0 0 0,0 0 0,0 1 0,0-1 0,0 1 0,0 1 0,0-1 0,1 1 0,-1 0 0,1 0 0,0 1 0,0-1 0,0 1 0,-8 8 0,-10 14 110,2 1-1,0 0 1,2 2 0,1 0 0,1 1 0,2 1 0,0 1 0,-17 60 0,20-48-97,2 0-1,2 1 1,2 1 0,2-1-1,1 1 1,6 58 0,-3-94-71,2 0 1,-1 1-1,1-1 1,1 0-1,0 0 1,0 0 0,1 0-1,1 0 1,-1-1-1,1 0 1,1 0-1,0 0 1,0 0 0,1-1-1,0 0 1,0-1-1,0 0 1,1 0-1,1 0 1,-1-1-1,1 0 1,12 6 0,-1-2-358,1-1 0,0 0 0,0-1 0,1-2 1,36 7-1,-5-5-1670,69 1 0,9-7-2983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7716,'0'0'4567,"25"30"-3441,83 108-144,-95-119-772,-1 1-1,0 0 1,-2 1 0,0 1 0,-2-1 0,9 33 0,-10-29 1,6 19 254,13 76 1,-23-97-385,-1 0 1,-1 0-1,-1 0 1,-1 0-1,-5 28 1,5-42-67,-2-1 1,1 1 0,-1-1 0,0 0 0,-1 0 0,0-1-1,0 1 1,-1-1 0,1 0 0,-2 0 0,1 0-1,-1-1 1,0 0 0,0 0 0,-1 0 0,-7 5 0,4-5-248,0 0 0,1-1 0,-2 0 0,1-1 0,0 0 1,-1 0-1,0-1 0,0 0 0,0-1 0,0-1 0,-21 1 1,30-2-50,0 1 1,0-1-1,0-1 1,0 1 0,0 0-1,0 0 1,0-1 0,0 1-1,0-1 1,-3-1-1,4 1-132,-1 0 0,1-1 0,0 1-1,-1-1 1,1 1 0,0-1-1,0 0 1,0 1 0,0-1 0,0-3-1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5715,'0'0'3316,"5"23"-2228,23 69-237,-26-89-794,-1-1 1,0 1-1,1 0 0,0-1 0,-1 0 0,1 1 0,0-1 0,0 0 0,0 0 0,1 0 0,-1 0 0,0 0 0,1 0 0,-1-1 1,1 1-1,0-1 0,0 0 0,-1 0 0,1 0 0,0 0 0,0 0 0,0-1 0,0 1 0,0-1 0,0 0 0,0 0 1,0 0-1,0 0 0,4-1 0,5 1 255,-6 1-78,-1-1-1,0 0 0,1 0 0,-1-1 0,0 0 1,1 1-1,7-4 0,-10 3-127,-1 0 1,1-1-1,-1 1 1,0-1-1,1 0 0,-1 0 1,0 1-1,0-1 0,0-1 1,-1 1-1,1 0 0,0 0 1,-1-1-1,1 1 0,-1-1 1,1-2-1,2-5 146,-1-1 1,-1 1-1,1-1 1,-2 0-1,0 1 1,0-1-1,-1-20 0,0 20 26,-1 9-268,1 0 0,0 1-1,-1-1 1,1 1 0,-1-1 0,1 1 0,-1-1 0,1 1-1,-1-1 1,0 1 0,0 0 0,0-1 0,0 1-1,0 0 1,0 0 0,0 0 0,-1-1 0,1 1-1,0 1 1,0-1 0,-1 0 0,1 0 0,-1 0 0,1 1-1,-1-1 1,1 1 0,-1-1 0,1 1 0,-1-1-1,1 1 1,-1 0 0,-3 0 0,-4-1-254,0 0 1,0 1-1,0 0 1,-13 3-1,17-2-211,0 0-1,0 1 0,0 0 1,0 0-1,0 0 0,0 0 1,1 1-1,-1 0 0,1 0 1,0 0-1,0 0 0,0 1 0,0-1 1,-3 6-1,-26 30-6299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49 5923,'0'0'5002,"-23"-9"-3628,-77-26-366,97 34-985,0 0 0,0 0 0,1 1 0,-1-1 0,0 1 0,0-1 0,0 1 0,0 0 0,0 1 0,1-1 0,-1 0 0,0 1 0,0-1 0,0 1 0,1 0 0,-1 0 0,0 0 0,1 0 0,-1 1 0,1-1 0,-1 1 0,1-1 0,0 1 0,0 0 0,-1 0 0,1 0 0,1 0 0,-1 0 0,0 1 0,0-1 0,-1 3 0,-1 0 15,0 3-20,-1 0 1,1 0-1,0 0 0,1 1 1,-1-1-1,2 1 0,-1 0 0,1 0 1,1 0-1,0 0 0,0 0 1,1 0-1,0 10 0,1-13-13,-1 0 0,1 0 0,0-1 0,1 1 1,0 0-1,0 0 0,0-1 0,0 1 0,1-1 0,0 0 0,0 0 0,1 0 0,-1 0 0,1 0 0,0-1 0,0 1 0,1-1 0,-1 0 0,1-1 0,0 1 0,0-1 0,7 4 1,0 0 7,1-1 1,0 0 0,0-1 0,0-1-1,1 0 1,-1-1 0,1 0 0,22 2-1,66-5 1193,-101 0-1129,-1 0-1,1 0 1,-1-1-1,1 1 1,-1 0 0,1 0-1,-1-1 1,1 1-1,-1-1 1,1 1-1,-1 0 1,1-1-1,-1 1 1,1-1 0,-1 1-1,0-1 1,1 1-1,-1-1 1,0 1-1,0-1 1,1 0-1,-1 1 1,0-1 0,0 1-1,0-1 1,0 0-1,0 1 1,0-1-1,0 1 1,0-1-1,0 0 1,0 1 0,0-1-1,0 1 1,0-1-1,0 0 1,-1 0-1,1-3 54,0 3-263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34 4482,'0'0'11237,"-20"-2"-10012,5 1-1061,-41-5 563,51 5-527,8 0-11,38 0 115,481 6 1415,-536-6-3250,0-1 1,1 0-1,-18-5 1,-6-1-2863,-6 1-2746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71 5346,'0'0'9965,"-7"-15"-8663,4 7-1149,-17-32 214,20 40-361,0-1 0,0 1 0,-1 0 0,1-1 0,0 1 0,0-1 0,-1 1 0,1 0 0,0-1 0,-1 1 0,1 0 0,0-1-1,-1 1 1,1 0 0,0-1 0,-1 1 0,1 0 0,-1 0 0,1 0 0,-1-1 0,1 1 0,-1 0 0,0 0 0,1 1 2,-1-1 1,1 1 0,-1 0-1,1 0 1,0 0 0,-1-1-1,1 1 1,0 0 0,0 0-1,-1 0 1,1 0-1,0 0 1,0-1 0,0 1-1,0 0 1,0 0 0,0 0-1,1 1 1,-3 120 555,7 173 785,-5-287-1422,1 6 89,1 0 0,0 0 0,5 17-1,-6-28-380,1 1-1,-1-1 0,0 1 0,1-1 0,0 0 0,0 0 0,0 0 0,0 1 1,0-2-1,1 1 0,-1 0 0,1 0 0,0-1 0,0 0 0,0 1 1,0-1-1,5 3 0,22 5-6197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2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16,'0'0'10997,"-16"0"-17144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2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6131,'0'0'7611,"-27"6"-6600,9-2-854,6-2-75,-1 0 1,1 1-1,-1 1 0,-17 8 1,24-10-35,1 1 1,-1 1 0,1-1 0,0 1-1,0 0 1,0 1 0,0-1 0,1 1-1,0 0 1,0 0 0,0 0-1,0 0 1,1 1 0,-4 8 0,-4 14 168,1 0 1,1 0-1,1 1 1,-6 52 0,9-22 143,3 85 1,3-125-333,0-1-1,2 1 1,0-1-1,1 1 1,1-1-1,1 0 1,0-1-1,1 1 1,1-1-1,1-1 1,0 1-1,18 21 1,-13-19-30,1 0 0,1-2 0,0 0 0,1 0 1,1-2-1,33 22 0,-35-27-589,0-1 1,0-1-1,1 0 1,0-2-1,0 0 1,0 0-1,1-2 1,0 0-1,19 1 1,32-3-4558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8052,'0'0'6122,"26"12"-5537,81 41-182,-103-50-388,0-1 1,-1 1 0,1 0-1,0 0 1,-1 0 0,0 1-1,0-1 1,0 1 0,0 0-1,0-1 1,-1 1-1,1 1 1,-1-1 0,2 7-1,-2-4 16,0 1-1,-1-1 0,0 0 0,-1 1 0,0 14 0,0-8 19,0-10-8,-1 1-1,1 0 1,-1-1 0,0 1-1,0 0 1,-1-1 0,1 1 0,-1-1-1,0 1 1,0-1 0,0 0 0,-1 0-1,0 0 1,1 0 0,-1-1-1,-1 1 1,1-1 0,0 1 0,-1-1-1,0 0 1,0-1 0,0 1-1,0-1 1,-5 3 0,-2 0 366,0 0 1,-1-1-1,1-1 1,-1 0-1,0 0 0,1-1 1,-1-1-1,-21 1 1188,54-5-1323,5 1-293,1 0 1,0 2-1,37 4 0,-50-2 10,-1 1 0,1 0 0,0 1 0,-1 0 0,0 1 0,0 1 0,-1 0 1,16 10-1,-18-10-8,0 1 0,0 0 0,0 0 0,-1 1 0,-1 0 0,1 0 0,-1 1 0,-1 1 0,10 13 0,-17-22 14,1 0 1,0 0-1,-1 0 0,1 0 0,0 0 1,-1 0-1,0 1 0,1-1 1,-1 0-1,0 0 0,1 1 0,-1-1 1,0 0-1,0 1 0,0-1 1,0 0-1,0 0 0,0 1 0,-1-1 1,1 0-1,0 0 0,-1 1 0,1-1 1,-1 0-1,1 0 0,-1 0 1,0 1-1,1-1 0,-1 0 0,0 0 1,0 0-1,1 0 0,-1-1 0,0 1 1,0 0-1,0 0 0,0 0 1,-2 0-1,-3 2 5,0-1 0,-1 0 0,1 0 1,-1-1-1,0 0 0,-7 1 0,5-1 18,-41 4-5,-103-3 0,151-2-103,-1 0-1,1-1 1,0 1 0,0 0-1,0-1 1,0 0-1,0 1 1,-1-1-1,1 0 1,1 0-1,-1 0 1,0 0-1,0-1 1,0 1-1,0 0 1,1-1-1,-1 1 1,-1-3-1,2 2-353,0 1 0,0-1-1,0 0 1,0 1-1,1-1 1,-1 1 0,1-1-1,-1 0 1,1 0-1,0 1 1,-1-1-1,1 0 1,0 0 0,0-3-1,3-9-6123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8388,'0'0'9076,"26"29"-8305,83 102-77,-101-120-629,-1 1 1,-1 0 0,0 0 0,0 1 0,-1-1-1,-1 1 1,0 1 0,-1-1 0,0 0 0,-1 1 0,-1 0-1,1 14 1,-1-11 2,1 17 107,0 0 1,-6 54 0,3-77-158,-1-1 0,0 0 1,0 1-1,-1-1 0,-1 0 1,0-1-1,0 1 1,-1-1-1,0 0 0,0 0 1,-1 0-1,-11 12 0,10-13-3,-1-1-1,0 0 1,0 0-1,-1-1 0,0 0 1,0-1-1,0 0 1,-1 0-1,-10 4 0,8-6-481,0 1-1,-19 2 1,-28-2-4512,35-4-1205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6947,'0'0'10578,"-1"-6"-9379,2 3-1207,-1 4 149,27 106 1114,-18-76-1073,-1-1 0,-1 1 0,-1 0 1,1 37-1,-5-34-11355,-2-14 1675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32 8116,'0'0'3801,"-31"-6"-1877,-102-17-1022,126 22-832,1 0 1,0 1-1,-1 0 0,1 0 1,-1 0-1,1 1 1,-1 0-1,1 0 1,-11 4-1,13-3-4,-1 1 1,1 0-1,0 0 0,-1 0 0,1 0 1,1 0-1,-7 8 0,7-9-33,-4 6 31,0 0 0,1 1 0,0-1 0,1 1 0,0 0 0,0 1 0,1-1-1,0 1 1,0 0 0,1 0 0,1 0 0,-3 19 0,4-22-57,0-1 0,1 1 0,0 0 0,0 0 0,1 0 0,0-1 0,0 1 0,0 0-1,1-1 1,0 1 0,0-1 0,1 0 0,0 1 0,0-1 0,0 0 0,1-1 0,0 1 0,0-1 0,0 1 0,7 5-1,-1-3 14,0-1-1,1 0 0,-1-1 0,1 0 0,1 0 0,-1-1 0,1-1 1,0 0-1,0-1 0,16 3 0,-6-3-295,0 0-1,0-2 1,0-1 0,44-4-1,-61 3-226,0 0 0,0 0 1,0 0-1,0-1 0,0 0 0,-1 0 0,1 0 0,0 0 0,4-4 0,1-4-4584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 3185,'0'0'8332,"-5"-3"-7099,-16-12-307,15 12-462,9 3-269,496 0 1045,-487 0-1236,10-2-328,-32-1-2867,-28 2-835,-14-1-1067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6787,'0'0'8900,"-3"-17"-8548,3 70-336,0 21 256,13 11 561,1-1-465,-6-12-224,0-7-112,-5-10 48,2-9-160,3-5-1473,11-12-2032,5-15-2994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8100,'0'0'4786,"-75"128"-4290,48-44 817,8 7-945,11-4 64,8-8-176,0-14-240,14-12 128,20-9-144,9-8-576,5-10-1185,0-11-2865,-5-15-2177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10645,'0'0'5274,"28"10"-4793,86 38-159,-110-46-312,0 1 0,0-1 0,0 1-1,0-1 1,-1 1 0,1 0-1,-1 0 1,0 1 0,0-1 0,0 1-1,-1-1 1,1 1 0,-1 0 0,0 0-1,3 7 1,-3-4-3,0 0-1,-1 0 1,0 1 0,-1-1-1,1 0 1,-2 11 0,1-4 9,0-9-3,0 1-1,0-1 1,-1 1-1,0-1 1,0 1-1,0-1 1,-1 1-1,-2 6 1,2-9 5,0 0 1,0 0-1,0 0 0,0 0 1,0 0-1,-1-1 1,0 1-1,1-1 1,-1 1-1,0-1 1,0 0-1,0 0 0,-5 2 1,-6 1 249,0 0 0,0-1 1,0 0-1,0-1 0,-1-1 1,0 0-1,1-1 0,-29-2 0,41 1 365,23-3 95,11-2-721,0 2-1,50 1 1,-70 2-26,1 1 0,0 1 1,0 0-1,-1 0 0,1 2 0,-1-1 0,0 2 1,0-1-1,18 11 0,-17-7 4,0 1 0,-1 1 0,0 0 0,20 21 0,-28-27 10,0 1-1,-1-1 0,1 1 1,-1 0-1,0 0 0,-1 0 1,1 1-1,-1-1 0,0 1 1,0-1-1,-1 1 0,0-1 1,0 1-1,0 0 0,-1 0 1,1 7-1,-2-12 7,1 1-1,-1 0 1,1-1 0,-1 1-1,1-1 1,-1 1 0,0 0-1,0-1 1,0 1 0,0-1-1,0 0 1,0 1 0,0-1-1,-1 0 1,1 0 0,0 0-1,-1 0 1,1 0-1,-1 0 1,1 0 0,-1 0-1,1-1 1,-4 2 0,-5 1 4,1 1 1,-20 2-1,21-5 3,-33 6 61,0-3 0,-1-1-1,-68-5 1,107 2-81,0 0 0,0 0 0,0-1 1,0 1-1,0-1 0,-1 0 0,1 0 0,0 0 0,0 0 1,-5-4-1,7 4-96,0 0-1,-1 0 1,1 0 0,0-1 0,0 1 0,0-1 0,0 1 0,0-1 0,1 1-1,-1-1 1,0 1 0,1-1 0,-1 0 0,1 1 0,0-1 0,-1 0-1,1 1 1,0-1 0,0 0 0,0-2 0,0 2-148,0 1 0,0-1 0,0 1-1,0-1 1,1 1 0,-1-1 0,0 1 0,1-1 0,-1 1 0,1-1 0,-1 1-1,1 0 1,0-1 0,1-1 0,2-1-1062,0 0 0,1 0 0,-1 0 0,10-4 0,-14 8 1316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2545,'0'0'10498,"23"31"-9321,72 112-358,-86-128-721,-1 1 0,-1 1 0,-1-1 0,0 1 0,-1 0 0,0 0 0,-2 1 0,0-1 0,0 22 0,-1-23-40,4 146 291,-6-153-337,-1 0-1,1-1 1,-2 1-1,1-1 1,-2 1-1,1-1 1,-1 1-1,0-1 1,0 0-1,-1-1 1,-9 14-1,6-11-19,0-2-1,-1 1 1,0-1-1,-1 0 1,0-1-1,0 0 1,0 0-1,-15 7 1,9-6-405,-1-1 1,1 0 0,-21 6-1,-21-2-4682,28-10-2103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19 340 2513,'0'0'9573,"-3"-12"-8288,-2-7-569,1 0 0,1 0-1,-1-28 1,4 45-675,0-12 390,1 1 1,2-22-1,-2 31-391,0-1 1,1 0-1,-1 0 1,1 1-1,0-1 0,1 1 1,-1-1-1,1 1 1,-1 0-1,6-6 1,2 0-31,-1 1 0,1 0 0,0 1 0,1 0 0,0 1 1,0 0-1,1 1 0,-1 0 0,26-9 0,-20 10-25,0 1 0,1 0 0,-1 1 0,1 1 0,-1 1 0,1 0 0,18 3 0,-32-2 5,-1 1-1,1-1 1,-1 1-1,1 0 1,-1 0 0,0 0-1,1 1 1,-1-1 0,0 1-1,0 0 1,0 0 0,0 0-1,0 0 1,3 4 0,-1-1-9,-1 0 0,0 1 1,0-1-1,0 1 0,0 0 1,5 13-1,-4-4 5,0 0 1,0 0-1,-2 1 0,0-1 0,2 32 1,-5 48 314,0-78 1761,1-32-1988,0-1-1,1 1 1,1 0-1,0-1 0,1 1 1,0 1-1,1-1 1,1 1-1,1-1 0,0 2 1,13-21-1,-15 26-85,1 0 0,0 1 0,1-1 0,-1 1 0,1 1 0,1-1 0,-1 1 0,1 0 0,0 1 0,0 0 0,1 0 0,0 1 0,-1 0 0,1 0 0,1 1 0,-1 1 0,0-1 0,1 1 0,15-1 0,-21 3 10,5 0-43,1-1 1,-1 2-1,18 2 0,-24-3 33,-1 1 1,1 0-1,0 0 0,0 0 0,0 1 0,-1-1 1,1 0-1,-1 1 0,1 0 0,-1 0 0,0 0 0,0 0 1,0 0-1,0 0 0,0 0 0,2 3 0,1 4-10,1 0 0,-2 1 0,0-1-1,0 1 1,0 0 0,-1 0 0,-1 0 0,3 17-1,-2 7 13,-2 44 0,-1-52-10,-1-11-319,-1 0-1,0 0 1,-1-1-1,0 1 1,-11 26 0,-2 10-5188,12-24-3109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9716,'0'0'694,"23"-4"819,5 0-1025,41-2 0,-66 6-458,-1 0 1,1 0-1,-1 0 0,1 1 0,-1-1 0,1 1 0,-1 0 0,1-1 0,-1 1 1,0 0-1,1 1 0,-1-1 0,0 0 0,0 1 0,0-1 0,0 1 1,0-1-1,0 1 0,0 0 0,-1 0 0,1 0 0,0 0 0,-1 0 1,0 0-1,0 0 0,2 3 0,-1 2 22,0 0 0,0 0-1,-1 0 1,0 0 0,0 0 0,0 10 0,-1-16-47,0 12 248,0 0-1,-3 25 1,2-34-141,0 1-1,0 0 1,-1-1 0,1 1 0,-1-1 0,0 0-1,-1 1 1,1-1 0,-1 0 0,-5 7 0,-1-2 252,-1 1 0,0-1 0,0-1 0,-1 0 0,0 0 0,0-1 0,0-1 0,-14 6 0,23-11 743,7-1-603,37-2 127,1-1 0,64-14-1,85-30-409,-164 42-928,-10 4-3769,-17 23-11553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7780,'0'0'3465,"-25"6"-1218,-80 24-890,99-28-1260,1 0-1,-1 1 0,1 0 0,0 0 1,-1 0-1,1 1 0,1-1 0,-1 1 1,1 0-1,-1 1 0,1-1 0,0 1 1,1 0-1,-1 0 0,-4 10 0,3-5 24,1 1 0,1-1 0,0 1 0,1 0 0,0 0 0,-1 14 0,2-17-67,1-1 0,-1 1 0,2 0 0,-1 0 0,1 0 0,2 10 0,-2-14-22,1 0 0,-1 0 0,1 0 0,0 0 0,0 0 0,1 0 0,-1-1 0,1 1 0,-1-1 0,1 0 0,0 0 0,6 5 0,2 0 15,1 0 0,0-1 1,0 0-1,0-1 0,1 0 0,-1-1 0,1-1 1,1 0-1,25 5 0,4-4-21,79-1 0,-116-4-195,6 0 150,0 0 0,0-1 0,17-3 1,-25 3-234,-1 0 0,0 0 0,1 0 0,-1-1 0,0 1 0,0-1-1,3-2 1,-4 3-199,-1 0 0,1-1-1,-1 1 1,1-1-1,-1 1 1,0-1-1,1 0 1,-1 0-1,0 1 1,0-1-1,0 0 1,1-4-1,-1-6-6753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41 333 7603,'0'0'10480,"-9"0"-9416,5 0-942,-22 0 431,26 0-547,0 0 0,0 0 0,0 1 0,0-1 0,0 0 0,0 0 0,0 0 0,0 0 0,0 0 0,0 0 0,0 0 0,0 0-1,0 0 1,0 0 0,0 0 0,0 0 0,0 0 0,0 0 0,0 0 0,0 0 0,0 1 0,0-1 0,0 0 0,0 0 0,0 0 0,0 0 0,0 0-1,0 0 1,0 0 0,0 0 0,0 0 0,0 0 0,-1 0 0,1 0 0,0 0 0,0 0 0,0 0 0,0 0 0,0 0 0,0 0 0,0 0 0,0 0 0,0 0-1,0 0 1,0 0 0,0 0 0,19 5 326,70 5-19,165-1-1,-250-9-396,12-1-2082,-16 1 2026,1 0 0,-1 0 0,0-1 1,0 1-1,1 0 0,-1 0 0,0 0 0,0 0 1,1-1-1,-1 1 0,0 0 0,0 0 0,1 0 1,-1-1-1,0 1 0,0 0 0,0 0 0,1-1 1,-1 1-1,0 0 0,0-1 0,0 1 0,0 0 1,0-1-1,0 1 0,0 0 0,0-1 0,0 1 1,0 0-1,0 0 0,0-1 0,0 1 0,0 0 1,0-1-1,0 1 0,0 0 0,0-1 0,0 1 0,0 0 1,-1-1-1,1 1 0,0 0 0,0-1 0,-9-12-5745</inkml:trace>
  <inkml:trace contextRef="#ctx0" brushRef="#br0" timeOffset="1">209 1 7475,'0'0'11222,"-2"0"-10566,2 0-650,-1 0 0,1 0-1,0 0 1,-1 0 0,1 0 0,0 0 0,-1 0 0,1 0 0,-1 0 0,1 0-1,0 1 1,-1-1 0,1 0 0,0 0 0,0 0 0,-1 1 0,1-1 0,0 0-1,-1 0 1,1 1 0,0-1 0,0 0 0,0 1 0,-1-1 0,1 0-1,0 1 1,0-1 0,0 0 0,0 1 0,-1-1 0,1 0 0,0 1 0,0-1-1,0 1 1,-1 7 23,0 0 1,0 0-1,0 1 0,1-1 0,1 0 0,1 13 0,13 58 342,-7-46-135,4 28-71,-2 1-1,3 103 1,-14-151-825,1-8-190,0 0 0,0 0 0,0 0 0,1 0 0,1 7 0,12 12-5817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8196,'0'0'10260,"-21"0"-9027,31 0-1201,33 0 96,13 0-128,14 0-1633,2 0-1824,-5 0-2786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6979,'0'0'9669,"5"19"-9669,33-16-16,13-3-1185,10 0-2977,6 0-2401</inkml:trace>
  <inkml:trace contextRef="#ctx0" brushRef="#br0" timeOffset="1">492 82 7908,'0'0'8500,"19"7"-8581,37-5-927,21-2-2514,28 0-4001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 1121,'0'0'17672,"-32"-5"-16840,70 7-432,18 6-16,16-4-31,5 1-321,1-5-64,-11 0-97,-19 0-1535,-16-9-1522,-19-13-2368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7555,'0'0'8532,"-2"26"-8356,2 25 49,0 11 575,8 10-224,0 5-368,-3 3-48,3-6-112,-2-6 32,-4-6-160,-2-4-1104,0 0-1633,0-10-3106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6675,'0'0'8988,"-28"13"-8532,11-6-393,0 0-3,1 1 0,-1 0 0,-19 15 0,28-18-14,1 1 0,0 0-1,1 1 1,-1-1 0,1 1-1,1 0 1,-1 1 0,1 0-1,0-1 1,1 1 0,-5 13-1,-2 10 53,3 0 0,0 0 0,2 1 0,2-1 0,0 1 0,2 44 0,2-63-90,0 0 0,1 0 0,1 0 0,0 0 0,7 25 0,-6-31-8,1 0 0,-1 0-1,1 0 1,0-1 0,0 1 0,1-1 0,0 0-1,0 0 1,0-1 0,1 1 0,7 4-1,-1-1-179,0-1-1,1 0 1,0-1-1,0-1 1,1 0-1,0 0 0,0-2 1,0 0-1,17 3 1,7-2-2288,1-1 0,48-1 0,-8-3-4471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8244,'0'0'3647,"25"5"-2759,9 1-564,37 11 0,-69-16-303,1 0 0,0 0 0,-1 0 0,1 0-1,0 1 1,-1-1 0,0 1 0,1-1 0,-1 1-1,0 0 1,0 0 0,0 0 0,0 0 0,0 0-1,0 1 1,-1-1 0,1 0 0,-1 1-1,0-1 1,1 1 0,-1 0 0,0-1 0,-1 1-1,1 0 1,0 0 0,-1-1 0,1 1 0,-1 5-1,1-2 28,0 0-25,0-1-1,-1 1 1,0-1-1,1 1 1,-2 0-1,1-1 1,-1 1-1,0-1 0,0 1 1,0-1-1,-1 1 1,1-1-1,-1 0 1,-1 1-1,1-1 1,-1-1-1,0 1 0,0 0 1,0-1-1,-1 1 1,0-1-1,0 0 1,0 0-1,0 0 1,0-1-1,-1 1 1,0-1-1,-6 3 0,1 0 244,0-1-1,0 0 0,-1-1 0,1 0 1,-1-1-1,0 0 0,1 0 0,-1-1 1,-1-1-1,1 0 0,-18 0 0,44-6 821,25 1-1070,0 2 0,0 2 0,1 1 0,62 11 0,-83-7-22,-1 0-1,1 0 0,-1 2 1,0 1-1,-1 0 1,1 1-1,-2 1 1,1 1-1,-2 0 1,20 18-1,-33-26-4,0 0 1,0 0-1,0 0 0,-1 1 1,1-1-1,-1 1 0,0 0 1,0-1-1,-1 1 0,1 0 1,-1 0-1,1 0 0,-1 0 1,-1 1-1,1-1 0,0 0 1,-1 0-1,0 5 0,0-7 9,-1 0 0,1 0 0,0 0 0,-1-1 0,0 1 0,1 0 0,-1 0-1,0-1 1,0 1 0,0-1 0,0 1 0,0-1 0,0 1 0,0-1 0,-1 0 0,1 1-1,0-1 1,-1 0 0,1 0 0,-1 0 0,1 0 0,-1 0 0,0 0 0,-2 1 0,-6 2 10,0-1 0,0 0 0,-11 2 0,18-4-6,-37 5 48,-2-2 0,1-1 0,-55-4-1,32 0-35,55 1-209,-4 0 299,-1 0-1,0-1 1,1 0-1,-17-5 1,28 6-237,0 0 0,-1-1 0,1 0 0,0 1 0,0-1 0,0 0 0,0 0 1,1 0-1,-1 0 0,0 0 0,0 0 0,0-1 0,1 1 0,-1-1 0,1 1 0,-1-1 0,1 0 0,0 1 0,-1-1 0,1 0 0,0 0 0,0 0 0,0 0 0,1 0 0,-1 0 1,0 0-1,1 0 0,-1 0 0,1 0 0,0 0 0,0 0 0,0-1 0,0 1 0,0-3 0,0 4-309,1-1-1,-1 0 1,0 0-1,1 0 1,-1 1 0,1-1-1,0 0 1,0 1-1,-1-1 1,1 1-1,2-4 1,27-19-7556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8932,'0'0'8196,"-5"60"-8100,5-4 368,8 1 160,-3-4-432,-2-2-160,-3-10 49,0-8-81,3-9-273,-1-7-1407,9-10-1154,5-7-463,6 0-705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0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1697,'0'0'7569,"0"-17"-5878,0 11-1666,0 0 0,1 0 1,-1 0-1,1-1 0,1 1 0,-1 0 1,1 1-1,4-12 0,-4 13-18,0 1-1,0 0 1,1 0-1,-1 0 1,1 0 0,-1 1-1,1-1 1,0 0-1,0 1 1,0 0-1,0 0 1,0 0 0,1 0-1,-1 0 1,0 1-1,5-2 1,6-1 38,0 1-1,1 1 1,-1 0 0,1 1-1,25 1 1,-30 0-52,-8 0 2,0 0-1,1 0 0,-1 0 1,0 1-1,1-1 0,-1 1 1,0 0-1,0 0 0,0-1 1,0 1-1,1 1 1,-1-1-1,-1 0 0,1 0 1,0 1-1,0-1 0,1 3 1,0-1 2,0 1 0,0 0 0,0-1 1,-1 1-1,0 1 0,0-1 1,0 0-1,1 5 0,2 9 14,-2-1-1,0 1 0,2 26 1,-5-40-9,5 108-74,-5-82 3724,2-57-3441,0 1-1,2-1 1,1 1 0,2 0 0,0 0-1,20-46 1,-25 68-188,0-1-1,0 1 1,1 0-1,0 0 1,-1 0 0,1 0-1,1 0 1,-1 1-1,0-1 1,1 1-1,0 0 1,0 0-1,0 0 1,8-4 0,-4 4-40,0 0 0,0 1 0,0 0 0,0 1 0,0 0 0,1 0 0,15 0 0,-22 2 16,0-1 0,1 0 0,-1 1 0,1-1 0,-1 1 1,0 0-1,0 0 0,1 0 0,-1 0 0,0 0 0,0 1 0,0-1 0,0 1 0,0-1 0,0 1 1,-1-1-1,1 1 0,0 0 0,-1 0 0,1 0 0,-1 0 0,0 0 0,2 4 0,2 6-3,0 0 1,-1 0-1,4 17 0,-6-24 4,3 23-13,-1 0 1,-1 0-1,-1 55 0,-2-69 10,-1-6-130,1-1-1,-1 0 1,0 1 0,0-1-1,-1 0 1,0 0-1,-5 12 1,-15 24-3861,5-13-2305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7587,'0'0'7460,"-25"11"-6572,-82 39-143,90-41-484,1 0 1,0 1 0,0 1-1,-26 24 1,24-20-36,18-14-206,-28 25 582,27-24-505,-1-1 0,1 1 0,0 0 0,-1 0 0,1 0 0,0 0 0,0 0 0,0 0 0,1 0-1,-1 0 1,0 0 0,1 0 0,-1 4 0,1-5 173,12 5 10,113 47-124,-16-6-2243,-36-22-3303,-31-17-797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8772,'0'0'4677,"17"24"-3722,1 0-721,-4-6-36,-1 1 0,0 0 0,-1 0 0,-1 2-1,-1-1 1,12 35 0,-10-7 82,-2 1 1,-2-1-1,-2 1 0,-2 1 0,-4 81 0,0-120-273,-1 0 1,0-1-1,0 1 0,-1-1 1,-1 0-1,1 1 0,-2-1 1,1 0-1,-2-1 0,1 1 1,-1-1-1,-1 0 0,1 0 1,-2 0-1,1-1 0,-1 0 1,0 0-1,-1-1 0,-13 11 1,4-6-219,-1 0 0,0-1 0,-1-1 1,0-1-1,-1 0 0,-29 8 0,22-10-1366,-1 0-1,-31 3 1,12-8-3711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3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77 4594,'0'0'10474,"-28"-14"-9452,-10-5-754,-46-16 0,79 33-253,0 0 0,0 1 0,0 0 0,0 0 0,-1 0 0,1 1-1,0 0 1,-1 0 0,1 0 0,0 1 0,-1-1 0,1 1 0,0 0 0,-6 3-1,3-1 18,1 1 0,-1 1-1,1-1 1,0 1 0,1 0 0,-7 7-1,8-8-4,-5 5 3,0 0-1,1 1 0,0 0 0,0 1 0,1-1 0,1 2 0,-12 22 0,15-26-21,1 1 0,0 0 0,0 0-1,1 0 1,0 0 0,1 0-1,0 0 1,0 1 0,1-1 0,0 0-1,1 1 1,2 11 0,-1-14-3,0 0 0,1 0-1,-1-1 1,2 1 0,-1-1 0,1 0 0,0 0 0,0 0-1,1-1 1,-1 0 0,1 1 0,1-1 0,-1-1-1,1 1 1,-1-1 0,1 0 0,11 5 0,6 2 26,0 0 1,0-2 0,42 12-1,-25-12 321,1-2 0,1-1-1,-1-2 1,54-3 0,-85-7 1707,-7 2-2482,-35 2-11397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96 6195,'0'0'6862,"-27"-16"-5899,-92-48-286,113 61-626,0 1 0,1 0 0,-1 0 0,-1 0 0,1 0 0,0 1 0,0 0 0,-1 1 0,1 0 0,0 0 0,-1 0 0,1 0 0,0 1 0,0 0 0,-1 0 0,1 1-1,0 0 1,0 0 0,0 0 0,-10 7 0,12-8-16,-9 6 63,0 0-1,0 0 1,1 1 0,0 1-1,0 0 1,1 0 0,-17 18-1,24-22-79,0-1-1,0 1 1,1 0-1,-1 0 1,1 1-1,0-1 1,0 1-1,1 0 1,0-1-1,0 1 1,0 0-1,1 0 0,-1 0 1,2 0-1,-1 1 1,1-1-1,-1 0 1,2 0-1,-1 0 1,1 0-1,1 8 1,0-10-10,-1 0 1,1 0-1,0 0 1,0 0 0,0-1-1,0 1 1,1 0-1,-1-1 1,1 0-1,0 0 1,6 5 0,0-1 7,0 0 0,0-1 1,15 6-1,-4-2 55,2-2 1,-1 0-1,1-1 1,0-1-1,0-1 0,27 2 1,139-1 1541,-156-6-1090,-31 0-363,-1-6-283,-1 5-293,1 0 0,0 0-1,0-1 1,0 1-1,0 0 1,0-1 0,0 1-1,1 0 1,-1-1-1,0 1 1,1 0 0,-1-1-1,0 1 1,2-1 0,11-8-5641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7 8612,'0'0'8172,"-23"-2"-7428,8 0-622,7 1-63,-1 0 1,0 0-1,1 1 1,-1 0-1,1 1 1,-12 2-1,16-2-20,0 0 0,1 0-1,-1 1 1,0-1 0,1 1-1,-1 0 1,1 0 0,0 0-1,0 1 1,0-1 0,0 1-1,0 0 1,0 0-1,1 0 1,-1 0 0,1 0-1,0 0 1,0 1 0,0-1-1,-2 6 1,-7 21 189,0 0 0,3 1 0,0-1 0,2 2 0,2-1 0,-2 61 1,23 195 312,-4-128-190,-7 112 393,-9-209-548,-2-1 0,-18 84-1,-9-21 114,16-70-86,2 2-1,-8 77 1,21-123-215,0-4 10,1 1 0,0-1 0,0 1 0,0-1 1,2 12-1,-1-16-16,-1 0 0,1-1 1,0 1-1,0 0 1,0-1-1,0 1 0,0 0 1,0-1-1,0 1 0,1-1 1,-1 0-1,0 1 0,1-1 1,-1 0-1,1 0 0,0 0 1,-1 0-1,1 0 0,0 0 1,-1-1-1,1 1 1,0 0-1,2 0 0,16 3-39,0-1-1,-1-1 1,2-1-1,-1 0 1,21-3-1,5 1-404,-24 1-268,0-2-1,0 0 0,-1-1 0,1-2 0,27-9 1,-26 6-1735,0-1 1,31-18 0,-5-4-4002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40 800,'0'0'13721,"30"-9"-13184,3-1-313,61-9 0,-91 18-212,1 1 0,-1 0-1,1 0 1,0 0 0,-1 1 0,1-1 0,-1 1 0,1 0 0,-1 0 0,1 0 0,-1 0-1,0 0 1,0 1 0,1 0 0,-1-1 0,5 5 0,-4-2-3,0 1 0,1 0 0,-2 0-1,1 0 1,0 0 0,3 8 0,-3-7-4,1 5 0,-1 0 0,1 0 1,-2 0-1,1 0 0,-2 0 0,1 1 0,-2-1 0,1 1 0,-2 0 0,0-1 0,-1 18 1,0-23 37,1 0 1,-1 0 0,-1 0 0,1 0 0,-1 0 0,0-1 0,0 1 0,0-1 0,-1 1 0,0-1 0,0 0-1,-1 0 1,1 0 0,-1-1 0,0 1 0,0-1 0,0 0 0,-1 0 0,0 0 0,0-1 0,0 1-1,-8 3 1,1-1 109,-1-1-1,0 0 0,0-1 0,0 0 0,0-1 1,-1-1-1,1 0 0,-28 0 0,40-2 545,11-8 71,3 2-761,1 2 0,-1-1 0,0 2-1,1 0 1,27-3 0,75 2-22,-115 4 16,8 1-8,0 0 1,-1 0 0,1 1 0,0 0-1,-1 1 1,0 0 0,1 0 0,-1 1 0,0 0-1,-1 0 1,1 1 0,-1 0 0,0 0-1,0 1 1,0-1 0,-1 2 0,0-1-1,7 10 1,-5-6-6,-1-1 1,-1 1-1,1 1 0,-2 0 0,1-1 1,-1 2-1,-1-1 0,0 0 1,-1 1-1,0 0 0,-1 0 0,0 0 1,0 13-1,-2-19 10,0 0 1,0-1-1,-1 1 0,0 0 1,0-1-1,-3 10 0,3-12 1,-1 0 0,1 0 0,-1-1 0,0 1 0,0 0-1,0-1 1,0 1 0,0-1 0,-1 1 0,1-1 0,-1 0-1,-5 3 1,-3 2 16,-1-1-1,0-1 1,0 0 0,0-1-1,0 0 1,-1-1-1,0 0 1,-22 1 0,-3-2 48,-65-4 1,98 2-353,0-1 0,0 0 0,0-1 0,0 1-1,0-1 1,0 0 0,1 0 0,-1 0 0,0-1 0,-6-4 0,9 6 79,1-1 0,-1 1 0,0 0 0,1-1 0,0 1 0,-1-1 0,1 1-1,0-1 1,-1 0 0,1 1 0,0-1 0,0 0 0,0 0 0,1 0 0,-1 0 0,0 0 0,1 0 0,-1 0 0,1 0 0,0 0 0,0 0 0,0 0 0,0 0 0,0 0 0,0 0 0,0 0-1,1 0 1,-1 0 0,2-3 0,7-8-7100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64 3970,'0'0'6531,"-16"11"-5571,0 0-748,0 0 0,-14 16-1,28-26-182,1 1 0,0-1-1,0 0 1,0 1 0,-1-1 0,2 1-1,-1 0 1,0-1 0,0 1 0,0 0-1,1-1 1,-1 1 0,1 0 0,-1 0-1,1 0 1,0-1 0,0 1-1,0 0 1,0 0 0,0 0 0,0 0-1,0 0 1,0-1 0,1 1 0,-1 0-1,1 0 1,0 0 0,-1-1 0,1 1-1,0 0 1,0-1 0,0 1-1,0-1 1,0 1 0,2 1 0,2 2 69,0 0 1,1 0 0,0 0 0,0 0 0,0-1 0,9 5-1,2-1 29,1-1 0,-1-1 0,1 0 0,0-1 0,0-1 0,1-1 0,-1 0 0,1-1 0,31-2 0,-49 0-63,1 0 0,0 0-1,0 0 1,0 0-1,-1-1 1,1 1 0,0-1-1,0 1 1,-1-1 0,1 0-1,0 1 1,-1-1 0,1 0-1,-1 0 1,1 0 0,-1 0-1,0-1 1,1 1-1,-1 0 1,0 0 0,0-1-1,0 1 1,0-1 0,0 1-1,0-1 1,0 0 0,0 1-1,-1-1 1,1 0 0,-1 1-1,1-3 1,1-6 270,0 0 1,-2 0-1,1 0 0,-2-16 1,1 8-149,0 10-76,-1-1 0,1 0-1,-2 0 1,1 0 0,-1 1-1,-1-1 1,1 1 0,-8-16-1,8 20-104,0 0-1,-1 1 0,1-1 1,-1 1-1,1 0 0,-1-1 1,0 1-1,0 0 0,-1 1 1,1-1-1,0 1 0,-1-1 1,0 1-1,1 0 0,-1 0 1,0 1-1,0-1 0,0 1 1,0 0-1,-8-2 0,5 2-236,0 1 0,0 0-1,0 0 1,0 0 0,0 0-1,0 1 1,0 1 0,0-1-1,-9 4 1,10-3-378,0 1 0,1 0 0,-1 0 0,1 0 0,0 1 0,0 0 0,1 0 0,-1 0 0,1 1 0,-8 9 0,-16 32-5604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 7475,'0'0'10421,"-24"-31"-9813,74 31-191,20 0 63,7 0-256,1-3-160,-14-6-48,-10 4-16,-20 0-1136,-18 0-721,-13-2-1073,-6-7-8963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6771,'0'0'10047,"-5"-6"-9214,4 4-822,0 1-1,0 0 1,0-1 0,0 1 0,0 0 0,-1 0-1,1 0 1,0 0 0,-1 0 0,-2-1 0,4 2-10,-1 0 1,1 0-1,0 0 1,-1 0 0,1 0-1,0 0 1,0 0-1,-1 0 1,1 0 0,0 0-1,-1 0 1,1 0-1,0 0 1,0 0 0,-1 1-1,1-1 1,0 0-1,0 0 1,-1 0 0,1 1-1,0-1 1,0 0-1,0 0 1,-1 0 0,1 1-1,0-1 1,0 0-1,0 1 1,0-1 0,0 0-1,0 0 1,0 1-1,-1-1 1,1 0-1,0 1 1,0-1 0,0 0-1,-1 10 75,1 0-1,-1 0 0,3 15 1,-1-6 112,8 115 921,2 66-708,-11-80-1562,0-42-5401,0-40-1143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9060,'0'0'5229,"27"15"-4562,87 54-307,-109-65-336,1 0 0,0 0 0,-1 1 0,0-1 0,0 1 0,0 0 0,-1 1 0,0-1 0,0 1 0,0-1 0,0 1 0,2 8 0,-3-6-19,-1 1 0,0-1 1,-1 1-1,0-1 0,0 1 1,-1 13-1,0-19-4,0-1 4,0 0 0,-1 0 0,1-1 1,0 1-1,-1 0 0,1 0 0,-1 0 0,1 0 1,-1-1-1,0 1 0,0 0 0,0 0 0,0-1 1,0 1-1,0-1 0,0 1 0,-3 2 0,1-2 4,0 0 0,0 0-1,0 0 1,0 0 0,0-1-1,-1 1 1,1-1-1,-1 0 1,-3 1 0,-9 1 131,1-1 0,-1-1 0,-25 0 0,31-1 24,-49 0 1947,58 0-986,90-1-598,104 3-501,-183-1-29,0 0 1,1 0 0,-1 1 0,0 0-1,0 1 1,0 1 0,-1-1-1,17 9 1,-22-9-11,0-1 0,0 1 0,0 0 0,-1 0 0,1 0 0,-1 0 0,0 1 0,0-1 0,0 1 0,0 0 0,-1 0 0,0 0 0,1 0 0,-1 0 0,-1 1 0,1-1 0,-1 1 0,1-1 0,-1 1 0,-1-1 0,1 8 0,0-8 7,-1 0 1,0-1-1,0 1 0,0 0 1,-1-1-1,1 1 1,-1 0-1,0-1 0,0 1 1,0-1-1,0 1 0,-1-1 1,-2 4-1,1-3 10,0 0-1,-1-1 0,1 1 1,-1-1-1,0 0 0,0 0 1,0-1-1,0 1 0,-9 3 0,1-1 7,0 0-1,0 0 1,-1-2-1,0 1 0,0-2 1,-16 2-1,-80 0-39,81-4-91,24 0-101,1 0 0,-1-1 1,0 1-1,1-1 0,-1 1 0,0-1 0,-5-2 0,7 2-129,1 0-1,-1 0 0,1 0 0,-1 0 0,1 0 0,0 0 0,-1 0 0,1 0 0,0-1 1,0 1-1,-2-3 0,-1-6-4960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5747,'0'0'4676,"-18"20"-4251,2-4-289,6-5-32,-1 0 0,1 1 0,1 0 0,0 0 0,1 1 0,0 0 0,1 0 0,1 1 0,0 0 0,-5 15 0,-1 21 356,1 0 0,-6 98 1,12 104 531,5-200-825,1-3-86,2 1 1,2-1-1,2 0 1,2 0-1,31 92 0,-19-83-39,40 76-1,-45-105-183,1-1 0,1 0 0,1-1 0,30 31 0,-40-49-263,0 0 0,0-1 0,1 0 0,0-1 0,1 0 0,-1 0 0,1-1 0,1 0 0,20 6 0,36 3-3623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0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125 108 1105,'0'0'6298,"-9"-1"-5609,-26-2 19,10 1 1903,-30-7 2722,62 7-4881,15-3-638,608-67 1755,-548 63-1414,-82 5 491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8388,'0'0'10565,"-5"65"-9669,5-26-560,2 2 0,1 0-336,0 2 48,-1-2-208,1 7-512,8 3-1697,5-6-2193,10-1-5075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65 5250,'0'0'10597,"-14"0"-8961,-24 0-973,24 0 37,24 0 1693,49 0-2168,386-10-127,-441 10-216,0 0 1,0 0 0,0-1-1,0 0 1,0 0-1,5-2 1,-8 3 8,-1-1-1,1 1 1,-1 0 0,1-1 0,0 1 0,-1-1-1,1 1 1,-1-1 0,1 1 0,-1-1 0,0 1 0,1-1-1,-1 1 1,1-1 0,-1 0 0,0 1 0,0-1 0,1 0-1,-1 1 1,0-1 0,0 0 0,0 1 0,0-1-1,0 0 1,0 0 0,0 1 0,0-1 0,0 0 0,0 1-1,0-1 1,0 0 0,0 1 0,0-1 0,-1 0-1,1 1 1,0-1 0,-1 0 0,1 1 0,0-1 0,-1 0-1,0 0-190,0 0 0,0-1 0,1 1-1,-1 0 1,0 0 0,0 0 0,0 0 0,0 1-1,0-1 1,-1 0 0,1 0 0,-2 0-1,-28-10-5432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71 7411,'0'0'11942,"-51"-70"-11558,51 104-256,0 14 64,14 12 272,-1 0-464,-5 5 128,3 0-80,-6-3-48,-2-1 0,0-6-1632,-3 3-1330,5-8-2336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4898,'0'0'10485,"-27"10"-8916,43-10-1393,19 0-80,16 0-96,10 0-240,9 0-1377,7 0-1504,3 0-2034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7555,'0'0'5715,"169"0"-6627,-76 0-3522</inkml:trace>
  <inkml:trace contextRef="#ctx0" brushRef="#br0" timeOffset="1">845 77 7091,'0'0'6659,"67"0"-6803,0 0-2721,8 0-2978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7379,'0'0'10264,"-10"-1"-9032,8 1-1131,-24-5 325,18 3-150,14 1 255,337 1 284,-272 0-4934,-1 0-4331,-102 0 1708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87 7972,'0'0'10914,"-5"-18"-10047,-17-48-480,20 63-188,3 13-140,5 19-34,4 6 130,-1 1 0,-1 0 0,-2 0 1,2 63-1,-10-37-133,1-28-379,0-1-1,7 50 0,-4-75-308,0 0 0,1 0 1,-1 0-1,1-1 0,1 1 0,0-1 1,0 0-1,0 0 0,1 0 0,9 10 1,22 16-6846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9524,'0'0'4712,"33"-5"-3658,113-18-251,-133 21-674,1 1 0,-1 0 0,1 0 0,0 2 0,-1 0 0,1 0 0,-1 1 0,15 5 0,-23-6-109,-1 1-1,0-1 0,-1 1 1,1 0-1,0 0 1,0 1-1,-1-1 1,0 1-1,1 0 0,-1 0 1,0 0-1,0 0 1,0 0-1,-1 1 0,1-1 1,-1 1-1,0 0 1,0 0-1,0-1 0,-1 1 1,1 1-1,-1-1 1,2 8-1,-3-6-15,1-1 0,-1 1 1,0 0-1,0 0 0,0 0 0,-1 0 0,0 0 0,0-1 0,0 1 0,-1 0 1,0-1-1,0 1 0,0-1 0,-1 0 0,0 1 0,0-1 0,0 0 1,-1-1-1,0 1 0,1-1 0,-2 0 0,-6 7 0,-9 4 14,0-1 0,0 0 0,-1-2-1,-24 11 1,-54 21-8,85-40 30,0 0 0,1 0-1,-1-1 1,0-1 0,-24 1-1,37-3 295,14-1 690,29-10-588,-30 6-334,1 2 0,0 0 1,0 1-1,24-2 0,1 3 3,-19 0-97,1 1 0,0 1 0,0 0 0,0 1 0,0 2-1,29 8 1,-29-6-11,-1 2 0,0 0-1,-1 2 1,0 0-1,0 1 1,20 16-1,-32-21 3,0-1 0,0 1 0,0 0-1,-1 1 1,0-1 0,0 1 0,-1 0-1,1 0 1,-2 1 0,1-1 0,-1 1-1,0 0 1,-1 0 0,0 0-1,0 0 1,0 0 0,-1 0 0,0 13-1,-1-12 3,0 0 3,0 0 0,-1 0-1,-2 17 1,2-23-2,0 0-1,0 0 1,0-1 0,-1 1-1,1 0 1,-1 0 0,1-1-1,-1 1 1,0-1-1,0 1 1,0-1 0,0 0-1,-1 0 1,-3 3-1,1-1 11,-1-1 0,1 0 0,-1 0-1,1-1 1,-1 1 0,0-1 0,0-1-1,0 1 1,-7 0 0,-6 0 8,-31-1 1,31-1-54,9 0-187,1-1 0,-1 0 0,1 0 0,-1-1 0,1 0 0,-11-4-1,-27-17-4620,19 6-2373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4786,'0'0'9890,"0"-13"-8740,0-28-491,0 36-534,0 7-27,0 30-9,4 35 211,3-2-1,17 75 1,-22-132-417,-1 1 0,2 0 0,-1-1 0,8 16 0,-8-21-289,0 0-1,-1-1 1,1 1 0,0 0 0,1-1-1,4 5 1,-5-6-208,0 1 0,0-1 1,0 1-1,0-1 0,1 0 0,-1 0 1,0 0-1,1 0 0,-1-1 0,4 1 0,17 1-5252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35 160 4994,'0'0'5253,"-2"22"-4172,0-8-817,0-4-71,1 0 0,0 1 0,1-1 0,1 16 1,0-21-115,0-1 1,0 1 0,0-1 0,0 1-1,1-1 1,0 0 0,0 0-1,0 0 1,0 0 0,1 0 0,-1 0-1,1-1 1,0 1 0,0-1 0,0 0-1,5 4 1,2 1 145,1 0 0,0-1 0,0 0 0,0-1-1,1 0 1,0-1 0,0 0 0,1-1 0,-1 0 0,1-1 0,0-1 0,0 0 0,0-1-1,0 0 1,0-1 0,19-1 0,-28-1-138,0 1 0,0-1-1,-1 1 1,1-1 0,-1 0 0,1 0-1,-1-1 1,0 1 0,0-1 0,0 1-1,0-1 1,0 0 0,0 0 0,-1 0-1,0-1 1,1 1 0,-1-1 0,0 1-1,1-6 1,5-9 243,0-1-1,6-28 0,-14 47-325,4-17 109,0 1 0,-1-2 1,1-22-1,-4 34-82,0 1 0,0-1 1,0 0-1,0 1 0,-1-1 1,0 1-1,-1-1 0,1 1 0,-1-1 1,0 1-1,0 0 0,0-1 0,-7-8 1,1 6-34,0 0 0,0 1 0,-1 0 0,0 0 0,0 1 0,-1 0 0,0 1 0,0 0 0,0 1 1,0 0-1,-1 0 0,0 1 0,1 0 0,-1 1 0,-18-1 0,18 2-236,1 1 0,-1 0 1,1 1-1,-1 0 0,1 1 1,-1 0-1,-12 4 0,16-4-220,0 1 1,1 0-1,-1 0 0,1 1 1,0 0-1,0 0 0,0 0 1,0 0-1,1 1 0,0 0 1,-6 7-1,-18 34-5275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53 800,'0'0'6134,"-19"0"-3109,-21-5 1476,35 2-3172,27 1-1196,234 11-90,0-1 15,-150-8 695,-421-9-670,-27-1 74,331 9-77,-36-1 440,35 1-278,22 0-140,123 0-69,250 7 137,-251-4-114,-131-2 109,-16 0 161,-106 0-287,-224 4-75,310-1 49,56-4-7,28 0-12,153-11 48,33 0 15,-146 12-103,-89 0 292,-1-1-179,0 0 0,0 0 0,-1 0 0,1 0 0,0 0 0,-1 1 0,1-1 0,0 0 0,-1 1 0,1-1 0,-1 1 0,1-1 0,-1 1 0,1 0 0,-1 0 0,-2-1 1,-5 0 72,-25-11-1909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57 7940,'0'0'4212,"-24"-10"-2395,-78-30-536,99 39-1213,0 0 0,0 0 0,-1 0 0,1 0 0,-1 0 0,1 1 0,0 0 0,-1 0 0,1 0 0,-1 0 0,1 0 0,-1 1 0,1-1 0,-6 3 0,7-3-41,0 1 1,1 0-1,-1 0 1,0 1-1,1-1 1,-1 0-1,0 0 1,1 1-1,0-1 1,-1 1-1,1 0 1,0-1-1,0 1 1,-1 0 0,2-1-1,-1 1 1,-2 4-1,3-3-17,-1 0-1,0-1 1,1 1 0,-1 0-1,1 0 1,0 0 0,0 0-1,0 0 1,0 0 0,1 0-1,-1 0 1,1 0-1,-1-1 1,1 1 0,0 0-1,0 0 1,1-1 0,-1 1-1,0 0 1,1-1 0,0 1-1,-1-1 1,1 0 0,0 0-1,4 3 1,1 0 2,1-1-1,1 0 1,-1 0 0,1-1 0,-1 0 0,1-1 0,0 0 0,0 0-1,10 0 1,89 2 139,-78-5-81,-29 1-62,-1 0 0,1 0 0,-1 0 0,1 0 0,-1 0 0,1 0 0,-1 0 0,1 0 0,-1 0 0,1 0 0,-1 0 0,1-1 0,-1 1 0,1 0 0,-1 0 0,1-1 0,-1 1 0,0 0 1,1-1-1,-1 1 0,0 0 0,1-1 0,-1 1 0,0-1 0,1 1 0,-1 0 0,0-1 0,0 1 0,1-1 0,-1 0 0,1-15 534,-2 9 1284,2 22-1623,39 289-210,-23-208 60,8 184-1,-25-279-46,1 0 0,-1-1 0,0 1 0,0 0 0,0-1 0,0 1 0,0 0-1,0-1 1,0 1 0,0 0 0,0-1 0,0 1 0,0 0 0,-1-1 0,1 1 0,0 0-1,0-1 1,-1 1 0,1-1 0,0 1 0,-1 0 0,1-1 0,-1 1 0,1-1 0,-1 1-1,1-1 1,-1 1 0,1-1 0,-1 0 0,1 1 0,-2 0 0,0-2 12,0 1 0,0 0 0,0-1 0,0 0 0,0 1 0,0-1 0,1 0 0,-1 0 0,0 0 0,-2-2 0,-12-7 15,2-1-1,-1-1 1,1 0 0,1-1 0,1-1-1,-1 0 1,-17-27 0,25 32-47,-1-1 0,2 1 0,-1-1 1,1 1-1,1-1 0,0 0 0,-4-20 0,6 26-98,1-1 0,-1 0 0,1 0 0,0 0 0,0 0 0,1 0 0,-1 0 0,1 0 0,0 0 0,1 0 0,-1 0 0,1 1 0,0-1 0,0 0 0,0 1 0,1 0 0,-1-1 0,7-6 0,2 2-904,0 1 0,0 0 0,1 1 0,0 1-1,0 0 1,0 0 0,1 1 0,21-6 0,47-11-8122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6627,'0'0'6176,"0"16"-5616,0 133 1420,0-107 90,0-45-757,1-4-1179,-1 0 0,1 0 0,0 0 0,0 1 0,0-1 0,1 0 0,1 1 0,-1-1 0,1 1 0,0-1 0,0 1 0,1 0 0,4-5 0,-2 3-86,1 0-1,0 1 1,1 0-1,0 0 1,0 1 0,0 0-1,1 0 1,10-5-1,-1 3-70,1 0 1,0 1-1,1 1 0,0 0 0,-1 2 1,2 1-1,-1 0 0,30 0 1,-46 3-22,0 0 1,0 0 0,0 0 0,0 1-1,0-1 1,0 1 0,0 0-1,0 0 1,0 0 0,-1 1 0,1-1-1,0 1 1,-1 0 0,1 0 0,-1 0-1,0 1 1,5 3 0,-5-1-163,0-1-1,0 0 1,-1 1 0,1-1 0,-1 1 0,0 0-1,-1-1 1,1 1 0,-1 0 0,0 0 0,0 0-1,0 1 1,-1 5 0,1 1-463,-1-1 1,0 0-1,-1 0 1,0 0-1,-1 0 0,0 0 1,-1 0-1,0 0 1,-9 19-1,-33 50-4090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0 185 3073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 8228,'0'0'9095,"27"-1"-8279,-4 1-654,0 0 0,42 5 0,-61-4-144,0 0 0,0 1 0,0-1 0,-1 1 1,1-1-1,0 1 0,-1 0 0,0 1 1,1-1-1,-1 0 0,0 1 0,0 0 0,0 0 1,-1 0-1,5 5 0,-2 1 40,0 0 1,0 0-1,-1 0 0,4 12 0,-5-12-6,5 16 80,0 1-1,-2 0 0,-1 0 1,2 41-1,-4 111 493,-4-115-459,1 753 2669,0-806-2808,-9 257 684,5-235-632,-1 0 0,-1 0 1,-2-1-1,-1 0 0,-2 0 0,-15 32 0,20-52-68,0 0-1,0 0 1,-1-1 0,-1 0-1,0-1 1,0 0 0,0 0-1,-1-1 1,-1 0-1,1 0 1,-16 9 0,11-10-151,1-1 1,-1 0 0,0-1-1,-1 0 1,1-1 0,-1-1-1,0 0 1,-27 1 0,-39-2-2936,-1-2-2220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 4674,'0'0'10469,"4"-4"-10317,-3 2-150,0 1-1,0-1 1,1 1 0,-1 0-1,1-1 1,-1 1-1,1 0 1,-1 0 0,1 0-1,0 0 1,0 0 0,-1 0-1,1 1 1,0-1 0,0 1-1,0-1 1,0 1 0,0 0-1,0-1 1,0 1-1,0 0 1,0 0 0,0 1-1,0-1 1,2 1 0,0 0 4,-1 0 0,1 0 0,0 0 0,-1 1 0,1 0 0,-1 0 0,1 0 0,-1 0 0,0 0 0,0 1 0,0-1 0,0 1 0,-1 0 0,4 4 0,-3-2 15,-1 0-1,0 0 0,0 0 0,0 0 1,0 0-1,-1 0 0,0 1 0,0-1 1,-1 0-1,1 1 0,-1-1 0,0 0 1,-2 8-1,2 5 155,0-10-71,-1-1 0,0 0 0,0 0 0,-1 0 0,0 0 0,0 0 0,0 0-1,-1-1 1,0 1 0,0-1 0,-1 0 0,0 0 0,-7 9 0,4-6 142,-1-1 0,0-1 1,0 0-1,0 0 0,-1 0 0,0-1 1,0 0-1,-17 7 793,43-13 65,41-3-90,0-3 1,57-13-1,45-5-554,-36 13-212,-150 20-2777,1 1 0,-28 14 0,-41 20-4173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2769,'0'0'11907,"-2"-20"-11048,-6-61-141,8 79-690,0 0 1,0 0 0,0 0 0,1 1-1,-1-1 1,0 0 0,1 0-1,-1 0 1,1 0 0,0 1 0,0-1-1,-1 0 1,1 1 0,0-1-1,0 1 1,1-1 0,-1 1 0,0-1-1,0 1 1,1 0 0,-1-1-1,1 1 1,-1 0 0,1 0 0,-1 0-1,1 0 1,0 0 0,0 1-1,2-2 1,2 0 68,5-3-9,-1 1 1,1 0 0,0 1 0,0 0 0,0 1 0,0 0 0,16 0 0,-19 1-87,1 1 0,-1 1-1,1 0 1,-1 0 0,1 0 0,-1 1-1,0 0 1,0 1 0,0-1 0,12 7 0,0 4-3,-2-1 0,0 2 1,0 1-1,-2 0 1,0 1-1,15 18 1,-11-8 5,-1 0 0,-2 1 0,26 49 0,-37-62-12,-1-1 0,0 1 1,-1 0-1,-1 0 0,0 0 1,0 1-1,-2-1 0,0 1 1,0-1-1,-2 1 0,-1 14 1,1-27 12,1 1 1,-1 0 0,0-1 0,0 1 0,-1-1 0,1 0 0,0 1-1,-1-1 1,1 0 0,-1 0 0,0 0 0,0 0 0,0 0 0,0 0-1,0-1 1,0 1 0,-1 0 0,1-1 0,0 0 0,-1 0 0,1 0-1,-1 0 1,1 0 0,-1 0 0,-4 0 0,-2 1 132,0 0-1,-1-1 1,1-1 0,0 1 0,-1-2 0,-11-1-1,18 1-68,1 0 0,-1 0-1,1 0 1,0 0-1,-1-1 1,1 1 0,0-1-1,0 1 1,0-1-1,0 0 1,0 0-1,1 0 1,-1 0 0,0 0-1,1-1 1,0 1-1,-1 0 1,1-1 0,0 1-1,0-1 1,0 1-1,1-1 1,-2-3 0,-1-8 110,0 0 0,1 0 0,-1-15 0,2 21-95,0-17 143,1-41 0,1 58-222,-1 1 0,2 0 0,-1-1 0,1 1-1,0 0 1,1 0 0,-1 0 0,1 0 0,1 1 0,4-8-1,2 2-12,0 0-1,0 1 1,2 0 0,-1 1-1,1 0 1,1 0-1,-1 2 1,2 0-1,-1 0 1,1 1-1,0 1 1,20-7-1,-5 4-783,0 2 0,0 1-1,1 1 1,0 2 0,42 0 0,-6 6-3900,-6 11-1858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 3730,'0'0'8644,"-11"-2"-7398,-34-8-241,34 8 1244,15 4-1966,70 42 705,84 34 0,84 25-509,-232-98-402,10 1 1817,-23 7-1819,-12 0-79,-1 0 1,-29 18-1,5-5 18,38-25-18,-39 30-138,-2-2-1,-1-1 1,-68 30-1,100-50-2344,12-8 2355,0 0 0,0 1 0,-1-1 0,1 0 0,0 0 0,0 0 0,0 0 0,-1 1 0,1-1 0,0 0 0,0 0 0,0 1 0,0-1 0,0 0 0,0 0 0,-1 0 0,1 1 0,0-1 0,0 0 0,0 0 0,0 1 0,0-1 0,0 0 0,0 0 0,0 1 0,0-1 1,0 0-1,0 0 0,0 1 0,0-1 0,0 0 0,1 0 0,-1 1 0,0-1 0,0 0 0,0 0 0,0 1 0,0-1 0,0 0 0,1 0 0,-1 0 0,0 1 0,0-1 0,0 0 0,1 0 0,-1 0 0,0 0 0,0 0 0,0 1 0,1-1 0,-1 0 0,0 0 0,0 0 0,1 0 0,-1 0 0,0 0 0,0 0 0,1 0 0,-1 0 0,0 0 1,0 0-1,1 0 0,-1 0 0,0 0 0,0 0 0,1 0 0,-1 0 0,37 2-4286,21-2-790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54 8324,'0'0'6779,"0"-12"-6424,0-22-251,0 26-3,0 25 174,0 236 2751,0-85-6620,-1-127-1126,-8-4-2504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3:5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5042,'0'0'9103,"22"5"-8415,54 11 245,89 6-1,728 28 963,-768-49 47,-173-1-9530,2 0-1069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1986 212 3089,'0'0'7583,"2"-7"-6748,6-20-118,-8 26-663,0 1 0,0-1 0,0 1 0,0 0 1,0-1-1,0 1 0,0-1 0,0 1 0,0 0 0,0-1 0,-1 1 0,1 0 0,0-1 0,0 1 0,0-1 0,-1 1 0,1 0 0,0 0 0,0-1 0,-1 1 0,1 0 0,0-1 0,-1 1 0,1 0 0,0 0 1,-1 0-1,1-1 0,0 1 0,-1 0 0,1 0 0,-1 0 0,1 0 0,0 0 0,-1 0 0,1 0 0,-1 0 0,-6-4 2911,-2-2-924,-37-20-1941,-30-19 651,67 40-672,0 0-1,0 0 0,0 1 1,-1 0-1,1 0 1,-18-3-1,-64-7 164,48 8-91,-90-11 226,-1 6 0,-160 7 0,258 6-313,0 3 0,1 0 0,0 3 0,-57 18 0,-130 64 39,213-85-88,-43 18 35,-61 38 0,92-48-30,1 1-1,0 2 1,1 0 0,0 1 0,-22 26-1,-13 31-7,3 2 0,-47 95-1,82-143-3,4-7-10,1 0-1,1 1 1,1 0 0,0 1-1,2 0 1,1 0 0,1 1-1,-4 39 1,5 11-1,7 101 0,-2-160 2,2 0 0,-1 0-1,2 0 1,0-1-1,1 1 1,0-1-1,1 0 1,1-1-1,0 1 1,1-1-1,13 17 1,-1-7 1,0-1 1,1-1-1,1-1 0,45 31 0,-2-7-26,1-2 0,2-4 0,134 55 0,-149-73 11,1-3 1,1-3-1,0-2 0,1-2 0,0-3 0,62 1 0,486-37-123,-574 26 131,247-38-48,-242 33 55,0-1-1,-1-3 1,0 0-1,0-3 1,53-30 0,-59 27 33,0-1 1,-2-2 0,0 0 0,-2-2 0,0 0 0,36-49 0,-45 52 61,-2-1-1,0 0 1,-1-1 0,-2-1-1,0 0 1,-1 0 0,-2-1 0,0 1-1,6-46 1,-6-34 575,-6-121-1,-2 100-412,1 90-159,-3-72 83,1 92-136,0-1-1,0 1 1,-2 0-1,0 0 1,-8-17-1,-2 3-3,-1 0-1,-1 1 0,-2 1 0,-1 1 0,-1 0 1,-1 2-1,-1 0 0,-1 2 0,0 0 0,-2 2 1,-1 0-1,0 2 0,-1 1 0,-32-14 0,40 22-38,0 1-1,-1 1 0,0 0 1,0 2-1,-24-3 0,-102 1 7,30 3-5,82 1-454,-111-5-5282,145 11 1966,2 19-1726,4 8-545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 3362,'0'0'8358,"-6"-1"-7448,2 0-825,-15-4 499,18 3-306,15 2-155,119 0 2168,-332-3-1282,198 3-846,0 1-156,0-1 1,0 1-1,0-1 1,0 1 0,1 0-1,-1 0 1,0-1 0,0 1-1,0 0 1,1 0 0,-1 0-1,0 0 1,1 0 0,-1 0-1,1 0 1,-1 0-1,1 0 1,-1 0 0,1 0-1,0 2 1,-6 27 170,5-24-167,-3 41 32,2 62 1,3-69-27,-2-39-13,1 0 0,0 0-1,0 1 1,0-1 0,0 0 0,1 0-1,-1 1 1,0-1 0,0 0 0,1 0-1,-1 1 1,1-1 0,-1 0 0,1 0 0,-1 0-1,1 0 1,0 0 0,0 0 0,-1 0-1,1 0 1,2 2 0,-2-3 4,0 1 0,1-1 0,-1 1 0,0-1 0,0 0 0,1 0-1,-1 0 1,0 0 0,1 0 0,-1 0 0,0 0 0,1 0 0,-1 0 0,0 0 0,0-1 0,1 1 0,1-1 0,5-3 32,1 0 1,0-1-1,-1 0 1,10-8-1,-15 11-41,6-4 0,0 2 0,0-1 0,0 1 0,1 1 0,-1 0 0,1 0 0,-1 1 0,1 0 0,0 0 0,0 1 0,0 1 0,0 0 0,0 0 0,0 1 0,15 3 0,-19-3-1,-1 0 1,1 1-1,-1 0 1,0 1 0,0-1-1,0 1 1,0 0-1,0 0 1,0 1-1,-1-1 1,1 1-1,-1 0 1,0 0-1,0 1 1,3 4-1,3 4-7,-1 0 0,-1 1 0,0 0 0,7 20 0,-12-25 1,0 0 0,-1 0 1,-1 0-1,1 0 0,-2 0 1,1 17-1,-2-24 9,1-1 0,0 1 0,0-1 0,-1 0 1,1 1-1,-1-1 0,1 1 0,-1-1 0,0 0 0,1 0 0,-1 1 0,0-1 0,0 0 0,0 0 0,0 0 0,0 0 0,0 0 0,0 0 0,0 0 1,0 0-1,-1 0 0,1-1 0,0 1 0,-2 0 0,-37 12 27,34-11-27,-38 6 50,0-2 1,0-1-1,-1-3 0,-62-4 0,104 2-302,0 0 0,0-1 0,0 1 0,0-1 0,1 1 1,-1-1-1,0 0 0,0 0 0,0-1 0,1 1 0,-1-1 0,0 1 0,-3-4 0,5 4 27,0 0 1,0 0 0,0 0 0,0-1-1,0 1 1,0 0 0,1-1-1,-1 1 1,0 0 0,1-1-1,-1 1 1,1-1 0,-1 1 0,1-1-1,0 1 1,0-1 0,0 1-1,0-1 1,0 1 0,0-1-1,0 1 1,0-1 0,0 1-1,1-1 1,-1 1 0,1 0 0,-1-1-1,1 1 1,1-3 0,11-12-7077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526 167 3570,'0'0'7254,"0"-18"-6054,-4-56-242,4 71-887,-1 0 0,1 0 0,-1 0 0,0 0 0,0 0 1,0 0-1,0 0 0,-1 1 0,1-1 0,-1 0 0,1 1 0,-1-1 0,0 1 0,0 0 1,0 0-1,-1 0 0,1 0 0,0 0 0,-1 0 0,1 0 0,-1 1 0,0-1 0,1 1 0,-1 0 1,0 0-1,0 0 0,0 0 0,0 0 0,-5 0 0,5 0-30,-16-3 39,1 1-1,0 1 0,0 1 1,-37 1-1,38 1-49,2 0-26,0 1 0,0 0 0,0 1 0,0 1 0,1 1 0,-1 0 0,1 1 0,0 0 0,1 1 0,-1 1 0,1 0 0,1 0 0,0 2 0,0-1 0,1 1 0,0 1 0,0 0 0,2 1 0,-1 0 0,1 0 0,-9 18 0,14-21-4,0-1 1,1 1-1,0 0 0,0 0 0,1 0 0,0 0 0,1 0 1,0 1-1,0-1 0,1 0 0,0 1 0,1-1 0,0 0 1,0 0-1,5 16 0,-2-18 1,0 0 0,0 0 0,1-1 0,-1 1 0,2-1 0,-1 0 0,1-1 0,-1 1 0,2-1 0,12 8 0,2 1 8,2-1-1,26 11 1,-26-14 2,0-2 1,0 0-1,1-1 0,0-2 1,1 0-1,-1-2 0,1-1 0,34-1 1,-52-1 27,0 0 1,0-1 0,0 0-1,0-1 1,0 0-1,0 0 1,0 0 0,0-1-1,-1 0 1,1 0 0,-1-1-1,0 1 1,0-1 0,0-1-1,-1 1 1,1-1 0,-1 0-1,0 0 1,6-10 0,-4 5 120,-1 0 0,-1 0 1,0 0-1,0-1 1,-1 1-1,0-1 1,-1 0-1,0 0 1,-1-1-1,0 1 1,0-18-1,-2-114 2431,-10 163-2567,2 0-22,2 0 0,1 0 0,0 1 0,2-1 0,0 1 0,1 0 0,2 40 0,1-53 6,0-1 1,0 0 0,1 0-1,0 1 1,0-1 0,1 0-1,-1 0 1,2-1 0,-1 1-1,1-1 1,0 0 0,0 1-1,1-2 1,0 1-1,0-1 1,0 1 0,1-1-1,-1-1 1,1 1 0,0-1-1,11 6 1,-2-2-235,0-1 0,0 0 0,0-1 0,1-1 0,0-1 0,0 0 0,0-1 0,31 2 0,-37-4-155,12 0-2189,-1-1 1,37-4 0,-11-10-5891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78 5635,'0'0'7424,"-11"-12"-6394,-34-36 3,43 46-922,1 0 0,-1 1 1,0-1-1,0 1 0,0 0 1,-1-1-1,1 1 0,0 0 1,0 0-1,-1 0 0,1 1 1,0-1-1,-1 1 0,1-1 1,-1 1-1,1 0 0,-1 0 1,1 0-1,-1 0 0,1 0 1,-1 0-1,-2 1 0,-7 1 306,4-3-219,1 1-1,-1 1 1,1-1-1,-1 1 1,-10 3-1,15-3-147,0 1-1,0-1 0,0 1 1,1 0-1,-1-1 0,0 1 0,1 1 1,0-1-1,-1 0 0,1 0 1,0 1-1,0-1 0,0 1 1,1 0-1,-3 4 0,-4 8 133,1 0 0,1 0 0,1 1 0,0 0 0,1 0 0,-4 32 0,2 101 486,7-127-601,-1 21 85,1-1-1,3 0 0,10 48 1,29 101 236,71 197 0,-102-358-261,-6-15-12,0 0 1,-1-1-1,-1 2 0,0-1 0,-1 0 1,2 32-1,-4-45-114,0 0-1,-1 0 1,1 0 0,0 0 0,0-1-1,0 1 1,1 0 0,-1-1 0,0 1-1,0-1 1,1 1 0,-1-1 0,1 0-1,-1 1 1,1-1 0,3 2 0,32 17-1,-16-14 26,1-2-1,-1 0 1,1-1 0,0-1-1,-1-1 1,31-2-1,-18 1-12,-1 0 4,47-1 23,-71 0-76,0 0 1,0 0-1,0-1 1,-1 0-1,1-1 1,12-5-1,-14 3-1133,-10 3-346,-14 1-1227,14 1 2483,-41 0-5664,-11 0-3759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49 597 2273,'0'0'6608,"17"-5"-5255,-8 2-1198,11-3 603,28-14 1,-39 16-447,-1 0 1,0-1-1,0 0 0,-1 0 0,1-1 0,-1 0 1,12-12-1,-11 6-51,0 0 0,-1 0 0,0-1 0,0 0 0,-2 0 1,1 0-1,-2-1 0,5-24 0,-1-1 58,2-71 0,-10-16 364,0 122-650,0 1 1,-1-1-1,0 0 1,0 0-1,0 0 0,0 1 1,0-1-1,-1 1 1,1-1-1,-1 1 0,0-1 1,0 1-1,-1 0 1,1 0-1,-1 0 0,1 0 1,-1 0-1,0 1 1,0-1-1,0 1 0,0 0 1,-1 0-1,1 0 1,0 0-1,-1 1 0,0-1 1,-3 0-1,-9-2 6,1 1-1,0 0 1,-1 2-1,0 0 0,-18 1 1,26 0-35,1 0 1,0 0-1,0 1 0,0 0 1,0 0-1,0 1 0,0 0 1,0 0-1,1 1 1,-8 3-1,11-4-10,1 0-1,-1 0 1,1 0 0,0 0 0,-1 0-1,1 0 1,0 1 0,0-1 0,0 1-1,1 0 1,-1-1 0,1 1 0,-1 0-1,1 0 1,0 0 0,0 0-1,0 0 1,1 0 0,-1 0 0,1 0-1,0 1 1,-1-1 0,1 0 0,1 0-1,0 6 1,-1-7 5,1 1-1,-1-1 0,1 0 1,0 1-1,0-1 1,0 0-1,0 0 1,0 1-1,0-1 0,0 0 1,1 0-1,-1-1 1,1 1-1,0 0 0,-1 0 1,3 1-1,1 1 5,1-1 0,-1 1 0,1-1 0,0 0 0,11 4 0,5-1 11,0 0 0,33 3-1,-55-9-13,63 6 119,110-6 1,-171 0-119,2 0 61,1 0 0,-1 0 0,0 0 0,0-1 0,1 1 0,-1-1 0,0 0 0,0-1 0,0 1 1,0-1-1,0 1 0,0-1 0,0 0 0,-1-1 0,8-5 912,-13 11-865,-15 24-105,-49 85-65,59-98 56,1 0 0,1 0 0,0 1 0,1 0-1,0 0 1,-2 23 0,5-26 7,0 1-1,1-1 1,0 0-1,1 0 1,3 15-1,-2-22-1,-1 0 1,1 0-1,-1-1 1,1 1-1,1-1 1,-1 1-1,1-1 1,-1 0-1,1 0 0,1 0 1,-1 0-1,0-1 1,1 1-1,0-1 1,4 4-1,0-2-20,0-1-1,0 1 1,0-1-1,1-1 0,-1 0 1,1 0-1,0 0 1,13 1-1,3-1-885,45 0-1,-66-3 769,1 0-377,0 1 0,0-1-1,0 0 1,1-1 0,-1 1-1,0-1 1,0 0 0,0-1-1,0 1 1,0-1 0,0 0-1,0 0 1,-1 0 0,8-5-1,-7 2-1080,0 0 0,-1 0 0,0-1 1,4-6-1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8580,'0'0'6523,"1"1"-6320,1 1-168,0 0 0,0 0 1,0 0-1,-1 0 0,1 0 0,0 0 1,-1 0-1,0 1 0,0-1 1,0 1-1,0-1 0,0 1 1,0-1-1,-1 1 0,1-1 0,0 4 1,1 5 103,3 17 344,-1 1-1,-1 1 1,-3 50 0,0-46 1145,3-98 681,-4 56-2290,0-1-1,1 1 0,1 0 1,0-1-1,0 1 0,0 0 1,1 0-1,0 0 0,0 0 1,1 0-1,0 0 0,1 0 1,5-8-1,-2 6 8,0 0-1,1 1 1,-1 0 0,2 1-1,-1 0 1,1 0-1,10-6 1,-12 10-25,-1 1 1,1-1-1,0 1 0,0 1 0,0-1 1,0 1-1,0 0 0,0 1 1,1 0-1,-1 0 0,1 1 0,9 0 1,-12 0-5,0 2 1,0-1 0,0 0 0,0 1 0,0 0-1,-1 0 1,1 0 0,-1 1 0,1-1 0,-1 1-1,0 0 1,0 1 0,0-1 0,-1 0 0,1 1-1,-1 0 1,0 0 0,5 7 0,1 3-135,-1 1 0,0 0 0,0 0 1,7 24-1,-10-22-631,-1-1 1,-1 1 0,0-1-1,0 23 1,-2 33-5524,-1-69 5939,0 59-9041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8180,'0'0'9489,"17"-3"-8992,107-11 89,115-18 306,-236 32-884,10-3 7,-1 0 1,0 0-1,0-1 1,0-1-1,15-8 1,-21 7 217,-1 1-1497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 7764,'0'0'9412,"-3"-11"-8630,1 3-706,-6-21-6,8 29-69,0 0 0,0 0 0,-1 0 0,1 0 0,0 0 0,0 0 0,0 0 0,0 1 0,0-1 1,0 0-1,0 0 0,0 0 0,0 0 0,0 0 0,0 0 0,0 0 0,-1 0 0,1 0 0,0 0 0,0 0 0,0 0 0,0 0 0,0 0 0,0 0 1,0 0-1,0 0 0,0 0 0,0 0 0,-1 0 0,1 0 0,0 0 0,0 0 0,0 0 0,0 0 0,0 0 0,0 0 0,0 0 0,0 0 0,0 0 1,0 0-1,0-1 0,-1 1 0,1 0 0,0 0 0,0 0 0,0 0 0,0 0 0,0 0 0,0 0 0,0 0 0,0 0 0,0 0 0,0 0 1,0 0-1,0-1 0,0 1 0,0 0 0,0 0 0,0 0 0,0 0 0,0 0 0,0 0 0,0 0 0,0 0 0,0 0 0,0 0 0,0-1 1,-1 21 184,12 254 2094,2 8-2458,-14-276-285,4 13-2044,-3-18 2238,0-1 0,0 1-1,1-1 1,-1 1 0,0-1 0,1 0 0,-1 1 0,0-1 0,1 0 0,-1 1 0,0-1 0,1 0 0,-1 1 0,1-1 0,-1 0 0,1 0 0,-1 0 0,1 1 0,-1-1 0,1 0 0,-1 0 0,2 0 0,12 0-7004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10709,'0'0'1683,"26"-6"-15,-9 2-1365,-1 0-13,1 1 0,32-3-1,-41 6-196,1 0-1,-1 1 0,0 0 0,0 0 1,0 0-1,0 1 0,0 1 1,0-1-1,0 1 0,12 7 0,-7-2 30,0 0 1,0 1-1,-1 1 0,-1 0 0,0 0 0,0 1 0,-1 1 0,0 0 0,11 18 0,-10-11 52,0 1 1,-2 0-1,0 1 1,-2 0-1,10 39 1,-9-15 316,6 90 0,-12 44 533,-3-116-602,0 4-58,-2 0 0,-4 0 0,-25 110 1,18-123-393,-48 186-1388,58-226 575,-1 0 0,0-1 0,-7 14 0,2-12-1909,-20 27 0,28-40 2535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30 205 4338,'0'0'5547,"-5"0"-3552,-14 4 102,13-1 190,15-1 487,112 2-1818,-71-3-698,151-1 713,96 0-221,99-2-273,83-7 164,1527-47 703,-1677 46-1088,-97-2-18,-183 9-84,-1-2-1,92-20 1,-135 24-81,-1-1 0,0 1 0,1 0 0,-1-1 0,0 0 0,0 0 0,0 0 0,0-1 0,0 1 0,-1-1 0,1 0-1,-1 0 1,4-4 0,-4 1 128,1-1-1,-1 1 0,0 0 0,0-1 1,-1 0-1,2-11 0,-3 15-203,-1 2 130,0-1-1637,-5 4-1333,-5 2 1821,-54 20-4025,-39 6-2463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1 646 6099,'0'0'9044,"29"-5"-7561,98-23-330,-115 25-1012,-1 0 0,0-1 0,0-1 1,0 0-1,-1 0 0,1-1 0,-1 0 0,-1-1 0,17-15 1,-16 14-52,6-6-5,-1-1 0,-1-1 0,0 0 0,-1-1 1,-1 0-1,-1-1 0,0-1 0,-2 0 0,0 0 0,11-34 1,-12 26 31,-1-1 1,-1 1 0,-1-1-1,-2 0 1,-1 0 0,-1 0-1,-4-44 1,3 70-100,-1 0 1,1-1-1,-1 1 0,0 0 0,1 0 1,-1 0-1,0-1 0,0 1 1,-1 0-1,1 0 0,0 1 0,-1-1 1,1 0-1,-1 0 0,1 1 0,-1-1 1,0 1-1,0-1 0,0 1 1,0 0-1,0 0 0,0 0 0,0 0 1,0 0-1,0 0 0,-1 0 0,1 1 1,0-1-1,-4 1 0,-6-2 3,-1 1-1,1 0 1,-1 1-1,-14 2 0,21-1-8,0-1-16,0 1 0,0 0 0,0 1 0,0 0 0,0 0 0,1 0 0,-1 0 0,0 1 0,1 0 1,0 0-1,0 0 0,0 1 0,0 0 0,0 0 0,1 0 0,-1 0 0,1 1 0,0 0 0,1 0 1,-1 0-1,1 0 0,0 0 0,-4 10 0,5-9 4,0 0-1,0 0 1,0 1 0,1-1-1,0 1 1,0-1 0,1 1-1,0-1 1,0 1 0,0-1-1,1 1 1,0-1 0,0 1-1,0-1 1,1 0 0,0 0-1,1 0 1,-1 0 0,1 0-1,0 0 1,0 0 0,8 8-1,-1-2 3,2 0 0,-1-1-1,1-1 1,1 0-1,0-1 1,23 13 0,-2-5 16,62 23 0,-58-27 35,0-2 0,0-1 0,1-3 0,1-1 0,78 2 0,-116-8 371,-5 0 216,-5 0-603,0 0-1,0 1 1,0 0 0,0 1-1,0 0 1,0 0-1,1 0 1,-1 1-1,1 0 1,-1 1 0,1-1-1,0 2 1,-7 4-1,9-5-44,1 0 0,-1 1-1,1-1 1,-1 1 0,1 0 0,1 1-1,-1-1 1,1 0 0,0 1-1,0 0 1,0 0 0,1 0 0,0 0-1,0 0 1,1 0 0,0 1-1,-1 8 1,1-7 8,0 0 1,1 0-1,1-1 0,-1 1 0,1 0 1,0 0-1,4 10 0,-4-14-1,1-1-1,0 1 0,0 0 1,0 0-1,0-1 1,1 1-1,-1-1 1,1 0-1,0 0 1,0 0-1,0 0 0,1 0 1,-1-1-1,8 5 1,2 0-87,0-1 0,1-1 0,-1 0 1,1-1-1,0 0 0,23 3 0,91 3-1927,-97-9 1299,165 6-6847,-105-6 1128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96 7523,'0'0'11270,"-104"-14"-10534,117 14 32,33 0-416,18 0 33,8 0-289,11 0-16,-6-7-160,-2 2-577,-8-2-1440,-11-5-1136,-8-8-2498,-5-11-1888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63 208,'0'0'10752,"-1"-10"-9757,0 5-849,0-22 196,2 26-324,-1 0 0,0 0 1,0 0-1,1 0 0,-1 0 0,1 0 1,-1 0-1,1 1 0,-1-1 0,1 0 0,-1 0 1,1 1-1,0-1 0,-1 0 0,1 1 1,0-1-1,0 1 0,0-1 0,-1 1 1,1-1-1,0 1 0,0-1 0,0 1 1,0 0-1,0 0 0,0-1 0,0 1 0,0 0 1,1 0-1,12-2 95,0 2 0,-1-1 0,1 2 0,-1 0 0,18 3 0,-24-2-106,0 0 1,-1 0 0,1 1 0,-1-1 0,0 2-1,0-1 1,0 1 0,0 0 0,-1 0 0,1 0-1,-1 1 1,6 7 0,-6-6-6,0 0 0,-1 0-1,1 1 1,-1-1 0,-1 1 0,1 0 0,-1 0 0,-1 0-1,1 1 1,-1-1 0,-1 1 0,1 0 0,-1-1 0,0 1-1,-1 0 1,0-1 0,0 1 0,-3 13 0,3-18 36,-1 0 1,0 1-1,-1-1 1,1-1 0,0 1-1,-1 0 1,0 0-1,1 0 1,-1-1-1,0 1 1,-1-1 0,1 0-1,0 1 1,-1-1-1,1 0 1,-1 0 0,1-1-1,-1 1 1,0 0-1,0-1 1,0 0-1,0 0 1,0 0 0,0 0-1,-4 1 1,-6 1 213,-1-1-1,0 0 1,0 0 0,-18-2 0,31 0 247,2-1-473,-1 1-1,1-1 1,-1 0 0,1 0-1,0 0 1,-1 1 0,1-1-1,0 0 1,0 0 0,0 1-1,-1-1 1,1 1 0,0-1-1,0 1 1,0-1 0,0 1-1,0 0 1,0-1 0,0 1-1,2 0 1,21-6-72,-9 3 22,1 1 0,-1 1 0,0 1 0,1 0 0,-1 0 0,0 2 0,17 3 0,-28-4 20,1 1-1,-1 0 1,0 0-1,0 0 1,0 1-1,0 0 1,-1-1-1,1 1 1,-1 0-1,1 1 0,-1-1 1,0 1-1,0-1 1,0 1-1,-1 0 1,0 0-1,1 0 1,1 7-1,-1-4-3,-1 0 0,0 0 0,0 0 0,-1 1 0,1-1 1,-2 0-1,1 1 0,-1-1 0,0 0 0,-1 1 0,-1 7 0,1-12 21,0-1 0,0 1 1,-1-1-1,1 1 0,-1-1 0,1 0 1,-1 0-1,0 1 0,0-1 0,0 0 1,0-1-1,0 1 0,0 0 0,-1 0 1,1-1-1,0 0 0,-1 1 0,0-1 1,-4 2-1,-8 2 127,0 0 0,-19 3 0,30-7-110,-27 4-452,0-1 0,0-1-1,-33-2 1,-6-1-5140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8132,'0'0'12731,"0"-8"-11909,0-11-510,0 11-148,0 12 128,16 218 1208,-2-65-679,-1 273-1592,-13-430 626,0 1 1,0-1-1,0 0 1,0 1-1,0-1 0,0 0 1,0 1-1,0-1 1,0 0-1,0 1 0,0-1 1,0 0-1,0 1 1,0-1-1,0 0 0,-1 1 1,1-1-1,0 0 1,0 1-1,0-1 0,-1 0 1,1 0-1,0 1 1,0-1-1,-1 0 0,1 0 1,0 1-1,0-1 1,-1 0-1,1 0 0,0 0 1,-1 0-1,1 1 1,0-1-1,-1 0 0,1 0 1,0 0-1,-1 0 1,1 0-1,0 0 0,-1 0 1,1 0-1,0 0 1,-1 0-1,-25 1-6754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623 466 7507,'-8'-35'937,"4"10"-663,-1-3 236,-1 0-1,-1 0 0,-1 1 0,-1 0 1,-2 0-1,-27-49 0,26 58-70,0 2-1,0-1 1,-2 2-1,-19-19 1,25 28-241,0-1 1,0 1 0,-1 0-1,0 1 1,0-1 0,0 2-1,-1 0 1,1 0 0,-1 0-1,-13-2 1,9 4-5,1 0 0,0 0-1,-1 1 1,1 1 0,-23 2 0,28 0-149,1-1 0,-1 1-1,1 0 1,0 1 0,0-1 0,0 1 0,0 1 0,0-1 0,1 1 0,0 1 0,-9 6 0,2 1-17,1 1-1,1 0 1,0 1 0,1 0-1,0 0 1,2 1-1,-1 1 1,2-1 0,0 1-1,-7 24 1,7-16-11,1 0-1,2 0 1,0 0 0,2 1 0,0-1 0,4 47 0,-1-63-12,0 0 1,1 1 0,0-1 0,0 0 0,1-1 0,0 1 0,0 0-1,1-1 1,0 0 0,0 0 0,1 0 0,0 0 0,0-1 0,0 1-1,1-1 1,0-1 0,0 1 0,1-1 0,-1 0 0,1-1-1,0 1 1,1-1 0,-1-1 0,1 1 0,-1-1 0,1-1 0,0 1-1,0-1 1,0-1 0,11 1 0,1 1 20,0-1 0,0-1 0,0-1 0,35-4 0,-48 3-5,0-1 1,0 1-1,-1-1 1,1 0-1,0-1 1,-1 0-1,0 0 1,1 0 0,-1-1-1,-1 0 1,1 0-1,0 0 1,-1-1-1,0 0 1,0 0-1,0 0 1,3-6 0,0-2 311,0 0 0,-2 0 0,0 0 0,0-1 0,-1 0 0,5-27 0,-11 55-246,0 1 0,1-1 1,1 0-1,0 1 0,1-1 0,0 0 0,1 0 0,1 0 0,0 0 0,13 25 0,-11-29-192,0 0-1,1-1 1,0 0-1,1-1 1,0 1-1,0-2 1,1 1 0,0-1-1,0 0 1,1-1-1,0 0 1,0 0-1,0-1 1,16 5-1,12 2-1006,1-2-1,70 10 0,-81-15 580,62 6-4269,-1-7-2065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15 6227,'0'0'8953,"-15"1"-7651,-24 0-831,22 0-6,14-1 125,6 0 352,414-14-150,-314 11-4156,-98 3 2841,12 2-2010,-16-2 2331,0 1 1,-1-1-1,1 0 0,-1 1 1,1-1-1,-1 1 0,0-1 1,1 1-1,-1-1 0,0 1 0,1 0 1,-1-1-1,0 1 0,1 0 1,-1-1-1,0 1 0,0-1 0,0 1 1,0 0-1,0-1 0,1 1 1,-1 0-1,-1 0 0,2 24-5622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6659,'0'0'11093,"125"20"-10341,-55-20-752,16 0 0,12 0-656,4 0-2449,-8-10-3074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4:5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1921,'0'0'9164,"1"0"-9080,-1 0 0,0 0 0,0 0 0,1 0 0,-1 0 0,0 0 0,1 0 0,-1 0 0,0 0 0,0 0 0,1 0-1,-1 0 1,0 0 0,0 0 0,1 0 0,-1 0 0,0 0 0,0 0 0,1 1 0,-1-1 0,0 0 0,0 0 0,1 0 0,-1 0 0,0 1 0,0-1 0,0 0 0,1 0 0,-1 0 0,0 1 0,0-1-1,0 0 1,0 0 0,0 1 0,0-1 0,1 0 0,-1 0 0,0 1 0,0-1 0,0 0 0,0 0 0,0 1 0,0-1 0,0 1 0,4 6 125,-1 1 0,1 0 0,-1 1 0,-1-1 0,0 1 0,0-1 0,-1 1 0,1 14 1795,-2-29-1227,0-9-595,-2 0 1,-6-28 0,4 28 143,2 0 0,-3-32 0,5-24 2160,0 70-2011,0 1-469,0 0-1,0 0 1,0-1 0,1 1-1,-1 0 1,0 0 0,0 0 0,0 0-1,0 0 1,0 0 0,0 0-1,1 0 1,-1 0 0,0 0 0,0 0-1,0 0 1,0 0 0,0 0-1,1 0 1,-1 0 0,0 0 0,0 0-1,0 0 1,0 0 0,0 0-1,1 0 1,-1 0 0,0 0 0,0 0-1,0 0 1,0 0 0,0 0-1,0 0 1,1 0 0,-1 1-1,0-1 1,0 0 0,0 0 0,0 0-1,0 0 1,0 0 0,0 0-1,0 0 1,0 1 0,0-1 0,1 0-1,-1 0 1,0 0 0,0 0-1,0 0 1,0 1 0,0-1 0,0 0-1,0 0 1,0 0 0,0 0-1,0 0 1,0 1 0,0-1 0,0 0-1,0 0 1,0 0 0,-1 0-1,4 7 9,0 0-1,-1 0 0,0 1 0,1 11 0,1 3-12,13 75 477,8 154 0,-20-39-1729,-4-69-4404,-1-115 3914,0-19-5151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0 667 6099,'0'0'6011,"24"-1"-5048,-6 1-770,-5 0-96,0 0 1,0-1 0,0 0-1,0-1 1,-1 0 0,1-1-1,-1 0 1,1-1 0,-1-1-1,21-10 1,-19 6 5,-1 0 1,0-1-1,0 0 1,-1-1-1,0 0 1,-1-1-1,-1 0 0,0-1 1,0 0-1,-1 0 1,9-21-1,-9 14-3,-1-1 0,-1 1 0,-1-2 0,0 1 0,-2-1 0,-1 1 0,2-40 0,-5 48 16,2-10 81,-2 1 0,-1-1 0,-6-37 0,6 54-155,0 0 0,-1 0-1,0 0 1,0 0 0,-1 1-1,0-1 1,0 1 0,0-1 0,0 1-1,-1 0 1,0 0 0,0 0-1,0 1 1,-1 0 0,1 0 0,-1 0-1,0 0 1,-6-3 0,1 3-14,0 0 0,0 0 1,-1 1-1,1 0 0,-1 1 1,1 0-1,-1 1 0,1 0 0,-1 1 1,0 0-1,0 1 0,-18 3 1,26-4-24,0 1 0,-1 0 0,1 1 0,0-1 0,0 0 0,0 1 0,0 0 0,0 0 0,0 0 1,0 0-1,0 0 0,1 0 0,-1 1 0,1-1 0,0 1 0,-3 3 0,2-1 0,0 0 0,1 0 0,-1 1 1,1-1-1,0 1 0,1 0 0,-1-1 0,1 1 0,-1 6 0,1-2 19,1 0 0,0 0 0,0 0 0,1 0 0,1-1 0,-1 1-1,1 0 1,1-1 0,0 1 0,0-1 0,7 13 0,-2-10 32,0-1 1,0-1-1,1 1 0,0-1 1,1-1-1,0 0 0,1 0 1,0-1-1,0 0 0,1-1 1,0 0-1,0-1 0,19 7 1,-7-5 8,1 0 1,-1-2 0,1-1-1,1-1 1,-1-1 0,35 0 0,-48-3-33,3 0 16,1 0 1,-1-1-1,15-3 0,-27 4-19,1-1 1,-1 0-1,1 0 0,-1-1 1,1 1-1,-1-1 0,0 1 1,1-1-1,-1 0 0,0 0 1,0-1-1,-1 1 0,1 0 1,0-1-1,-1 0 0,1 0 1,2-4-1,-4 6 11,-1 0 1,1 0-1,0-1 1,-1 1-1,1 0 0,-1-1 1,1 1-1,-1-1 1,0 1-1,1 0 0,-1-1 1,0 1-1,0-1 1,0-2-1,0 3-19,-1 1 1,1-1-1,0 0 0,0 1 0,-1-1 1,1 0-1,0 1 0,-1-1 1,1 1-1,-1-1 0,1 0 0,-1 1 1,1-1-1,-1 1 0,1 0 1,-1-1-1,0 1 0,1-1 0,-1 1 1,0 0-1,0-1 0,-2 0-7,1 1-1,-1 0 0,0-1 1,1 1-1,-1 0 1,0 0-1,1 0 1,-1 0-1,1 1 0,-1-1 1,0 1-1,1 0 1,-1-1-1,1 1 0,-3 2 1,-3 1-20,1 1 0,0 0 0,0 0 0,1 1 0,-1-1 0,1 2 1,1-1-1,-9 12 0,1 0-21,2 0-1,-13 28 1,16-29 17,1 0 1,1 0-1,1 1 0,1 0 1,0 0-1,1 0 0,1 0 1,1 1-1,0-1 0,2 0 1,2 20-1,-2-32 7,0 0 0,0 0 0,1 0 0,-1 0 0,2 0 0,-1-1 0,1 1 0,-1-1 0,1 0 0,1 0 0,-1 0 0,1 0 0,7 7 0,-5-6 4,1-1 0,0 0 1,0 0-1,1 0 0,-1-1 1,1 0-1,0 0 1,13 3-1,6 0-401,0-2 0,1-1 1,-1 0-1,53-2 0,-36-2-557,95-3-4157,-51-11-711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8788,'0'0'9941,"24"-12"-9381,38 12-16,15 0-400,6 0-32,-8-5-224,-13-2-128,-25 5-1457,-18 2-800,-27 14-7636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5811,'0'0'12325,"9"2"-11636,52 0-273,17 1-224,10-1-192,3-2-1057,-6 0-1456,-5 0-1729,-10-9-2257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4 133 5555,'0'0'5453,"-1"3"-4717,1 0-709,-1-2 140,1 1-1,-1-1 1,1 1-1,0-1 1,0 1-1,-1-1 1,1 1-1,0-1 1,0 0-1,0 1 1,0-1-1,1 1 1,-1-1-1,0 1 1,1-1-1,-1 1 1,1-1-1,-1 0 1,1 1-1,0-1 1,-1 0-1,1 1 1,0-1-1,0 0 1,0 0 0,0 0-1,0 0 1,0 0-1,0 0 1,3 1-1,-4-1-33,1-1 0,0 1 0,-1-1-1,1 0 1,0 1 0,-1-1 0,1 0 0,0 0 0,0 0 0,0 1-1,-1-1 1,1 0 0,0 0 0,0 0 0,-1 0 0,1 0 0,0 0-1,0 0 1,0-1 0,0 1 0,0-15 2852,-1 4-3704,-1 3 781,0-1 0,1 1 0,1-1 0,-1 0 0,4-12 0,-3 18-59,0 0 1,1-1 0,-1 1 0,1 0-1,-1 0 1,1 0 0,0 0 0,0 0 0,1 0-1,-1 0 1,1 1 0,-1-1 0,1 1-1,0 0 1,6-4 0,2 0-4,1 0 0,-1 0 0,2 2 1,-1-1-1,0 1 0,1 1 0,13-2 0,-2 2 7,-1 2-1,1 0 0,24 2 1,-42-1-15,0 1 1,0 0 0,0 0 0,0 1 0,0-1 0,0 1 0,-1 1-1,1-1 1,-1 1 0,1 0 0,-1 0 0,0 0 0,6 6 0,-5-3-13,0 0 1,0 1 0,-1 0 0,0-1 0,0 2-1,0-1 1,-1 0 0,5 14 0,-2 0 1,-1 0 1,-1 0 0,0 1-1,-2 0 1,0 0-1,-1 34 1,-2-49 20,0 0 1,-1 0 0,1 1 0,-1-1-1,0 0 1,-1 0 0,0 0-1,0 0 1,-1 0 0,1 0 0,-1-1-1,-1 1 1,1-1 0,-1 0-1,0 0 1,-1 0 0,0-1 0,1 1-1,-2-1 1,1 0 0,-1-1-1,-8 6 1,4-3 12,-2 0 1,1-1-1,-1 0 0,0-1 0,0 0 1,0-1-1,-21 4 0,6-4 45,0-1 0,-42 0-1,67-3 132,5-2-16,6-3-167,1 1-1,0-1 0,1 2 1,-1-1-1,1 2 1,-1-1-1,22-1 0,82 2-55,-75 2-2,-29 1 38,-1 0 1,1 0-1,-1 1 0,1 0 1,-1 0-1,0 1 1,0 1-1,0 0 0,0 0 1,-1 0-1,0 1 0,0 1 1,0-1-1,0 1 0,12 13 1,-13-12 5,0 1 1,0 0-1,-1 0 1,0 1-1,0 0 1,-1 0-1,-1 0 1,1 0-1,-1 1 1,-1 0 0,0 0-1,0 0 1,-1 0-1,2 18 1,-4-27 3,0 7 6,0 0-1,0 0 1,0 0-1,-4 16 1,4-22-1,-1 1 1,0-1 0,0 0-1,0 1 1,-1-1-1,1 0 1,0 0-1,-1 1 1,0-1 0,1 0-1,-1-1 1,0 1-1,0 0 1,0 0 0,0-1-1,-1 1 1,1-1-1,-5 2 1,-5 1 13,0 0 0,0-1 0,-1 0 0,1-1 0,-1 0 0,0-1 0,0-1-1,-16-1 1,8 1 34,12-1-344,-1 0 0,1 0 0,0-1 0,0-1-1,0 1 1,0-2 0,-9-3 0,-19-7-5321,3 6-5517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27 320 2193,'0'0'8081,"-1"-6"-6691,-8-25 773,5 20-1429,0 1 0,2-1 0,-1 1-1,-1-21 1,5 24-671,0 0 0,0 0 0,0 0-1,1 1 1,0-1 0,1 0 0,-1 1 0,1-1 0,1 1 0,-1 0-1,1 0 1,0 0 0,0 1 0,1-1 0,0 1 0,0 0 0,8-7-1,3-1-45,1 1-1,0 1 1,0 0-1,33-14 1,-42 21-11,1 1-1,-1 0 1,1 0 0,-1 1-1,1 0 1,0 1 0,16-1-1,-21 2-2,0 0 0,1 1 1,-2-1-1,1 1 0,0 0 0,0 0 0,0 0 0,0 0 0,0 1 0,-1-1 0,1 1 0,-1 0 0,1 0 0,-1 1 0,0-1 0,0 1 0,0-1 0,0 1 1,3 4-1,5 8-9,-1 2 0,0-1 0,-1 1 0,-1 1 0,-1 0 0,0 0 0,7 36 0,-8-26 21,-2 1 0,-1-1-1,-1 1 1,-3 51 0,0-76 44,0 0 1,0 1-1,0-1 0,0 0 0,0 0 0,-1 0 0,0 0 0,0 0 1,0-1-1,0 1 0,-1 0 0,1-1 0,-1 0 0,0 0 0,0 1 1,0-2-1,-5 5 0,8-7-33,0 0 0,0 0 0,0 0 0,-1 1 0,1-1 0,0 0 0,0 0 1,0 0-1,0 0 0,-1 0 0,1 0 0,0 0 0,0 0 0,0 0 0,0 0 0,0 0 0,-1 0 1,1 0-1,0 0 0,0 0 0,0 0 0,0 0 0,-1 0 0,1 0 0,0 0 0,0 0 0,0 0 1,0 0-1,-1 0 0,1 0 0,0-1 0,0 1 0,0 0 0,0 0 0,0 0 0,0 0 0,-1 0 1,1 0-1,0 0 0,0-1 0,0 1 0,0 0 0,0 0 0,0 0 0,0 0 0,0 0 0,0-1 1,0 1-1,0 0 0,0 0 0,0 0 0,0 0 0,0-1 0,0 1 0,0 0 0,0 0 0,0-1 0,-1-12 35,1 10 104,1-7-133,0 0-1,0 1 0,1-1 0,0 1 1,1 0-1,0 0 0,0 0 1,1 0-1,0 0 0,1 1 0,0 0 1,8-11-1,9-8-40,1 0-1,27-23 1,-43 43 20,7-7-8,-7 6 16,0 1 1,0-1 0,1 2 0,0-1 0,1 1 0,-1 0 0,1 1-1,10-5 1,-18 10-27,1-1 0,0 1 0,-1 0 0,1 0 1,-1-1-1,1 1 0,0 0 0,-1 0 0,1 1 0,0-1 0,-1 0 0,1 0 0,-1 1 0,1-1 0,-1 1 0,1 0 1,-1-1-1,1 1 0,-1 0 0,1 0 0,-1 0 0,0 0 0,0 0 0,1 0 0,-1 0 0,0 0 0,0 0 0,0 1 0,0-1 1,0 0-1,-1 1 0,1-1 0,0 1 0,0 1 0,4 8-15,-1-1 1,-1 1-1,5 21 0,-5-18 23,4 25-14,-1 0-1,0 50 1,6 39-2461,-9-111 921,0-1 1,1 0-1,1 0 1,1 0-1,11 23 1,16 17-7421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30 512,'0'0'3476,"0"-19"246,-1 9 2049,0 10-5773,-1 1 1,1-1-1,0 1 1,0 0-1,-1-1 0,1 1 1,0 0-1,0 0 1,0 0-1,0 0 1,0 0-1,0 0 1,0 0-1,0 0 0,0 0 1,1 1-1,-1-1 1,0 0-1,1 0 1,-1 3-1,-12 29 88,10-17-4,1 1-1,0-1 0,1 1 1,3 30-1,-1-6 30,-1-30-88,0-1-1,1 1 1,1 0 0,0 0 0,3 11 0,-4-18-11,1 0 1,-1-1 0,1 1-1,-1 0 1,1-1 0,0 0 0,1 1-1,-1-1 1,0 0 0,1 0-1,0 0 1,0 0 0,0-1-1,0 1 1,0-1 0,0 0 0,6 3-1,2 0 21,1-1 0,0-1-1,0 0 1,0-1 0,22 2-1,67-2-19,-62-3-192,-36 1 169,0 0 0,0-1 0,0 1 0,0-1 0,0 0 0,-1 0 0,1 0 0,0-1-1,0 1 1,-1-1 0,1 1 0,-1-1 0,1 0 0,-1 0 0,0 0 0,0 0 0,0 0 0,0-1 0,0 1 0,0 0 0,2-6 0,3-5-27,0-1-1,-1 0 1,5-16-1,-6 18 32,-3 5 109,-1 1-1,1-1 0,-1 0 1,-1 1-1,1-1 0,-1 0 1,-1-7-1,1-1 59,0 13-64,0 1 0,-1-1 0,1 1 1,-1-1-1,1 1 0,-1 0 0,1-1 0,-1 1 1,0 0-1,0-1 0,0 1 0,-1-1 1,1 0 35,0 1 1,0 0 0,0-1 0,0 1 0,1 0 0,-1-1 0,0 1-1,1-1 1,-1 1 0,1-1 0,-1 1 0,0-3 0,-1-1 630,-1 12-485,5 79-332,-2 60 98,-1-115-35,-2 0 1,-11 50 0,11-55-2596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2577,'0'0'15527,"61"-26"-15383,-2 26-144,2 0-48,-2 0-1392,-8 0-1218,-13 0-1888,-22 14-1216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7764,'0'0'8724,"53"19"-8676,11-12-48,14 1-64,7-4-2626,1-4-2240,-14 0-2721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8660,'0'0'10431,"1"1"-9956,2 14-229,-3 204 1455,-4-31-1215,4-184-648,1 0-1,-1 0 1,1 0-1,-1 0 1,1 0-1,0 0 1,1 0-1,-1 0 1,1-1-1,-1 1 1,1-1 0,0 1-1,1-1 1,-1 1-1,0-1 1,1 0-1,0 0 1,0-1-1,0 1 1,0 0-1,0-1 1,0 0-1,1 1 1,-1-2-1,1 1 1,0 0-1,-1-1 1,1 1-1,0-1 1,0 0-1,7 1 1,-4-1-695,1 1 1,-1-1-1,1-1 1,0 0-1,-1 0 1,14-2-1,-17 2 586,-1-1 0,0 0-1,1 0 1,-1 0 0,0 0-1,0-1 1,0 1 0,0-1-1,0 0 1,0 0 0,0 0 0,-1 0-1,1-1 1,-1 1 0,1-1-1,2-4 1,28-47-263,-18 16 6594,-14 52-1325,0-9-4659,-1 0 1,1 0-1,0 0 1,0 0 0,1 0-1,-1 0 1,1-1-1,0 1 1,5 8 0,0-6 25,-1 0 0,1-1 0,0 0 0,0 0 0,0-1 0,1 0 0,0 0 0,0 0 0,0-1 0,1-1 0,-1 0 0,1 0 0,10 2 0,5 0 100,0-1 1,0-1-1,42 0 1,-60-3-134,0 0 0,0-1 0,0 1 0,0-1 0,-1 0 0,1 0 0,0-1 0,-1 0 0,1 0 0,6-4 0,-8 4 9,0-1-1,-1 0 1,0 0 0,1 0-1,-1 0 1,0 0 0,0-1-1,-1 0 1,1 1 0,-1-1-1,1 0 1,-1 0-1,2-9 1,1-2 73,0-1 0,-2 1 1,0-1-1,-1 0 0,0 0 0,-1 0 0,-1 0 1,-3-22-1,3 33-119,-1 0 1,0 0-1,0 1 0,-1-1 1,1 1-1,-1-1 1,0 1-1,0-1 0,-1 1 1,1 0-1,-1 0 1,0 0-1,0 0 0,-4-3 1,1 1-9,0 1 0,0 1-1,-1-1 1,0 1 0,0 0 0,0 1 0,0-1 0,-9-2 0,2 2-130,0 0 0,0 1 0,-1 1 0,1 0 0,-1 1 1,0 0-1,1 2 0,-1-1 0,-15 4 0,25-3-133,0 0-1,1 0 1,-1 1-1,0 0 1,1 0-1,-1 0 1,1 0-1,-1 1 0,1 0 1,0 0-1,0 0 1,0 0-1,1 0 1,-6 8-1,6-7-344,0 0 0,0 0 0,1 0 0,0 1 0,0-1 0,0 1 0,1-1 0,-1 1 0,0 7 0,-1 29-5726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177 106 8052,'0'0'7774,"-25"-18"-5733,-76-52-502,98 68-1440,1 0 0,-1 0-1,1 0 1,-1 1 0,0-1-1,0 1 1,0 0 0,0-1-1,0 1 1,-5 0 0,8 1-92,0 0-1,-1 0 1,1 0 0,0 1 0,0-1-1,0 0 1,-1 1 0,1-1 0,0 0-1,0 0 1,0 1 0,0-1 0,-1 0-1,1 1 1,0-1 0,0 0 0,0 1-1,0-1 1,0 0 0,0 1 0,0-1-1,0 0 1,0 1 0,0-1 0,0 0-1,0 1 1,0-1 0,0 0 0,0 1-1,1-1 1,-1 0 0,0 1 0,0-1-1,0 0 1,1 5-11,-1-2 6,0 0-1,-1 0 1,1 0 0,1 0-1,-1 0 1,0 0-1,1 0 1,0 0 0,-1 0-1,1 0 1,0 0-1,0 0 1,1-1 0,-1 1-1,1 0 1,-1-1-1,1 1 1,0-1 0,0 0-1,0 1 1,0-1-1,0 0 1,1 0 0,2 1-1,33 20 96,-29-18-72,0 0 1,0 0-1,-1 1 1,13 10-1,-20-14-30,0 0 0,0 0 0,0-1 0,0 1 0,0 0 0,0 0-1,-1 0 1,1 0 0,0 0 0,-1 0 0,0 0 0,1 0 0,-1 2 0,0 32 81,-1-20 18,1 44 187,-3 107 216,1-138-452,-2 1 0,-1-1 0,-14 47 0,6-36 41,-1-1 0,-2 0 0,-22 37 0,25-61-17,5-11 86,8-3-144,0-1 0,0 0 0,0 0 1,0 0-1,0 0 0,-1 0 0,1 0 0,0 0 1,0 0-1,0 0 0,0-1 0,-1 1 0,1 0 1,0 0-1,0 0 0,0 0 0,0 0 0,0 0 1,-1 0-1,1 0 0,0 0 0,0 0 0,0 0 1,0-1-1,0 1 0,0 0 0,0 0 0,-1 0 1,1 0-1,0 0 0,0-1 0,0 1 0,0 0 1,0 0-1,0 0 0,0 0 0,0 0 0,0-1 1,0 1-1,0 0 0,-5-37 258,2 1 0,3-54 1,0 52-358,-1 24-300,2 0-1,0-1 1,0 1-1,1 0 1,1 1 0,0-1-1,1 0 1,0 1-1,1-1 1,1 2-1,0-1 1,1 0-1,0 1 1,13-16 0,-6 12-2555,30-28 0,24-10-7456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10629,'0'0'7619,"12"28"-6829,35 92-278,-43-109-472,-1 1 0,0 0 0,-1-1 0,0 1 0,-1 0 0,0 1 0,-1-1 0,-1 16 0,0 5 868,1-45-538,-1 4-307,0 0-1,1-1 1,1 1-1,-1 0 1,1 0-1,1 0 1,-1 0-1,1 0 1,1 1-1,-1-1 1,1 1-1,1-1 1,5-8-1,-3 8-52,1 0 0,0 1 0,1 0 0,-1 1 0,1 0 0,0 0 0,1 0-1,0 1 1,0 0 0,0 1 0,0 0 0,0 1 0,12-3 0,-15 4-19,0 0 0,0 1 0,0 0 0,0 0 0,0 1 0,0 0 0,0 0 0,0 0 1,0 1-1,0 0 0,0 0 0,0 0 0,0 1 0,0 0 0,0 0 0,0 0 0,-1 1 0,1 0 0,-1 0 0,0 0 1,0 1-1,7 6 0,-6-4-76,-1 1 1,0 0-1,0 1 0,0-1 1,-1 1-1,0 0 1,-1 0-1,0 0 0,0 0 1,0 1-1,1 13 0,0 6-793,-1 1 0,-2 34 0,-1-35-841,-5 36-1,0-35-1099,-12 33 0,17-62 2817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11957,'0'0'3303,"24"-5"-1451,75-14-873,-96 18-916,1 1 0,-1 0 0,0-1 1,1 1-1,-1 0 0,0 0 0,1 1 0,4 0 0,-7 0-47,0-1 0,0 0 0,0 1-1,0-1 1,1 1 0,-1 0 0,0-1 0,0 1 0,0 0-1,-1 0 1,1-1 0,0 1 0,0 0 0,0 0-1,1 2 1,-1 0 9,0 0 0,0 0 0,0 0-1,-1 0 1,1 0 0,-1 1 0,0-1 0,0 0-1,0 0 1,0 0 0,-1 4 0,1 4 201,0-6-146,0-1 0,-1 1 1,1-1-1,-1 1 1,0-1-1,0 1 0,0-1 1,-1 0-1,0 0 1,0 1-1,0-1 0,-3 5 1,-2-1 307,0 1 0,0-2 0,-16 13 0,7-6 1158,22-14-1082,287-16 598,-263 14-1048,-22 2 6,0-1 0,-1 1-1,1-2 1,0 1 0,0-1-1,7-3 1,-14 4-110,0 1-1,-1-1 1,1 0-1,-1 0 1,0 1 0,1-1-1,-1 0 1,0 0 0,1 0-1,-1 0 1,0 0 0,0 1-1,0-1 1,0 0 0,0 0-1,0 0 1,0 0 0,0 0-1,0 0 1,0 0 0,0 0-1,0 1 1,-1-1 0,1 0-1,0 0 1,-1 0 0,1 0-1,-1 1 1,1-1-1,-1 0 1,1 0 0,-1 1-1,1-1 1,-1 0 0,0 1-1,-1-2 1,-21-7-4392,-12 4-2833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8788,'0'0'5394,"1"-10"-5137,0 3-220,-1 3-27,0 0 1,1 0-1,-1 0 1,1 0-1,3-7 1,-3 9-5,-1 1-1,1 0 1,0 0 0,0-1 0,0 1 0,0 0 0,0 0-1,0 0 1,0 0 0,0 0 0,0 0 0,0 0 0,1 0-1,-1 0 1,0 1 0,1-1 0,-1 0 0,0 1 0,1-1-1,-1 1 1,1 0 0,-1-1 0,2 1 0,12-2 91,-1 1 0,1 0 0,-1 1 0,1 0 0,-1 1 0,1 1 0,16 4 0,-25-4-65,-1 0 1,1 0-1,-1 0 1,0 1-1,0 0 0,0 0 1,0 0-1,0 0 1,-1 1-1,1 0 0,-1 0 1,0 0-1,0 0 1,-1 1-1,1-1 0,-1 1 1,0 0-1,0 0 1,-1 1-1,4 8 0,-3-5-23,0 0-1,-1 0 0,0 0 0,-1 1 0,0-1 0,0 0 1,-2 16-1,1-19-1,-1-1 1,0 1-1,0 0 1,0-1-1,-1 1 1,0-1-1,0 0 1,0 0-1,-1 0 1,0 0 0,0 0-1,0 0 1,-6 6-1,-4 1 340,0-1 1,-1 0-1,-1-1 0,1-1 1,-2 0-1,1-1 0,-1 0 1,0-2-1,-1 0 0,-20 5 1,30-8 860,10 1-658,16 0-396,292-1 1069,-177-4-941,-62 3-132,-30-1-60,63-5 1,-81-4-961,-15 2-6005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1 12502,'0'0'1008,"-152"77"-864,37-24 1617,-24 5-336,-16 7-561,-11-5-160,5-7-351,20-12 287,26-13-64,32-6-576,32-7 144,27-11-144,19-1-1216,26-3-6948,16 0 592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310 153 7475,'145'-119'494,"-139"114"-398,0 1 0,0 0-1,1 0 1,-1 1 0,1 0 0,0 0 0,13-3 0,-14 5 15,0 0 0,0 1 1,0 0-1,0 0 1,-1 1-1,8 1 0,-3-1 34,0 1-48,-1 1 0,0 0 0,0 0 0,0 1 0,0 0 0,0 0 0,-1 1 0,0 0 0,0 0 0,0 1 0,-1 0 0,0 1 0,0 0 0,8 10 0,2 4 271,0 1-1,-2 1 0,24 47 0,-25-38-56,-1 1 0,-1 0-1,-2 1 1,-2 0-1,-1 1 1,3 39 0,-2 216 1105,-8-208-1066,-1 131 424,3 291 967,27-1-340,7-97-759,-27 1 61,-10-364-583,-3 0-1,-1 0 1,-17 64-1,13-78-100,0-2 0,-2 1-1,-1-2 1,-1 1-1,-1-2 1,-19 27-1,12-26-105,-1 0 0,-1-1-1,-1-1 1,-1-1 0,-1-2 0,-1 0-1,0-2 1,-45 23 0,10-11-1614,-2-3 0,-1-3-1,-77 20 1,-80 8-8116,222-53 9808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343 156 6131,'0'0'7014,"1"-22"-6337,4-68 137,-4 88-754,-1 0 0,0 1 0,0-1 0,1 0 0,-1 0 0,-1 0 1,1 0-1,0 0 0,0 0 0,-1 0 0,1 1 0,-1-1 0,1 0 0,-1 0 0,0 0 0,0 1 0,0-1 0,0 1 0,0-1 1,-1-1-1,0 2-30,1 1 0,-1-1 0,1 1-1,0-1 1,-1 1 0,1-1 0,-1 1 0,1 0 0,-1 0 0,1 0 0,-1 0 0,1 0 0,-1 0 0,-2 1 0,-6-1 143,-13 0-66,0 0 0,0 2 0,0 0 0,-25 6 0,36-5-80,1 1 1,0-1-1,0 2 1,0 0 0,0 0-1,1 1 1,-1 0-1,2 1 1,-19 14 0,25-17-25,-1 0 0,1 0 1,-1-1-1,1 2 0,0-1 1,1 0-1,-1 1 0,1-1 1,0 1-1,0 0 0,0 0 1,0 0-1,1 0 0,0 0 1,0 0-1,1 0 0,-1 0 1,1 0-1,0 0 0,0 1 1,1-1-1,-1 0 0,1 0 1,1 0-1,-1 0 0,1 0 1,-1 0-1,1-1 0,1 1 1,-1 0-1,6 6 0,-2-3 6,1-1-1,1 0 1,-1-1-1,1 0 0,16 10 1,50 23 127,-73-39-133,47 23 86,1-3-1,55 14 1,-70-25 109,0-1 0,1-2 0,0-1 0,41-1 0,-75-21 1227,-5 1-960,2 5-3938,3 11 3162,-1-1 0,1 1 0,0 0 1,0 0-1,0 0 0,-1 0 0,1 1 1,0-1-1,0 0 0,0 0 1,-1 0-1,1 1 0,0-1 0,0 0 1,-1 1-1,1-1 0,0 1 1,-1-1-1,2 1 0,36 22-6180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3089,'0'0'7633,"0"-8"-6390,0-32 692,1 43-1474,12 32-206,-1 0-1,-2 1 1,-1-1 0,-2 2-1,-2-1 1,2 72 1493,-7-129-1251,2 3-497,0 1 1,1 0 0,1 0-1,1 0 1,0 0 0,1 1-1,1 0 1,0 0 0,1 1-1,12-17 1,-15 24-3,0 0 0,1 1 1,0 0-1,0 0 0,1 0 0,0 1 1,0 0-1,0 0 0,1 1 1,0 0-1,0 0 0,0 1 0,1 0 1,-1 0-1,1 1 0,0 0 0,0 1 1,0 0-1,0 0 0,15 0 0,-21 2 0,0 0 0,0 0-1,0 1 1,0-1-1,0 1 1,0 0 0,0 0-1,0 0 1,0 0 0,0 0-1,0 1 1,-1-1 0,1 1-1,-1 0 1,1 0-1,3 4 1,-2-2-8,0 1-1,-1-1 0,1 1 1,-1 0-1,0 1 1,-1-1-1,1 0 0,1 8 1,1 4-31,-1 1 1,-1-1-1,-1 1 0,1 35 0,-3-33-63,-1 40-1727,-7-20-2127,-7-1-3496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352 169 7347,'0'0'1105,"-15"-20"816,-5-8-983,-28-32-1,42 55-794,0-1 1,0 1-1,0 1 0,-1-1 0,1 1 0,-1 0 0,0 1 0,-1-1 1,1 1-1,-11-2 0,2 1 366,-1 1 0,-33-1 0,45 4-407,0-1 4,0 1 0,0 0 1,0 0-1,0 0 0,0 1 0,0-1 0,0 1 0,-9 3 0,12-2-80,0-1 0,-1 1 0,1-1 0,0 1 0,1 0 0,-1 0 0,0-1 0,0 1 0,1 1 0,-1-1 0,1 0 0,0 0 0,-1 0 0,1 1 0,0-1 0,0 1 0,1-1 0,-2 5 0,-2 15 191,0 2 0,1-1 0,1 0 0,3 45 0,0-20-13,2 5 175,2 0 1,21 88 0,5 38 209,-21 175 292,-10-262-566,-31 332 609,9-200-706,14 204 494,13-356-585,2 0 1,4 0 0,3 0-1,4-2 1,38 104 0,-51-160-108,1 0 0,0 0 1,1-1-1,16 23 1,-20-31-16,0-1 1,1 0 0,-1-1 0,1 1 0,0 0 0,0-1 0,1 0 0,-1 0 0,1 0 0,0-1 0,-1 0 0,1 1 0,0-2-1,0 1 1,0 0 0,10 0 0,1 0-177,-1-1 0,1-1 0,-1-1 0,1 0 0,-1-1 0,19-4 0,-20 2-726,-1 0 0,0 0 0,-1-2 0,16-7 0,28-24-4695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1773 0 3762,'0'0'12694,"-34"23"-11937,-293 214 1252,218-152-1382,-475 382 1817,131-112-1580,420-330-1065,-88 70 97,108-82-761,0-1 1,1 1 0,0 1 0,2 0 0,-1 1 0,-10 22-1,16-27-1743,1 1 1,0-1-1,-2 12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18 560,'0'0'1153,"-77"-17"-2002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1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121 149 864,'0'0'8546,"7"-21"-7210,22-66-68,-28 84-1137,-1 1 1,1 0 0,0 0 0,-1-1 0,1 1-1,-1 0 1,0-1 0,0 1 0,0-1 0,0 1 0,-1-4-1,1 5-76,-1 1 0,1-1 0,0 1-1,0-1 1,-1 1 0,1-1 0,0 1-1,0 0 1,-1-1 0,1 1 0,-1-1-1,1 1 1,0 0 0,-1 0-1,1-1 1,-1 1 0,1 0 0,-1 0-1,1-1 1,-1 1 0,1 0 0,-1 0-1,1 0 1,-1 0 0,1 0 0,-1 0-1,1 0 1,-1 0 0,0 0 0,-2 0 21,1 1 0,-1-1 1,1 1-1,-1 0 1,1 0-1,0 0 1,-1 0-1,1 0 1,0 1-1,0-1 1,0 1-1,-3 2 0,-3 6-14,0 1 0,0 0 0,1 1 0,1 0 0,0 0-1,0 1 1,1-1 0,1 1 0,-6 24 0,4-2 123,0 0 0,0 60 0,5 26 244,-17 269 1109,14-363-1135,1 1 1,1 0-1,4 41 1,-2-66-376,1 0 0,0 0 1,0 0-1,1 0 1,-1 0-1,1 0 1,-1 0-1,1 0 0,0-1 1,0 1-1,0-1 1,0 1-1,0-1 0,1 0 1,-1 0-1,1 0 1,0 0-1,-1 0 1,1-1-1,6 3 0,7 3 88,0 0-1,29 6 0,-32-9-105,29 6 10,0-1 1,0-2-1,1-2 0,62 0 0,-98-5-413,-1-1-1,0 1 1,1-1-1,9-3 1,22-12-5627,-16 2-1981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1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4114,'0'0'8046,"0"-21"-7416,-1 6-559,2 1-1,0-1 1,5-25 0,-6 39-65,1-1 1,0 1 0,-1 0 0,1-1 0,0 1 0,0 0 0,0 0-1,0-1 1,0 1 0,0 0 0,0 0 0,0 0 0,0 0-1,1 0 1,-1 1 0,0-1 0,1 0 0,-1 1 0,0-1-1,1 0 1,-1 1 0,1 0 0,2-1 0,2 0 15,1 1 1,0-1-1,-1 1 1,8 1-1,1 0 8,-4-1-23,0 0-1,0 1 0,0 1 0,0-1 0,0 2 1,0-1-1,-1 1 0,1 1 0,13 7 0,-20-9-3,1 1-1,-1 0 0,0 0 0,0 0 1,0 1-1,-1-1 0,1 1 1,-1 0-1,0 0 0,0 0 1,0 0-1,0 1 0,-1-1 0,0 1 1,0 0-1,0-1 0,0 1 1,-1 0-1,0 0 0,0 0 1,0 0-1,0 9 0,-1-11 2,0 0 0,0 0-1,0 0 1,-1 0 0,1 0 0,-1 0 0,1 0-1,-1 0 1,0 0 0,0 0 0,0-1-1,-1 1 1,1 0 0,-1-1 0,1 1 0,-1-1-1,0 1 1,0-1 0,-4 3 0,1 0-4,-2-1 1,1 0 0,0-1-1,-1 1 1,0-1 0,-13 4-1,-2-1 49,-5 0 248,24-3 557,12-2 812,7-2-1659,-1 1 0,1 1 0,0 1 0,-1 0 0,1 1 0,-1 0 0,0 1 0,21 9 1,-12-1 3,0 1 1,30 22 0,-46-30-11,-1 1 1,1 0-1,-1 1 0,-1-1 1,1 1-1,-1 1 1,-1-1-1,1 1 0,-1 0 1,5 11-1,-9-17-2,0 0 1,0 0-1,0 0 0,0 0 0,-1 0 0,1 0 0,-1 0 0,1 1 1,-1-1-1,0 0 0,0 0 0,0 0 0,0 0 0,0 0 0,0 1 1,-1-1-1,1 0 0,-1 0 0,1 0 0,-1 0 0,0 0 0,0 0 1,0 0-1,0 0 0,0-1 0,0 1 0,0 0 0,-1 0 0,1-1 1,-1 1-1,1-1 0,-1 0 0,0 1 0,1-1 0,-1 0 1,-4 2-1,-4 1 27,-1 0 1,0-1 0,0 0-1,0 0 1,-20 1-1,-214 4 409,189-8-403,52 0-80,-2 0-79,-1 0 0,1 0 0,-1-1-1,-9-2 1,15 3-159,-1-1 0,0 1-1,1-1 1,-1 0 0,0 0 0,1 0 0,-1 0-1,1 0 1,-1 0 0,1 0 0,0 0 0,-2-2 0,-4-11-5224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6211,'0'0'3930,"3"21"-3205,20 129 1100,2 38-173,-25-186-1776,0 0 1,1 1 0,-1-1 0,0 0 0,1 0 0,0 0 0,0 0 0,0 1 0,-1-1-1,2 0 1,-1 0 0,0-1 0,0 1 0,1 0 0,-1 0 0,1-1 0,-1 1 0,4 2-1,-2-2-349,1 0-1,0 0 0,0 0 0,0 0 1,0-1-1,0 1 0,0-1 0,9 1 1,26 2-3713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11 174 5250,'0'0'4923,"0"14"-4347,0-5-453,0-5-83,-1 0 1,1 0 0,0-1 0,0 1-1,0 0 1,0 0 0,1-1 0,-1 1-1,1 0 1,0-1 0,0 1 0,0-1 0,1 1-1,-1-1 1,1 1 0,0-1 0,0 0-1,0 0 1,0 0 0,1 0 0,-1 0-1,1-1 1,0 1 0,3 2 0,7 1 124,1 0 1,0 0-1,0-2 0,1 0 1,0 0-1,-1-1 1,1-1-1,0-1 0,0 0 1,0-1-1,0 0 1,24-4-1,-36 3-103,0 1 1,0-1-1,0 0 0,0 0 0,-1 0 1,1 0-1,0 0 0,-1-1 1,1 1-1,-1-1 0,0 0 0,1 1 1,-1-1-1,0 0 0,0-1 1,0 1-1,0 0 0,0 0 0,-1-1 1,1 1-1,-1-1 0,0 0 1,1 1-1,-1-1 0,0 0 0,0-4 1,2-6 250,-1 0 0,-1-1 0,0 1 0,-1-21 0,0 15-97,-1 13-162,1 0 0,-1 0 0,0 0 0,0 0 1,0 0-1,-1 1 0,0-1 0,0 0 0,0 1 0,-1-1 0,0 1 0,0 0 0,-1 0 0,1 0 1,-1 1-1,0-1 0,0 1 0,0 0 0,-1 0 0,0 0 0,-7-5 0,2 4-51,0-1 0,0 1-1,0 1 1,-1 0-1,1 1 1,-1 0 0,0 0-1,0 1 1,0 0 0,-21 1-1,19 1 35,4-1-235,0 1 1,0 0-1,0 1 1,-17 4-1,24-5 31,0 1 0,-1 0 1,1 0-1,0 0 0,0 0 0,0 0 0,0 1 0,0-1 0,0 0 0,0 1 0,1 0 0,-1-1 0,0 1 0,1 0 1,-1 0-1,1 0 0,0 0 0,0 0 0,-1 0 0,1 1 0,1-1 0,-1 0 0,-1 3 0,0 25-3525,2-3-1500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41 5683,'0'0'2732,"-28"-7"-1094,-87-22-331,108 28-1103,1-1 0,-1 1 1,0 1-1,0-1 0,-11 2 0,16-1-144,1 0 0,-1 0 0,0 1-1,0-1 1,1 1 0,-1-1 0,1 1 0,-1 0 0,0 0-1,1-1 1,-1 1 0,1 0 0,0 0 0,-1 1-1,-1 0 1,2 1-14,-1 1 0,0-1 0,1 1-1,0-1 1,0 1 0,0-1 0,0 1 0,0 0-1,1-1 1,0 1 0,-1 0 0,1 0 0,1 5 0,-1-8-56,0 0 6,1 1 0,-1-1 0,0 0-1,1 1 1,-1-1 0,1 0 0,-1 0-1,1 1 1,-1-1 0,1 0 0,0 0-1,0 0 1,-1 0 0,1 0 0,0 0-1,0 0 1,0 0 0,0 0 0,0 0-1,1-1 1,-1 1 0,0 0 0,0-1-1,0 1 1,1-1 0,-1 1 0,0-1-1,1 1 1,-1-1 0,0 0 0,1 0-1,1 0 1,5 1 93,1 0-1,-1-1 0,1 0 1,8-1-1,-16 1-26,0-1 0,0 1 0,0 0 0,0 0 0,0-1 1,0 1-1,0-1 0,0 1 0,0-1 0,0 1 0,0-1 0,-1 1 0,1-1 0,0 0 0,0 0 0,0 1 1,-1-1-1,1 0 0,0 0 0,-1 0 0,1 0 0,-1 0 0,1-1 0,8-10 1724,-8 12-1768,-1-1 0,1 1-1,-1 0 1,1 0 0,-1 0 0,1 0-1,-1 0 1,1 0 0,-1 0 0,1 0-1,-1 0 1,1 0 0,-1 1 0,1-1-1,-1 0 1,1 0 0,-1 0 0,1 1 0,-1-1-1,1 0 1,-1 0 0,0 1 0,1-1-1,-1 0 1,1 1 0,-1-1 0,0 1-1,1-1 1,-1 0 0,0 1 0,1 0-1,9 16-37,-1 1 0,-1 0 0,10 29 0,-8-20 60,56 175 63,-57-166-70,-1 0 1,-2 0 0,1 68 0,-7-104-28,0 1 0,0 0 1,0 0-1,0-1 0,0 1 0,0 0 0,0 0 1,0-1-1,0 1 0,-1 0 0,1 0 1,0-1-1,0 1 0,-1 0 0,1-1 1,-1 1-1,1 0 0,-1-1 0,1 1 0,-1-1 1,1 1-1,-1-1 0,1 1 0,-1-1 1,0 1-1,1-1 0,-1 0 0,0 1 1,0-1-1,-24 2 295,16-2-221,-2-1 11,0 0 0,0 0 0,0-2 0,0 1-1,0-1 1,1-1 0,-1 0 0,1 0 0,0-1 0,0-1 0,-14-10-1,17 12-70,0-1 0,1 0 0,0 0-1,0-1 1,1 0 0,0 0 0,0 0 0,0-1-1,1 1 1,-1-1 0,2 0 0,-1-1-1,1 1 1,0 0 0,1-1 0,-1 0-1,0-9 1,2 13-34,1 0 1,0 0-1,0 0 0,1 0 1,-1 0-1,1 0 0,0 0 1,0 0-1,0 0 0,1 1 1,-1-1-1,1 0 0,0 1 1,0-1-1,0 1 0,1 0 1,-1 0-1,1-1 0,-1 2 1,1-1-1,0 0 1,0 0-1,0 1 0,1 0 1,-1 0-1,5-3 0,9-3-311,0 1 1,1 0-1,-1 1 0,25-4 0,-40 9 280,145-24-4909,-59 13-1191,-30 0 335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7459,'0'0'5683,"15"30"-4520,48 101-418,-56-116-555,-2 0 0,1 0 1,-2 1-1,0-1 0,-1 1 1,-1 0-1,0 0 0,-1 0 1,-2 30-1,0-7 358,1-39-506,0 1 0,-1-1 0,1 1 0,0-1 0,0 1 0,-1 0 0,1-1 0,0 1 0,0-1 0,-1 0 0,1 1 0,-1-1 0,1 1 0,0-1 0,-1 1 0,1-1 0,-1 0 0,1 1-1,-1-1 1,1 0 0,-1 0 0,0 1 0,1-1 0,-1 0 0,1 0 0,-1 0 0,1 0 0,-1 0 0,0 0 0,1 1 0,-1-1 0,1-1 0,-1 1 0,0 0 0,1 0 0,-1 0 0,1 0 0,-1 0 0,1 0-1,-1-1 1,1 1 0,-1 0 0,1 0 0,-1-1 0,1 1 0,-1 0 0,1-1 0,-1 1 0,1-1 0,-1 0 0,-2-2 38,1 0-1,-1 0 1,1 0 0,0 0 0,0-1-1,0 1 1,1-1 0,-1 0-1,1 1 1,0-1 0,0 0-1,0 0 1,0 0 0,1-6 0,-1 0-21,0 1 1,1-1-1,1 0 1,0 1-1,2-12 1,-1 16-58,0-1 0,0 1 0,1 0 0,0 0 1,-1 0-1,2 0 0,-1 1 0,1-1 0,-1 1 0,1 0 1,1 0-1,-1 0 0,0 0 0,1 1 0,0 0 0,0 0 1,0 0-1,0 1 0,0-1 0,9-1 0,1-2-5,1 2 0,0 0 0,0 1 0,0 0 0,0 2 0,17-1 0,-28 2-30,0 0 1,-1 0-1,1 0 0,-1 1 1,1 0-1,0 0 1,-1 0-1,0 0 0,1 1 1,-1-1-1,0 1 1,0 0-1,0 1 1,0-1-1,0 1 0,0-1 1,0 1-1,-1 0 1,0 1-1,0-1 0,1 0 1,-2 1-1,1 0 1,0 0-1,-1 0 0,0 0 1,2 5-1,2 4-401,-1 0 0,0 0-1,-2 1 1,1 0-1,-1-1 1,1 22 0,-3-12-1361,-1-1 0,0 1 0,-6 30 0,-9 5-4320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6115,'0'0'6168,"26"5"-5413,80 23-331,-103-28-394,0 1 0,0 1-1,0-1 1,0 0 0,-1 1 0,1-1-1,-1 1 1,1 0 0,-1 0 0,1 0-1,-1 0 1,0 0 0,0 0 0,0 1-1,0-1 1,-1 1 0,1-1 0,-1 1-1,1 0 1,-1-1 0,1 5 0,-1-1 30,0-1 1,0 0 0,-1 1-1,0-1 1,0 1 0,-1-1-1,1 0 1,-3 6 0,2-7-3,0-1 1,-1 0 0,1 0 0,-1 0 0,0-1-1,0 1 1,0 0 0,0-1 0,-1 1 0,1-1-1,-1 0 1,1 0 0,-1 0 0,0 0-1,0 0 1,0 0 0,0-1 0,0 0 0,0 1-1,0-1 1,-4 0 0,-11 5 459,1-2 0,-28 4-1,12-2 1997,48-6-2256,165-2 507,7 1-7012,-88 1-1381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3298,'0'0'8051,"5"-3"-7024,8-1-687,0 0-1,0 1 1,0 1 0,0 0-1,0 1 1,21 0-1,10-1 99,-38 1-400,601-49 3302,-439 27-3007,-164 22-702,-17 2-5564,-11 13-1641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89 4930,'0'0'3314,"-163"-31"-881,123 21 48,16 5-336,16 3 864,21 2-2945,32 0-16,25 0 193,13 0-161,10 0-80,1-2-48,2-8-737,-8 0-2320,-13 1-2082,-16-1-1520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7171,'0'0'8156,"-2"7"-7836,1 10 2,1 0 0,0 0 0,1 0 0,1 0 0,0-1 0,8 27 0,1 13 340,-2 11 191,-1 93 1,-8-62-4964,0-53-703,0-32-1524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6531,'0'0'10253,"6"-14"-9605,-4 9-618,0 0 1,1 0-1,-1 0 0,1 1 1,0-1-1,0 1 0,0 0 1,1 0-1,0 0 0,5-4 1,-6 5-20,1 1 0,0 1 0,-1-1-1,1 0 1,0 1 0,0 0 0,0 0 0,0 0 0,0 0 0,1 1 0,-1-1 0,0 1 0,0 0 0,0 1 0,0-1 0,1 1 0,-1-1 0,5 3 0,11 2 61,0 2 1,-1 0 0,1 1 0,-1 1 0,-1 0 0,0 2 0,0 0 0,-1 1 0,-1 1 0,0 0 0,0 1 0,25 31 0,-26-26 12,0 2 0,-1-1 1,-1 2-1,-1 0 0,0 1 0,-2 0 1,-1 0-1,-1 1 0,-1 0 0,6 38 1,-6-7 162,-3 1 0,-3-1 0,-1 1 0,-3-1 0,-17 90 0,-2-30 362,-12 191 0,33-245-554,1-23 49,-2 0 1,-1-1 0,-10 44-1,10-70-174,0 0-1,0 1 1,-2-2-1,1 1 1,-1 0 0,-1-1-1,0 0 1,0 0-1,-1-1 1,0 1-1,-1-2 1,0 1 0,-1-1-1,-14 12 1,-4-2-1299,-1-2 0,-1-1-1,0-1 1,-42 14 0,-67 18-5856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223 247 48,'0'0'6053,"-20"2"-4679,-6 2-869,8-1 89,0 0-1,0-2 1,-19 0-1,-49-1 7224,318 0-7428,19-1 172,101-3-345,91-3-64,71 3 208,2386 3 2337,-2694-4-2630,-199 4-54,91-9 105,-92 9-87,1 0 0,-1-1 0,1 0 0,-1 0 0,1-1 0,-1 0 0,0 0 0,0 0 0,-1-1 0,7-4 0,-10 6 34,0 0-1,-1 1 0,0-1 1,1 0-1,-1 0 0,0 0 1,0 0-1,0 0 0,0 0 1,0 0-1,0 0 0,-1-1 1,1 1-1,-1 0 0,0 0 1,1 0-1,-1-1 0,0 1 1,0 0-1,-1-1 0,1 1 0,0 0 1,-1 0-1,1 0 0,-2-3 1,0-2 2,-1 0 0,0 1 0,-1-1 1,1 1-1,-9-12 0,-64-69 82,71 94-4784,4 17 3111,1-17 493,0 0 124,0 0-1,-1 1 1,0-1-1,0 0 1,-3 8-1,-1-4-1128,0-1 0,0 0-1,-10 12 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1088,'0'0'0,"-224"130"-16,87-43-608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1 6371,'0'0'4634,"-32"13"-3919,-117 55-184,-52 61 756,114-69-715,-126 77 66,-220 156-259,336-210-999,69-58-2887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7139,'0'0'5517,"45"25"-4068,-31-18-1330,361 173 1293,35-6-372,-312-125-788,-2 4 0,94 69 0,-178-114-369,6 5-1418,28 25-1,-43-35 1221,0-1 0,0 1-1,-1 0 1,1 1 0,-1-1-1,1 0 1,-1 1 0,0-1-1,-1 1 1,1 0 0,0-1-1,-1 1 1,0 0 0,0 0-1,1 7 1,-2 6-5939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52 180 3666,'0'0'12168,"-9"-18"-11053,-27-59-269,35 75-808,0 0 0,1 1 0,-1-1 0,0 0 0,0 0 0,1 0 0,-1 1-1,1-1 1,0 0 0,0 0 0,-1 0 0,1 0 0,0 0 0,0 0 0,1 0 0,-1 1 0,0-1 0,1 0 0,-1 0 0,1 0 0,0 0 0,-1 1 0,1-1 0,0 0 0,0 1 0,0-1 0,0 0 0,2-1 0,0 1-22,0 0 1,1 0 0,-1 0 0,0 1 0,1-1 0,0 1 0,-1 0 0,1 0 0,5-1 0,-1 0 17,25-3 30,1 0-1,-1 3 0,58 1 1,-81 2-61,0 0-1,0 0 1,-1 0 0,1 1 0,0 1 0,-1 0-1,0 0 1,0 1 0,0 0 0,0 0-1,0 1 1,-1 0 0,0 1 0,0 0 0,0 0-1,-1 1 1,0 0 0,0 0 0,-1 0-1,0 1 1,0 0 0,0 0 0,7 18 0,-8-15-8,0-1 0,-1 1 0,0 0 0,-1 0 0,-1 1 0,0-1 0,0 1 0,-1-1 1,0 1-1,-1-1 0,-2 21 0,0-29 9,1 0 0,-1 1-1,0-1 1,0 0 0,0 0 0,0-1 0,0 1 0,-1 0 0,1-1-1,-1 1 1,1-1 0,-1 0 0,0 0 0,0 0 0,0 0-1,0-1 1,-1 1 0,1-1 0,-5 2 0,-7 2 90,-1 0 1,-28 5-1,24-7 1089,51 2-805,-8 1-379,0 1 1,-1 1-1,0 1 1,0 1-1,-1 1 1,22 15-1,-33-19-3,-1 0 1,-1 1-1,1-1 0,-1 1 0,-1 1 0,11 14 0,-14-17 0,0 1-1,-1-1 0,0 0 1,0 1-1,-1 0 1,0-1-1,0 1 1,0 0-1,-1 0 0,0 1 1,0 9-1,-1-13-4,0 0 0,0 0 0,0 0 0,-1 0 0,0-1 0,1 1 0,-1 0 0,-1 0 0,1 0 0,0-1 0,-1 1 0,-3 5 0,2-6 13,0 1 0,0-1 0,-1 0-1,1-1 1,-1 1 0,0 0 0,1-1-1,-1 0 1,0 0 0,0 0 0,-6 2-1,-7 1 39,1 0-1,-1-1 1,0 0-1,-27 1 1,-72-3 53,75-2-24,28-1-26,0 1 0,-1-2 0,1 0 0,-23-6 0,33 7-104,-1 0 0,1 0-1,0 0 1,0 0 0,0-1-1,0 1 1,0-1 0,0 1-1,0-1 1,1 0 0,-1 0 0,0-1-1,1 1 1,0 0 0,0-1-1,-1 0 1,1 1 0,1-1-1,-1 0 1,0 0 0,1 0 0,0 0-1,-3-6 1,4 8-67,0 0-1,0 1 1,0-1-1,0 0 1,0 1-1,0-1 1,0 0 0,0 0-1,0 1 1,0-1-1,0 0 1,0 1 0,1-1-1,-1 0 1,0 1-1,0-1 1,1 1-1,-1-1 1,1 0 0,-1 1-1,0-1 1,1 1-1,-1-1 1,1 1 0,0-2-1,33-12-6433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2097,'0'0'3900,"14"-22"-1557,41-68 266,-53 88-2423,0-1-1,-1 1 1,1 0 0,-1-1-1,0 1 1,0-1-1,0 0 1,0 1 0,0-1-1,-1 0 1,1 1 0,-1-1-1,1 0 1,-1-3-1,-1-1 2522,1 9-2000,-2 39-298,-2 0 1,-9 41 0,4-35 144,-2 54 0,10-74-381,-1-6-111,1 1 0,1-1 0,2 1 0,5 32-1,-7-51-60,1 1-1,0-1 1,1 0-1,-1 0 0,1 1 1,-1-1-1,1 0 0,0 0 1,0 0-1,0-1 1,1 1-1,-1 0 0,0-1 1,1 0-1,0 1 0,0-1 1,0 0-1,-1-1 1,2 1-1,-1 0 0,0-1 1,6 2-1,1 0-26,0-1 1,0-1-1,1 0 1,-1 0-1,1-1 0,12-2 1,-17 2-2,0-1 1,0 0 0,0-1 0,0 1 0,0-1-1,-1 0 1,1-1 0,0 1 0,-1-1-1,0 0 1,0-1 0,0 1 0,0-1-1,5-5 1,0-2-48,-1 0 0,0 0 1,0 0-1,13-26 0,-21 37 69,1-1 0,-1 0 0,0 1 1,0 0-1,0-1 0,1 1 0,-1 0 1,0-1-1,0 1 0,1 0 0,-1 0 0,0 0 1,1 0-1,-1 0 0,0 0 0,1 0 1,-1 1-1,2 0 0,1-1-30,19 5-66,43 13-1,4 1 121,-11-9 165,1-2 0,112-2 0,-171-6-157,1 0-1,-1 0 0,1 0 0,-1 0 0,1-1 0,-1 1 0,1 0 0,-1-1 0,1 0 0,-1 1 0,0-1 0,1 0 0,-1 1 0,0-1 0,1 0 0,-1 0 0,0 0 0,0 0 0,0-1 0,0 1 1,0 0-1,0 0 0,0-1 0,-1 1 0,1 0 0,0-1 0,-1 1 0,1 0 0,0-4 0,1-3 83,0 0 0,-1 0 0,-1 0 0,1-12 0,-1 11-38,1-10 45,-1 0-1,-1 1 1,-4-25-1,3 35-73,0 0 0,0 1-1,-1-1 1,0 1 0,-1-1-1,1 1 1,-1 0 0,-1 0 0,1 1-1,-7-8 1,3 5-20,0 1-1,-1 1 1,0-1 0,0 1-1,0 0 1,-1 1 0,0 1-1,0-1 1,-1 1 0,0 1-1,-16-5 1,8 4-27,-1 2 0,-1 0 0,1 1-1,0 1 1,-33 2 0,48-1-111,0 1 0,0 0 0,1 0-1,-1 0 1,0 1 0,1 0-1,0 0 1,-1 0 0,1 0 0,0 1-1,0-1 1,0 1 0,0 0 0,0 1-1,1-1 1,0 0 0,-1 1 0,1 0-1,1 0 1,-1 0 0,0 0 0,1 0-1,0 1 1,-3 7 0,2-3-767,0 0 0,0 0 0,1 0 1,1 0-1,-1 1 0,1-1 0,1 0 1,0 1-1,0-1 0,1 0 0,0 1 1,3 10-1,-1-12-857,0-1-1,0 0 1,9 13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422 110 7700,'0'0'3657,"-26"-18"-1627,-10-6-1315,-45-23 0,72 43-551,-1 1-1,1 0 0,-1 0 0,1 1 0,-1 0 0,0 0 0,0 1 1,0 1-1,1 0 0,-19 1 0,-2 1 163,22-2-220,0 0 0,1 0-1,-1 1 1,0 0-1,0 1 1,1 0-1,-1 0 1,-14 6 0,19-6-98,1 0 0,-1 0 0,0-1 0,1 2-1,-1-1 1,1 0 0,-1 0 0,1 1 0,0-1 0,0 1 0,0 0 0,1-1 0,-1 1 0,1 0 0,-1 0 0,1 0 0,0 0 0,0 0 0,0 1 0,1-1 0,-1 0 0,1 0 0,-1 5 0,1-4-8,0 0-1,1 0 0,-1 0 0,1 0 0,-1 0 1,1 0-1,0-1 0,1 1 0,-1 0 1,1 0-1,-1-1 0,1 1 0,0-1 0,4 5 1,-2-3 2,1 0 0,0 0 0,0 0 0,1-1 0,-1 0 0,1 0 0,10 5 0,5 0 2,-1-1 1,1-1-1,1 0 1,23 3-1,-21-7 35,-1 0 0,45 0 0,-67-4-30,0 1-1,0 0 0,0 0 0,-1 0 0,1-1 1,0 1-1,0 0 0,0-1 0,-1 1 1,1 0-1,0-1 0,0 1 0,-1-1 0,1 0 1,0 1-1,-1-1 0,1 1 0,-1-1 0,1 0 1,-1 1-1,1-1 0,-1 0 0,1 0 1,-1 0-1,0 1 0,1-1 0,-1 0 0,0 0 1,0 0-1,0 1 0,0-1 0,0 0 1,0-1-1,1-36 480,-2 25-295,1-54 2163,0 66-1946,0 2-223,2 166-159,0 79-31,-22-4 93,18-230-45,2-7-51,-1-1 1,1 1-1,-1 0 0,0-1 0,-1 1 1,-2 6-1,3-10 21,1 0 0,-1 0 0,0-1 0,0 1 0,1 0 0,-1 0 0,0 0 0,0-1 0,0 1 0,0 0 0,0-1 0,0 1 0,0-1 0,0 1 0,0-1 0,0 1 0,0-1 0,-1 0 0,1 0 0,0 0 0,0 1 0,0-1 0,0 0 0,-1 0 0,1-1 0,0 1 0,0 0 0,0 0 0,0 0 0,0-1 0,-2 0 0,-2 0 60,0-1-1,0 0 0,0-1 0,0 1 1,0-1-1,1 0 0,-1-1 0,1 1 1,-6-6-1,-34-40 217,35 38-255,0 1-31,1 0 0,1 0 0,0-1 0,0 1 0,1-2 0,1 1 0,0-1 0,0 1 0,1-1 0,0-1 0,1 1 0,1 0 0,0-1 0,0-24 0,2 34-82,0-1 0,0 1 1,1-1-1,-1 1 0,1 0 0,0-1 0,0 1 1,0 0-1,1-1 0,-1 1 0,1 0 1,-1 0-1,1 0 0,0 0 0,0 1 0,1-1 1,-1 0-1,1 1 0,-1-1 0,1 1 0,0 0 1,-1 0-1,1 0 0,0 0 0,1 1 1,-1-1-1,0 1 0,0 0 0,5-1 0,9-3-919,1 2-1,0 0 1,-1 1-1,28 0 1,-40 2 724,86-1-5379,2 1-2014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38 416,'0'0'6659,"-23"-4"-5397,-69-11 197,53 5 3668,49 10-4547,559 11 533,-484-10-1020,244-2 702,-317 0-672,-2 2 41,1-2-1,0 0 1,0 0-1,0-1 0,0 0 1,18-7-1,-46 6-61,7 3-751,5 0-63,1 0-1,-1 0 0,0 0 0,1 1 0,-6 1 1,-14 10-5104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6067,'0'0'7304,"5"14"-6677,-1-6-451,6 19 284,0 1 1,-2 0-1,8 50 0,-14-43 9,-1 0 0,-3 36-1,1-71-431,1 1 1,0 0-1,-1-1 0,1 1 0,-1-1 0,1 1 0,-1-1 0,1 1 0,-1-1 0,1 1 1,-1-1-1,1 1 0,-1-1 0,0 1 0,1-1 0,-1 0 0,0 1 0,1-1 0,-1 0 1,0 0-1,1 0 0,-1 0 0,0 1 0,1-1 0,-1 0 0,0 0 0,0 0 1,1 0-1,-1 0 0,0-1 0,1 1 0,-1 0 0,0 0 0,0 0 0,1-1 0,-1 1 1,0 0-1,1-1 0,-1 1 0,1 0 0,-1-1 0,0 1 0,1-1 0,-2 0 0,0-3 52,1 0 1,-1 1-1,1-1 0,-1 0 0,1 0 0,0 0 0,0 0 0,1 0 0,-1 0 0,1-6 0,1-47 205,0 45-239,0 4-34,0-1-1,0 1 1,1 0 0,1 0-1,-1 0 1,1 1 0,1-1-1,-1 1 1,1-1-1,0 1 1,1 0 0,0 1-1,0-1 1,0 1 0,1 0-1,0 0 1,0 1 0,1 0-1,-1 0 1,1 0 0,11-5-1,-8 5-20,0 0 0,0 0 1,1 1-1,0 1 0,0 0 0,0 0 0,0 1 0,1 0 0,-1 1 0,0 0 1,1 1-1,-1 0 0,1 1 0,-1 0 0,15 4 0,-19-3-49,0 1-1,0 0 1,-1 0-1,1 0 1,-1 1-1,0 0 1,0 0-1,0 1 1,0-1 0,-1 1-1,1 1 1,-1-1-1,-1 1 1,1 0-1,-1 0 1,0 0-1,0 0 1,-1 1-1,0-1 1,4 12-1,-2-1-603,0 1-1,-1 0 1,0 0-1,-2 0 1,0 0-1,-1 0 1,-2 22-1,0-26-544,0 0 1,-1 0-1,-6 23 0,0-18-986,0 1 0,-11 18-1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7283,'0'0'8423,"21"-8"-7994,-5 2-355,0 0-1,0 1 0,23-4 1,-37 9-69,-1 0-1,1 0 1,0 0 0,-1 0-1,1 1 1,-1-1 0,1 0 0,0 1-1,-1-1 1,1 1 0,-1-1-1,0 1 1,1 0 0,-1 0-1,1-1 1,-1 1 0,0 0 0,0 0-1,1 1 1,-1-1 0,0 0-1,0 0 1,0 0 0,0 1 0,1 2-1,0 1 16,1 1-1,-1-1 1,0 1-1,-1 0 1,2 7-1,-1-5 14,2 20 89,0 0 0,-2 0 0,-1 28 0,-1-52-63,0-1-1,0 1 1,0-1-1,-1 1 1,1-1-1,-1 1 0,0-1 1,0 1-1,0-1 1,-1 0-1,1 1 1,-1-1-1,0 0 1,0 0-1,0 0 1,0 0-1,0-1 1,0 1-1,-1 0 1,0-1-1,1 0 0,-1 1 1,0-1-1,0 0 1,0-1-1,0 1 1,-1-1-1,1 1 1,0-1-1,-1 0 1,1 0-1,-1 0 1,1-1-1,-8 1 0,-48 1 2181,56-2-1204,4-1-982,0-1-1,-1 1 1,1 0-1,0 0 1,0 0-1,0 1 1,0-1-1,-1 0 1,1 0 0,0 0-1,1 1 1,-1-1-1,0 0 1,0 1-1,0-1 1,0 1-1,0-1 1,1 1-1,-1 0 1,0 0 0,0-1-1,1 1 1,-1 0-1,2 0 1,5-2 84,31-6-63,1 1 0,57-2-1,85 7-276,-121 2-55,-38 0-306,-17-1 37,1 0 1,-1 1-1,1 0 1,-1 0-1,0 1 1,1 0-1,-1 0 1,0 0-1,7 3 1,-12-3 112,0 0 0,0 0 0,0 0 0,0 0 0,0 0 0,-1 0 0,1 0 0,0 0 0,-1 0 0,1 0 0,-1 0 0,1 1 0,-1-1 0,0 0 0,1 0 0,-1 3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5923,'0'0'9143,"5"-7"-8300,-1 1-705,11-11 203,-15 17-336,0 0 0,0 0 0,0 0 0,0 0 0,1 0 0,-1 0 0,0 0 0,0 0 0,0 0 0,0-1 0,1 1 0,-1 0 0,0 0 0,0 0 0,0 0 0,0 1 0,1-1 0,-1 0 0,0 0 0,0 0 0,0 0 0,0 0 0,1 0 0,-1 0 0,0 0 0,0 0 0,0 0-1,0 0 1,0 0 0,0 1 0,1-1 0,-1 0 0,0 0 0,0 0 0,0 0 0,0 0 0,0 0 0,0 1 0,3 15 250,-1 22 579,-2-1 1,-1 1-1,-13 72 1,11-97-744,0-1 1,1 1 0,1 0-1,0 0 1,1 0 0,0 0 0,3 17-1,-3-29-79,0-1 0,0 1 1,1 0-1,-1 0 0,0-1 0,1 1 0,-1 0 0,1-1 0,-1 1 1,1-1-1,-1 1 0,1 0 0,-1-1 0,1 1 0,-1-1 0,1 1 0,0-1 1,-1 1-1,1-1 0,0 0 0,1 1 0,14 4 62,0 0 0,0-2-1,0 0 1,1-1 0,-1 0 0,24-1 0,-4 0 76,355 22 130,-103-12-122,-287-11-153,0 0 0,0 0 1,1 0-1,-1 0 1,0 0-1,0 0 0,0 0 1,0 0-1,1 0 1,-1-1-1,0 1 0,0-1 1,0 1-1,0 0 1,0-1-1,0 0 0,0 1 1,0-1-1,0 0 1,0 1-1,0-1 0,0 0 1,0 0-1,0-1 1,0-1 1,0 1 1,-1-1 0,1 0 0,-1 1 0,0-1 0,0 0-1,0 1 1,0-1 0,-1-5 0,0 3 7,0 0 1,0 0-1,-1 0 1,0 0-1,0 0 1,0 1-1,0-1 1,-1 0-1,0 1 1,0 0-1,0 0 1,-6-7-1,-8-5 14,-29-23-1,20 17 13,13 12 14,8 5-8,-1 1 0,1-1-1,0 1 1,0-1-1,0-1 1,1 1-1,0-1 1,-6-9 0,10 15-34,0 0 0,0 0 0,0 0 0,0 0 0,0 0 0,0-1 0,-1 1 0,1 0 0,0 0 0,0 0 0,0 0 0,0 0 0,0 0 0,0 0 0,0-1 0,0 1 0,0 0 0,0 0 0,0 0 0,0 0 0,0 0 0,0 0 0,0-1 0,0 1 0,0 0 0,0 0 0,0 0 0,0 0 0,0 0 0,0-1 0,0 1 0,0 0 0,0 0 0,0 0 1,0 0-1,0 0 0,0 0 0,0 0 0,0-1 0,0 1 0,1 0 0,-1 0 0,0 0 0,0 0 0,0 0 0,0 0 0,0 0 0,0 0 0,0 0 0,0 0 0,1-1 0,-1 1 0,0 0 0,0 0 0,0 0 0,0 0 0,10 5 105,11 12-205,-12-8 85,0 2 1,-1-1-1,-1 1 0,0 0 0,0 1 0,-1 0 0,0 0 1,-1 0-1,-1 1 0,0-1 0,0 1 0,-1 0 0,-1 0 1,0 1-1,0 25 0,-2-27 2,0 4 0,0 0 0,-5 25 0,4-35 0,-1 0 0,0 0-1,0 0 1,0 0 0,-1-1-1,0 1 1,0 0 0,0-1 0,-8 9-1,-79 80-744,12-15-2750,65-64 1367,0 1 0,1 1 0,-14 24 0,-5 24-6455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113 297 4290,'0'0'8788,"-19"-23"-7419,19 23-1369,-78-99 984,76 96-946,0 1 0,1 0 0,-1-1 0,1 1-1,-1-1 1,1 1 0,0-1 0,0 0 0,0 0 0,1 1 0,-1-1 0,1 0 0,-1 0-1,1 0 1,0 0 0,0 1 0,1-5 0,0 4 4,0 1-1,0-1 1,0 1 0,0 0-1,1 0 1,-1 0 0,1 0-1,0 0 1,0 0 0,-1 0-1,5-2 1,1-3 70,1-2-46,1 1 0,0 0 0,1 1 1,-1 0-1,2 0 0,-1 1 0,1 0 0,0 1 0,0 0 1,0 1-1,1 0 0,-1 1 0,1 0 0,0 1 0,0 0 1,0 1-1,0 1 0,0 0 0,14 1 0,-19 0-67,0 0 0,-1 0 0,1 1 0,0 0 0,-1 0 0,0 0 0,1 1-1,-1 0 1,0 0 0,-1 1 0,1-1 0,7 8 0,-5-4-5,0 1 1,-1 0 0,0 0-1,0 1 1,-1 0-1,0 0 1,5 12 0,-2-1-5,-1 1 0,-1-1 0,0 1 0,-2 1 1,-1-1-1,0 1 0,0 24 0,-3-23 19,1 3 58,-1 0-1,-1 1 1,-5 28-1,4-70 3479,-1-21-3080,1 18-426,1 1 1,1 0 0,1 0-1,0 0 1,2 0 0,-1 0-1,2 0 1,0 1 0,1 0-1,1 0 1,1 0-1,0 1 1,11-16 0,-9 18-46,0 0 0,0 1 1,1 0-1,1 1 0,0 1 0,0-1 1,1 2-1,1 0 0,-1 1 0,1 0 1,1 1-1,-1 0 0,1 1 0,1 1 1,-1 1-1,0 0 0,1 0 0,0 2 1,17-1-1,-29 3 0,0 0 0,-1 0 0,1 0 0,-1 1 0,1-1 0,0 1 0,-1 0 0,1 0 0,-1 1-1,0-1 1,1 0 0,-1 1 0,5 3 0,-5-2 0,1 1 0,-1-1-1,-1 0 1,1 1-1,0 0 1,-1-1 0,0 1-1,0 0 1,0 0 0,3 8-1,2 13-11,0 1 0,-2-1 0,0 1 0,1 30 0,-3 110-449,-3-130 29,1 78-5274,3-57 310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1 496,'0'0'0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3169,'17'-72'1046,"-11"49"8798,-5 30-9310,10 55 629,3 70 0,7 45-455,-17-151-641,2 0 1,0-1-1,2 0 1,1 0 0,13 25-1,-20-47-67,0 0-1,0-1 0,0 0 1,0 1-1,1-1 0,-1 0 1,1 0-1,-1 0 0,1 0 1,0 0-1,0-1 0,0 1 1,0-1-1,0 0 0,0 0 1,0 0-1,0 0 0,0-1 1,1 1-1,-1-1 0,0 0 1,0 0-1,0 0 0,1 0 1,3-1-1,2 0-42,0-1 0,-1 1 0,0-2-1,1 1 1,-1-1 0,0 0 0,0-1 0,9-5 0,4-5-42,-1-1 0,0-1 0,-1-1 0,0 0 0,-1-2 0,21-29 0,-32 35 162,8 29-298,-8-7 239,1 0 0,1-1 1,-1 0-1,1-1 1,1 0-1,-1 0 0,1 0 1,0-2-1,1 1 0,-1-1 1,1-1-1,0 0 0,18 4 1,4-1 135,0-3 1,0 0-1,52-2 1,-81-2-114,-1 0-1,1 0 1,-1-1 0,1 1 0,-1-1 0,0 0-1,1 0 1,-1 0 0,0 0 0,0 0 0,1-1 0,-1 0-1,0 1 1,0-1 0,-1 0 0,1-1 0,0 1-1,-1 0 1,3-4 0,-1 1 58,0-1 0,-1 0 0,0 0 0,0 0 0,0 0 0,-1 0 0,0 0 0,0-1 0,1-8 0,0-4 151,0 1 0,-1-1 1,-2-34-1,0 44-195,-1 1 0,0 0 0,0 0 0,-1 0 0,0 0 0,-1 0 1,0 1-1,0-1 0,0 1 0,-1-1 0,-7-8 0,-2 0 9,-1 0-1,0 1 1,-2 1 0,1 0-1,-2 1 1,-19-12-1,21 16-47,0 1-1,0 0 0,-1 1 0,0 1 0,0 0 0,0 1 0,-1 1 1,-17-2-1,30 5-40,0 1 0,-1 0 0,1 0 1,0 0-1,-1 0 0,1 1 0,0 0 1,-1 0-1,1 0 0,0 0 0,0 1 1,0-1-1,0 1 0,-7 5 0,6-3-134,1 0 0,-1 0 0,1 0 0,0 1 0,0-1 0,0 1 0,1 0 0,0 0 0,-5 10 0,2 0-1056,0 0 1,2 0-1,0 0 1,0 1 0,2 0-1,0 0 1,-1 20-1,3 29-6455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340 140 5314,'0'0'5395,"-25"-22"-2935,-88-66-1129,107 84-1222,-1 0-1,1 1 1,-1 0 0,1 0-1,-1 0 1,0 1-1,0 0 1,0 0 0,-1 1-1,1 0 1,0 0 0,-1 1-1,1 0 1,0 0 0,-1 0-1,1 1 1,-8 2 0,11-2-81,1 0 0,-1 0 1,1 1-1,-1-1 0,1 1 1,0 0-1,0 0 0,0 0 1,0 0-1,0 0 0,0 1 1,1-1-1,-1 1 0,1 0 1,0 0-1,-1 0 0,1 0 1,1 0-1,-1 0 0,0 0 1,1 1-1,0-1 0,-1 1 1,0 5-1,1-5-16,0 1-1,0-1 1,1 1 0,-1-1 0,1 1 0,0-1-1,1 1 1,-1-1 0,1 1 0,-1-1 0,1 1 0,1-1-1,-1 0 1,1 1 0,-1-1 0,1 0 0,0 0-1,1 0 1,4 6 0,-2-5-3,1 0-1,0 0 1,0 0-1,0-1 1,0 1-1,1-2 1,0 1 0,0-1-1,0 0 1,0 0-1,0-1 1,8 2-1,6 0 33,-1-1 0,1-1 0,26-1 0,-44-1-22,0 0 0,1 0 1,-1 0-1,0 0 1,0-1-1,0 1 0,0-1 1,0 0-1,0 0 0,0 0 1,0 0-1,0-1 0,3-1 1,-3 0 32,0 0 1,0 0 0,-1 0-1,1-1 1,-1 1 0,0-1-1,0 1 1,0-1 0,3-7-1,-2 1 549,-1 0 0,0-1 0,0 1-1,-1 0 1,0-15 0,0 215-563,-3 219 172,2-399-189,0 0 0,-1 0 0,0 0 0,-1 0 0,0 0 0,-7 17 0,8-23-14,-1-1 1,0 0 0,1 0 0,-1 0-1,0-1 1,0 1 0,-1 0 0,1-1 0,0 1-1,-1-1 1,0 0 0,1 0 0,-1 0-1,0 0 1,0 0 0,0-1 0,0 1 0,-1-1-1,1 0 1,0 0 0,-1 0 0,-5 1-1,4-2 10,-1 1 0,1-1-1,0 0 1,0 0-1,-1-1 1,1 1-1,0-1 1,0-1 0,0 1-1,0 0 1,0-1-1,0 0 1,0-1-1,1 1 1,-1-1 0,-6-5-1,4 3-6,1-1-1,1 0 0,-1 0 0,1 0 1,0-1-1,0 0 0,1 0 1,0 0-1,0 0 0,-3-11 1,3 7-11,0-1 1,1 0 0,1 0 0,-1 0-1,2 0 1,0 0 0,0-1 0,1 1-1,1 0 1,3-17 0,-3 21-132,1 0 1,-1 1-1,2-1 0,-1 1 1,1 0-1,1 0 1,-1 0-1,1 0 0,0 1 1,1-1-1,-1 1 0,1 0 1,1 0-1,-1 1 1,1-1-1,0 1 0,8-5 1,-1 3-667,0 1-1,0 0 1,1 1 0,-1 1 0,1 0-1,0 1 1,1 0 0,-1 1 0,27 0-1,47 0-5862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4802,'0'0'5131,"25"-4"-4537,81-8-20,-103 11-542,0 1 0,0 0 0,0 0 0,0 1 0,0-1 0,0 1 0,0-1 0,0 1 0,0 0 0,0 0 0,-1 0 0,1 1 0,0-1 0,0 1 0,-1-1 0,1 1 0,-1 0 0,0 0 0,1 0 0,-1 0 0,0 1 0,2 2 0,-2-2 0,-1-1 0,0 0 1,0 0-1,0 1 0,-1-1 0,1 0 0,-1 1 0,1-1 0,-1 1 1,0-1-1,1 0 0,-1 1 0,-1-1 0,1 1 0,0-1 0,-1 1 1,1-1-1,-1 0 0,0 1 0,1-1 0,-3 5 0,0-4 26,0 1-1,0-1 0,1 0 0,-2 0 0,1 0 0,0 0 0,-1-1 1,1 1-1,-1-1 0,0 0 0,1 0 0,-1 0 0,-4 1 0,-57 15 819,28-11-836,-3 1 1755,40-8-1777,0 0 0,0 0 0,0 0 1,0 0-1,0 0 0,0 0 0,0 0 1,0 0-1,0 0 0,0 0 0,0 0 0,0 0 1,1 0-1,-1 0 0,0 0 0,0 0 1,0 1-1,0-1 0,0 0 0,0 0 1,0 0-1,0 0 0,0 0 0,0 0 0,0 0 1,0 0-1,0 0 0,0 0 0,0 0 1,0 0-1,0 1 0,0-1 0,0 0 1,0 0-1,0 0 0,0 0 0,0 0 0,0 0 1,0 0-1,0 0 0,0 0 0,27 1 162,21-1-101,-1-1-11,-1 2 0,52 8 1,-85-8-62,-1 2 0,0 0 1,1 0-1,-1 1 0,0 1 1,0 0-1,-1 0 0,0 1 0,0 1 1,0 0-1,-1 0 0,16 15 1,-24-20 0,0 1 1,1-1-1,-1 1 1,0 0-1,-1 0 1,1 0-1,0 0 1,-1 1 0,0-1-1,2 6 1,-3-8 12,0 0-1,1 0 1,-1 0 0,0 0 0,0 0 0,0 1 0,0-1 0,0 0 0,-1 0-1,1 0 1,0 0 0,0 0 0,-1 0 0,1 0 0,-1 1 0,1-1 0,-1 0 0,1 0-1,-1-1 1,0 1 0,1 0 0,-1 0 0,0 0 0,0 0 0,1 0 0,-1-1-1,0 1 1,0 0 0,0-1 0,0 1 0,0-1 0,0 1 0,0-1 0,0 0-1,-2 1 1,-69 16 441,51-14-404,1 2 0,0 0-1,-22 10 1,35-12-618,1 0 0,0 0-1,0 1 1,0 0 0,0 0 0,1 0 0,0 1-1,0-1 1,0 1 0,0 1 0,1-1 0,0 1 0,-6 9-1,-12 32-7600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7555,'0'0'7956,"13"-10"-7596,-5 5-309,-4 1-32,1 1 1,-1 0-1,1 0 1,0 0 0,0 1-1,9-4 1,-12 6-11,0-1 1,0 1-1,0 0 0,0 0 1,0 0-1,0 0 0,0 0 1,0 0-1,0 0 0,0 1 1,0-1-1,0 1 0,0-1 1,0 1-1,0 0 1,0 0-1,0 0 0,-1 0 1,1 0-1,0 0 0,-1 0 1,1 1-1,-1-1 0,1 0 1,-1 1-1,2 2 0,3 3 38,-1 0 0,0 1 0,0 0-1,-1 0 1,0 0 0,-1 0 0,0 1-1,4 15 1,-3-6 37,-1 0-1,-2 1 1,1 23-1,-2-37-54,0 0 0,-1-1 0,0 1 0,1 0 0,-1-1 0,-1 1 0,1-1 0,-1 0 0,1 1 0,-1-1 0,0 0-1,-1 0 1,1 0 0,-1 0 0,0 0 0,0-1 0,0 1 0,0-1 0,-1 0 0,-5 5 0,-5 0 366,-1 1 0,0-1 1,0-1-1,-23 7 1,-8 4 1574,45-17-1458,8-1 59,378 0 1097,-76 0-5161,-330 2 1437,0 0 0,1 2-1,-1 0 1,-27 11 0,46-15 1927,-112 33-8579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6611,'0'0'10837,"-110"0"-10133,129 0-384,29 0-207,16 0 79,11 0-192,-5 0 0,-9 0 0,-7 0-769,-17 0-1088,-13 5-592,-21 12-1248,-3 5-161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 6435,'0'0'7699,"13"-2"-7176,189-10 995,-363 4-723,86 8-776,74 1-15,1-1 0,-1 0 0,0 1 0,0-1 0,0 1-1,1-1 1,-1 0 0,0 1 0,1 0 0,-1-1 0,0 1 0,1-1 0,-1 1 0,1 0 0,-1-1-1,1 1 1,-1 0 0,1 0 0,0-1 0,-1 1 0,1 0 0,0 0 0,-1 0 0,1 1-1,-6 26 15,4-22 6,-1 19 24,0 0-1,1 48 1,2-52-15,0-20-30,1 0 1,-1 0-1,0 0 0,0 0 1,1 0-1,-1 0 0,0 0 1,1 0-1,-1 0 1,1 0-1,-1 0 0,1 0 1,0 0-1,-1 0 0,1 0 1,0 0-1,0-1 1,0 1-1,0 0 0,-1-1 1,1 1-1,0 0 0,0-1 1,0 1-1,0-1 0,0 0 1,1 1-1,-1-1 1,0 0-1,0 1 0,0-1 1,2 0-1,5 1 87,1 0 0,-1-1 0,13-1 0,-8 0 223,57-1 292,-44 0-571,1 1-1,0 1 1,30 5-1,-51-4-60,1 1-1,-1 0 0,1 0 0,-1 0 1,0 1-1,0 0 0,0 0 0,0 0 1,0 1-1,-1 0 0,0 0 0,0 1 1,0-1-1,0 1 0,-1 0 0,1 0 1,-1 1-1,-1-1 0,1 1 0,-1 0 1,0 0-1,0 0 0,-1 0 0,1 1 1,-1-1-1,-1 1 0,1-1 0,-1 1 1,0 12-1,-1-15 7,0 0 0,0-1 0,0 1 1,-1 0-1,1 0 0,-1-1 0,0 1 0,0-1 1,-1 1-1,1-1 0,-1 1 0,-2 4 0,1-5 19,-1 1 0,1 0 0,-1-1 0,1 0 0,-1 0 0,0 0 0,0 0 0,0-1 0,-7 3 0,-1 1 12,-1-1 0,1-1 0,-1 0-1,0-1 1,-1 0 0,-22 1 0,-86-2 115,70-3-148,50 1-23,0 0 0,0 0 0,0 0 0,0 0 0,0 0 0,1-1 0,-1 1 0,0 0 0,0-1 0,1 0 0,-1 1 0,0-1 0,0 0 0,1 0 0,-1 0 0,1 0 0,-1 0 0,1 0 0,-2-3 0,1 2-410,1 0-1,0-1 1,-1 1 0,1-1 0,1 1-1,-1-1 1,0 0 0,1 1 0,-1-1-1,1 0 1,0 1 0,0-1 0,0-3 0,0-13-6398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1985,'0'0'13894,"5"0"-13542,49 0-240,29 0 113,21 0-225,14 0-1553,2 0-3201,-8 0-3698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45 312 6451,'0'0'3719,"-7"-22"-1451,-23-71-948,28 86-1172,0 0 0,1 0 0,0 0-1,0 0 1,0 1 0,1-1 0,0 0-1,1 0 1,0 0 0,0 0 0,2-8-1,-1 10-81,0 1 0,0-1 0,0 1 0,0 0-1,1-1 1,0 1 0,0 1 0,0-1 0,0 0-1,0 1 1,1-1 0,7-4 0,-2 2-29,1 1-1,0 0 1,0 1 0,0 0 0,0 1 0,1 0 0,0 0 0,0 1-1,0 1 1,-1 0 0,20 0 0,-25 1-32,-1 1 1,1-1-1,0 1 1,-1 0-1,1 1 0,-1-1 1,1 1-1,-1-1 1,0 1-1,0 1 0,0-1 1,0 1-1,0-1 1,0 1-1,-1 0 0,1 0 1,-1 1-1,0-1 1,4 6-1,4 8 6,0-1 0,-2 1 1,11 25-1,-17-37-12,17 42 31,-2 1 0,-2 0 0,18 99 0,-31-102 685,-7-47 1265,-1-5-1823,1 0 1,0-1 0,0 1 0,0-1-1,1 0 1,0 1 0,1-1 0,0-1-1,0 1 1,0 0 0,1-10-1,-1 0-55,2 1-1,0-1 0,1 0 0,5-25 0,-3 30-88,1-1 0,0 1 0,1 0 0,0 1-1,1-1 1,1 1 0,0 0 0,0 1 0,2-1 0,-1 2-1,1-1 1,1 1 0,-1 0 0,14-9 0,-10 9-11,1 1 1,0 0-1,0 0 0,0 2 1,1 0-1,1 0 1,-1 2-1,1 0 0,0 1 1,0 0-1,26-2 1,-29 5-13,0 0 0,0 1 1,0 0-1,17 4 1,-26-4 8,0 1 0,0 1 0,0-1 1,0 1-1,0-1 0,0 1 0,0 0 0,-1 0 1,1 1-1,0-1 0,-1 1 0,0 0 0,0 0 1,0 0-1,0 0 0,3 5 0,0 1-1,-1 1-1,0-1 0,0 1 0,-1 1 1,0-1-1,-1 0 0,0 1 1,0 0-1,0 11 0,0 13-145,-2 54-1,-2-45-276,-3 45-1586,-5-2-3366,4-35-932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5475,'0'0'9028,"0"39"-8740,0 11 272,0 5 112,0 6-79,0-11-369,6-4 48,7-3-272,3-12-48,3 3-96,5-3-1985,0 3-1569,-3 2-2961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9941,'0'0'11221,"-6"-77"-10277,12 94-14086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8036,'0'0'7814,"-5"2"-7518,2 0-269,0-1-1,0 1 0,1 0 1,-1 0-1,1 0 1,-1 0-1,1 0 1,0 0-1,0 0 1,0 1-1,0-1 1,0 1-1,1 0 1,-1 0-1,1-1 1,-1 1-1,1 0 1,0 0-1,0 0 1,1 0-1,-1 0 0,1 1 1,-1-1-1,1 0 1,0 4-1,0-4-8,0 0 0,-1 0 0,1 0 0,1 0-1,-1 0 1,0 0 0,1 0 0,0 0-1,-1 0 1,1 0 0,0 0 0,1 0 0,-1 0-1,0 0 1,1-1 0,0 1 0,-1-1 0,1 1-1,0-1 1,0 0 0,1 1 0,3 2 0,3 1 30,0-1 0,0 0 1,1 0-1,0-1 0,12 3 1,-10-2 30,42 12 148,-32-11-102,-2 1 0,1 1 0,-1 0 0,0 2 0,22 13 0,-40-21-112,1 0 0,0 0 1,0 0-1,-1 1 0,1-1 0,-1 1 0,0 0 1,0 0-1,0-1 0,0 1 0,-1 0 1,1 1-1,-1-1 0,1 0 0,-1 0 0,0 1 1,0-1-1,-1 0 0,1 1 0,-1-1 1,0 1-1,0-1 0,0 4 0,0-6 11,0 0-1,-1-1 1,1 1-1,0 0 1,-1-1-1,1 1 1,-1 0-1,1-1 1,-1 1-1,1 0 1,-1-1 0,0 1-1,1-1 1,-1 1-1,1-1 1,-1 0-1,0 1 1,0-1-1,1 1 1,-1-1-1,0 0 1,0 0-1,1 0 1,-1 1-1,0-1 1,0 0-1,1 0 1,-1 0-1,-1 0 1,-30 2 327,25-2-231,-228 0 611,227-1-932,-48-3-466,52 3-77,0 0 0,0 0 0,0 0-1,0 0 1,0-1 0,-6-3-1,5-2-5172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10213,'0'0'2545,"150"-72"336,-78 60-944,-2 0-832,-17 7-49,-13 2-928,-15 3 48,-9 0-352,-8 0-544,-8 10-1985,0 26-385,-14 7-2032,-31 6-2498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5:5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57 6323,'0'0'325,"-32"24"118,32-24-443,-133 109 846,124-100-727,0-1 1,1 1-1,1 0 0,-1 1 1,1 0-1,1 0 0,0 1 1,1-1-1,0 1 0,-6 18 1,7-9 101,0 0 0,2 0 1,0 0-1,1 24 1,1-42-206,-1 9 26,1 1 0,1 0 0,0-1 1,0 0-1,1 1 0,1-1 0,0 0 1,0 0-1,1 0 0,0 0 0,1-1 1,1 1-1,-1-1 0,1-1 0,1 1 1,0-1-1,15 16 0,-11-15 21,1 0 0,0 0 0,1-1 0,0-1 0,0 0-1,1-1 1,-1 0 0,2-1 0,-1-1 0,19 5 0,-9-5 147,0 0-1,1-2 1,0-1 0,-1-1 0,41-4-1,-53 2-30,0 0 1,0-1-1,0-1 0,-1 0 0,1 0 0,-1-1 0,0-1 0,0 0 1,0 0-1,-1-1 0,0 0 0,0-1 0,0 0 0,-1-1 0,0 0 1,0 0-1,-1-1 0,0 0 0,-1-1 0,0 1 0,0-1 0,-1-1 1,-1 1-1,1-1 0,-2 0 0,6-18 0,-4 0 75,-1-1-1,-2 0 1,-1 1-1,-1-1 0,-4-37 1,2 55-204,-1 0 1,0 0 0,-1 0-1,0 0 1,-1 1-1,0-1 1,-1 1 0,0 0-1,-1 0 1,-8-11-1,4 8 6,-1 1 0,-1 0-1,1 0 1,-2 2-1,0-1 1,-24-15-1,16 13-30,0 2-1,-1 1 0,-1 1 0,0 0 0,0 2 0,0 1 1,-1 0-1,0 2 0,-1 1 0,-27-1 0,35 4-48,7 0-31,0 1 1,1 0-1,-1 0 0,-11 3 1,19-3-43,0 1 0,0-1 0,-1 1 1,1 0-1,0 0 0,0 0 0,0 0 0,0 0 0,0 0 0,0 1 1,0-1-1,1 0 0,-1 1 0,0 0 0,1-1 0,-1 1 1,1 0-1,0 0 0,0 0 0,-1 0 0,0 3 0,0 0-558,1 1 0,-1-1 0,1 0 0,0 0 1,0 8-1,1 27-5508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0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6227,'0'0'7518,"-23"12"-6592,20-11-897,-13 7 123,0 0 0,0 1 0,1 1-1,0 0 1,1 1 0,0 0 0,1 1 0,0 1 0,1 0-1,-15 21 1,7-3 52,1 1 0,2 0 0,1 1-1,2 1 1,1 0 0,1 1 0,3 1-1,0 0 1,3 0 0,0 0 0,3 1 0,2 72-1,3-91-186,1 0 0,0-1-1,2 1 1,0 0 0,1-1 0,1 0-1,0-1 1,1 1 0,1-1-1,1-1 1,0 0 0,1 0 0,0-1-1,20 18 1,-10-11-363,2-2 1,0-1-1,1 0 1,0-2-1,1-1 0,1-1 1,1-1-1,34 12 0,-41-18-1333,40 7 0,16-6-3038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9845,'0'0'5647,"6"27"-4558,19 94 21,-22-101-870,-1-1 1,0 1-1,-2 0 1,-2 31-1,2-44-178,-1 2 22,0 1 1,-1-1-1,0 0 0,-1 1 0,-4 9 0,6-15-7,-1 1 1,0-1-1,0-1 0,0 1 1,-1 0-1,0-1 0,1 1 1,-1-1-1,0 0 0,-1 1 1,1-2-1,0 1 0,-5 3 1,8-6-42,0 0 0,-1 0 0,1 1 0,0-1 0,-1 0 1,1 0-1,0 1 0,-1-1 0,1 0 0,0 0 0,-1 0 0,1 0 0,-1 1 1,1-1-1,0 0 0,-1 0 0,1 0 0,-1 0 0,1 0 0,0 0 0,-1 0 1,1 0-1,-1 0 0,1 0 0,0 0 0,-1 0 0,1-1 0,-1 1 0,1 0 1,0 0-1,-1 0 0,1-1 0,0 1 0,-1 0 0,1 0 0,0 0 1,-1-1-1,1 1 0,0 0 0,0-1 0,-1 1 0,1 0 0,0-1 0,0 1 1,-1 0-1,1-1 0,0 1 0,0-1 0,0 0 0,-1-23 704,2 17-746,0-3 22,0 1 1,1 0-1,0 0 1,1 0 0,0 0-1,0 0 1,1 1-1,0-1 1,1 1 0,-1 0-1,2 0 1,7-9-1,3-2-1,2 0-1,0 0 0,28-20 0,-35 30-28,1 1 0,-1 0 0,2 1 0,-1 1 0,1 0 0,-1 0 1,2 1-1,-1 1 0,0 0 0,1 1 0,0 1 0,0 0 0,-1 1 0,20 0 1,-29 1 8,-1 0 0,1 1 0,-1-1 0,0 1 0,1 0 0,-1 0 0,0 0 0,0 0 0,0 0 1,0 1-1,0-1 0,0 1 0,0 0 0,0 0 0,3 4 0,-2-2-2,-1 0 1,1 0-1,-1 1 0,0-1 0,-1 1 0,1 0 0,-1-1 1,4 12-1,-1 4-5,-1 0 1,-1 1-1,0 0 1,-1 21-1,-2-39 12,4 180-1186,-3-122-1878,-1 0-3453,0-37-1151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0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9957,'0'0'6005,"23"23"-5114,68 79-280,-88-99-574,0 1 0,0 0-1,0 0 1,0 1 0,0-1 0,-1 1-1,0-1 1,0 1 0,0 0 0,-1-1 0,1 1-1,-1 0 1,-1 0 0,1 0 0,0 0-1,-1 0 1,-1 9 0,1 0 24,0-10-7,0 0 0,0 0 0,-1 0 0,1 0 0,-1 0 0,0 0 0,0 0 0,0 0-1,-1-1 1,-2 6 0,3-6 0,-1-1 0,0 0 0,0 1 0,0-1-1,0 0 1,0 0 0,-1-1 0,1 1 0,-1 0 0,1-1-1,-1 1 1,1-1 0,-1 0 0,-4 2 0,-5 0 413,0 0-1,0 0 1,-1-1 0,1-1 0,-19 0 0,30-1 288,19-2 256,95-18-1004,136-6-1,-91 16-3965,-153 10 3542,31-4-3765,-16-4-1557,-7-6-3588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1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6515,'0'0'5064,"20"5"-4710,62 17-231,-79-20-118,1-1 1,-1 1-1,0-1 0,0 1 0,1 0 0,-1 1 1,-1-1-1,1 0 0,0 1 0,-1 0 0,1-1 0,-1 1 1,0 0-1,0 0 0,0 0 0,0 1 0,0-1 1,-1 0-1,2 6 0,-1 1 26,0-1 0,0 1 1,-1 0-1,-1-1 0,0 13 0,0-11 20,-1-7 4,1-1 1,-1 1-1,1-1 1,-1 1-1,0-1 1,-1 0 0,1 1-1,0-1 1,-1 0-1,0 0 1,0 0-1,0 0 1,0 0-1,0 0 1,-1-1-1,-2 4 1,1-2 138,0-1 1,-1 0-1,1 0 0,0 0 0,-1 0 1,1-1-1,-1 1 0,0-1 1,0-1-1,-10 4 0,79-31 737,-45 23-931,0 1-1,0 0 1,36 3 0,-18 0-1,-30-1-4,0 1 0,-1 0 1,1 0-1,-1 1 0,1 0 1,-1 0-1,1 1 0,-1-1 1,0 2-1,0-1 0,0 0 0,-1 1 1,1 0-1,-1 1 0,8 7 1,-9-8 1,-1-1 1,0 1-1,0 0 1,0-1 0,0 1-1,-1 1 1,0-1-1,0 0 1,0 1-1,0-1 1,0 1-1,-1-1 1,0 1 0,0 0-1,0 0 1,-1-1-1,0 1 1,0 0-1,0 0 1,0 0-1,-1-1 1,1 1 0,-3 5-1,2-6 22,-1-1-1,0 0 0,0-1 1,0 1-1,0 0 0,-1 0 1,1-1-1,-1 0 1,1 1-1,-1-1 0,0 0 1,0 0-1,0 0 1,0-1-1,0 1 0,0-1 1,0 0-1,-1 0 0,-5 2 1,-5 0 116,-1 0 0,1-1-1,-22 1 1,-41-3-1631,37 0-3160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0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8900,'0'0'6515,"67"123"-4754,-27-24-240,0 16-609,-5 8-16,-9 0-159,-12-10-593,-14-12 32,-6-15-176,-44-6-176,-28-10-1665,-23-5-2625,-22-3-5026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0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8340,'0'0'9807,"26"7"-9159,15 4-31,63 8-1,136-7 286,1316-9 2114,-837-4-1497,-415 1-692,-234 0-293,-80-5-1,-23-4-675,0 1 0,-1 1 1,-52-3-1,-112 6-6892,86 6-911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10725,'0'0'4727,"-6"22"-4084,-71 288 2164,48-184-2180,-32 165 37,57-257-780,2 50 0,2-83 52,0 0 0,0 0-1,0 0 1,0 0 0,0 0 0,1 1-1,-1-1 1,0 0 0,1 0 0,-1 0-1,0 0 1,1 0 0,-1 0-1,1 0 1,0-1 0,-1 1 0,1 0-1,0 0 1,0 0 0,-1-1 0,1 1-1,0 0 1,0-1 0,0 1 0,0 0-1,0-1 1,0 0 0,0 1 0,0-1-1,2 1 1,2 0-460,1 0-1,-1 0 1,1-1-1,10 0 1,-6-1-278,38 1-4197,4-4-3442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9957,'0'0'9324,"-16"14"-8844,5-6-386,1 0 1,0 1-1,0 0 0,1 1 0,-11 15 1,17-18-43,-1 0 0,1 0 1,0 0-1,1 0 0,0 1 0,0 0 1,0-1-1,0 13 0,0 7 167,3 30-1,0-20-21,-2 17 19,3 0-1,3-1 0,15 78 1,47 120-699,-67-250 415,0-35-17912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43 9412,'0'0'310,"-23"-8"1013,-5-3-278,-46-10-1,69 20-904,-1 1 0,0-1-1,1 1 1,-1 0 0,0 0 0,1 0 0,-1 1 0,1 0-1,-1 0 1,0 1 0,1-1 0,0 1 0,-7 3-1,2 2 115,-1-1 0,1 2 0,0-1 0,-10 11 0,7-7-34,-45 44 616,2 3 0,-92 122 0,-73 149 215,103-124-704,96-166-227,22-38-43,0-18 150,2 0-173,1 0 0,1 0 1,0 0-1,1 0 0,9-18 0,82-201-14,-64 171 24,59-93 0,-80 142-49,0 0-1,2 0 0,-1 2 0,2-1 1,0 2-1,17-14 0,-20 20-9,-1 0 0,1 1 0,0 0 0,0 1 0,0 0 0,1 1 0,0 0 0,0 1 0,0 0 0,20-1 0,15 1-10,1 3 0,-1 1 0,0 3 0,0 1-1,0 3 1,87 26 0,-49-5-114,-2 4-1,136 75 0,-143-65-1688,-3 4 0,71 58 1,-27-2-4874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59 7668,'0'0'8724,"-14"-5"-8308,62 0-176,22 0 96,18-7-288,14-2-48,2 4-1105,-16 3-2672,-34 7-2818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7443,'0'0'8692,"53"9"-8660,30-4 16,24-5-48,8 0-3249,-8 0-3698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305 106 9044,'0'0'1406,"-24"-2"520,-82-4 78,100 6-1869,1 0 1,-1 1-1,0 0 1,1 0-1,-1 0 1,1 1-1,-1 0 1,1 0-1,0 0 0,0 1 1,0 0-1,0 0 1,0 0-1,1 0 1,-8 7-1,4-1 58,1 1 1,0-1-1,0 1 0,1 0 0,-6 13 1,5-10-118,1 1 0,1 0 0,1 1-1,0-1 1,0 1 0,2 0 0,0 0 0,0 0 0,2 0 0,0 0 0,0 1 0,6 27 0,-4-36-70,0-1-1,0 0 1,0 0 0,1 0-1,0-1 1,0 1 0,1-1 0,0 1-1,0-1 1,0 0 0,0 0-1,1-1 1,0 1 0,0-1 0,0 0-1,0-1 1,1 1 0,-1-1 0,1 0-1,0 0 1,0-1 0,9 3-1,4 0 36,0 0 0,0-1-1,0-1 1,0-1 0,0-1-1,27-1 1,-37-1 22,-1 0-1,1 0 1,-1-1 0,0 0-1,0 0 1,0-1 0,0 0 0,0-1-1,-1 1 1,1-2 0,9-6-1,-7 4 89,-1-1 0,0-1 0,0 1 0,-1-1 0,0-1-1,-1 1 1,10-18 0,-10 14 13,0 1 0,-1-2 0,-1 1 0,0 0 0,-1-1 0,0 0 0,-1 0 0,-1 0 0,0-1-1,-1 1 1,-1-1 0,0 1 0,-1 0 0,-3-21 0,2 27-132,-1 0 0,-1 0-1,1 0 1,-1 1 0,0-1 0,-1 1 0,1 0-1,-2 0 1,1 1 0,-1 0 0,-7-7 0,-8-5-56,0 0 1,-26-15 0,38 27-120,-1 0 0,0 1 0,-1 0 0,-14-5 0,23 9-153,0 0-1,-1 0 1,0 0 0,1 1-1,-1-1 1,1 1-1,-1 0 1,0 0-1,1 0 1,-1 0-1,0 0 1,1 0 0,-1 1-1,1-1 1,-1 1-1,1 0 1,-1 0-1,1-1 1,-1 2-1,1-1 1,0 0 0,-1 0-1,1 1 1,0 0-1,-2 1 1,-16 31-7727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11541,'0'0'7476,"-169"205"-6612,129-109-400,11-5-304,18-11-96,11-11-80,0-8 32,8-18-32,22-7-464,2-14-1073,10-10-1232,4-10-3330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87 11237,'0'0'7203,"-11"22"-6581,6-14-529,-10 22 297,1 0 1,1 0-1,-13 49 0,18-45-192,-32 136 813,39-167-851,-1-4 267,1-11 272,2 4-593,1 0 0,0 0 1,0 1-1,1-1 1,0 1-1,0 0 1,1-1-1,0 2 0,0-1 1,7-8-1,4-5 9,1 1 0,20-18 0,-30 31-87,1 0 0,0 0 0,0 1 0,0 0 0,1 1 0,0-1 0,0 1 0,0 1 0,0-1 0,1 2 0,-1-1 0,1 1 0,0 0 0,-1 1 0,1 0 0,0 0 0,0 1 0,0 0 0,11 2 0,-16-1-38,-1 0 0,0 1 0,1-1 0,-1 1 0,0 0 0,0 0 0,0 0 0,0 0 0,0 0 0,-1 1 0,1 0 0,-1-1 0,1 1 0,-1 0 0,0 0 0,0 0 0,0 0 0,-1 0 0,1 1 0,1 5 0,2 3-20,-1 0 1,0 1-1,-1 0 1,2 19 0,-3-7-417,0 1 1,-3 26-1,0-41-718,0 1 0,-1-1-1,-1 0 1,1 0 0,-2 0-1,-7 19 1,2-11-5634</inkml:trace>
  <inkml:trace contextRef="#ctx0" brushRef="#br0" timeOffset="1">872 0 12710,'0'0'8468,"-40"104"-8052,29-51 96,6-5-480,2-10 16,0-6-48,3-6-640,0-9-1313,0-5-1601,0-2-2769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3602,'0'0'7915,"2"-18"-7525,0-2-301,1 1 0,6-21 0,-8 38-85,1-1 1,-1 1 0,0-1 0,1 1 0,0-1 0,-1 1 0,1 0 0,0 0-1,0 0 1,0 0 0,0 0 0,1 0 0,-1 0 0,0 1 0,1-1 0,0 1-1,-1 0 1,1 0 0,-1 0 0,1 0 0,0 0 0,0 1 0,0-1 0,4 0-1,1 0 0,4-2-15,0 1 0,0 0 0,0 1 0,1 1 0,-1 0 0,0 0 0,19 4 0,-28-3-1,0 0 1,-1 0-1,1 0 1,-1 1-1,0-1 0,0 1 1,1 0-1,-1-1 0,0 1 1,0 0-1,-1 0 1,1 0-1,0 1 0,-1-1 1,3 4-1,16 39-30,-19-41 30,6 21 74,-1 0 1,-1 0-1,-2 0 1,0 0-1,-2 1 1,-1 26-1,0-51 17,0-1 1,0 1-1,0 0 0,0 0 0,0 0 0,0 0 0,0 0 0,0-1 0,0 1 0,0 0 0,0 0 0,0 0 1,-1-1-1,1 1 0,0 0 0,-1 0 0,1 0 0,0-1 0,-1 1 0,1 0 0,-1-1 0,1 1 0,-1 0 1,0-1-1,1 1 0,-1-1 0,0 1 0,1-1 0,-1 1 0,-1 0 608,2-12 906,1-3-1500,0 0 0,1 0 0,0 0 1,1 0-1,1 1 0,0-1 0,1 1 0,0 0 0,1 0 0,9-13 0,-9 16-111,0 0 1,1 0-1,1 1 0,-1 0 0,2 1 0,-1-1 0,1 2 1,0-1-1,0 1 0,1 1 0,0 0 0,20-9 1,-25 12-14,1 2 0,0-1 1,0 0-1,0 1 1,-1 0-1,1 1 1,0-1-1,0 1 1,0 1-1,7 0 1,-9-1-4,-1 1 0,1 0 0,0 0 1,-1 0-1,1 1 0,-1-1 0,0 1 1,1 0-1,-1 0 0,0 0 0,0 0 1,0 0-1,0 1 0,-1 0 0,1-1 1,3 6-1,0 1 1,0 1 0,-1 1 0,0-1 0,0 1 0,-1 0 0,-1 0 0,1 0 0,-2 0 0,2 15 0,-1 11-852,-2 57 1,-1-47-1211,-1 1-2259,-4 0-2249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2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 2369,'0'0'7769,"-7"0"-6606,-77 0 4693,86 0-5722,113 2 323,194-9 745,-309 7-1138,2 0 112,-1 0-1,1 0 1,0 0 0,-1-1-1,1 1 1,-1 0-1,1-1 1,-1 1-1,1-1 1,-1 1 0,1-1-1,-1 0 1,0 1-1,1-1 1,1-2 400,-40-4-6259,21 7-1110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49 11429,'0'0'12566,"-24"-48"-12166,32 48-7139,5 7 2465,1 10-3489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49 11829,'0'0'8852,"-20"13"-8569,-63 45 107,79-55-373,1 1 0,-1 0 0,1 0 0,-1 1 0,1-1 0,0 1 0,1-1 0,-1 1 0,1 0 0,0 0 0,0 0 0,1 0 0,-1 0 0,1 1 0,0-1 0,1 0 0,-1 1 0,1-1 0,0 0 0,0 1 1,2 6-1,-2 7 59,0-13-63,1 0 1,-1-1 0,1 1 0,0 0 0,0 0 0,1-1 0,-1 1-1,1-1 1,1 1 0,-1-1 0,1 0 0,0 0 0,0 0 0,0 0-1,5 5 1,2 0 24,0-1-1,0-1 0,1 0 1,0 0-1,17 9 0,-28-17-33,1 0-1,-1 1 0,1-1 1,-1 0-1,0 1 1,1-1-1,-1 0 0,1 0 1,-1 0-1,1 1 1,-1-1-1,1 0 0,-1 0 1,1 0-1,-1 0 1,0 0-1,1 0 0,-1 0 1,1 0-1,-1 0 1,1 0-1,-1 0 0,1 0 1,-1 0-1,1 0 1,-1 0-1,1-1 0,0 1 1,-1-1-11,0 0 1,0 1-1,0-1 1,1 0-1,-1 0 1,0 0-1,0 1 1,0-1-1,-1 0 1,1 0-1,0 0 1,0 1-1,0-1 1,-1 0-1,1 0 1,0 1-1,-1-2 0,-4-7-465,0 0-1,0 1 1,-1 0 0,-12-14-1,-14-18-3421,12 3-2637</inkml:trace>
  <inkml:trace contextRef="#ctx0" brushRef="#br0" timeOffset="1">144 49 10965,'24'-44'7235,"8"44"-6546,8-2 63,3 0-672,0 2-80,0 0-1104,-6 0-2354,-7 0-2145,-6 0-2688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9748,'0'0'11510,"99"109"-10966,-75-40 0,-18 6-320,-6-5-32,-3-10-176,-32-12 32,-5-5-96,-16-4-1216,-11-3-1137,-13-10-2289,-11-4-4819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10213,'0'0'9119,"26"3"-8207,113 12-144,64 8 502,555 17 665,14-38-634,-416-3-852,-354 1-388,-6-4-13,-31-10-1382,-1 1 0,-54-12-1,-81-6-6681,55 14-1735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1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2014 2463 1921,'0'0'8318,"2"0"-8078,-1 0 0,0 0 0,0 0 0,1 0 0,-1-1 0,0 1 0,0 0 0,0-1 0,1 1 0,-1-1 0,0 1 0,0-1-1,0 0 1,1 0 0,7-13 426,-1 0 0,0-1 0,-1 0-1,11-30 1,-14 34-505,6-21 137,-1 0 1,-2 0-1,-1 0 1,4-56-1,-12-135 510,-4 170-756,-1 0 0,-3 1 0,-2 0 0,-3 1 0,-1 0 1,-3 1-1,-2 1 0,-32-54 0,11 32 24,-3 2 1,-3 2-1,-3 2 0,-95-94 1,59 79-59,-2 4 0,-132-85 0,83 74-13,-161-73 0,62 56 161,200 90-86,0 3-1,-1 1 1,0 1 0,-59-4 0,91 12-43,-20 2 16,25-1-55,1 0 1,-1 0 0,0 1 0,1-1-1,-1 0 1,1 1 0,-1-1 0,0 1-1,1-1 1,-1 0 0,1 1 0,-1-1 0,1 1-1,-1 0 1,1-1 0,0 1 0,-1-1-1,1 1 1,0 0 0,-1-1 0,1 1-1,0 0 1,0-1 0,0 1 0,0 0-1,-1-1 1,1 1 0,0 1 0,0 43 1615,2-62-1326,28-64-131,-29 76-148,1 1 0,1-1-1,-1 1 1,1 0 0,-1 0-1,1 0 1,4-4 0,5-8-25,6-9-42,-11 16 67,0-1 0,0 0 0,-1 0 0,0 0 1,-1-1-1,0 0 0,-1 0 0,5-18 0,-8 23-7,-7 9-10,-66 54-78,2 3 0,-98 110 0,154-153 87,0 1 1,1 0 0,1 0-1,-10 23 1,17-33 2,2 1 1,-1 0-1,1 0 0,0 0 0,1 0 1,0 0-1,1 1 0,0-1 0,0 1 1,1-1-1,0 1 0,2 9 1,-1-18-7,-1 1 1,0-1 0,1 0 0,0 0-1,-1 0 1,1 0 0,0 0 0,0 0 0,-1 0-1,1 0 1,0-1 0,0 1 0,0 0-1,0 0 1,0-1 0,0 1 0,0 0 0,0-1-1,0 1 1,1-1 0,-1 0 0,0 1-1,0-1 1,2 0 0,36 6 23,-26-5-19,5 1 21,1 1-1,-2 1 0,1 1 1,0 0-1,17 9 0,-22-8-82,-1 1 0,0 0 0,-1 1 0,0 0-1,0 1 1,-1 0 0,17 19 0,31 45-1913,49 80 0,-33-43-1029,33 38-2601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98 256 2225,'0'0'7331,"-15"-11"-6373,-43-36 45,56 45-891,0 1-1,0-1 0,0 0 1,1 0-1,-1 0 0,0 0 1,1-1-1,-1 1 1,1 0-1,0-1 0,-1 1 1,1-1-1,1 1 0,-1-1 1,0 0-1,1 1 1,-1-1-1,1 0 0,0 0 1,-1 1-1,1-1 0,1-4 1,-1-2 296,0-3-61,0 6-148,0-1 1,0 0-1,1 1 0,0-1 0,1-7 1,-1 11-174,0 1 0,1-1 0,-1 1 0,0 0 0,1-1 0,-1 1 0,1 0 0,-1 0 0,1 0 0,0 0 0,0 0 0,0 1 0,0-1 0,0 0 0,1 1 0,3-2 0,6-3-24,0 1 0,1 1 0,-1 0 1,1 0-1,0 1 0,21-1 0,79-1-23,-111 5 21,2 0-3,1 0 0,0 1 0,-1-1 0,1 1 0,-1 0 0,1 0 0,0 0 0,-1 0 0,0 1 0,1 0 0,-1 0 0,0 0 0,7 5 0,-6-2-6,-1-1 1,0 1 0,1 0 0,-2 0-1,1 0 1,0 0 0,-1 1-1,0 0 1,3 8 0,3 9 40,-2 1 1,-1-1-1,0 1 0,-2 1 1,-1-1-1,-1 0 0,-1 27 1881,0-70-1083,0 8-807,2 0 1,-1 0-1,1 0 0,1 1 0,0-1 0,0 1 1,1-1-1,0 1 0,1 1 0,0-1 0,12-14 1,-9 14-25,1-1 0,0 1 0,0 1 0,0 0 0,1 0 0,1 1 0,0 1 0,0 0 1,14-7-1,-22 13-24,0-1 1,0 1-1,0 0 1,0 0 0,0 0-1,0 0 1,0 0-1,0 1 1,0 0-1,0 0 1,0 0 0,7 2-1,-10-1 19,0-1-1,0 1 0,0 0 1,0 0-1,0 0 1,0 0-1,-1 0 1,1 0-1,0 0 0,-1 0 1,1 0-1,-1 0 1,1 1-1,-1-1 1,1 0-1,-1 0 0,0 0 1,0 1-1,1-1 1,-1 2-1,1 2-15,5 35-666,-1 0 1,-2 0-1,-5 76 1,1-40-5111,1-43 1087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3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51 6259,'0'0'6136,"0"-11"-5080,0 9-940,0-28 156,-1 22-55,-1 19 328,-1 21-326,-42 413 1657,45-445-1803,-1 1 0,1 0 1,0 0-1,-1-1 0,1 1 1,-1 0-1,1-1 1,-1 1-1,1 0 0,-1-1 1,1 1-1,-1-1 0,0 1 1,1-1-1,-1 1 0,0-1 1,1 0-1,-1 1 0,0-1 1,0 0-1,1 1 1,-1-1-1,0 0 0,0 0 1,0 0-1,1 1 0,-1-1 1,0 0-1,0 0 0,0-1 1,1 1-1,-1 0 0,0 0 1,0 0-1,-1-1 1,-33-8 246,-86-47 68,51 21-435,54 28-248,-1-1 0,1-1 0,0 0 0,-16-14 0,32 23 178,-1 0-1,1-1 1,0 1-1,0 0 1,0 0-1,-1 0 1,1 0-1,0 0 1,0-1-1,0 1 1,0 0 0,-1 0-1,1 0 1,0-1-1,0 1 1,0 0-1,0 0 1,0 0-1,0-1 1,0 1-1,0 0 1,-1 0-1,1-1 1,0 1-1,0 0 1,0 0-1,0-1 1,0 1 0,0 0-1,0 0 1,0 0-1,1-1 1,-1 1-1,0 0 1,0 0-1,0-1 1,0 1-1,0 0 1,0 0-1,0 0 1,0-1-1,1 1 1,-1 0 0,0 0-1,0-1 1,14-5-4623,-12 6 4460,36-11-6059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3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30 132 5026,'0'0'6184,"-6"-11"-4876,-15-36-300,21 47-996,-1 0 1,1-1-1,0 1 0,0-1 0,0 1 1,-1 0-1,1-1 0,0 1 1,0-1-1,0 1 0,0-1 0,0 1 1,0-1-1,0 1 0,0-1 0,0 1 1,0-1-1,0 1 0,0-1 0,0 1 1,0-1-1,0 1 0,0 0 0,1-1 1,-1 1-1,0-1 0,0 1 1,1-1-1,-1 1 0,0 0 0,0-1 1,1 1-1,-1 0 0,1-1 0,-1 1 1,0 0-1,1 0 0,-1-1 0,0 1 1,1 0-1,-1 0 0,1-1 0,-1 1 1,1 0-1,-1 0 0,2 0 0,49-14 351,1 3 0,0 2 0,65-3 0,-116 12-361,192-9-1618,-189 9 1095,-4 0 383,1-1-1,-1 1 1,0 0 0,1 0 0,-1 0 0,0 0 0,1 0-1,-1 0 1,0 0 0,1 0 0,-1 0 0,0 0 0,1 0-1,-1 0 1,0 0 0,1 0 0,-1 0 0,0 0-1,1 0 1,-1 1 0,0-1 0,1 0 0,-1 0 0,0 0-1,1 1 1,-1-1 0,0 0 0,0 0 0,1 1 0,-1-1-1,0 0 1,0 0 0,1 1 0,-1-1 0,0 0 0,0 1-1,0-1 1,0 0 0,0 1 0,1-1 0,-1 0 0,0 1-1,0-1 1,0 0 0,0 1 0,0-1 0,0 0 0,0 1-1,0 13-5485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3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7283,'0'0'5947,"-1"2"-5464,-1 1-421,1 1 0,0-1 1,-1 1-1,1-1 0,1 1 0,-1 0 1,0-1-1,1 1 0,0 7 0,2 41 617,-1-37-566,6 228 1504,-7-242-1575,0-1 0,0 1 0,0-1 1,0 1-1,0-1 0,-1 1 1,1-1-1,0 1 0,0-1 0,-1 1 1,1-1-1,0 1 0,-1-1 0,1 1 1,0-1-1,-1 1 0,1-1 0,-1 0 1,1 1-1,0-1 0,-1 0 0,1 1 1,-1-1-1,1 0 0,-1 0 1,0 1-1,1-1 0,-1 0 0,1 0 1,-1 0-1,1 0 0,-1 0 0,1 0 1,-1 0-1,0 0 0,1 0 0,-1 0 1,1 0-1,-1 0 0,1 0 1,-1-1-1,0 1 0,1 0 0,-1 0 1,1 0-1,-1-1 0,1 1 0,-1 0 1,1-1-1,0 1 0,-1 0 0,1-1 1,-1 1-1,1-1 0,0 1 0,-1-1 1,-1-7 30,0 0-1,0 0 1,1-1 0,0 1-1,1 0 1,0 0 0,0 0 0,1-1-1,0 1 1,0 0 0,1 0 0,0 0-1,0 0 1,1 0 0,0 1 0,0-1-1,1 1 1,7-12 0,-6 13-64,1 0 0,-1 1 1,1-1-1,0 1 1,0 0-1,1 1 0,-1-1 1,1 2-1,0-1 0,0 0 1,11-3-1,-4 4-58,1-1 0,-1 2 0,1 0 0,-1 1 0,19 0 0,-28 2 44,1-1 0,-1 1 0,0 1 0,0-1 0,0 1 0,0 0 0,0 0 0,0 0 0,0 1 0,-1-1 0,1 1 0,-1 0 0,0 1 0,0-1 0,0 1-1,0 0 1,-1-1 0,6 9 0,-2-3-98,-1 1 0,0 0-1,0 0 1,-1 0-1,0 1 1,-1 0 0,5 19-1,-6-18-562,-1 1-1,0-1 0,-1 0 1,-1 1-1,0-1 0,-1 1 1,-3 17-1,0-14-1039,-1-2 1,-8 19-1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125 143 1857,'0'0'7782,"-12"-4"-6483,-101-30 3752,146 32-2115,6-1-2943,1582-17 2988,-1422 20-7,-199 0-3062,-1 0 72,1 0 0,0 0 0,0-1 0,-1 1 0,1 0 0,0 0 0,0 0 0,0-1 0,-1 1 0,1 0 0,0 0 0,0 0 0,0-1 0,0 1 0,0 0 0,0 0 0,-1-1 0,1 1 0,0 0-1,0 0 1,0-1 0,0 1 0,0 0 0,0 0 0,0-1 0,0 1 0,0 0 0,0 0 0,0-1 0,0 1 0,0 0 0,0-1 0,0 1 0,1 0 0,-1-1 0,0-4-392,0 5 384,0-2-805,0 1 850,0 1-56,0-2 11,0 2 110,-2-11-1066,1 8 754,0 1-1,0 0 0,0 1 0,0-1 1,0 0-1,-1 0 0,1 0 0,-4-2 0,-32-25-4780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4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17 352,'0'0'6705,"-16"1"-5905,-6 1-389,-11 2-179,-2-4 5066,575 0-2342,-1151 3-1710,719-3-1131,503-12 141,-598 11-230,2 1 28,-1-1 0,0-1 1,22-5-1,-96 3 925,-739 4-974,867 7-242,447-5 249,-270-3 21,-213 1 239,-779 2-221,738-1-135,17 2 39,20 3 3,473 9 61,-356-16-8,64 1 23,-201-3 79,-17-2 25,-7 3-101,0 0-1,-18 0 1,19 2-15,1-1 1,-1 0 0,-23-6-1,37 7-85,0 0 47,1 0 1,0 0 0,0 0-1,0 0 1,-1 0 0,1 0-1,0 0 1,0 0 0,0 0-1,0 0 1,-1 0 0,1 0 0,0 0-1,0 0 1,0-1 0,-1 1-1,1 0 1,0 0 0,0 0-1,0 0 1,0 0 0,0 0-1,-1 0 1,1 0 0,0-1 0,0 1-1,0 0 1,0 0 0,0 0-1,0 0 1,0-1 0,0 1-1,-1 0 1,1 0 0,0 0-1,0 0 1,0-1 0,0 1 0,0 0-1,0 0 1,0 0 0,0-1-1,0 1 1,0 0 0,0 0-1,0 0 1,0 0 0,0-1-1,-20 1-4839,-2-2-25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1 224,'0'0'256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6:5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1425,'0'0'0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7:3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9 313 10325,'0'0'445,"-2"-26"-87,-2-9 222,1-39 0,4 69-500,-1-1 0,1 0 0,0 0 0,1 1 0,-1-1 0,1 1 0,0-1-1,1 1 1,-1 0 0,1 0 0,0 0 0,0 0 0,1 0 0,-1 0 0,1 1 0,0 0 0,0 0-1,1 0 1,7-5 0,-8 5-16,6-4 17,-1 1 0,1 1 0,1 0 0,-1 0 0,1 1 0,0 0 0,0 1 0,0 0 0,13-2 0,-1 1-27,1 2-1,-1 1 1,39 0 0,-53 2-48,-1 1 0,1-1 0,0 2 0,-1-1 0,1 1 0,-1 0 0,0 1 0,0 0 0,0 0 0,0 1 0,0 0 0,-1 0 0,1 0 0,-1 1 0,0 1 0,-1-1 0,1 1 0,-1 0 0,0 1 0,-1-1 1,1 1-1,5 10 0,-2-1 7,-1 0 1,0 1 0,-1 0 0,-1 0 0,-1 0-1,0 1 1,-2 0 0,3 22 0,-1 21 121,-4 68 1,-2-66 1718,3-80-16,5-2-1667,0 0 1,1 0 0,1 0 0,0 1-1,14-18 1,67-82-130,-73 96 32,2 2 0,32-28 0,-45 43-60,1 0-1,-1 0 0,1 1 1,0-1-1,0 2 0,0-1 0,1 1 1,-1 0-1,1 1 0,0-1 1,0 2-1,0-1 0,11 0 0,-18 2-15,0 0 0,1 0 0,-1 0 0,0 1 0,0-1 0,1 0 0,-1 1 0,0-1 0,0 1 0,1-1-1,-1 1 1,0-1 0,0 1 0,0 0 0,0 0 0,0 0 0,0-1 0,0 1 0,0 0 0,0 0 0,0 0-1,-1 0 1,2 3 0,10 30-47,-10-25 28,24 113-61,-19-79-545,3 1 0,1-1 0,21 49 0,11 0-5808,-28-61 1782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7:3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9508,'0'0'5171,"-35"147"-4467,22-80-288,5-4-96,2-8-176,4-2-96,2-7-48,0-5-176,0-8-1040,5-1-1329,16-11-1409,9-13-1905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7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70 2081,'0'0'14839,"-14"-70"-14311,12 70-336,2 12-2945,0 10-96,5-5-1858,8-5-2576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7:3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193 176 8788,'0'0'7217,"-11"16"-6548,3-7-566,2-2-53,0 1 0,1-1 0,-1 1 0,-5 12 0,10-17-10,-1 0-1,1 1 1,0-1-1,0 1 0,0-1 1,1 0-1,-1 1 1,1 0-1,0-1 0,0 1 1,0-1-1,0 1 1,0-1-1,1 1 1,0-1-1,0 1 0,0-1 1,2 5-1,3 5 80,1-1 0,1 0-1,0 0 1,18 19 0,47 41 347,8 8-83,-78-76-379,0 0-1,0-1 1,0 1-1,-1 0 0,0 0 1,1 1-1,-1-1 1,-1 0-1,1 1 0,-1-1 1,1 1-1,-1 0 0,-1-1 1,2 10-1,-2-13-8,-1 0 0,1 0 1,0 0-1,0 0 0,-1-1 0,1 1 0,0 0 0,-1 0 1,1 0-1,-1 0 0,1-1 0,-1 1 0,1 0 0,-1 0 1,1-1-1,-1 1 0,0 0 0,1-1 0,-1 1 0,0-1 1,0 1-1,0-1 0,1 1 0,-1-1 0,0 0 0,0 1 1,0-1-1,0 0 0,0 0 0,0 1 0,-1-1 0,-38 2-361,28-2 183,6 0 94,-28 1-1388,-1-1 1,1-1-1,-1-2 0,-49-11 0,8-12-4109</inkml:trace>
  <inkml:trace contextRef="#ctx0" brushRef="#br0" timeOffset="1">207 150 6131,'0'0'2433,"163"-99"688,-113 80-800,-1 5-1024,-17 4-401,-11 5-703,-8 3-113,-10 2-160,2 0-241,-5 9-2128,0 18-1088,-5 2-1506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77 316 4674,'0'0'9743,"-12"-13"-8473,-3-2-592,-20-28-1,33 40-610,0-1-1,0 0 0,0 0 0,1 0 0,0-1 0,-1 1 0,1 0 0,1 0 0,-1-1 0,1 1 0,0-1 0,0 1 0,0 0 0,0-1 0,1 1 0,-1 0 0,1-1 0,1 1 0,-1 0 0,0 0 0,1 0 0,0 0 0,0 0 0,0 0 0,1 1 0,-1-1 0,4-4 0,0 2-58,0-1 0,0 1-1,1 0 1,0 0 0,0 1-1,0 0 1,0 0-1,1 0 1,0 1 0,0 1-1,0-1 1,0 1 0,1 1-1,-1-1 1,1 1 0,0 1-1,0 0 1,-1 0-1,1 1 1,0 0 0,15 2-1,-19-1-15,0 0-1,0 0 1,0 1-1,-1 0 1,1 0-1,0 1 1,-1-1-1,0 1 0,1 0 1,-1 0-1,0 0 1,-1 0-1,1 1 1,0 0-1,-1 0 1,5 7-1,3 6-23,-1-1-1,15 37 1,-18-35 76,-1 0 0,-1 0 1,-1 1-1,-1-1 0,0 1 1,-2 0-1,0 27 0,0-61 78,0 1 0,1 0-1,0 0 1,1 0-1,0 0 1,2 0 0,-1 0-1,2 1 1,0 0-1,0 0 1,1 1-1,1-1 1,15-18 0,-8 14-120,0 0 0,0 1 0,2 0 0,25-18 0,-32 27-2,1 0 0,0 0 0,1 1 0,0 0 0,0 1 0,0 0 0,0 1 0,26-5 0,-35 9-5,0-1 0,1 1 0,-1 0 1,1 0-1,-1 0 0,1 0 0,-1 0 0,0 1 0,1-1 0,-1 1 0,0 0 0,1 0 0,-1 1 0,0-1 0,6 4 1,-6-2-4,1 0 1,-1 1-1,0-1 1,0 1 0,0 0-1,0 0 1,-1 0-1,0 0 1,1 0 0,1 7-1,3 9-39,0 1-1,-1-1 1,-1 1-1,-1 1 1,1 29-1,-3 113-916,-3-117 191,-2 15-3656,-16 95 1,7-74-4361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3682,'0'0'6797,"77"0"-3003,-8 0-2985,-62 0 2840,-8 6-3881,-4 232 26,5-159-2544,2-73-1166,7-1-1388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7299,'0'0'6667,"-4"10"-6378,-5 16-17,0 0 0,2 1 0,1 0 0,-3 42 0,3 123 718,6-184-1024,1 0-1,0 0 1,0-1 0,0 1-1,1 0 1,1-1 0,-1 1 0,1-1-1,1 0 1,-1 1 0,1-2-1,0 1 1,1 0 0,0-1-1,0 0 1,0 0 0,1 0 0,-1-1-1,1 0 1,1 0 0,-1 0-1,1-1 1,-1 0 0,1 0-1,1-1 1,-1 0 0,15 5-1,0-3-1732,0-1 0,-1-1 0,1-1 0,35-1-1,-22-1-4848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7587,'0'0'6382,"2"10"-6035,17 57 466,-10-39-452,-2 0 0,0 0 1,-2 0-1,2 34 1,-6-50-219,-1 4 258,0-15-360,-1-1 1,1 0 0,0 1-1,0-1 1,0 1 0,-1-1-1,1 0 1,0 1 0,0-1 0,-1 0-1,1 1 1,0-1 0,0 0-1,-1 0 1,1 1 0,0-1-1,-1 0 1,1 0 0,-1 0 0,1 1-1,0-1 1,-1 0 0,1 0-1,0 0 1,-1 0 0,1 0-1,-1 0 1,1 0 0,-1 0 0,1 0-1,-1 0 1,0 0-2,1-1-1,-1 1 1,0-1 0,1 1-1,-1-1 1,1 0 0,-1 1-1,1-1 1,-1 0 0,1 1-1,-1-1 1,1 0 0,0 0-1,-1 1 1,1-1 0,0 0-1,0 0 1,-1 0 0,1 1-1,0-1 1,0 0 0,0 0-1,0 0 1,0 0 0,0 1-1,0-1 1,1 0 0,-1-1 0,0-2 108,0 1-114,-2-23 172,2 1 0,4-36 0,-3 53-203,1 1-1,-1-1 1,2 0-1,-1 1 1,1 0 0,0-1-1,0 1 1,1 1-1,0-1 1,0 0 0,1 1-1,6-7 1,-7 8-10,1 0 0,0 1 1,0-1-1,0 1 0,1 0 0,0 1 1,0-1-1,-1 1 0,13-4 0,-8 5-28,0-1-1,0 1 1,1 1 0,-1 0-1,15 1 1,-20 0 26,-1 1 0,0 0 0,0 0 0,1 0 0,-1 0 0,0 1 0,0 0 0,0 0 0,-1 0 0,1 0 0,0 0 0,-1 1 0,1 0 0,-1-1 0,0 1 0,0 1 0,0-1 0,0 0 0,-1 1 0,1-1 0,-1 1 0,2 5 0,2 1-2,-1 0 0,-1 0 0,0 0-1,-1 1 1,0-1 0,0 1 0,1 20 0,-3-18-55,2 43 9,-3-51-57,-1-1 1,1 1-1,-1-1 0,1 0 1,-2 1-1,1-1 0,0 1 1,-1-1-1,-3 7 0,-21 20-2495,5-8-4856,17-14 177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4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44 2577,'0'0'7308,"-14"0"-6097,-66 0 3335,83 0-4346,406-17 236,-222 5 336,-164 12-662,-22 0 247,-14 0-69,-187 2-224,-266-6 49,366-8 231,530 12-254,-428 0 671,-2 0-799,2 0 30,-2 0 59,1 0-176,1 0 165,-2 0-38,4 0 24,-9 0-7,-2-1-1761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9412,'0'0'4362,"14"27"-3046,46 89-295,-50-95-761,0 1-1,-2-1 0,-1 2 1,-1-1-1,4 29 1,-6-15 62,-2-1 1,-3 40-1,1-70-309,-1-1 0,1 1 0,-1 0-1,0-1 1,0 1 0,-1-1 0,0 1 0,1-1 0,-2 1-1,1-1 1,0 0 0,-1 0 0,0 0 0,1 0-1,-2-1 1,1 1 0,0-1 0,-7 5 0,5-4-262,0-1 1,-1 1 0,0-1-1,0 0 1,0-1-1,0 0 1,0 1 0,0-2-1,0 1 1,-1-1 0,1 0-1,-13 0 1,4-1-3316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9364,'0'0'10117,"-27"0"-9733,35 0-64,21 0-208,17 0 64,7 0 16,3-5-192,0-2-80,-2 5-1120,-9 2-1313,-10 0-1265,-19 0-1953,-13 9-1408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7187,'0'0'11622,"48"8"-10646,-10-8-480,4 2-496,12-2-16,18 0-1729,11 0-3057,13-2-6147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6627,'0'0'7758,"-5"-4"-7160,-19-12 576,37 16-614,61-1-32,28 0-31,-35 3-3894,-106 1-806,31-2 4926,1 0 0,-1 0-1,0-1 1,-7-1 0,15 24 1179,0 66-972,-19 149-1,17-211-1762,1-11-2978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 7235,'0'0'8519,"-2"-2"-7761,2 1-754,0 1 0,0 0 0,0 0 0,-1 0 0,1-1 0,0 1 1,0 0-1,0 0 0,0 0 0,-1-1 0,1 1 0,0 0 0,0 0 1,0 0-1,-1 0 0,1 0 0,0-1 0,0 1 0,-1 0 0,1 0 1,0 0-1,0 0 0,-1 0 0,1 0 0,0 0 0,0 0 0,-1 0 0,1 0 1,0 0-1,0 0 0,-1 0 0,1 0 0,0 0 0,0 0 0,-1 0 1,1 1-1,0-1 0,0 0 0,-1 0 0,1 0 0,0 0 0,0 0 1,0 1-1,-1-1 0,1 0 0,0 0 0,0 0 0,0 0 0,0 1 1,0-1-1,-1 0 0,1 0 0,0 1 0,0-1 0,0 0 0,0 0 1,0 1-1,-11 22 234,0 0 0,-12 45 0,14-42 0,-11 42-74,2 1 0,3 1 0,4 1 0,2 0 0,4 0 1,3 0-1,7 79 0,-3-131-112,1 0 0,0-1 1,2 1-1,0-1 0,1 0 0,1 0 1,0-1-1,2 1 0,12 18 1,-16-28-294,1 0 1,0-1 0,0 1 0,1-1 0,0-1-1,0 1 1,1-1 0,14 8 0,-16-10-398,1-1 1,-1-1 0,1 1-1,-1-1 1,1 0 0,0-1-1,0 0 1,0 0-1,-1 0 1,1-1 0,0 0-1,0 0 1,9-2 0,14-6-4857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6979,'0'0'5597,"0"29"-4423,0 94-291,1-59-443,0-52-172,-1 1-1,0-1 1,-1 1-1,-4 19 0,5-30-217,0-1 0,0 0 0,0 1 0,-1-1 0,1 0 1,0 1-1,-1-1 0,1 0 0,-1 1 0,1-1 0,-1 0 0,0 0 0,0 0 0,1 0 0,-1 0 0,0 0 0,0 0 0,0 0 0,0 0 0,-3 1 611,5-11-524,-1-1 0,2 1 0,-1 0 0,1-1 0,1 1 0,0 0 0,0 0 0,1 0 0,0 1 0,0-1 0,1 1 0,0 0 0,1 0 0,-1 0 0,2 1 0,11-11 0,-9 9-129,1 1-1,0 0 1,1 0-1,0 1 1,0 0-1,1 1 0,16-7 1,-19 10-24,-1 1 1,1 0 0,-1 0-1,1 0 1,0 1-1,-1 0 1,1 1-1,0 0 1,0 0-1,0 1 1,-1 0-1,10 3 1,-13-2 13,1 0 0,-1 1 0,0 0 0,1 0 1,-1 0-1,-1 1 0,1-1 0,-1 1 0,1 0 0,-1 0 0,0 1 1,0-1-1,4 9 0,1 1-361,0 0 0,-1 1 0,10 26 0,-16-33-512,1 0 1,-1 0 0,-1 1-1,2 14 1,-2 15-5164,-1-9-909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8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8196,'0'0'10373,"50"-9"-9941,28 9 256,5 0-368,-3 0-208,-13-3-112,-6-2 0,-13 1-864,-13 4-1281,-16 0-1889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9220,'0'0'7372,"9"10"-6732,-6-7-574,3 3-9,0 0 0,0 1 0,-1 0 0,0-1 0,0 2 0,-1-1 0,0 0 1,0 1-1,-1 0 0,0 0 0,0 0 0,2 13 0,-4-15-20,0 0-1,-1 0 1,0 0-1,-1 0 0,1 0 1,-1 0-1,-2 10 1,1-13 6,1 0 0,0 0 0,-1-1 0,0 1 0,0 0 0,0 0 0,0-1 0,0 1 0,0-1 0,0 0 0,-1 0 0,0 0 0,1 0 0,-6 3 0,-3 1 341,-1-1 1,1 0 0,-1-1-1,0 0 1,-14 2-1,25-6 654,4 0-568,26 0-812,205-7 1810,-117-11-3144,-88 11-2111,55-20 0,-72 21-2157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9300,'0'0'6955,"23"16"-6528,-10-6-329,-1-3-25,0 1 1,0 1 0,-1 0-1,-1 1 1,0 0-1,0 1 1,0-1-1,-2 2 1,1-1-1,-2 2 1,1-1 0,5 16-1,0 8 206,-1 0-1,-2 0 1,7 58-1,-10-30 12,-1 79 0,-6-123-236,-1 0-1,0 0 1,-2 0-1,-6 27 1,6-37-41,-1 0 0,0 0 1,0 0-1,-1 0 0,0-1 0,-1 0 1,0 0-1,0 0 0,-13 11 0,6-6 16,-1-2 0,0 1 0,-25 15 0,33-24-185,-1-1 0,1 1 0,0-1 0,-1 0 0,0-1 1,0 1-1,0-1 0,0-1 0,0 1 0,0-1 0,-14 0 0,21-1 86,-1 0-1,1 0 1,0 0-1,-1 0 1,1 0-1,0 0 1,-1 0 0,1 0-1,0 0 1,-1 0-1,1 0 1,0 0 0,-1-1-1,1 1 1,0 0-1,-1 0 1,1 0-1,0 0 1,-1-1 0,1 1-1,0 0 1,0 0-1,-1-1 1,1 1-1,0 0 1,0-1 0,0 1-1,-1 0 1,1-1-1,0 1 1,0 0 0,0-1-1,0 1 1,0 0-1,0-1 1,-1 1-1,1-1 1,0-2-347,0 0 0,0 1 0,0-1 0,0 0 0,0 0 1,1 0-1,-1 0 0,1 0 0,0 1 0,1-5 0,4-6-2097,1 1 1,11-16-1,-18 28 2491</inkml:trace>
  <inkml:trace contextRef="#ctx0" brushRef="#br0" timeOffset="1">805 318 8052,'0'0'10722,"-14"0"-10060,11 0-598,-35 2 236,30 2-134,24 2 43,27 1 107,1-2 0,0-2-1,67-4 1,-100 1-336,4 0 33,0-1 0,17-3 1,-27 3-60,-1 0 1,1-1 0,0 1 0,-1-1 0,0 0 0,1 0 0,-1 0 0,0-1 0,0 0 0,5-4 0,-8 6-155,0 0 0,0 0 1,0-1-1,0 1 0,0 0 0,0-1 1,0 1-1,-1-1 0,1 1 1,0-1-1,-1 0 0,1 1 1,-1-1-1,0 1 0,1-4 0,-1 4-105,0 0 0,0 0-1,-1 0 1,1 0 0,0 0-1,0-1 1,0 1 0,-1 0-1,1 0 1,-1 0-1,1 0 1,-1 0 0,1 0-1,-1 0 1,0-1 0,-21-14-6141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 6787,'0'0'10346,"-7"-3"-9308,4 2-980,2 0-21,-1 0 1,0 0 0,1 1 0,-1-1 0,0 0 0,1 1 0,-1 0 0,0-1 0,1 1 0,-1 0 0,-3 0 0,4 0-22,0 1 1,0 0-1,0-1 0,1 1 0,-1 0 0,0-1 0,0 1 1,1 0-1,-1 0 0,0 0 0,1-1 0,-1 1 0,1 0 0,-1 0 1,1 0-1,-1 0 0,1 0 0,0 0 0,0 0 0,-1 0 1,1 0-1,0 0 0,0 1 0,0-1 0,0 0 0,0 0 0,0 0 1,1 1-1,-3 151 1517,-7 111-849,7-247-746,1-4-311,0 0 0,0 21 0,1-32 92,0 0 0,1 0 0,-1 0 0,0 0 0,1 0 0,-1 0 0,1 0 0,-1 0 0,1 0 0,0 0 0,0 0 0,0 0 0,0 0 0,0-1 0,1 1 0,-1 0 0,0-1 0,1 1 0,-1-1 0,1 0 0,-1 1 0,4 1 0,32 6-6418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9:3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1 113 176,'0'0'6985,"0"-5"-6137,0-30 4861,0 33-5232,2 4-143,30 42 25,38 72 0,-70-115-317,1-1 0,-1 1 0,1-1 0,0 1 0,-1-1 0,1 1 0,-1-1 1,1 1-1,0-1 0,-1 1 0,1-1 0,0 0 0,0 0 0,-1 1 0,1-1 0,0 0 0,0 0 0,-1 0 0,1 0 0,0 0 0,0 0 1,-1 0-1,1 0 0,0 0 0,0 0 0,0 0 0,-1 0 0,1 0 0,0-1 0,0 1 0,-1 0 0,1-1 0,0 1 0,-1 0 1,1-1-1,0 1 0,-1-1 0,1 1 0,-1-1 0,2 0 0,26-25 774,-27 24-750,55-57 653,96-79 0,-145 131-414,-5 5-1096,-3 7-387,-1 1 592,-3 9-2664,-7 32-1,9-11-4697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 4562,'0'0'9604,"-14"-2"-7837,-39-4-425,39 4-225,76-3-313,66 3-1,-88 2-625,26 0-159,-65 0-377,-8 0-791,-18-1 797,10 0 689,-1 1 0,-23 2 0,39 15-151,0 42-197,-1 13-58,3 0 0,13 82 0,-14-151-46,-1-1-382,0 1 1,1-1 0,-1 1 0,1 0 0,0-1-1,0 1 1,0-1 0,0 1 0,0-1-1,3 4 1,6 2-5755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84 7780,'-2'0'17737,"-5"0"-14269,-36 0-3835,20 0 358,13 0-3034,10 0 2939,0 1 0,-1-1 0,1 0 0,0 1 0,0-1 0,0 1 0,0-1 0,0 1 0,0-1 0,-1 0 0,1 1 0,0-1 0,0 0 0,0 1 0,-1-1 0,1 0 0,0 1 0,-1-1-1,1 0 1,0 1 0,-1-1 0,1 0 0,0 0 0,-1 0 0,1 1 0,0-1 0,-1 0 0,1 0 0,-1 0 0,0 0 0,-16 6 42,15-6 92,11-7-14,-9 7-16,7-6 9,0 0 0,-1-1 1,1 1-1,-1-2 0,-1 1 0,1-1 0,-1 1 1,-1-1-1,1-1 0,3-11 0,-14 40 132,-2-2 0,0 1 0,-12 20 0,0 0-99,-7 17-7,3 1 0,2 2 1,2 0-1,4 1 0,2 1 1,2 0-1,3 1 0,0 79 0,8-123-12,0 22 15,2 0 0,1 0 0,9 50-1,-8-79-41,-1 1-1,2-1 0,0 0 1,0 0-1,1-1 0,0 1 0,0-1 1,1 0-1,1 0 0,0-1 1,0 0-1,1 0 0,0-1 0,0 0 1,19 13-1,-21-17-309,0-1 0,1 1 0,0-2 0,-1 1 1,1-1-1,0 0 0,0 0 0,0 0 0,1-1 0,-1-1 0,0 1 0,8-1 0,-7 0-693,1-1-1,-1 0 1,0 0-1,1-1 1,-1 0-1,0-1 1,0 1-1,0-2 1,14-7-1,26-24-6315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9172,'0'0'5936,"-3"9"-5173,-3 20-639,2 0 1,1 0-1,1 0 0,3 43 0,0-28 186,4 54 637,-3-180 2783,-1 38-3610,-1 34-120,1-1 0,0 1 0,1-1-1,0 1 1,1-1 0,0 1 0,0 0 0,1 0-1,1 0 1,0 1 0,0 0 0,0 0 0,1 0-1,1 0 1,-1 1 0,1 0 0,1 0 0,0 1-1,0 0 1,0 1 0,1-1 0,0 1 0,0 1-1,0 0 1,1 0 0,18-6 0,-16 7-12,1 1-1,-1 0 1,1 0 0,0 1 0,-1 1-1,1 0 1,14 1 0,-20 1 3,-1-1 1,1 1 0,-1 0-1,1 1 1,-1-1 0,0 2-1,1-1 1,-1 0-1,0 1 1,-1 0 0,1 1-1,0-1 1,-1 1 0,0 0-1,8 8 1,-4-1-7,0 0 0,0 1 0,-1 1 0,-1-1 0,0 1 0,-1 0 0,0 1 0,-1-1 0,0 1 0,3 19 0,-5-12-471,0 0-1,1 27 1,-4-22-2051,-5 39-1,-4-25-2256,1-8-1521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7812,'0'0'10242,"20"1"-9546,272 0 1369,18-25-1299,-273 19-717,0 0-48,0-1 0,0-2-1,-1-1 1,38-16 0,-71 24 352,8-5-2172,-19 5-4724,-22 5 361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1617,'0'0'15508,"8"-21"-14617,1-1-655,22-39 0,-30 59-219,1 0 0,-1 1 0,1-1 0,-1 0 0,1 1 0,0-1 0,0 1 0,0-1 0,0 1 0,0 0 0,0 0 0,0 0 0,0 0 0,0 0 0,0 1 0,1-1 0,-1 0 0,0 1 0,0 0 0,1 0 0,-1-1 0,0 1 0,1 1 0,-1-1 0,0 0 0,1 0 0,3 2 0,3-1 1,-6 0-19,0-1 1,0 1-1,0-1 0,0 1 1,0 0-1,0 0 0,0 1 1,0-1-1,0 0 0,-1 1 1,1 0-1,-1-1 0,1 1 1,-1 0-1,1 1 0,-1-1 1,0 0-1,0 1 0,0-1 1,0 1-1,-1-1 0,1 1 1,2 5-1,-2 0-22,1 0 1,-1 1-1,0 0 0,0 0 1,-1-1-1,-1 1 0,0 11 1,0-16 21,0-1 0,-1 1 0,0-1 1,1 1-1,-1-1 0,-1 0 0,1 1 1,0-1-1,-1 0 0,0 0 0,0 1 1,0-1-1,0-1 0,0 1 0,0 0 1,-1-1-1,0 1 0,-2 2 0,-1-1 11,1 0 0,-1 0 0,0-1 0,0 0 0,0 0 0,0 0 0,0 0-1,-12 2 1,30-6 47,-1 0-1,0 1 1,1 0-1,-1 1 1,0 0-1,0 1 0,0 1 1,22 6-1,-16-3-87,0 0-1,0 2 0,0 0 0,-1 0 1,23 17-1,-35-22 29,0 1-1,0 0 1,0-1 0,-1 1 0,0 1 0,1-1 0,-1 0-1,-1 1 1,4 5 0,-5-8 0,0 1 0,0 0 1,0 0-1,0 0 0,-1 0 0,1 0 0,-1 0 0,1 0 1,-1 0-1,0 0 0,-1 0 0,1 1 0,0-1 0,-1 0 1,1 0-1,-1 0 0,-1 3 0,1-5 2,0 1 0,0-1 0,0 1 0,0-1 0,0 0 0,0 1 0,0-1 1,-1 0-1,1 0 0,0 0 0,-1 0 0,1 0 0,0 0 0,-1 0 0,1-1 0,-3 2 0,-27 6-9,29-7 9,-26 3-70,0-1 0,0-1 0,0-2 1,-34-3-1,56 3-212,-1-1 0,1 0 0,-1 0 0,1 0 0,-1-1 0,1 0 0,0 0 0,0-1 0,0 0 0,0 0 0,0 0 0,1-1 0,-1 0 0,-4-4 0,-17-27-4741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10773,'0'0'4322,"30"18"-3404,-7-5-759,1 1-6,-1 0-1,22 19 0,-33-24-40,-1 2 1,0-1-1,-1 1 1,0 1-1,-1 0 0,0 0 1,10 20-1,-2 5 170,-1 1 0,-1 1 1,-3 1-1,-1 0 0,11 80 0,-14-41-30,-3 0 0,-7 93 0,-1-143-195,0 0 1,-2 0-1,0-1 0,-3 1 1,0-1-1,-17 38 0,15-45-39,0-1 0,-2 0-1,0-1 1,-1 0 0,-1 0-1,-1-2 1,0 0 0,-28 24-1,39-37-145,0-1 0,1 0 0,-1 0 0,0-1 0,0 1 0,0-1 0,-1 0 0,1 0 0,-1 0 0,1-1 0,-7 2 0,8-4-1248,3-6-471,0 2 1045,0-1 1,0 1-1,1 0 1,0-1-1,0 1 1,3-7-1,3-5-2274,1 1 0,11-16 0,-17 29 2713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9124,'0'0'10053,"75"17"-9813,0-12 352,5-5-480,-11 0-96,-15 0-32,-17 0-64,-18-7-864,-8 2-1601,-11-5-1713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8980,'0'0'9287,"-2"1"-8612,1-1-664,0 1 0,0 0 0,0-1 1,0 1-1,1 0 0,-1-1 0,0 1 0,1 0 0,-1 0 0,1 0 1,-1 0-1,1 0 0,-1 0 0,1 0 0,-1-1 0,1 1 0,0 0 1,0 1-1,-1-1 0,1 1 0,1 26 115,0-18-19,5 41 535,21 83 0,-14-80-504,9 79 1,-21-101-264,3 26-743,-4-53 324,1 0 0,0-1 1,0 1-1,1-1 0,-1 1 1,1-1-1,0 1 0,0-1 1,4 5-1,-5-8 82,0 0 0,0 0 1,0 1-1,0-1 0,0 0 0,1 0 1,-1-1-1,0 1 0,1 0 0,-1 0 1,1-1-1,1 2 0,23 2-6474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61 6131,'0'0'7723,"0"-3"-6832,0 1-1320,1 2 640,-1 0 0,0-1 0,0 1 1,0-1-1,0 1 0,0-1 0,0 1 0,0-1 0,0 1 0,0-1 0,0 1 1,0-1-1,0 1 0,0 0 0,0-1 0,0 1 0,0-1 0,0 1 0,0-1 1,-1 1-1,1-1 0,0 1 0,0 0 0,-1-1 0,1 1 0,0-1 1,0 1-1,-1 0 0,1-1 0,0 1 0,-1 0 0,1 0 0,-1-1 0,1 1 1,-1-1-1,-8 1 829,17-2-569,17-1-403,18 2-67,90-3 32,143-22 0,-274 25-114,-5 1-136,-15-2-456,-24 1-491,-25 1 1146,66 0 35,0 0 0,1 1-1,-1 0 1,0-1 0,0 1 0,1-1 0,-1 1 0,1 0-1,-1-1 1,1 1 0,-1 0 0,1 0 0,-1-1 0,1 1 0,0 0-1,-1 0 1,1 0 0,0-1 0,0 1 0,-1 0 0,1 0 0,0 0-1,0 0 1,0 1 0,-1 2 21,-6 30 102,2 0 0,2 0 1,0 1-1,5 56 0,-1-27-41,0 7-94,-3 86-533,1-145-550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457 115 7876,'0'0'8475,"6"-7"-7069,23-29 9375,-29 36-10769,0 0-1,0 0 0,0-1 1,0 1-1,0 0 0,0 0 0,0 0 1,0 0-1,0 0 0,-1-1 0,1 1 1,0 0-1,0 0 0,0 0 1,0 0-1,0-1 0,0 1 0,1 0 1,-1 0-1,0 0 0,0 0 1,0 0-1,0-1 0,0 1 0,0 0 1,0 0-1,0 0 0,0 0 0,0 0 1,0 0-1,0-1 0,1 1 1,-1 0-1,0 0 0,0 0 0,0 0 1,0 0-1,0 0 0,0 0 1,1 0-1,-1 0 0,0 0 0,0-1 1,0 1-1,0 0 0,0 0 1,1 0-1,11-1 133,-12 1-141,1 1 0,0-1 0,0 0 0,-1 0 0,1 0-1,0 0 1,0 0 0,-1 0 0,1 0 0,0 0 0,0 0-1,-1-1 1,1 1 0,0 0 0,0 0 0,-1-1 0,1 1-1,0 0 1,-1-1 0,1 1 0,-1-1 0,1 1 0,0-1 0,-1 1-1,1-1 1,-1 1 0,1-1 0,0-1 0,-2 2-8,0 0 0,0 0 0,0 0 0,0 0 0,0 0 0,0 0 1,0-1-1,0 1 0,0 0 0,0-1 0,0 1 0,0-1 0,0 1 0,0-1 0,0 1 0,0-1 1,-1-1-1,-5-15-913,7 16 800,0-1 0,-1 1-1,1 0 1,-1-1 0,1 1 0,-1 0-1,0-1 1,0 1 0,1 0-1,-1 0 1,-1-2 0,-11 1-1952,7 2 799,5 0 1325,1 0-101,0 0-1,-1 1 1,1-1-1,-1 0 0,1 0 1,0 0-1,-1 0 0,1 0 1,-1 0-1,1 0 0,-1 0 1,1 0-1,0-1 0,-1 1 1,1 0-1,-1 0 0,1 0 1,0 0-1,-1 0 0,1-1 1,0 1-1,-1 0 0,1 0 1,0-1-1,-1 1 1,1-1-1,0 1 52,-1-1 0,1 1 1,0-1-1,0 1 0,0-1 0,-1 1 1,1-1-1,0 1 0,-1-1 0,1 1 1,0-1-1,-1 1 0,1-1 0,0 1 1,-1 0-1,1-1 0,-1 1 0,1 0 1,-1-1-1,1 1 0,-1 0 0,1 0 1,-1-1-1,1 1 0,-1 0 0,0 0 1,1 0-1,-1 0 0,1 0 0,-2 0 1,-22 0 60,21 0-66,0 1 0,0 0 0,-1 0 0,1 0 0,0 1 0,0-1 0,0 0 1,0 1-1,1 0 0,-1 0 0,0 0 0,-3 3 0,-26 34-3,24-27 4,-38 56 1,3 2-1,4 2 0,2 1 0,4 2 1,3 1-1,3 2 0,4 1 0,3 0 1,-11 97-1,24-115-31,0 67-1,7-110 36,1 1-1,1-1 0,0 0 0,2 0 0,0 0 0,0 0 0,2-1 0,8 19 0,-4-18-50,0-1-1,1-1 1,0 0-1,2 0 1,-1-1-1,2-1 1,28 24-1,-30-29-503,-1 0-1,1-1 1,0-1-1,1 0 1,0 0-1,0-1 1,0-1-1,1 0 1,0-1-1,0-1 1,20 3-1,-28-5-264,0-1 1,0 0-1,0 0 0,-1-1 0,9-1 0,-9 1-509,1-1 0,-1-1 0,0 1 0,8-6 0,-13 8 1291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0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1 104 672,'2'-1'11842,"12"1"-11854,-9 3 31,1 1 0,-1 0 0,0 0 0,-1 1 0,1-1 0,6 10 0,-6-8-4,-1-1 0,1 1 0,0-1 1,1 0-1,7 5 0,-9-8 62,-4-1-40,1-1 0,-1 1 1,1-1-1,-1 1 0,1-1 0,0 0 0,-1 1 1,1-1-1,-1 0 0,1 1 0,0-1 1,-1 0-1,1 0 0,0 0 0,-1 0 0,1 0 1,0 0-1,-1 1 0,1-2 0,0 1 1,-1 0-1,1 0 0,0 0 0,-1 0 0,1 0 1,0 0-1,-1-1 0,1 1 0,0 0 1,-1-1-1,1 1 0,-1 0 0,1-1 0,-1 1 1,1-1-1,-1 1 0,1-1 0,0 0 1,14-15 37,1 1 0,0 0 0,1 1 0,0 1 0,24-13 0,-36 23-56,6-2 64,-1 0 0,1-2 0,-1 1 0,-1-1 0,1 0 1,15-16-1,-25 22-49,0 1 1,0 0-1,0 0 0,0 0 1,0 0-1,0 0 1,0-1-1,1 1 1,-1 0-1,0 0 1,0 0-1,0 0 0,0-1 1,0 1-1,0 0 1,0 0-1,0 0 1,0 0-1,0-1 1,0 1-1,0 0 0,0 0 1,0 0-1,0 0 1,0-1-1,0 1 1,0 0-1,-1 0 1,1 0-1,0 0 0,0-1 1,0 1-1,0 0 1,0 0-1,0 0 1,0 0-1,0 0 1,-1-1-1,1 1 0,0 0 1,0 0-1,0 0 1,0 0-1,-1 0 1,1 0-1,0 0 1,0 0-1,0 0 0,0 0 1,-1 0-1,1 0 1,0 0-1,0 0 1,0 0-1,0 0 1,-1 0-1,1 0 0,0 0 1,0 0-1,-1 0 1,-19-1-852,-8 0-5219,12-7-2357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9845,'0'0'3289,"-1"23"-2990,-1 154 667,2-146-448,-1 22-271,2-37 708,0-14-47,0-5 372,3-12-1058,0 1 0,2 0 0,0 0 0,0 1 0,1-1 0,1 1 0,16-21 0,-10 16-206,1 1 0,1 0 1,0 1-1,28-21 0,-37 32-19,0 0 0,-1 1 1,2 0-1,-1 1 0,0 0 0,1 0 1,13-4-1,-18 7-1,0-1 0,-1 1 0,1-1 0,0 1 0,0 0 0,0 0 0,0 1 0,-1-1 0,1 0 0,0 1-1,0 0 1,0 0 0,-1 0 0,1 0 0,-1 0 0,1 0 0,-1 1 0,1-1 0,-1 1 0,0-1 0,1 1 0,-1 0 0,0 0 0,3 4 0,4 7-8,-1 0 0,1 1 0,-2 0-1,0 0 1,-1 1 0,0 0 0,-1 0 0,-1 0-1,4 27 1,1 53-1538,-8 0-4344,-1-56 398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7235,'0'0'10517,"193"-7"-9172,-57 7-641,3-8-48,-16 1-223,-19 0-433,-26-3 224,-27 3-224,-19 0-64,-19 4-609,-48 6-8675,-21 14 3009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53 6307,'0'0'9215,"-10"17"-8607,-26 56-90,35-71-482,0 0 0,0 0 1,0 0-1,1 1 0,-1-1 0,1 1 1,-1-1-1,1 0 0,0 1 1,0-1-1,0 1 0,0-1 1,0 0-1,1 1 0,-1-1 0,1 0 1,0 1-1,-1-1 0,1 0 1,0 0-1,0 1 0,1-1 1,-1 0-1,0 0 0,1 0 0,-1-1 1,1 1-1,-1 0 0,4 2 1,0 1 58,11 12 391,29 22 0,2 2-89,-46-41-387,0 1 0,0 0 1,0 0-1,0 0 0,0 0 0,0 1 1,0-1-1,0 0 0,0 0 0,-1 0 1,1 1-1,-1-1 0,1 0 1,-1 1-1,1-1 0,-1 1 0,0-1 1,1 1-1,-1 1 0,-1-2-9,0-1-1,0 1 1,0-1 0,0 0-1,-1 1 1,1-1 0,0 0-1,0 0 1,0 1-1,0-1 1,-1 0 0,1 0-1,0 0 1,0-1-1,-2 1 1,-1 0 0,-4 0 0,-5 1-559,-1-1-1,0-1 1,1 0 0,-1-1-1,1 0 1,-1-1-1,-21-8 1,-14-13-4661</inkml:trace>
  <inkml:trace contextRef="#ctx0" brushRef="#br0" timeOffset="1">116 53 8196,'16'-50'1024,"5"47"1729,9 3-1344,15 0-673,11 0-736,6 0 0,7 0 0,-10 0-3553,-14 0-2786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10229,'0'0'6347,"22"21"-6099,-16-14-220,21 18 190,-2 2-1,-1 0 1,-1 2-1,-2 1 1,20 35 0,-17-13 75,-1 1 0,-4 1 0,-1 1 0,-3 1 0,13 99 0,-14-27 255,-4 186 0,-11-287-510,0 0-1,-2-1 0,-1 1 1,-9 34-1,6-41-22,0-1 1,0-1-1,-2 0 0,0 0 0,-2 0 1,-14 19-1,10-17-138,0-2 0,-24 23 0,32-34-59,-1-1 1,0 1-1,-1-1 0,1-1 1,-1 0-1,0 0 0,-18 7 1,3-9-2770,24-3 2841,0 0 1,0 0-1,-1 0 1,1 0-1,0 0 1,0 0-1,-1-1 0,1 1 1,0 0-1,0 0 1,-1 0-1,1 0 1,0 0-1,0-1 0,-1 1 1,1 0-1,0 0 1,0 0-1,0 0 1,-1-1-1,1 1 1,0 0-1,0 0 0,0-1 1,0 1-1,0 0 1,-1 0-1,1-1 1,0 1-1,0 0 1,0-1-1,0 1 0,0 0 1,0 0-1,0-1 1,0 1-1,0 0 1,0 0-1,0-1 0,0 1 1,0 0-1,0-1 1,0 1-1,1 0 1,-2-39-6772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8452,'0'0'9908,"72"17"-8915,6-15-321,13-2-400,0 0 160,-8-2-432,-14-12 0,-18-1-16,-19 3-352,-16-2-1024,-16 2-1426,-5-5-1840,-41-2-2353</inkml:trace>
  <inkml:trace contextRef="#ctx0" brushRef="#br0" timeOffset="1">238 0 8644,'0'0'10165,"-8"80"-10037,8-3-128,0 14 528,0 3-352,3 2 144,-3-12-320,0-11 64,0-16-192,8-13-688,13-11-2002,9-9-2736,7-14-4371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1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87 361 5250,'0'0'9501,"-14"-23"-8317,-45-76-189,57 96-951,0-1-1,0 0 0,1 0 0,-1 0 0,1 0 0,0 0 1,0-1-1,1 1 0,-1 0 0,1 0 0,0-1 0,0 1 1,0 0-1,1 0 0,0 0 0,-1-1 0,1 1 0,1 0 0,-1 0 1,4-7-1,0 3 6,0 1 1,1-1-1,0 1 1,0 1-1,1-1 1,11-9 0,-13 12-58,6-4 10,0-1-1,0 2 1,1-1 0,0 2-1,1-1 1,-1 2-1,1 0 1,0 0-1,1 1 1,-1 1 0,1 0-1,0 1 1,-1 0-1,1 1 1,0 1-1,23 2 1,-31-2-6,0 1 0,0 1 1,0-1-1,0 1 0,-1 0 0,1 0 1,0 1-1,-1-1 0,0 1 0,1 1 1,-1-1-1,-1 1 0,9 7 0,-6-4-3,-1 1 0,0 0 0,0 0 0,-1 0 0,0 1-1,0 0 1,6 17 0,-4-2 12,0 0 0,-1 1 0,-2 0 0,-1 0 0,1 47 0,-3-47 9,-1-17-6,1 0 1,-1 0-1,-1-1 1,-1 15-1,2-22 18,0 1 1,-1-1-1,1 1 0,0-1 0,0 1 1,0-1-1,-1 0 0,1 1 0,0-1 1,0 1-1,-1-1 0,1 0 1,0 1-1,-1-1 0,1 0 0,-1 1 1,1-1-1,0 0 0,-1 0 1,1 0-1,-1 1 0,1-1 0,0 0 1,-1 0-1,1 0 0,-1 0 0,1 1 1,-1-1-1,1 0 0,-1 0 1,1 0-1,-1 0 0,1 0 0,-1 0 1,1-1-1,-1 1 0,1 0 0,0 0 1,-1 0-1,1 0 0,-1 0 1,1-1-1,-1 1 0,1 0 0,0 0 1,-1-1-1,1 1 0,-1 0 1,1-1-1,0 1 0,-1 0 0,1-2 1,-3-9 215,0 0 0,1 0 0,0-1 0,1 1 0,1-1 0,0 0 0,2-19 1,-1 13-107,0 6-123,1 0 1,0-1-1,0 1 1,2 0 0,-1 0-1,2 0 1,-1 1-1,1 0 1,1-1 0,0 2-1,1-1 1,0 1-1,1 0 1,0 0 0,16-14-1,-14 15-23,0 0-1,1 1 0,0 0 1,0 1-1,1 0 1,0 1-1,0 0 0,1 1 1,0 1-1,0 0 1,0 0-1,0 1 0,0 1 1,21-1-1,-25 2-5,0 1-1,1 1 0,-1-1 0,13 4 1,-18-3 7,-1 0 0,1 0 1,-1 1-1,1 0 0,-1-1 1,0 1-1,1 0 0,-1 0 0,0 1 1,0-1-1,-1 1 0,1-1 1,3 5-1,2 4-67,-1 1-1,0 0 1,-1 0 0,0 0-1,0 1 1,-2 0 0,1 0-1,3 21 1,11 116-3458,-14-98 1128,4 26-3130,1-1-2855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 1 6419,'0'0'7916,"-5"1"-7180,-4 1-632,1 0-1,-1 1 1,1 0 0,0 0-1,0 1 1,0 0 0,-12 9-1,1-2 74,-297 184 2282,-296 162 460,-106-49 28,472-210-2041,222-89-809,12-4 21,0-1 0,-15 10-1,27-14-131,0 0-1,1 0 0,-1 0 0,0 0 0,0 0 0,0 0 0,0 0 0,0 0 0,0 0 0,0 0 1,0 0-1,0 0 0,0 0 0,0 0 0,0 0 0,0 0 0,1 0 0,-1 0 0,0 1 1,0-1-1,0 0 0,0 0 0,0 0 0,0 0 0,0 0 0,0 0 0,0 0 0,0 0 0,0 0 1,0 0-1,0 0 0,0 0 0,0 0 0,0 0 0,0 1 0,0-1 0,0 0 0,0 0 1,0 0-1,0 0 0,0 0 0,0 0 0,0 0 0,0 0 0,0 0 0,0 0 0,0 0 0,0 0 1,0 1-1,0-1 0,0 0 0,0 0 0,0 0 0,0 0 0,0 0 0,0 0 0,0 0 0,0 0 1,0 0-1,-1 0 0,1 0 0,0 0 0,0 0 0,0 0 0,0 0 0,0 0 0,11 2-1228,15-1-1819,-26-1 3008,25 0-4553,-5 0-2175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17 302 5491,'0'0'3052,"-4"-24"-985,-9-80-567,13 99-1433,0 0 1,1 0 0,-1 0 0,1 0 0,0 0 0,0 0 0,1 1 0,-1-1 0,1 0 0,0 1 0,1-1 0,-1 1 0,1-1 0,-1 1 0,1 0 0,1 0 0,-1 0 0,1 1-1,-1-1 1,1 1 0,4-3 0,0-1 33,1-1 28,0 1 0,1 0-1,0 1 1,0 0 0,1 0 0,0 1-1,0 0 1,0 1 0,1 1 0,11-3 0,-16 4-92,0 1-1,0 0 1,0 0 0,0 1 0,0 0 0,0 1 0,0-1 0,0 1 0,0 0 0,0 1 0,0 0 0,-1 0 0,1 0 0,0 1 0,-1 0-1,0 0 1,0 1 0,7 4 0,-4 0-29,-1 0 0,0 1 0,0 0 0,-1 0 0,0 0 0,-1 1 0,0 0-1,0 1 1,-1-1 0,-1 1 0,1 0 0,4 20 0,-3-1 22,-1-1 1,-2 1-1,1 53 0,-4-72 21,-1 0 0,0 0 0,0 0-1,-1-1 1,-3 12 0,4-20 26,0 0 0,1 1 0,-1-1 0,0 0 0,0 0 0,0 1 0,0-1 0,0 0 1,-1 0-1,1 0 0,-1 0 0,1-1 0,-1 1 0,0 0 0,0-1 0,0 1 0,0-1 0,0 0 0,0 1 0,0-1 1,0 0-1,0 0 0,0 0 0,-1-1 0,1 1 0,0 0 0,-1-1 0,-2 1 0,4-2 9,1 0 1,-1 1-1,1-1 0,-1 0 1,1 0-1,0 0 0,-1 0 1,1 1-1,0-1 0,0 0 0,0 0 1,0 0-1,0 0 0,0 0 1,0 0-1,0 1 0,0-1 1,0 0-1,0-1 0,1-3 165,-2-12-148,1 1 0,0 0-1,2-1 1,0 1 0,1 0-1,0 0 1,11-30 0,-7 31-94,1-1 0,0 1 0,1 0 1,1 1-1,0 0 0,16-15 0,-21 23-17,1 1-1,-1 0 0,1 0 1,1 0-1,-1 1 0,1 0 1,-1 0-1,1 1 0,0 0 1,0 0-1,1 1 0,-1-1 1,1 1-1,-1 1 0,1 0 1,10-1-1,-15 3 2,0-1-1,0 1 1,0 0-1,0 0 1,-1 0-1,1 0 1,0 0-1,0 1 1,-1-1 0,1 1-1,-1 0 1,1-1-1,-1 1 1,0 0-1,0 1 1,0-1-1,0 0 1,0 1 0,0-1-1,-1 1 1,1-1-1,-1 1 1,0 0-1,2 3 1,2 7-14,0 0 0,-1-1 0,-1 1 0,3 16 0,-1 20-2169,0 61-1,-5-72-450,1 15-3201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1044 1 6211,'0'0'6368,"-24"20"-5439,-6 5-725,-288 231 2660,-161 65-526,331-226-2062,141-90-137,3-3-238,-1 1 1,1 0-1,0-1 1,0 2-1,1-1 1,-7 7-1,9-9-28,1 0 0,-1-1 0,1 1 0,0 0 1,0-1-1,-1 1 0,1 0 0,0 0 0,0-1 0,0 1 0,0 0 0,-1-1 1,1 1-1,0 0 0,0 0 0,1-1 0,-1 1 0,0 0 0,0 0 0,0 0 1,1 1-283,0-1 1,0 1 0,0-1-1,0 0 1,0 1 0,0-1-1,0 0 1,1 0 0,-1 0-1,0 0 1,1 0 0,1 2-1,31 15-5391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506 162 5250,'0'0'5798,"-29"2"-3635,-91 6-791,89-6-904,23-1-253,0-1 1,0 1 0,0-1-1,1-1 1,-1 1-1,0-1 1,-9-3 0,15 3-136,0 0 0,0 0 0,0 0 0,0 0 0,0-1 0,1 1 0,-1-1 0,0 1 1,1-1-1,-1 0 0,1 0 0,0 0 0,0 0 0,0 0 0,0 0 0,0 0 0,0 0 0,0 0 1,0 0-1,1 0 0,-1 0 0,1-4 0,-1 1-17,0 1 0,1-1 0,0 0 0,0 1 0,0-1 0,0 1 0,1-1 0,0 1 0,0-1 0,0 1 0,2-5 0,0 5-55,-1-1 1,1 1-1,0 1 0,0-1 0,0 0 0,1 1 0,-1 0 0,1-1 1,0 1-1,-1 1 0,2-1 0,-1 0 0,0 1 0,0 0 0,7-2 1,-3 1-4,1 0 1,0 1 0,0 0-1,1 0 1,-1 1 0,0 0 0,13 1-1,-19 0-10,-1 0 0,1 1-1,0-1 1,-1 1 0,1 0-1,0 0 1,-1 0 0,1 0-1,-1 0 1,1 1 0,-1-1-1,0 1 1,1-1 0,-1 1-1,0 0 1,2 2 0,0 1-5,0 1 1,0-1 0,0 1-1,-1-1 1,0 1 0,4 10 0,-1 3 0,0 1 1,-1 0-1,3 28 1,-4-22 20,-1 1 0,-1-1 0,-2 0 0,-1 1 0,-5 37 0,4-57-8,0 0 0,-1 0 0,0 0 0,0 0 1,-1 0-1,0 0 0,0-1 0,0 0 0,-1 0 0,0 0 0,0 0 1,-1-1-1,1 0 0,-1 0 0,0 0 0,0-1 0,-10 5 0,-3 1 24,1-2 0,-1 0 1,0-1-1,-1-1 0,-23 4 0,20-5 107,0 0 0,-1-2 1,1-1-1,-1-1 0,1-1 0,-31-4 1,52 4-103,-1-1 0,1 1 0,-1-1 0,1 0 0,0 0 1,-1 0-1,1 0 0,0 0 0,0-1 0,-1 1 0,1-1 0,0 1 1,0-1-1,1 0 0,-1 1 0,0-1 0,1 0 0,-1 0 0,1 0 0,-1-1 1,1 1-1,0 0 0,0 0 0,0-1 0,-1-4 0,-1-4 48,2 0-1,-1 0 0,1 0 1,1-18-1,0 19-55,0 3-16,1-1 0,0 0 0,0 0 0,0 0 0,1 1-1,0-1 1,5-10 0,-6 16-3,0-1-1,1 0 1,-1 0 0,1 1-1,0-1 1,-1 1-1,1-1 1,0 1 0,1 0-1,-1 0 1,0 0 0,1 0-1,-1 0 1,1 0-1,-1 0 1,1 1 0,0 0-1,0-1 1,-1 1 0,1 0-1,0 0 1,5 0-1,1 0-19,0 1 0,0 0 0,1 1 0,-1 0 0,0 1 0,0-1 0,0 2 0,0-1 0,15 8 0,6 4-6,40 26-1,-25-12 21,222 121-3452,-27-24-5803,-101-63 3185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0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0,'0'0'7563,"13"7"-7373,21 29 282,-33-35-284,0-1 0,0 1 0,-1 0 0,1-1 0,0 1 0,0-1 0,0 1 0,-1-1-1,1 1 1,0-1 0,0 1 0,0-1 0,0 0 0,0 0 0,0 0 0,0 1 0,0-1 0,0 0 0,0 0 0,0 0 0,0 0 0,2-1 0,-3 1-234,12-1 256,0-2 0,0 1 1,0-1-1,-1-1 1,1 0-1,-1-1 0,17-9 1,14-6-53,-34 17-123,145-52 709,-148 51 3,-11 6-5798,-10 6-3254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 3602,'0'0'9340,"-2"-12"-7969,1 4-1165,-5-24 332,6 32-535,0 0 1,0 0-1,0 0 0,0 0 0,0 0 0,0 0 0,0 0 0,0 0 0,0 0 0,0 0 0,0 0 0,0 0 0,0 1 0,0-1 0,0 0 0,0 0 0,-1 0 0,1 0 0,0 0 0,0 0 0,0 0 0,0 0 0,0 0 0,0 0 0,0 0 0,0 0 0,0 0 0,0 0 0,0 0 0,-1 0 0,1 0 0,0 0 0,0 0 1,0 0-1,0 0 0,0 0 0,0 0 0,0 0 0,0 0 0,0 0 0,0 0 0,-1 0 0,1 0 0,0 0 0,0 0 0,0 0 0,0 0 0,0-1 0,0 1 0,0 0 0,0 0 0,0 0 0,0 0 0,0 0 0,0 0 0,0 0 0,-4 25 118,-15 637 3259,19-533-3769,3-86-1935,-2-36 1188,0-1-1,1 1 1,0-1-1,3 8 0,13 20-7933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56 193 7059,'0'0'5472,"-10"-22"-3276,-30-69-820,39 89-1344,0 1 0,1-1 0,-1 0 0,0 0-1,1 0 1,-1 0 0,1 0 0,0 0 0,0 0-1,0 0 1,0 0 0,0 0 0,0 0 0,0 0-1,1 0 1,-1 0 0,1 0 0,0 0 0,-1 0-1,1 0 1,1-2 0,0 2-2,0 1 0,0-1 0,-1 0 0,1 1 0,0 0 0,0 0 0,1-1 1,-1 1-1,0 0 0,0 1 0,3-2 0,2-1 49,1 0-70,0 1 0,0-1 1,1 1-1,-1 0 1,0 1-1,1 0 1,-1 0-1,1 1 0,-1 0 1,1 1-1,-1-1 1,1 2-1,-1-1 1,0 1-1,0 0 0,0 1 1,0 0-1,0 0 1,0 1-1,-1 0 1,1 1-1,12 9 0,-12-7-7,1 1 0,-1 0 0,0 1-1,-1 0 1,0 0 0,0 0-1,-1 1 1,0 0 0,-1 1-1,0-1 1,-1 1 0,0 0-1,0 0 1,-1 0 0,-1 0-1,2 17 1,-3-21 4,0 4 5,0 0-1,-1 0 0,0 1 0,-3 15 1,3-25 19,0 0 1,-1 0-1,1 0 1,-1 0 0,0 0-1,1 0 1,-1 0 0,0 0-1,0 0 1,0 0-1,-1 0 1,1-1 0,0 1-1,-1 0 1,1-1 0,-1 1-1,0-1 1,1 0 0,-1 1-1,0-1 1,0 0-1,1 0 1,-1 0 0,0 0-1,0-1 1,0 1 0,-1 0-1,1-1 1,-2 1-1,3-1 9,0 1-1,0-1 0,0 0 1,-1 0-1,1 0 0,0 0 1,0 0-1,0 0 0,0 0 0,0 0 1,0 0-1,0 0 0,0-1 1,0 1-1,0 0 0,0-1 1,0 1-1,0-1 0,0 1 1,0-1-1,0 1 0,0-1 0,0 0 1,1 1-1,-1-1 0,0 0 1,0 0-1,1 0 0,-1 0 1,0-1-1,0-2 52,0 0 1,0 1 0,1-1-1,-1 0 1,1 0-1,0 0 1,0-5-1,1-4-11,-1 2-42,2 1-1,-1-1 1,1 1 0,1 0 0,0 0 0,0 0 0,1 0 0,0 0 0,1 1 0,0 0 0,0 0-1,1 0 1,12-14 0,-2 5-16,1 0-1,1 2 1,0 0-1,40-26 1,-51 37-13,-1 2 0,1-1 0,0 1 1,12-4-1,-16 6-10,0 0 1,-1 0-1,1 1 0,0 0 1,-1-1-1,1 1 0,0 0 1,0 0-1,-1 0 1,1 1-1,0-1 0,0 1 1,-1-1-1,1 1 0,0 0 1,3 2-1,0 1-7,0 1-1,-1 0 1,1 0 0,-1 0-1,0 1 1,-1 0-1,1 0 1,-1 0 0,5 9-1,3 8-106,13 34 1,-16-31-802,-1 1 0,6 32 1,1 56-8116,-9-57 724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9556,'0'0'4803,"-90"123"-3555,39-53 1,-5 7-433,2 0 16,3-7-431,3-5-225,5-10-112,3-9-64,6-6-80,10-8-1409,7-1-2337,12-5-3649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8100,'0'0'4359,"25"12"-3524,80 44-336,-101-53-478,0-1-1,-1 0 1,1 1 0,-1 0-1,0 0 1,0 0-1,0 0 1,0 1 0,-1-1-1,1 1 1,-1-1 0,0 1-1,0 0 1,0 0 0,0 0-1,-1 0 1,0 0-1,1 0 1,-2 1 0,1-1-1,0 0 1,-1 0 0,0 1-1,0-1 1,0 0-1,-2 8 1,2 5 44,0-13-29,0 0-1,0 0 1,-1-1 0,1 1 0,-1 0 0,0 0 0,0-1 0,0 1 0,0-1 0,-1 1 0,1-1 0,-1 0 0,0 1 0,0-1 0,0 0-1,0 0 1,-1 0 0,1-1 0,-1 1 0,0 0 0,0-1 0,0 0 0,0 0 0,0 0 0,0 0 0,-1 0 0,-4 1 0,-4 1 376,-1 0 0,1-1 1,-1-1-1,0 0 0,0-1 1,-21-1-1,32 0 268,3-1-643,0 1 0,0-1 0,0 0 0,0 0 0,1 0 0,-1 1-1,0-1 1,0 1 0,0-1 0,0 1 0,1-1 0,-1 1 0,0 0-1,1 0 1,-1-1 0,0 1 0,0 0 0,1 0 0,-1 0 0,3 1 0,-1-1-19,19-2-20,0 1 1,34 4 0,-47-2-2,-1 0 0,0 1 0,0 0 1,0 1-1,0 0 0,0 0 0,0 0 0,-1 1 1,14 10-1,-14-9-8,0 1 0,-1 0 1,0 0-1,0 1 0,0 0 1,-1 0-1,0 0 0,-1 1 1,1-1-1,4 13 0,-8-16 16,1-1 0,-1 1 0,0-1 0,0 1-1,0 0 1,-1 0 0,1 0 0,-1-1 0,0 1 0,0 0-1,-1 0 1,1 0 0,-1-1 0,1 1 0,-1 0 0,0-1 0,-1 1-1,1 0 1,-1-1 0,1 0 0,-1 1 0,0-1 0,0 0 0,-1 0-1,1 0 1,-4 4 0,-3 0 53,0 0 0,-1-1 0,1 0 0,-1 0 0,0-1 0,-1 0 0,1-1 0,-1 0-1,0-1 1,-19 4 0,12-4-124,-1 0-1,0-2 0,0 0 1,0-1-1,-31-5 0,45 4-334,0 0 0,0 0 0,0-1-1,0 0 1,1 0 0,-1 0 0,0 0-1,1-1 1,0 0 0,0 0 0,0 0-1,0 0 1,0-1 0,-4-5 0,-25-32-6808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3458,'0'0'9567,"-4"-4"-8602,-4-8-577,8 12-382,0-1 0,1 1 0,-1 0 0,0 0 0,0-1 1,0 1-1,0 0 0,0 0 0,0-1 0,1 1 0,-1 0 0,0 0 0,0-1 0,0 1 0,1 0 0,-1 0 0,0 0 0,0-1 0,1 1 0,-1 0 0,0 0 0,0 0 0,1 0 0,-1 0 0,0 0 0,0 0 0,1 0 0,-1-1 0,0 1 1,1 0-1,6 0 52,0 0 1,0 0 0,-1 1 0,13 1 0,225 46 1395,493 81 1001,566 106-636,-1050-174-1592,-248-60-849,0 0 1,0 0 0,-1 0-1,1-1 1,0 0 0,0 0-1,5 0 1,3-1-4021,1 1-4687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11 319 8228,'0'0'1040,"-2"-23"1324,-6-75-406,7 93-1857,2 0-1,-1 0 1,0 0 0,1 0-1,0 0 1,0 1 0,1-1-1,-1 0 1,1 1 0,0-1-1,0 1 1,1 0-1,-1-1 1,1 1 0,0 0-1,4-4 1,0 2 41,-1 0 1,2 1-1,-1 0 1,1 0-1,-1 0 1,11-3-1,-8 3-43,1 1 0,-1 0 0,1 1 1,0 0-1,0 1 0,0 0 0,0 1 0,17-1 0,-23 2-95,0 0 0,1 1 0,-1-1 1,1 1-1,-1 0 0,0 0 0,0 1 0,0 0 0,0-1 0,0 2 0,0-1 0,0 1 0,0-1 0,-1 1 0,0 0 1,1 1-1,-1-1 0,0 1 0,3 4 0,-1 2 6,0 1 0,0-1 0,-2 1 0,1 0 0,-1 0 0,-1 0 0,0 1 0,-1-1 0,0 1 0,0-1-1,-1 1 1,-1 0 0,0 0 0,-3 21 0,3-31 19,-1-1-1,1 1 1,0 0-1,-1 0 1,0 0-1,1-1 1,-1 1-1,0 0 1,0-1-1,0 1 1,0-1-1,0 1 1,0-1-1,0 1 1,0-1-1,-1 0 1,1 1-1,0-1 1,-1 0-1,1 0 1,-4 2-1,3-11 1109,3 1-1063,1 0 0,-1-1 0,1 1 0,0 0 0,1 0 0,0 0 0,0 0 0,0 0 1,1 1-1,0 0 0,0-1 0,10-9 0,9-11-63,36-31-1,-40 41 9,10-11 53,1 2 0,38-25 0,-67 50-70,0 1 0,0-1 0,0 1 0,0-1 0,0 1 0,0 0 0,0-1 0,0 1 1,0 0-1,0 0 0,0-1 0,0 1 0,0 0 0,0 0 0,0 0 0,0 0 0,0 1 0,0-1 0,0 0 0,0 0 0,0 1 0,0-1 0,1 1 0,0 0-2,0 0 0,0 1 0,0-1 0,-1 1 0,1-1 0,-1 1 0,1 0 0,-1-1 0,1 1 0,0 3-1,4 5-9,-2 0-1,1 1 1,3 15-1,-7-22 10,5 23-1058,0 1-1,-3-1 1,0 1-1,-2 46 1,0-27-1148,1 8-4439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1072,'0'0'14124,"-6"21"-13123,-7 19-430,-1-1 0,-1 0 0,-25 42-1,-11-1-198,-4-2-1,-3-2 0,-3-3 0,-3-3 1,-4-3-1,-81 64 0,141-125-534,1-1-239,1 1-1,0-1 1,0 1 0,-6 7-1,11-11-242,-1 0 1,1 1-1,-1-1 0,1 1 0,0-1 1,0 1-1,0 0 0,0-1 0,0 5 0,0 11-6737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8500,'0'0'8116,"-16"11"-7044,-48 36-397,63-46-646,-1 0 0,1 0 0,0 0 0,-1 0-1,1 1 1,0-1 0,0 1 0,0-1 0,0 1 0,0-1 0,0 1-1,1-1 1,-1 1 0,0 0 0,1 0 0,-1-1 0,1 1 0,0 0-1,-1 0 1,1-1 0,0 1 0,0 0 0,0 0 0,0 0 0,1-1-1,-1 1 1,1 3 0,1 1 59,-1 0-29,0-1 0,1 0 0,0 0-1,0 0 1,1 0 0,-1 0-1,1-1 1,0 1 0,0-1 0,1 1-1,6 6 1,7 5 118,27 19-1,-31-24-68,27 18 41,-24-18-98,-1 0-1,0 2 0,0-1 0,17 21 1,-29-25 10,-15-7 57,11-1-111,-13-1-12,-1 0-1,1-2 1,-1 1-1,1-2 0,0 0 1,-25-10-1,28 9-638,0 0-1,0-1 1,0 0-1,1-1 0,0 0 1,0-1-1,1 0 1,-16-17-1,2-9-5947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10101,'75'-51'1584,"-24"34"1394,8 8-465,2-1-1072,-7 5-497,-14 3-768,-8-3-176,-5 5-576,-6 0-2049,-7 0-1569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 2369,'0'0'7468,"-19"0"-6188,-39 0-349,22 0 2970,792 0-3165,-1228-12-632,416 13-69,-1 2-1,-67 12 1,37-6 1574,80-8 923,146-8-2243,-78 2-256,511-15 83,9 20-100,-382 1-6,859 34 5,-948-29-14,-6 0-14,-100-5 39,-21-1-314,-167-12-5496,132 12 1523,-10 0-1539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0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1473,'0'0'3521,"3"0"-4209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155 243 2689,'0'0'6179,"-23"0"-4223,-51 0-553,17 0 1969,56 0-2211,3 0-161,1266-48 2522,-812 23-3082,-194 13-335,684-45 118,-729 31-151,-178 16-61,-38 10 1,0 0 0,-1-1-1,1 1 1,0 0 0,0-1 0,-1 1 0,1 0 0,0-1 0,-1 1 0,1-1-1,0 1 1,-1-1 0,1 1 0,-1-1 0,1 1 0,-1-1 0,1 0 0,-1 1-1,1-1 1,-1 0 0,0 0 0,1 1 0,-1-1 0,0 0 0,0 0-1,1 1 1,-1-1 0,0 0 0,0 0 0,0 1 0,0-1 0,0 0 0,0 0-1,0 0 1,0 1 0,0-1 0,-1 0 0,1 0 0,0 0 0,0 1 0,-1-1-1,1 0 1,-1 1 0,1-1 0,0 0 0,-2 0 0,1-2-22,-1 1-1,0-1 1,0 1 0,0 0 0,0 0-1,-1 0 1,1 0 0,0 0 0,-1 0 0,-3-1-1,-3 0-726,0 1-1,-1 1 0,1-1 1,-1 1-1,1 1 1,-1 0-1,-17 2 0,-9-1-2039,-41 0-3311,-19 3-1548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69 3922,'0'0'966,"-23"2"1058,-72 7-119,64-3 184,31-6-2047,0 0 0,0 0-1,0 0 1,-1 0 0,1 0 0,0 0 0,0 0 0,0 0 0,-1 0 0,1 0 0,0 1 0,0-1-1,0 0 1,0 0 0,-1 0 0,1 0 0,0 0 0,0 0 0,0 1 0,0-1 0,0 0 0,0 0-1,-1 0 1,1 0 0,0 0 0,0 1 0,0-1 0,0 0 0,0 0 0,0 0 0,0 1 0,0-1-1,0 0 1,0 0 0,0 0 0,0 1 0,0-1 0,0 0 0,0 0 0,0 0 0,0 1 0,0-1-1,0 0 1,0 0 0,0 0 0,0 0 0,0 1 0,1-1 0,-1 0 0,0 0 0,2 2 116,1-1 0,0 1 0,-1-1 0,1 0 0,0 0 0,0 0 0,0 0 0,0 0 0,3-1 0,64 8 911,79-2 0,-147-6-1052,207 1 965,59-1-542,1617 0 2180,-1859 1-2576,-19-1 6,1 1-1,-1-1 1,1-1-1,0 1 1,-1-1-1,0-1 1,15-3-1,-21 4 20,0 0-1,0 1 0,0-1 0,0 0 0,0 0 0,-1 0 0,1 0 0,0 0 1,-1 1-1,1-1 0,-1 0 0,1-1 0,-1 1 0,1 0 0,-1 0 0,1 0 1,-1 0-1,0 0 0,0 0 0,0 0 0,0-1 0,0 1 0,0 0 0,0 0 1,0 0-1,0 0 0,0 0 0,-1-2 0,-9-28 691,-17-14-807,29 44-656,0 0 1,0 1-1,0-1 1,1 1-1,-1-1 0,0 1 1,0 0-1,0 0 1,1 0-1,3 0 0,42 0-7259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84 600 6931,'0'0'4242,"-14"-24"-1566,-39-84-795,49 100-1703,1-1 1,1 0 0,0 0-1,0 0 1,0 0-1,1 0 1,1 0 0,0 0-1,1-16 1,0-3 231,0 19-317,-1-1 0,1 1 0,0-1 0,1 1 0,1 0 0,-1-1 0,1 1 0,1 0 0,-1 1 0,2-1 0,7-12 0,-5 11-45,1 0 1,1 0 0,-1 0-1,2 1 1,-1 0 0,1 1-1,20-13 1,-11 11-64,-1 0-1,2 1 0,-1 1 1,1 1-1,0 0 1,0 2-1,1 0 0,0 2 1,0 0-1,28 0 0,-42 3 12,1 0-1,0 1 0,0 0 1,0 0-1,0 0 0,0 1 1,9 4-1,-12-4 2,0 1 1,0 0-1,-1 0 0,1 0 1,0 1-1,-1-1 0,0 1 1,0 0-1,0 0 0,6 9 1,2 6-12,0 0 1,-1 1 0,-1 1-1,-1-1 1,-1 2-1,11 41 1,-11-27 253,-2 1 0,-1 0 1,-1 56-1,-4-93 235,0-13 1462,1-9-1746,2 0 1,0 0-1,1 0 1,1 1-1,1-1 1,1 1 0,1 1-1,16-32 1,-10 26-187,0 1 1,2 1 0,1 0-1,1 1 1,1 1-1,25-22 1,-36 36-10,0 1 1,1 0-1,0 0 0,0 1 1,1 0-1,-1 1 1,1 0-1,1 0 0,-1 1 1,1 1-1,-1-1 0,1 2 1,0 0-1,0 0 0,0 1 1,0 0-1,0 1 0,21 1 1,-24 1-10,-1 0 0,1 1 1,-1 0-1,0 0 0,0 0 0,0 1 1,0 0-1,-1 0 0,0 1 1,1-1-1,-2 1 0,1 1 0,0-1 1,-1 1-1,0 0 0,6 11 1,4 6-51,-1-1 0,-1 2 1,15 39-1,-21-44-251,-1-1 0,-1 2 0,-1-1-1,2 21 1,0 80-4635,-6-25-2065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 3009,'0'0'10357,"-20"0"-9052,-34 0-748,33 0 194,31 0 2031,664 0 1067,-997-8-3566,180 4-77,82-1 332,638 2-265,-575 3-71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68 363 3970,'0'0'8916,"-11"-25"-7513,-36-81-445,45 102-895,1-1-1,-1 1 1,1-1 0,0 1-1,0-1 1,0 1 0,1-1-1,0 0 1,-1 1 0,2-1-1,-1 0 1,0 1 0,1-1-1,0 0 1,0 1 0,1-1-1,-1 1 1,1 0 0,0-1 0,0 1-1,3-5 1,0 3-26,1 0-1,0 0 1,0 0 0,0 0 0,1 1 0,0 0-1,0 0 1,9-4 0,-8 5-30,-1 0 0,1 1 0,0 0-1,0 0 1,0 1 0,15-3 0,-20 5-11,1-1 0,-1 1 0,1 0 0,-1 0 0,1 0 0,-1 0 0,1 1 0,-1-1 1,1 1-1,-1 0 0,0 0 0,1 0 0,-1 1 0,0-1 0,0 1 0,0 0 0,0 0 0,5 4 0,-3 0 0,0-1-1,0 2 1,-1-1-1,0 0 1,-1 1-1,1 0 1,-1 0-1,-1 0 1,1 0-1,-1 0 1,0 0-1,1 13 1,0 10-44,-1 56 0,-3-57 56,-4-2 106,5-26-81,0-1 0,0 1 0,0-1 0,0 0 0,0 1 0,0-1 0,0 1 0,0-1 0,-1 1 0,1-1-1,0 1 1,0-1 0,0 0 0,-1 1 0,1-1 0,0 0 0,-1 1 0,1-1 0,0 0 0,-1 1 0,1-1 0,0 0 0,-1 0-1,1 1 1,-1-1 0,1 0 0,0 0 0,-1 0 0,1 1 0,-1-1 0,1 0 0,-1 0 0,1 0 0,-1 0 0,1 0 0,0 0-1,-1 0 1,1 0 0,-1 0 0,1 0 0,-1 0 0,1 0 0,-1-1 0,1 1 0,-1 0 0,1 0 0,0 0 0,-1-1 0,1 1-1,0 0 1,-1 0 0,0-1 0,0-7 1042,1-11-931,0 1 0,1-1 1,1 0-1,0 1 0,2 0 0,0 0 0,1 0 0,8-18 0,-7 21-146,2 0 0,0 1 0,0-1-1,1 2 1,1-1 0,0 2 0,1-1 0,1 1 0,16-13 0,-27 24-6,0 0 1,0 0 0,0 1 0,0-1 0,0 0 0,0 1-1,0-1 1,1 1 0,-1-1 0,0 1 0,0-1 0,1 1 0,-1 0-1,0 0 1,0 0 0,1 0 0,-1 0 0,0 0 0,1 0-1,-1 0 1,0 0 0,0 1 0,1-1 0,-1 0 0,0 1-1,0-1 1,0 1 0,1-1 0,-1 1 0,0 0 0,0 0-1,0-1 1,0 1 0,0 0 0,0 0 0,-1 0 0,1 0-1,0 0 1,0 0 0,-1 0 0,1 0 0,0 0 0,-1 1-1,1-1 1,-1 0 0,1 2 0,2 6-78,1 1-1,-2-1 1,0 1 0,2 16 0,5 99-2915,-3-33-1623,-1-31-414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7972,'0'0'9188,"166"-7"-8452,-80 0 129,4 2-177,-9 0-272,-9-2-48,-16 0-336,-11 0 0,-13-1-64,-15 6-720,-12 2-961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1 464,'0'0'14935,"21"3"-14377,8 1-290,30 10 0,-56-13-228,0 0 0,1 0 0,-1 1 1,0-1-1,0 1 0,0 0 0,0 0 0,0 0 0,-1 0 1,1 1-1,-1-1 0,1 1 0,-1 0 0,0-1 1,0 1-1,0 0 0,0 0 0,-1 1 0,1-1 0,1 5 1,-1 1 56,0 0 1,0 0 0,-1 0-1,0 1 1,-1 12 0,0-14-1,0 1 0,0 0 1,-1-1-1,-4 16 0,4-21-58,0 0 1,0 1-1,-1-1 0,0 0 0,1 0 1,-1 0-1,0-1 0,-1 1 0,1 0 1,0-1-1,-1 1 0,0-1 1,1 0-1,-5 3 0,1-1 189,-1 0 0,1-1 0,-1 1 0,0-2 0,1 1 0,-1-1 0,-1 0 0,1 0 0,0 0 0,0-1 0,-1-1 0,-8 1 2353,20-1-2191,315-5-22,-230 2-951,2 0-2703,1 2-4258,-16 1-3843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1473,'0'0'12229,"2"-3"-11813,-2 2-406,1 1 0,-1 0 0,0-1-1,0 1 1,0 0 0,0-1-1,1 1 1,-1 0 0,0 0-1,0-1 1,0 1 0,1 0-1,-1 0 1,0-1 0,1 1-1,-1 0 1,0 0 0,1 0-1,-1-1 1,0 1 0,1 0-1,-1 0 1,0 0 0,1 0-1,-1 0 1,0 0 0,1 0-1,-1 0 1,0 0 0,1 0 0,-1 0-1,0 0 1,1 0 0,-1 0-1,0 0 1,1 0 0,-1 0-1,1 0 1,-1 1 0,8 16 298,-2 42 312,-5-49-460,1 56 463,-2-35-334,2-1 0,1 1 0,9 39 0,-10-62-234,0 1 0,1-1 0,0 0 0,0 0 0,1-1 0,0 1 1,1-1-1,-1 0 0,1 0 0,1 0 0,-1-1 0,1 0 0,1 0 0,-1 0 0,1-1 1,11 8-1,-4-6 19,-1-1 0,1 0 0,0-1 0,1-1 0,-1 0 0,1-1-1,21 2 1,110 0 146,-116-5-191,-1 0-16,140-3 68,-129 0-42,0-2 0,49-11 0,-88 16-16,1-1 0,-1 1 1,1-1-1,-1 1 0,1-1 0,-1 1 0,1-1 1,-1 0-1,0 0 0,0 0 0,1 0 0,-1 0 1,0 0-1,0 0 0,0 0 0,0 0 1,0-1-1,0 1 0,0 0 0,-1-1 0,1 1 1,0 0-1,-1-1 0,1-1 0,0 0 20,-1 0-1,0 0 1,1 0 0,-1 0-1,-1 0 1,1 0-1,0 0 1,-1 0-1,0 0 1,1 0 0,-1 1-1,-2-5 1,-23-40 130,22 41 14,-1-1 0,1 1 1,1-1-1,-1 0 0,1 0 0,0 0 1,1-1-1,0 1 0,0-1 0,-1-13 1,7 104-361,0 23 233,-5-92-192,0 0 1,-1 0-1,0 0 1,-1 0 0,-8 21-1,-7 10-1608,-18 55-8536,24-51 962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7267,'0'0'8578,"15"-1"-8245,-9 0-303,-1 1 8,0-1 0,0 1 0,0 0 0,0 0 0,-1 0 0,1 1 0,0 0-1,5 1 1,-8-1-19,0 0-1,1 0 1,-1 1-1,0-1 1,0 1-1,-1-1 0,1 1 1,0 0-1,0-1 1,-1 1-1,1 0 1,-1 0-1,0 0 0,1 0 1,-1 0-1,0 1 1,0-1-1,0 0 1,-1 0-1,1 1 0,0-1 1,-1 1-1,1 2 1,5 42 476,-2 0 1,-3 54-1,-1-88-378,0-7-38,1-4-44,-1 0 0,0 0 0,0 0 1,0 1-1,0-1 0,0 0 0,0 0 0,-1 0 0,1 0 0,-1 0 1,1 0-1,-1 0 0,0 0 0,0 0 0,0 0 0,0 0 0,0 0 1,0 0-1,-3 3 0,-2-6 715,4-8-217,0-11-272,0-1 0,2 1-1,3-27 1,-2 35-233,1-1-1,1 1 0,0 0 1,0 0-1,1 0 1,11-22-1,0 9 16,1 0 0,36-43 0,-44 58-1,1 1-1,0 1 1,0-1-1,1 1 1,0 1-1,0 0 1,1 0 0,-1 1-1,19-7 1,-24 11-38,-1 1-1,1-1 1,0 1 0,-1 0 0,1 1 0,0-1 0,0 1 0,0 0 0,-1 0 0,1 1-1,0-1 1,4 2 0,-6-1-6,1 1 1,-1-1-1,0 1 0,-1-1 0,1 1 1,0 0-1,0 0 0,-1 0 0,1 0 0,-1 0 1,1 1-1,-1-1 0,0 1 0,0 0 1,0-1-1,-1 1 0,3 4 0,3 9-39,0 1 0,-2 0 0,0 0 1,0 1-1,-2-1 0,3 36 0,-6 112-4127,-1-124 1830,-5 46-4156,-6 0-2678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8292,'0'0'10202,"3"-4"-9386,-2 3-765,0 0-1,0 0 0,0 0 1,0 0-1,0 0 0,0 0 1,1 0-1,-1 0 1,1 0-1,-1 0 0,0 1 1,1-1-1,-1 1 0,1-1 1,-1 1-1,4-1 1,26-2 423,-1 1-1,48 2 1,-21 1-188,49 0 199,23 1 81,184-22 0,-300 19-808,1-2-1,-1 1 1,0-2 0,18-6 0,-40 13-5309,-5-1 2479,-9 2-220,-33 20-6625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0:5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89 2065,'0'0'8879,"-10"-2"-3380,-11-3-3875,15 2-198,11 2-966,15 0-572,-17 1 184,738 5 830,-1088-17-1086,240 11 68,-116-3-86,206 1 219,17 1-16,13 0-21,250-4-26,204-14 374,-462 20-311,-5 0-13,0 0 1,0 0-1,1 0 1,-1 0-1,0 0 0,0 0 1,0 0-1,0 0 1,1 0-1,-1 0 0,0 0 1,0 0-1,0 0 1,1 0-1,-1 0 0,0 0 1,0 0-1,0 0 1,0 0-1,1 0 0,-1 0 1,0 0-1,0 0 1,0 0-1,0 0 0,0-1 1,1 1-1,-1 0 1,0 0-1,0 0 0,0 0 1,0 0-1,0-1 1,0 1-1,0 0 0,0 0 1,0 0-1,1 0 1,-1 0-1,0-1 0,0 1 1,0 0-1,0 0 1,0 0-1,0-1 0,0 1 1,0 0-1,0 0 1,0 0-1,0 0 0,0-1 1,0 1-34,0-13-8797,0-1-277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9764,'0'0'8338,"26"2"-7279,82 7-224,-103-9-785,-1 1 0,1 0 0,0 0 0,0 0 1,0 0-1,-1 1 0,1 0 0,0 0 0,-1 0 0,0 0 0,1 1 1,-1 0-1,0-1 0,-1 2 0,1-1 0,0 0 0,-1 1 0,5 6 1,-5-6-21,-2 0 0,1 1-1,0-1 1,-1 0 0,0 1 0,0-1 0,0 0 0,0 1 0,-1 0 0,0-1 0,0 1 0,0-1 0,0 1 0,-1-1 0,0 1 0,-2 6 0,2-7-7,-1-1 0,1 1 0,-1-1 0,0 1 0,0-1 0,0 0 0,0 0 0,-1 0 0,1 0 0,-1 0 0,0-1 0,0 1 0,0-1 0,-4 3 0,-6 3 90,0 0 0,-18 6 0,25-11-48,21-2 1888,83-5-1843,-54 1-73,0 1-1,71 9 0,-104-6-55,-1 2 0,1 0 1,-1 0-1,0 1 0,0 0 0,0 0 0,-1 1 0,0 1 0,12 8 0,-17-11 7,1 1 0,-1-1 0,0 1 0,0 0 0,0 1 0,0-1 0,-1 1 0,0-1 0,0 1 0,0 0 0,0 0 0,-1 1 0,0-1 0,0 0 0,-1 1 0,1-1 0,-1 1 0,0-1 0,0 8 0,-1-6-18,1-4 25,-1 1 0,0-1 0,0 0 0,0 1 0,0-1 0,0 1 0,-1-1 0,0 1 0,1-1 0,-1 0 0,0 1 1,-1-1-1,1 0 0,-1 0 0,1 0 0,-1 0 0,0 0 0,0 0 0,0-1 0,0 1 0,-5 4 0,-4 0 18,0 1-1,-1-2 1,1 1-1,-1-2 1,-1 0 0,1 0-1,-1-1 1,1 0 0,-1-1-1,-15 1 1,-2 0-257,0-2 1,-1-1-1,-39-5 1,66 4-77,0 0-1,0-1 1,0 1 0,0-1-1,0 0 1,1-1 0,-1 1-1,0-1 1,0 1 0,1-1-1,-1 0 1,1 0 0,0-1-1,-1 1 1,-2-4 0,-17-22-5958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5763,'0'0'8444,"11"-4"-7577,-4 1-754,-5 1-81,1 1 1,0 0 0,-1 0-1,1 0 1,0 1-1,-1-1 1,1 1 0,0-1-1,3 1 1,-5 0-22,-1 0-1,1 0 1,0 0-1,-1 1 1,1-1-1,0 0 1,-1 0-1,1 1 1,-1-1 0,1 0-1,-1 1 1,1-1-1,-1 1 1,1-1-1,-1 1 1,1-1 0,-1 1-1,1-1 1,0 1-1,-1 1 19,1 0-1,0-1 0,-1 1 1,1 0-1,-1 0 1,1 0-1,-1-1 0,0 1 1,0 0-1,0 2 1,-1 125 1494,3 151 1212,-3-276-2704,2 0 0,-1 0 0,0 0 0,1 0 0,0 0 0,0 0 0,0 0 1,0 0-1,4 7 0,-4-9-18,1 0-1,0 0 1,0-1 0,-1 1 0,1 0 0,0-1-1,0 1 1,0-1 0,1 1 0,-1-1 0,0 0-1,1 0 1,-1 0 0,0 0 0,1-1 0,-1 1-1,4 0 1,29 4 141,-1-2-1,1-1 1,38-3-1,-16 0 7,590 9 806,-647-20-73,0 2-761,1-9-59,-1 0 0,0 0-1,-2 0 1,0 0 0,-1 1 0,-1-1 0,-13-34 0,15 143 386,4-35-480,1 55 32,-4-93-60,0 0-1,-1 0 1,-1-1 0,-6 23 0,3-22-948,2 0 1,-3 29-1,3 35-5484,4-16-2880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66 342 8500,'0'0'3351,"-11"-23"-1094,-31-73-915,39 90-1186,1 0-1,0 0 1,0 0 0,1 0 0,0 0 0,0 0-1,1 0 1,-1 0 0,1-1 0,1-7 0,0-2 200,0 12-286,-1 0 1,1-1-1,-1 1 1,1-1-1,0 1 0,1 0 1,-1 0-1,1 0 0,0 0 1,0 0-1,0 0 0,1 0 1,-1 1-1,6-7 1,-2 5-27,-1 0 1,1 0-1,0 1 1,0-1-1,1 2 1,-1-1-1,1 1 1,9-4-1,2 1-17,1 1 1,0 1-1,1 1 0,-1 0 0,38 0 0,-51 3-25,0 0-1,0 1 0,0-1 1,-1 1-1,1 1 1,0-1-1,0 1 0,0 0 1,-1 0-1,1 1 0,-1-1 1,0 1-1,0 1 0,7 4 1,-6-3-7,-1 1 0,0 0 0,0 0 0,0 0 0,-1 0 0,1 1 0,-2 0 0,1 0 0,-1 0 0,4 13 0,-1 3 16,-1 0 0,-2 1 0,0-1 0,-2 1 0,0 0 0,-6 45 0,5-62 79,-1 1-1,-1-1 1,1 0-1,-1 0 0,-1 1 1,1-1-1,-1-1 1,0 1-1,-1 0 1,1-1-1,-1 1 1,-1-1-1,1 0 1,-10 9-1,13-14 493,1-7 122,0-6-623,0 0 0,1-1 0,0 1 0,1 0 1,0 0-1,1 1 0,0-1 0,1 0 0,9-18 0,5-6-68,42-59 0,-48 79-10,1 1 1,0 0 0,1 1 0,0 0-1,29-21 1,-39 32-5,1 0-1,0 1 1,0-1-1,0 1 1,0 0-1,0 0 1,0 1 0,1-1-1,-1 1 1,0 0-1,1 1 1,9-1-1,-11 1 0,0 1-1,-1 0 0,1-1 0,0 1 0,-1 0 1,1 1-1,0-1 0,-1 0 0,1 1 0,-1 0 1,0 0-1,0 0 0,1 0 0,-1 1 0,-1-1 0,1 1 1,0 0-1,2 4 0,3 4-98,-1 1-1,0 0 1,-1 0-1,0 0 1,-1 1 0,0 0-1,-1 0 1,-1 1-1,3 17 1,-1 16-2484,0 62 0,-5-25-3023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8980,'0'0'10370,"28"-6"-9521,32-7-532,1 4 1,86-4-1,-41 12-98,375-24 584,-463 23-780,-12 2-16,1-1 0,0 0 0,0-1 0,-1 1 0,1-1 0,6-3 0,-7 1-133,-6 4 107,0 0 0,0-1 0,0 1 0,0 0 1,0 0-1,0 0 0,0 0 0,0 0 0,0 0 1,0-1-1,0 1 0,0 0 0,0 0 0,0 0 1,0 0-1,0 0 0,0 0 0,0 0 0,0-1 1,-1 1-1,1 0 0,0 0 0,0 0 0,0 0 1,0 0-1,0 0 0,0 0 0,0 0 0,0 0 1,0-1-1,0 1 0,-1 0 0,1 0 0,0 0 1,0 0-1,0 0 0,0 0 0,0 0 0,0 0 1,-1 0-1,1 0 0,0 0 0,0 0 0,0 0 1,0 0-1,0 0 0,0 0 0,0 0 0,-1 0 1,1 0-1,0 0 0,0 0 0,0 0 0,0 0 1,0 0-1,0 0 0,-1 1 0,-12-2-1529,0 0 0,-1 2 0,-23 3 0,-25 14-4436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9412,'0'0'8092,"27"0"-6798,166 0 552,-111 0 622,-122 0-2309,-8-1-88,-1 2 1,-83 13-1,116-11 37,10-2-112,0 0 1,-1 0 0,1 1 0,0 0-1,-10 5 1,15-6-2,-1 0 0,1 0 0,-1 0 0,1 0 0,0 0 0,-1 0-1,1 1 1,0-1 0,0 1 0,0-1 0,0 1 0,0-1 0,0 1 0,1 0 0,-1-1 0,0 1-1,1 0 1,-1 0 0,1-1 0,0 1 0,0 0 0,-1 0 0,1 3 0,0-1 7,0 7-13,0 0-1,1 1 0,0-1 1,4 15-1,-4-23 19,0 0-1,0-1 1,0 1 0,0 0-1,0-1 1,1 1-1,-1 0 1,1-1 0,0 0-1,-1 1 1,1-1-1,0 0 1,0 0 0,1 0-1,-1 0 1,0-1-1,1 1 1,-1-1-1,1 1 1,0-1 0,-1 0-1,5 1 1,-3-1 212,1 0 1,-1 0 0,1-1 0,-1 1-1,1-1 1,0-1 0,6 0-1,10 0-223,213-4 38,-229 5-41,0 0-1,0 0 1,0 1 0,0 0-1,0 0 1,0 0 0,0 0-1,0 1 1,0 0-1,-1 0 1,1 0 0,-1 0-1,1 1 1,-1 0-1,0 0 1,0 0 0,0 0-1,-1 1 1,1-1-1,-1 1 1,0 0 0,0 0-1,0 0 1,0 1-1,-1-1 1,1 1 0,-1-1-1,0 1 1,-1 0-1,1 0 1,-1 0 0,0 0-1,0 0 1,0 7-1,-1-10 9,0 2-6,0 0 1,0 0-1,0 0 1,-1 0-1,0 0 1,-1 6-1,1-9 1,1 0 1,-1 1-1,0-1 0,0 1 0,0-1 0,0 0 0,-1 0 1,1 1-1,0-1 0,0 0 0,-1 0 0,1 0 0,0-1 1,-1 1-1,1 0 0,-1 0 0,0-1 0,-1 1 0,-15 4-175,0-1 0,-1-1 0,1-1 0,-1 0 0,0-1 0,-28-3 0,4 1-1617,-16 1-2227,-3 0-2959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97 1457,'0'0'8777,"-25"0"-6949,-91 0-85,49 0 3570,236 0-3886,1552 0 1842,-1743-9-2274,-13-4-1373,0 0 1,-1 3 0,0 0-1,0 3 1,-1 1 0,-66-2-1,-508 23-8741,86 1 7436,353-16 3768,65 0 4674,257 0-5662,445-5 229,141 0 416,-472 19-1593,-241-11-128,-12-2-1,-1 0 0,0 1 0,0 0 0,0 0 1,13 6-1,-40-7 137,-42-4-7,-92-17 0,31 2-410,49 14-1592,0 3 1,-131 16-1,138-9 1159,-641 14-1753,594-20 2520,-61-7 1127,143 1 279,26 2-765,13 0-117,28-2-143,59-2 1,-41 4-388,584-24 390,4 25-1651,-502 3 122,-191 5-4788,16 0 3469,-46 4-3984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27 354 8900,'0'0'3164,"-5"-21"-1339,-14-70-547,18 87-1206,0 1 1,1-1-1,-1 0 0,1 0 1,0 0-1,0 0 0,1 1 1,-1-1-1,1 0 1,0 0-1,0 1 0,0-1 1,0 0-1,1 1 0,-1-1 1,1 1-1,0 0 0,0-1 1,3-2-1,0 0 12,1 2-1,0-1 1,-1 1 0,2-1 0,-1 2-1,13-7 1,-12 6-39,4-1 6,1 0 0,0 1 0,0 0 0,0 1 0,0 0 0,22-2 0,-25 4-38,-1 1 1,1 0 0,0 0-1,-1 1 1,1 0 0,-1 1-1,1-1 1,-1 2 0,1-1-1,12 7 1,-11-3-18,0 0 0,0 1-1,-1 0 1,0 1 0,-1 0 0,0 0-1,0 1 1,0 0 0,-1 0 0,-1 1 0,9 14-1,-9-11 105,0 0 0,0 0 0,-1 0-1,-1 1 1,0 0 0,-1 0 0,-1 0 0,0 0-1,0 18 946,-2-34 43,-2-7-1028,1 1-1,0-1 1,0 1 0,1-1-1,0 1 1,1-1 0,0 1-1,0-1 1,1 1 0,3-10-1,-1 6 65,2-1-1,-1 0 1,2 1-1,-1 0 1,15-18-1,4 0 92,1 1-1,2 1 0,43-33 1,-61 52-225,-8 7 5,0-1-1,0 1 0,1 0 0,-1 0 0,1 0 0,-1 0 1,1 1-1,0-1 0,-1 1 0,1 0 0,0 0 0,0-1 1,4 1-1,-6 1-1,-1 0 1,1 1 0,0-1-1,0 1 1,0-1-1,0 1 1,-1 0-1,1-1 1,0 1 0,0 0-1,-1-1 1,1 1-1,-1 0 1,1 0 0,0-1-1,-1 1 1,0 0-1,1 0 1,-1 0-1,1 0 1,-1 0 0,0 0-1,0 0 1,1 0-1,-1 1 1,2 3-22,10 32-346,-1 1 0,-2 0-1,-2 1 1,4 50 0,-8-35-2949,-5 59 1,1-96 1513,-1 0 1,-4 18-1,-16 31-5381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11221,'0'0'10229,"101"-43"-9781,-10 31 112,16-3-496,8 3 160,0 0-224,-8 0-96,-22 7 0,-20 5-1841,-31 0-1680,-26 5-2658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11781,'0'0'2260,"17"23"-830,58 79-389,-70-95-923,0 1 1,0 0 0,-1 1-1,0-1 1,0 1 0,-1 0 0,0 0-1,0 0 1,-1 0 0,0 0-1,-1 1 1,0-1 0,-1 0-1,-1 16 1,1-6 40,1-13-90,-1 1 0,0-1 0,-1 0 1,1 0-1,-1 0 0,-1 0 0,1 1 0,-1-1 0,0-1 0,0 1 0,-1 0 0,1 0 1,-1-1-1,0 0 0,-1 1 0,0-1 0,0-1 0,0 1 0,0 0 0,-7 5 0,1-3 209,0 0 0,0-1 0,0 0 0,-1 0 0,0-1 0,0-1 0,-1 0 0,1 0 0,-1-1 0,0 0-1,-20 1 1,30-4 888,8 0-760,54-4-276,0-2 1,85-20-1,-70 11-182,22-2-506,107-22-2944,-72 6-3222,-69 12-37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9364,'0'0'10069,"125"-29"-9781,-50 26 256,-3-1-448,-5-1-48,-11-2-48,-16-3-1216,-18-4-1377,-22-1-1553,-6-2-2369</inkml:trace>
  <inkml:trace contextRef="#ctx0" brushRef="#br0" timeOffset="1">236 1 7780,'0'0'10991,"-7"1"-10185,5-1-788,1 0 1,-1 0-1,1 0 0,-1 1 1,1-1-1,-1 0 0,1 1 1,0-1-1,-1 1 1,1-1-1,0 1 0,-1 0 1,1 0-1,0 0 0,0 0 1,0 0-1,-1 0 0,1 0 1,0 0-1,0 1 1,-1 1 21,1 1 1,0-1 0,0 1 0,0-1 0,0 1 0,0 0 0,1-1 0,0 1 0,0 7 0,-1 138 1230,3 173-3126,2-271-2147,3-19-1414,8-2-4794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0:5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87 448,'0'0'6921,"-15"-1"-5790,-48-4 155,48 2 377,13 0 183,14-1-481,173 0-781,-86 4 344,124-16 1,-212 14-731,2 0 223,0 0-1,20-6 0,-33 8-370,0-1-1,1 1 1,-1 0-1,0 0 1,1 0-1,-1-1 1,0 1-1,0 0 0,1 0 1,-1-1-1,0 1 1,0 0-1,1 0 1,-1-1-1,0 1 0,0 0 1,1-1-1,-1 1 1,0 0-1,0-1 1,0 1-1,0-1 1,0 1-1,0 0 0,0-1 1,0 1-1,0 0 1,0-1-1,0 1 1,0-1-1,0 1 0,0 0 1,0-1-1,0 1 1,0 0-1,0-1 1,-12-16-212,11 17 141,0 0 7,0 0-20,-13 0-3613,3 0 2230,-20-1-6395,15-5 529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8788,'0'0'5579,"4"21"-4814,31 134 804,-19-81 424,-15-72-1561,0-8 76,0-1 0,-1 1 0,1-1 0,-1 0 1,-1-6-1,0-19-209,3 19-268,0 0 0,1 1 0,0-1-1,1 1 1,0 0 0,1 0 0,0 1 0,1-1-1,1 1 1,0 0 0,0 1 0,1-1-1,0 2 1,1-1 0,11-10 0,-10 11-36,1 1 0,0 0 0,0 0-1,0 1 1,1 1 0,0 0 0,1 1 0,-1 0 0,1 0 0,0 2 0,0-1 0,0 2 0,0 0 0,22-1-1,-30 3 2,0 1 0,-1 0-1,1 0 1,-1 0-1,1 1 1,-1-1-1,1 1 1,-1 0-1,0 0 1,0 1-1,0-1 1,0 1-1,0 0 1,0 0-1,-1 0 1,1 0-1,-1 1 1,0 0-1,0-1 1,-1 1-1,1 0 1,-1 0-1,3 6 1,3 7-103,0 1 0,-1 0 0,-1 0 0,5 28 0,-5-14-1528,3 35 0,-7 0-3395,-2-4-2451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12198,'0'0'7942,"37"-10"-7046,-13 3-760,15-5 118,1 2 0,1 2 0,0 2 0,75-3 0,675 11 10,-796-2-785,0 1 0,0-1 0,0 1 0,0 0 1,0 0-1,0 1 0,0-1 0,-5 3 0,-16 6-1823,-65 17-6127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5234,'0'0'9866,"23"-6"-7091,76-13-846,-93 18-1797,-1 0 0,1 1 0,0 0 0,-1 0-1,1 1 1,0-1 0,-1 1 0,8 2 0,-10-1-70,0-1 0,0 0 0,0 0-1,0 1 1,0 0 0,-1-1 0,1 1-1,-1 0 1,1 1 0,-1-1 0,4 4 0,-3 0-15,0-1 1,0 0-1,-1 1 1,1 0 0,-1-1-1,-1 1 1,1 0 0,-1 0-1,0 0 1,0 0-1,-1 0 1,0 11 0,0-13-42,0-1 0,-1 1 0,1 0 1,-1 0-1,0 0 0,0-1 0,-1 1 1,1 0-1,-1-1 0,0 1 1,0-1-1,0 0 0,0 0 0,0 1 1,-1-1-1,1-1 0,-1 1 0,-4 3 1,-6 4 38,0-1 0,0-1 0,-20 10 0,-1 0-16,33-17 32,6-1-16,181 0-5,-180 0-47,1 0-1,0 1 1,-1-1-1,1 1 0,0 1 1,-1-1-1,0 1 0,1 0 1,-1 1-1,0-1 0,0 1 1,0 1-1,0-1 1,-1 1-1,1 0 0,-1 0 1,0 1-1,0-1 0,-1 1 1,0 0-1,1 0 1,-1 1-1,-1-1 0,1 1 1,-1 0-1,0 0 0,-1 0 1,1 0-1,-1 1 0,0-1 1,-1 1-1,1-1 1,-1 1-1,-1-1 0,1 13 1,-2-16 7,1 1 1,-1-1-1,0 1 1,1-1-1,-2 1 1,1-1-1,0 0 1,-1 1-1,0-1 1,1 0-1,-1 0 0,0 0 1,-1 0-1,1-1 1,0 1-1,-1-1 1,0 1-1,1-1 1,-1 0-1,0 0 1,0 0-1,0 0 1,-1 0-1,-5 1 1,-5 3 13,0-1 0,0-1 0,0 0 0,-27 3 0,12-4 36,-45 1-1,67-4-202,0-1 1,1 1-1,-1-1 0,0 0 1,1 0-1,-1-1 0,1 0 1,0 0-1,-1 0 0,1-1 1,0 0-1,-10-7 0,14 8-136,0 0 0,0 0 0,0 0-1,0 0 1,1 0 0,-1-1 0,1 1 0,-1 0-1,-1-5 1,-2-24-4873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12422,'0'0'7635,"192"-2"-6690,-117 2-161,-11 0-432,-13 0-288,-19 0-128,-11-10-1088,-18 1-1105,-3-8-1377,-19-5-4114</inkml:trace>
  <inkml:trace contextRef="#ctx0" brushRef="#br0" timeOffset="1">241 1 8724,'0'0'10549,"-24"166"-9349,24-89-431,0 2-385,0 1-224,0-8-32,0-7-80,0-12-96,5-8-464,12-8-1457,4-9-1585,0-8-3473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11333,'0'0'1897,"10"28"40,31 94-443,-37-110-1346,-2 0 0,1 0-1,-1 0 1,-1 0 0,0 1 0,-1-1 0,0 0-1,-1 1 1,-4 18 0,3-23-93,0-1 0,-1 0 0,1 0 0,-2 0 0,1 0 0,-1-1 0,0 1 0,0-1 0,0 0 0,-1 0 0,0-1 0,0 1 0,-1-1 0,0 0 0,-8 5 0,14-9-14,0-1-33,0-1-1,0 1 0,0 0 0,0 0 1,0 0-1,0 0 0,0 0 1,0 0-1,0 0 0,0-1 0,0 1 1,0 0-1,0 0 0,0 0 0,0 0 1,0 0-1,0 0 0,0 0 0,0 0 1,0-1-1,0 1 0,0 0 0,0 0 1,0 0-1,0 0 0,0 0 0,0 0 1,0 0-1,0 0 0,0-1 0,-1 1 1,1 0-1,0 0 0,0 0 0,0 0 1,0 0-1,0 0 0,0 0 0,0 0 1,0 0-1,0 0 0,-1 0 0,1 0 1,0 0-1,0 0 0,0 0 0,0 0 1,0 0-1,0 0 0,0 0 0,-1 0 1,1 0-1,0 0 0,0 0 1,0 0-1,0 0 0,0 0 0,0 0 1,0 0-1,-1 0 0,1 0 0,1-10 120,0 1 0,1 0-1,0-1 1,0 1-1,1 0 1,0 0 0,0 0-1,1 0 1,8-13 0,6-5-74,32-40 1,-26 36 88,37-33 0,-49 54-57,0-1-1,0 2 1,0 0-1,2 0 0,-1 1 1,16-7-1,-26 14-72,0 0 0,-1 0 0,1 0 0,0 0 0,0 0 1,0 0-1,0 1 0,1-1 0,-1 1 0,0 0 0,0 0 0,0 0 0,0 1 0,0-1 0,0 1 0,0 0 0,0-1 0,0 1 0,0 1 0,5 1 0,-2 2-18,0 0-1,0 1 1,0-1 0,-1 1 0,1 0-1,5 10 1,1-1 0,12 16 56,31 52 1,-49-71-419,0 0 1,0 0 0,-1 1 0,-1-1 0,0 1-1,0 0 1,-2 0 0,3 19 0,-4 17-3984,-1-1-2885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1713,'0'0'18472,"230"-39"-17031,-113 39-417,9 0 129,0 0-369,-1-2-256,-12-5 97,-14-1-513,-19-1 64,-24-1-176,-24 5-240,-16 3-897,-32 4-4897,-46 20-1586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12166,'0'0'5066,"33"-10"-2593,2-1-1962,-6 1-67,1 2 1,0 1 0,0 1 0,60-4 0,86 5 1588,-373 4-8224,-20-1 5733,215 2 517,-1 1-1,1-1 0,0 1 1,-1-1-1,1 1 1,0 0-1,0-1 0,0 1 1,-1 0-1,1 1 1,0-1-1,0 0 1,1 1-1,-1-1 0,0 1 1,0-1-1,1 1 1,-1 0-1,1 0 0,-1-1 1,1 1-1,0 0 1,0 0-1,0 1 1,0-1-1,0 0 0,0 0 1,1 0-1,-1 1 1,0 3-1,-2 8 98,1 1-1,1-1 1,0 26 0,1-32-39,0 13 48,-1-12-70,1 1 1,0 0-1,1 0 1,0-1-1,3 12 1,-3-18-61,0-1 0,0 1 0,0 0 0,0-1 0,0 0 0,1 1 0,-1-1 0,1 0 0,-1 0 0,1 1 0,0-1 0,0-1 0,0 1 0,0 0 1,1 0-1,-1-1 0,0 1 0,1-1 0,-1 0 0,1 0 0,-1 0 0,1 0 0,3 1 0,12 1 178,1-1 1,-1 0-1,0-2 0,20-1 0,-3 1-46,5-2 173,0-2 0,64-14 1,-71 11-135,-17 5-66,1 0 1,26 1-1,-40 1-138,0 1 0,0 0 0,0 0 0,0 0-1,0 0 1,0 0 0,0 0 0,0 1 0,0 0-1,0-1 1,-1 1 0,1 0 0,-1 1 0,0-1-1,1 0 1,-1 1 0,0-1 0,0 1 0,-1-1-1,1 1 1,0 0 0,1 5 0,1 0-2,-1-1 0,0 1 0,0 0 0,-1 0 0,0 0 1,0 0-1,-1 0 0,1 9 0,-2-9-20,0-5 15,0 0 0,0 0 0,0 0 0,0 0 0,-1 0 0,1-1 0,-1 1 0,-1 3 0,1-4 5,0-1 0,0 0-1,0 1 1,0-1 0,0 0 0,0 0-1,0 0 1,-1 0 0,1 0 0,0 0-1,-1 0 1,1-1 0,0 1 0,-1 0 0,1-1-1,-1 1 1,1-1 0,-3 1 0,-16 3-127,-1-1 0,1-1 1,0-1-1,-35-2 0,6 0-872,-47-1-2125,-13-6-2505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0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11205,'0'0'6542,"24"12"-6081,77 37-175,-98-47-268,0-1-1,1 1 1,-1 0 0,0 0 0,-1 1-1,1-1 1,0 1 0,-1-1 0,1 1-1,-1 0 1,0 0 0,3 6 0,-4-7-7,0 1 0,0 0 1,-1 0-1,1 0 0,-1 0 0,0-1 1,0 1-1,0 0 0,-1 5 1,1 5 1,0-10 5,0 0-1,0-1 0,0 1 0,0 0 1,-1-1-1,1 1 0,-1 0 0,1-1 1,-1 1-1,0-1 0,0 1 0,0-1 1,0 1-1,0-1 0,-1 0 0,1 0 1,-1 1-1,0-1 0,0 0 0,1 0 1,-1-1-1,0 1 0,0 0 0,-1-1 1,1 1-1,0-1 0,-1 0 1,1 1-1,0-1 0,-1 0 0,-3 0 1,6-1-8,0 0 1,-1 0 0,1 0 0,0 1 0,0-1 0,0 0 0,0 0-1,-1 0 1,1 0 0,0 0 0,0 0 0,0 0 0,0 0 0,0 0 0,-1 0-1,1 1 1,0-1 0,0 0 0,0 0 0,0 0 0,0 0 0,0 0 0,0 0-1,0 1 1,0-1 0,-1 0 0,1 0 0,0 0 0,0 0 0,0 1-1,0-1 1,0 0 0,0 0 0,0 0 0,0 0 0,0 1 0,0-1 0,0 0-1,0 0 1,0 0 0,0 0 0,1 0 0,-1 1 0,0-1 0,0 0 0,0 0-1,0 0 1,0 0 0,0 0 0,0 1 0,0-1 0,0 0 0,1 0-1,-1 0 1,0 0 0,0 0 0,0 0 0,11 8 9,-9-6 26,16 9 31,0 2 1,-1 0-1,20 20 1,-32-28-73,-1 0 0,0 0 0,0 0 0,0 0 0,-1 1 1,0-1-1,0 1 0,0 0 0,-1 0 0,0 0 0,0 0 0,0 1 1,-1-1-1,0 0 0,1 12 0,-2-14 2,0-1-1,0 0 1,0 1-1,-1-1 1,1 0-1,-1 0 1,0 1-1,0-1 1,-1 4-1,0-5-2,1 0 0,-1 0 0,1-1 0,-1 1 0,0 0 0,1-1 0,-1 1 0,0-1 0,0 0 0,0 1 0,0-1 0,-5 2 0,-5 2 79,0-1 0,0 0 0,-1-1 0,1 0 0,-1-1 0,-15 1 0,-4-1 160,-42-5 1,70 3-228,0 0 1,0-1-1,0 0 1,0 0-1,0 0 1,1 0 0,-1-1-1,0 0 1,1 1-1,-1-1 1,1 0-1,0-1 1,-6-4 0,7 5-114,0 0 0,0 0 0,0 0 0,1 0 1,-1 0-1,1-1 0,0 1 0,0-1 0,0 1 1,0-1-1,0 1 0,0-1 0,0 1 0,1-1 1,0 0-1,-1 1 0,1-1 0,0 0 0,0 1 1,1-6-1,0 6-126,-1 1 1,1 0 0,0-1-1,0 1 1,0 0 0,-1-1 0,1 1-1,0 0 1,0 0 0,1 0-1,-1 0 1,0 0 0,0 0-1,0 0 1,1 0 0,-1 1-1,0-1 1,1 0 0,-1 1-1,1-1 1,-1 1 0,1 0-1,-1-1 1,1 1 0,-1 0-1,1 0 1,2 0 0,2-1-717,40-7-5450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0:0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91 8292,'0'0'8969,"-4"21"-8016,-12 70-89,14-83-764,1 1-1,0 0 1,1 0 0,-1-1 0,2 1-1,-1 0 1,1 0 0,4 15-1,-3-20-67,-1-1-1,1 1 0,0-1 0,0 0 1,0 1-1,1-1 0,-1 0 0,1 0 1,0-1-1,0 1 0,0 0 1,0-1-1,0 0 0,0 0 0,1 0 1,-1 0-1,1 0 0,4 1 0,11 3 123,1-1 0,0-1-1,0 0 1,0-1 0,1-2-1,-1 0 1,1-1 0,-1-1-1,27-4 1,-41 4-77,-1-1-1,1 1 1,0-1 0,-1 0-1,1 0 1,-1-1-1,0 1 1,1-1 0,-1 0-1,0-1 1,-1 1-1,1-1 1,-1 0 0,0 0-1,0-1 1,0 1-1,0-1 1,-1 0 0,1 0-1,-1 0 1,-1 0-1,5-11 1,-2 2 68,-1 0-1,-1 0 1,0 0-1,-1 0 1,-1-1-1,0 1 1,0 0-1,-3-21 1,1 29-165,0 0-1,0 0 1,0 1 0,-1-1-1,0 0 1,0 0 0,-1 1 0,1-1-1,-1 1 1,0 0 0,-1 0 0,1 0-1,-1 0 1,0 1 0,0 0-1,-1-1 1,1 1 0,-1 1 0,0-1-1,0 1 1,0 0 0,0 0-1,-1 0 1,1 1 0,-1-1 0,0 1-1,0 1 1,1-1 0,-11 0 0,-13-1-1648,-1 2 0,1 1 0,0 1 0,0 1 0,-48 11 0,-13 11-6466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6771,'0'0'9701,"94"-31"-9237,-49 31-400,-2 0 0,-6 0-64,-2 0-352,-8 5-1601,-14 2-2305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1:0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3 960,'0'0'4901,"-17"0"-4268,-126 0 3062,134 0-2757,11-1 375,19 0-712,236 2 182,-55 0 3174,-681 13-4672,409-11 694,133 3-286,418 2 305,-423-5 2509,-57-3-2491,1 0-69,-2 0 117,-1-7 122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8788,'0'0'5859,"176"0"-5859,-117 0-64,0 0-2065,-9 0-2818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5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9877,'0'0'1814,"28"-11"112,97-32-603,-117 40-1231,0 1 0,1 1 0,-1-1 0,1 1 0,0 1 0,-1 0 0,1 0 0,-1 0 0,1 1 0,-1 1 0,1-1 0,-1 1 0,0 1 0,1-1 0,-1 2 0,0-1-1,13 9 1,-15-8-59,-1 0-1,1 1 0,-1 0 0,0 0 1,0 0-1,0 1 0,-1 0 0,0 0 1,0 0-1,0 0 0,-1 1 0,0-1 0,0 1 1,-1 0-1,0 0 0,0 0 0,-1 0 1,2 13-1,-2-12-17,-1 0 0,0 0 0,0 0 1,0 1-1,-1-1 0,-4 14 0,4-18-7,-1 0 1,0 0-1,0 0 0,0 0 0,0 0 0,-1-1 1,1 1-1,-1-1 0,0 1 0,0-1 1,0 0-1,-1 0 0,-4 3 0,-4 1 53,1 0 0,-1-1-1,0 0 1,0-1 0,0 0 0,-1-1-1,0-1 1,-24 4 0,-6-3 893,-60-1 0,93-3-762,9 0 347,5-1-176,27-2-293,0 0 0,0 2 0,60 6 0,-71-3-79,-1 1 1,1 0-1,-1 2 1,0 0 0,0 1-1,0 1 1,-1 1-1,0 1 1,0 0 0,-1 1-1,-1 1 1,21 17-1,-34-25 0,-1-1 0,1 1 0,-1 0 0,0 0-1,0 0 1,0 0 0,0 0 0,-1 1 0,1-1-1,-1 0 1,0 1 0,0-1 0,0 1-1,0 0 1,-1-1 0,1 1 0,-1-1 0,0 1-1,0 4 1,0-7 8,-1 0-1,1 0 0,0 0 0,0 0 1,0 0-1,-1 0 0,1 0 0,-1 0 1,1 0-1,0 0 0,-1 0 0,0-1 1,1 1-1,-1 0 0,1 0 0,-1-1 1,0 1-1,0 0 0,1-1 1,-1 1-1,-2 0 0,-26 10 29,-33-3 56,60-8-83,-103 1-933,105-1 768,-1 0 0,1 0 0,-1 0 1,0 0-1,1 0 0,-1 0 1,1 0-1,-1 0 0,1 0 1,-1-1-1,1 1 0,-1 0 1,0 0-1,1-1 0,-1 1 1,1 0-1,-1-1 0,1 1 0,0 0 1,-1-1-1,1 1 0,-1 0 1,1-1-1,0 1 0,-1-1 1,1 1-1,0-1 0,-1 1 1,1-1-1,0 1 0,0-1 1,0 0-1,-1 1 0,1-1 0,0 1 1,0-1-1,0 1 0,0-1 1,0 0-1,0 1 0,0-1 1,0 1-1,0-1 0,0 1 1,1-1-1,-1 0 0,0 0 1,0 1-18,0-12-5367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9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8132,'0'0'7475,"5"147"-6450,-5-85-113,0 1-240,0-3-432,16-7-79,0-8-161,0-6-32,-2-3-129,-6-2-1455,-8-1-1058,0-4-1519,-11-7-2466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0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9588,'0'0'6131,"214"8"-4818,-86 11-305,11-5-447,-5-2 143,-14-5-128,-21-2-576,-29-5 144,-25 0-144,-13 0-576,-13 0-1361,-11 7-2353,-8 6-2161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0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38 896,'0'0'7028,"0"-8"-4203,0 60-2501,-1-3 67,2 0 0,7 50 0,-4-87 552,-2-26 619,1-11-1119,1 1 0,1 0 0,1 1 0,10-29 0,-12 43-397,0 0 1,0 0 0,1 1 0,0 0 0,0-1 0,1 2-1,0-1 1,0 1 0,1-1 0,0 2 0,1-1 0,-1 1 0,15-9-1,-18 13-48,0 0 0,0 1-1,0-1 1,0 1 0,0 0-1,0 0 1,0 0 0,0 0-1,0 1 1,1 0 0,-1 0-1,0 0 1,0 0-1,0 1 1,1 0 0,-1-1-1,0 2 1,0-1 0,0 0-1,0 1 1,0 0 0,-1-1-1,1 2 1,0-1 0,-1 0-1,0 1 1,1-1 0,-1 1-1,0 0 1,0 0-1,-1 1 1,1-1 0,3 6-1,8 14 4,0-1 0,-2 2-1,-1 0 1,-1 0-1,-1 1 1,7 30 0,7 53-1663,-9-3-3606,-8-36-2339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2753,'0'0'8754,"1"1"-8031,9 3-139,42 3 349,-1-3 0,89-4 0,-61-1-653,60-2 151,-69 2-1996,-1 0-5284,-55 1 892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1409,'0'0'7651,"0"0"-7615,0 0 1,-1 0-1,1 0 0,0-1 0,0 1 0,-1 0 0,1 0 1,0 0-1,-1 0 0,1 0 0,0-1 0,-1 1 1,1 0-1,0 0 0,0 0 0,-1 0 0,1 0 1,0 0-1,-1 0 0,1 0 0,0 0 0,-1 0 0,1 1 1,0-1-1,-1 0 0,1 0 0,0 0 0,-1 0 1,1 0-1,0 0 0,0 1 0,-1-1 0,1 0 1,0 0-1,0 1 0,-1-1 0,1 0 0,0 1 0,-4 8 160,0 1-1,1 0 1,0 0 0,1 0-1,0 0 1,-1 12-1,0 66 761,3-79-914,0-5-25,1 0 0,-1 0 0,0 0 0,1-1 0,0 1 1,0 0-1,0-1 0,0 1 0,1-1 0,-1 1 0,1-1 0,0 0 0,0 1 1,0-1-1,0 0 0,1 0 0,-1-1 0,1 1 0,0 0 0,0-1 0,0 0 0,0 1 1,0-1-1,0 0 0,1-1 0,-1 1 0,7 2 0,2-1 16,-1 0 0,1 0 1,1-1-1,-1-1 0,0 0 0,0 0 0,20-2 0,-20-1-21,0-1 1,0 0-1,0-1 0,-1 0 0,1 0 0,-1-1 1,0-1-1,0 0 0,-1-1 0,0 0 0,0 0 1,0-1-1,9-11 0,-16 15 2,0 0-1,0 0 1,-1 0 0,0-1 0,0 1-1,0-1 1,0 0 0,-1 1 0,1-1-1,-1 0 1,-1 0 0,1 0 0,-1 0-1,0 0 1,0 0 0,0 0 0,-1-6-1,-1 0 430,0 0-1,0 1 0,-1-1 0,-1 1 0,0-1 1,-8-16-1,12 27-418,0 0 1,0 0-1,0-1 0,0 1 1,0 0-1,-1 0 1,1-1-1,0 1 1,0 0-1,0 0 0,0 0 1,0 0-1,0-1 1,0 1-1,-1 0 0,1 0 1,0 0-1,0-1 1,0 1-1,0 0 1,0 0-1,-1 0 0,1 0 1,0 0-1,0 0 1,0 0-1,-1-1 0,1 1 1,0 0-1,0 0 1,-1 0-1,1 0 0,0 0 1,0 0-1,0 0 1,-1 0-1,1 0 1,0 0-1,0 0 0,0 0 1,-1 0-1,1 0 1,0 0-1,0 1 0,-1-1 1,1 0-1,0 0 1,0 0-1,0 0 0,0 0 1,-1 0-1,1 1 1,0-1-1,-4 13 32,1 59-68,4 0 0,3-1 0,17 100 0,-20-170-146,-1 1 0,0-1 0,1 1 0,-1-1 0,1 1 0,-1-1 0,1 0 0,0 1 0,-1-1 0,1 0 0,0 1-1,2 1 1,-2-2-384,0 0 0,1 0 0,-1-1-1,1 1 1,0 0 0,-1-1 0,1 1-1,0-1 1,-1 1 0,1-1 0,0 0 0,-1 0-1,1 0 1,0 0 0,2 0 0,12 0-5837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2289,'0'0'7291,"2"-9"-6490,-2 3-704,0 5-82,0-1-1,0 1 1,0-1 0,0 1 0,0-1-1,1 0 1,-1 1 0,0-1-1,1 1 1,-1-1 0,1 1 0,-1 0-1,1-1 1,0 1 0,0-1-1,-1 1 1,1 0 0,0 0 0,0 0-1,0-1 1,1 1 0,-1 0-1,0 0 1,0 0 0,0 0 0,1 1-1,-1-1 1,1 0 0,-1 1-1,0-1 1,1 0 0,-1 1-1,1 0 1,-1-1 0,1 1 0,0 0-1,2 0 1,1 0 29,6 0 35,-1 0 0,21 3 1,-27-2-78,0 0 1,0 0 0,-1 1 0,1 0-1,0-1 1,-1 1 0,1 0 0,-1 0 0,0 1-1,6 4 1,0 3 3,-1 0 0,0 0 0,0 0 0,-1 1 0,-1 0 0,0 1-1,0-1 1,-1 1 0,-1 0 0,0 0 0,0 1 0,-2-1 0,1 1 0,-1 0 0,-1 0 0,-1-1-1,0 1 1,-3 25 0,3-36 2,0 0-1,-1 0 0,1 0 0,-1-1 1,1 1-1,-1 0 0,0 0 0,0-1 1,0 1-1,0 0 0,0-1 1,0 1-1,0-1 0,-1 0 0,1 1 1,-1-1-1,-1 2 0,-1-1 58,0 1 0,0-1 0,-1 0 0,1 0 0,0-1 0,-9 3 0,-3-1 473,1-1 1,-1 0 0,-18-2-1,8 0 1615,40-1-54,24-2-2002,171-17-640,-119 18-4541,-52 2-668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24 1697,'0'0'6029,"-10"-3"-4551,-4-2-936,8 2-193,-1 1 0,1 0 0,-1 0 0,0 0 0,-11 0 0,4 0 2002,27 2-625,16 1-1454,908-1 2222,-936 0-2734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27 912,'0'0'11905,"23"-3"-10814,5-2-713,114-13 1655,-289 19-1487,54-2-489,92 14-134,1 21 112,-1-13 63,0-1 0,2 1 0,1 0 0,6 31 0,-7-47-81,1 0 0,-1 0 0,1-1 0,0 1 1,0 0-1,1-1 0,-1 0 0,1 1 0,0-1 0,0 0 0,0 0 0,1-1 0,-1 1 0,1-1 1,0 0-1,0 0 0,0 0 0,1 0 0,-1-1 0,1 1 0,-1-1 0,1 0 0,0-1 0,5 2 0,7 0 55,-1-1-1,1 0 1,0-2-1,25-1 0,-27-1-58,0 2-1,1 0 1,-1 1 0,0 0-1,26 6 1,-38-6-18,0 0 0,1 1 1,-1-1-1,0 0 1,0 1-1,0 0 1,0 0-1,0 0 0,-1 0 1,1 0-1,-1 0 1,1 1-1,-1-1 0,0 1 1,0 0-1,0 0 1,0 0-1,1 3 1,-1-1-16,0-1 1,-1 1 0,1 0 0,-1 0 0,-1 0-1,1 0 1,-1 0 0,0 0 0,0 0 0,0 0-1,-2 8 1,1-10 1,0 1 0,-1 0 1,1-1-1,-1 0 0,0 1 0,0-1 0,0 0 0,-1 0 0,1 0 0,-1 0 0,1-1 0,-1 1 1,0-1-1,0 0 0,0 1 0,-1-1 0,1-1 0,0 1 0,-1 0 0,-3 1 0,-6 2 20,-1 0 0,0-1 1,1 0-1,-18 2 0,-17-2-31,-86-3 1,126-2-9,2 1-63,-1 0 0,1-1 0,0 0 0,-1 0 1,1 0-1,-10-4 0,14 4-177,0 0 1,0 0 0,0 0 0,1 0 0,-1 0 0,0 0 0,1-1-1,-1 1 1,1 0 0,0-1 0,-1 1 0,1-1 0,0 0-1,0 1 1,0-1 0,0 0 0,0 0 0,0 0 0,0 1 0,1-1-1,-1 0 1,1 0 0,-1 0 0,1-3 0,-1-16-5988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6867,'0'0'5072,"20"1"-4693,7 0-249,28 5 1,-52-5-111,-1-1 1,1 1-1,0 0 0,-1 0 0,1 0 1,-1 0-1,1 1 0,-1-1 0,1 1 1,-1-1-1,0 1 0,0 0 0,0 0 1,0 0-1,0 0 0,0 0 0,-1 0 1,1 0-1,2 5 0,-2-2 5,0 0 1,0 0-1,-1 1 0,0-1 0,0 0 0,1 10 1,-1-6 15,-1 0 1,1 0-1,-1 0 0,-1 0 1,0 1-1,-3 11 1,3-16-1,-1-1 0,0 0 0,0 0 0,0 0 0,0 0 0,0 0-1,-1-1 1,0 1 0,0-1 0,0 1 0,0-1 0,0 0 0,-1 0 0,-5 3 0,-1 0 275,0 0 0,-1 0 1,1-2-1,-1 1 0,0-1 0,0-1 0,-1 0 0,1 0 0,-1-1 1,0-1-1,-19 0 886,50-1-797,179-10 184,-158 5-1722,-1-2-1,-1-1 0,41-15 0,-38 6-4215,-6-4-4490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6:1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12 184 3682,'0'0'6416,"-3"-21"-5565,-1-4-584,0-35 0,4 58-252,0 0 0,0 1 0,0-1 0,0 1 0,1-1 0,-1 1 0,0-1 0,1 1 0,-1-1 0,1 1 0,0 0 0,0-1 0,-1 1 0,1 0 0,0-1 0,0 1 0,0 0 1,0 0-1,0 0 0,1 0 0,-1 0 0,0 0 0,0 0 0,1 0 0,-1 1 0,0-1 0,1 0 0,-1 1 0,1-1 0,-1 1 0,1-1 0,-1 1 0,1 0 0,-1 0 0,1 0 0,-1 0 1,1 0-1,1 0 0,4-1 35,2 0 23,1 0 0,0 0 0,-1 1-1,19 1 1,-24 0-68,-1-1-1,1 1 1,0 0 0,-1 0-1,0 1 1,1-1-1,-1 1 1,0-1 0,0 1-1,0 0 1,0 1-1,0-1 1,0 0 0,0 1-1,4 5 1,-1 0 4,-1 0 0,0 1 0,0 0 0,-1 0 0,0 0 0,0 1 1,-1-1-1,0 1 0,1 12 0,0 5 32,-1 1-1,-2 30 1,-1-55 31,0 0-1,0 0 0,-1 0 1,1 0-1,-1 0 1,1 0-1,-3 4 1,3-6 22,-1 0 0,1 0 1,0 0-1,-1 0 0,0-1 1,1 1-1,-1 0 0,1 0 1,-1-1-1,0 1 0,0 0 1,1-1-1,-1 1 0,0-1 1,0 1-1,0-1 0,0 0 1,1 1-1,-1-1 0,0 0 1,0 1-1,0-1 1,0 0-1,0 0 0,0 0 1,-1 0-1,0 0 121,0-6 746,3-3-928,0 0 0,0 1-1,1-1 1,0 1 0,0-1-1,1 1 1,0 0 0,8-14-1,42-63-19,-38 62 54,-5 8-20,1 1-1,0-1 1,1 2 0,14-14-1,-21 23-38,0 0 0,0 0 0,1 0 0,-1 1 0,1 0 0,0 0 0,-1 0 0,1 1 0,1 0-1,-1 0 1,0 1 0,0-1 0,1 1 0,10 0 0,-11 1-17,-1-1 0,1 1 0,-1 1-1,0-1 1,1 1 0,-1 0 0,0 0 0,1 0-1,-1 1 1,0 0 0,0 0 0,0 0 0,0 1-1,-1-1 1,1 1 0,-1 0 0,1 1 0,-1-1 0,0 1-1,0 0 1,-1 0 0,1 0 0,-1 0 0,0 1-1,0-1 1,4 10 0,1 1 24,-2 1-1,0-1 0,-1 1 1,0 0-1,-1 0 1,3 32-1,-3 103-1023,-4-106-353,0 16-2707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1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0 512,'0'0'5251,"-4"0"-4563,-32 0 1776,26 0 358,31 0-1916,347 0 2504,-397 22-15029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1 160,'0'0'4778,"-4"4"-3892,-14 14 66,13-14 2183,22-2-576,371 8 1427,-239-7-2284,-151-28-12302,-7 9 3442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89 864,'0'0'8743,"-11"-3"-8001,-32-12-11,37 13-383,1 0 1,-1-1 0,1 1-1,0-1 1,0 0 0,0-1-1,1 1 1,-8-8 0,-4-2 285,-24-12 3002,40 27-3638,0 1 1,1 0 1,-1 0-1,1 0 1,0-1-1,0 1 1,0 0-1,0 0 1,0-1-1,1 1 1,-1-1-1,1 1 1,-1-1-1,5 4 1,30 29 24,-30-30-20,232 171 224,-154-119-199,84 75 0,-122-87-29,-31-30-1,1 0 1,0 0-1,0-2 1,31 20-1,-39-29-371,-7-4 418,-1 0 1,1 0 0,-1 0 0,1 1-1,0-1 1,-1 0 0,1 0 0,-1 1 0,1-1-1,-1 0 1,1 1 0,-1-1 0,1 0-1,-1 1 1,1-1 0,-1 1 0,0-1 0,1 1-1,-1-1 1,1 1 0,-1-1 0,0 1 0,0-1-1,1 1 1,-1-1 0,0 1 0,0 0-1,0-1 1,0 1 0,0 0 0,1-1 0,-1 1-1,0-1 1,0 1 0,-1 0 0,1-1-1,0 1 1,0-1 0,0 1 0,0 0 0,0-1-1,-1 1 1,1-1 0,0 1 0,-1 0-1,-3 7-43,-1 0-1,0-1 1,0 1-1,0-1 0,-1-1 1,0 1-1,-1-1 1,-10 9-1,1-1 38,-66 55 80,-102 67 0,3-3 24,103-68 136,77-64-257,1-1-1,-1 1 1,1-1 0,0 1-1,-1-1 1,1 1 0,0 0 0,-1-1-1,1 1 1,0-1 0,0 1-1,0 0 1,-1-1 0,1 1-1,0 0 1,0-1 0,0 1-1,0 0 1,0-1 0,0 1-1,0 0 1,1 0 0,-1 6 367,0-6-376,-8-14-5539,-13-15-606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1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0,'0'0'4402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1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71 16,'0'0'5040,"-5"1"-4248,-16 6-58,16-5 99,7 0-639,9 0-109,355-4 839,4-23 670,46-1-585,-298 24-1001,-47 2 4,94-12 0,-127 3-4120,-10 1-540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7379,'0'0'6531,"6"6"-6104,3 4-318,2 1 40,19 25-1,-27-32-136,1 1 0,-1 0 0,-1 0-1,1 0 1,-1 1 0,0-1 0,0 1 0,-1-1 0,1 1 0,0 6-1,-1 5 19,0 0 0,-2 23 0,1-36-3,0 1 0,-1-1 0,0 0 0,0 1 0,0-1 0,-1 0 0,0 1-1,1-1 1,-1 0 0,-1 0 0,1 0 0,0-1 0,-1 1 0,-4 4 0,-1-1 258,-2 0-1,1 0 1,-15 8 0,-3 2 1028,26-14 706,7-1-1580,12-2-690,-16 0 373,25-2-159,1-1 0,49-11 0,-5-1-1378,-57 13 952,126-26-8607,-81 10 2174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1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2081,'0'0'7353,"1"-2"-5950,1-6-965,0-1-1,-1 1 1,0-1-1,0 1 1,-1-1 0,0-8-1,-1 4-185,1 0-1,3-16 1,0 16-134,0 0 0,1 1 0,0 0 0,7-12 1,-8 17-89,0 1 0,0 0 0,1 1 0,0-1 0,0 1 0,0-1 0,1 1 0,0 0 0,8-6 0,-7 8-34,0 1 0,0-1 0,0 1 0,0 1 0,1-1 0,-1 1 0,1 0 0,-1 1 0,1-1 0,-1 1 1,1 1-1,6 0 0,12 0-20,-17-1 20,1 0 1,0 0-1,-1 1 0,1 0 1,0 1-1,-1 0 0,1 0 0,-1 1 1,0 0-1,0 1 0,0-1 1,0 2-1,-1-1 0,1 1 0,-1 0 1,0 0-1,-1 1 0,1 0 1,-1 0-1,0 1 0,-1 0 0,7 9 1,-6-6-9,0 1 0,0 0-1,-1 0 1,0 1 0,-1 0 0,0 0 0,-1 0 0,3 19 0,-2 6 18,-2 57 0,-2-78 3,0-3-20,0 1-1,-5 23 1,4-33 85,0 0 0,0 1 0,-1-1-1,1 0 1,-1 0 0,0 0 0,0 0 0,0-1-1,0 1 1,-1-1 0,0 1 0,-5 4 2721,8-31-2705,4-80 435,-3 89-476,2 0 0,0 1 0,0 0 0,1 0 0,9-20 0,-6 18-58,0 1-1,1 0 1,1 1-1,0 0 1,1 0-1,0 1 1,1 1-1,0-1 1,19-13-1,-20 18 0,0 0 0,0 1 0,1 0 0,0 1 0,0 1-1,1-1 1,0 1 0,-1 1 0,1 1 0,0-1 0,0 2 0,22-1 0,-30 2-1,-1-1 1,0 1 0,1 1-1,-1-1 1,0 0 0,0 1-1,0 0 1,1 0 0,-1 0-1,0 0 1,0 0 0,0 0-1,-1 1 1,4 1 0,-3 0 5,-1 0 1,1 0 0,-1 0-1,0 0 1,0 0 0,0 1 0,-1-1-1,1 0 1,-1 1 0,0-1-1,0 1 1,1 4 0,3 18-7,-2 0 0,0 1 0,-2 0 0,-3 41 0,0-7-35,3-43-253,-2 1 1,-1 0 0,-5 28 0,4-38-394,0 0-1,0 0 1,0 0 0,-1-1-1,-7 11 1,-22 26-6618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2 258 2385,'0'0'9637,"0"-6"-8797,-1-19-265,0 13-198,1 1 0,2-19 0,-2 27-345,1-1 1,0 1-1,0 0 0,0 0 0,0-1 0,0 1 0,1 0 0,-1 0 0,1 0 0,0 0 0,0 0 0,0 1 0,3-4 1,0 1-28,1 0 1,0 0-1,0 1 1,0-1-1,0 2 1,1-1-1,0 0 1,-1 1-1,1 1 1,12-4-1,-5 3-1,0 1-1,0 1 0,0 0 1,24 2-1,-34-1-5,0 0 1,-1 1 0,1-1-1,-1 1 1,1 0-1,-1 0 1,1 0 0,-1 1-1,0-1 1,1 1-1,-1 0 1,0 0-1,0 0 1,0 0 0,-1 0-1,1 1 1,0-1-1,-1 1 1,0 0 0,1-1-1,-1 1 1,0 0-1,0 1 1,-1-1-1,1 0 1,-1 0 0,0 1-1,1-1 1,-2 1-1,2 3 1,1 13-11,0-1-1,-2 1 1,0-1 0,-3 30-1,1-12 7,4-14 3834,-1-41-3791,0 1 0,2-1 0,-1 1 0,2 0 0,1 0-1,0 0 1,0 1 0,2 0 0,0 0 0,1 1 0,1 0-1,0 1 1,1 0 0,0 0 0,24-21 0,-28 29-47,-1 0 0,1 1-1,0 0 1,0 0 0,0 1 0,1 0 0,-1 0 0,1 1 0,0 0-1,0 0 1,0 1 0,1 0 0,-1 0 0,13 0 0,-19 1 4,-1 1 0,1 0 0,-1 0 0,1 0 0,-1 0 1,1 0-1,-1 0 0,1 1 0,-1-1 0,1 0 0,-1 1 0,0-1 0,1 1 0,-1 0 1,1-1-1,-1 1 0,0 0 0,0 0 0,1 0 0,-1 0 0,0 0 0,0 0 0,0 0 1,0 0-1,0 0 0,0 1 0,0-1 0,-1 0 0,1 1 0,0-1 0,-1 0 1,1 1-1,0 1 0,8 18 9,-1 1 0,0 0 0,-2 0 1,0 1-1,3 33 0,-6-20-293,-1 0 0,-5 68 0,0-83-1385,-1 0 0,-1 0 0,-12 30 1,17-51 1642,-17 52-7017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15 352,'0'0'6480,"-22"0"-4721,-146 0 6668,174 0-8379,231 1 153,277-2 55,-304-11 256,-249 10-5029,10 2-3238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0 864,'0'0'6718,"-7"0"-5419,-27 0 4357,58 0-4631,88 0 242,-111 0-1022,-2 0-151,-222 0 1178,222 2-1275,0 1-1,1-1 1,-1 0-1,1 1 0,-1-1 1,1 0-1,0 1 0,0-1 1,1 4-1,-1 0-2,-3 40-7,-1-6 5,3 0 0,5 57-1,-4-92 13,1 0 0,0-1-1,1 0 1,-1 1-1,1-1 1,0 0-1,0 0 1,4 7-1,-3-10 41,0-1 0,0 1 0,0-1 0,0 0 0,0 0 0,1 0 0,-1 0 0,0 0 0,0-1-1,5-1 1,39-22 154,-41 20-176,1-1 1,0 1-1,0 1 0,1 0 0,-1 0 1,1 0-1,-1 1 0,1 0 1,0 0-1,13-1 0,-10 3-44,-8 0 16,0-1 0,0 1 0,-1 0 0,1 0 0,0 0 0,0 0 0,0 1 0,0-1 0,0 1 1,-1 0-1,1 0 0,0 0 0,-1 0 0,1 0 0,0 0 0,-1 1 0,1-1 0,-1 1 0,4 3 0,8 13-31,-1 0 0,0 0 0,-2 1 0,0 1 0,-1 0 0,8 23 0,-16-36 1,0 0 0,0 0 0,0 0 0,-1 0 0,0 1-1,-1-1 1,0 1 0,0 10 0,-1-15 23,1 1 0,-1-1 0,0 1 0,0-1 0,0 1 0,0-1 0,-1 0-1,1 0 1,-1 1 0,0-1 0,0 0 0,0 0 0,0-1 0,-1 1 0,1 0 0,-1-1 0,1 0-1,-6 4 1,-7 3 42,0-2-1,0 0 0,0 0 1,-1-1-1,0-1 0,0-1 1,-1 0-1,-18 1 0,-20 0 134,-62-3-1,84-2-146,30 0-31,1 0 1,0 0 0,0 0 0,0 0 0,-1 0 0,1-1-1,0 1 1,0 0 0,0-1 0,0 0 0,-1 0-1,1 1 1,0-1 0,0 0 0,-2-2 0,3 1-129,0 1 1,1 0 0,-1-1 0,0 0-1,1 1 1,-1-1 0,1 1 0,-1-1-1,1 0 1,0 1 0,-1-1 0,1 0-1,0 1 1,0-1 0,1 0 0,-1 1-1,0-1 1,0 0 0,2-2 0,-2 2-177,0 0 1,1 0 0,-1 1-1,1-1 1,0 0 0,0 0-1,-1 1 1,1-1 0,0 0-1,0 1 1,1-1 0,1-1-1,31-23-6779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1393,'0'1'13433,"0"12"-13268,14 206 2148,-14-70-2209,12-150-2591,-8-3 1912,0 1 0,0-1 0,-1 0 0,1 0 0,-1 0 0,0 0 0,0 0 0,0-1 0,-1 1 0,1-1-1,2-8 1,-3 8-178,10-24-3024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 1217,'0'0'9617,"1"-2"-8155,2-6-283,-4 17 176,-10 22-367,-11 1-799,-1-1 0,-2-1 1,-42 40-1,53-55-127,-23 18 1104,37-38 16,0-1-1057,0 1-30,0 1 0,0-1 0,0 0-1,1 1 1,0-1 0,2-7 0,-3 12-86,0-1 1,0 0-1,1 1 1,-1-1-1,1 0 1,-1 1-1,0-1 1,1 1-1,-1-1 1,1 1-1,-1-1 1,1 1-1,0-1 1,-1 1-1,1-1 1,0 1 0,-1 0-1,1-1 1,1 1-1,-1-1-11,1 1 0,-1 0 0,1 0 0,-1 0 0,1 1 0,-1-1 0,1 0 0,-1 0 0,1 1 0,-1-1 0,0 1 0,1-1 0,-1 1 0,2 1 0,7 5-8,0 0 0,0 1 0,-1 0-1,0 0 1,12 17 0,24 20-11,-34-36-157,1-1 0,0 0 1,0-1-1,1 0 1,-1-1-1,18 5 0,-15-6-1470,0-1-1,30 4 0,16-4-6282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49 205 1505,'0'0'5367,"-6"0"-4545,-19 0 56,24-1-781,-1 1 1,1-1-1,0 0 1,0 0-1,0 1 0,1-1 1,-1 0-1,0 0 0,0 0 1,0 0-1,0 0 1,1 0-1,-1 0 0,1 0 1,-1 0-1,1 0 1,-1 0-1,1 0 0,-1-1 1,1 1-1,0 0 1,0 0-1,-1 0 0,1-1 1,0 1-1,0 0 1,0 0-1,1-2 0,-1 0 136,-2-22 357,4-28 0,-2 50-590,1 0 1,0 0-1,0 1 1,0-1-1,0 0 0,0 1 1,0-1-1,1 1 1,0-1-1,-1 1 1,1 0-1,0 0 1,0 0-1,0 0 1,0 0-1,0 0 1,1 0-1,-1 1 1,0-1-1,5-1 1,5-3-14,1 0-1,26-8 1,-21 9 0,1 1 0,0 1-1,0 0 1,0 1-1,0 1 1,27 3 0,-41-1 4,0 0-1,0 0 1,1 1 0,-1 0 0,0 0-1,0 0 1,-1 0 0,1 1 0,0 0-1,-1 0 1,0 0 0,0 1 0,0-1 0,0 1-1,0 0 1,-1 0 0,1 0 0,-1 1-1,2 4 1,6 9 7,-1 0 0,-1 0 1,10 33-1,-13-30 301,-1 1-1,0-1 1,-2 1 0,-1-1 0,0 43 0,-10-140 1795,7 51-1905,1 9-58,0 1-1,3-22 1,-3 33-126,1-1 1,0 1-1,1-1 1,-1 1 0,1 0-1,0 0 1,0 0-1,0 0 1,0 0 0,1 0-1,0 0 1,4-4-1,3-1-13,0 0-1,1 1 0,0 0 0,0 0 1,0 2-1,16-8 0,-20 11-7,-1 0 0,1 1 0,-1 0 0,1 0 0,0 0 0,0 1 0,0 0 0,0 1 0,0-1 0,0 2 0,0-1 0,0 0 0,13 4 0,-16-2 1,-1 0 0,1-1 0,-1 2 0,0-1 0,0 0 0,0 1 0,0 0 0,0-1-1,0 1 1,-1 0 0,1 0 0,-1 1 0,0-1 0,0 0 0,0 1 0,0 0 0,2 7 0,1 2-4,-1 0 0,-1 0 0,4 27 0,-5-18-89,0 0 0,-4 41 0,0-47-1107,-1 0 0,-5 20-1,3-16-3050,4 0-2795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3025,'0'0'11651,"2"0"-11021,273 10 1413,6-1-1194,-281-9-1260,-23 13-7182,-7 1 857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48 4274,'0'0'9234,"-4"-3"-8237,-3-8-492,12 4 31,25 1 331,-18 4-728,136-17 1331,-188 22-2118,0 1 0,-58 14 1,49-9-96,-53 5 0,101-14 753,0 0-1,0 0 1,0 0 0,0 0-1,0 0 1,0 0-1,0 0 1,0 1-1,0-1 1,0 0 0,0 1-1,0-1 1,0 1-1,0-1 1,0 1-1,0-1 1,1 1-1,-1 0 1,0-1 0,0 1-1,0 1 1,0-1 16,1 0 0,0 1 0,-1-1 0,1 1 0,0 0 0,0-1 0,0 1 0,0-1 0,1 1 0,-1-1 0,0 1 0,0-1 0,1 0 0,0 3 0,15 49 560,-7-25-356,-1 0-1,-1 0 1,3 35-1,-8-52-199,-2-9-6,1 1 0,-1-1 0,0 0 0,1 1 0,-1-1 0,0 1 0,0-1 0,-1 0 0,0 5 0,3-6 80,-1-1 0,1 0 1,0 0-1,-1 0 0,1 0 1,-1-1-1,1 1 0,-1 0 0,1-1 1,2 0-1,6-5-31,-1 0 0,1 0 0,9-9 0,-9 6-70,0 1 0,17-9 0,-18 12-10,0 0 0,1 1-1,-1 1 1,1 0-1,0 0 1,-1 0-1,21-1 1,-24 4 1,0 0 0,-1 0 0,1 0 0,-1 1 0,1 0 0,-1 0 0,1 1 0,-1-1 0,1 1 0,-1 0 0,0 0 0,0 1 1,0 0-1,0 0 0,8 6 0,-7-3-27,0-1 0,-1 1 0,1 0 0,-1 0 0,0 1 0,-1 0-1,1-1 1,-1 2 0,-1-1 0,1 0 0,-1 1 0,-1-1 0,1 1 0,-1 0 0,-1 0 0,1 0 0,-1 0 0,-1 0 0,1 0 0,-3 15 0,2-20 24,-1 1 0,0-1 1,0 0-1,0 0 0,0 0 0,0 0 0,-1 0 0,1-1 1,-1 1-1,0 0 0,0-1 0,0 1 0,0-1 1,0 1-1,-1-1 0,1 0 0,-1 0 0,1 0 0,-1-1 1,0 1-1,0 0 0,0-1 0,0 0 0,-4 2 0,-5 1 16,0 0-1,0-1 0,0-1 0,-1 0 0,-14 1 0,-54-2-1265,78-1 832,-1 0 1,1 0-1,-1 0 1,1-1-1,-1 1 1,-5-3-1,-16-15-4980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2113,'0'0'7126,"-8"0"-5928,214 2 1391,276-6 459,-469 4-3022,-10 0 44,0 0 0,0 0 0,0 0 1,0 0-1,0 0 0,0-1 0,4-1 0,-7 2-78,0 0 0,0 0 1,0 0-1,0 0 0,-1 0 0,1 0 0,0 0 1,0 0-1,0 0 0,0 0 0,0 0 0,-1 0 1,1 0-1,0 0 0,0 0 0,0 0 0,0 0 1,0 0-1,-1-1 0,1 1 0,0 0 0,0 0 1,0 0-1,0 0 0,0 0 0,0 0 0,0 0 1,-1-1-1,1 1 0,0 0 0,0 0 0,0 0 1,0 0-1,0 0 0,0-1 0,0 1 0,0 0 1,0 0-1,0 0 0,0 0 0,0 0 0,0-1 1,0 1-1,0 0 0,0 0 0,0 0 0,0 0 1,0-1-1,0 1 0,0 0 0,0 0 0,0 0 1,0 0-1,1 0 0,-1 0 0,0-1 0,0 1 1,0 0-1,0 0 0,0 0 0,0 0 0,0 0 1,1 0-1,-17-3-1598,-109 4-6005,74 3 3611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2113,'0'0'9335,"4"2"-9135,1 0-135,0 1-1,0 1 1,0-1 0,-1 1-1,0 0 1,1 0 0,-2 0-1,1 0 1,6 9-1,27 50 461,-33-56-458,21 43 408,-2 2 0,26 85-1,16 113 375,-63-244-830,12 59 55,-2 1 0,-3 0 0,1 77 0,-9-124-78,-1-1 0,-1 1 0,0-1 0,-2 1 0,0-1 0,-1 0 0,0 0 0,-2 0 0,-14 30 0,8-26-137,-2 0 0,0-1 1,-2-1-1,0-1 0,-20 19 0,6-10-868,-1-1 1,-46 29-1,-7-4-2742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83 2881,'0'0'8594,"-8"0"-7607,-15 0 23,44 0-51,65 0 359,258-29 298,-245 17-1602,-50 7-6,-9 1 38,0-1 0,51-14 0,-91 19-41,0 0 0,-1-1 0,1 1 0,0 0-1,0 0 1,0 0 0,0 0 0,0 0 0,0 0 0,0 0-1,0 0 1,0-1 0,0 1 0,0 0 0,0 0-1,0 0 1,0 0 0,0 0 0,-1-1 0,1 1 0,0 0-1,0 0 1,0 0 0,1 0 0,-1 0 0,0 0 0,0-1-1,0 1 1,0 0 0,0 0 0,0 0 0,0 0-1,0 0 1,0 0 0,0-1 0,0 1 0,0 0 0,0 0-1,0 0 1,0 0 0,1 0 0,-1 0 0,0 0-1,0 0 1,0-1 0,0 1 0,0 0 0,0 0 0,1 0-1,-1 0 1,0 0 0,0 0 0,0 0 0,0 0-1,0 0 1,0 0 0,1 0 0,-1 0 0,0 0 0,0 0-1,0 0 1,0 0 0,0 0 0,1 0 0,-1 0-1,0 0 1,-12-2 51,-42 1-250,-1 3 0,-67 12 1,-352 74-152,470-88 306,-19 6 588,46-5 38,24-1-260,1-2 0,70-13 1,9-7 104,127-27 224,-247 48-1140,12-5 1235,-18 6-1015,-1 0-1,1-1 1,-1 1 0,0 0-1,1 0 1,-1-1-1,0 1 1,1 0-1,-1-1 1,0 1-1,0 0 1,1-1-1,-1 1 1,0 0-1,0-1 1,0 1-1,0-1 1,1 1-1,-1 0 1,0-1 0,0 1-1,0-1 1,0 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0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23 768,'0'0'6305,"0"-4"-5764,-1-14 875,1 30 1699,1 41-1459,2 21-1365,-2-45 483,0-23 2181,-1-7-3185,0 1 0,0 0 0,-1-1 0,1 1 0,0 0 0,0 0 0,-6-4-5061,6 4 5061,-1 0 0,1 0 0,0 0-1,-1 0 1,1 1 0,0-1 0,-1 0 0,1 0 0,-4 0-514,-12 0-7361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15 329 5170,'0'0'7526,"-3"-22"-6736,-8-72-211,11 92-557,0-1 0,0 1 0,0-1 0,0 1 0,0-1 0,1 1 0,-1-1 0,1 1 0,-1 0 0,1-1 0,0 1 0,0 0 0,0-1 0,0 1 0,2-2 0,-1 2-10,-1 1 1,1-1 0,0 1-1,0 0 1,-1 0-1,1 0 1,0 0-1,0 0 1,0 0-1,3-1 1,4-1 15,9-3-12,0 1 0,0 0 1,0 1-1,1 1 0,-1 1 1,1 0-1,27 2 0,-41 0-22,0 1 0,1-1 0,-1 1 0,0 0 0,0 0 0,0 0 0,0 1 0,0-1 0,0 1 0,-1 0 0,1 1 0,-1-1 0,1 1 0,-1 0 0,0 0 0,0 0-1,0 1 1,0 0 0,-1-1 0,1 1 0,-1 0 0,3 6 0,0 1 4,0 0 1,-1 1-1,-1-1 0,0 1 1,0 0-1,-1 0 0,-1 0 0,2 17 1,-3-17 282,1 14-880,-1-21 1747,0-11 2213,2-11-3301,0 0-1,0 1 1,2 0 0,0-1 0,1 2 0,0-1-1,2 1 1,-1 0 0,12-16 0,-6 12-59,1 0 0,1 0 1,1 2-1,0-1 0,37-28 1,-47 42-12,1-1 1,-1 1 0,1 1 0,0-1 0,0 1-1,14-4 1,-19 6 2,0 1 1,0-1-1,0 1 0,0 0 0,0-1 0,0 1 0,0 0 1,0 0-1,1 0 0,-1 1 0,0-1 0,0 0 0,0 1 0,0 0 1,0-1-1,0 1 0,0 0 0,-1 0 0,1 0 0,0 0 1,0 0-1,-1 0 0,1 1 0,0-1 0,-1 1 0,0-1 1,1 1-1,-1-1 0,2 4 0,4 9-9,0 0-1,-2 0 0,0 1 1,0 0-1,3 24 1,8 81 4,-15-111 6,5 125-1249,-8-1-3848,-2-56-33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2657,'0'0'8703,"2"-6"-7118,7-18-337,-7 18 198,-1 10-1150,14 471 2524,-12-474-2696,0 0 0,0-1 0,-1 0 0,1 1 0,0-1 0,-1 0 0,6-1-1,-4 1-73,18 0 28,0 0 0,0-2-1,0-1 1,26-7 0,-5-1-448,9-4-3075,0 3-1,101-11 1,-109 22-3953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135 279 7507,'0'0'2914,"18"-16"-2778,58-52 72,-72 65-165,0-1 0,0 1 0,0-1 0,-1 0 0,0-1 0,1 1 0,-1 0 0,-1-1 0,1 0 0,-1 0 0,0 1 0,0-1 0,0-1 0,0 1 0,-1 0 0,0 0 0,0-1 0,-1 1 0,1 0 0,-1-1 0,0 1 0,-1 0 0,1-1 0,-3-6 0,3 8 16,-1 1 8,0 0 0,0 0 0,0 0 1,-1 0-1,1 0 0,-1 0 0,0 0 0,0 0 1,0 1-1,0-1 0,0 1 0,0-1 1,-1 1-1,1 0 0,-1 0 0,0 0 0,0 0 1,1 1-1,-1-1 0,0 1 0,-1 0 1,1-1-1,0 1 0,-5 0 0,1-2 60,0 2-1,0-1 1,0 1 0,0 0-1,-1 1 1,1 0 0,0 0-1,-1 0 1,1 1 0,-12 3-1,12-2-83,1 1-1,0 1 0,0-1 0,0 1 1,0 0-1,0 0 0,1 1 1,0 0-1,0 0 0,0 0 1,0 1-1,1-1 0,-4 8 1,2-4 11,1 0 0,0 0 0,1 0 1,0 1-1,0-1 0,1 1 0,0 0 0,-2 16 1,4-17-24,1 0 0,-1 1 1,1-1-1,3 18 1,-2-24-28,0 1 0,0-1 0,0 1 0,1-1 0,-1 0 0,1 0 0,0 1 0,0-1 0,0 0 0,0-1 0,1 1 0,-1 0 0,1-1 0,-1 1 0,4 2 0,3 1-4,1-1 1,-1 0-1,1 0 0,0-1 1,1 0-1,-1 0 0,0-1 0,1-1 1,0 0-1,12 1 0,8-1-354,1-1 0,40-5 0,-54 2-355,1-1 0,-1-1 0,0 0 0,-1-1 0,1-2 0,-1 1 0,0-2 1,-1 0-1,0-1 0,17-13 0,22-20-2882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135 371 2977,'0'0'11824,"-12"-6"-10631,-36-17-774,47 23-417,1 0 1,-1 0 0,1 0-1,-1 0 1,1 0-1,-1 0 1,1 0-1,-1 0 1,1 0-1,-1 0 1,1 1 0,0-1-1,-1 0 1,1 0-1,-1 0 1,1 0-1,0 1 1,-1-1-1,1 0 1,-1 1 0,1-1-1,0 0 1,-1 1-1,1-1 1,0 0-1,0 1 1,-1-1-1,1 0 1,0 1 0,0-1-1,0 1 1,-1-1-1,1 1 1,0-1-1,0 1 1,0-1 0,0 0-1,0 1 1,0-1-1,0 1 1,0-1-1,0 1 1,0 26 92,0-19-41,12 129 678,1 6 638,-25-157-901,1-3-437,2-2-1,1 1 0,0-1 0,1 0 0,1-1 0,1 1 0,-5-39 0,4-7 44,2-75-1,4 125-82,0-1 0,2 0 0,0 1 0,0 0 0,1-1 0,1 1 0,6-14 0,-6 21-6,-1 0 0,2 0 0,-1 1 0,1 0 1,0 0-1,0 0 0,1 1 0,0-1 0,0 1 0,0 1 0,1-1 0,0 1 1,0 0-1,9-4 0,-9 5-128,1 1 1,-1 0-1,1 0 0,0 0 1,0 1-1,0 1 0,1-1 1,-1 1-1,0 1 0,1-1 1,14 3-1,-18-2-104,0 1 1,0 0-1,1 0 0,-1 1 1,0-1-1,0 1 0,-1 0 1,1 1-1,0-1 0,-1 1 0,1 0 1,-1 0-1,0 0 0,0 1 1,0-1-1,-1 1 0,1 0 1,-1 0-1,3 5 0,-1-1-495,-1-1 0,0 1 0,-1 0 0,0 1 0,0-1 0,-1 1 0,0-1 0,1 12-1,-1 21-3678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 3906,'0'0'11109,"-13"5"-10293,50-5-336,14-9-367,13-4-113,11-1-657,3-5-895,-3 4-1698,-6 1-1248,-18 2-320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 4210,'0'0'10533,"-6"-3"-9565,-18-12-429,24 15-531,-1 0 0,1 0 0,0-1-1,0 1 1,-1 0 0,1 0 0,0 0 0,-1-1-1,1 1 1,0 0 0,-1 0 0,1 0 0,0 0-1,-1 0 1,1 0 0,0 0 0,-1 0 0,1 0-1,0 0 1,-1 0 0,1 0 0,0 0 0,-1 0 0,1 0-1,-1 0 1,1 0 0,0 0 0,-1 0 0,1 0-1,0 1 1,0-1 0,-1 0 0,1 0 0,0 0-1,-1 1 1,1-1 0,0 0 0,0 0 0,-1 1-1,1-1 1,-5 9 101,0 0-1,0 0 0,1 0 1,1 0-1,-1 1 0,2 0 0,-1 0 1,1 0-1,0 11 0,-3 97 583,5-97-693,0-8-25,0-5 48,0 1 1,0-1 0,1 1-1,1 9 1,-1-16-47,-1-1 0,1 1 0,-1 0 0,1 0 0,0-1-1,-1 1 1,1-1 0,0 1 0,0-1 0,0 1 0,0-1 0,0 1 0,1-1 0,-1 0 0,0 0 0,1 0 0,-1 1-1,1-1 1,-1-1 0,1 1 0,-1 0 0,1 0 0,-1 0 0,1-1 0,3 1 0,1 0-326,1 0 0,-1 0-1,0-1 1,1 0 0,-1 0 0,1-1 0,-1 0 0,0 0 0,1-1 0,-1 1-1,9-5 1,-6 2-769,0-1-1,0 0 0,0 0 0,-1-1 0,0 0 1,10-10-1,5-8-4223</inkml:trace>
  <inkml:trace contextRef="#ctx0" brushRef="#br0" timeOffset="1">81 175 3858,'0'0'10132,"27"-24"-10020,21 19-112,11-2-16,13-2-2129,6-1-2945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6067,'0'0'9012,"0"1"-8487,0 97 459,3 150 431,-3-243-1389,1 2 26,-1 0-1,1 0 1,0 0 0,0 1 0,1-1 0,0-1-1,4 13 1,-5-19-41,0 1-1,1 0 1,-1 0-1,0 0 1,0-1 0,0 1-1,1 0 1,-1-1-1,0 1 1,0-1 0,1 0-1,-1 1 1,1-1-1,-1 0 1,0 0 0,1 0-1,-1 0 1,0 0-1,1 0 1,-1 0 0,1 0-1,1-1 1,2 0 15,0 0 0,0 0 0,0 0 0,0-1 0,6-2 0,13-12 104,-1-1-1,0 0 1,25-27-1,-9 9 44,13-14 620,-51 57-788,-1 6-22,0 0 0,2 0 0,0 0 0,0 0 0,1 0 0,1-1 0,0 1 1,7 13-1,-8-21-121,0 0 1,0 0-1,1-1 1,0 1-1,0-1 1,0 0-1,0 0 1,1 0 0,0-1-1,0 0 1,0 0-1,0 0 1,1 0-1,-1-1 1,1 0-1,0 0 1,0-1 0,0 0-1,1 0 1,7 2-1,7-1-544,0 0 0,1-1 0,0-2 0,-1 0 0,1-1 0,-1-1 0,1-1 0,34-10 0,-43 9 494,0 0 0,0-1 0,0-1 0,-1 0 0,0-1 0,0 0 0,0-1 0,-1 0 0,0-1 0,-1 0-1,0 0 1,0-1 0,-1-1 0,13-18 0,-18 22 392,0 0 0,-1-1-1,0 1 1,0-1 0,0 1-1,-1-1 1,0 0 0,-1 0-1,1 0 1,-2 0 0,1-11-1,-1 16-87,0 1 0,-1-1 0,1 0 0,-1 1 0,1-1 0,-1 1 0,0-1 0,0 1 0,0-1 0,0 1 0,-1 0 0,1-1-1,0 1 1,-1 0 0,0 0 0,0 0 0,1 0 0,-1 0 0,0 0 0,0 1 0,-1-1 0,1 1 0,0-1 0,-1 1 0,1 0 0,0 0 0,-1 0 0,1 0-1,-1 0 1,-3 0 0,-9-2 233,1 1 0,-1 0-1,0 1 1,-17 1 0,26 0-255,-1 0 10,0 0 1,0 1-1,0-1 0,1 2 0,-1-1 1,0 1-1,1 0 0,-1 0 0,1 1 1,0 0-1,-1 0 0,1 0 0,-8 7 1,10-7-71,0 1 1,-1 1 0,1-1 0,1 1 0,-1-1 0,1 1-1,0 0 1,0 0 0,0 1 0,1-1 0,-1 0 0,1 1 0,1 0-1,-1-1 1,-1 12 0,2-10-24,0 1 1,1-1-1,-1 1 1,1-1-1,1 1 1,0-1-1,0 0 1,0 1-1,1-1 1,3 9-1,-4-12-5,1-1-1,0 0 1,0 1-1,1-1 1,-1 0 0,0 0-1,1-1 1,0 1-1,0 0 1,0-1-1,0 0 1,0 0-1,0 1 1,1-2-1,-1 1 1,1 0-1,-1-1 1,1 0 0,-1 0-1,1 0 1,5 1-1,4 0-21,1 0 0,0-1 0,-1 0 0,1-2 0,23-2 0,-34 3 14,-1-1-1,1 0 1,0 0 0,-1 0 0,1-1-1,0 1 1,-1-1 0,0 1-1,1-1 1,-1 0 0,0 0-1,0 0 1,0 0 0,0 0-1,0 0 1,0-1 0,-1 1 0,1-1-1,-1 1 1,0-1 0,0 1-1,0-1 1,0 0 0,0 0-1,0 1 1,-1-1 0,1-3 0,2-11 176,-2 0 1,0 0 0,-2-26-1,1 18 678,-1 40-811,2 0-1,0-1 1,1 1-1,0 0 1,6 16-1,-7-26-252,0-1 0,1 0 0,0 1 0,0-1 1,0 0-1,0 0 0,1 0 0,0-1 0,0 1 0,0-1 0,0 1 0,0-1 0,1 0 0,-1 0 0,1 0 0,0-1 0,0 1 0,0-1 0,0 0 0,0 0 1,0 0-1,7 1 0,-1-2-1514,0 1 1,0-1 0,15-1-1,-17 0 320,27 0-5104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49 268 4690,'0'0'10469,"-8"14"-9012,-22 49-198,28-57-1119,0-1 0,0 1 0,1 0 0,0 0 0,0 0 1,0 0-1,1 0 0,0 1 0,0-1 0,2 8 0,-1 0 56,-1-13-185,0 1 0,0-1 0,0 0 0,1 0 1,-1 0-1,0 0 0,1 0 0,-1 1 0,1-1 1,-1 0-1,1 0 0,0 0 0,-1 0 0,1 0 1,0-1-1,0 1 0,0 0 0,-1 0 1,1 0-1,0-1 0,0 1 0,0 0 0,0-1 1,0 1-1,0-1 0,1 1 0,-1-1 0,0 0 1,0 1-1,2-1 0,4 1 15,0 0-1,0-1 1,0 1 0,9-2-1,2 0-7,-10 1-4,-1-1-1,1 0 0,-1-1 1,0 0-1,1 0 0,-1 0 1,0-1-1,0 0 0,-1 0 1,1-1-1,-1 0 0,1 0 1,7-7-1,3-4-8,0-1-1,-1-1 1,16-22 0,-31 39-15,-1 0 1,0-1-1,0 1 1,1-1-1,-1 1 1,0 0-1,1-1 1,-1 1-1,0 0 1,1 0-1,-1-1 1,0 1-1,1 0 1,-1 0-1,1-1 1,-1 1-1,1 0 1,-1 0-1,1 0 1,-1 0-1,0 0 1,1 0-1,-1 0 1,1 0-1,-1 0 1,1 0-1,-1 0 1,1 0-1,-1 0 1,1 0-1,-1 0 1,0 0-1,1 1 1,-1-1-1,1 0 1,-1 0-1,0 0 1,1 1-1,-1-1 1,1 0-1,-1 1 1,0-1-1,1 0 1,-1 1-1,0-1 1,1 1-1,13 22-402,-10-15 313,2 2-185,1-1 0,0 0 0,1 0 0,0-1 0,0 0 0,1 0 0,0-1 0,0 0 0,1 0 0,0-1 0,0-1 0,0 1 0,1-2 0,0 0 0,0 0 0,0 0 0,0-2 0,1 1 0,-1-2 0,0 1 0,14-1 0,6 0-162,-1-1-1,1-2 1,-1 0 0,31-8 0,-46 6 443,1 0 0,-1-1-1,-1 0 1,1-2 0,-1 0 0,0 0 0,0-1 0,-1-1-1,19-16 1,-25 19 103,-1 0-1,0 0 1,0 0 0,-1-1-1,0 0 1,5-9-1,-8 12 40,0-1 0,0 1 0,0-1 0,-1 1 0,1-1 0,-1 0-1,0 1 1,-1-1 0,1 0 0,-1 0 0,0 1 0,-1-8 0,0 9-51,0 0 1,0-1-1,0 1 1,-1 0 0,1 0-1,-1 0 1,0 0-1,0 0 1,0 0-1,0 0 1,0 1 0,-1-1-1,1 1 1,-1 0-1,1 0 1,-1 0-1,0 0 1,0 0-1,0 0 1,0 1 0,0-1-1,-1 1 1,1 0-1,-5-1 1,-8-2 184,1 0-1,0 2 1,-1-1 0,-15 1-1,17 2-165,1-2 34,0 2 0,0 0 0,0 1 0,0 0-1,-12 3 1,22-4-123,0 1-1,0 0 0,1 0 1,-1 0-1,0 1 0,1-1 1,-1 0-1,1 1 0,-1 0 1,1-1-1,0 1 1,0 0-1,-1 0 0,2 1 1,-1-1-1,0 0 0,0 1 1,1-1-1,-1 1 0,1-1 1,0 1-1,0 0 1,0-1-1,0 1 0,0 0 1,0 0-1,0 4 0,1-2-17,-1 0-1,0 0 1,1 1-1,0-1 1,1 0 0,-1 0-1,1 0 1,0 0-1,0 0 1,0-1-1,1 1 1,-1 0-1,6 8 1,-5-9-8,1 0 1,0-1 0,1 1-1,-1-1 1,0 0-1,1 0 1,0 0 0,0-1-1,0 1 1,0-1 0,0 0-1,0 0 1,1 0-1,8 2 1,-4-1-36,1-1-1,-1 0 1,1-1-1,0 0 1,-1 0-1,1-1 1,0 0 0,10-2-1,-15 2 29,-1-1 0,1 0 0,-1 0 0,1-1 0,-1 0 0,0 1 0,0-1-1,0 0 1,0-1 0,0 1 0,0-1 0,0 0 0,-1 0 0,0 0 0,1 0 0,-1-1 0,0 1-1,4-7 1,-2 0 54,-1 0-1,1 0 0,-2-1 1,1 1-1,-1-1 0,-1 0 1,0 0-1,0-12 0,-1-90 587,-2 88-503,1 18 41,0 1 1,0-1-1,-1 1 1,0 0-1,0-1 1,-1 1-1,1-1 1,-1 1 0,-1 0-1,1 0 1,-1 0-1,-7-10 1,10 16-134,0-1-17,0 1 0,0 0 0,0 0 0,0 0 0,0-1 0,-1 1 0,1 0 1,0 0-1,0 0 0,0 0 0,0 0 0,0-1 0,0 1 0,-1 0 0,1 0 0,0 0 0,0 0 1,0 0-1,0 0 0,-1 0 0,1-1 0,0 1 0,0 0 0,0 0 0,0 0 0,-1 0 0,1 0 1,0 0-1,0 0 0,0 0 0,-1 0 0,1 0 0,0 0 0,0 0 0,0 0 0,-1 0 0,1 0 1,0 0-1,0 1 0,0-1 0,-1 0 0,1 0 0,0 0 0,0 0 0,0 0 0,0 0 0,0 0 1,-1 1-1,1-1 0,0 0 0,0 0 0,0 0 0,0 0 0,0 0 0,0 1 0,0-1 0,-1 0 1,1 0-1,0 0 0,0 1 0,0-1 0,0 0 0,0 0 0,0 0 0,0 1 0,0-1 0,0 0 1,0 0-1,-6 28-131,0 1 0,2 0 0,0 28 0,3 95-1150,1-84 470,0-59 177,0 0-1,1 0 1,0 0-1,0 0 0,1 0 1,0 0-1,0 0 1,1-1-1,0 1 0,5 7 1,20 29-4982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4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29 720,'0'0'6753,"-6"0"-5990,-13 0-148,1 0 6469,18 0-7038,-30 0 503,378 0-463,-366-10-5174,-10 1 857,-3-1-1193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 11029,'0'0'8145,"-14"-4"-7998,10 3-139,-1-1 0,1 1 0,0 0 0,0 0 0,-1 1 0,1-1 0,0 1-1,-1 0 1,1 0 0,-6 1 0,9-1-7,0 0 0,1 1 0,-1-1 0,0 0 0,0 1 0,0-1 0,1 1 0,-1-1 1,0 1-1,1-1 0,-1 1 0,0 0 0,1-1 0,-1 1 0,1 0 0,-1-1 0,1 1 0,-1 0 0,1 0 0,-1 0 0,1-1 0,0 1 0,-1 1 0,1 1-1,0 0 0,-1 0 0,1 0 0,1 1 0,-1-1 0,0 0 0,1 0 0,-1 0 0,1 0 0,2 5 0,4 10 1,1-1 1,1 1-1,15 21 0,-11-18 3,14 30-1,-23-43-2,-1 1-1,-1-1 1,1 0-1,-1 1 1,0 0-1,-1-1 0,0 15 1,0-21 2,-1 0 0,0 0 0,0 0 1,0-1-1,0 1 0,-1 0 0,1 0 0,0 0 1,-1-1-1,1 1 0,-1 0 0,0-1 0,1 1 1,-1-1-1,0 1 0,0 0 0,0-1 0,-3 3 1,2-3 2,0 1 1,-1-1 0,1 0 0,-1 0-1,0-1 1,1 1 0,-1 0-1,0-1 1,1 1 0,-1-1 0,-5 0-1,-37 0 85,44 0-95,1 1-1,-1-1 1,0 0-1,1 0 1,-1 0 0,1 0-1,-1 0 1,0 0-1,1 0 1,-1 0 0,1 0-1,-1 0 1,0 0-1,1 0 1,-1 0-1,1-1 1,-1 1 0,0 0-1,1 0 1,-1-1-1,1 1 1,-1 0 0,0-1-1,4-2-177,1 2 65,0-1 0,0 1 0,-1-1 0,1 1 1,0 0-1,0 1 0,7-2 0,6 0-223,51-8-662,-42 7 711,0-1 1,-1-1-1,0-1 1,0-1-1,26-12 0,-46 17 295,0-1-1,-1 1 0,0-1 1,1 0-1,-1 0 0,0-1 0,-1 1 1,1-1-1,-1 0 0,1 0 1,-1 0-1,0 0 0,3-9 1,-2 6 158,-2 0 1,1 0 0,-1-1-1,0 0 1,-1 1-1,0-1 1,0 0 0,0-11-1,-1 7 356,0 2-186,0 1 1,0 0-1,-1-1 1,-2-10 0,3 18-246,-1 1 0,1-1 0,-1 1 1,1-1-1,-1 1 0,1-1 0,-1 1 1,0-1-1,0 1 0,1 0 1,-1 0-1,0-1 0,0 1 0,-1 0 1,1 0-1,0 0 0,0 0 0,0 0 1,-1 0-1,1 0 0,0 0 1,-1 1-1,1-1 0,-1 0 0,1 1 1,-1-1-1,1 1 0,-1 0 1,0 0-1,1-1 0,-3 1 0,4 1-85,-1-1 1,0 0-1,1 1 0,-1-1 0,1 1 0,-1-1 0,0 1 0,1-1 0,-1 1 0,1-1 0,-1 1 0,1 0 1,0-1-1,-1 1 0,1 0 0,0-1 0,-1 1 0,1 0 0,0 0 0,0-1 0,-1 1 0,1 0 0,0 0 1,0-1-1,0 3 0,-1 3 2,-4 15-13,0 1-1,2-1 1,-1 36 0,6 69-128,-2-121 124,0 0-138,1 0-1,-1-1 0,1 1 1,0 0-1,0 0 1,0 0-1,1-1 0,4 9 1,-5-11-188,0 0-1,0-1 1,0 1 0,0 0 0,1-1 0,-1 0 0,1 1 0,-1-1 0,1 0 0,-1 1 0,1-1-1,0 0 1,0 0 0,0 0 0,-1-1 0,1 1 0,0 0 0,0-1 0,0 1 0,0-1 0,0 0-1,0 0 1,3 1 0,7-1-5450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10277,'0'0'5858,"-2"-17"-6946,10 48-1297,3 8-2625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364 336 8324,'0'0'4735,"-24"-12"-3409,-79-40-584,98 50-711,0 0-1,-1 1 1,1-1-1,0 1 1,-1 0-1,1 0 1,-1 1 0,1 0-1,-1 0 1,1 0-1,-1 0 1,1 1-1,-1 0 1,1 0 0,-1 1-1,1-1 1,-6 4-1,2 0 34,0 0-1,0 1 1,0 0-1,1 0 1,0 1 0,-10 11-1,12-12-39,0 1 0,0 0 0,1 0 0,0 1 0,0 0 0,1 0 1,0 0-1,0 0 0,1 1 0,-3 10 0,3-5-12,0 1 1,1 0-1,1 0 0,0 0 1,2 20-1,-1-32-20,1 1 0,-1-1 0,1 0 0,-1 0 0,1 0 0,0 0 1,0 0-1,0 0 0,0 0 0,1 0 0,-1 0 0,1 0 0,0-1 0,0 1 0,0-1 1,0 1-1,0-1 0,1 0 0,-1 0 0,1 0 0,-1 0 0,1 0 0,0 0 0,-1-1 0,1 0 1,6 3-1,2-1-82,0-1 0,1 1 1,-1-2-1,1 0 1,-1 0-1,16-2 0,-18 1 25,1-2 0,0 1 0,-1-1 0,1-1-1,-1 0 1,0 0 0,1-1 0,-2 0-1,1 0 1,0-1 0,-1 0 0,0-1-1,0 0 1,-1 0 0,1-1 0,-1 0-1,-1 0 1,11-14 0,-7 6 72,0 1 0,-1-2-1,0 0 1,-1 0 0,-1 0 0,-1-1 0,0 0 0,-2 0-1,6-29 1,-5-12 692,-3-78 0,-3 83-48,1 41-368,1 8-87,-1 0-1,1 0 1,-1 0 0,-1 0 0,1 0-1,0 1 1,-1-1 0,0 0-1,0 0 1,0 0 0,0 1 0,-1-1-1,-2-5 1,3 8-167,1 1 0,0 0 0,0-1 0,-1 1 0,1 0 0,0-1 0,0 1 0,-1 0 0,1 0 0,0-1 0,-1 1 0,1 0 0,0 0 0,-1 0 0,1 0-1,0-1 1,-1 1 0,1 0 0,-1 0 0,1 0 0,0 0 0,-1 0 0,1 0 0,0 0 0,-1 0 0,1 0 0,-1 0 0,1 0 0,0 0 0,-1 0 0,1 0 0,-1 0 0,1 1 0,0-1 0,-1 0 0,1 0 0,0 0 0,-1 1 0,1-1 0,0 0 0,-1 0 0,1 1 0,0-1 0,0 0 0,-1 0 0,1 1 0,0-1 0,0 0 0,0 1 0,-1-1 0,1 0-1,0 1 1,0-1 0,0 1 0,0-1 0,0 0 0,0 1 0,0 0 0,-7 25-162,7-23 198,-7 50-58,2 0 0,3 0 1,7 77-1,-4-117-1,1-1 1,0 0-1,1-1 0,0 1 1,1 0-1,0-1 0,11 19 1,-13-25-12,1-1 0,0 1 0,0-1 0,1 1 0,0-1 0,-1 0 0,1 0 0,1 0 0,-1-1 0,0 0 0,1 1 0,0-2 1,0 1-1,0 0 0,0-1 0,0 0 0,0 0 0,0-1 0,6 2 0,0-2-33,-1 0 0,0 0 0,1-1-1,-1 0 1,0-1 0,1 0 0,-1-1 0,0 0 0,0-1-1,0 0 1,0 0 0,-1-1 0,1 0 0,14-9 0,-18 8 34,1 1 0,-1-2 0,0 1 0,0-1 0,-1 1 0,1-2 0,-1 1 0,-1-1 0,1 1 0,-1-1 0,0 0 1,-1-1-1,0 1 0,0-1 0,0 1 0,-1-1 0,0 0 0,-1 0 0,1-9 0,-1 10 6,0-1 1,-1 1-1,0 0 0,0-1 1,-3-14-1,3 20-3,-1 0-1,0 1 1,1-1-1,-1 0 1,0 0 0,0 1-1,0-1 1,0 1-1,0-1 1,-1 1-1,1-1 1,0 1 0,-1 0-1,1 0 1,-1-1-1,0 1 1,1 0 0,-1 0-1,0 1 1,1-1-1,-1 0 1,0 0 0,0 1-1,0-1 1,0 1-1,-3-1 1,0 1 8,0-1-1,0 0 0,0 1 1,0 0-1,0 0 1,-6 1-1,10 0-6,0-1-1,0 0 0,-1 1 0,1-1 1,0 1-1,0-1 0,-1 1 1,1 0-1,0 0 0,0-1 0,0 1 1,0 0-1,0 0 0,0 0 1,0 0-1,0 0 0,1 0 0,-1 0 1,0 1-1,0-1 0,1 0 1,-1 0-1,1 0 0,-1 1 0,0 2 1,-2 14-53,1 0 0,1 0 0,0 0 0,1 1 0,6 35 0,-5-47-151,1 0-1,0 0 1,1 0 0,0 0-1,0 0 1,0-1 0,1 1-1,0-1 1,0 0-1,0 0 1,1-1 0,5 6-1,-1-2-1148,1-1-1,-1 0 1,2-1 0,-1 0-1,1 0 1,15 6-1,9 0-6596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7075,'0'0'11016,"5"0"-10216,152 0-454,580-3 466,-3-21 223,-592 11-952,-140 12-79,0 1 0,0 0 0,0-1 0,0 1 0,0-1 0,0 1 0,0-1 0,0 0 0,-1 0 0,1 0 0,0 0 0,1-2 0,-3 3-3,1 0 1,-1 0-1,0-1 1,0 1-1,0 0 1,0-1-1,1 1 1,-1 0-1,0-1 1,0 1-1,0 0 1,0 0-1,0-1 0,0 1 1,0 0-1,0-1 1,0 1-1,0 0 1,0-1-1,0 1 1,0 0-1,0-1 1,0 1-1,0 0 1,0-1-1,-1 1 1,-10-12-51,-7 4-791,0 0 1,-1 0 0,1 2 0,-1 0-1,-34-5 1,30 6-1459,-33-7-4727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3282,'0'0'10172,"0"5"-9524,-6 240 2268,4-133-6317,2-111 3284,-1-1 0,1 1 1,0-1-1,0 1 0,0-1 0,0 0 0,0 1 1,0-1-1,0 1 0,0-1 0,1 1 1,-1-1-1,0 1 0,0-1 0,0 1 1,0-1-1,0 0 0,1 1 0,-1-1 0,0 1 1,0-1-1,1 0 0,-1 1 0,0-1 1,1 0-1,-1 1 0,0-1 0,1 0 1,-1 1-1,1-1 0,-1 0 0,1 0 0,-1 0 1,0 1-1,1-1 0,-1 0 0,1 0 1,-1 0-1,1 0 0,-1 0 0,1 0 0,-1 0 1,1 0-1,-1 0 0,0 0 0,1 0 1,-1 0-1,1 0 0,-1 0 0,1 0 1,0-1-1,21 1-4355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184 705 6243,'-9'-25'1214,"-36"-106"1533,33 92-1388,2-1 0,-6-53 0,7-163 1525,9 248-2866,0 1 1,0-1-1,1 1 0,0-1 0,0 1 1,1 0-1,0-1 0,4-9 1,-4 14-20,-1 0 0,1 0 0,0 1 0,0-1 0,1 0 1,-1 1-1,0 0 0,1-1 0,0 1 0,-1 0 0,1 0 0,0 1 1,0-1-1,0 1 0,0-1 0,0 1 0,1 0 0,-1 0 1,0 0-1,6 0 0,-2 0-37,0 0 1,0 0 0,0 1-1,1 0 1,-1 1-1,0 0 1,0 0-1,0 0 1,-1 1-1,1 0 1,11 5 0,-8-2-11,-1 0 0,0 0 1,-1 1-1,1 0 0,-1 1 1,0 0-1,9 10 0,-3-1-17,-1 2-1,-1-1 1,-1 1-1,0 1 0,-1 0 1,-1 1-1,8 25 1,-11-27-5,-2 1 0,0-1 0,-1 1 1,0-1-1,-2 1 0,-1 25 0,0-37 66,0-1 0,-1 0 0,0 1 0,-1-1 0,1 0 0,-1 1 0,0-1 0,-1 0 0,0 0 0,1-1 0,-2 1 0,1 0 0,-7 7 0,2-5 10,0 0 0,-1 0 0,1-1 0,-1 0 1,-1-1-1,-20 11 0,11-8 10,0-1 0,-1 0 0,0-2-1,0 0 1,-1-1 0,-21 2 0,-13-2 1560,-61-2 0,116-3-1248,3 0-243,2 0-79,1 1-1,0 0 0,-1 0 0,1 1 0,-1-1 0,0 1 1,1 1-1,-1-1 0,6 4 0,48 33 25,-42-26-2,29 19-342,11 10 631,85 45-1,-117-75-781,-1-1 0,37 11 0,-42-17-726,0-1-1,1 0 0,40 2 0,-13-6-2578,-6 0-2945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 6611,'0'0'11525,"-16"-33"-10964,16 37-305,0 20-192,0 10 176,0 5-144,0-1-16,5-2-160,3-2-144,3-8-1185,-3-6-1328,-3-8-1873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9989,'0'0'6483,"-5"-9"-7876,5 38-848,0 4-2209,0 8-1569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67 8884,'0'0'5581,"-31"-11"-3646,31 11-1935,-134-45 1272,124 42-1147,0 1 0,0 0 0,0 1 0,-1-1 0,1 2-1,0 0 1,-1 0 0,-12 2 0,18-1-79,0 0-1,0 1 1,0 0 0,0 0-1,0 0 1,0 0 0,1 1 0,-1-1-1,1 1 1,-1 0 0,1 1-1,0-1 1,-4 5 0,6-5-41,-1 1 1,1 0-1,0-1 1,0 1-1,0 0 1,0 0 0,1 0-1,0 0 1,0 0-1,0 0 1,0 1 0,0-1-1,1 0 1,0 1-1,0-1 1,0 0 0,0 0-1,1 1 1,0-1-1,-1 0 1,2 0-1,-1 0 1,0 0 0,1 0-1,0 0 1,0 0-1,0 0 1,0-1 0,1 1-1,-1-1 1,5 5-1,3-1-52,1 0 0,-1-1 0,1 0 0,0-1 0,1 0 0,-1-1 0,1 0-1,0-1 1,17 3 0,5-1-383,1-2 0,38 0 1,-62-3 333,-8 0 71,0 0-1,1 0 0,-1 0 0,1 0 0,-1-1 0,6 0 1,-9 0 24,1 1 1,0-1-1,0 1 1,0-1-1,-1 1 1,1-1-1,0 0 1,0 1-1,-1-1 1,1 0 0,-1 1-1,1-1 1,-1 0-1,1 0 1,-1 0-1,1 1 1,-1-1-1,0 0 1,1 0 0,-1 0-1,0 0 1,0 0-1,1 0 1,-1 0-1,0 0 1,0-1-1,0-6 58,1-3 280,0 1 0,-1 0 0,0-1-1,-1 1 1,0 0 0,-4-18 0,5 27 370,13 536 192,-13-524-882,0 0 1,0 1-1,-1-1 1,-1 0 0,-3 14-1,4-21-8,-1-1 0,1 0 0,0 0 1,-1-1-1,0 1 0,0 0 0,0 0 0,0-1 0,0 1 0,0-1 0,0 0 0,-1 0 1,0 0-1,1 0 0,-1 0 0,0 0 0,0-1 0,0 1 0,0-1 0,0 0 0,0 0 1,-5 1-1,-4 1 20,0-1-1,1 0 1,-1-1 0,0-1 0,0 0 0,0 0 0,1-1-1,-1 0 1,0-1 0,-22-7 0,28 7-25,0-1 0,1 1-1,-1-1 1,0 0 0,1 0 0,-1 0 0,1-1 0,0 0-1,0 0 1,1-1 0,-1 1 0,1-1 0,0 0 0,0 0-1,1 0 1,-1 0 0,1-1 0,0 0 0,1 1 0,-1-1 0,1 0-1,-1-7 1,1 7-22,1 0 0,-1 0 0,2-1 0,-1 1 0,1-1-1,0 1 1,0 0 0,0-1 0,1 1 0,0 0 0,0-1 0,1 1 0,0 0 0,0 0-1,0 0 1,1 0 0,0 0 0,0 1 0,0-1 0,1 1 0,0 0 0,0 0-1,5-4 1,5-3-188,1 0 0,0 1-1,1 1 1,0 1-1,31-14 1,94-26-3019,-43 17-2938,-42 8-1464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2 145 10613,'0'0'8500,"-1"11"-7993,1 32-35,1 0 1,3 0 0,1-1-1,2 1 1,14 44 0,-20-83-469,0 1 0,1-1 0,0 0 0,0 0 0,0 0 0,0 0 0,0 0 0,1 0 0,0-1 0,-1 1 0,7 4 1,-6-6-10,0 0 0,1 0 0,-1 0 0,1 0 0,0-1 1,-1 0-1,1 0 0,0 0 0,0 0 0,0 0 0,0-1 1,0 0-1,7 0 0,-5 0-21,1-1 0,-1 0 0,0-1 0,1 1 0,-1-1 0,0-1 0,0 1 0,0-1 0,0 0 0,0 0 0,8-7 0,8-7-102,27-27 1,-37 33 83,22-23-62,-22 21 4,1 0-1,26-19 0,-38 31 78,0 0 0,0 1 0,0-1 0,0 1 0,0-1-1,1 1 1,-1-1 0,0 1 0,0 0 0,1 0 0,-1-1-1,0 1 1,0 0 0,0 0 0,1 0 0,-1 1-1,0-1 1,0 0 0,1 0 0,-1 1 0,0-1 0,0 0-1,0 1 1,0 0 0,0-1 0,1 1 0,-1-1-1,0 1 1,1 1 0,3 3-24,0 0 1,0 0-1,-1 0 0,6 8 0,3 4-43,-6-10-68,0-2 0,0 1 0,0-1-1,1 0 1,0 0 0,0-1 0,0 0 0,0-1-1,1 0 1,-1 0 0,1-1 0,0 0 0,0 0-1,0-1 1,0 0 0,0-1 0,0 0 0,0 0-1,9-2 1,-14 1 124,0 0 0,-1 0 0,1 0 0,-1 0 1,1-1-1,-1 0 0,1 1 0,-1-1 0,0 0 0,0-1 0,0 1 0,0-1 0,-1 1 0,1-1 0,-1 0 0,1 0 1,-1 0-1,0 0 0,0 0 0,0 0 0,-1-1 0,1 1 0,-1-1 0,2-3 0,3-12 68,0-1 0,-2 1 0,4-24 0,-7 34-36,8-64 2152,1-117 0,-10 189-1481,-1 6-187,-3 11-420,-8 33 94,1 1 1,-6 94-1,17 28 9,0-163-181,0 0 1,1 0-1,0 0 1,1 0 0,0-1-1,0 1 1,7 16 0,-7-22-198,-1 0 0,1 0 0,0 0 0,0 0 0,0 0 0,0 0 1,0-1-1,1 1 0,-1-1 0,1 0 0,-1 1 0,1-1 0,0 0 0,0-1 1,0 1-1,0 0 0,0-1 0,1 0 0,-1 0 0,0 0 0,1 0 1,-1 0-1,6 0 0,-3-1-552,-4 1 293,1-1 0,0 0 0,-1 1 0,1-1 0,-1-1 0,1 1 0,-1 0 0,1 0 0,-1-1 0,1 0 0,-1 1 0,4-3 0,10-17-5307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4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4386,'0'0'7553,"-1"8"-7433,2 38 604,2 1 1,16 84-1,-4-32-139,-14-90-579,2 22-18,2 0 1,0-1-1,2 0 0,20 53 0,-25-80-325,-1 0-1,1 0 0,0 0 1,0 0-1,0-1 1,0 1-1,0-1 0,0 1 1,1-1-1,-1 0 1,1 0-1,5 3 0,16 6-4002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5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8084,'0'0'6963,"150"-10"-6355,-81 10-192,1 0-416,7 0-1584,-2 0-2962,-3 5-5091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4290,'0'0'13105,"0"-9"-12286,0-20-455,0 23-223,0 22 5,0 30 368,-1 7 46,2 1 1,15 94-1,-9-110-436,-5-23-80,1 0-1,0 0 1,1 0-1,10 22 1,-14-36-39,1 0 0,0 0 0,0 0-1,0 0 1,0 0 0,0 0 0,0 0 0,0-1 0,1 1 0,-1 0 0,0-1 0,0 1 0,1 0 0,-1-1 0,0 0 0,1 1-1,-1-1 1,0 0 0,1 0 0,-1 0 0,1 0 0,-1 0 0,0 0 0,1 0 0,-1 0 0,0 0 0,1-1 0,1 0 0,3 0 25,0-1 0,0 0 1,-1 0-1,1 0 1,7-4-1,16-14 17,0-1 1,28-28-1,-26 23-34,-21 15 27,-9 10-42,0-1 0,0 1 0,0 0 0,0-1 1,0 1-1,0 0 0,1 0 0,-1 0 0,0 0 0,1 0 0,-1 0 0,1 0 0,-1 1 0,4-2 0,-5 2-6,1 1 0,0-1 1,-1 1-1,1-1 1,-1 1-1,1-1 0,0 1 1,-1-1-1,1 1 0,-1-1 1,0 1-1,1 0 1,-1-1-1,1 1 0,-1 0 1,0-1-1,0 1 0,1 0 1,-1 0-1,0-1 1,0 1-1,0 0 0,0 1 1,3 6-32,2 4-102,0 1-1,1-1 1,1 0 0,0 0-1,1-1 1,0 1-1,1-2 1,0 1 0,0-2-1,1 1 1,0-1-1,1 0 1,0-1 0,1-1-1,-1 0 1,1 0-1,1-1 1,-1-1 0,1 0-1,0 0 1,0-1 0,23 3-1,-13-3-371,0-2 0,0 0 0,0-2 0,0 0-1,26-4 1,-44 2 502,1 1 0,0-1-1,-1 0 1,1-1 0,-1 1-1,0-1 1,0 0 0,0 0 0,0-1-1,-1 1 1,1-1 0,-1 0-1,0-1 1,0 1 0,0-1-1,-1 1 1,1-1 0,-1 0-1,0 0 1,-1-1 0,4-7 0,-1-2 348,0 0 0,-1 0 0,0-1 0,-1 1 0,-1-1 0,0-29 0,-2 42-247,0 1 0,0-1 0,0 0 0,-1 1 0,1-1 0,-1 1 0,1-1 0,-1 1 0,0-1 0,0 1 0,0-1 0,0 1 0,0-1 0,-1 1 0,1 0 0,-1 0 0,-2-2 0,1 1-11,0 1 1,0 0 0,0 0 0,-1 0-1,1 0 1,-1 1 0,1-1 0,-1 1 0,0 0-1,1 0 1,-6-1 0,-4 0 35,0 0 1,1 1-1,-1 0 1,0 1-1,0 1 1,1 0-1,-1 0 0,-17 5 1,25-4-92,1-1 0,-1 1 0,1-1 0,-1 1 0,1 1 0,0-1 0,0 0 0,0 1 0,0 0 0,0 0-1,1 0 1,-1 1 0,1-1 0,0 1 0,0 0 0,0-1 0,0 1 0,1 1 0,0-1 0,0 0 0,0 1 0,0-1 0,1 1 0,-1-1 0,0 7 0,1-5-13,0 0 0,1-1 0,-1 1 0,1 0 1,0 0-1,1 0 0,0-1 0,2 12 0,-2-14-8,0-1-1,0 1 1,1 0-1,-1-1 1,1 1 0,-1-1-1,1 1 1,0-1-1,0 0 1,0 0 0,0 0-1,1 0 1,-1 0-1,0 0 1,1 0 0,0-1-1,-1 1 1,4 0-1,12 4-62,0-1 0,1-1 0,-1 0 0,1-2 0,0 0 0,-1-1 0,24-2 0,-36 1-25,-5 0-1,-1 25-2726,0-22 2347,0 0 0,0-1 0,0 1 0,1 0 0,-1 0 0,1 0 0,0-1 0,0 1-1,0 0 1,0-1 0,2 5 0,10 6-4919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6563,'0'0'10010,"1"12"-8617,6 174 2248,-7-184-3634,0-1 0,0 0 0,1 0-1,-1 0 1,0 0 0,0 1 0,1-1 0,-1 0-1,1 0 1,-1 0 0,1 0 0,-1 0 0,1 0-1,0 0 1,-1 0 0,1 0 0,0 0 0,0-1 0,0 1-1,0 0 1,-1 0 0,1-1 0,0 1 0,0 0-1,1-1 1,-1 1 0,0-1 0,0 0 0,0 1-1,0-1 1,0 0 0,0 0 0,1 1 0,-1-1-1,0 0 1,0 0 0,0 0 0,0-1 0,1 1-1,-1 0 1,0 0 0,0-1 0,0 1 0,0 0-1,2-1 1,3-1 13,0 0 1,0-1-1,0 1 0,-1-1 0,1 0 1,-1 0-1,7-6 0,18-19-14,-1-1 1,31-41-1,-47 55-57,-13 14 8,1 0 1,0 0-1,0 0 1,-1 0-1,1 0 0,0 0 1,0 0-1,0 0 0,0 0 1,0 0-1,0 0 1,0 1-1,1-1 0,-1 0 1,0 1-1,0-1 0,0 1 1,1 0-1,-1-1 1,0 1-1,1 0 0,-1 0 1,0 0-1,1-1 0,-1 2 1,0-1-1,1 0 1,-1 0-1,0 0 0,0 0 1,1 1-1,-1-1 0,0 1 1,0-1-1,1 1 1,-1-1-1,0 1 0,0 0 1,0 0-1,0-1 0,0 1 1,0 0-1,1 1 1,21 16-446,6 6-921,40 24 0,-58-42 985,0 0 1,1 0 0,0-1 0,0 0 0,0-1 0,1-1 0,19 4 0,-23-6 170,10 1-470,38 1 0,-53-3 697,1 0 0,-1-1 0,0 1-1,0-1 1,0 1 0,0-1 0,0-1-1,0 1 1,-1-1 0,1 1 0,0-1-1,-1 0 1,1 0 0,-1-1-1,6-3 1,-5 0 78,0 1-1,0-1 0,0 0 1,-1 0-1,0 0 0,0 0 1,-1 0-1,1-1 1,-1 1-1,-1-1 0,2-8 1,0-8 868,-1-44 0,-2 57-701,-1 8-150,1-1 0,-1 1 0,1 0 0,-1-1 0,0 1 0,0 0 0,0 0 0,-1 0 0,1-1 0,0 1 0,-1 0 0,1 1 0,-1-1 0,0 0 0,1 0 0,-1 1 0,0-1 0,0 1 0,0-1 0,0 1 0,-1 0 0,1 0 0,0 0 0,0 0 0,-1 0 0,1 1 0,-1-1 0,-1 0 0,1 0-33,0 1-1,0-1 1,0 1-1,0-1 1,1 1-1,-1 0 1,0 0-1,0 0 1,0 0-1,0 1 1,0-1-1,0 1 1,1-1 0,-1 1-1,0 0 1,0 0-1,1 1 1,-1-1-1,1 0 1,-1 1-1,1 0 1,0-1-1,-1 1 1,-2 3-1,3 0-6,-1 0-1,0 0 0,1 0 0,0 0 0,1 1 0,-1-1 0,1 1 0,0-1 0,-1 8 0,1 2 73,1 1-1,2 19 0,-2-32-98,0-1 1,1 1-1,-1-1 0,1 0 1,-1 1-1,1-1 0,0 0 1,0 1-1,0-1 1,0 0-1,0 0 0,1 0 1,-1 0-1,1 0 0,-1 0 1,1-1-1,0 1 0,0 0 1,0-1-1,0 0 0,0 1 1,0-1-1,0 0 0,0 0 1,0 0-1,4 1 1,4 1-32,-1-1 1,1-1-1,0 0 1,0 0 0,12-1-1,-19 0 24,-1 0 0,1 0 0,-1-1 0,0 1 0,1-1 0,-1 1 0,1-1 0,-1 0 0,0 0 0,0 0 0,1 0 0,-1 0 0,0-1 0,0 1 0,0 0 0,0-1 0,1-2 0,0 1 7,0-1-1,0 1 1,0-1-1,-1 0 1,0 0-1,0 0 0,0-1 1,2-6-1,-1-5 16,0 1-1,0-1 1,-2 1-1,1-25 1,-2-4 70,1-10 803,-3 0 1,-8-53-1,5 94 32,1 12-309,-1 8-560,-2 14-70,1 1 0,0 0 0,2 0 0,-3 37 0,3 98-29,4-135-10,0 106-2082,0-42-3218,0-19-2653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1825,'0'0'12187,"-14"15"-11664,-1 2-239,-22 31 0,36-47-266,0 1 1,0-1-1,0 1 1,1-1-1,-1 1 0,0-1 1,1 1-1,-1-1 1,1 1-1,0 0 1,-1-1-1,1 1 0,0 0 1,0-1-1,0 1 1,0 0-1,0 0 1,1-1-1,-1 1 0,0-1 1,1 1-1,-1 0 1,1-1-1,1 3 1,0-1 18,1 0 0,-1 0 0,1 0 0,0 0 0,0-1 0,0 1 0,5 2 0,-2 0 22,18 11 250,49 24 0,-16-10-17,-56-29-274,1 0 1,0 0-1,-1 0 0,1 0 1,0 0-1,-1 1 0,0-1 0,1 0 1,-1 1-1,0-1 0,2 3 1,-3-4-3,0 0 0,0 1 0,0-1 0,0 0 0,0 1 1,0-1-1,0 0 0,0 1 0,0-1 0,0 0 0,0 1 0,0-1 1,0 0-1,0 1 0,0-1 0,0 0 0,0 1 0,0-1 0,-1 0 1,1 1-1,0-1 0,0 0 0,0 0 0,-1 1 0,1-1 1,0 0-1,0 0 0,-1 1 0,1-1 0,0 0 0,0 0 0,-1 0 1,1 0-1,0 1 0,-1-1 0,-4 2 109,0-1 0,0 0 0,0 0 0,0 0 0,-1 0 0,-6-1-1,-20 1-32,-70 0 212,90-2-450,0 0-1,0-1 1,1 0-1,-1-1 1,0 0-1,-12-6 1,3-3-1654,21 11 1582,-1 1 1,1-1-1,-1 1 1,1-1-1,0 1 0,-1-1 1,1 0-1,-1 1 1,1-1-1,0 1 1,0-1-1,-1 0 0,1 1 1,0-1-1,0 0 1,0 1-1,0-1 0,0 0 1,-1 0-1,2 1 1,-1-1-1,0 0 1,0 1-1,0-1 0,0 0 1,0 1-1,0-1 1,1 0-1,-1 1 0,0-1 1,1 0-1,-1 0 1,14-13-6101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5955,'0'0'13350,"14"-33"-13046,-14 45-272,0 19 240,0 10 80,0 2-240,0-2 16,0 0-128,0-7-528,0-8-977,2-7-1904,4-4-2370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10597,'0'0'6739,"-5"-21"-9380,5 54-753,0 6-2064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259 260 6915,'0'0'3260,"-23"-6"-1053,-78-20-676,97 25-1466,0 0-1,0 0 1,0 0 0,0 1-1,0-1 1,0 1-1,-1 0 1,1 1 0,0-1-1,0 0 1,0 1-1,0 0 1,0 0 0,0 1-1,0-1 1,0 1 0,1-1-1,-1 1 1,0 0-1,1 1 1,0-1 0,-1 1-1,1-1 1,0 1 0,0 0-1,0 0 1,1 0-1,-4 6 1,2-1-43,0 0 0,1 0-1,0 0 1,0 0 0,1 0-1,0 1 1,0-1 0,1 1 0,1-1-1,-1 18 1,2-23-32,-1 0 1,1 0-1,-1 0 0,1 0 1,0 0-1,0 0 1,0 0-1,0 0 0,1 0 1,-1 0-1,1 0 0,0-1 1,-1 1-1,1-1 1,1 1-1,-1-1 0,0 0 1,0 0-1,1 0 0,-1 0 1,1 0-1,0 0 0,0-1 1,-1 1-1,1-1 1,0 0-1,0 0 0,5 1 1,6 1-181,1 0-1,0-1 1,0 0 0,27-1 0,-38-1 163,0 0 1,0 0-1,0 0 0,-1-1 1,1 1-1,0-1 0,0 0 1,0 0-1,-1-1 0,1 1 1,-1-1-1,1 0 0,-1 1 1,1-2-1,-1 1 0,0 0 1,0-1-1,0 1 0,0-1 1,-1 0-1,1 0 0,-1 0 0,0 0 1,1 0-1,-1-1 0,-1 1 1,1-1-1,0 1 0,1-8 1,4-9 107,-1-1-1,0 0 1,-2 0 0,0 0 0,0-24 0,-3-114 2555,-3 79 2041,-3 97-4221,-2 36-519,2 1-1,2-1 1,6 75 0,-2-108-872,1 0 0,1 0-1,11 38 1,2-9-3987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53 309 6515,'0'0'5613,"30"-3"-4666,100-10-456,-114 11-421,0 0 1,-1-1-1,25-8 0,-34 8-38,-1 1 0,1-1 0,0-1 0,-1 1 0,0-1 0,0 0 0,0 0 0,5-5-1,-7 5 4,0 1 0,0-1 0,0 0 0,-1 0 0,0 1 0,1-2 0,-1 1 0,-1 0 0,1 0 0,0-1 0,-1 1 0,0-1 0,0 1 0,-1-1 0,1 1-1,-1-1 1,0 1 0,0-1 0,0 0 0,-1 1 0,0-1 0,-1-6 0,0 4 96,-1 0 1,1 1-1,-1-1 1,0 1-1,-1 0 1,1 0-1,-1 0 1,0 0-1,-1 1 1,1-1-1,-1 1 0,0 0 1,-11-7-1,7 6 8,-1 0 0,1 1 0,-1 0 0,-1 1 0,1 0 0,0 1-1,-1 0 1,0 1 0,1 0 0,-21-1 0,24 2-107,-1 1 0,1 1 0,0-1 0,0 1 0,0 1-1,1-1 1,-1 1 0,0 0 0,0 1 0,1-1 0,-1 1 0,1 1 0,0-1 0,0 1 0,0 0 0,1 0 0,-8 8 0,7-5-9,0 0 1,0 1-1,1 0 1,0 0 0,0 0-1,1 1 1,0-1 0,0 1-1,1 0 1,1 0-1,-1 0 1,1 1 0,1-1-1,0 1 1,0-1-1,1 0 1,0 1 0,0-1-1,3 12 1,-2-16-35,1 0 1,-1 0-1,1 0 0,0 0 1,1 0-1,-1 0 1,1 0-1,0-1 0,0 1 1,1-1-1,-1 0 1,1 0-1,0 0 0,0 0 1,0-1-1,0 0 0,1 0 1,0 0-1,-1 0 1,7 2-1,6 3-474,1-1 1,0-1-1,0 0 0,28 4 0,29 1-3647,-9-6-3528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60 234 3185,'0'0'11315,"-11"-12"-10368,0 1-743,1-1-1,-11-17 1,20 27-179,0 1-1,0-1 0,1 0 1,-1 0-1,0 1 1,1-1-1,-1 0 1,1 0-1,0 0 1,-1 0-1,1 1 1,0-1-1,0 0 1,0 0-1,1 0 1,-1 0-1,0 0 1,1 1-1,-1-1 1,1 0-1,0-2 1,1 0 17,1 0 1,0 0-1,-1 1 1,1-1-1,0 1 0,4-4 1,-2 2-12,5-5 27,0 0 0,1 1 0,1 0 0,0 1 0,0 0 0,23-10 0,-26 14-30,0 0 0,1 1 0,-1 0 0,1 1 0,0 0 0,0 0 1,0 1-1,0 0 0,0 1 0,16 1 0,-22 0-30,-1 0 0,0 1 0,1-1 0,-1 0 0,0 1 0,0 0 0,0 0 0,0 0 0,0 0 0,0 0 0,0 1 0,-1-1 0,1 1 0,-1 0 0,0-1 0,0 1 0,0 0-1,0 1 1,0-1 0,2 5 0,2 8-17,1-1-1,7 34 1,-10-33 39,-1 0 1,0 1-1,-1 0 1,0 0 0,-2-1-1,-2 33 1,2-47-9,-1 0 0,1-1 1,-1 1-1,1 0 1,-1 0-1,0 0 0,0-1 1,1 1-1,-1-1 0,0 1 1,-1 0-1,1-1 1,0 0-1,0 1 0,-1-1 1,-2 2-1,-27 12 711,13-8 97,17-7-535,2-9 457,1 0-716,1 0-1,0 1 1,1-1 0,-1 1 0,2 0 0,-1 0 0,1 0 0,0 1 0,12-13-1,7-6 17,32-28-1,-32 32-40,40-25 0,-54 40-2,0 0-1,1 1 1,0 1-1,0 0 1,1 1 0,22-7-1,-31 11-8,0-1 0,0 1 0,0 0-1,0 0 1,0 0 0,0 0 0,3 1 0,-5-1-2,0 0 0,0 1 0,0-1 0,0 0 0,0 1 0,-1-1 0,1 1 0,0-1 0,0 1 0,0-1 0,-1 1 0,1-1 0,0 1 0,-1 0 0,1-1 0,0 3 1,1 0-11,-1 1 0,0 0 0,0 0 1,0 0-1,-1-1 0,0 1 1,1 0-1,-1 0 0,-1 5 1,1-4 39,0 245-3150,0-246 2748,-1 1-1,1 0 1,0 0-1,1 0 1,-1 0-1,1-1 1,0 1-1,0 0 1,0-1-1,1 1 1,0-1-1,-1 1 1,2-1-1,-1 0 1,0 0-1,6 7 1,0-3-982,1-1 0,-1 0 1,11 5-1,-17-11 1194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 6515,'0'0'11605,"-24"-10"-11092,26 10-513,30 0 48,17 0-128,7 0-433,-3 0-1167,-5 0-193,-13 3-705,-11 16-911,-13-2-369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23 386 2785,'0'0'10162,"-3"-15"-9204,-2-7-658,1 8-52,1 0 0,1 0 0,0 0-1,0-17 1,1 15-58,1 0 0,0 0 0,1 0 0,6-28 1,-5 37-193,1 0 0,-1 1 0,1-1 0,0 1 0,0 0 0,1 0 0,0 0 0,0 0 0,0 1 0,1-1 0,0 1 0,0 0 0,9-6 0,-5 4-18,1 1 0,0 0 0,0 0 0,0 1 0,1 1-1,18-6 1,-21 8-10,0 0 0,0 0 1,0 1-1,0 0 0,0 1 0,0 0 0,0 0 0,1 1 1,-1 0-1,13 3 0,-17-2 13,1 0 0,-1 0 0,0 0 0,0 1 0,0 0 0,0 0 0,0 0 0,-1 0 0,1 0 0,-1 1 0,0 0 0,0-1 0,0 1 0,0 0 0,-1 1 0,4 7 0,1 6-19,0-1 0,9 37-1,-10-18 32,-2 0 0,-1 0 0,-2 55 0,-1-57 33,0-33 15,0 0 0,1 0 0,-1 0 0,0 0 0,0-1 0,0 1 0,0 0 0,0 0 0,0 0 0,0 0 0,-1 0-1,1 0 1,0 0 0,0 0 0,-1-1 0,1 1 0,0 0 0,-1 0 0,1 0 0,-1-1 0,1 1 0,-1 0 0,0 0 0,1-1-1,-1 1 1,0 0 0,1-1 0,-1 1 0,0-1 0,0 1 0,1-1 0,-1 1 0,-2-1 0,3 0 33,0-1 0,-1 0 0,1 0 0,-1 0 0,1 0 0,0 0 0,-1 0 0,1 0 0,0 0 0,0 0 0,0 0 0,0 0 0,0 0 0,0 0 0,0 0 0,1-2 0,-1-1 131,0-17 95,3-83 349,-2 90-637,2-1 1,-1 1 0,2 0-1,0 0 1,7-17 0,-4 15-18,2-1 1,0 1-1,0 1 1,2-1 0,15-17-1,-21 27-9,1 0 1,0 0-1,0 1 0,0 0 1,1 0-1,-1 1 1,1 0-1,0 0 0,0 0 1,1 1-1,-1 0 0,1 0 1,0 1-1,13-2 0,-9 2-20,-1 2 0,1-1 0,20 3 0,-27-1 15,-1 0 0,0 0-1,0 0 1,1 0 0,-1 1-1,0-1 1,-1 1 0,1 0-1,0 0 1,0 1-1,-1-1 1,1 1 0,3 4-1,1 2-121,-1 0-1,0 1 1,-1 0-1,0 0 1,-1 1-1,0-1 0,0 1 1,-1 0-1,-1 0 1,0 1-1,3 21 1,-1 11-1921,-1 78 1,-4-104 1351,0 59-3910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4034,'0'0'12309,"-35"22"-12132,65-17 159,12 2-112,12-5-224,13-2-1729,13 0-1777,11 0-4177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7283,'0'0'8922,"8"0"-8415,104 13 1205,-95-12-1626,-57 0 36,-56 9-1,73-7-136,1 2 0,1 0 0,-1 2 0,-25 10 0,42-15 11,1 1 0,0-1 0,0 1 1,1 0-1,-1 0 0,1 0 0,-1 0 0,1 1 1,0 0-1,0-1 0,0 1 0,1 0 1,-1 0-1,1 0 0,0 1 0,0-1 0,1 0 1,-1 1-1,1 0 0,0-1 0,0 1 0,0 9 1,1-7 4,0-1-1,0 1 1,0 0 0,1-1 0,0 1 0,1-1 0,-1 1 0,1-1 0,0 1 0,1-1 0,0 0 0,0 0 0,0 0 0,1-1 0,6 9 0,-4-7 6,1 1-1,1-2 1,-1 1 0,1-1 0,0 0-1,1-1 1,-1 0 0,1 0 0,14 5 0,-5-4 52,0-1 0,1-1 0,0-1 0,20 2 0,-8-2-17,42 9 1,-65-10-48,1 1 1,-1-1 0,0 1-1,0 1 1,0-1 0,-1 1-1,1 1 1,-1-1 0,0 1-1,7 6 1,-13-9 3,0-1 0,1 0 0,-1 1 0,0-1 0,0 1 0,0 0 0,0-1 0,0 1 0,-1 0 0,1 0 0,0 0 0,-1-1 0,1 1 0,-1 0 0,0 0 0,1 0-1,-1 0 1,0 0 0,0 0 0,0 0 0,-1 0 0,1-1 0,0 1 0,-1 0 0,1 0 0,-1 0 0,-1 2 0,1-1 5,-1 0-1,0 1 1,0-1 0,0 0-1,0 0 1,-1-1 0,1 1-1,-1 0 1,0-1 0,0 1-1,0-1 1,-5 3 0,-10 4 37,1-2 1,-2 0 0,1-1-1,-1-1 1,-34 6 0,9-6 1,-62-1 0,105-4-52,-5 1 10,0-1-1,0 0 0,0-1 1,-1 0-1,1 0 0,-10-3 1,14 3-58,0 0 0,1 0 1,-1 0-1,1 0 0,-1 0 0,1 0 1,-1-1-1,1 1 0,0 0 1,0-1-1,0 0 0,0 1 0,0-1 1,0 1-1,0-1 0,0 0 1,1 0-1,-1 1 0,1-1 0,-1 0 1,1 0-1,0 0 0,-1 0 1,1 0-1,0-3 0,0 3-194,0 0 0,0 0 0,0 0 0,0-1 0,0 1 0,0 0 0,0 0 0,1 0 0,-1-1 0,1 1 0,0 0 0,0 0 0,0 0 0,0 0 0,0 0 0,0 0 0,0 0 0,0 1 0,1-1 0,-1 0 0,3-2 0,30-18-4952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7267,'0'0'10656,"-2"0"-10002,2 0-646,-1 0 0,1 0 0,0 0 1,-1 0-1,1 0 0,0 0 1,-1 0-1,1 0 0,0 0 1,0 1-1,-1-1 0,1 0 0,0 0 1,0 0-1,-1 0 0,1 1 1,0-1-1,0 0 0,-1 0 1,1 0-1,0 1 0,0-1 0,0 0 1,0 0-1,-1 1 0,1-1 1,0 0-1,0 1 0,0-1 1,0 0-1,0 0 0,0 1 0,0-1 1,0 0-1,0 1 0,-3 18 152,2 0-1,0 0 0,3 29 0,-1-1 18,-2 121 652,0-84-2476,0-1-7115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6307,'0'0'10701,"3"1"-9552,-2 7-1026,-4-2-2,0 0 0,0-1-1,0 1 1,-1-1 0,0 0 0,-8 9-1,-33 31 340,37-38-347,-2 0-1,1 0 1,-1 0 0,0-2-1,0 1 1,-1-1 0,0-1-1,0 1 1,0-2 0,0 0-1,-1 0 1,-12 1 0,19-4-59,-1 1 34,0 0 0,0 1 0,0-1 0,-9 5 0,14-6-87,0 0 1,-1 1-1,1 0 1,0-1-1,0 1 1,0 0-1,0-1 1,1 1-1,-1 0 1,0 0-1,0 0 1,0 0-1,1 0 1,-1 0-1,0 0 1,1 0-1,-1 0 1,1 0-1,-1 0 1,1 0-1,0 1 1,-1-1-1,1 0 1,0 0-1,0 0 1,0 0-1,0 1 1,0-1-1,0 2 1,1-1-10,-1-1 0,1 0 0,0 1 1,0-1-1,0 0 0,-1 0 1,1 1-1,0-1 0,1 0 0,-1 0 1,0 0-1,0 0 0,0 0 1,1 0-1,-1-1 0,0 1 0,1 0 1,-1-1-1,1 1 0,-1-1 1,0 1-1,3-1 0,41 9 3,-37-7-2,51 6-197,-30-5-835,1 2 0,-1 0 0,0 2 0,0 2 0,28 11 1,9 17-4720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6163,'0'0'8638,"-2"-3"-7963,-5-5-380,4 17-127,4 31 45,-1-19-27,5 97 485,-3-99-835,1 0 0,0-1 0,2 1 0,7 21 0,-10-36-135,0 0 0,0 0 0,0 0 1,1 0-1,-1 0 0,1 0 0,0 0 1,0-1-1,1 1 0,5 4 0,-6-6-252,1 1 1,0-1-1,0 0 0,0 0 1,0-1-1,0 1 0,0-1 0,0 0 1,0 0-1,1 0 0,3 0 1,19 0-5184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6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6947,'0'0'7374,"-11"16"-6491,4-7-724,-8 10 172,0 0 1,0-1 0,-37 31 0,28-30 4,0-1 0,-2-1 0,0-1-1,0-1 1,-2-1 0,-41 14 0,65-25 273,11-1-505,19-1-153,46-2 38,-9-1-276,75 9 1,-126-5-138,1 0 0,-1 1-1,0 0 1,22 9 0,-28-9-49,-1 0 0,1 0 0,0 1-1,-1-1 1,0 1 0,1 0 0,-2 1-1,1-1 1,0 1 0,6 9 0,-8-8-606,1 0 1,-1 1 0,-1-1-1,3 11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8660,'0'0'6339,"203"-19"-6339,-136 19-640,-8 0-1489,-8 0-1713,-19 0-176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5090,'0'0'7188,"198"15"-7028,-108-15-160,-4 0-2994,-11 0-2352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3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 6019,'0'0'10026,"0"-3"-9322,2-5-160,3 22-335,4 31 140,-5-24-178,-2 0 0,0 0 1,-1 0-1,-1 0 0,-1 0 1,-1 0-1,0 0 0,-2 0 0,-1-1 1,0 1-1,-1-1 0,-2 0 0,0-1 1,-15 27-1,-24 31 508,20-35-294,2 1 0,-24 55 0,44-85-330,0 0 0,1 1 0,0-1-1,1 1 1,1-1 0,0 1 0,1 0 0,0 0 0,1 0 0,0 0 0,1 0 0,5 22 0,-2-23-17,1 1 0,1-1 0,0 0 0,0 0 0,12 16 0,47 60 117,-40-58-69,6 10-36,3-2 0,1-1 0,2-1 0,1-3-1,45 32 1,-79-63-50,-1-1-1,0 0-1,0 0 0,0 1 0,0 0 1,0-1-1,2 4 0,-4-5 2,0 0 0,-1 0-1,1 0 1,-1 0 0,0 0-1,1 0 1,-1 0 0,0 1-1,0-1 1,1 0 0,-1 0-1,0 0 1,0 0-1,0 0 1,0 0 0,0 0-1,-1 0 1,1 0 0,0 1-1,0-1 1,-1 0 0,1 0-1,-1 0 1,1 0 0,-1 0-1,0 1 1,-5 5 20,1-1 0,-1 1 1,-1-2-1,1 1 0,-1-1 1,-10 7-1,0 0 3,-34 25 27,19-15-9,2 0-1,-44 43 1,66-57-40,1 1 1,0-1-1,0 2 1,0-1-1,1 1 1,1 0-1,-1 0 1,2 1-1,-1-1 1,2 1-1,-1 0 0,2 0 1,-3 13-1,2 31-18,2 1-1,3 0 1,11 76-1,3 62-13,-15-139 45,-3-1 0,-2 1 0,-17 82 0,12-95-21,2 0 1,2 1-1,2-1 0,2 1 1,1 0-1,3 0 0,8 46 1,-2-24 19,-6-37-418,1-1 1,8 29-1,-11-54 102,-1 0 0,1-1 0,0 1-1,-1 0 1,1-1 0,0 1 0,0-1 0,0 1 0,1-1-1,-1 1 1,0-1 0,1 0 0,1 2 0,-1-2-433,0 1 1,0-1-1,0 0 0,0 0 1,1-1-1,-1 1 0,0 0 1,1-1-1,-1 1 0,3-1 1,23 1-9702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5:2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24 784,'0'0'1121,"-3"-9"-737,0 4-384,-2-2-80,0 4-720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0 288,'-3'5'11561,"3"-5"-11500,0 0-1,0 0 0,0 0 1,0 0-1,-1 2 1810,1-2-1810,0 1 1,0-1-1,0 0 0,0 0 1,0 0-1,0 0 0,0 0 1,-1 0-1,1 0 0,0 0 1,0 0-1,0 0 0,0 0 0,106 0 1701,-60 0-6864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5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583 128 176,'0'0'1105,"-166"-79"-593,113 60-112,-1 4-368,1 6-64,-1 4-48,1 5-336,2 0-16,0 17-273,3 11 145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5:2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15 80,'0'0'144,"-171"-14"-96,88 14-48,11 0 0,0 0 0,8 17-224,0 9 176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5:2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370 839 16,'30'3'179,"-22"-2"-167,223 16 128,-218-17-134,100-4-57,-99 3 45,0-2 0,0 0 0,0 0 1,0-1-1,22-11 0,-17 6 92,0-1 1,-2-1-1,1-1 1,-1-1-1,-1 0 1,0-1-1,-1-1 1,-1 0-1,19-26 1,-23 27 43,0-1 0,-2 0 1,0 0-1,-1-1 0,0 0 0,-1 0 0,-1-1 1,0 0-1,-2 0 0,0 0 0,2-31 1,-5 30 133,0-1 0,-1 0-1,-6-26 1,5 36-164,-1-1-1,0 1 1,0 0-1,-1 0 0,0 1 1,-1-1-1,0 1 0,-8-12 1,-5 0 66,0 0 1,-2 2-1,0 0 1,-1 1-1,0 0 1,-2 2-1,0 1 1,0 1-1,-50-20 1,30 17-81,0 2 0,-1 2 1,-1 2-1,0 2 0,-50-3 0,68 9-49,-1 1 0,0 1 0,-36 6 0,53-5-33,1 2-1,-1-1 1,1 1 0,-1 1-1,1 0 1,0 1 0,1-1-1,-1 2 1,1 0 0,0 0 0,-11 10-1,6-3-14,0 1 1,1 1-1,1 0 0,0 1 0,2 1 0,-1-1 0,2 1 1,0 1-1,2 0 0,0 0 0,-10 38 0,9-13-52,2 0 0,1 0 0,2 1 0,4 55 0,-1-87 51,1-1 0,0 1 1,1 0-1,0-1 0,1 0 0,0 1 1,1-1-1,0 0 0,1-1 1,0 1-1,0-1 0,1 0 0,1 0 1,0-1-1,0 0 0,1 0 1,9 9-1,0-3-9,2-1 1,-1 0-1,2-2 1,0 0-1,0-1 1,1-1-1,1-1 1,-1-1-1,1 0 1,46 7-1,-14-6-150,0-3 0,1-3 0,84-5 0,-124 1 158,0-1 0,-1 0-1,1-2 1,0 0 0,-1 0-1,0-1 1,0-1 0,0 0-1,-1-1 1,0-1 0,0 0 0,20-16-1,-23 15 95,-1 0 0,1 0 0,-1-1 0,-1 0 0,0-1 0,-1 1 0,0-2 0,0 1 0,-1-1 0,-1 0 0,0 0 0,0 0 0,-1-1 0,-1 0 0,2-13 0,-3 1 26,-1 0 0,-1 0-1,-1 0 1,-1 0 0,-1 0 0,-2 0-1,0 0 1,-2 1 0,0 0-1,-2 0 1,-1 1 0,0 0 0,-2 1-1,0 0 1,-2 1 0,0 1 0,-2 0-1,-18-20 1,22 29-60,0-1 0,0 2 0,-1-1-1,-1 2 1,0 0 0,0 0 0,0 2 0,-1 0 0,0 0-1,-1 1 1,-16-3 0,2 2 47,-1 2 0,0 1 0,0 1 0,-58 3 0,64 2-94,1 0 0,0 2 0,1 1 0,-1 1 0,1 1-1,0 1 1,0 1 0,1 1 0,0 0 0,-25 18-1,31-17 0,0 0-1,2 1 1,-1 0-1,1 1 1,1 1-1,1 0 0,0 1 1,0 0-1,2 1 1,0 0-1,1 0 1,0 1-1,-10 32 0,11-20-12,2 1 0,1 0-1,1 0 1,2 0 0,1 1-1,1-1 1,6 41 0,-3-52 6,1 1 0,1-1 0,1 0-1,1-1 1,0 0 0,1 0 0,1 0 0,1-1 0,0 0 0,1-1 0,1 0 0,1-1 0,0-1 0,1 0 0,0 0 0,30 20 0,-20-17-7,2-1 1,0-1-1,1-2 1,0 0-1,1-2 1,0-1-1,1-1 1,0-2-1,0-1 1,44 4 0,-24-6 1,0-2 1,0-2 0,94-13 0,-125 10 27,0 0 0,-1-2 0,1 0 0,-1-1 0,0-1 0,0-1-1,-1 0 1,0-1 0,-1-1 0,0 0 0,0-1 0,-1-1 0,24-25 0,-30 28 87,-1-1 0,0 0 1,-1-1-1,-1 1 0,1-1 0,-1 0 1,-1-1-1,0 1 0,-1-1 1,3-17-1,-2-9 440,0-75 0,-4 106-540,0-25 93,-2 1-1,-2-1 1,0 1-1,-3 0 1,-12-40-1,13 53-65,-1 1 1,0 0-1,-1 1 0,-1-1 0,0 2 1,-1-1-1,-1 1 0,0 1 0,-1 0 0,-22-19 1,29 28-41,0 1 1,-1 0 0,0 0 0,0 1-1,0 0 1,0 0 0,-1 0 0,1 1-1,-1 0 1,0 0 0,0 1 0,-13-2-1,15 3-165,-1 0 0,1 1-1,0-1 1,-1 1-1,1 0 1,0 0 0,-1 1-1,1 0 1,0 0-1,0 0 1,0 0 0,1 1-1,-1 0 1,0 0-1,1 0 1,-6 6 0,-35 37-3647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2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9 784,'0'0'6000,"2"-8"-1736,-24 37-3922,-4 5 195,-35 61 0,-4 30-27,-44 79 345,77-152-293,-70 89 1,64-97-72,-17 21 641,-57 87 0,104-142-929,5-12-1095,3 0 575,0 1-1,1-1 0,-1 0 1,0 0-1,1 1 0,0-1 1,-1 0-1,1 1 0,0-1 1,0-1-1,20-23-5172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2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1585,'-6'0'12883,"121"88"-11309,-15-14-1198,104 116-47,38 30-100,-33-64-26,-185-133-65,-20-18-43,0-1 0,0 0 1,1 0-1,-1 0 0,1-1 1,7 5-1,-9-9 686,-6-6-1606,-5-6-2007,-7-4-2464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64,'0'0'5997,"0"-6"-4687,0-36 4282,0 43-5362,0 206 279,0-202-503,0-1 0,0 1 0,1-1 0,-1 0-1,1 1 1,0-1 0,1 0 0,-1 0 0,1 1 0,-1-1-1,1 0 1,1-1 0,-1 1 0,0 0 0,1-1 0,0 1-1,0-1 1,0 0 0,6 5 0,-4-4 2,1-1 0,0 0 1,-1 0-1,1 0 0,1 0 0,-1-1 1,0 0-1,0-1 0,1 1 1,-1-1-1,1-1 0,12 1 0,-14-1-7,0 0 0,-1 0-1,1 0 1,0-1 0,0 0 0,0 0-1,0 0 1,-1-1 0,1 1-1,0-1 1,-1 0 0,0 0 0,1-1-1,-1 1 1,0-1 0,0 0-1,0 0 1,5-7 0,0 3-34,-1-1-1,0 0 1,-1-1 0,1 0 0,8-16 0,-12 19 50,-1-1 1,0 0-1,-1 0 1,0 0-1,0 0 1,0 0-1,-1 0 1,0-1-1,0-13 1,-1 18 120,0 0 0,0 0 1,0 0-1,0 1 0,-1-1 0,1 0 1,-1 0-1,1 1 0,-1-1 0,0 0 1,-1 1-1,1-1 0,0 1 0,-1-1 1,1 1-1,-1 0 0,0-1 0,1 1 1,-1 0-1,0 0 0,0 0 1,-5-3 965,7 254-806,0-243-327,0-1 0,0 0 0,1 1 0,0-1 0,0 1-1,0-1 1,1 0 0,-1 0 0,5 9 0,-4-11-271,-1-1 1,1 0-1,0 0 1,0 0-1,0 0 1,0 0-1,0 0 1,0 0-1,0 0 1,0-1-1,1 1 1,-1-1-1,1 0 0,-1 1 1,1-1-1,0-1 1,-1 1-1,1 0 1,0 0-1,4-1 1,16 1-4186,1-1-2137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2625,'0'0'8212,"0"-4"-7345,3-12 621,5 28 75,4 9-1802,0-4 293,5 8 38,21 42 1,-33-57-81,-1 0 0,0 0 0,-1 0 0,-1 1 0,1-1 0,-1 0 0,-1 1 0,0 13 0,0-14-52,-3 10 494,1-20-398,1 1 0,0-1 0,-1 1 0,1-1 0,-1 1 0,1-1 0,-1 1-1,0-1 1,1 1 0,-1-1 0,1 0 0,-1 1 0,0-1 0,1 0 0,-1 1 0,0-1-1,1 0 1,-1 0 0,0 0 0,0 0 0,1 0 0,-1 0 0,0 0 0,0 0-1,0 0 1,0 0-25,1 0 0,-1-1 0,1 1 0,-1 0 0,1-1 0,-1 1 0,1 0 0,-1-1 0,1 1 0,0-1 0,-1 1 0,1-1 0,0 1 0,-1-1 0,1 1 0,0-1 0,0 1 0,-1-1 0,1 1 0,0-1 0,0 1 0,0-1 0,0 0 0,0 1 0,0-1 0,0 1 0,0-1 0,0 0 0,-1-24 52,2 19-6,-2-3-56,1-1-1,0 1 0,0-1 0,1 1 0,1 0 0,0 0 0,0-1 1,0 1-1,1 0 0,7-14 0,-3 11-10,1 0-1,0 0 1,0 1 0,1 0 0,20-18-1,-24 24-22,0 1-1,0 0 1,1 1-1,-1-1 1,1 1-1,0 0 1,0 0-1,1 1 1,-1 0-1,0 0 1,1 0-1,-1 1 1,1 0-1,10-1 1,-11 2-2,1 0 1,-1 1 0,0-1-1,1 1 1,6 2-1,-11-2 8,1 0-1,-1 0 1,1 0 0,-1 1-1,0-1 1,1 1 0,-1-1-1,0 1 1,0 0-1,0 0 1,0 0 0,0 0-1,-1 0 1,3 4-1,2 5-10,0 0 0,-1 0 0,0 0-1,-1 0 1,0 1 0,4 19-1,4 76-1282,-7-55-1266,-1-12-1726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2993,'0'0'7665,"8"0"-6928,13 0-286,275-8 1904,-94-8-1649,194-17 1021,-361 28-2028,-34 5-652,-25 0-9529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7 2961,'0'0'8244,"-2"-1"-7409,2 1-823,0 0 1,0 0-1,0 0 0,0 0 0,0 0 1,0 0-1,0 0 0,0-1 0,0 1 1,0 0-1,0 0 0,0 0 0,0 0 0,0 0 1,0 0-1,0 0 0,0 0 0,0 0 1,0 0-1,0 0 0,0 0 0,0-1 1,0 1-1,0 0 0,0 0 0,0 0 1,0 0-1,0 0 0,0 0 0,0 0 1,0 0-1,0 0 0,0 0 0,-1 0 0,1 0 1,0 0-1,0 0 0,0 0 0,0 0 1,0 0-1,0 0 0,0-1 0,0 1 1,0 0-1,0 0 0,0 0 0,0 0 1,-1 0-1,15-1 479,33 0 212,-18 1-300,-70 1-209,-121-1-192,161 2 0,0 0 0,0 0-1,0 0 1,0 0 0,0 0-1,1 0 1,-1 0 0,1 0 0,0 0-1,-1 0 1,1 4 0,0-2 20,-3 13 56,1 0 0,1 0 0,0-1 0,3 24-1,-1-38-57,-1 0-1,1 0 0,0-1 0,0 1 1,0 0-1,0 0 0,0-1 1,0 1-1,0 0 0,1-1 0,-1 1 1,1-1-1,-1 0 0,1 1 0,-1-1 1,1 0-1,0 0 0,-1 0 0,1 0 1,0 0-1,0-1 0,0 1 0,0 0 1,0-1-1,0 0 0,0 1 0,0-1 1,2 0-1,8 1 250,-1 0 0,0-1 1,20-2-1,33-10-74,-42 7-188,0 1 0,24-1 0,-30 5-33,-7-1 16,1 0 0,0 1 0,-1 1 0,1 0 1,15 3-1,-23-3-5,1 0 1,0 0-1,-1 0 1,1 0-1,0 1 1,-1-1 0,0 1-1,1 0 1,-1 0-1,0 0 1,0 0-1,0 0 1,0 0-1,0 0 1,-1 1-1,1-1 1,-1 0 0,1 1-1,-1 0 1,0-1-1,0 1 1,0 0-1,1 4 1,-1-2-87,0-1 1,0 1-1,-1 0 0,1-1 1,-1 1-1,0 0 1,0 0-1,0-1 1,-1 1-1,0 0 0,-2 8 1,2-9 69,-1-1 1,0 0-1,1 0 1,-1 0-1,0-1 1,-1 1-1,1 0 1,0-1-1,-1 1 0,1-1 1,-1 0-1,0 0 1,0 0-1,0 0 1,0-1-1,-5 3 1,-10 3 45,0 0 1,-1-2-1,1 0 0,-1-1 1,-31 2-1,-98-3 160,101-3-157,45 0-133,0 0 0,0 0 0,-1 0 0,1 0-1,0-1 1,0 1 0,0-1 0,0 0 0,0 1 0,0-1-1,0 0 1,0 0 0,0 0 0,0 0 0,0 0 0,-3-3 0,4 2-80,0 1 1,1-1-1,-1 1 1,0 0-1,0-1 1,1 1-1,-1-1 1,1 0 0,-1 1-1,1-1 1,0 1-1,-1-1 1,1 0-1,0 1 1,0-1-1,0 1 1,0-1-1,1 0 1,-1 1 0,0-1-1,1 1 1,-1-1-1,2-2 1,9-15-6329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5731,'0'0'6595,"11"-4"-6203,-4 0-309,-4 1-64,1 1 0,-1 0 0,1 0 0,0 1 0,0-1-1,-1 1 1,1 0 0,0 0 0,0 0 0,0 0 0,0 1 0,0 0 0,0-1 0,0 1 0,0 1 0,1-1 0,4 2 0,-3 0-3,0 1 0,-1 0 0,1 0 1,-1 1-1,0 0 0,0-1 0,0 2 0,0-1 0,-1 0 0,0 1 0,0 0 0,0 0 1,-1 0-1,1 1 0,-1-1 0,4 10 0,-3-3-11,0 0-1,0 1 0,-1-1 1,-1 1-1,0-1 1,-1 1-1,0 15 0,-1-23 0,-1 0 0,0-1 0,0 1 0,0-1 0,-1 1 0,0-1 0,0 1-1,0-1 1,0 0 0,0 0 0,-1 0 0,0 0 0,0-1 0,0 1-1,0-1 1,-6 5 0,4-3 113,-1-1 1,1 1-1,-1-1 0,0-1 0,0 1 1,0-1-1,-1 0 0,1 0 0,-1-1 1,-11 3-1,47-7 4193,10 2-3578,46-1-1143,-51-2 252,41-4-356,-28-1-4339,-29 3-2141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13 560,'0'0'6278,"13"2"1402,50 5-7034,-19-6-556,-10 0-1142,-1-2 0,64-8 1,-42-4-3396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44 303 2273,'0'0'10071,"-7"-18"-9110,-22-60-278,28 74-661,-1-1 0,1 0 1,0 1-1,0-1 0,1 0 1,-1 1-1,1-1 0,0 0 1,0 0-1,1 1 0,-1-1 0,1 0 1,0 1-1,2-7 0,-1 7 2,0 1 0,0-1 0,0 1 0,1-1 0,-1 1 0,1 0 0,0 0 0,0 0 0,0 0 0,0 0 0,0 1 0,1 0 0,4-3 0,4-1 21,1 1 1,-1 0-1,1 1 0,1 1 0,-1 0 1,0 1-1,22-2 0,-20 3-59,1 0-1,-1 1 1,1 0 0,20 4-1,-30-2 8,0-1-1,0 1 1,0 0-1,0 0 1,-1 1 0,1 0-1,-1 0 1,0 0-1,0 0 1,0 1-1,0 0 1,0 0 0,6 8-1,-6-5 3,-1-1-1,0 1 1,-1 0-1,0 0 1,0 0-1,0 0 1,-1 1-1,0-1 1,0 1-1,-1-1 1,0 1-1,0 0 1,-1 0-1,0-1 1,0 1-1,-1 0 1,-2 10-1,-7 3 524,5-18 723,2-14-222,4 0-966,1 0 0,0 0 0,0 1 0,1-1 0,0 1 0,1 0 0,0 0 0,12-19 0,-3 7-6,1 0 0,30-34 1,-41 52-60,0 0-1,0 0 1,1 1 0,-1 0 0,1 0 0,0 0 0,0 0 0,0 0-1,0 1 1,0-1 0,1 1 0,-1 0 0,1 1 0,-1-1 0,1 1-1,0 0 1,0 0 0,-1 0 0,11 1 0,-14 0 2,0 0 0,0 0 0,0 1 0,0-1 1,0 1-1,0-1 0,0 1 0,0-1 0,-1 1 0,1 0 1,0-1-1,0 1 0,0 0 0,-1-1 0,1 1 0,-1 0 0,1 0 1,0 0-1,-1 0 0,1 0 0,-1 0 0,0 0 0,1 0 0,-1 0 1,0 0-1,1 0 0,-1 0 0,0 1 0,3 37 15,-3-30-20,1 12-108,-1 1 0,-1-1 1,0 1-1,-2-1 0,-11 42 0,-6 13-2657,11-25-1915,3-12-1078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15 544,'0'0'8175,"-13"3"-6599,-36 12-279,87-11 584,380-19 1441,-227 5-2882,-175 10-431,-3 0-12,0-1 0,-1 0 0,26-6 0,-34 5-342,-14 1-4517,8 1 4664,-20 0-4970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3698,'0'0'5226,"13"1"-4231,98 12 1164,-109-12-1796,-7 0-137,-18 0-57,-32 1-79,36-2-34,11 1 154,1-1 1,-1 0 0,0 0 0,0-1 0,-9-2 0,17 3-191,0 0 0,0 0 0,-1 0 1,1 0-1,0 0 0,0 0 0,-1 0 1,1 0-1,0 1 0,0-1 0,-1 0 1,1 0-1,0 0 0,0 0 0,-1 0 1,1 1-1,0-1 0,0 0 1,0 0-1,-1 0 0,1 1 0,0-1 1,0 0-1,0 0 0,0 0 0,0 1 1,-1-1-1,1 0 0,0 0 0,0 1 1,0-1-1,0 0 0,0 1 0,-3 16 57,1 18-133,2-17 66,-1-13-10,1 0 0,0 1 0,0-1 0,0 0 0,3 11 0,-3-15 0,1 0 1,-1 0-1,1 0 1,-1 0 0,1 0-1,-1 0 1,1 0-1,0 0 1,0 0-1,0 0 1,-1 0-1,1 0 1,0 0 0,0-1-1,0 1 1,0 0-1,0-1 1,0 1-1,1-1 1,-1 1-1,0-1 1,0 1-1,0-1 1,0 0 0,1 0-1,-1 1 1,0-1-1,0 0 1,1 0-1,0 0 1,43-3 156,19 0 224,-58 4-357,-1-1-1,1 1 1,0-1 0,-1 2 0,1-1 0,-1 1 0,0-1-1,8 5 1,-5-2-118,1 1 0,-2 1 0,1-1 0,0 1 0,-1 0 0,12 14 0,-15-15 39,-1-1-1,0 0 1,-1 1 0,1 0-1,-1-1 1,0 1 0,0 0-1,0 0 1,-1 1 0,0-1-1,0 0 1,0 0 0,0 11 0,-1-7 25,-2 20-190,1-28 215,1 0 0,-1 0-1,0 1 1,1-1-1,-1 0 1,0 0-1,0 0 1,0 0 0,1 0-1,-1 0 1,0 0-1,0 0 1,-1 0 0,1 0-1,0-1 1,0 1-1,0 0 1,0-1-1,-2 1 1,-13 5 169,-1-2-1,0 0 1,1-1-1,-1-1 1,0-1-1,0 0 1,-22-2-1,19 1-108,15 0-194,-1 0 0,1 0-1,-1-1 1,1 0-1,0 0 1,0 0 0,-1-1-1,1 1 1,0-1-1,0-1 1,1 1 0,-1-1-1,0 1 1,1-1-1,-1-1 1,1 1 0,0 0-1,0-1 1,-6-8-1,1-7-4072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2449,'0'0'5197,"-2"-3"-4701,-7-12-66,9 15-410,1-1 1,0 1-1,0-1 1,-1 1-1,1-1 0,0 1 1,0 0-1,0 0 1,-1-1-1,1 1 1,0 0-1,0 0 0,0 0 1,0 0-1,0 0 1,-1 0-1,1 0 1,1 0-1,-1 0 3,1 1-20,1-1 0,0 0 0,0 1 0,0-1 0,-1 1 0,1 0 0,0 0 0,-1 0 0,1 1 0,-1-1 0,1 0 0,-1 1 0,0 0 0,1-1 0,-1 1 0,0 0 0,0 0 0,0 0 0,-1 0 0,1 1-1,0-1 1,-1 0 0,1 1 0,-1-1 0,0 1 0,1 3 0,2 3-5,-2 0 0,1 1-1,-1-1 1,0 0 0,-1 1-1,0 16 1,-2-23 31,1-1 0,-1 1 1,0 0-1,0 0 0,0 0 1,0-1-1,-1 1 1,1 0-1,-1-1 0,0 0 1,1 1-1,-1-1 0,0 0 1,0 0-1,-1 0 0,1 0 1,0 0-1,-1 0 0,1-1 1,-1 1-1,1-1 0,-6 3 1,-6 2 514,1-1 0,-1 0 0,-20 4 1,60-11 2861,31 3-3172,-13 0-171,48-1 3360,-92-7-3197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1889,'0'0'6520,"1"-3"-5602,0-12-206,0 12 702,-1 20-1371,0 2-1,1 0 0,6 31-1,-2-11 45,-5-39-81,22 0-5322,-6 0 1643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2289,'0'0'4301,"0"4"-3938,0 3-110,-1 1 0,0 0 1,-1-1-1,0 1 1,0-1-1,-1 0 1,1 0-1,-2 0 1,-6 13-1,-8 7 365,-22 28 1,13-20-178,-72 120 880,99-154-1337,15-2-4864,9-7 1921,6-7-1416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2849,'0'0'4880,"17"-3"-4507,-2 1-241,13-2 471,48-2-1,-214 6 521,138 1-1098,-1-1 1,1 0-1,-1 0 0,1 1 0,-1-1 1,1 1-1,-1-1 0,1 0 1,-1 1-1,1-1 0,-1 1 0,1-1 1,0 1-1,-1-1 0,1 1 0,0 0 1,0-1-1,-1 1 0,1-1 0,0 1 1,0-1-1,0 1 0,0 0 0,0-1 1,0 2-1,-3 19-50,3-19 63,0 93 645,0-94-649,0 0 0,0 0 0,1 0 0,-1 0 0,0 0 0,1 0 1,-1 0-1,1-1 0,-1 1 0,1 0 0,-1 0 0,1 0 0,0-1 0,-1 1 0,1 0 0,0-1 1,0 1-1,0-1 0,-1 1 0,1-1 0,0 1 0,0-1 0,0 1 0,0-1 0,0 0 0,0 0 1,0 1-1,0-1 0,0 0 0,0 0 0,-1 0 0,3 0 0,43-1 650,-30 0-567,45-2 25,-38 1-144,-1 1-1,1 1 1,24 3 0,-41-2-10,0 0 1,0 0-1,0 1 1,0 0-1,0 0 1,0 0-1,0 1 1,-1 0-1,1 0 1,-1 0 0,0 1-1,0 0 1,0 0-1,-1 0 1,8 9-1,-9-9 12,0 1 0,-1 0 0,0 0-1,0 0 1,0 0 0,0 1-1,-1-1 1,0 0 0,0 1 0,0-1-1,-1 1 1,1-1 0,-2 12 0,1-13 1,-1-2 3,1-1 0,0 1 1,-1 0-1,1-1 0,-1 1 1,1-1-1,-1 1 0,0-1 1,1 1-1,-1-1 0,0 0 1,0 1-1,0-1 1,0 0-1,0 0 0,0 0 1,-1 0-1,1 0 0,0 0 1,-1 0-1,1 0 0,0 0 1,-1 0-1,1-1 0,-4 2 1,-4 1 26,-1 0 1,0-1-1,-10 2 1,13-3 9,-25 3 402,0-1 0,-38-2 0,44-1-305,21 0-253,-1-1 0,0 1 0,0-1 0,0 0 0,1 0 0,-1 0-1,0-1 1,1 0 0,0 0 0,-1 0 0,1-1 0,0 0 0,0 0 0,0 0 0,1-1 0,-1 1-1,1-1 1,0 0 0,0-1 0,-5-6 0,1-8-3911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16,'0'0'7996,"-2"15"-7804,-3 3-171,0-3 31,0 1 0,1-1 0,1 1 0,1 0 0,-2 21 0,4 16 98,1-52-148,-1 1 1,0-1 0,1 1 0,0-1 0,-1 0 0,1 1 0,0-1-1,-1 0 1,1 1 0,0-1 0,0 0 0,0 0 0,0 0 0,0 0-1,0 0 1,0 0 0,1 0 0,-1 0 0,0 0 0,0-1 0,1 1-1,-1 0 1,1-1 0,-1 1 0,0-1 0,4 1 0,40 7 64,42-7 17,-48-1-3,-37 0-69,-1-1 1,1 1-1,0 0 0,0-1 0,-1 1 0,1-1 1,0 0-1,-1 0 0,1 1 0,0-1 0,-1 0 0,0 0 1,1 0-1,-1-1 0,1 1 0,-1 0 0,0 0 1,0-1-1,0 1 0,0-1 0,0 1 0,0-1 1,0 1-1,0-1 0,-1 0 0,1 1 0,0-3 1,2-5 443,-1-1 0,1 0 1,0-14-1,-3 20-136,3-25 2950,-3 29-3003,0 9-427,-8 214 75,6-192 203,1-17-1331,1-1-3452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 2369,'0'0'6528,"-1"-2"-4993,-6 9-1250,-8 16 38,-108 152 1386,98-144-1514,-1-1 0,-1-2 0,-45 38 0,71-66-718,-6 6 1659,7-3-2651,23-5-10088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8:3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40 3073,'0'0'5574,"13"-1"-5489,133-6 739,-134 2-657,-12 1-16,-8 2 46,-170-17 764,176 18-933,0 1 1,1 0-1,-1 0 1,0 0 0,0 0-1,0 0 1,0 0-1,0 0 1,0 1-1,1-1 1,-1 1-1,0-1 1,0 1 0,0 0-1,1 0 1,-1 0-1,1 0 1,-1 0-1,0 0 1,1 0 0,0 0-1,-2 2 1,1 1 26,0-1 1,0 1 0,0 0-1,1-1 1,-1 1 0,1 0 0,0 0-1,0 0 1,0 6 0,0 38-40,1-29-3,0-17 0,1-1 0,-1 0-1,1 1 1,-1-1 0,1 0 0,-1 1-1,1-1 1,0 0 0,0 0 0,0 0 0,-1 0-1,1 0 1,0 0 0,0 0 0,1 0-1,-1 0 1,0 0 0,0 0 0,0-1 0,0 1-1,1 0 1,-1-1 0,0 1 0,1-1-1,-1 0 1,0 1 0,1-1 0,-1 0 0,1 0-1,1 0 1,9 2 120,0-1-1,18-1 1,-23 0-140,145-2 493,-150 2-492,0 0 1,1 1 0,-1 0-1,1-1 1,-1 1 0,0 0-1,0 0 1,0 0 0,1 0-1,-1 0 1,0 1 0,0-1-1,0 1 1,-1-1 0,1 1-1,0 0 1,-1 0 0,1-1-1,-1 1 1,1 0 0,-1 1-1,0-1 1,0 0 0,0 0-1,0 0 1,1 4 0,0 0-4,-1-1-1,1 1 1,-1 0 0,0-1 0,0 1-1,-1 0 1,0 0 0,0-1 0,0 1-1,-2 8 1,1-11 10,0-1 1,-1 1-1,1-1 0,-1 0 0,1 1 1,-1-1-1,0 0 0,0 0 0,0 0 1,0 0-1,0 0 0,-1 0 0,1-1 0,0 1 1,-1-1-1,1 0 0,-1 0 0,0 0 1,1 0-1,-6 1 0,-7 2 15,0 0 1,-21 1-1,3-1-777,0-2 1,-51-4 0,44-4-3485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 2225,'0'0'8412,"-6"0"-7084,-12-1 593,40-1 28,5 0-2142,25-2 384,124-7-588,-312 11-1932,139 565 4154,-3-563-1976,0-1 19,-1-1 0,1 1-1,0 0 1,0-1 0,0 1 0,0 0 0,0-1 0,0 1 0,0 0 0,0-1 0,1 1 0,-1 0 0,0-1 0,0 1 0,0 0 0,1-1 0,-1 1 0,0-1 0,1 1 0,-1 0 0,0-1 0,1 1 0,-1-1 0,1 1 0,-1-1 0,1 0 0,-1 1 0,1-1 0,-1 1-1,1-1 1,-1 0 0,1 1 0,0-1 0,0 0 0,18 2-5129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1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1 352,'0'0'3444,"-19"2"-1950,-8 3-321,15-1 1648,15-3-713,279-1 402,-552 2-2360,567-2 1872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0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1505,'0'0'10364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9 720,'3'-9'17206,"-4"15"-17203,-1-1-1,0 0 1,0 0 0,0 0 0,0 0 0,-1 0 0,0 0 0,0-1 0,0 1 0,0-1 0,-7 6 0,-10 17 12,-42 85 104,41-71-14,-1-2 1,-56 74-1,-62 68 583,35-44-442,27-25-101,6-8-42,-11 15 140,2-3 24,80-114-261,-1-1 1,1 0 0,0 1-1,0-1 1,0 1 0,0-1-1,1 1 1,-1-1 0,0 1-1,1 0 1,-1 0 0,1-1-1,-1 1 1,1 0 0,0 2-1,-1-3-43,1 0-1,0 0 1,-1 0-1,0 0 0,1 1 1,-1-1-1,1 0 1,-1 0-1,0 0 1,0 0-1,0 0 1,0-1-1,0 1 1,-1 1-1,14-13-5644,20-18-1287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7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3 192,'1'-3'19337,"6"4"-19330,-1 0 0,1 0 0,0 0 1,-1 1-1,1 0 0,-1 0 0,0 0 0,1 1 1,-1 0-1,0 1 0,-1-1 0,11 9 0,6 7 68,35 37 0,-20-19-41,30 19 20,-51-45-43,-1 2 1,0-1 0,0 2-1,-2 0 1,0 1 0,0 0-1,13 21 1,0 9 27,3-1 0,54 64 1,-44-54-17,-28-38-2,0-1-1,20 23 1,84 59-6,-24-23 103,45 37 34,-51-44 43,-77-60-191,-1 1 0,1 1 0,-1-1-1,-1 1 1,10 17 0,12 15 32,-26-37 2,0-1 0,0 1 0,0 0 0,0 0 0,-1-1 0,1 1 0,-1 0 1,0 0-1,0 1 0,-1-1 0,1 0 0,-1 0 0,0 0 0,-1 9 0,1-11 18,-6-2-1102,-16 0-1974,-8 0-3335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2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74 304,'0'0'4589,"-3"0"-3965,-37-7 5374,40 7-5982,0 0-1,0-1 1,0 1 0,0 0 0,0 0 0,0 0 0,0-1 0,0 1 0,0 0 0,0 0 0,0-1-1,0 1 1,0 0 0,0 0 0,0 0 0,0-1 0,0 1 0,0 0 0,0 0 0,1 0 0,-1-1-1,0 1 1,0 0 0,0 0 0,0 0 0,0-1 0,1 1 0,-1 0 0,0 0 0,0 0 0,0 0-1,1 0 1,-1 0 0,0-1 0,0 1 0,0 0 0,1 0 0,-1 0 0,0 0 0,0 0 0,0 0 0,1 0-1,-1 0 1,0 0 0,0 0 0,1 0 0,-1 0 0,0 0 0,0 0 0,1 0 0,29-5 293,51-3 0,-13 2-90,-25 2-46,-30 4-50,0-1 0,-1-1 0,1 0-1,-1 0 1,0-1 0,1 0 0,11-6 0,-27 6 1432,-10 2-1310,-16-1-381,-17 2 170,11-1-45,1 1 0,-1 2 0,-67 12 0,102-14 14,0 0 0,0 0 1,1 0-1,-1 0 0,0 0 0,0 0 1,0 0-1,0 0 0,0 0 1,0 0-1,0 0 0,0 0 0,0 0 1,0 1-1,0-1 0,0 0 1,0 0-1,0 0 0,0 0 1,0 0-1,0 0 0,0 0 0,0 0 1,0 0-1,0 0 0,0 0 1,0 0-1,0 0 0,0 0 0,0 0 1,0 0-1,0 1 0,0-1 1,0 0-1,0 0 0,0 0 0,0 0 1,-1 0-1,1 0 0,13 1 26,16 1-19,0-3 89,0 0-1,0-2 0,0-1 0,44-11 0,-67 11 636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1361,'0'0'7638,"-3"0"-5976,-10 0 2647,103 2-3239,66-2-3736,-148-1 1552,-1 0-4143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2881,'0'0'14477,"8"0"-14216,76 1 281,41-1-1726,-43-2-2734,-12-4-1858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2:4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59 4082,'0'0'8473,"-2"-9"-7024,-9-28-113,11 36-1219,0 1-1,0-1 0,0 1 0,0-1 0,-1 1 0,1-1 1,0 1-1,0-1 0,0 1 0,0-1 0,0 1 0,-1 0 1,1-1-1,0 1 0,0-1 0,-1 1 0,1-1 1,0 1-1,-1 0 0,1-1 0,0 1 0,-1 0 0,1-1 1,-1 1-1,1 0 0,0 0 0,-1-1 0,1 1 1,-1 0-1,1 0 0,-2-1 0,-1 9 2969,1 107-3026,9 182 200,3-243-200,-7-39-33,0 0-1,0 0 0,-1 16 427,-1-32-863,-6-3-992,-12-6-1865,-4-4-2404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4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1969,'0'0'5424,"9"-1"-5061,154-17 1728,-134 13-1834,16-1 415,56-3 0,-118 10-4677,-11 3-2526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4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1809,'0'0'6643,"12"0"-5989,78 0 702,154-1 417,-161-10-1245,-82 10-510,0 0 0,-1 0 0,1 1 0,0-1 0,-1 0 0,1 0 0,0 0-1,-1 0 1,1 0 0,-1-1 0,0 1 0,1 0 0,-1 0 0,0 0 0,1 0 0,-1 0 0,0 0 0,0-1 0,0 1-1,0 0 1,0 0 0,-1-2 0,-2-29-1516,2 30 1167,-1-1 0,1 1 0,-1-1-1,0 1 1,1 0 0,-1 0 0,0 0-1,-1 0 1,1 0 0,0 1 0,0-1-1,-1 0 1,-2 0 0,1-1-181,-24-13-4159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 3522,'0'0'8289,"0"0"-8254,0 0 1,1 0 0,-1-1 0,0 1-1,0 0 1,0 0 0,0 0-1,0 0 1,0 0 0,0-1-1,0 1 1,0 0 0,-1 0 0,1 0-1,0 0 1,0 0 0,0 0-1,0-1 1,0 1 0,0 0-1,0 0 1,0 0 0,0 0 0,0 0-1,0 0 1,0-1 0,-1 1-1,1 0 1,0 0 0,0 0-1,0 0 1,0 0 0,0 0 0,0 0-1,-1 0 1,1 0 0,0 0-1,0 0 1,0 0 0,0 0-1,0 0 1,-1 0 0,1 0 0,0 0-1,0 0 1,0 0 0,0 0-1,0 0 1,-1 0 0,1 0-1,0 0 1,0 0 0,0 0 0,-1 0-1,-2 2 32,-1 0 0,0-1-1,1 2 1,-1-1-1,1 0 1,0 1 0,0 0-1,0-1 1,0 1-1,0 0 1,1 1 0,-1-1-1,1 0 1,0 1-1,0-1 1,-2 7 0,-3 4 40,1 0 0,1 1 0,-5 18 0,4-1 105,0 0 0,0 51-1,6 70 287,1-101-457,2-4 18,2 0 1,2-1 0,2 1-1,2-1 1,27 71-1,-30-95-66,2 0-1,0 0 1,1-1-1,2 0 1,22 30-1,-27-43-307,0-1 1,0 1-1,0-1 0,1-1 1,17 12-1,-17-15-379,-1 1 1,0-1 0,1-1-1,0 1 1,0-1-1,0-1 1,18 3 0,24-3-4563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4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1169,'0'0'7398,"-1"-2"-6265,1 1-1059,0 0-1,0 0 0,0 0 1,0 0-1,0 0 0,0 0 1,0 0-1,0 0 0,0 0 0,1 0 1,-1 0-1,0 0 0,1 0 1,-1 0-1,0 0 0,1 0 1,-1 0-1,1 1 0,0-1 1,-1 0-1,1 0 0,0 1 0,-1-1 1,1 0-1,0 1 0,0-1 1,-1 0-1,1 1 0,0-1 1,0 1-1,2-1 0,3-1 21,0 0-1,0 0 0,1 1 1,7-2-1,1 1 147,238-35 1131,-127 21-662,-123 16-445,-2 0-184,-1 0 1,1 0 0,0 0 0,-1 0 0,1 0 0,-1 0 0,1 0 0,0 0 0,-1 0 0,1 0 0,0 0 0,-1 0 0,1-1 0,-1 1 0,1 0-1,-1-1 1,1 1 0,-1 0 0,1-1 0,-1 1 0,1 0 0,-1-1 0,1 1 0,-1-1 0,1 1 0,-1-1 0,0 1 0,1-1 0,-1 1-1,1-2 1,-1 2-345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4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4994,'0'0'5878,"9"0"-5070,95 1 646,142-2 616,-232-2-1610,-13 3-453,-1 0 0,0-1 0,0 1 0,0 0 0,0 0 0,0 0 0,0 0 0,0 0 0,0 0 0,0 0 0,0 0 0,0-1 0,0 1 0,0 0 0,0 0 0,0 0 0,0 0 0,0 0 0,0 0 0,0 0 0,0-1 0,0 1 0,0 0 0,0 0 0,0 0 0,0 0 0,0 0 0,0 0 0,0 0 0,0 0 0,0-1 0,0 1 0,0 0 0,-1 0 0,1 0 0,0 0 0,0 0 0,0 0 0,0 0 0,0 0 0,0 0 0,0 0 0,0 0 0,0 0 0,-1 0 0,1 0 0,0-1 0,0 1 0,0 0 0,0 0 0,-23-6-3678,11 5-1956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1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5635,'0'0'7099,"-2"10"-6715,-3 8-108,-1-1-1,-1 0 1,0 0-1,-1-1 1,-1 1-1,0-2 1,-2 0 0,-14 18-1,-112 115 1037,117-127-1148,-361 367 1768,370-376-1882,-17 17 226,-48 39 1,73-67-45,1 1-1868,22-2-10326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1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52 214 5330,'0'0'8983,"-8"-10"-8038,5 8-891,-3-5 80,1 0 1,0 0-1,0-1 0,-5-9 1,8 14-99,1 0 0,0-1 0,-1 1 1,1-1-1,0 1 0,1-1 1,-1 1-1,1-1 0,-1 0 1,1 1-1,0-1 0,1 0 0,-1 1 1,1-1-1,-1 1 0,1-1 1,2-5-1,-1 4-21,1 0 0,0 0 0,0 0 0,1 0 0,-1 1 0,1-1 0,0 1 0,0 0 0,1 0 0,-1 0-1,1 1 1,0 0 0,8-5 0,-6 5-6,1-1 0,-1 1 0,1 0 0,0 1 0,0 0 0,0 0 0,0 0 0,1 1 0,8 0 0,-14 2-14,0-1 0,1 1 0,-1 0 0,0 0 0,0 0 1,0 0-1,0 0 0,0 1 0,-1-1 0,1 1 0,0 0 1,-1 0-1,1 0 0,-1 0 0,0 0 0,1 0 0,-1 1 0,0-1 1,0 1-1,-1 0 0,3 4 0,3 4-20,-2 1 1,0-1-1,0 1 1,4 16-1,-2 12 803,0 1 1,0 72-1,-4-126-762,1 1 1,0 0-1,1 0 1,0 0 0,0 0-1,2 1 1,-1 0-1,1 0 1,16-18 0,4-1-27,57-49 0,-77 72 9,1 1 0,0 0 0,1 0 0,-1 1 0,17-8 0,-23 12-5,1 0 1,0 0 0,-1 0 0,1 0 0,0 1 0,0 0-1,-1-1 1,1 1 0,0 0 0,0 0 0,0 0 0,-1 1-1,1-1 1,0 1 0,0-1 0,-1 1 0,1 0-1,0 0 1,-1 0 0,1 1 0,-1-1 0,1 0 0,-1 1-1,0 0 1,4 3 0,-1 0-23,1 1-1,-2 0 1,1 0-1,-1 0 1,0 1 0,0-1-1,-1 1 1,0 0-1,0 0 1,-1 0 0,4 14-1,-3-2-801,-1 0 0,0 0 1,-2 28-1,0-35-547,-1 1 0,-4 19 1,-15 29-4950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1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34 3650,'0'0'9281,"-11"0"-8182,-23 0-562,51 0-5,87 0 568,402-20 675,-383 13-1543,-25 1-686,-96 6-560,-9 1-2945,-19 7 390,-8 12-1047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1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6675,'0'0'7163,"0"1"-7134,0-1 0,0 0-1,-1 0 1,1 0-1,0 0 1,0 1-1,-1-1 1,1 0 0,0 0-1,0 0 1,0 1-1,0-1 1,-1 0 0,1 0-1,0 1 1,0-1-1,0 0 1,0 0-1,0 1 1,0-1 0,-1 0-1,1 0 1,0 1-1,0-1 1,0 0 0,0 1-1,0-1 1,0 0-1,0 0 1,0 1-1,0-1 1,1 0 0,-1 1-1,0-1 1,1 1 1,-1-1 1,1 1-1,0-1 1,0 1 0,0-1-1,0 0 1,-1 1-1,1-1 1,0 0-1,0 0 1,0 0-1,0 1 1,0-1 0,0 0-1,0 0 1,0 0-1,-1-1 1,2 1-1,0 0-11,-1 0-1,0 0 0,1 0 1,-1 0-1,0 0 1,0 0-1,1 0 0,-1 0 1,0 1-1,0-1 1,1 0-1,-1 1 0,0-1 1,2 2-1,-3-2 246,-14 1 8,11-1-262,0 0-1,0 0 0,0 0 0,0 1 0,0-1 0,0 1 0,0 0 0,0 0 0,0 0 0,0 0 0,0 1 0,1-1 0,-1 1 0,0-1 0,1 1 1,0 0-1,-1 0 0,1 0 0,0 1 0,0-1 0,0 0 0,0 1 0,0-1 0,1 1 0,-1 0 0,1 0 0,-1-1 0,1 1 0,0 0 1,0 0-1,1 0 0,-1 0 0,1 0 0,-1 6 0,0-3-12,0 1 1,1 1-1,-1-1 1,2 0-1,-1 0 0,1 0 1,2 12-1,-1-16 3,-1 0-1,0 0 1,1 0 0,-1-1-1,1 1 1,0 0-1,0-1 1,0 0 0,0 1-1,0-1 1,1 0-1,-1 0 1,1 0-1,-1-1 1,1 1 0,0 0-1,-1-1 1,1 0-1,0 0 1,4 1 0,5 2 5,1-1 1,-1-1-1,1 0 1,24 0-1,-21-2 7,0 1-1,19 4 1,-29-4-10,-1 1-1,1 0 1,-1 0-1,1 0 1,-1 0 0,0 1-1,0 0 1,0 0-1,-1 0 1,5 5 0,-4-4-22,-1 0 1,0 1 0,0-1-1,0 1 1,-1 0 0,0 0 0,0 0-1,0 1 1,-1-1 0,1 1 0,-1 0-1,0-1 1,-1 1 0,0 0-1,0 0 1,0 0 0,0 0 0,-1 0-1,0 0 1,0 0 0,-2 8-1,1-12 22,0 1 0,0-1 0,0 1-1,-1-1 1,1 1 0,-1-1 0,1 0-1,-1 0 1,0 0 0,0 0 0,0 0 0,0 0-1,0 0 1,0-1 0,-1 1 0,1-1-1,0 0 1,-1 0 0,-2 2 0,-6 1 51,0 1 0,0-1 0,-13 2 1,2-2 56,0-2 1,0-1 0,-32-1 0,17-1-58,33 2-188,1-1 0,-1 0 0,0-1 0,0 1 0,0 0 0,1-1 1,-1 0-1,0 0 0,1 0 0,-1 0 0,1-1 0,-1 0 0,1 1 0,0-1 0,-1 0 1,1-1-1,0 1 0,0 0 0,1-1 0,-1 0 0,0 1 0,1-1 0,0 0 0,-1-1 1,1 1-1,0 0 0,1 0 0,-1-1 0,1 1 0,-1-1 0,1 0 0,0 1 1,-1-9-1,2-6-3558,0 4-1426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3:1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8612,'0'0'6923,"3"12"-6507,0 6-219,1 0 1,1 0-1,1 0 0,1-1 0,16 31 0,-20-42-203,1 0 0,-1-1 0,1 0 0,0 0 0,0 0 0,1 0-1,-1 0 1,1-1 0,0 0 0,0 0 0,1 0 0,-1-1 0,1 0 0,-1 0 0,1 0 0,0-1 0,0 1 0,1-2 0,-1 1 0,0-1 0,1 1-1,9-1 1,-7-1-109,-1 0-1,0 0 0,0-1 1,0 0-1,12-4 0,-16 4 96,0-1-1,0 0 1,0 0-1,0-1 1,0 1-1,-1-1 1,1 0-1,-1 0 1,0 0-1,0 0 1,0 0-1,3-5 1,-1 0 0,1 0 0,-1-1 1,-1 1-1,0-1 0,0 0 0,0 0 1,-1-1-1,2-11 0,-2-1 1489,0 1 0,-1-38 912,-2 63-2320,-7 256-673,-1-148-6942,4-67 183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2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6435,'0'0'6704,"-11"0"-5562,-44 0 438,57 4-863,3-1-648,1-1-1,0 0 1,0 0-1,0-1 1,0 0-1,0 0 0,0 0 1,0 0-1,8-2 1,9 3 97,45 4 140,115 16-73,-198-23 191,1 1 0,-18 0-1,-20 1-384,-150-24 954,193 22-771,12-1-59,19 0-119,226 1-14,-168 2 215,-243-2 102,270-12-347,-6 0 0,-68 11-78,-82 2-36,-349 10-201,389-10 320,-13 4-47,37-2-108,447-8 158,-452 4 505,-5 1-1959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2225,'0'0'5797,"-14"1"-4802,-49 3 1964,697-1 2217,-653-3-5093,-241 10 122,99 2-202,-7 1 127,155-12 28,10-1-38,5 0 13,115-1-139,189 6 76,-266-4-22,-39-1 147,-15-4-1603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61 384,'0'0'14924,"-15"-6"-13166,-44-15-605,47 14 52,22 6-1365,-6 1 254,203-17-38,-117 9-1336,-87 7 1537,-5 5-3274,2-4 2866,0 0 0,0 1 1,0-1-1,0 0 0,0 0 0,0 0 0,0 0 0,0 1 0,0-1 1,0 0-1,7 2-5582,-16 14 504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38 232 4082,'0'0'7745,"-6"-18"-6683,-19-56-307,23 70-685,1-1 0,0 1 1,0 0-1,0-1 0,1 1 1,0 0-1,-1-1 0,2 1 1,-1 0-1,0-1 1,1 1-1,0 0 0,2-8 1,-2 10-53,0-1 0,1 1 0,-1-1 0,1 1 0,0 0 0,0 0 0,0 0 0,0 0 0,0 0 0,0 0 0,0 0 0,1 1 0,-1-1 0,1 1 0,4-3 0,5 1-47,0 0 1,0 0-1,1 1 0,-1 0 0,0 2 0,26 0 1,-23 0 33,-10 1-21,-1-1-1,1 1 1,0 1-1,0-1 1,0 1 0,-1 0-1,1 0 1,0 0-1,-1 0 1,0 1-1,0 0 1,0 0-1,0 0 1,0 0-1,0 1 1,-1-1-1,0 1 1,1 0-1,-2 0 1,5 7-1,1 2 1,0 1-1,-1-1 1,-1 2-1,0-1 0,5 23 1,-8-21 39,0 1-1,-1 0 1,-1 0 0,-1 0-1,-3 32 1285,2-53-487,0-12-169,4-26-461,2 23-161,1 1 0,1 0 0,1 1 0,0 0 0,1 0 0,1 1 0,1 0-1,0 0 1,1 1 0,0 1 0,17-15 0,-23 24-43,0 0-1,0 0 1,1 1 0,0-1-1,0 2 1,0-1-1,0 1 1,1 0 0,-1 0-1,1 1 1,0 0 0,-1 0-1,1 1 1,0 0-1,0 0 1,0 1 0,8 0-1,-12 1-5,-1 0 0,0-1-1,0 1 1,0 0-1,0 1 1,0-1 0,0 0-1,0 1 1,0 0-1,-1 0 1,1 0 0,-1 0-1,1 0 1,-1 0-1,0 0 1,0 1 0,0-1-1,0 1 1,0 0-1,2 3 1,2 6-108,1 1 1,-2-1-1,7 21 0,-7-11-650,0 0 0,-2 0 0,0 1 0,-2-1 0,-1 33 0,0-36-634,0 22-2483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7812,'-121'144'5746,"129"-144"-5057,24 0 79,6 0 432,-1 0-847,-2 0-49,-3 0-304,-3-3 16,1-9-32,-6-4-1329,-3-1-1568,-13-2-2210,-8 2-2368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20 8292,'0'0'7350,"-2"4"-7049,-6 16-108,1 1 1,0 0-1,-4 31 0,-8 27 360,-61 135-58,20-58-838,50-122-1221,8-11-3208</inkml:trace>
  <inkml:trace contextRef="#ctx0" brushRef="#br0" timeOffset="1">447 1 6851,'0'0'8855,"-3"9"-8434,-86 283 1884,-22 1-1547,106-281-872,0 1-1,0-1 1,-5 25 0,8-3-4655,2-22-1495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5763,'0'0'8470,"1"-12"-7360,-1 4-950,3-22 170,-3 30-328,0 0 0,0 0 0,0 0 0,0 0 1,0 0-1,0 0 0,0 0 0,0 0 0,0 0 0,0 0 1,0 0-1,1 0 0,-1 0 0,0 0 0,0 0 0,0 0 0,0 0 1,0 0-1,0 0 0,0 0 0,0 0 0,0 0 0,0 0 1,0 0-1,1 0 0,-1 0 0,0 0 0,0 0 0,0 0 0,0 0 1,0 0-1,0 0 0,0 0 0,0 0 0,0 0 0,0 0 0,0 0 1,0 0-1,0 0 0,0 0 0,0 0 0,1-1 0,-1 1 1,0 0-1,0 0 0,0 0 0,0 0 0,0 0 0,0 0 0,0 0 1,0 0-1,0 0 0,0 0 0,0 0 0,0-1 0,0 1 1,0 0-1,0 0 0,0 0 0,0 0 0,0 0 0,-1 0 0,6 18 144,12 156 796,6 33 301,-21-198-1222,0 0 0,0-1 0,1 1 0,0-1 0,1 0 1,0 0-1,0 0 0,0-1 0,1 1 0,7 8 0,-7-12-8,0 1 1,0 0 0,0-1-1,1 0 1,0 0-1,-1-1 1,1 0-1,0 0 1,1 0-1,-1-1 1,0 1-1,1-1 1,12 1 0,-9-1 8,0 0 0,1-1 0,-1-1 1,1 0-1,-1 0 0,0-1 1,1 0-1,-1-1 0,0 0 0,0-1 1,0 0-1,0-1 0,0 1 1,-1-2-1,0 0 0,14-8 0,-5-2-8,0 0 0,0 0-1,-2-2 1,0 0 0,-1-1-1,-1 0 1,16-28 0,-27 42-5,-1 0 0,0-1 0,-1 1 0,1-1 0,-1 1 0,0-1 0,0 1 0,0-1 0,0 1 0,-1-6 0,0 10-6,0-1 0,0 1 0,0-1 0,0 1 0,0 0 0,0-1 0,0 1 0,0-1 0,-1 1 0,1 0 0,0-1 0,0 1 0,0-1 0,-1 1 0,1 0 0,0-1 0,-1 1 0,1 0 0,0 0 0,-1-1 0,1 1 0,0 0 0,-1 0 0,1-1 0,0 1 0,-1 0 0,1 0 0,-1 0 0,1 0 0,0-1 0,-1 1 0,0 0 0,-16 0-22,11 0 16,4 0-5,-1 0 1,0-1-1,1 2 1,-1-1-1,1 0 1,-1 0-1,0 1 0,1-1 1,-1 1-1,1 0 1,-1 0-1,1 0 1,0 0-1,-1 0 0,1 1 1,0-1-1,0 1 1,0-1-1,0 1 1,0 0-1,0 0 1,0 0-1,1 0 0,-1 0 1,1 0-1,-1 0 1,1 1-1,0-1 1,0 0-1,0 1 1,0-1-1,0 1 0,0-1 1,1 1-1,-1 4 1,0-2-4,0 1 1,1 0 0,0-1-1,0 1 1,0 0-1,0-1 1,1 1 0,0-1-1,0 1 1,1-1 0,0 1-1,0-1 1,0 0-1,3 6 1,-2-7-53,0 0 1,0 0-1,1 0 1,-1 0-1,1-1 0,0 0 1,0 1-1,0-1 0,1-1 1,-1 1-1,1-1 0,0 0 1,-1 0-1,1 0 1,9 2-1,3-1-1423,0 0 0,0-1 0,1-1 0,-1-1 0,26-2 0,-2-4-4960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32 400 592,'0'0'13991,"-5"15"-13151,1-3-601,-1 0 26,1 0 0,1 0-1,0 0 1,1 0-1,0 1 1,0 16 0,2-10 59,-1-12-235,1 0 1,0 0-1,0 0 1,1 0-1,2 11 1,-2-16-81,-1 0 1,1 0-1,0-1 1,0 1-1,0 0 1,0-1-1,0 1 1,0-1-1,0 1 0,1-1 1,-1 1-1,0-1 1,1 0-1,-1 0 1,1 0-1,0 0 1,-1 0-1,1 0 1,0 0-1,-1 0 1,1-1-1,0 1 0,0-1 1,0 1-1,3-1 1,0 1 8,-1 0-1,1-1 1,0 0 0,0 0-1,0-1 1,0 1 0,-1-1 0,1 0-1,0 0 1,0 0 0,-1-1 0,1 0-1,5-3 1,-3 1 1,0-1 0,0 0 0,-1 0 0,0 0 1,0-1-1,-1 0 0,8-9 0,3-9 35,0-1 1,-2-1-1,16-41 1,-21 47-10,-9 19-41,0 1 0,0 0 0,0-1 0,0 1 0,1 0 1,-1-1-1,0 1 0,0 0 0,0-1 0,0 1 0,1 0 0,-1-1 0,0 1 0,0 0 0,1 0 0,-1-1 0,0 1 0,0 0 0,1 0 0,-1 0 0,0-1 0,1 1 1,-1 0-1,0 0 0,1 0 0,-1 0 0,0 0 0,1-1 0,-1 1 0,0 0 0,1 0 0,-1 0 0,0 0 0,1 0 0,-1 0 0,1 0 0,-1 0 0,0 1 0,1-1 0,-1 0 1,0 0-1,1 0 0,-1 0 0,0 0 0,1 0 0,-1 1 0,0-1 0,0 0 0,1 0 0,-1 1 0,0-1 0,0 0 0,1 0 0,-1 1 0,0-1 0,1 1 0,14 22 345,-9-13-286,-1-3-60,0 1-1,1-1 1,-1-1 0,2 1-1,-1-1 1,1 0 0,0 0-1,0-1 1,1 0 0,-1 0-1,1-1 1,0 0 0,0 0-1,1-1 1,-1 0 0,1-1-1,0 1 1,-1-2 0,1 1-1,0-1 1,13 0 0,-19-1 8,0 0-1,1 0 1,-1 0 0,0 0 0,0-1-1,0 0 1,1 1 0,-1-1 0,0 0-1,0 0 1,0 0 0,0-1 0,3-1-1,-4 0-5,0 1 0,0 0 0,0-1 1,0 0-1,0 0 0,0 1 0,-1-1 0,1 0 0,-1 0 0,0 0 0,0-1 0,1-5 0,1-5 21,-1-1-1,-1 1 1,0-1 0,-1-17-1,0 13 15,-3 2 64,3 17-104,-1-1 0,1 1-1,0-1 1,-1 1-1,1 0 1,-1-1-1,1 1 1,-1 0-1,1-1 1,-1 1-1,1 0 1,-1-1-1,1 1 1,-1 0 0,1 0-1,-1 0 1,1-1-1,-1 1 1,0 0-1,1 0 1,-1 0-1,1 0 1,-2 0-1,2 0-108,1 4-182,2-2 286,0 1-1,0-1 1,0 0 0,0 0-1,1 0 1,-1-1-1,0 1 1,1-1 0,-1 0-1,1 0 1,0 0-1,-1 0 1,1-1 0,4 1-1,55 0-138,-58-2 121,-2 1 11,0 0-1,-1 0 1,1-1 0,0 0-1,0 1 1,-1-1-1,1 0 1,0 0 0,-1 0-1,1-1 1,-1 1 0,0-1-1,1 1 1,-1-1-1,0 0 1,0 0 0,0 0-1,0 0 1,0 0 0,0 0-1,-1-1 1,1 1-1,-1 0 1,0-1 0,1 0-1,-1 1 1,1-6-1,1-3-27,-1-1-1,0 0 0,0 1 0,-1-1 0,-1-14 0,0 25 40,-1 1-1,1-1 1,0 0 0,-1 0 0,1 0 0,-1 1-1,1-1 1,-1 0 0,1 1 0,-1-1 0,1 0-1,-1 1 1,0-1 0,1 1 0,-1-1 0,0 1-1,0-1 1,1 1 0,-1-1 0,0 1-1,0 0 1,0-1 0,0 1 0,1 0 0,-1 0-1,0 0 1,0 0 0,0-1 0,0 1 0,-1 1-1,-30-2-6,32 1 8,-3 1 2,0-1 0,0 1-1,0 0 1,0 0 0,0 0-1,0 1 1,0-1 0,0 1-1,1-1 1,-1 1-1,1 0 1,-1 0 0,1 0-1,0 1 1,-1-1 0,1 0-1,0 1 1,1 0 0,-1-1-1,0 1 1,1 0-1,-2 4 1,-3 6-11,2-1 1,-1 1-1,2 0 1,-3 13-1,3-11 0,1-1 0,0 0 0,1 1 0,1-1 0,2 29 1,-1-37 10,1 0 1,-1 0 0,1 0-1,0 0 1,0-1 0,1 1-1,0 0 1,0-1 0,0 0-1,0 0 1,1 0 0,0 0-1,0-1 1,0 1 0,1-1-1,5 4 1,-5-4-13,0 0 0,1-1-1,-1 0 1,1 0 0,0 0 0,0-1-1,0 0 1,0 0 0,0-1 0,0 0-1,0 0 1,1 0 0,-1 0 0,0-1-1,1 0 1,-1-1 0,0 1 0,0-1-1,1-1 1,5-1 0,-1-1-260,0 0 0,-1-1 0,1 0 1,-1 0-1,0-1 0,-1-1 0,0 0 0,0 0 1,16-17-1,-11 9-165,-1-1 0,0 0 0,-1 0 0,-1-2 0,0 1 0,-1-1 0,-2-1 0,1 0-1,-2 0 1,-1 0 0,0-1 0,-2 0 0,0 0 0,-1-1 0,1-28 0,-4 34 414,0 5 301,1 0-1,-1-1 0,-1 1 1,0 0-1,0 0 0,-1 0 1,-1 0-1,1 0 1,-1 0-1,-6-12 0,-16-24 7151,25 55-7115,5 215-1659,0-166-425,22 109 0,-24-154-3481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10341,'0'0'2985,"-23"12"-1299,7-5-1431,6-3-125,-1 0-1,1 1 1,1 0-1,-1 1 1,1 0-1,0 0 1,0 1 0,1 0-1,0 0 1,0 1-1,1 0 1,0 1-1,0-1 1,-7 15 0,3-1 39,2 1 1,0 0 0,2 1 0,0 0 0,1 0 0,2 1 0,1-1 0,0 1 0,2 25 0,1-43-167,1 1 0,0-1 0,0 0 0,0 0-1,1 0 1,0 0 0,1-1 0,-1 1 0,1-1 0,0 1 0,1-1 0,0 0 0,0 0 0,0 0-1,1-1 1,-1 1 0,1-1 0,11 8 0,7 4 21,0-1-1,1-2 1,41 19-1,2 2-7,-65-34-20,0 0 0,0 0 0,-1 0-1,1 0 1,-1 0 0,1 0-1,-1 0 1,1 1 0,-1-1-1,0 0 1,1 1 0,-1 0-1,0-1 1,0 1 0,1 1 0,-2-2 0,0 0 0,0-1 0,0 1 1,0-1-1,-1 1 0,1 0 0,0-1 1,0 1-1,0 0 0,0-1 0,-1 1 1,1-1-1,0 1 0,-1 0 0,1-1 0,0 1 1,-1-1-1,1 1 0,0-1 0,-1 0 1,1 1-1,-1-1 0,1 1 0,-1-1 1,0 0-1,1 1 0,-1-1 0,0 1 1,-7 2-58,0 0 0,0 0 0,-1-1 0,-15 3 0,-226 36-7388,142-20 131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6611,'0'0'10306,"0"1"-9535,1 1-584,19-3 61,118-12 622,79-21-257,1058-212 1341,-959 183-1632,-298 60-276,18-4 367,53-17 0,-87 23-328,-1 1-1,1-1 0,0 1 1,-1-1-1,0 1 1,1-1-1,-1 0 0,1 0 1,-1 0-1,0 0 0,1 0 1,-1 0-1,0 0 0,0 0 1,1-2-1,-2 2-38,1 1 0,-1-1-1,0 1 1,0-1 0,0 0-1,0 1 1,0-1 0,0 1-1,0-1 1,0 1 0,0-1-1,0 1 1,-1-1 0,1 1-1,0-1 1,0 1 0,0-1 0,-1 1-1,1-1 1,0 1 0,-1-1-1,1 1 1,0-1 0,-1 1-1,1-1 1,0 1 0,-1 0-1,0-1 1,-2-1-1,0-1-1,-1 1 1,1 1 0,-1-1-1,1 0 1,-1 1 0,0-1-1,1 1 1,-8-1 0,-11 0-1066,0 1 0,-1 1 0,1 0 0,0 2 0,0 1 0,-30 7 0,-60 20-7255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1 624,'0'0'625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2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2817,'110'-102'12587,"-110"81"-11437,0 13-1042,-1-9 161,2 0 0,2-17 0,-1 27-213,-1 0-1,1 0 0,1 1 1,-1-1-1,1 0 0,0 1 1,8-11-1,0 1 3,2 0 0,0 1-1,1 0 1,0 2 0,27-21-1,-9 12-30,0 1 0,36-17 0,-30 21-34,1 1 0,0 1 0,1 3 0,0 1 0,53-7 0,-8 8-25,133 1-1,-217 9-9,17 0-14066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1 531 912,'0'0'9031,"1"-10"-7579,3 4-1215,-1 0 1,1 0 0,0 0 0,1 0 0,-1 0 0,1 1 0,7-6 0,18-21 908,9-31 898,-30 46-1807,1 1 0,0 1 0,2 0-1,21-24 1,11 1 56,1 3 0,2 1-1,76-40 1,-105 65-255,1 1-1,0 0 1,35-9-1,64-7 21,-47 10 60,-48 10-100,0 1 1,0 1-1,0 1 1,1 1-1,30 3 0,112 28 16,-71-10-26,-95-21-78,0 0 1,0 0-1,0 0 1,1 0-1,-1 1 1,0-1-1,0 0 1,1 0-1,-1 0 1,0 0-1,0 0 0,0 0 1,1 0-1,-1 0 1,0 0-1,0 0 1,0 1-1,1-1 1,-1 0-1,0 0 1,0 0-1,0 0 1,0 1-1,1-1 1,-1 0-1,0 0 0,0 0 1,0 1-1,0-1 1,0 0-1,0 0 1,0 1-1,0-1 1,0 0-1,0 0 1,0 0-1,0 1 1,0-1-1,0 0 1,0 0-1,0 1 0,0-1 1,2 5-3283,7-4-2600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63 241 720,'0'0'7529,"-5"0"-6176,2 0-1261,0 1 154,-1-1 0,1 0 0,-1-1 0,1 1 0,0-1 0,-1 1-1,1-1 1,-4-1 0,6 1-171,-1 0-1,1 0 1,0 0 0,0 0-1,-1 0 1,1 0-1,0 0 1,0-1-1,0 1 1,0 0 0,0-1-1,1 1 1,-1 0-1,0-1 1,1 1-1,-1-1 1,0 1 0,1-1-1,0 1 1,-1-1-1,1 0 1,0 1-1,0-4 1,-1-5 53,1 0 0,0 0-1,0 0 1,1 0 0,3-13 0,-3 19-127,0 0 0,1 0 0,-1 0 0,1 0 0,0 0 0,0 0 0,1 0 0,-1 1 0,1-1 0,0 1 0,0 0 0,0 0 0,0 0 0,5-3 0,-1 1-1,0 0 0,0 1 0,1 0 0,0 0 0,0 1 0,0 0 0,0 0 0,10-2 0,-1 3-14,1-1 1,33 2 0,-46 1 6,0 1 0,0 0 0,0 1 0,0-1 0,0 1 0,0 0 0,0 0 0,-1 0 0,1 1 0,-1 0 0,1 0 0,-1 0 0,0 0 0,0 0 0,-1 1 0,1 0 0,-1 0 0,1 0 0,-1 0 0,4 8 0,-2-3 2,1 1-1,-1-1 0,-1 1 0,0 0 0,0 0 0,-1 1 0,0-1 0,-1 1 0,1 14 0,-2-12 55,-1 36-47,0-47 80,0 1 0,-1-1 0,1 0 0,-1 0 0,0 0 0,1 1 0,-1-1-1,0 0 1,0 0 0,-1 0 0,1 0 0,0 0 0,-1-1 0,1 1 0,-1 0 0,1-1 0,-4 3 0,2-11 3469,3-20-3871,0 24 597,0-12-259,0 1-1,2-1 0,0 0 1,0 0-1,2 0 0,4-14 0,-4 20-18,0-1 1,1 0-1,0 1 0,0 0 0,1 0 0,0 1 0,1-1 0,0 1 0,11-9 1,-12 11-9,1 1 1,0 0 0,0 0 0,0 1 0,0-1 0,1 2 0,-1-1 0,16-4 0,-9 5-24,0 1 1,0 0 0,1 0-1,17 2 1,-30 0 22,0 0-1,0 1 1,-1-1-1,1 1 1,0 0-1,-1-1 0,1 1 1,0 0-1,-1 0 1,1 0-1,-1 0 1,1 0-1,-1 0 1,0 0-1,0 1 1,1-1-1,-1 0 1,0 1-1,0-1 1,0 1-1,0 0 1,0-1-1,-1 1 1,1-1-1,0 1 1,0 3-1,2 5-38,0 1-1,-1 0 1,2 11-1,0 15-626,-2 54-1,-5-6-4333,-2-50-119,0-5-2083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27 880,'0'0'6289,"-19"3"-5561,-58 9 198,41-4 312,36-8-1171,0 0 0,-1 1 0,1-1 0,0 0 0,-1 0 0,1 0 0,-1 0 0,1 1 1,0-1-1,0 0 0,-1 0 0,1 1 0,0-1 0,-1 0 0,1 0 0,0 1 0,0-1 0,-1 0 1,1 1-1,0-1 0,0 0 0,0 1 0,-1-1 0,1 0 0,0 1 0,0-1 0,0 1 0,0-1 0,0 0 1,0 1-1,0-1 0,0 1 0,0-1 0,0 0 0,0 1 0,0-1 0,0 0 0,0 1 0,1 0 1,7 2 396,50 3 187,0-3 0,66-4 0,-34 0-403,452-20 1341,-221 6-124,-205 10-568,-116 4-1007,0 0 0,0 1 0,0-1 0,0 1 0,0-1 0,0 0 0,0 1 1,0-1-1,0 0 0,-1 1 0,1-1 0,0 1 0,0-1 0,-1 0 0,1 1 0,0-1 0,-1 1 0,1-1 0,-1 0 1,-20-8-3677,-7-1-2116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3858,'0'0'8115,"-29"-3"-7634,64 3-225,21 0 560,19 0-384,8 0-272,-1-7-160,-1 0-160,-9 0-1825,-8 4-1328,-11 3-2626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25 1313,'0'0'6621,"3"-4"-5663,10-12-112,-10 12-238,-4 11-13,-2 4-429,0 0 0,0 0 0,-1 0 0,-11 19 0,-29 45 578,22-39-555,-243 332 2295,252-351-2308,-34 41 99,45-54 142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2305,'0'0'7796,"0"0"-7784,0 0 1,-1 0-1,1 0 1,0 0-1,0 0 1,0 0-1,0 0 1,0 0 0,0 0-1,0 0 1,0 0-1,-1 0 1,1 0-1,0 0 1,0 0-1,0 0 1,0 0-1,0 0 1,0 0 0,0 0-1,0 0 1,-1 0-1,1 0 1,0 0-1,0 0 1,0 1-1,0-1 1,0 0 0,0 0-1,0 0 1,0 0-1,0 0 1,0 0-1,0 0 1,0 0-1,-1 0 1,1 1-1,0-1 1,0 0 0,0 0-1,0 0 1,0 0-1,0 0 1,0 0-1,0 0 1,0 0-1,0 1 1,0-1-1,0 0 1,0 0 0,0 0-1,0 0 1,0 0-1,0 0 1,1 0-1,-1 0 1,0 1-1,0-1 1,0 0-1,0 0 1,0 0 0,0 0-1,0 0 1,35 1 1193,-7-1-356,-26 0-569,-4 0 43,-15 0 488,4 0-825,-1 1-1,1 0 1,-1 1-1,-20 5 1,29-6 2,0 1 1,0 0-1,1 0 1,-1 0 0,0 0-1,1 1 1,-1 0-1,1 0 1,0 0-1,0 0 1,0 1-1,0 0 1,1 0-1,-1 0 1,-3 5-1,6-5 1,0-1 0,-1 1-1,1 0 1,0 0-1,1-1 1,-1 1-1,1 0 1,-1 0-1,1 0 1,1 0-1,-1 0 1,1 5-1,0-8 13,-1 0-1,0-1 0,1 1 0,-1 0 1,1-1-1,-1 1 0,1 0 0,-1-1 1,1 1-1,0 0 0,-1-1 0,1 1 1,0-1-1,-1 0 0,1 1 0,0-1 1,0 1-1,0-1 0,-1 0 0,1 0 1,0 1-1,0-1 0,0 0 0,1 0 1,26 3 85,-21-3-43,40 3 158,-34-3-185,-1 0 1,0 1-1,0 0 1,0 1 0,0 0-1,0 1 1,0 1-1,0 0 1,-1 0-1,20 11 1,-27-13-16,4 3-2,0 1 1,0 0-1,13 12 0,-18-16-5,-1 1-1,0-1 1,-1 1 0,1 0-1,0-1 1,-1 1 0,0 0-1,1 0 1,-1 0 0,0 0-1,0 0 1,-1 0-1,1 1 1,-1-1 0,1 6-1,-2-8 22,1 0 0,0 0 0,0 0 0,-1 0-1,1 0 1,0 0 0,-1 0 0,1 0 0,-1 0-1,0 0 1,1 0 0,-1 0 0,0-1 0,1 1-1,-1 0 1,0 0 0,0-1 0,0 1 0,0 0-1,1-1 1,-1 1 0,0-1 0,0 1 0,-1-1-1,-30 11 360,22-8-187,-12 2-330,0-1 0,0-1 0,0 0 0,-42-2 0,52-1-2928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56 1617,'0'0'7881,"3"-9"-6350,10-28-21,-10 28 1198,-3 13-2409,-3 55-75,-2 1 1,-2-1-1,-4-1 1,-2 0 0,-23 67-1,23-91-1469,-33 63 1,40-87-2040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8212,'0'0'5290,"2"24"-4564,10 75-307,-11-94-394,0 0 1,0 0-1,0 0 1,1 0-1,0-1 1,0 1-1,0 0 1,0-1-1,1 1 1,-1-1-1,1 0 1,0 0-1,1 0 1,-1 0-1,1-1 1,0 0-1,-1 1 1,1-1-1,8 4 1,-10-5-19,5 1 18,-1 0-1,1 0 0,-1-1 1,1 0-1,0 0 1,0-1-1,0 1 0,0-1 1,0-1-1,0 0 1,1 0-1,-1 0 0,9-2 1,-14 2-15,0 0 1,0-1-1,0 1 1,0-1-1,0 1 1,0-1-1,0 0 1,0 0-1,0 0 1,0 0 0,0 0-1,0 0 1,-1 0-1,1-1 1,0 1-1,-1-1 1,1 1-1,-1-1 1,0 0-1,0 1 1,1-1-1,-1 0 1,0 0-1,0 0 1,-1 0-1,1 0 1,0 0-1,0-3 1,1-5 132,-1-1-1,1 0 1,-2 1 0,-1-18-1,1 9 302,0 12-156,-1 0 0,0 1-1,0-1 1,0 1 0,-1-1 0,0 1 0,0-1 0,0 1 0,-4-6-1,5 11-36,1 9-438,2 18 127,1 1-1,9 40 1,-5-34-16,3 42 0,-10-73 37,4 107-3361,-5-92 1574,0-1 1,-4 20-1,-7-2-4401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 2865,'0'0'8687,"0"0"-8639,0-1 1,0 1-1,0 0 1,0 0-1,0 0 1,0 0 0,0-1-1,0 1 1,0 0-1,0 0 1,0 0-1,0 0 1,0-1-1,0 1 1,0 0-1,0 0 1,0 0-1,-1 0 1,1 0-1,0-1 1,0 1-1,0 0 1,0 0-1,0 0 1,0 0-1,0 0 1,-1 0-1,1 0 1,0 0-1,0-1 1,0 1-1,0 0 1,0 0-1,-1 0 1,1 0-1,0 0 1,0 0-1,0 0 1,0 0-1,-1 0 1,1 0-1,0 0 1,0 0-1,0 0 1,0 0-1,0 0 1,-1 0-1,1 0 1,0 0-1,0 0 1,0 0-1,0 0 1,-1 1-1,1-1 1,-3-1 59,-1 1 1,1-1-1,-1 1 1,1 0-1,-1 0 0,1 1 1,0-1-1,-1 1 1,1-1-1,-1 1 0,1 0 1,0 0-1,0 1 1,0-1-1,-5 3 1,3 0-37,0-1 1,0 1 0,0 1 0,1-1 0,-1 1 0,1-1 0,-7 12 0,3-3-44,1 0 0,0 1 0,1 0 0,1 0 0,0 0 0,-5 26 0,5-9 74,1 0-1,1 0 1,3 45 0,1-55-52,1-1 1,1 0-1,1 0 1,1 0-1,0-1 1,11 26-1,-2-15-12,2-1 0,0-1 0,2 0 1,1-1-1,1 0 0,1-2 0,1-1 0,38 33 0,-40-42-263,0 0-1,0-1 1,1-1-1,1-1 1,0-1-1,1-1 1,0-1-1,1-1 1,-1-1-1,2-1 1,-1-1-1,26 1 1,74-3-2930,8-3-1819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6883,'0'0'8828,"16"-4"-8574,-2 1-215,1 1 0,-1 0 1,1 0-1,0 2 1,0-1-1,0 2 1,0 0-1,18 5 0,-10 0 14,-1 1 0,0 1 0,0 0-1,-1 2 1,0 1 0,-1 1-1,0 0 1,-1 2 0,0 0-1,-1 1 1,-1 0 0,-1 2-1,0 0 1,-1 1 0,0 0 0,-2 2-1,0-1 1,-2 1 0,11 25-1,-11-17 41,-2 0 1,-1 1-1,8 57 0,-10-32 136,-3 69-1,-2-105-210,-2-1 0,0 0 1,-1 0-1,-1 0 0,-1 0 0,0 0 1,-1-1-1,-1 0 0,0 0 0,-1 0 1,-17 26-1,-2-4-575,-2-1 0,-2-2 0,-58 55 0,-9-7-4240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77 217 1297,'0'0'10282,"-10"0"-9263,-31-4-174,40 3-780,-1 1 0,1-1-1,0 0 1,-1 1 0,1-1-1,0 0 1,-1 0-1,1 0 1,0 0 0,0 0-1,0 0 1,0 0-1,0-1 1,0 1 0,0 0-1,0 0 1,0-1-1,1 1 1,-1-1 0,1 1-1,-1 0 1,1-1 0,-1 1-1,1-1 1,0 1-1,0-1 1,-1-1 0,1-2 43,0 0 1,0 1-1,0-1 1,0 1 0,1-1-1,2-8 1,-2 10-103,1 0 0,0 0 1,0 0-1,-1 0 0,2 0 1,-1 1-1,0-1 0,0 0 1,1 1-1,0 0 0,-1 0 1,1 0-1,0 0 1,0 0-1,0 0 0,5-1 1,7-3-8,-1 1 1,20-5-1,-6 5-11,1 1 0,0 1 0,50 2 0,-75 1 12,2-1-7,-1 1 0,0 0 0,1 1 0,-1-1 0,0 1 0,1 0 0,-1 1 0,0-1 0,0 1 0,0 0 0,0 0 0,0 0 0,-1 1 0,1 0 0,-1 0 0,1 0 0,-1 1 0,0-1 0,0 1 0,-1 0 0,1 0 0,-1 0 0,6 9 0,-3-3-9,-1 0 0,0 0 0,-1 1-1,0 0 1,0-1 0,-1 2 0,3 20 0,-3 3 14,-1 43 0,-2-66 15,-3 7 38,2-18-19,1-1 1,0 1 0,0-1 0,0 1 0,-1-1 0,1 1 0,0-1 0,-1 1 0,1-1 0,0 1 0,-1-1 0,1 1-1,-1-1 1,1 1 0,-1-1 0,1 0 0,-1 1 0,1-1 0,-1 0 0,1 1 0,-1-1 0,1 0 0,-1 0 0,1 1-1,-1-1 1,-1 0 1185,1-15-1128,1 0 0,1 1-1,0-1 1,1 0 0,1 1 0,0-1 0,1 1-1,1 0 1,0 0 0,0 0 0,9-12 0,-2 5-96,0 1 0,2 1 0,0 0 0,2 1 0,18-18 0,-26 29 1,-1 1 0,1-1 0,0 2 0,0-1 1,1 1-1,-1 1 0,1-1 0,0 2 0,1-1 0,-1 1 0,1 0 0,-1 1 0,1 0 0,0 1 0,10-1 0,-17 3-5,0-1-1,1 1 1,-1-1 0,0 1 0,0 0-1,0 0 1,0 0 0,0 1-1,0-1 1,-1 1 0,1-1 0,0 1-1,-1 0 1,1 0 0,-1 0 0,0 1-1,1-1 1,-1 1 0,0-1-1,0 1 1,-1-1 0,1 1 0,-1 0-1,3 4 1,2 8-36,-1-1-1,0 1 1,5 26-1,-6-12-722,-1 0 0,-1 1 0,-2 34 0,-1-25-2769,1-14-768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3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 4482,'0'0'7358,"-8"17"-6227,8-17-1117,-16 36 619,-1-1 0,-33 48 0,-11-1-57,-3-2 0,-4-4 0,-3-2-1,-4-4 1,-104 78 0,168-138-1555,12-5-1445,1-5 1868,0 0 0,0 0 0,0 0 0,0 0 0,0 0 0,0 0 0,-1-1 0,1 1 0,0-1 0,3 0 0,42-19-5447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 7139,'0'0'6803,"-16"0"-6386,6-1-382,2 0-15,1 0 1,-1 1-1,0 0 1,0 0-1,1 1 1,-1 0 0,0 1-1,1-1 1,-1 1-1,1 1 1,0-1-1,-1 1 1,-7 5-1,6-2 27,0 1-1,0-1 1,0 2-1,-9 9 1,16-15-40,1 0-1,-1 0 1,0 0 0,1 0 0,0 0 0,-1 0 0,1 0 0,0 0 0,0 1-1,0-1 1,0 0 0,1 1 0,-1-1 0,1 1 0,-1-1 0,1 1-1,0-1 1,0 1 0,0-1 0,0 1 0,0-1 0,1 0 0,-1 1 0,1-1-1,1 4 1,-1-4-2,1 0-1,-1 0 0,1 0 1,0-1-1,0 1 0,0-1 1,0 1-1,0-1 1,1 0-1,-1 0 0,0 0 1,0 0-1,1 0 0,-1 0 1,1-1-1,-1 1 1,3 0-1,4 1 24,24 7 7,-3-1 16,43 18 0,-65-23-47,0 1 1,0 0 0,0 1 0,-1 0-1,0 0 1,0 0 0,0 1 0,0 0-1,10 13 1,-16-18-2,-1 0 1,1 0-1,-1-1 0,1 1 1,-1 0-1,1 0 0,-1 0 1,1 0-1,-1-1 0,0 1 1,0 0-1,1 0 0,-1 0 0,0 0 1,0 0-1,0 0 0,0 1 1,0-1 2,0-1 1,-1 1-1,1-1 0,0 1 1,0-1-1,-1 1 0,1-1 1,0 0-1,-1 1 1,1-1-1,-1 1 0,1-1 1,-1 0-1,1 1 0,0-1 1,-1 0-1,1 1 1,-1-1-1,1 0 0,-1 0 1,0 1-1,-4 0 42,0 0 1,0-1-1,0 1 0,0-1 0,-6 0 0,3 0-14,-57 1-1645,63-1 1268,0 0 0,-1 0 1,1 0-1,0 0 1,0-1-1,0 1 1,0 0-1,0-1 1,-4-1-1,-14-18-5692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1361,'0'0'8403,"158"-7"-8403,-132 7-224,-10 0-3713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5346,'0'0'8271,"6"1"-7951,-3 0-307,0 0 0,-1-1 0,1 1 0,0 0-1,0 1 1,-1-1 0,1 0 0,-1 1 0,1 0 0,-1-1 0,0 1 0,1 0-1,-1 0 1,0 0 0,0 0 0,-1 1 0,1-1 0,0 1 0,-1-1 0,1 1 0,-1-1-1,0 1 1,0 0 0,0-1 0,0 1 0,-1 0 0,1 0 0,0 4 0,0-1 0,-1 0 0,1 0 1,-1 0-1,0 0 0,-1 0 1,1 0-1,-3 10 0,2-12 4,-1-1 0,1 1 0,-1-1-1,0 0 1,0 0 0,0 0 0,0 0-1,-1 0 1,1 0 0,-1-1 0,1 1 0,-1-1-1,-6 4 1,4-2 206,-1 0 203,0 1 0,0-1 0,-1 0 0,0 0 0,0 0 0,0-1 0,-12 4 0,57-9-120,49-9-1,-36 4-214,4 1-2464,1-3 0,-2-3-1,104-34 1,-102 21-3037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4866,'0'0'10677,"-105"128"-10005,79-85-271,2 3 175,0-3-496,0 0 48,-3-2-112,3-5 80,0-7-192,10-7-272,6-5-1809,8-10-2065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9156,'0'0'4888,"-7"24"-4032,-20 79-109,26-98-675,0 0 1,0 1-1,0 0 0,1-1 0,-1 1 0,1-1 0,1 1 1,-1 0-1,1-1 0,0 1 0,0-1 0,3 8 0,-3-10-35,1 0 0,0 0 0,-1-1 0,1 1 0,0 0 0,1-1 0,-1 1 0,0-1 0,1 0 0,-1 1 0,1-1 0,0 0 0,0-1 0,-1 1 0,6 2 0,5 0 22,0-1 0,0 0-1,0-1 1,0 0 0,1-1-1,-1 0 1,20-3 0,-11 2-37,-18 0-14,0 0 0,1 0 0,-1 0 0,0-1-1,1 0 1,-1 0 0,0 0 0,0 0-1,0-1 1,0 0 0,7-3 0,-9 3 8,0 0 0,0 0 0,0 1 0,0-1 0,-1 0 1,1 0-1,-1-1 0,1 1 0,-1 0 0,0 0 0,0-1 0,0 1 1,0-1-1,0 1 0,-1-1 0,1 1 0,-1-1 0,1 1 0,-1-1 0,0-4 1,9 45 2698,8 32-3061,-13-19-1725,-2 54 0,-2-81 199,0-19 1115,0 0-1,0-1 0,0 1 1,-1 0-1,0-1 0,-2 7 1,1-6-412,0-1 1,-1 1 0,0-1 0,0 0 0,-6 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73 280 5907,'0'0'8099,"-72"120"-7490,72-67-417,0 5 224,16 4-128,16-2-256,8 0 96,6-4-128,4-3-32,9-10-1024,13-7-785,14-7-1121,5-12-2352</inkml:trace>
  <inkml:trace contextRef="#ctx0" brushRef="#br0" timeOffset="1">1036 0 7828,'0'0'5989,"29"2"-5295,-4-1-530,0 1 1,49 12-1,-69-13-133,0 1-1,-1 0 0,1 0 0,-1 1 1,0-1-1,0 1 0,0 0 1,0 0-1,0 0 0,-1 1 1,1-1-1,-1 1 0,0 0 1,3 5-1,0 2 55,0 1-1,0-1 1,5 21-1,-6-18-15,10 33 126,-2 0-1,-3 1 1,-1 0-1,2 56 1,-9 197 574,-3-293-1025,1 1-1,-1-1 1,-1 0 0,0 0 0,0 1-1,-1-1 1,1-1 0,-2 1-1,1 0 1,-9 13 0,9-17-38,0 0 0,0-1 0,-1 1 0,1-1 0,-1 0 0,1 1 0,-1-1-1,0-1 1,0 1 0,0-1 0,-1 1 0,1-1 0,-1-1 0,1 1 0,-1-1 0,1 1 0,-1-1 0,0 0 0,-8 0 0,-18-1-7189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9476,'0'0'3434,"24"-8"-2748,8-3-505,38-7 0,-67 17-162,1 0-1,0 1 1,0 0-1,-1 0 0,1 0 1,0 0-1,0 0 1,-1 1-1,1 0 0,0-1 1,-1 2-1,1-1 0,-1 0 1,1 1-1,-1-1 1,1 1-1,-1 0 0,0 0 1,0 0-1,0 1 1,0-1-1,0 1 0,-1-1 1,1 1-1,-1 0 1,0 0-1,3 4 0,-2-2-4,5 5 30,-1 1 1,0 1 0,-1-1 0,0 1 0,-1 0 0,0 1-1,-1-1 1,-1 1 0,0 0 0,0 0 0,-1 0-1,-1 0 1,0 0 0,-2 22 0,1-32 45,-1 0 1,0 0-1,1 0 0,-1-1 1,0 1-1,-1 0 0,1 0 0,0-1 1,-1 1-1,1-1 0,-1 1 1,0-1-1,0 0 0,0 0 1,0 0-1,0 0 0,0 0 1,-1 0-1,1 0 0,-1-1 1,1 1-1,-1-1 0,1 0 1,-1 0-1,0 0 0,0 0 0,-3 1 1,-5 1 868,0-1 1,0 0-1,-1 0 1,-19-1-1,69-3-917,-1-2-1,54-12 1,29-4-679,-115 19 56,7 0-260,-8 4-2118,-19 26-13080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 5651,'0'0'7998,"-4"1"-6840,-16 6-230,18-5-103,7 0-557,13 0-75,825-25 2488,-838 23-2667,489-20 973,-533 20-382,-262 12-303,-357 38-976,577-46 665,-72 0 177,203-4-180,434-12 21,90-27 205,-558 37-198,-16 2-33,0 0-1,0 0 1,1-1 0,-1 1-1,0 0 1,0 0 0,0-1 0,0 1-1,1 0 1,-1 0 0,0-1 0,0 1-1,0 0 1,0 0 0,0-1 0,0 1-1,0 0 1,0 0 0,0-1 0,0 1-1,0 0 1,0-1 0,0 1 0,0 0-1,0 0 1,0-1 0,0 1 0,0 0-1,0 0 1,0-1 0,0 1 0,-1 0-1,1 0 1,0-1 0,0 1 0,0 0-1,0 0 1,-1 0 0,1-1-1,0 1 1,-6-10-2341,5 9 1807,-4-5-3057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3762,'0'0'9748,"1"-17"-8926,-1 9-737,0 2-64,0 1 0,0 0 0,0 0 0,1 0 0,-1-1-1,2 1 1,-1 0 0,0 0 0,1 0 0,0 0 0,0 0 0,0 1-1,1-1 1,-1 1 0,1-1 0,0 1 0,1 0 0,-1 0 0,1 0-1,0 1 1,4-5 0,2 1 31,1 0 0,-1 1 1,1 0-1,0 0 0,1 1 0,-1 1 0,1 0 0,0 1 0,0 0 0,0 0 1,1 1-1,12 0 0,-21 2-48,-1 1-1,0-1 1,1 1 0,-1 0 0,0-1 0,0 2 0,0-1-1,1 0 1,-1 0 0,0 1 0,-1 0 0,1 0 0,0 0-1,0 0 1,-1 0 0,1 0 0,-1 1 0,0-1-1,0 1 1,0-1 0,0 1 0,0 0 0,0 0 0,-1 0-1,1 0 1,-1 0 0,2 6 0,1 5 6,-1 0 1,0 0 0,0 0-1,-2 0 1,1 18 0,-2-14 8,1 11 8,-3 29 0,1-49 46,0-1 1,0 0-1,-1 1 0,0-1 1,-1 0-1,0 0 0,0 0 1,-6 8-1,1-1 600,8-14-28,0-3-165,0-9-380,2 0-1,-1 0 0,1 0 0,1 1 0,0-1 0,1 1 1,0-1-1,0 1 0,1 0 0,10-15 0,-1 4-131,1 1-1,1 0 0,30-27 1,-37 38 32,1 0 0,0 2 0,1-1 1,19-10-1,-25 16 0,0-1 0,0 1 0,1 0 0,-1 0 0,1 1-1,0-1 1,-1 1 0,1 0 0,0 1 0,-1-1 0,1 1 0,0 1 0,6 0 0,-10-1-7,-1 1 1,1 0-1,0 0 1,0 0 0,-1 0-1,1 0 1,-1 0-1,1 1 1,-1-1-1,0 0 1,1 1 0,-1-1-1,0 1 1,0-1-1,0 1 1,0 0-1,0-1 1,1 3-1,13 39 36,-12-33-29,11 44-170,-2 1-1,6 75 0,-16-114-750,0 1 0,7 19-1,-7-29 1,1 0-1,0 0 1,0 0-1,0 0 0,1 0 1,9 11-1,20 15-5753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11301,'0'0'7444,"46"-4"-7156,2 4-288,8 0 0,-3 0-801,1 0-1600,-9 0-1152,-13 4-1266,-16 11-1680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6227,'0'0'10309,"21"12"-10213,27-9-96,22-1-1697,18-2-1985,14 0-3441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1201,'0'0'4169,"0"-3"-3315,0-9 4480,2 13-4256,0 9-5094,-1 6-1515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95 8100,'0'0'4375,"-26"0"-2267,-80 3-601,104-3-1459,0 0 0,-1 0 0,1 0 0,0 1-1,0-1 1,0 1 0,0-1 0,0 1 0,0 0 0,0 0 0,0 0-1,0 0 1,0 0 0,1 0 0,-1 0 0,0 1 0,1-1 0,-1 1 0,1-1-1,-2 3 1,2-2-22,0 0 0,0 1 0,1-1 0,-1 0 0,1 0-1,-1 1 1,1-1 0,0 0 0,0 1 0,0-1 0,1 4 0,-1 3 29,0-6-27,0 1-1,0-1 1,1 0 0,-1 1-1,1-1 1,-1 1-1,1-1 1,0 0-1,0 0 1,1 1 0,-1-1-1,1 0 1,-1 0-1,1 0 1,0 0-1,0-1 1,1 1 0,-1 0-1,0-1 1,1 0-1,-1 1 1,1-1-1,0 0 1,0-1 0,0 1-1,5 2 1,65 37 100,-34-21-135,-1 2 0,46 35-1,-73-48 8,-8-8 2,0 1-1,0 0 0,-1 0 0,1 0 1,-1 0-1,1 0 0,-1 1 0,0-1 1,1 1-1,-1 0 0,-1-1 1,1 1-1,0 0 0,-1 0 0,1 0 1,-1 0-1,0 1 0,2 5 0,-4-8 6,1 0-1,-1 0 1,1 0 0,-1 0-1,1 0 1,-1 0-1,1 0 1,-1 0-1,0 0 1,1 0-1,-1 0 1,0 0-1,0-1 1,0 1-1,0 0 1,1-1-1,-1 1 1,0-1 0,0 1-1,0-1 1,-1 1-1,1-1 1,0 1-1,0-1 1,-1 0-1,-34 8 179,33-7-161,-39 4-266,-78-2 0,94-3-610,-4-3-1711,29 2 2276,0 1 1,-1-1-1,1 0 0,0 1 1,0-1-1,0 0 0,-1 0 1,1 0-1,0 0 1,0 0-1,0 0 0,0 0 1,0 0-1,1 0 0,-1-1 1,-1-1-1,-5-22-7799</inkml:trace>
  <inkml:trace contextRef="#ctx0" brushRef="#br0" timeOffset="1">210 37 8660,'0'0'5378,"176"-36"-4705,-130 36-673,-1 0-144,1 0-1473,-6 2-3329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6051,'0'0'5373,"9"11"-5074,16 19 172,-3 1 1,0 1-1,28 57 1,-33-48-187,-2 0 0,-2 2-1,-1 0 1,-3 0 0,6 54 0,-7 4 138,-7 119 1,-1-202-395,-1 0 0,0 0 1,-2 0-1,0-1 0,-1 1 1,0-1-1,-2 0 1,0 0-1,-1 0 0,-1-1 1,0 0-1,-1 0 0,-18 22 1,12-20-42,-2 0 0,0-1-1,-1-1 1,-23 17 0,26-23-958,-1 0-1,1-1 0,-23 9 0,21-13-4114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0 8244,'0'0'9940,"-168"191"-9187,82-112-17,-5 0-208,0-2-480,1-2 48,9-5-96,6-3 0,19-12-32,16-4-1088,19-8-1505,18-4-2258,3-13-4257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10037,'0'0'7947,"-14"23"-6917,-41 78-440,52-96-543,0 1 0,1-1 0,0 1 1,0 0-1,1 0 0,0 0 0,0 0 1,0 0-1,1 1 0,-1-1 1,1 0-1,1 0 0,1 8 0,-1-2-12,0-7-34,-1-1 1,1 1-1,0-1 1,0 0-1,1 0 1,-1 0-1,1 1 1,0-2-1,0 1 1,1 0-1,-1 0 0,1-1 1,-1 1-1,1-1 1,6 6-1,-3-5-3,-1 0-1,1 0 0,0 0 1,0-1-1,1 0 0,-1 0 1,1-1-1,-1 1 0,11 1 1,-8-2-2,0-1 0,1 0 0,-1 0 0,0 0 0,0-2 0,1 1 0,-1-1 0,0 0 0,0-1 0,0 0 0,0 0 0,0-1 0,0 0 0,-1-1 0,11-6 0,-6 2 57,-1-1-1,13-14 0,-21 20-14,0-1 1,-1 0-1,1-1 1,-1 1-1,0-1 1,0 1-1,-1-1 1,1 0-1,2-9 1,-5 14-27,0 0-1,0 0 1,0 1 0,0-1 0,0 0 0,0 0 0,0 0-1,0 0 1,0 0 0,0 0 0,0 0 0,0 0-1,0 0 1,1 0 0,-1 0 0,0 0 0,0 0 0,0 0-1,0 0 1,0 0 0,0 0 0,0 0 0,0 0-1,0 1 1,0-1 0,0 0 0,0 0 0,0 0 0,1 0-1,-1 0 1,0 0 0,0 0 0,0 0 0,0 0-1,0 0 1,0 0 0,0-1 0,0 1 0,0 0-1,0 0 1,0 0 0,0 0 0,1 0 0,-1 0 0,0 0-1,0 0 1,0 0 0,0 0 0,0 0 0,0 0-1,0 0 1,0 0 0,0 0 0,0 0 0,0 0 0,0 0-1,0 0 1,0-1 0,0 1 0,0 0 0,0 0-1,0 0 1,5 11 46,1 16-180,2 43-1221,-2 123 0,-22-19-7838,7-117 2891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9188,'0'0'3234,"-75"135"-1746,30-44-415,0 17 352,4 15-785,12 9 64,10 10-400,17 8-304,2 4 0,16 4-32,40-8-144,19-13-848,21-29-817,16-19-32,14-17-1168,13-14-929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180 445 8308,'0'0'4879,"25"14"-3779,10 6-595,38 27 1,-65-40-391,0 1 0,-1-1 0,1 1 1,-2 0-1,1 1 0,-1-1 0,-1 1 0,1 1 1,-1-1-1,-1 1 0,0 0 0,5 20 0,-2-11 47,5 20 123,-1 1 0,-2 0 0,4 51 0,-3 124 211,-10-187-490,-2-1 1,-1 1 0,0 0 0,-2-1-1,-2 0 1,0 0 0,-2 0 0,0-1 0,-2 0-1,-23 39 1,19-41-92,-2 0 0,0-1 0,-1-1 0,-1-1 0,-34 29 0,37-37-578,0 0 0,-1-1 0,-1-1 0,0 0 0,0-1 0,-1-1 0,0-1 0,-26 7 0,3-7-4596</inkml:trace>
  <inkml:trace contextRef="#ctx0" brushRef="#br0" timeOffset="1">661 0 6979,'0'0'9557,"43"161"-8549,-27-93-672,-3-6 176,3-4-271,-5-7-209,0-13-32,-6-11-48,0-8-1009,6-7-1264,0-7-1345,7-5-1296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7780,'0'0'7555,"-17"23"-6592,-58 74-85,38-45-234,34-47-482,0 1 0,0-1-1,-1 0 1,0-1-1,0 1 1,0-1 0,0 0-1,-1 0 1,0 0 0,-5 4-1,17-8 93,0 1-1,0 1 0,0 0 1,9 3-1,-5-1-143,30 9-538,-2 1 0,0 3 0,56 32-1,-57-26-2572,53 42-1,-11 5-4350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9716,'0'0'8148,"0"31"-8148,0 22 0,0 5 96,0 2-96,0-4 80,10-6-80,15-9-1264,4-10-1025,8-9-1793,3-17-1297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1396 0 8036,'0'0'8030,"-19"20"-7107,-7 8-547,-94 88 937,117-113-1267,-9 9 196,-1-1-1,0 0 1,-1-1 0,0-1-1,-1 0 1,0 0 0,-16 5-1,30-13 891,54-1-1189,89 13 1,-110-7-1478,61 19 1,-42-4-2208,-11 5-2243</inkml:trace>
  <inkml:trace contextRef="#ctx0" brushRef="#br0" timeOffset="0.99">1 270 1409,'0'0'17480,"131"-34"-17480,-43 29-80,3 5-1585,-3 0-1521,-18 0-2256,-30 12-289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7459,'0'0'6179,"136"10"-5250,-42-10-929,8 0-417,2 0-1824,-8-15-3361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7892,'0'0'7787,"0"24"-7203,0 164 1393,-6 89-1256,6-274-802,0 0 0,0-1 0,1 1-1,-1-1 1,1 1 0,-1-1 0,1 1 0,0-1 0,0 0 0,0 1 0,0-1 0,0 0 0,1 0 0,-1 1 0,0-1 0,1 0 0,2 2 0,0-1-169,-1 0-1,1-1 1,-1 0 0,1 0 0,0 0 0,0 0 0,0-1 0,0 1 0,7 1-1,8 0-1205,1-1 0,-1-1 0,36-2 0,-32 0 230,-7 1 140,1-1-1,26-4 0,-26 0-172,1-1 0,20-10-1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126 251 1585,'0'0'8910,"-7"11"-8315,3-6-439,1-1-57,0 1 0,-1 0 0,2 0 0,-5 9 0,6-13-55,1 1-1,-1 0 0,1-1 0,-1 1 1,1 0-1,0 0 0,0-1 0,0 1 0,0 0 1,0-1-1,0 1 0,0 0 0,0 0 1,1-1-1,-1 1 0,1 0 0,-1-1 1,1 1-1,0 0 0,-1-1 0,1 1 1,0-1-1,2 2 0,1 2 79,1-1-1,-1 0 0,1 0 1,0 0-1,0-1 1,1 0-1,-1 0 0,1 0 1,-1 0-1,1-1 1,0 0-1,0-1 1,9 3-1,2-2 86,-1 0 1,1-1-1,30-2 0,-43 0-142,0 1 0,0-1 0,0 0 0,0 0 0,0 0 0,0-1 0,0 1-1,0-1 1,-1 0 0,1 0 0,-1 0 0,0-1 0,1 1 0,-1-1 0,0 0 0,0 0 0,-1 0-1,1 0 1,-1 0 0,1 0 0,-1-1 0,0 0 0,0 1 0,0-1 0,-1 0 0,0 0-1,1 0 1,0-5 0,2-11 185,-1 0 0,0 0 0,-2-1 0,0-25 0,-1 38-252,0-9 120,0 5-29,0-1 1,-1 1-1,-2-13 1,3 21-74,-1 0-1,-1 0 1,1 1 0,0-1 0,-1 0 0,0 1 0,0-1 0,0 1 0,0 0 0,0 0 0,-1 0 0,0 0 0,-4-4 0,1 2 6,0 0-1,-1 1 1,1 0 0,-1 0-1,0 1 1,0 0 0,-1 0 0,1 1-1,0-1 1,-13 0 0,-4 0-202,-49 0 1,66 3-54,-1 0 0,1 1 1,-1 0-1,1 0 0,0 1 0,0 0 1,0 0-1,0 0 0,0 1 1,0 0-1,1 1 0,-1-1 0,-10 9 1,12-8-295,1 0 0,0 1 1,0-1-1,0 1 0,0 0 1,1 0-1,0 0 1,0 0-1,0 1 0,1-1 1,-3 8-1,-3 32-5182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5314,'0'0'9319,"0"0"-9289,0 0 0,1 0 1,-1 0-1,0 0 0,0 0 0,0 1 0,0-1 0,0 0 0,0 0 0,0 0 0,1 0 0,-1 0 0,0 0 0,0 0 0,0 0 0,0 1 0,0-1 0,0 0 0,0 0 0,0 0 0,0 0 1,0 0-1,0 0 0,0 1 0,0-1 0,0 0 0,0 0 0,0 0 0,0 0 0,0 0 0,0 1 0,0-1 0,0 0 0,0 0 0,0 0 0,0 0 0,0 0 0,0 1 0,0-1 0,0 0 0,0 0 1,0 0-1,0 0 0,0 0 0,0 0 0,-1 0 0,1 1 0,0-1 0,0 0 0,0 0 0,0 0 0,0 0 0,20 2 370,1 0-1,0-2 1,22-1 0,9-1 45,176 2-1739,-215-2-557,-13 2 1746,-1 0 0,1 0 0,0 0 0,0 0 0,0 0 1,0 0-1,-1 0 0,1 0 0,0 0 0,0 0 0,0 0 0,0 0 1,0 0-1,-1-1 0,1 1 0,0 0 0,0 0-419,0-1 419,-1 1 0,1 0 0,0 0 0,0 0 0,0 0 1,0 0-1,0-1 0,0 1 0,0 0 0,0 0 0,0 0 0,0 0 0,0-1 1,0 1-1,0 0 0,0 0 0,0 0 0,0 0 0,0-1 0,0 1 0,0 0 1,0 0-1,0 0 0,0 0 0,0 0 0,1-1 0,-1 1 0,0 0 1,0 0-1,0 0 0,1-1-420,-1 1 421,0 0-1,0 0 0,0 0 0,0 0 0,0 0 0,1 0 0,-1 0 1,0 0-1,0 0 0,1 0 0,-15-5-5559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262 100 8388,'0'0'3353,"-27"-17"-845,-88-50-790,111 65-1627,0-1 0,0 1 0,-1 1-1,1-1 1,-1 1 0,0-1 0,1 1 0,-1 1-1,0-1 1,1 1 0,-1-1 0,-7 2-1,10-1-51,0 1 0,-1-1-1,1 1 1,0 0 0,0 0-1,0 0 1,0 0 0,0 0-1,0 1 1,0-1 0,0 0-1,0 1 1,1 0 0,-1-1-1,1 1 1,-1 0 0,-2 3-1,1 1-12,1 0 0,-1 1 0,1-1 0,0 1 0,1-1 0,0 1 0,0-1 0,0 1 0,0 0 0,1-1 0,2 14 0,-2-16-24,1-1 0,0 1 1,0 0-1,0-1 0,0 1 0,0-1 1,1 0-1,-1 1 0,1-1 0,0 0 1,0 0-1,1 0 0,-1 0 0,0 0 1,6 4-1,-2-3-14,0 1 0,0-1 0,0-1 0,1 1 0,0-1 0,-1 0 0,12 3 0,3-1-39,1-1-1,0 0 1,0-2-1,30 0 1,-45-2 51,-1 0 1,0-1 0,0 1 0,0-1 0,11-3 0,-16 3 50,1 1 1,-1-1-1,0 1 0,1-1 1,-1 0-1,0 0 0,0 0 1,1 0-1,-1 1 0,0-1 1,0-1-1,0 1 0,0 0 1,0 0-1,0 0 0,-1-1 1,1 1-1,0 0 0,-1-1 1,1 1-1,-1 0 0,1-1 1,-1 1-1,1-1 0,-1 1 1,0-1-1,0 1 0,0-3 673,0 9-452,1 81-340,-6 202 54,1-235 26,-3 0 1,-1 0-1,-22 71 1,26-110-6,3-8-5,-1-1 0,0 1-1,0-1 1,0 0 0,-4 8-1,5-12 5,-1 1 0,1-1 0,0 0 0,0 0 0,0 1 0,-1-1 0,1 0 0,-1 0 0,1 0 0,-1 0 0,1 0 0,-1-1 0,0 1 0,1 0 0,-1-1 0,0 1 0,0-1 0,1 0 0,-1 1 0,0-1 0,-3 0 0,0-1 4,1 0-1,-1 0 1,0 0-1,1-1 0,-1 1 1,1-1-1,-1 0 1,1 0-1,0-1 1,0 0-1,0 1 1,0-1-1,0 0 0,1-1 1,-1 1-1,1-1 1,0 1-1,0-1 1,-3-6-1,-3-4-45,0-1 0,1 1 0,1-1-1,-8-25 1,8 20-185,2-1 0,-5-41 0,8 51 11,2 0 0,-1 0 0,1-1-1,1 1 1,0 0 0,1 0 0,3-13-1,-3 19-27,1 0-1,-1 0 0,1 1 1,0-1-1,0 1 0,0 0 1,0 0-1,1 0 0,0 0 1,0 1-1,0 0 0,0-1 1,0 1-1,1 1 0,-1-1 1,1 1-1,6-3 0,8-2-1385,0 1 1,0 0-1,25-3 0,43-3-4665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9556,'0'0'6051,"-3"24"-5205,-2 7-490,-13 112 950,12-39-490,7-112-636,0 1 0,1-1-1,0 0 1,1 1 0,4-11-1,3 2-161,0 0 1,0 0-1,2 1 0,0 0 0,0 1 0,25-21 0,-28 28 0,-1 0-1,1 1 1,0 0-1,1 1 0,-1 0 1,1 0-1,0 1 1,0 0-1,1 1 0,-1 0 1,1 1-1,0 0 1,12 0-1,-19 2-24,0 0 0,1 0 0,-1 1 0,0-1 0,0 1 0,0 0 0,0 0 0,0 1 0,0-1 0,0 1 0,-1 0 0,1 0 0,0 0 0,-1 0 0,1 1 0,-1-1 0,0 1 0,0 0 0,0 0 1,0 0-1,-1 1 0,1-1 0,-1 1 0,0-1 0,0 1 0,0 0 0,0-1 0,-1 1 0,2 5 0,2 8-272,-1 1 1,0 0-1,-2 0 0,0 0 1,0 25-1,-1-29-391,-1-1-1,-1 1 1,0 0 0,0-1-1,-1 1 1,-1-1-1,-1 0 1,1 0 0,-2 0-1,0 0 1,-1-1-1,0 1 1,-8 11 0,-32 32-5899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11077,'0'0'6744,"-5"7"-6418,1-3-298,1 1 0,0 0 0,1 1 0,-1-1 0,1 0 1,0 1-1,-2 8 0,3-10-24,0 0 0,1-1 0,-1 1 0,1 0 0,0 0 0,0-1 0,1 1 0,-1 0 0,1 0 0,0-1 0,-1 1 0,2-1 0,-1 1 0,0-1 0,1 1 0,1 3 0,6 3 30,-1 0-1,2 0 1,-1 0-1,1-1 1,18 12-1,14 14 31,-31-25-2,-5-5-27,-1 0 0,0 0 0,0 0 0,-1 0 0,6 8 0,-10-13-33,0 0 0,0 0 0,0 1 0,0-1 0,0 0 0,0 0 0,0 0 0,1 0 0,-1 0 0,0 0 0,0 0 0,0 1 0,0-1 1,0 0-1,0 0 0,0 0 0,0 0 0,0 0 0,0 1 0,0-1 0,0 0 0,0 0 0,0 0 0,0 0 0,0 0 0,0 1 0,0-1 0,0 0 0,0 0 0,0 0 0,0 0 1,-1 0-1,1 0 0,0 1 0,0-1 0,0 0 0,0 0 0,0 0 0,0 0 0,0 0 0,0 0 0,0 0 0,-1 0 0,1 0 0,0 0 0,0 1 0,0-1 0,0 0 1,-10 0 159,5 0-126,-2 0-18,-21 0-56,-27-4-1,46 3-266,0-1 1,0 0-1,1 0 1,-1-1-1,0 0 1,1 0 0,-10-6-1,-19-16-3009,9-1-1717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10789,'72'-26'512,"-45"14"2866,2-5-1281,6 7-1505,-3-2-320,0 10-272,0 2-480,3 0-1857,-3 2-2225,-5 20-2193</inkml:trace>
  <inkml:trace contextRef="#ctx0" brushRef="#br0" timeOffset="1">559 116 10261,'0'0'6995,"-109"145"-6131,61-97-560,0-5-31,5-4-273,11-3-193,8-12-1167,16 0-2114,8-7-2288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2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11349,'0'0'6107,"-20"21"-4965,-58 68-481,76-86-628,-1 1-1,0-1 1,1 0-1,0 1 1,0-1-1,0 1 1,0 0-1,0 0 1,1 0-1,0 0 1,-1 0-1,2 0 1,-1 0-1,0 0 1,1 0-1,0 0 0,0 8 1,1 1 15,-2-11-41,1 1 1,1-1-1,-1 1 1,0 0-1,0-1 0,1 1 1,0-1-1,-1 1 1,1-1-1,0 0 1,0 1-1,0-1 1,1 0-1,-1 0 1,0 1-1,4 2 0,-2-2-1,0-1 0,0 0 0,0 0 0,0 0 0,1-1 0,-1 1 0,1-1 0,-1 1 0,1-1-1,0 0 1,4 0 0,15 3-124,-1-2 0,1-1 0,0 0 1,24-4-1,-43 3 114,0 0 0,0-1 1,0 1-1,0-1 1,0 0-1,-1 0 1,1 0-1,0-1 0,-1 1 1,1-1-1,-1 0 1,1 0-1,-1 0 0,0 0 1,0-1-1,0 1 1,0-1-1,-1 0 1,1 0-1,0 0 0,-1 0 1,0 0-1,0 0 1,0-1-1,0 1 0,-1-1 1,1 1-1,-1-1 1,0 0-1,0 0 1,0 1-1,0-1 0,-1 0 1,0-5-1,1-18 187,0 13 630,-1 1 0,-2-19 1,0 27 591,0 11-899,1 13-512,-9 277-220,9-167-5015,1-74-756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5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4818,'0'0'9954,"1"-13"-7585,86 189-1684,-66-130-585,-4-3 254,-14-43-178,-1 1 0,1-1 0,0 0 0,-1 0 0,1 0 0,-1 0 0,1 0 0,3-1 0,-3 1-108,6-2 8,-1 0-1,1-1 1,-1 1 0,0-2-1,0 1 1,0-1 0,-1 0 0,11-7-1,-10 6-15,424-297 2144,-356 247-1649,-75 55-558,-1-1 0,1 1 1,-1 0-1,1-1 0,-1 1 0,1 0 0,-1-1 1,1 1-1,-1-1 0,1 1 0,-1-1 0,1 1 0,-1-1 1,0 1-1,1-1 0,-1 1 0,0-1 0,0 0 1,1 1-1,-1-1 0,0 0 0,0 1 0,0-1 0,0 1 1,0-1-1,0 0 0,0 1 0,0-1 0,0 0 1,0 1-1,0-1 0,0 0 0,0 1 0,0-1 0,-1 1 1,1-1-1,0 0 0,-1 1 0,1-1 0,0 1 1,-1-1-1,1 1 0,-1-2 0,-2 0-242,0-1-1,-1 1 0,1 0 1,0 0-1,-1 0 0,-4-1 1,-17-6-2089,0 0 1,-45-7-1,-34-5-4891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12 6835,'0'0'7889,"-1"-4"-7211,-1-3-470,-1 19-72,-2 41 138,1-18 89,-13 72-212,-54 184 0,68-282-760,1 1 0,0-1 1,1 1-1,-1 15 0,3-24 457,-1 0 0,0 0 0,0 1 0,1-1 0,-1 0-1,1 0 1,-1 0 0,1 0 0,-1 0 0,1 0 0,0 0 0,-1 0 0,1 0 0,0 0 0,0 0 0,0 0 0,0-1 0,0 1-1,0 0 1,0-1 0,0 1 0,0 0 0,0-1 0,0 1 0,0-1 0,0 0 0,0 1 0,1-1 0,-1 0 0,0 0 0,0 0 0,2 0-1,7 2-815,0-2 0,20 0 0,-16 0-103,48 0-3576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206 239 4882,'0'0'6689,"-14"12"-6180,-45 42-10,58-53-489,0 0 1,-1 0-1,1 0 0,0 0 1,0 1-1,0-1 0,1 0 1,-1 0-1,0 1 0,0-1 1,1 0-1,-1 1 0,1-1 1,-1 1-1,1-1 0,-1 1 1,1-1-1,0 1 0,0-1 1,0 1-1,0-1 0,0 1 1,0 0-1,0-1 0,1 1 1,-1-1-1,0 1 0,1-1 1,-1 0-1,1 1 0,0-1 1,-1 1-1,1-1 0,0 0 1,0 0-1,0 1 0,0-1 1,0 0-1,0 0 0,0 0 1,0 0-1,1 0 0,-1 0 1,2 1-1,4 1 88,-1 1 0,1-1 1,0 0-1,0-1 0,0 1 0,10 1 1,3-1 316,1-1 0,35-1 0,-36-1-236,-14-1-89,-1 1 0,1-1-1,-1 0 1,1 0 0,-1-1-1,1 1 1,-1-1 0,0 0-1,0-1 1,0 1 0,0-1 0,-1 0-1,1 0 1,-1-1 0,1 1-1,-1-1 1,0 0 0,0 0-1,-1 0 1,0-1 0,1 1-1,-1-1 1,-1 0 0,1 0-1,-1 0 1,0 0 0,0 0 0,0-1-1,-1 1 1,1 0 0,-1-1-1,-1 0 1,1-7 0,0 3 80,-1 0 0,1 0 0,-2 0 1,0 1-1,0-1 0,-1 0 0,-4-14 1,4 17-120,-2 1 0,1-1 0,-1 1 1,0 0-1,0 0 0,0 0 1,-1 0-1,0 1 0,0 0 1,-11-8-1,1 0-23,-1 2 0,-1 0 0,0 1 0,0 1 0,-1 1 0,-29-10 0,32 13-147,1 1 1,-1 1-1,0 0 0,-1 1 1,1 1-1,0 1 1,0 0-1,-1 0 1,-16 4-1,30-3-16,-1-1 0,1 1 0,-1 0 1,1-1-1,-1 1 0,1 1 0,0-1 0,0 0 0,-1 1 0,1-1 0,0 1 0,0-1 1,0 1-1,0 0 0,1 0 0,-1 0 0,0 0 0,1 0 0,-1 0 0,1 0 0,0 1 1,0-1-1,-2 4 0,1 3-749,0 1 1,0-1 0,1 0-1,0 0 1,0 13 0,1 33-4280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292 115 7892,'0'0'4031,"-24"-19"-1598,-80-57-843,99 73-1439,0 0 1,0 0-1,0 1 1,-1-1-1,-8-2 1,-9 5 612,13 1-468,9-1-282,-1 0 0,1 1-1,0-1 1,0 1 0,0-1 0,0 1 0,-1 0 0,1-1-1,0 1 1,0 0 0,0 0 0,0 0 0,1 0 0,-1 0-1,0 0 1,0 0 0,0 0 0,1 0 0,-1 0 0,1 0-1,-1 0 1,1 1 0,-1-1 0,1 0 0,0 0 0,-1 1 0,1-1-1,0 0 1,0 0 0,0 1 0,0 1 0,0 0-27,0 0 1,-1 1-1,2-1 1,-1 0-1,0 0 1,0 0-1,1 0 1,0 1-1,0-1 1,0 0-1,0 0 1,2 4-1,-1-5-13,1 1 1,-1-1-1,1 0 1,0 0-1,-1 0 1,1-1-1,0 1 0,0-1 1,0 0-1,0 1 1,1-1-1,3 0 0,43 8-129,-40-7 147,3-1-16,-11-1 25,-1 0 0,1-1 0,0 1-1,0 0 1,-1 1 0,1-1 0,0 0 0,0 0-1,-1 1 1,1-1 0,0 1 0,-1 0 0,1-1 0,0 1-1,-1 0 1,1 0 0,-1 0 0,0 0 0,1 0-1,-1 0 1,0 0 0,1 1 0,-1-1 0,0 0-1,0 1 1,0-1 0,0 1 0,0 1 0,4 18 43,-1 1 1,-1-1-1,0 1 0,-2 35 1,-1-36 0,0 176 347,-1-183-364,0-1 0,-1 0 0,0 1 0,-1-1 1,-1 0-1,0 0 0,-1-1 0,0 1 0,-10 16 1,10-21 32,0 0 0,0-1 1,-1 1-1,0-1 1,0 0-1,-1-1 1,0 1-1,0-1 0,0-1 1,-1 1-1,1-1 1,-2-1-1,1 1 1,-13 4-1,18-8-32,1 0 0,0 0 0,-1-1 1,1 1-1,0 0 0,-1-1 0,1 0 0,-1 1 0,1-1 1,-1 0-1,1 0 0,-1 0 0,1-1 0,-1 1 0,1-1 1,0 1-1,-1-1 0,1 0 0,0 0 0,-1 0 0,1 0 1,0 0-1,0-1 0,0 1 0,0-1 0,0 1 0,0-1 1,0 0-1,1 1 0,-1-1 0,0 0 0,1 0 0,0 0 1,-1 0-1,1-1 0,0 1 0,0 0 0,0-1 0,1 1 1,-2-4-1,-1-10 43,0 0 0,0 0 0,2 0 0,1-33 0,0 34-110,0 6-14,0 1-1,1-1 1,0 1 0,0-1-1,1 1 1,0-1 0,1 1-1,0 0 1,0 0 0,1 0-1,-1 0 1,2 1 0,-1-1-1,1 1 1,0 0 0,1 1-1,0-1 1,0 1-1,0 0 1,12-8 0,-2 2-890,1 1 0,0 1 1,0 0-1,1 2 0,29-12 0,39-7-5383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10293,'0'0'6331,"0"26"-5462,0 0-603,-10 137 893,3-116-862,3-22-48,-1 41 0,5-66-142,4-8 349,12-11-388,2 1-1,0 1 1,0 1-1,2 1 1,0 0-1,1 1 1,0 1 0,27-11-1,-46 23-72,29-9 98,-30 10-107,0-1 0,0 1 0,0 0 0,0 0 0,0 0 0,0 0 0,0 0 0,0 1 0,0-1 0,0 0 0,0 0 0,-1 0-1,1 1 1,0-1 0,0 1 0,0-1 0,0 1 0,0-1 0,-1 1 0,1-1 0,0 1 0,0 0 0,-1-1 0,1 1 0,-1 0 0,1-1-1,0 1 1,-1 0 0,0 0 0,1 0 0,-1 0 0,1 1 0,2 12-356,0 1 1,-1 0-1,-1 0 1,0 0-1,-1 0 0,-2 17 1,1 12-699,1-26 169,-1-1 1,-1 0-1,0 1 1,-1-1-1,-11 32 0,-10 15-4703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5587,'0'0'9356,"-1"-5"-8428,-1-11-566,2 20-143,0 34-61,0-15-139,1 55 245,0-5-149,-3 1 1,-11 78 0,2-75-2078,8-27-2711,3-26-858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1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10069,'0'0'7187,"-13"15"-6824,-39 47-86,50-60-267,1 0 0,-1 1 0,0-1-1,1 1 1,0-1 0,0 1 0,0 0 0,0-1 0,0 1-1,0 0 1,1 0 0,0 0 0,-1 0 0,1 0-1,0-1 1,0 1 0,1 5 0,0 4 37,-1-9-35,0 1 0,1-1 0,-1 1 0,1-1 0,0 1 0,0-1 0,0 1 1,0-1-1,1 0 0,-1 1 0,1-1 0,0 0 0,0 0 0,0 0 0,4 4 0,3 1 22,0 1 1,1-2 0,13 10-1,-14-11 30,1 0-1,-2 1 1,1 0-1,12 14 1,-21-21-61,0 0 1,0 0-1,0 0 1,0 0-1,0 1 1,0-1-1,1 0 1,-1 0-1,0 0 1,0 0-1,0 0 1,0 1-1,0-1 1,0 0 0,0 0-1,0 0 1,0 0-1,0 1 1,0-1-1,0 0 1,0 0-1,0 0 1,0 0-1,0 1 1,0-1-1,0 0 1,0 0-1,0 0 1,0 0 0,0 1-1,0-1 1,0 0-1,0 0 1,-1 0-1,1 0 1,0 0-1,0 1 1,0-1-1,0 0 1,0 0-1,0 0 1,0 0-1,-1 0 1,-10 3-1,-22-3-313,24 0 123,6 0 121,-57-2-2487,50 1 1290,1 0 0,0-1-1,0 0 1,-12-4 0,-10-6-6151</inkml:trace>
  <inkml:trace contextRef="#ctx0" brushRef="#br0" timeOffset="1">110 51 7940,'0'0'6579,"190"-34"-6579,-137 29-1681,-15 5-5907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5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48 480,'0'0'3871,"1"0"-3676,-1-1 0,1 1 0,-1 0 0,1-1 0,-1 1 0,1 0-1,-1-1 1,1 1 0,0 0 0,-1 0 0,1 0 0,0-1 0,-1 1 0,1 0-1,-1 0 1,1 0 0,0 0 0,-1 0 0,1 0 0,0 0 0,-1 1 0,2-1-1,2 2-90,-1 0-1,1 1 0,0-1 0,-1 1 0,0 0 1,1 0-1,-1 0 0,-1 0 0,1 1 0,4 6 1,23 42 651,-27-47-647,9 23 166,-1 1 1,-1 0 0,-1 0 0,6 43 0,-8-34 85,2-1 0,14 36 0,-13-51-10,-9-21-169,0-1-143,-1 0 1,0 1-1,0-1 1,0 0-1,1 0 1,-1 0-1,0 0 1,0 0-1,1 0 0,-1 0 1,0 0-1,0 0 1,1 0-1,-1 0 1,0 0-1,0 0 0,1 0 1,-1 0-1,0 0 1,0 0-1,1 0 1,-1 0-1,0 0 1,0 0-1,0 0 0,1 0 1,-1-1-1,0 1 1,0 0-1,1 0 1,-1 0-1,0 0 0,0 0 1,0-1-1,0 1 1,1 0-1,-1 0 1,0 0-1,0-1 1,0 1-1,0 0 0,0 0 1,0-1-1,0 1 1,1 0-1,-1 0 1,0-1-1,0 1 1,35-61 1039,-3 3-726,93-123 415,-93 140-573,2 1 0,47-42 0,-70 74-96,-9 8-13,-1-1 0,1 0-1,-1 0 1,1 1 0,-1-1-1,0 0 1,1 0 0,-1-1-1,0 1 1,0 0 0,0 0-1,0 0 1,0-1 0,0 1 0,0-1-1,0 1 1,1-3 0,-2 3-104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3602,'0'0'3110,"0"-3"-3118,0-6-40,0 6-165,0 23-900,0-7 833,0 5-1120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5410,'0'0'8823,"0"-11"-7267,0-36-420,0 36-413,0 18-237,0 513-617,0-579-6798,0 21 1057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6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 3714,'0'0'7568,"-9"2"-6604,-5 2-853,0 0 0,1 1 0,-1 1 0,1 0-1,0 1 1,1 1 0,0-1 0,0 2 0,1 0 0,-19 18 0,5-2 43,1 2 0,1 0-1,-28 44 1,29-33 216,-29 63-1,133-242 2777,-40 71-2690,-26 43-185,1 0 0,1 1 0,1 1 0,43-42 0,-62 66-266,1 1 0,0-1 0,0 1 0,0 0-1,0-1 1,0 1 0,0 0 0,0-1 0,0 1 0,-1 0 0,1 0 0,0 0-1,0 0 1,0 0 0,0 0 0,0 0 0,0 0 0,0 0 0,0 1 0,0-1 0,0 0-1,0 1 1,0-1 0,0 0 0,0 1 0,0 0 0,23 16-109,-20-15 108,48 40-185,3-2-1,1-3 1,79 40-1,40-4-5164,-86-45-355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0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3970,'0'0'9340,"-13"1"-8265,8-1-966,-28 4 118,27-3-123,20 0 73,172-3 337,253 6 434,-393 1-646,-38-3-5161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0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 7347,'0'0'8508,"-3"-10"-7574,1 2-838,-5-16-4,7 24-91,0 0-1,0 0 0,0 0 0,0 0 1,0 0-1,0 0 0,0 1 1,0-1-1,0 0 0,0 0 0,0 0 1,0 0-1,0 0 0,0 0 1,0 0-1,0 0 0,0 0 0,0 0 1,0 0-1,0 0 0,0 0 1,0 0-1,0 0 0,-1 0 1,1 0-1,0 0 0,0 0 0,0 0 1,0 0-1,0 0 0,0 0 1,0 0-1,0 0 0,0 0 0,0 0 1,0 0-1,0 0 0,0 0 1,-1 0-1,1 0 0,0 0 0,0 0 1,0 0-1,0 0 0,0 0 1,0 0-1,0 0 0,0 0 1,0 0-1,0 0 0,0 0 0,0 0 1,0 0-1,0 0 0,0 0 1,0 0-1,0 0 0,-1 0 0,1 0 1,0 0-1,0 0 0,0-1 1,0 1-1,-2 18 38,0 37 9,-1 15 230,8 97 0,7-107-254,-8-46-20,-1 0 1,-1 0-1,2 23 1,-1-86-7775,-3-1 2816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0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704 230 5907,'-25'-13'445,"2"2"-196,-9-6 530,-1 1 0,-1 2 0,-49-14-1,57 22-66,0 0-1,-34-1 0,49 6-511,0 1-1,-1 0 0,1 1 0,0 0 1,0 1-1,0 0 0,0 1 0,-12 4 1,13-2-106,0 0 1,0 1-1,1 1 1,0 0 0,0 0-1,0 1 1,1 0-1,0 0 1,1 0 0,-11 16-1,2 1 82,1 0-1,1 1 0,-12 29 1,11-13-19,1 1 0,2 0 0,3 1 0,1 0 0,2 1 0,-1 82 0,7-96-113,1 0 1,2-1-1,1 1 1,9 33-1,-7-41-22,2-1 0,0 1-1,1-2 1,2 1-1,25 37 1,-19-35-10,1 0 1,1-2-1,1 0 0,0-2 1,46 35-1,-47-41 3,1-2 0,1 0 0,-1-1 0,2-1 0,-1-1 1,1-1-1,46 10 0,-35-11 27,1-2 1,0-2 0,-1-1 0,1-1-1,0-2 1,0-2 0,0 0-1,-1-3 1,1-1 0,-1-1-1,-1-2 1,0-1 0,0-1-1,-1-2 1,46-28 0,-42 18 167,-2-2-1,-1-1 1,-1-1 0,-1-1 0,-1-2 0,-2-1-1,-2-2 1,-1 0 0,-1-1 0,18-39-1,-28 48-74,-2 0 0,0-1-1,-2 0 1,-1 0-1,6-39 1,-11 52-27,-2-1 0,0 0 0,0 0 1,-1 1-1,-1-1 0,-1 0 0,0 1 1,-1-1-1,0 1 0,-1-1 0,-1 1 1,-8-17-1,4 15 34,-1 0 0,-1 0 0,-1 2 1,0-1-1,-1 2 0,-23-21 0,-6 1 181,-51-32 0,27 26-166,-1 2 0,-2 4 1,-1 3-1,-1 3 1,-139-34-1,182 55-162,0 1 1,-1 1-1,-39 0 0,67 4-160,-1-2-1049,-1-6-565,6 26-12868,-3 10 8305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2225,'0'0'8230,"0"-10"-6263,20 93-1434,-11-53-14,4 33 0,-6-8-210,8 49 396,-14-101-674,0-1 1,0 1 0,0 0-1,0 0 1,0-1-1,1 1 1,-1-1-1,1 1 1,-1-1 0,1 0-1,0 0 1,0 0-1,0 0 1,0 0-1,0 0 1,1 0 0,-1-1-1,1 1 1,-1-1-1,1 1 1,-1-1-1,6 2 1,4-1 57,-1 1 0,1-2-1,0 1 1,17-1 0,-26-1-59,642-25 2252,-268 3-1933,-305 19-302,186-4 69,-257 7-70,-1 0 0,0 0 1,0 0-1,0 0 0,1 0 1,-1 0-1,0 0 1,0 0-1,0 0 0,1 0 1,-1 0-1,0 0 0,0 0 1,0 0-1,1 0 0,-1 0 1,0 0-1,0 0 0,0-1 1,1 1-1,-1 0 0,0 0 1,0 0-1,0 0 0,0 0 1,1-1-1,-1 1 1,0 0-1,0 0 0,0 0 1,0 0-1,0-1 0,0 1 1,0 0-1,0 0 0,1 0 1,-1-1-1,0 1 0,0 0 1,0 0-1,0 0 0,0-1 1,0 1-1,0 0 1,0 0-1,0-1 0,0 1 1,0 0-1,0 0 0,-1 0 1,1-1-1,0 1 0,0 0 1,0 0-1,0 0 0,0 0 1,0-1-1,0 1 0,-1 0 1,1 0-1,0 0 1,0-1-1,-11-11 203,10 10-155,-7-9-83,1 0 1,1-1-1,-8-17 0,-10-19-6,20 42 3,3 5-8,0 0 0,0-1-1,0 1 1,0 0 0,0-1-1,1 1 1,-1 0 0,0-1-1,1 1 1,-1-1 0,1 1-1,0-1 1,-1 1 0,1-1-1,0-2 1,13 3-211,-10 1 200,0 0-1,0 0 1,0 1 0,0-1-1,0 1 1,0 0 0,0-1-1,0 2 1,-1-1 0,1 0-1,0 0 1,0 1 0,-1 0-1,1-1 1,-1 1 0,0 0-1,1 0 1,-1 0 0,0 1-1,0-1 1,0 0 0,0 1-1,-1-1 1,1 1 0,-1 0-1,1-1 1,1 7 0,-1-1-3,0 0 0,0 1 1,0 0-1,-1-1 0,-1 1 1,1 0-1,-1-1 1,-3 18-1,2-21 3,0 0 1,0 0 0,-1 0-1,0 0 1,0-1-1,0 1 1,0-1-1,-1 1 1,0-1 0,-5 6-1,-5 5-331,-22 18 0,-9 10-1690,22-7-1580,14-12-1764,7-6-3799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1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12454,'0'0'3727,"13"6"-3271,-8-3-441,1-1-14,0 1 1,0 0-1,0 0 0,-1 0 1,1 0-1,-1 1 1,0 0-1,0 0 0,-1 1 1,1 0-1,-1-1 1,0 1-1,0 1 0,0-1 1,3 8-1,-2 0 15,-1 1 0,0 0 0,-2 0 0,1 0 0,-2 0 0,0 0 0,-1 21 0,0-30-5,0-1 0,0 1 0,0-1 0,-1 0 0,0 1 0,0-1 0,0 0 0,-1 1 0,1-1 0,-1 0 0,-4 7 0,1-5 197,0 0-1,0 0 0,-1 0 0,-11 8 0,-1 2 826,18-16-983,0 0-1,0 0 0,0 0 0,0 0 0,0 0 0,1 0 1,-1 0-1,0 0 0,0 0 0,0 0 0,0 0 1,0 1 491,1-1-492,-1 0 0,0 0 0,0 0 0,0 0 1,0 0-1,0 0 0,0 0 0,0 0 0,0 0 0,0 0 1,0 0-1,0 1 0,0-1 0,0 0 0,0 0 1,0 0-1,0 0 0,8 0 106,43-4-43,-1-2 0,0-2 0,80-24 0,-115 29-388,-1-2 1,1 0-1,-1-1 0,22-12 0,-36 18 95,1-1-1,0 0 1,0 1 0,-1-1 0,1 1 0,0-1-1,-1 0 1,1 0 0,-1 1 0,1-1-1,-1 0 1,1 0 0,-1 0 0,1 0-1,-1 1 1,0-1 0,1-1 0,-3-17-6364,-4-1-1779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4386,'0'0'10069,"35"-27"-9525,18 20-128,6-2-192,0 1-112,-11 1-112,-16 5-560,-11-1-1057,-13 3-1328</inkml:trace>
  <inkml:trace contextRef="#ctx0" brushRef="#br0" timeOffset="1">188 44 3394,'0'0'9447,"0"2"-8826,-2 128 1261,1 38-866,4-58-4279,-3-108 2957,1-1 0,-1 1 0,0-1 0,0 1 0,0-1 0,1 1 0,-1-1 0,1 1 0,-1-1 0,1 1 1,1 0-1,16 14-5150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1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688 142 7668,'0'0'616,"-24"-10"744,-82-33 1092,95 40-2170,-1 0-1,1 0 1,-1 1-1,0 1 0,0 0 1,0 0-1,-18 2 1,2 0 230,14 0-397,-1 0 0,1 1 0,0 1 0,0 0 1,1 1-1,-1 1 0,1 0 0,0 1 0,0 0 0,0 1 0,1 0 0,-14 12 0,5-3 9,0 1 0,2 1-1,0 1 1,1 1 0,-28 40-1,34-40-65,0 1-1,2 1 1,0 0-1,1 0 0,2 1 1,0 0-1,1 0 0,2 0 1,0 1-1,1 0 0,2 0 1,0 0-1,4 35 1,-1-46-50,0 0 1,0 0 0,2-1 0,-1 1-1,2-1 1,-1 0 0,2 0 0,-1 0 0,2-1-1,0 0 1,0 0 0,1-1 0,0 0 0,0 0-1,20 16 1,-8-10-4,0 0 0,2-2-1,0 0 1,0-2 0,1 0 0,1-2 0,26 9-1,-20-11 14,0-1 0,1-2-1,0-1 1,0-2 0,1 0-1,-1-3 1,39-4 0,-43 2 49,1-1 0,-1-2 1,-1 0-1,1-2 0,-1-1 1,0-1-1,-1-2 0,0 0 1,-1-1-1,0-2 1,26-20-1,-35 23 120,0-1 1,-1 0-1,-1 0 0,0-1 1,-1-1-1,-1 0 0,0-1 1,-1 0-1,-1-1 0,0 0 1,-1 0-1,-1-1 0,-1 0 1,0 0-1,-1-1 1,-1 1-1,1-21 0,-3 27-73,-2 1 0,1-1-1,-1 1 1,-1-1 0,0 1-1,-1 0 1,0-1 0,0 1-1,-1 0 1,-1 0 0,0 0-1,-1 1 1,0 0 0,0-1-1,-1 2 1,0-1 0,-11-12 0,-9-7-21,-3 0 0,0 2 0,-2 2 1,0 0-1,-2 2 0,-46-24 1,35 24-372,-1 2 0,-1 2 0,-1 2 0,-81-18 0,95 29-912,0 1 0,-1 2 1,1 1-1,-47 3 0,-29 11-5656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5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52 379 5346,'0'0'7100,"-9"-6"-6375,-25-18-183,26 18-273,9 13 1,2 0-237,0 0 0,0 0 0,1 0 1,0-1-1,0 1 0,0-1 0,6 6 0,42 39 878,-50-49-826,1 0-1,-1 0 0,1-1 0,0 1 0,0-1 0,0 1 1,0-1-1,0 0 0,0 0 0,0-1 0,0 1 1,0 0-1,0-1 0,1 0 0,-1 0 0,0 0 0,0 0 1,0 0-1,6-2 0,1-1 72,0 0 0,-1 0 0,1-1 0,-1 0 0,12-7 0,63-43 574,119-100-1,32-23-195,-214 163-457,-13 9-33,-1-1 0,1 1 0,1 1-1,-1-1 1,1 1 0,13-4 0,-20 8-37,-2 0 18,0 0-1,1 0 1,-1 0-1,1 0 0,-1 0 1,0 0-1,1 0 1,-1 0-1,0 0 1,1-1-1,-1 1 0,0 0 1,1 0-1,-1 0 1,0 0-1,1-1 1,-1 1-1,0 0 1,1 0-1,-1-1 0,0 1 1,0 0-1,1-1 1,-1 1-1,0 0 1,0 0-1,0-1 1,1 1-1,-1 0 0,0-1 1,0 1-1,0-1 1,0 1-1,0 0 1,0-1-1,0 1 0,0 0 1,0-1-1,0 0 1,0 1 23,-4 0-546,-1 0 238,1 0-1,-1 1 1,1 0-1,-1 0 1,1 0-1,0 0 1,-1 0 0,1 1-1,0 0 1,0 0-1,0 0 1,0 1-1,1-1 1,-1 1 0,1 0-1,-1 0 1,1 0-1,0 0 1,0 1-1,0-1 1,0 1 0,1 0-1,0-1 1,-3 6-1,-2 4-1382,1-1-1,-7 23 1,-10 41-5715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8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 4034,'0'0'5426,"-4"-5"-3979,4 5-1425,0 0-1,0 0 0,0 0 0,0 0 1,0 0-1,0 0 0,0 0 0,0 0 1,0 0-1,0 1 0,0-1 0,0 0 0,0 0 1,0 0-1,-1 0 0,1 0 0,0 0 1,0 0-1,0 0 0,0 0 0,0 0 1,0 0-1,0 0 0,0 0 0,0 0 1,0 0-1,-1 0 0,1 0 0,0 0 1,0 0-1,0 0 0,0 0 0,0 0 1,0 0-1,0 0 0,0 0 0,0 0 1,0 0-1,-1 0 0,1 0 0,0 0 0,0 0 1,0 0-1,0 0 0,0 0 0,0 0 1,0 0-1,0 0 0,0-1 0,0 1 1,0 0-1,0 0 0,0 0 0,-1 0 1,1 0-1,0 0 0,0 0 0,0 0 1,0 0-1,0 0 0,0-1 0,0 5-25,-1 34 139,2 0 1,2 0-1,1 0 0,11 47 1,-14-81-107,0 0 1,1 0-1,-1 0 1,1-1 0,0 1-1,0 0 1,0-1 0,0 1-1,4 3 1,-4-5 11,0-1 0,-1 1 0,1-1 0,1 0 0,-1 1 0,0-1 0,0 0 0,0 0 0,0 0 0,1-1 0,-1 1 0,0-1 1,1 1-1,-1-1 0,1 0 0,-1 1 0,3-1 0,5-1 218,-1 0 0,1-1 1,-1 1-1,1-2 0,-1 1 0,0-1 1,0-1-1,0 0 0,14-9 1,8-6 374,35-30 0,-49 37-456,81-66 757,-30 23 159,147-91 1,-205 139-965,-9 6-103,1 0 0,0 0 0,-1 0-1,1 0 1,0 0 0,0 1-1,-1-1 1,1 0 0,0 1-1,0-1 1,0 1 0,0 0 0,2-1-1,-3 1-18,-1 3-1774,0 58-5013,0 1 1192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1681,'0'0'6344,"-9"2"-4767,-60 12 2998,62-11-2217,7-2-2329,0-1 0,0 0 0,0 0 0,0 0 0,0 1 0,0-1 0,0 0 0,0 0 0,1 0 0,-1 1 0,0-1 0,0 0 0,0 0 0,0 0 0,0 1 0,0-1 0,0 0 0,1 0 0,-1 0 0,0 0 0,0 1 0,0-1 0,1 0 0,-1 0 0,0 0 0,0 0 0,0 0 0,0 0 0,1 0 0,-1 0 0,0 1 0,0-1 0,1 0 0,-1 0 0,0 0 0,0 0 0,0 0 0,1 0 0,-1 0 0,0 0 1,0 0-1,1-1 0,-1 1 0,0 0 0,1 0 0,41 7 234,79 1 0,-63-6-101,525 8 801,-466-10-256,-105 0-545,-9 0-115,-1 1-1,1-1 1,-1 0-1,1 0 1,-1 0 0,1 0-1,-1-1 1,1 1-1,-1 0 1,0-1-1,1 0 1,-1 0-1,3-1 1,-5 2 174,0-1-120,0 0-90,-26 0-11189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8 688,'0'0'13449,"-8"0"-12238,-22 0-208,29 0-529,4 0-43,20 0 33,-14 0-250,28 0 224,-28-1-208,-19-1 75,-139-2-347,148 4 42,-1 0-4,0 0 1,0 0-1,0 0 1,0 0 0,0 1-1,0-1 1,0 1-1,0-1 1,0 1 0,0 0-1,0 0 1,0 0-1,0 0 1,0 0-1,1 0 1,-1 1 0,0-1-1,1 1 1,-1-1-1,1 1 1,0-1 0,-1 1-1,1 0 1,0 0-1,0-1 1,0 1 0,0 0-1,0 0 1,1 0-1,-2 4 1,0 4-4,0 1 0,1 0 0,0 1 1,2 18-1,-1-14 24,0-14-16,0 1 1,0-1-1,0 0 1,1 0-1,-1 1 0,1-1 1,-1 0-1,1 0 1,0 0-1,0 0 1,0 0-1,0 0 0,0 0 1,1 0-1,-1 0 1,1 0-1,1 2 1,1-2 11,-1 1 1,0-1-1,1 1 0,0-1 1,0 0-1,0 0 1,-1-1-1,9 3 1,5 0 58,1-1 1,0-1 0,27 0 0,-35-2-50,140 1 84,-145-1-112,0 1-1,-1-1 1,1 1 0,-1 1-1,1-1 1,-1 1 0,1 0-1,-1-1 1,0 2 0,0-1-1,0 1 1,0-1 0,0 1-1,0 0 1,-1 0 0,0 1-1,1-1 1,-1 1-1,-1-1 1,1 1 0,0 0-1,2 6 1,-2-5-19,0 1 0,-1 0 0,1-1 0,-1 1 0,0 0 0,-1 0 0,0 0 0,0 0 0,0 0 0,0 0 0,-1 0 0,0 1 0,-1-1 0,1 0 0,-1 0 0,0 0 0,-3 7 0,3-11 26,-1 1 0,0 0 0,0 0 0,0-1 0,0 1-1,-1-1 1,1 1 0,-1-1 0,0 0 0,1 0 0,-1 0-1,0 0 1,0-1 0,0 1 0,0-1 0,0 0 0,-1 0 0,-6 2-1,-4 0 22,0 0 0,-1-1-1,-15 0 1,6-1-31,-83 1 151,97-2-166,0-1 1,0 0-1,-1-1 1,1 0-1,1-1 0,-1 0 1,-18-8-1,12-3-708,16 14 622,0 0 0,-1 0 0,1 0 0,0-1 0,-1 1-1,1 0 1,0-1 0,0 1 0,-1 0 0,1 0-1,0-1 1,0 1 0,0 0 0,0-1 0,0 1-1,-1-1 1,1 1 0,0 0 0,0-1 0,0 1-1,0 0 1,0-1 0,0 1 0,0 0 0,0-1 0,0 1-1,0-1 1,0 1 0,0 0 0,1-1 0,-1 1-1,0 0 1,0-1 0,0 1 0,0 0 0,1-1-1,-1 1 1,0 0 0,0-1 0,1 1 0,-1 0 0,0 0-1,0-1 1,1 1 0,-1 0 0,0 0 0,1 0-1,-1-1 1,0 1 0,1 0 0,-1 0 0,0 0-1,1 0 1,28-5-6032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7860,'0'0'9022,"-3"8"-8581,-212 391 2933,97-192-3171,95-168-593,8-12 634,-13 29 0,13-12-2616,13-35 793,1-1 0,0 1 0,0 11 0,1 5-7514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4626,'0'0'10698,"0"-4"-9769,0-10-569,0 34-40,5 43 267,-2-55-582,-1 0 0,2 0-1,-1-1 1,1 0 0,0 0-1,1 0 1,0 0 0,0 0 0,0-1-1,1 0 1,0 0 0,0-1 0,0 0-1,1 0 1,0 0 0,0-1 0,0 1-1,1-2 1,-1 1 0,1-1 0,0-1-1,-1 1 1,1-1 0,1 0 0,-1-1-1,10 1 1,-11-2-179,-1 0 0,1 0 0,-1 0-1,0 0 1,1-1 0,8-3 0,-13 3 148,1 0 0,-1 0 0,0 0-1,0-1 1,1 1 0,-1-1 0,0 1 0,0-1 0,-1 0 0,1 0 0,0 0-1,-1 0 1,1 0 0,-1 0 0,1 0 0,-1-1 0,0 1 0,1-4 0,3-7 46,-1-1 1,0 0-1,-1 0 1,2-24-1,-1-60 4394,-4 109-4334,1 74-184,-4 115-1211,1-186 294,0 1 0,-1 0 0,-1-1 0,0 0 1,-8 16-1,-10 14-5209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5651,'0'0'9943,"-27"4"-9031,9-2-753,6-1-60,0 0 1,0 1-1,0 0 0,0 1 0,0 0 0,1 1 0,-1 0 1,1 1-1,0 0 0,0 0 0,1 2 0,0-1 0,-16 14 1,3 3 67,0 0 0,2 2 0,1 0 0,1 2 0,-21 37 1,28-42-152,2 0 1,1 0 0,0 1-1,2 1 1,1-1 0,0 1-1,-3 44 1,6-36-25,2 0 0,2 0 0,0 0 0,2 0 0,2 0 0,0 0 0,3-1 0,0 0 0,2 0 0,18 38 0,-13-40-245,1 0 0,1-1 0,1 0 0,2-2 0,0 0 0,2-1 0,1-1 0,1-1 0,1-2 0,1 0 0,33 20 0,-13-16-1007,1-1 0,1-3 1,1-2-1,79 19 0,57 4-4073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6259,'0'0'9436,"10"2"-9150,0 1-234,-1 0 0,1 1 1,-1-1-1,0 2 0,0-1 1,0 1-1,0 1 1,-1 0-1,0 0 0,0 0 1,-1 1-1,0 0 0,0 1 1,0 0-1,8 13 0,-5-5 75,0 1-1,-2 1 0,0 0 1,0 0-1,-2 0 0,0 1 1,-2 0-1,4 24 0,-2 15 159,-1 86 1,-6-115-237,-1-1 1,-1 0-1,-1-1 1,-2 1-1,0-1 1,-2 0-1,-1 0 1,-18 35-1,19-45-265,-1-1-1,-1 0 1,0 0-1,-1-1 1,-1 0-1,0-1 1,-1-1-1,-1 0 1,0-1-1,0 0 1,-2-1 0,1 0-1,-31 14 1,21-16-2967,7-5-2180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6835,'0'0'8086,"0"3"-7789,2 29 170,8 48 0,0 0 383,-7-26-556,-3-28-320,2-1 0,0 0 0,10 37 0,-2-35-1814,-10-26 1480,1 0 1,0 1-1,0-1 0,0 0 0,0 0 1,0 1-1,0-1 0,0 0 0,0 0 1,0 0-1,1 0 0,-1 0 1,0-1-1,1 1 0,1 1 0,13-1-5058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6931,'0'0'5509,"-18"16"-4802,1-3-506,8-6-110,1 0 1,-1 0-1,1 0 1,1 1 0,-1 0-1,1 1 1,1 0-1,0 0 1,0 0-1,0 1 1,-5 14 0,1 6 187,0 1 0,2 0 1,2 0-1,-5 50 0,5 131 265,6-175-515,0-26-15,4 134 131,-2-117-138,2 0 0,1 0 0,9 31-1,-5-31-101,2-1 0,0 0 0,2-1 0,0 0 0,2-1 0,1 0 0,1-1 0,20 21 0,-19-27-926,-1 0 1,2-2-1,0 0 0,2-1 1,37 22-1,15-3-4712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5587,'0'0'8822,"-9"11"-8221,-27 29 425,-2-2 0,-73 57 0,100-86-718,8-6-175,0 0-1,-1-1 1,1 1-1,0-1 1,-1 0-1,0 0 1,1 0 0,-1 0-1,0 0 1,-7 1 1365,19-3-1164,8 1-332,0 0 1,0 1-1,0 1 1,25 8-1,66 28-873,-22-8-1981,-22-11-1540,-3 2-2832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7379,'0'0'10597,"30"-9"-10437,18 6-128,11 1-32,5-1-1552,0 3-529,-8 0-2850,-13 0-3969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4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6355,'0'0'10741,"102"0"-10741,-41 0-192,12 0-1233,-1 0-1840,0-7-3747</inkml:trace>
  <inkml:trace contextRef="#ctx0" brushRef="#br0" timeOffset="1">829 27 7619,'0'0'11398,"0"-27"-11318,0 54-16,0 11 192,8 10 256,-3 3-176,-5 4-32,0-2-272,0-2 32,0-1-64,0-4-976,-2 0-1313,2-3-3202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44 578 2273,'0'0'8030,"-7"3"-7331,-21 10-106,20-7-154,10-3-97,8-2 157,3-1-248,0 1 26,0-2 0,0 1 0,21-5 0,-29 4-225,0-1 1,-1 0 0,1 0 0,0 0-1,-1 0 1,1-1 0,-1 0-1,0 1 1,0-2 0,0 1-1,0 0 1,5-8 0,8-13 182,-1 0 1,-1-2-1,-1 0 1,-2 0 0,11-32-1,-10 26-63,27-78 772,-36 92-825,0 1 1,0-1-1,-2 0 1,1-26 0,-3-74 1128,-2 118-1260,1 0 0,0 0 0,0 1 1,0-1-1,-1 0 0,1 1 0,0-1 0,0 0 0,0 1 0,0-1 0,0 1 0,0 0 0,0-1 0,-1 2 0,-17 19-23,1 2 0,1 0 0,-24 43 0,-17 24-3,55-89 118,2-8 96,4-12 80,-1 9-257,1 0 0,0 0 0,1 1 0,0-1 0,9-15 1,-9 19-3,0 0 1,0 1 0,0-1 0,1 1 0,0 0 0,0 0 0,0 0-1,0 1 1,11-7 0,-16 10-7,1 1 1,0 0-1,-1-1 0,1 1 1,0 0-1,-1 0 0,1-1 0,0 1 1,0 0-1,-1 0 0,1 0 0,0 0 1,0 0-1,-1 0 0,1 0 1,0 0-1,0 0 0,-1 1 0,1-1 1,0 0-1,0 0 0,-1 1 0,1-1 1,0 0-1,-1 1 0,1-1 1,0 1-1,-1-1 0,1 1 0,-1-1 1,1 1-1,-1-1 0,1 1 0,-1-1 1,1 1-1,-1 0 0,1-1 0,-1 2 1,3 2-12,25 29-59,-4-3-587,50 47 0,34 14-5668,-49-41-501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2785,'0'0'7332,"24"9"-6436,13-4 193,6-3-513,3-2-432,2 0-80,-6 0-64,-4 0 0,-3 0-913,-14 0-975,-10 0-674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2977,'0'0'6243,"112"0"-6035,-72 0-208,-8 0-928,-10-16-1457,-12-8-2722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 5987,'0'0'5778,"0"4"-5484,0 86 694,-1 118 518,-1-183-1487,0 0 0,-2 0-1,-1 0 1,0-1 0,-2 1-1,-1-1 1,-20 41 0,22-57-5,3-4-2592</inkml:trace>
  <inkml:trace contextRef="#ctx0" brushRef="#br0" timeOffset="1">338 1 3121,'0'0'9434,"2"7"-8919,0 8-376,-1 0 0,0 0 0,-1 0 0,-1 0 0,0 0 0,-4 18 0,-2 20 166,1 32 55,-8 76 55,9-126-532,-1 0 0,-16 49 0,21-79-410,-1 1-1152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7908,'0'0'10119,"1"0"-9820,-1 0-298,0 1 1,1-1-1,-1 0 1,0 0-1,0 0 1,0 0-1,1 0 1,-1 1-1,0-1 1,0 0-1,0 0 1,0 0-1,0 1 1,1-1-1,-1 0 1,0 0-1,0 1 1,0-1-1,0 0 1,0 0-1,0 1 1,0-1-1,0 0 1,0 0-1,0 0 1,0 1-1,0-1 1,0 0-1,0 0 1,0 1-1,0-1 1,0 0-1,0 0 1,0 1-1,0-1 1,-1 0-1,1 0 1,0 0-1,0 1 1,0-1-1,-12 70 265,-25 86 0,16-73 117,9-33-244,-14 61 60,23-95-167,2 0 1,-1 0-1,2 0 0,3 32 0,-3-46-30,1 0 0,-1 0 0,1 0 0,0 0 0,-1-1 0,1 1 0,0 0 0,0 0-1,0-1 1,1 1 0,-1 0 0,0-1 0,0 1 0,1-1 0,-1 0 0,1 1 0,0-1 0,-1 0 0,1 0 0,0 0 0,-1 0 0,1 0 0,0-1 0,0 1-1,0-1 1,4 2 0,5 0 28,0-1 0,0 0 0,20-1 0,-19 0-13,-1-1 2,0 0 0,0-1 0,0 0 0,-1 0 0,1-1 0,-1-1-1,1 0 1,-1-1 0,0 1 0,-1-2 0,1 1 0,-1-2 0,0 1 0,9-9-1,-4 1-6,0 1 0,-1-2 0,0 1 0,-1-2 0,-1 0 0,-1 0 0,12-23 0,-19 31 0,1 1-1,-1-1 0,0 0 0,-1 0 1,0 0-1,0 0 0,-1 0 0,0 0 1,-1-1-1,1 1 0,-2 0 0,1 0 0,-3-11 1,3 18-18,0 0 0,-1 0 1,1 0-1,-1 0 0,1 0 1,-1 0-1,0 1 0,1-1 1,-1 0-1,0 0 0,0 1 1,0-1-1,1 0 0,-1 1 1,0-1-1,0 1 0,0-1 1,0 1-1,0-1 0,0 1 1,0 0-1,0-1 0,0 1 1,0 0-1,0 0 0,0 0 0,0 0 1,0 0-1,0 0 0,0 0 1,-1 0-1,1 0 0,0 1 1,0-1-1,0 0 0,0 1 1,0-1-1,0 1 0,1-1 1,-1 1-1,0-1 0,0 1 1,0 0-1,0-1 0,0 1 1,0 1-1,-3 5-16,1 0-1,1 1 1,-1-1 0,1 1 0,0 0-1,1-1 1,-1 9 0,0 59-105,2-68 122,0-1-17,1 1 0,0-1-1,0 0 1,1 0-1,0 1 1,0-1-1,0 0 1,1 0-1,0-1 1,0 1-1,1-1 1,-1 1-1,1-1 1,0 0-1,1 0 1,-1-1-1,1 1 1,0-1-1,0 0 1,0 0-1,10 5 1,-4-3-619,1 0 1,0 0-1,0-1 0,0-1 0,0 0 1,1-1-1,-1 0 0,1 0 1,0-2-1,14 1 0,-1-2-3467,-10-2-606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15 288 4706,'0'0'10645,"0"0"-10591,-1-1 0,1 1 0,0 0-1,0-1 1,-1 1 0,1 0 0,-1-1 0,1 1 0,0 0-1,-1-1 1,1 1 0,-1 0 0,1 0 0,0 0 0,-1-1 0,1 1-1,-1 0 1,1 0 0,-1 0 0,1 0 0,-1 0 0,0 2-28,0 0-1,0 0 1,0 1 0,1-1 0,-1 0 0,1 1 0,0-1 0,0 1 0,-1-1 0,2 0 0,-1 1 0,0 2 0,1 1 95,-1 87 1373,0-92-1482,1-1 0,0 1 0,0-1 0,-1 0 0,1 1 0,0-1 0,0 0 0,0 0-1,0 0 1,-1 1 0,1-1 0,0 0 0,0 0 0,0 0 0,0 0 0,0-1-1,-1 1 1,1 0 0,0 0 0,0 0 0,1-1 0,2-1 6,-1 0-1,0 0 1,1 0 0,-1 0 0,0 0 0,0-1-1,0 1 1,-1-1 0,1 0 0,-1 1 0,1-1-1,3-7 1,24-45 171,-24 43-134,14-39 19,-20 51-75,0-1 0,0 1 0,0 0-1,0 0 1,1 0 0,-1 0 0,0 0-1,0 0 1,0 0 0,0 0-1,0-1 1,0 1 0,0 0 0,0 0-1,0 0 1,0 0 0,1 0-1,-1 0 1,0 0 0,0 0 0,0 0-1,0 0 1,0 0 0,0 0 0,0 0-1,0 0 1,1 0 0,-1 0-1,0 0 1,0 0 0,0 0 0,0 0-1,0 0 1,0 0 0,0 0-1,1 0 1,-1 0 0,0 0 0,0 0-1,0 0 1,0 0 0,0 0-1,0 0 1,0 0 0,0 0 0,1 1-1,-1-1 1,0 0 0,0 0 0,0 0-1,0 0 1,0 0 0,0 0-1,0 0 1,0 0 0,0 0 0,0 1-1,6 7-129,-5-5 102,7 9 15,-1-1 1,2 0-1,0 0 1,0-1-1,1 0 1,0 0-1,0-1 1,15 9 0,-18-13 20,1 0 0,0-1 0,-1 0 0,2-1 0,-1 1 0,0-1 0,1-1 0,-1 0 0,1 0 0,0-1 0,-1 0 0,1 0 0,0-1 0,12-1 0,-19 1-8,0-1 1,0 0 0,0 0 0,0 0-1,-1 0 1,1 0 0,0 0 0,-1-1-1,1 1 1,-1 0 0,1-1-1,-1 0 1,0 1 0,1-1 0,-1 0-1,0 1 1,0-1 0,0 0 0,0 0-1,-1 0 1,1 0 0,0 0-1,-1 0 1,0 0 0,1 0 0,-1-3-1,2-10-1,0 0-1,-1-22 0,-1 31 3,0-15-1,1 10 0,-1 1 0,0 0 0,0-1-1,-5-19 1,5 28 0,0 0 1,-1 0-1,0 1 0,1-1 1,-1 0-1,0 0 0,0 0 0,0 1 1,0-1-1,-1 0 0,1 1 1,0-1-1,-1 1 0,1 0 0,-1-1 1,1 1-1,-1 0 0,0 0 1,1 0-1,-1 0 0,0 0 0,0 0 1,0 1-1,1-1 0,-1 0 1,0 1-1,0 0 0,0-1 0,0 1 1,0 0-1,-3 0 0,3 0-8,-1-1-1,0 1 1,0 0-1,0 0 1,1 1-1,-1-1 1,0 0-1,0 1 1,1 0-1,-1-1 1,0 1-1,1 0 1,-1 1-1,1-1 1,-1 0-1,1 1 1,0-1-1,-1 1 1,1 0-1,0-1 1,0 1-1,0 0 1,0 1-1,1-1 1,-1 0-1,0 0 1,1 1-1,0-1 1,-1 1 0,1-1-1,0 1 1,0 0-1,0 3 1,-2 1-30,1 0 1,1 1 0,-1-1 0,1 1 0,0 14-1,1-19 28,0 0 0,0 0 1,0 0-1,1-1 0,-1 1 0,1 0 0,0 0 0,0 0 0,0-1 0,0 1 0,0-1 0,1 1 0,-1-1 0,1 1 0,-1-1 0,1 0 0,0 1 0,4 2 0,1 0-49,1-1 0,0 0 1,0 0-1,1 0 0,-1-1 0,1-1 1,0 1-1,-1-1 0,18 1 0,-7-1-195,1-1-1,0-1 1,31-4 0,-48 3 237,0 0 0,0 0 0,0 0 0,1 0 0,-1-1 0,-1 1 0,1-1 0,0 0 0,0 0 0,0 0 0,-1 0 0,0 0 0,1-1 0,-1 1 0,0-1 0,0 0 0,0 1 0,0-1 0,-1 0 0,1 0 0,-1 0 0,1 0 0,-1 0 0,1-4 0,2-8-49,-1 0-1,0-1 0,2-28 0,-4 36 43,1-13-11,-2-1 1,0 0-1,-3-24 1,3 41 42,-1 0 0,0 0 1,0 1-1,0-1 0,0 1 1,-1-1-1,0 1 0,0-1 1,0 1-1,-1 0 0,1 0 1,-1 0-1,0 0 1,0 1-1,0-1 0,0 1 1,-1-1-1,0 1 0,1 0 1,-7-3-1,9 6-1,0-1 0,0 1 0,0-1 0,0 1 0,0 0 1,0-1-1,1 1 0,-1 0 0,0 0 0,0 0 0,0 0 0,0 0 0,0 0 0,0 0 1,0 0-1,0 0 0,0 1 0,0-1 0,0 0 0,0 0 0,0 1 0,1-1 0,-1 1 0,0-1 1,0 1-1,0-1 0,0 1 0,1-1 0,-1 1 0,0 0 0,1 0 0,-1-1 0,1 1 1,-1 0-1,1 0 0,-1 0 0,-2 4-12,1 0 1,0 0-1,0 0 0,-3 10 1,4-11 12,-4 22 19,1 1-1,0 0 1,3 0-1,1 43 1,0-28 118,1-28-90,0 1-1,0 0 0,1 0 0,7 21 0,-8-30-51,1 0 1,1 1-1,-1-1 0,1 0 0,0 0 0,1 0 0,-1-1 0,1 1 0,0-1 1,1 0-1,-1 0 0,8 6 0,-11-10-175,0 0 0,0-1 0,1 1 0,-1 0-1,1-1 1,-1 1 0,0-1 0,1 0 0,-1 1 0,1-1 0,-1 0 0,1 0-1,-1 0 1,1 0 0,-1 0 0,1 0 0,-1 0 0,0 0 0,1-1 0,-1 1 0,1 0-1,-1-1 1,1 0 0,-1 1 0,0-1 0,0 0 0,3-1 0,-1-1-506,1 1 0,0-1 0,-1-1 0,0 1 0,0 0 0,0-1 0,4-5 0,13-25-4582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 3810,'0'0'8972,"-23"-3"-8407,3 0-469,0 1 1,-35 1-1,53 1-94,0 0 1,1 0-1,-1 0 1,1 1-1,-1-1 1,1 1-1,-1-1 1,1 1 0,-1 0-1,1-1 1,-1 1-1,1 0 1,0 0-1,-1 0 1,1 0-1,0 0 1,0 0 0,0 1-1,0-1 1,0 0-1,0 0 1,0 1-1,0-1 1,0 1-1,0 2 1,0 0 3,0 1 1,0-1-1,1 1 1,-1 0-1,1-1 0,1 8 1,-1-1 12,0-2-12,0 0 0,0 0 0,1 0 0,0 1-1,1-1 1,0 0 0,0 0 0,1-1 0,0 1 0,1 0 0,0-1-1,0 0 1,0 0 0,1 0 0,6 7 0,40 42 99,-33-39-63,-1 2 0,26 36-1,-41-53-40,-1 0 1,1 0-1,-1 0 0,0 0 0,1 0 0,-1 0 0,0 0 0,0 5 0,-1-6 0,0-1 1,0 0 0,0 1 0,0-1-1,0 0 1,-1 1 0,1-1-1,0 0 1,-1 0 0,1 1-1,-1-1 1,1 0 0,-1 0-1,0 0 1,1 1 0,-1-1-1,0 0 1,0 0 0,0 0-1,0 0 1,0-1 0,0 1-1,0 0 1,0 0 0,0-1-1,-2 2 1,-13 5-38,-1-1-1,0-1 0,0 0 1,-32 3-1,36-6-101,-81 13-2242,-7-3-2677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4562,'0'0'7441,"6"-12"-6940,-2 4-451,-3 4-42,1 0 1,-1 1-1,1-1 0,0 1 1,0-1-1,0 1 0,0 0 0,1 0 1,-1 0-1,1 0 0,0 0 1,0 0-1,0 1 0,0-1 0,0 1 1,0 0-1,1 0 0,-1 0 1,1 0-1,0 1 0,6-3 0,2 2-13,-1 1-1,0 0 0,1 1 0,-1 0 0,1 0 0,12 3 0,-19-2-10,0 0-1,0 1 0,0 0 0,0 0 1,-1 0-1,1 0 0,-1 1 0,1 0 0,-1 0 1,0 0-1,0 0 0,0 0 0,-1 1 1,1 0-1,5 7 0,-1 3-42,0 0 0,-1 1 1,-1 0-1,0 0 0,-1 0 0,0 1 0,2 19 0,-2-7 1500,-1 0 0,0 28 0,-5-71-1320,1 0 0,1-1 0,0 1 0,2 0-1,-1 0 1,2 0 0,0 1 0,1-1 0,0 1-1,11-21 1,-6 17-70,1 1-1,0 0 0,2 1 1,25-27-1,-32 37-44,0 1-1,1-1 1,0 1-1,0 0 0,1 1 1,-1 0-1,1 0 1,0 0-1,0 1 1,0 0-1,0 1 0,1 0 1,16-2-1,-19 3-30,0 1 1,1 0-1,-1 0 0,0 0 1,0 1-1,0 0 0,0 0 0,0 1 1,9 2-1,-11-1 5,1 0 1,-1-1 0,1 2-1,-1-1 1,0 0-1,0 1 1,-1 0 0,1 0-1,-1 0 1,1 0-1,2 6 1,2 4-137,-1-1 1,0 1-1,-1 0 0,-1 1 1,0 0-1,-1-1 0,-1 1 1,2 25-1,-2-7-1829,-2 1 0,-5 62 1,-5-46-1810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7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6947,'0'0'7171,"25"-5"-5906,281-36 633,34 15-860,-280 21-949,320-20 646,403-34 1284,-729 53-1494,-35 1 14,-19 5-512,0 0 0,0 0 0,1 0 0,-1-1 0,0 1 0,0 0 0,1 0 0,-1 0 0,0-1 0,0 1 0,0 0 0,0 0 1,1-1-1,-1 1 0,0 0 0,0 0 0,0-1 0,0 1 0,0 0 0,0-1 0,0 1 0,0 0 0,0 0 0,0-1 1,0 1-1,0 0 0,0-1 0,0 1 0,0 0 0,0-1 0,-1 0 14,0-1 1,0 1-1,0-1 1,0 1-1,0 0 1,-1 0-1,1-1 1,0 1-1,-1 0 1,1 0-1,-1 0 1,1 0-1,-4 0 0,-7-5-337,-1 1-1,0 1 0,0 1 0,0-1 0,0 2 0,-1 0 0,-17 0 0,-13 1-2419,-46 7 1,-31 10-4480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0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8212,'0'0'3834,"5"26"-3109,0-3-499,27 145 861,-9 4-368,-14-88-101,32 132 0,-40-212-1861,-3-12-1717,-5-16-3492,-9-13 2124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0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355 162 7379,'0'0'6542,"-20"9"-6251,18-8-288,-10 4 28,-1 1 0,1 0 0,0 0 0,1 1 0,-1 1-1,1 0 1,1 1 0,0 0 0,0 0 0,1 1 0,-12 16-1,-36 55 205,-76 121 3476,135-220-3212,3-4-238,1 1 1,0 0-1,16-31 0,35-60 184,-56 109-428,35-57 431,3 3-1,67-79 0,-103 132-418,1-1 0,-1 0 0,1 1 0,0 0 0,0 0 0,1 0 0,-1 0 0,1 1 0,0 0 0,0 0 0,0 0 0,1 1 0,-1-1 0,0 1 0,1 0 0,0 1 0,-1-1 0,1 1 0,0 0 0,8 1 0,6-2-37,1 2 0,-1 1 0,1 0 0,-1 2 0,1 0 0,-1 1 0,21 8 0,25 13-63,67 38 0,61 43-2269,-163-88 1444,85 55-7649,-83-49-3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9 480,'0'0'5790,"-22"-2"-4334,5 0-1236,4 0-23,0 0-1,-1 1 1,-17 1-1,25 1-80,-1 0 0,1 0 0,-1 0 0,1 1 1,-1 0-1,1 0 0,0 1 0,0 0 0,0 0 0,0 0 0,-8 7 0,-3 4 59,1 2 1,0 0-1,2 1 0,0 0 1,0 1-1,2 0 1,0 2-1,2-1 1,0 1-1,1 1 1,1-1-1,0 1 1,2 1-1,1 0 0,0-1 1,-2 43-1,7-56-145,0 1 0,0-1-1,1 0 1,0 1-1,0-1 1,1 0 0,0 0-1,0 0 1,5 9 0,-4-11-7,0 0 0,1 0 1,0-1-1,0 1 0,0-1 1,1 0-1,0-1 0,0 1 1,0-1-1,0 0 0,10 6 1,-3-4-13,0 1 0,1-2 0,-1 0 0,1-1 0,0 0 0,0 0 0,1-2 0,15 2 0,12-1 13,55-4-1,-86 0 13,0 0 0,0 0 0,0-1 0,0 0 0,0-1-1,-1 0 1,1 0 0,-1-1 0,0 0 0,0-1 0,9-6 0,-13 8 4,-1-1 1,1 0 0,-1 0 0,0 0 0,0 0 0,0 0 0,-1-1 0,0 0-1,1 0 1,-2 0 0,1 0 0,0 0 0,-1 0 0,0-1 0,-1 1 0,1-1-1,-1 0 1,0 1 0,0-1 0,0-9 0,-3-2 3712,1 40-2957,0 37-790,-1-21-30,6 60-1,-3-91-91,1 0-1,0 0 1,0-1-1,0 1 1,4 7-1,-5-13-166,-1 0-1,1 0 1,0-1 0,0 1-1,0 0 1,0-1-1,1 1 1,-1-1-1,0 1 1,1-1-1,-1 1 1,1-1-1,-1 0 1,1 0 0,-1 0-1,1 0 1,0 0-1,0 0 1,0 0-1,-1-1 1,1 1-1,0 0 1,0-1 0,4 1-1,7-1-4401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10997,'0'0'4941,"14"-2"-4749,-12 1-186,4 0 7,0 1 1,0-1-1,-1 1 1,1 0-1,0 0 1,9 2-1,-12-1-9,0 0-1,0 0 0,0 0 1,0 0-1,0 1 0,0 0 1,0 0-1,0-1 1,0 2-1,-1-1 0,1 0 1,-1 0-1,0 1 0,1-1 1,-1 1-1,3 6 0,5 7 21,0 1 0,-2 0 0,0 0 1,-1 1-1,0 0 0,-2 1 0,0-1 0,-1 1 0,-1 0 0,-1 0 0,0 0 0,-1 0 0,-4 34 0,3-52 0,-1 0 1,1 0 0,-1 0-1,1 0 1,-1 0-1,0 0 1,1 0 0,-1 0-1,0 0 1,0 0 0,1-1-1,-1 1 1,0 0 0,0 0-1,0-1 1,0 1 0,0-1-1,0 1 1,0-1 0,0 1-1,0-1 1,0 0 0,0 1-1,-1-1 1,1 0-1,0 0 1,0 0 0,0 0-1,0 0 1,0 0 0,-2 0-1,0 0 76,1-1 0,-1 1 0,1 0 0,-1-1 0,1 1-1,0-1 1,-1 1 0,1-1 0,0 0 0,-1 0 0,1 0-1,0-1 1,0 1 0,-4-3 0,3 0 5,0 0 0,1 0 0,-1-1 0,1 1 0,0 0 0,0-1 0,0 0 0,1 1 0,-1-1 0,1 0 1,-1-7-1,1-7 228,0-33-1,2 27-174,-1 12-126,1 0 1,0 1-1,2-1 1,-1 1-1,1-1 1,1 1 0,0 0-1,1 0 1,0 1-1,1-1 1,0 1-1,1 0 1,0 1 0,12-14-1,-12 16-305,1 0-1,0 1 1,0-1 0,1 1-1,0 1 1,0 0-1,1 0 1,-1 1 0,1 0-1,1 0 1,-1 1-1,1 1 1,-1 0 0,1 0-1,0 1 1,19-1-1,29 4-3837,-6 7-1585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165 176 6195,'0'0'6651,"16"-1"-6072,54-7-387,-67 7-184,0 1 0,0-1 0,0 0 0,0 0 0,0-1 0,0 1 0,-1 0 0,1-1 0,0 0 0,-1 1 0,1-1-1,-1 0 1,0 0 0,1-1 0,-1 1 0,0 0 0,-1-1 0,1 1 0,0-1 0,-1 0 0,1 1 0,-1-1 0,0 0 0,0 0 0,0 0 0,0 0 0,0 0 0,0-5 0,-1 4 7,0 0-1,0 1 1,0-1-1,0 0 1,-1 1 0,1-1-1,-1 1 1,0-1-1,0 1 1,-1-1 0,1 1-1,0 0 1,-1 0-1,0-1 1,0 1 0,0 0-1,0 0 1,-1 1-1,1-1 1,-1 0 0,-3-2-1,-1 1 135,1 0 0,-1 1 0,0 0 0,0 0 0,0 1 0,-1 0 0,1 0 0,0 1 0,-1-1 0,1 2 0,-1-1 0,0 1 0,-8 1 0,9-1-50,0 1 0,1 0 0,-1 1 0,0-1 0,1 1 0,0 1 1,-1-1-1,1 1 0,0 0 0,0 0 0,1 1 0,-1 0 0,1 0 0,-10 9 0,7-4-61,1 0-1,0 1 0,1 0 0,0 0 0,1 0 0,0 1 0,0-1 0,1 1 0,1 0 0,0 1 0,0-1 0,1 1 0,1-1 0,0 1 0,0-1 0,1 1 0,3 22 0,-2-28-31,0 1 0,0-1 0,0 1 0,1-1-1,0 0 1,0 0 0,1 0 0,0 0-1,0 0 1,0-1 0,1 1 0,0-1 0,0 0-1,0 0 1,0 0 0,1-1 0,0 0-1,0 1 1,0-2 0,9 6 0,-3-3-206,1 0-1,-1-1 1,2-1 0,-1 0 0,0 0-1,1-2 1,-1 1 0,1-1 0,22 0 0,-14-2-479,12 1-2134,61-6 0,-70 0-216,29-9 0,-50 13 2770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306 345 8948,'0'0'4087,"-25"-7"-1816,-82-17-833,103 23-1369,0 1 0,0-1 1,0 1-1,0 0 0,0 0 1,0 1-1,0-1 0,0 1 1,0 0-1,1 0 0,-1 0 1,0 0-1,1 1 0,-1 0 1,1-1-1,-1 1 0,1 0 1,0 1-1,-1-1 0,1 1 0,1-1 1,-1 1-1,0 0 0,1 0 1,-5 6-1,-1 1 34,0-1-54,0 1 0,1 0 0,1 1 0,-1-1 0,2 1 0,-1 1 0,2-1 0,-1 1 0,2 0 0,-1 0 0,2 0 0,0 0 0,0 0 0,1 0 0,0 1 0,1-1 1,2 14-1,-2-24-50,1 1 1,0-1-1,-1 0 0,1 0 1,0 0-1,0 0 1,0 0-1,1 0 1,-1 0-1,0 0 1,1 0-1,-1 0 0,1-1 1,0 1-1,-1-1 1,1 1-1,0-1 1,0 0-1,0 0 1,0 0-1,0 0 1,0 0-1,0 0 0,1 0 1,-1-1-1,0 1 1,0-1-1,5 1 1,0 0-24,0 0 0,0-1 1,0 1-1,0-2 0,1 1 0,-1-1 1,0 0-1,10-3 0,-11 2 4,0-1-1,0 0 1,0-1 0,-1 1-1,1-1 1,-1 0 0,0-1-1,0 1 1,-1-1-1,9-10 1,-6 5 32,0 0 1,-1 0-1,0 0 1,-1-1-1,6-14 1,-10 21 64,0 1 1,0-1-1,-1 0 0,1 0 1,-1 0-1,0-4 0,0 7 268,0 5-209,0 2-151,0 0 1,1-1-1,0 1 1,0 0 0,0 0-1,1 0 1,-1-1-1,1 1 1,1-1 0,-1 0-1,1 1 1,0-1-1,0 0 1,1 0-1,-1-1 1,1 1 0,0-1-1,0 0 1,1 0-1,-1 0 1,1 0 0,0-1-1,0 0 1,0 0-1,0 0 1,0-1 0,1 0-1,-1 0 1,1 0-1,0 0 1,0-1 0,-1 0-1,1 0 1,7-1-1,-3 1-243,1 0-1,0-1 0,0-1 0,18-3 0,-24 3 176,-1 0-1,1-1 0,0 0 0,-1 1 1,0-2-1,0 1 0,1 0 1,-1-1-1,0 0 0,-1 0 0,1 0 1,5-7-1,-2 1 5,0 0 0,-1 0 0,-1 0 0,0-1 0,0 0 0,-1 0 1,0 0-1,-1 0 0,0-1 0,0 1 0,1-14 0,-1-15 102,-1-71 0,-3 62 155,0 6 810,-2 1-1,-2 0 1,-15-60 0,17 90-161,0 10 6,1 24-458,2-22-420,-8 379 91,8-320-108,0-55-69,0 1 0,0-1-1,0 0 1,1 1 0,0-1-1,0 0 1,0 0-1,1 1 1,0-1 0,4 8-1,-4-10-235,0-1-1,0 0 1,0 0-1,0 0 1,0 0-1,0 0 1,1 0 0,-1-1-1,0 1 1,1-1-1,0 1 1,-1-1-1,1 0 1,0 0-1,-1 0 1,1-1-1,0 1 1,0-1-1,0 1 1,0-1-1,2 0 1,20 0-5935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6755,'0'0'2431,"26"-10"-1719,82-30-480,-105 38-212,11-2 29,0-2-1,0 1 0,-1-2 0,18-11 0,-28 16 5,-1 0 1,1 0-1,-1-1 0,0 1 1,0-1-1,0 1 1,0-1-1,-1 0 0,1 0 1,-1 0-1,1 0 0,-1 0 1,0 0-1,0 0 1,-1 0-1,1 0 0,-1-1 1,1 1-1,-1 0 1,0-6-1,0 0 371,0 0-1,0 0 1,-1 0-1,0 0 1,-4-13 0,3 19-266,1-1 1,-1 1 0,1 0 0,-1 0 0,0 1-1,0-1 1,0 0 0,-1 1 0,1-1-1,-1 1 1,1-1 0,-1 1 0,0 0 0,0 0-1,0 1 1,0-1 0,-5-2 0,2 1 228,0 1 1,-1 0-1,1-1 1,-11 0-1,16 2-353,-1 1-1,1 0 0,0 0 0,0 0 0,-1 0 0,1 0 1,0 0-1,0 0 0,-1 0 0,1 0 0,0 0 0,0 1 1,0-1-1,-1 0 0,1 1 0,0 0 0,0-1 0,0 1 1,0-1-1,0 1 0,0 0 0,0 0 0,0 0 0,0-1 1,0 1-1,0 0 0,1 0 0,-1 0 0,0 0 0,1 0 1,-1 1-1,1-1 0,-1 1 0,-4 20-11,1 0-1,1 1 1,1-1-1,2 45 1,0-37-18,0-22-3,1 0 0,-1 0 0,1-1 0,1 1 0,-1 0 0,1 0 0,1-1 0,-1 1 0,1-1 1,6 11-1,-6-14-5,-1 0 0,1-1 1,0 1-1,0-1 0,1 1 1,-1-1-1,1 0 0,-1 0 1,1-1-1,0 1 1,0-1-1,0 0 0,0 0 1,1 0-1,-1 0 0,1-1 1,-1 0-1,1 0 0,5 1 1,2-1-26,1 1 1,-1-2-1,0 0 1,0 0-1,0-1 1,0-1-1,0 0 1,0-1-1,0 0 1,-1 0-1,1-1 1,-1-1-1,0 0 1,0-1-1,-1 0 1,1 0-1,-1-1 1,-1-1-1,1 1 1,-1-1-1,13-16 1,-4 2 51,0-1 1,26-47-1,-37 57 3,0 0 0,-1 0 1,-1 0-1,0-1 0,-1 0 0,-1 0 1,3-25-1,-6 38 9,0 0 0,0 0 0,0 1 0,0-1 0,0 0 0,0 0 0,-1 0 0,1 0-1,0 0 1,-1 0 0,1 0 0,-1 0 0,1 1 0,-1-1 0,1 0 0,-1 0 0,1 1 0,-1-1 0,0 0 0,0 1 0,1-1 0,-1 1 0,0-1 0,0 1 0,0-1-1,1 1 1,-1-1 0,0 1 0,0 0 0,0-1 0,0 1 0,0 0 0,0 0 0,0 0 0,0 0 0,0 0 0,0 0 0,0 0 0,1 0 0,-3 0 0,0 1-15,0-1 0,1 0 0,-1 1 1,0-1-1,0 1 0,1 0 1,-1 0-1,0 0 0,1 0 0,-1 0 1,1 1-1,0-1 0,-1 1 1,-1 1-1,1 1-21,0 0 0,0 0 0,0 1 0,1-1 0,0 1-1,0-1 1,0 1 0,0 0 0,1 0 0,-1-1 0,0 9 0,0 7-39,1 31-1,1-40 49,1-2-66,0 0 0,0 0 0,1 0-1,1-1 1,-1 1 0,1-1 0,1 0-1,6 12 1,8 23-2613,-16-37 1237,0 0 1,-1 0 0,0 0 0,0 1 0,0 9 0,-1-1-6584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8468,'0'0'8574,"0"22"-8128,0 325 1568,-2-88-1718,2-258-313,0 0 0,0 0-1,0 0 1,0 0 0,0 0-1,0-1 1,1 1 0,-1 0-1,0 0 1,1 0 0,-1-1-1,1 1 1,-1 0 0,1 0-1,-1-1 1,1 1 0,-1 0-1,1-1 1,-1 1-1,1-1 1,0 1 0,-1-1-1,1 1 1,0-1 0,0 1-1,0-1 1,-1 1 0,1-1-1,0 0 1,0 0 0,0 1-1,1-1 1,34 1-995,-23-2 542,-5 1 79,0 0 0,-1-1 0,1 0 0,-1-1 0,1 0 0,-1 0 0,0 0 0,0-1 0,0 0-1,8-5 1,-3 0-1501,1 0 0,13-12 0,13-16-4866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11493,'0'0'7092,"174"-48"-7092,-137 36-449,-8 7-1295,-15 5-1874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5923,'0'0'5533,"26"0"-4599,294 0 1635,175-22-1321,-488 21-1240,19-3-6,-25 4 2,-1 0 0,1-1 0,0 1 0,-1 0 0,1 0-1,-1 0 1,1-1 0,0 1 0,-1 0 0,1-1 0,-1 1 0,1-1 0,-1 1 0,1-1 0,-1 1-1,1-1 1,-1 1 0,1-1 0,-1 1 0,0-1 0,1 0 0,-1 1 0,0-1 0,1 1 0,-1-1-1,0 0 1,0 1 0,0-2 0,-21 2-3400,-10 0-1614,-8 0-2402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1 607 6531,'0'0'9191,"35"-9"-7716,331-89 945,-123 37-1492,65-12-130,1063-225 381,-1066 245 3,-278 50-984,6-3 44,-58 4-220,21 2-26,-81-3-3456,-164 15 1,116 14-3259,133-25 6694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4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1569,'0'0'14849,"0"2"-14750,0 0-95,1 0 0,-1 1 0,1-1 0,0 0 0,0 1 0,0-1 0,0 0 0,0 0 0,0 0 0,0 0 0,1 0 1,1 2-1,25 27 141,-15-18-42,23 26 205,72 88 548,-107-126-752,0-1 0,-1 1 0,1 0 0,0 0 0,0-1 0,-1 1 1,1 0-1,0-1 0,0 1 0,0-1 0,0 1 0,0-1 0,0 0 0,0 1 1,0-1-1,0 0 0,0 1 0,0-1 0,0 0 0,0 0 0,0 0 1,0 0-1,0 0 0,0 0 0,0 0 0,1-1 0,30-12 24,-26 10 59,89-47 185,327-158-18,-374 189-317,-30 13 108,0-1 0,-1-1 0,25-16-1,-40 22 230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7828,'0'0'10167,"0"-3"-9559,2-5-453,2 11-52,9 21 38,6 9 135,-16-30-243,-1 0-1,1 0 1,0-1-1,0 0 1,1 1-1,-1-1 1,0 0-1,1-1 1,-1 1-1,1-1 1,0 1-1,-1-1 1,1 0-1,0 0 1,6 0-1,5 0 86,1-1 0,25-2 0,-31 2-50,16-4 16,-1 0 1,0-1-1,0-2 0,0 0 0,-1-2 1,25-12-1,136-79 970,-181 98-1012,58-38 443,-33 21 62,53-26 0,-77 46-2075,-8 8-860,-20 18-1539,-23 10-2095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4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1793,'0'0'5002,"7"11"-4738,-4-6-206,1 2 76,0-1-1,0 1 0,1-1 0,0 0 1,0 0-1,0-1 0,1 1 0,0-1 1,0 0-1,0-1 0,1 0 0,0 0 1,9 5-1,-2-6 394,-1 0 0,1 0-1,0-2 1,0 1 0,1-2 0,20-1 0,1 0 363,-8 0-227,-1-1 0,0-2 0,0 0 0,39-13 0,104-44 2010,-97 33-1573,-55 20-792,-15 6-283,1 0 1,-1 0 0,1 1-1,0 0 1,-1 0-1,1 0 1,5-1 0,-8 2-216,-1 7-4430,-6 6 575,-12 5-3252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5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49 464,'0'0'192,"-3"-48"-848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5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49 176,'-3'-48'12702,"-15"48"-11349,-5 0-1103,0 1 1,0 1 0,-28 6 0,39-5-174,-1 1 1,0 0-1,1 1 0,0 0 1,0 1-1,1 0 0,-14 11 1,12-7-42,1 1 1,0 0 0,1 0 0,0 2 0,1-1-1,0 1 1,1 1 0,1 0 0,0 0 0,1 1 0,0-1-1,1 2 1,-4 18 0,3-7 51,1 1 0,1 0 0,2 0 0,1 0 0,1 0 0,5 51 0,-2-67-52,0 0 0,1-1 0,1 0 0,0 0-1,0 0 1,1 0 0,1 0 0,0-1 0,12 16 0,-9-13-2,1-1 0,1 0 0,0-1 0,1 0 0,0-1 0,23 15 0,-24-19 12,1 0 1,0-1-1,0 0 0,0-1 0,1 0 0,0-1 0,25 2 0,-3-2 249,61-4-1,-81-1-272,0 0 0,0 0-1,-1-2 1,1 0 0,-1-1 0,0 0 0,14-8-1,0-1 36,-2-2 0,37-27-1,-52 34-9,-1 0 0,0 0 1,-1-1-1,1 0 0,-2-1 0,10-13 0,-13 16 36,-1-1 1,0 1 0,0 0-1,0-1 1,-1 0-1,-1 0 1,1 0-1,-1 0 1,-1 0-1,1-10 1,-1 1 44,-1 0 1,-1-1 0,0 1-1,-1 0 1,-1 0-1,-1 0 1,0 1-1,-2-1 1,0 1-1,-13-27 1,11 30-96,1 1 1,-2-1 0,0 2-1,0-1 1,-1 1-1,-1 0 1,0 1 0,0 0-1,-1 1 1,-1 1-1,0 0 1,0 0-1,0 1 1,-1 1 0,0 0-1,-16-4 1,-12-3-52,0 3-1,-1 1 1,0 3 0,0 1 0,-84 0-1,118 6-112,0 0-1,0 1 1,1 0-1,-1 0 1,0 1-1,1 0 1,0 1-1,-1 0 1,1 0-1,-10 6 1,13-6-199,0 1 0,1-1 0,-1 1 0,1 0 1,-1 0-1,1 0 0,1 1 0,-1 0 0,0-1 0,1 1 1,0 0-1,0 1 0,1-1 0,0 0 0,0 1 0,-2 5 1,2-2-1041,1 0 0,-1 1 0,1 12 0,1 27-6007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5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 4514,'0'0'7057,"-7"-3"-6057,6 3-961,-1-1 1,0 0-1,0 1 0,1-1 0,-1 1 0,0 0 1,0-1-1,0 1 0,1 0 0,-1 0 1,0 0-1,0 0 0,-3 1 0,3 0-18,0 0 1,0 1-1,-1-1 0,1 0 0,0 1 0,0-1 0,0 1 1,0 0-1,1 0 0,-1-1 0,0 1 0,-2 5 0,-17 23 244,0 2-1,3 0 1,-30 70 0,39-77-98,1 1 0,1 0 0,2 0 0,0 1 0,2 0 0,-1 36 0,4-59-148,-1 17 59,1 0 1,1 0 0,1-1 0,0 1-1,2-1 1,0 1 0,9 23-1,-4-24 11,0 0 0,1-1 0,1 0 0,1-1 0,28 32 0,-33-42-98,0-1 0,1 0 0,0 0-1,0-1 1,1 0 0,-1 0-1,1-1 1,1 0 0,-1-1 0,1 0-1,-1-1 1,1 0 0,0 0 0,16 2-1,26-2-3650,76-3 0,-66-4-2437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5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2465,'0'0'8343,"2"-21"-7287,0-5-614,7-32-1,-8 55-406,0 1 0,-1-1 0,1 1 0,0 0 0,1-1 0,-1 1 0,0 0 0,1 0-1,-1 0 1,1 0 0,0 0 0,-1 0 0,1 0 0,0 0 0,0 1 0,0-1 0,0 1 0,1 0 0,-1-1 0,0 1-1,1 0 1,-1 0 0,1 0 0,-1 1 0,1-1 0,2 0 0,3-1 55,9-2-23,-1 1 1,1 0 0,0 1 0,33 1-1,-48 1-70,0 0 0,0 1 0,1 0 0,-1-1 0,0 1-1,0 0 1,0 0 0,0 0 0,0 0 0,0 0 0,0 0-1,-1 1 1,1-1 0,0 1 0,-1-1 0,1 1 0,-1 0-1,1-1 1,-1 1 0,0 0 0,0 0 0,0 0 0,0 0-1,1 3 1,3 8-32,0-1-1,5 26 1,-9-34 31,10 49 235,-3 0 0,-2 1-1,-1 66 641,-5-126 634,0-36-582,7-53 0,-4 78-864,0-1 0,1 1 0,1 0 0,1 0 1,0 1-1,10-17 0,-13 27-53,0 1 1,1 0-1,0 0 1,0 0-1,1 0 1,-1 0-1,1 1 1,0 0-1,0 0 1,1 1-1,-1-1 1,1 1-1,-1 0 1,1 1-1,0-1 1,0 1 0,7-1-1,4-1-38,0 1 0,0 0 0,0 2 0,0 0 0,20 2 0,-34-1 25,0 0 0,-1 1-1,1-1 1,-1 1 0,1 0-1,0-1 1,-1 1 0,1 0-1,-1 1 1,0-1 0,1 0-1,-1 1 1,0-1 0,0 1 0,0 0-1,2 2 1,0 0-5,-1 0 0,0 1-1,0-1 1,0 1 0,-1-1 0,1 1 0,2 9 0,-1 1-3,-1 0 1,0 0-1,-1 0 1,0 31 0,-2 100-988,-2-50-3804,2-45-688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4674,'0'0'8191,"13"13"-7938,2 2-87,1 0 78,-1 1 0,0 1 0,15 23 0,-8-6-20,-11-16-93,1-1 0,0 0 0,1 0 1,1-2-1,28 26 0,-40-39-310,1 0 1,-1-1-1,1 0 1,-1 1-1,1-1 1,0 0-1,0 0 1,-1 0-1,1-1 0,0 1 1,0-1-1,0 0 1,6 0-1,-9 0 30,1 0 0,-1 0-1,0-1 1,1 1 0,-1-1 0,1 1 0,-1 0-1,0-1 1,1 1 0,-1-1 0,0 1-1,0-1 1,1 1 0,-1-1 0,0 1-1,0-1 1,0 1 0,0-1 0,0 1-1,0-1 1,0 1 0,0-1 0,0 1 0,0-1-1,0 1 1,0-1 0,0 1 0,0-1-1,0 1 1,-1-2 0,1-2-897,0-25-4084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4818,'0'0'8655,"-6"11"-8380,-30 38 524,-1-2 1,-44 43-1,66-73-1205,-12 12 1265,13-18-3467,-2-7-4337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 7652,'0'0'8641,"15"0"-8297,10-3-235,39-1-874,-99 4 649,-50 1 181,84-1-56,0 0 1,-1 1-1,1 0 1,-1-1-1,1 1 1,0 0-1,-1-1 1,1 1-1,0 0 1,0 0-1,0 0 0,0 0 1,0 0-1,0 1 1,0-1-1,0 0 1,0 0-1,0 1 1,0-1-1,1 0 1,-1 1-1,1-1 1,-1 1-1,1-1 0,0 1 1,-1 2-1,-4 45 168,4-41-142,1 54 117,0-61-139,0 0 0,0 0 1,0 0-1,1 0 0,-1 0 0,0 0 0,1 0 1,-1 0-1,1 0 0,-1 0 0,1 0 0,-1-1 1,1 1-1,0 0 0,-1 0 0,1 0 0,0-1 1,-1 1-1,1 0 0,0-1 0,0 1 0,0-1 1,0 1-1,0-1 0,0 1 0,0-1 1,0 0-1,-1 1 0,1-1 0,0 0 0,1 0 1,0 0-1,42 1 425,-30-2-309,238-1 501,-249 2-637,-1 0 0,1 0 0,0 1 0,-1-1 0,1 1 0,-1 0 1,1 0-1,-1-1 0,1 1 0,-1 1 0,0-1 0,1 0 0,-1 1 0,0-1 1,0 1-1,0 0 0,0-1 0,0 1 0,0 0 0,-1 0 0,1 0 0,-1 1 1,1-1-1,-1 0 0,2 4 0,-1 0-15,1 1-1,-1 0 1,0 0 0,-1 0-1,1 1 1,-1-1 0,0 14-1,-2-18 25,1-1 1,0 1-1,-1-1 0,0 1 0,1-1 1,-1 0-1,0 1 0,0-1 0,-1 0 1,1 0-1,0 0 0,-1 0 0,1 0 1,-1 0-1,0 0 0,1 0 0,-1-1 1,0 1-1,0-1 0,0 1 0,0-1 1,0 0-1,-1 1 0,1-1 0,0-1 1,-1 1-1,1 0 0,0 0 0,-4 0 1,-8 2 16,0-1 1,-1 0 0,-23 0 0,17-1-213,6 0-805,-1-1 0,-28-3 0,41 3 714,-1-1 0,0 0 0,0 0 0,1 0 0,-1 0 0,1 0 0,-1-1 0,1 0 0,0 0 0,-1 0 0,1 0 0,0 0 0,0-1 0,0 1 0,1-1 1,-5-5-1,-11-28-6488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2177,'0'0'10549,"136"-17"-9733,-74 17-384,-1-4-191,6-1-241,5 0-385,-2-2-1327,-4 0-2354,-7-3-1665</inkml:trace>
  <inkml:trace contextRef="#ctx0" brushRef="#br0" timeOffset="0.07">806 0 144,'0'0'15311,"-2"2"-14593,0 0-701,1 0-1,0 0 1,0-1 0,0 1 0,0 0-1,0 0 1,0 1 0,1-1 0,-1 0 0,1 0-1,-1 0 1,1 0 0,0 0 0,0 1-1,0-1 1,0 0 0,0 0 0,0 0 0,1 3-1,0 8 73,-21 218 1542,6-106-1237,13-71-1888,5-53-718,0-1 1575,-1 0 0,1-1 0,0 1-1,0-1 1,-1 1 0,1-1 0,-1 0-1,1 0 1,-1-1 0,1 1 0,-1-1 0,4-2-1,27-28-5530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5907,'0'0'9583,"-8"13"-9207,-3 5-157,-2 0-1,0-1 1,-1 0 0,-18 17 0,-64 46 897,79-68-824,-1 0-1,0-1 0,-37 15 0,76-27 2411,-5 3-2778,1 0-1,27 7 1,44 24 100,22 7-2078,-96-36 434,-1-1 1,1-1-1,19 1 1,2-2-3567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7716,'0'0'8075,"15"21"-7651,27 37-4,-2 3 0,52 110 0,-74-127-151,-2 1-1,-1 0 1,11 68 0,-23-92-173,-1-1 0,-1 1-1,-1 1 1,-3 24 0,2-33-78,-2 0 1,0-1-1,0 1 1,-1 0-1,0-1 1,-2 0-1,-9 19 1,3-13-7,-1 0 0,0-1-1,-1-1 1,-1 0 0,-24 19 0,-93 62-126,83-66-1240,-2-3-1,-63 27 1,1-12-4865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0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72 272,'0'0'6536,"-4"0"-5559,-19 1 3324,14 4-2805,9-5-1469,0 0 0,0 0-1,0 0 1,0 0 0,1 0-1,-1 0 1,0 0 0,0 0 0,0 0-1,0 0 1,0 0 0,0 0 0,0 0-1,1 0 1,-1 0 0,0 0-1,0 0 1,0 0 0,0 0 0,0 0-1,0 1 1,0-1 0,0 0 0,1 0-1,-1 0 1,0 0 0,0 0 0,0 0-1,0 0 1,0 0 0,0 0-1,0 0 1,0 1 0,0-1 0,0 0-1,0 0 1,0 0 0,0 0 0,0 0-1,0 0 1,0 0 0,0 1-1,0-1 1,0 0 0,0 0 0,0 0-1,0 0 1,0 0 0,0 0 0,0 0-1,0 1 1,0-1 0,0 0-1,0 0 1,0 0 0,60 1 173,-22 0 23,0-1 1,0-1-1,58-12 1,-95 14-172,-1-1-1,0 0 1,0 0 0,0 0 0,0 0 0,1 0-1,-1 0 1,0 0 0,0 0 0,0 0 0,0 0 0,1 0-1,-1 0 1,0 0 0,0 0 0,0 0 0,0 0-1,1 0 1,-1 0 0,0-1 0,0 1 0,0 0 0,0 0-1,0 0 1,1 0 0,-1 0 0,0 0 0,0 0-1,0 0 1,0-1 0,0 1 0,0 0 0,0 0 0,1 0-1,-1 0 1,0 0 0,0-1 0,0 1 0,0 0-1,0 0 1,0 0 0,0 0 0,0-1 0,0 1 0,0 0-1,0 0 1,0 0 0,0 0 0,0-1 0,0 1-1,0 0 1,0 0 0,0 0 0,0 0 0,0-1 0,0 1-1,0 0 1,0 0 0,-1 0 0,-7-6-433,7 6-109,0-2-39,1 1 0,-1-1 0,0 0-1,0 1 1,1-1 0,-1 0 0,1 1 0,0-1 0,-1 0-1,1 0 1,0 1 0,0-1 0,0 0 0,1-2 0,-1 2 89,0-27-7737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68 1793,'0'0'11931,"-4"-6"-10856,1 2-864,2 2-167,0 0-1,0 1 1,1-1 0,-1 1-1,0-1 1,-1 1 0,1 0-1,0-1 1,0 1 0,-1 0 0,1 0-1,0 0 1,-1 0 0,1 0-1,-1 0 1,0 0 0,1 0-1,-1 1 1,0-1 0,1 1 0,-1-1-1,0 1 1,0 0 0,1-1-1,-3 1 1,-3 0-6,0 1-1,0-1 1,0 1-1,1 0 1,-1 1-1,1 0 1,-1 0-1,1 0 1,-1 1-1,1 0 1,-7 4-1,4 0 1,0-1-1,1 2 1,-1-1-1,1 1 0,1 0 1,-9 13-1,6-8-1,2 1-1,0 0 1,1 0-1,0 1 1,1 0-1,0 0 0,1 0 1,1 1-1,-2 17 1,2-3 35,1 0 1,2 1-1,5 57 1,-3-77-66,0-1-1,1 1 1,0-1 0,1 0 0,1 1 0,-1-1 0,1-1 0,1 1-1,0 0 1,0-1 0,1 0 0,0-1 0,1 1 0,-1-1 0,2 0 0,-1-1-1,1 1 1,0-2 0,1 1 0,0-1 0,0 0 0,0-1 0,0 0 0,1-1-1,0 0 1,0 0 0,0-1 0,0 0 0,18 2 0,-11-3 58,-1-1 1,1-1 0,0-1-1,-1 0 1,26-5 0,-32 3 6,1 0 0,-2 0 1,1-1-1,0 0 1,-1-1-1,0 0 0,0-1 1,0 0-1,14-12 1,-15 10-5,-1 1 1,0-1-1,0 0 1,-1-1-1,0 0 1,0 0-1,-1 0 1,-1-1-1,1 1 1,-1-1 0,3-15-1,-2 3 163,-1-1 0,-1 0 0,-1 0 0,-1-25 1,-2 38-163,0 0 0,0 0 1,-1 1-1,-1-1 1,0 1-1,0-1 1,0 1-1,-1 0 0,-1 0 1,0 0-1,0 1 1,0 0-1,-1 0 1,0 0-1,-13-11 1,-6-5 18,0 2 0,-2 1 0,-36-22 0,41 29-154,-1 1 0,-1 0-1,0 2 1,0 1 0,-1 1 0,-1 1 0,1 1 0,-1 1 0,0 2-1,-1 0 1,-27 1 0,51 3-77,-1 0-1,0 0 0,1 0 1,-1 0-1,0 1 1,1 0-1,-1 0 1,1 0-1,-1 0 1,1 0-1,0 1 0,-1-1 1,1 1-1,0 0 1,0 0-1,0 0 1,-4 5-1,3-3-260,1 1 0,-1 1 0,1-1 1,0 0-1,1 1 0,-1 0 0,1-1 0,0 1 0,-1 11 0,-8 49-3821,10 5-669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4946,'0'0'5464,"-23"1"-4474,9 0-860,0 0 0,1 1-1,-1 0 1,1 1 0,-19 7 0,27-7-79,0 0 1,1 0-1,-1 0 1,1 1-1,0 0 0,0 0 1,0 0-1,0 0 1,1 1-1,0-1 0,0 1 1,0 0-1,0 0 1,-2 6-1,-16 33 220,2 1 0,2 1 0,1 1 1,3 1-1,-9 60 0,12-27-165,3 0 0,5 114 0,3-181-136,0 0-1,1 1 1,0-1 0,2 0-1,-1 0 1,2 0 0,0-1 0,0 1-1,14 22 1,-13-27-398,0 0 1,1 0-1,0-1 0,0 0 0,1 0 1,0 0-1,0-1 0,1 0 1,0-1-1,0 0 0,0-1 0,1 1 1,13 4-1,-10-6-1277,0-1 0,17 3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 5683,'0'0'7435,"-3"-8"-6597,-8-28-539,11 29-205,5 9-7,-2 1-65,0 0 1,0 0-1,0 1 0,0 0 1,-1-1-1,1 1 1,-1 0-1,0 0 0,1 5 1,14 43 128,-15-44-126,7 29 374,-1 0-1,-2 1 1,-2-1-1,-1 45 1,-3-81-154,9-4 1743,18-44-853,-16 26-1085,1 0 0,1 1-1,24-28 1,-24 34-54,0 2 0,0 0 0,1 1 0,1 0-1,22-12 1,-27 18-8,-1 0 0,1 1 0,0 0 0,0 0 0,1 1 0,-1 1 0,1 0 0,-1 0 0,1 1 0,18 0 0,-27 1 3,-1 1 1,1-1-1,0 1 1,-1-1 0,1 1-1,-1-1 1,1 1 0,-1 0-1,1 0 1,-1 0-1,0 0 1,1 0 0,-1 0-1,0 0 1,0 0-1,0 0 1,0 1 0,0-1-1,0 1 1,0-1 0,0 0-1,0 3 1,14 39-13,-12-35 5,8 41-408,-2 1 0,3 63-1,-4-33-4425,-2-36-616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48 4402,'0'0'9586,"0"-10"-7799,1-2-1425,0-13 375,-1 25-730,0 0-1,0 0 1,0 0-1,0 0 1,0 0 0,0 0-1,0 0 1,0 0-1,0 0 1,0 0-1,0 0 1,0 0 0,0 0-1,0 0 1,0 0-1,0 0 1,0 0 0,0 0-1,0 0 1,0 0-1,0 0 1,-1 0 0,1 0-1,0 0 1,0 0-1,0 0 1,0 0-1,0 0 1,0 0 0,0 0-1,0 0 1,0 0-1,0 0 1,0 0 0,0 0-1,0 0 1,0 0-1,0 0 1,0 0 0,-1 0-1,-4 19 95,-2 9-60,0-2 173,1 0 1,1 0 0,-2 26-1,7-33-141,-2 14 57,1 1-1,6 50 1,-4-79-125,0 1-1,1 0 1,-1-1 0,1 1-1,0-1 1,0 0 0,1 0-1,0 0 1,0 0 0,0 0-1,0 0 1,1-1 0,0 1 0,0-1-1,0 0 1,6 4 0,-4-4-1,1 0 1,-1-1-1,1 1 0,0-1 1,0-1-1,0 1 1,0-1-1,0 0 1,1-1-1,-1 0 1,14 0-1,-4 0-1,-4 0-26,-1-1 1,0 0-1,15-3 1,-21 2 11,-1 0 0,0-1 0,0 0 0,0 0 0,0 0 0,0 0 0,0-1 0,0 0 0,-1 0 0,1 0 0,3-4 0,-7 7 6,0-1-1,-1 1 0,1-1 0,0 1 0,-1 0 0,1 0 0,0 0 0,0-1 0,-1 1 0,1 0 0,0 0 0,0 0 0,-1 0 0,1 0 0,0 0 0,-1 0 0,1 1 0,0-1 0,0 0 0,-1 0 0,1 0 0,0 1 0,0-1 0,17 10-171,-14-7 161,4 1 24,0-1-1,0 1 1,1-1-1,-1-1 0,1 0 1,-1 0-1,15 1 0,63 0 126,-60-3-87,-20 0 8,0 0 0,0-1 0,1 1-1,-1-1 1,0-1 0,0 1 0,0-1 0,0 0 0,0 0 0,0-1 0,9-5 0,-11 6 3,-1-1 0,0 0 0,0 0 1,0 0-1,0 0 0,-1 0 0,1-1 0,-1 1 1,0-1-1,0 0 0,0 0 0,0 0 1,-1 0-1,1 0 0,-1 0 0,0 0 0,-1 0 1,1-6-1,1-3 96,-1 0 0,0-1-1,-1 1 1,-4-26 0,3 33-116,0 1 1,-1-1-1,0 1 0,0 0 0,0 0 1,0-1-1,-1 1 0,0 1 1,0-1-1,0 0 0,-1 1 0,0 0 1,-8-8-1,7 8-40,-1 0 0,1 0 0,-1 1 0,0 0 0,-1 0 1,1 0-1,0 1 0,-1 0 0,0 0 0,1 0 0,-1 1 0,0 0 0,-9 0 0,11 1-121,-1 0 1,1 0-1,-1 1 0,1-1 0,-1 1 0,1 1 0,0-1 0,-1 1 0,1 0 0,0 0 0,0 0 0,0 1 0,1 0 0,-1 0 0,1 0 0,-8 6 0,6-2-406,1-1 1,0 1-1,0 0 0,0 0 0,1 1 1,-6 13-1,7-12-721,-1 1-1,2 0 1,-1-1 0,1 1 0,0 16-1,1 20-5481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46 7716,'0'0'9959,"-12"-10"-9540,4 3-365,-1 1 1,0 0 0,-18-9-1,26 15-49,0 0-1,1-1 1,-1 1-1,0 0 1,0 0-1,0 0 0,0 0 1,0 0-1,1 0 1,-1 0-1,0 0 1,0 0-1,0 0 1,0 0-1,1 0 0,-1 1 1,0-1-1,0 0 1,0 1-1,1-1 1,-1 0-1,0 1 0,1-1 1,-2 2-1,1-1 0,0 1 0,-1-1 0,1 1 0,0-1 0,0 1 0,1 0 0,-1-1 0,0 1 0,1 0 0,-2 3 0,1 3-8,-1 1-1,1 0 1,1 12-1,0-20 4,0 1-2,0 4-7,-1 0 1,2 0 0,-1-1 0,1 1 0,0 0-1,2 9 1,-2-13 3,1 0-1,-1 0 0,0 0 1,0 0-1,1-1 1,-1 1-1,0-1 0,1 1 1,0-1-1,-1 1 1,1-1-1,0 0 0,0 0 1,0 0-1,0 0 1,0 0-1,0 0 0,0 0 1,0-1-1,0 1 1,3 0-1,-2 0 31,0 0 0,0 0 0,1-1 0,-1 1 0,0-1 0,0 0-1,0 1 1,0-1 0,1-1 0,-1 1 0,0 0 0,0-1 0,0 0 0,0 1 0,0-1 0,0 0 0,0-1 0,0 1-1,0 0 1,0-1 0,-1 0 0,1 0 0,0 0 0,-1 0 0,0 0 0,1 0 0,-1 0 0,2-4 0,6-7 294,-1 3 1093,-7 33-1089,-2-6-355,-13 326 208,7-282-88,3-25 58,-1-1 0,-2 0 0,-10 35 0,16-69-125,0 0 0,-1 0 0,1 1 0,0-1 0,-1 0 0,1 0 0,-1 0 0,1 0 0,-1 1 0,0-1 0,1 0 0,-1 0 0,0 0 0,0 0 0,0-1 0,0 1 0,0 0 0,0 0 0,0 0 0,0-1 0,0 1 0,0-1 0,0 1 0,0-1 0,-1 1 0,1-1 0,0 0 0,0 1 0,0-1 0,-1 0 0,1 0 0,0 0 0,0 0 0,-1 0 0,1 0 0,0 0 0,0 0 0,-1-1 0,1 1 0,-2-1 0,0-1 36,-1 1-1,1-1 1,0 0-1,0 0 1,0-1-1,0 1 1,0-1-1,1 1 1,-1-1-1,1 0 1,0 0-1,-4-5 1,1-3-136,0 0 0,0-1 0,1 1 0,0-1 0,1 0 1,0-1-1,1 1 0,1 0 0,0-1 0,1 1 0,0-1 1,0 1-1,3-14 0,-1 21-86,-1 0 0,0 1 0,1-1 0,0 0 0,0 0-1,0 1 1,1-1 0,-1 1 0,1 0 0,0 0 0,0 0 0,1 0 0,-1 0 0,7-4 0,4-3-953,1 1 1,30-15-1,-26 15 11,59-31-4311,0 3-2499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7972,'0'0'6125,"0"21"-5148,-5 135 690,5-61-408,0-85 533,11-24-1071,1 4-714,-1 0-1,1 1 1,1 1-1,-1 0 0,2 1 1,-1 0-1,1 1 0,0 1 1,0 0-1,0 1 0,1 0 1,-1 1-1,1 1 1,0 1-1,0 0 0,0 0 1,16 3-1,-29-2-11,0 0-1,-1 0 1,1 1-1,0-1 1,0 1-1,0 0 1,-1-1-1,1 1 1,0 0-1,-1 0 1,1 0-1,0 0 1,-1 0-1,0 1 1,1-1-1,-1 0 1,0 1 0,1-1-1,-1 1 1,0-1-1,0 1 1,0 0-1,0-1 1,-1 1-1,1 0 1,0 0-1,0 3 1,1 4-148,0 1 0,-1-1 0,-1 1 1,0 13-1,0-15-93,0 7-586,-1 1 0,-1-1 0,0 1 1,-1-1-1,-1 0 0,-1 0 0,0 0 0,0-1 0,-14 25 0,-20 34-5272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2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3330,'0'0'7587,"0"9"-5802,0 1-1750,0 0 0,1-1 0,0 1 0,0-1 0,1 1 0,0-1 0,7 17 0,14 32 446,-5-14-75,24 45 1,-40-88-253,0-1 0,-1 0 0,1 1 0,0-1 0,0 0 1,0 0-1,0 0 0,0-1 0,0 1 0,0 0 0,0-1 0,3 0 0,4-4 8,1 0 0,-1 0 0,0-1 0,0 0 0,-1 0-1,0-1 1,9-10 0,11-7-48,62-50 200,116-71-1,-164 117-162,-20 13 136,41-20 1,-61 34-83,-1 0-742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6227,'0'0'3938,"17"22"-1836,122 150 873,-109-132-2213,-1 1 1,45 87-1,-60-97-707,-1 0-1,-1 1 1,-2 0-1,-2 0 1,7 48-1,-7 109 6,-8-183-56,0 11 7,-1 0 0,0 0 0,-1-1 0,-1 1 0,-1-1 0,0 0 0,-1 0 0,-1 0 0,0-1 0,-1 0 0,-1 0 1,-1-1-1,0 0 0,-10 13 0,-1-3-61,0-1 0,-1 0 0,-1-2 0,-30 22 0,-53 27-3700,60-46-1356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7603,'0'0'6665,"0"5"-6310,1 6-167,1-1 1,0 1 0,0 0-1,1-1 1,0 0 0,1 0-1,7 13 1,-6-12 34,0 0 0,-1 0 0,0 0-1,0 1 1,-1-1 0,-1 1 0,2 18 0,-5-30-207,1 1 0,-1-1 0,0 1-1,1-1 1,-1 1 0,0-1 0,1 0 0,-1 1 0,0-1 0,0 0 0,1 1-1,-1-1 1,0 0 0,0 0 0,1 0 0,-1 0 0,0 0 0,0 0 0,0 0 0,1 0-1,-2 0 1,-26 0 49,21-1-15,-5 1-268,-1 0 0,1-2-1,-1 1 1,1-2 0,0 1 0,-14-6-1,21 6-346,-1-1 0,1 1 0,-1-1 1,1 0-1,0 0 0,0-1 0,0 1 0,0-1 0,1 0 0,0-1 0,0 1 0,0-1 0,0 1 0,-5-10 0,-1-15-5859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6131,'51'-21'1729,"-38"11"672,3-2-48,0 12-1489,0-5-432,0 5-368,-2 0-128,-4 0-1296,-2 0-2674</inkml:trace>
  <inkml:trace contextRef="#ctx0" brushRef="#br0" timeOffset="1">300 10 8228,'0'0'8708,"-37"115"-7764,10-64 65,3-3-481,3-2-176,5-5-144,2-13-208,6 4-80,3-13-544,2 0-1441,3-9-1729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10229,'0'0'7814,"-4"15"-6899,-10 49-496,10-32-245,4-31-140,0-1 1,0 0 0,0 1 0,0-1-1,0 0 1,0 1 0,1-1 0,-1 0-1,0 1 1,0-1 0,0 0 0,1 1-1,-1-1 1,0 0 0,0 0 0,1 1-1,-1-1 1,0 0 0,1 0 0,-1 0-1,0 1 1,1-1 0,-1 0-1,0 0 1,1 0 0,-1 0 0,0 0-1,1 0 1,-1 1 0,0-1 0,1 0-1,-1 0 1,1 0 0,-1 0 0,0-1-1,1 1 1,0 0 491,13 6-75,-11-2-435,1 0 1,-1 1-1,0-1 1,0 0-1,-1 1 1,1 0 0,-1 0-1,0 0 1,0 0-1,1 8 1,0 1-68,-1 1 0,0 20 0,3 21-9340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7988,'0'0'9009,"24"18"-8475,9 6-229,-1 2 1,-1 1-1,-1 1 1,-2 2-1,38 51 1,-43-45-149,-2 1 1,-1 2-1,-2 0 1,-1 0-1,-2 2 1,13 58-1,-18-44-30,-1 0 1,-3 0-1,-2 1 1,-6 86-1,-1-105-93,-1 0 1,-3 0-1,0 0 1,-3-1-1,-1 0 1,-2-1-1,-1-1 1,-1 0-1,-3 0 1,0-2-1,-2 0 1,-40 48-1,-6-3-309,-104 96 0,-92 52-7344,151-140-897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0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172 175 2401,'0'0'2636,"-24"2"-494,-77 5-442,55 0 1631,46-7-3282,0 0 0,0 0 0,0 0-1,0 0 1,0 0 0,0 0 0,0 0-1,1 0 1,-1 0 0,0 0 0,0 0-1,0 0 1,0 0 0,0 0 0,0 0 0,0 0-1,0 0 1,0 0 0,0 0 0,0 0-1,1 0 1,-1 0 0,0 0 0,0 0-1,0 1 1,0-1 0,0 0 0,0 0-1,0 0 1,0 0 0,0 0 0,0 0-1,0 0 1,0 0 0,0 0 0,0 0-1,0 0 1,0 0 0,0 0 0,0 1-1,0-1 1,0 0 0,0 0 0,0 0-1,0 0 1,0 0 0,0 0 0,0 0-1,0 0 1,0 0 0,0 0 0,0 1-1,21 0 1043,242-10 1278,0-15-1489,84-8-496,67 2 80,656-8 474,-6 31-203,-1033 7-693,253-5 578,-246 4-387,19-3 566,-57 3-751,0 1 0,0 0 0,-1 0 1,1 0-1,0 0 0,0 0 0,0-1 0,-1 1 0,1 0 0,0 0 0,0 0 0,0-1 0,0 1 0,-1 0 0,1 0 0,0-1 0,0 1 0,0 0 0,0 0 0,0-1 0,0 1 0,0 0 0,0 0 0,0-1 0,0 1 0,0 0 1,0-1-1,0 1 0,0 0 0,0 0 0,0-1 0,0 1 0,0 0 0,0 0 0,0-1 0,0 1 0,0 0 0,0 0 0,1-1 0,-1 1 0,0 0 0,0 0 0,0 0 0,0-1 0,1 1 0,-1 0 0,0 0 0,0 0 0,1-1 1,-1 1-1,0 0 0,0 0 0,1 0 0,-1 0 0,0 0 0,0 0 0,1 0 0,-1 0 0,0 0 0,0 0 0,1 0 0,-1 0 0,0 0 0,1 0 0,-23-13-327,20 11 445,-6-1-698,0 0-1,0 0 1,0 1 0,0 0 0,-1 0 0,1 1-1,-1 0 1,1 0 0,-1 1 0,1 0 0,-13 2 0,12-1-232,-55 3-5431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3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23 144,'0'0'1905,"-144"-22"-1905,112 22-48,-5 0-304,-4 0-449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2401,'0'0'5763,"0"27"-2687,2 18-1553,16 81-1,-6-46-784,12 67 1263,-23-146-1948,-1 0 0,0 0 0,1 0-1,-1 0 1,1 0 0,-1 0 0,1-1 0,-1 1 0,1 0 0,0 0 0,-1-1 0,1 1 0,0 0 0,0-1-1,-1 1 1,1 0 0,0-1 0,0 1 0,0-1 0,0 0 0,0 1 0,0-1 0,0 0 0,0 1 0,-1-1-1,1 0 1,2 0 0,34 1-247,-24-2 339,79 3 58,106-4-168,-196 2-52,-1 0-1,0 0 1,0 0-1,1 0 1,-1 0 0,0 0-1,1-1 1,-1 1 0,0 0-1,0-1 1,0 1 0,1-1-1,-1 1 1,0-1-1,0 0 1,0 0 0,0 1-1,0-1 1,0 0 0,0 0-1,0 0 1,1-2 0,-1 1-361,-1-1 0,1 1 0,0-1 0,-1 1 0,0-1 0,0 1 0,1-1 0,-2-5 0,1 0-874,-1-7-2894,-3 0-1539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75 256,'0'0'5427,"2"-12"-4270,1-2-751,-1 7 220,-1 0-1,0 0 0,0-1 0,0-12 1826,-2 22-2009,-7 13-258,1 1 0,1 0 0,1 0 0,0 0-1,-5 33 1,5-10 529,1 59 406,4-108-393,0-228-313,0 255-446,-1 36 105,12 84-1,-7-70-70,-3-51 22,0 1 1,0-1 0,6 24 0,-6-38-11,1-1 1,-1 0-1,0 1 0,1-1 1,-1 0-1,1 1 0,0-1 1,-1 0-1,4 1 1,0 2 1,7 17-5,-7-12 28,15-8 42,74 0 132,-19 1-281,136-14 1,-210 12-81,-1-1 0,1 1 0,0 0 1,-1 0-1,1 0 0,0-1 0,-1 1 0,1 0 1,-1-1-1,1 1 0,-1 0 0,1-1 0,0 1 1,-1-1-1,0 1 0,1-1 0,-1 1 0,1-1 0,-1 1 1,0-1-1,1 0 0,-1 0-33,0 1 0,0 0 0,1-1 0,-1 1 0,0 0 0,0-1 0,0 1 0,0 0 0,0-1 0,0 1 0,0 0 0,0-1 0,-1 1 0,1 0 0,0-1 0,0 1 0,0 0 0,0-1 0,0 1 0,-1 0 0,1-1 0,0 1 0,0 0 0,0 0 0,-1-1 0,1 1 0,0 0 0,0 0 0,-1-1 0,1 1 0,0 0 0,-1 0 0,1 0 0,0 0 0,0-1 0,-1 1 0,1 0 0,0 0 0,-1 0 0,0 0 0,-8-2-4657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2225,'0'0'7267,"45"14"-6114,4-14-897,1 0-256,-2 0-96,-2 0-2321,-9 0-2577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87 2497,'0'0'8663,"-11"-14"-7529,-2-3-631,-22-22-1,33 37-451,0 0-1,0 1 0,-1-1 0,1 1 1,-1-1-1,1 1 0,-1 0 0,0 0 0,1 0 1,-1 0-1,0 1 0,0-1 0,1 1 0,-1 0 1,0-1-1,0 1 0,0 1 0,0-1 1,1 0-1,-1 1 0,-4 0 0,0 0 81,0 1-94,0 0 1,1 0 0,-1 1-1,1-1 1,-1 1 0,1 0 0,0 1-1,1 0 1,-1 0 0,1 0-1,-1 1 1,1-1 0,0 1 0,1 0-1,-1 1 1,1-1 0,0 1-1,-4 9 1,1-3-28,1 0-1,0 0 1,1 1 0,1 0-1,0 0 1,0 0-1,2 0 1,-3 23 0,4-24-11,0 4 0,1-1 0,2 22 0,-2-32 0,1 0 0,0 0 0,0 0 0,1-1 0,-1 1 0,1-1 0,0 1 0,0-1 0,1 0 1,-1 1-1,1-1 0,3 3 0,2 1-2,0-1 1,0 0-1,1-1 1,-1 1-1,1-2 1,1 1-1,-1-1 1,1-1-1,0 0 1,0 0-1,0-1 0,0 0 1,13 1-1,4 0 24,1-2-1,-1 0 0,55-5 0,-79 3-4,1-1 1,-1 1-1,0 0 1,-1-1-1,1 0 1,0 0-1,0 0 1,0 0-1,0 0 1,-1-1-1,1 1 1,0-1-1,-1 0 1,1 1-1,-1-1 0,0 0 1,0-1-1,3-2 1,-2 0-428,0-1 1,0 1-1,0-1 0,-1 0 1,1 0-1,-2 0 1,3-11-1,-1 5-3746,2 0-2496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1761,'0'0'8270,"-3"2"-6821,3-2-1427,0 1-1,-1-1 1,1 0-1,0 0 1,0 0 0,0 0-1,0 0 1,0 1 0,-1-1-1,1 0 1,0 0 0,0 0-1,0 0 1,0 1-1,0-1 1,0 0 0,0 0-1,0 0 1,0 1 0,0-1-1,0 0 1,0 0-1,0 0 1,0 1 0,0-1-1,0 0 1,0 0 0,0 0-1,0 1 1,0-1 0,0 0-1,0 0 1,0 0-1,0 0 1,1 1 0,-1-1-1,0 0 1,0 0 0,0 0-1,0 0 1,0 1 0,0-1-1,1 0 1,-1 0-1,0 0 1,0 0 0,0 0-1,0 0 1,1 0 0,-1 0-1,0 0 1,0 1-1,0-1 1,1 0 0,-1 0-1,0 0 1,0 0 0,0 0-1,1 0 1,-1 0 0,0 0-1,27 3 855,49-2 82,-54-2-670,27 3-7,-30-1-354,0 0 1,0-1-1,0-1 1,0-1-1,0-1 1,33-9-1,-42 7-1320,-10 4 1232,1 1 0,-1 0-1,0 0 1,0-1 0,1 1-1,-1 0 1,0-1 0,0 1-1,0-1 1,1 1 0,-1 0-1,0-1 1,0 1 0,0 0-1,0-1 1,0 1 0,0-1-1,0 1 1,0 0 0,0-1-1,0 1 1,0-1 0,0 1-1,0 0 1,0-1 0,0 1-1,-1-1 1,1 1 0,0 0-1,0-1 1,0 1-1,0 0 1,-1-1 0,1 1-1,0 0 1,0-1 0,-1 1-1,1 0 1,-1-1 0,-14-10-5412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5523,'0'0'6581,"-18"17"-6175,-54 59 21,70-73-413,-1 0 1,1 1 0,0-1 0,0 1-1,0-1 1,0 1 0,1 0 0,-1 0 0,1 0-1,0 0 1,0 0 0,1 0 0,-1 0-1,1 0 1,0 0 0,0 0 0,1 8-1,0 4 25,-1-7-27,1 0 0,-1 0 1,2 0-1,-1-1 0,1 1 1,1 0-1,-1-1 1,1 1-1,1-1 0,6 11 1,-7-14-14,0 0 0,1 0 0,-1-1 1,1 1-1,0-1 0,1 0 0,-1 0 0,1-1 1,-1 1-1,1-1 0,0 0 0,1 0 1,-1-1-1,0 1 0,1-1 0,10 2 0,-7-2-3,0 0-1,0-1 0,0 0 0,0-1 0,0 1 0,0-2 0,0 0 0,14-2 0,-16 1 26,-1 0 1,0 0-1,0-1 0,0 1 0,-1-1 1,1 0-1,-1-1 0,1 0 0,-1 1 1,0-2-1,-1 1 0,7-8 1,-5 6 194,-1 0 1,0 0 0,-1-1 0,0 0 0,0 0 0,0 0 0,-1 0 0,0-1 0,-1 1 0,1-1 0,-1 0 0,-1 0 0,0 0 0,0 0 0,0-13-1,-1 15-23,0-1 0,0 1-1,-1-1 1,0 1-1,0 0 1,-3-11-1,2 13-151,0 0-1,-1 0 1,1 0-1,-1 0 1,1 1-1,-1-1 0,0 1 1,-1 0-1,1 0 1,-7-5-1,-1 0-46,-1 0 0,0 1-1,0 0 1,-1 1 0,0 0-1,0 1 1,0 0 0,-20-3-1,17 5-939,0 1 0,0 0-1,0 2 1,-19 1-1,30-1 150,1 0-1,-1 1 0,0 0 1,1 0-1,-7 2 0,-20 16-6693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 6739,'0'0'6862,"-13"-1"-6417,2 0-382,-1 0-1,-19 2 0,30-1-61,-1 0 0,1 1 0,0-1 0,-1 1 0,1-1 0,-1 1 1,1 0-1,0 0 0,-1-1 0,1 1 0,0 0 0,0 0 0,0 0 0,0 0 0,0 1 0,0-1 0,0 0 0,0 0 0,0 1 0,0-1 0,1 0 0,-1 1 0,0-1 0,1 1 0,-1-1 1,1 2-1,-2 4-11,1-1 1,1 1 0,-1 0 0,1 9-1,0-10-1,0 2 5,0 0 1,1-1-1,0 1 1,0-1-1,3 11 1,-3-15-5,1 1 0,0 0 1,-1 0-1,2-1 0,-1 1 1,0-1-1,1 0 0,-1 0 0,1 0 1,0 0-1,6 4 0,8 6-63,2-2 0,-1 0 0,39 15 0,10 7-29,-66-33 112,1 1 1,-1-1 0,0 1 0,0 0 0,0 0 0,0-1 0,0 1-1,-1 0 1,1 0 0,0 0 0,0 0 0,0 0 0,-1 0 0,1 0 0,-1 0-1,1 0 1,-1 0 0,1 1 0,-1-1 0,1 2 0,-1-2 8,0 0 1,0 0 0,-1 0 0,1 0-1,0 0 1,0 0 0,-1 0 0,1 0-1,-1-1 1,1 1 0,-1 0-1,1 0 1,-1-1 0,1 1 0,-1 0-1,0 0 1,0-1 0,1 1 0,-1-1-1,0 1 1,0-1 0,1 1 0,-1-1-1,0 1 1,0-1 0,0 0-1,0 1 1,-1-1 0,-16 5 330,0 0-1,0-1 1,0-1 0,-27 1-1,-76-4-139,53-1-442,60 1-109,-17 1-410,25-1 557,-1 0 1,0 0-1,0 0 0,0 0 1,1 0-1,-1-1 0,0 1 1,0 0-1,1 0 1,-1 0-1,0-1 0,0 1 1,1 0-1,-1-1 1,0 1-1,1-1 0,-1 1 1,1-1-1,-1 1 1,0-1-1,0 0 0,0-8-3709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8580,'0'0'6606,"-4"13"-6230,-6 16 27,2 0 1,1 1-1,-4 41 1,11 76 97,0-140-481,1 0 0,0 0 0,0 0 0,0 0 0,1 0-1,0-1 1,1 1 0,-1-1 0,1 1 0,0-1 0,1 0-1,5 8 1,-6-11-78,0 1 0,0-1 0,0 0 0,1 0 0,-1 0 0,1 0-1,0 0 1,0-1 0,0 0 0,0 1 0,0-2 0,0 1 0,1 0 0,-1-1 0,1 0-1,-1 0 1,1 0 0,-1-1 0,8 1 0,-7-1-306,1 0 1,0-1-1,0 1 0,-1-1 1,1 0-1,-1-1 0,1 1 1,-1-1-1,1 0 0,-1 0 1,0-1-1,0 0 0,0 0 1,0 0-1,6-6 0,22-21-3643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7700,'0'0'8147,"147"-2"-8147,-88-5-256,10-3-2145,4 1-2881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3986,'0'0'8254,"22"7"-7115,-7-2-950,0-2-67,-1 2-1,0 0 1,0 1 0,0 0-1,-1 1 1,0 0-1,0 1 1,19 16 0,-17-10 0,0 1-1,-1 0 1,-1 0 0,0 2 0,-2 0 0,0 0 0,17 36-1,-22-39-117,0 2 0,-2-1 1,0 0-1,0 1 0,-1 0 0,-1 0 0,-1 0 0,0 0 0,-2 0 0,-2 28 0,0-31-173,0 0 1,-1 0-1,-1-1 0,0 0 1,0 1-1,-1-2 0,0 1 1,-1-1-1,-1 0 0,0 0 1,-17 17-1,3-6-1006,-1-1 0,0-2 0,-2 0-1,-29 16 1,-42 18-4446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4:0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2609,'0'0'4114,"-28"0"-3276,-90 7-94,111-6-672,0 0 0,0 1 0,0 0 0,0 1 0,0-1 0,1 1 0,-1 1 0,1-1 0,0 1 0,0 0 0,0 0 0,1 1 0,-1 0-1,1 0 1,-5 6 0,0 0 74,-5 4 30,1 2 1,1 0 0,0 0-1,2 1 1,0 1-1,1 0 1,1 1-1,0-1 1,2 2 0,-8 30-1,6-6-114,1 0-1,3 1 0,1 87 0,4-116-97,1 0-1,1 0 0,0 1 0,1-2 0,1 1 0,1 0 1,0-1-1,1 0 0,1 0 0,0 0 0,1-1 1,1-1-1,0 1 0,21 23 0,-15-21-422,0-1-1,1-1 0,1 0 1,0-2-1,1 0 1,0-1-1,1 0 0,1-2 1,-1 0-1,36 11 0,35 3-2936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5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4994,'0'0'3821,"7"-21"-2701,24-65-624,-30 82-463,1 1 0,0 0 0,0 0-1,1 0 1,-1 0 0,0 0-1,1 0 1,0 0 0,0 1 0,0 0-1,0-1 1,0 1 0,0 0-1,0 1 1,1-1 0,-1 0 0,1 1-1,-1 0 1,1 0 0,0 0-1,0 0 1,-1 1 0,1-1-1,0 1 1,5 0 0,0-1 10,4 0-22,1-1-1,-1 2 1,0 0-1,0 1 0,16 2 1,-27-2-20,0 0-1,-1-1 1,1 1-1,0 0 1,0 1 0,-1-1-1,1 0 1,0 0-1,-1 1 1,0-1 0,1 1-1,-1-1 1,0 1-1,1 0 1,-1-1 0,0 1-1,0 0 1,-1 0-1,1 0 1,0 0 0,0 0-1,0 2 1,1 6-1,0 0-1,-1 0 1,0 12 0,0-19 0,0 27 48,-2 44 0,0-64-7,-1 1-1,0-1 0,0 0 1,-1 0-1,0 0 0,-1 0 1,-8 17-1,9-21 34,-10 17 944,-29 39 0,42-62-973,0 0-1,0 0 0,-1 0 0,1 0 0,0 1 0,0-1 1,0 0-1,0 0 0,0 0 0,0 0 0,0 0 0,0 0 1,0 0-1,-1 0 0,1 0 0,0 0 0,0 1 1,0-1-1,0 0 0,0 0 0,0 0 0,0 0 0,-1 0 1,1 0-1,0 0 0,0 0 0,0 0 0,0 0 0,0 0 1,-1 0-1,1 0 0,0 0 0,0 0 0,0 0 0,0 0 1,0 0-1,0 0 0,-1-1 0,1 1 0,0 0 0,0 0 1,0 0-1,0 0 0,0 0 0,0 0 0,0 0 1,-1 0-1,1 0 0,0 0 0,0-1 0,0 1 0,0 0 1,0 0-1,0 0 0,0 0 0,0 0 0,0 0 0,0-1 1,0 1-1,0 0 0,0 0 0,0 0 0,0 0 0,0 0 1,0 0-1,0-1 0,0 1 0,0 0 0,0 0 0,1-19 135,1 1-1,0 0 0,2 0 0,0 0 0,1 0 0,0 1 1,2 0-1,15-29 0,-11 21-58,2 0-1,2 0 1,0 2 0,28-35-1,-37 51-123,0 1 0,1-1-1,0 1 1,0 0 0,0 0-1,1 1 1,0 0 0,0 1-1,0 0 1,0 0 0,1 0-1,-1 1 1,1 0-1,0 1 1,0 0 0,0 1-1,15-1 1,-22 2-1,0 1 1,0-1-1,0 1 0,0 0 0,0 0 0,0 0 1,0 0-1,-1 0 0,1 0 0,0 0 0,-1 1 1,1-1-1,-1 1 0,0-1 0,1 1 0,-1-1 1,0 1-1,0 0 0,0 0 0,0-1 0,0 1 1,0 0-1,-1 0 0,1 0 0,0 4 0,3 8-27,0 1 0,1 18 0,-4-30 32,3 44-37,-1 0 1,-7 79-1,1-104-1206,0 0-1,-9 25 0,7-26-1188,-3 9-3013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 3778,'0'0'9575,"-5"0"-8505,-5 0-740,10 0-30,23 0 239,49 0 527,404 0 3699,-461-10-5014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5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 5523,'0'0'8273,"3"-2"-7689,-1 1-484,1-1 0,0 1 0,0-1 0,-1 1 0,1 0 0,0 0 0,0 0 0,0 1 0,1-1 0,-1 1 0,0-1 0,4 1 0,48 1 723,-28 0-358,36-1 354,-63 0-766,-16 0 19,-171 0 302,181 4 344,6-3-718,-1-1 1,1 0 0,-1 1-1,1-1 1,-1 1 0,1-1-1,-1 0 1,1 1 0,0-1-1,-1 1 1,1-1 0,0 1 0,-1 0-1,1-1 1,0 1 0,0-1-1,-1 1 1,1-1 0,0 1-1,0 0 1,0-1 0,0 2-1,-7 32 33,3 0 0,0 0 0,3 59 0,1-89-37,0-1 9,0 1 0,0-1 0,1 1 0,-1-1 0,1 0 0,0 0 0,0 1 0,3 5 0,-3-8 3,-1 0 0,1 0 0,0 0 0,-1 0 0,1 0 0,0 0 0,0 0 0,0 0 0,0 0 0,0 0 0,0 0 0,0 0 0,0-1 0,1 1 0,-1 0 0,0-1 1,0 1-1,0-1 0,1 1 0,-1-1 0,0 0 0,1 1 0,1-1 0,8-1 80,-1 0 0,1-1 0,-1 0 0,0 0 0,18-8 0,-18 6-72,0 1-1,1 0 0,-1 0 0,1 1 0,20-1 0,-15 3-20,-2-1-8,0 1 0,1 1 0,22 4 1,-32-3 9,1-1 0,-1 1 1,0 0-1,0 1 0,0-1 1,0 1-1,0 0 0,-1 0 1,1 1-1,-1-1 0,0 1 1,7 8-1,-4-3-49,0 0 1,-1 0-1,0 1 0,-1 0 0,0 0 1,0 1-1,-1 0 0,0-1 1,-1 1-1,0 1 0,-1-1 0,0 0 1,-1 0-1,0 1 0,-1-1 0,0 1 1,-3 13-1,3-23 52,-1-1-1,1 1 1,-1-1-1,1 0 1,-1 1 0,0-1-1,1 0 1,-1 0 0,0 0-1,0 1 1,0-1-1,0 0 1,0 0 0,0 0-1,0 0 1,-1-1-1,1 1 1,0 0 0,0 0-1,-1-1 1,1 1 0,-2 0-1,-36 8 45,36-9-39,-42 5 30,0-1 1,-1-3-1,-67-6 0,98 3-485,0 0 0,1-2 0,-17-5 0,-16-10-4259,-5-5-7049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3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10 112,'0'0'2353,"-85"-9"-4658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5859,'0'0'8217,"0"5"-8116,-8 343 635,8-280-3635,0-40-546,0-5-1362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3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809 306 2305,'0'0'5125,"-16"-15"-4202,-55-44 70,65 56-855,1-1 0,-1 1 0,0 0 0,1 0 1,-1 0-1,-1 1 0,1 0 0,0 0 0,-1 0 1,1 1-1,-1 0 0,1 1 0,-1-1 0,-11 2 1,1-1 103,-8-2-66,0 2 0,0 1 0,0 0-1,0 2 1,0 1 0,0 1 0,-46 16-1,53-14-170,1 1-1,0 1 1,0 0-1,0 1 0,2 1 1,-1 0-1,1 1 1,1 1-1,0 0 0,1 1 1,1 1-1,0 0 1,0 0-1,2 1 0,0 1 1,1 0-1,0 0 1,2 0-1,-9 28 0,2 8-4,2-1-1,3 2 1,1 0-1,0 84 1,8-132-4,0 1 0,0 0 1,1 0-1,-1 0 1,2 0-1,-1-1 0,1 1 1,0 0-1,0-1 0,1 0 1,0 1-1,0-1 0,0 0 1,1-1-1,0 1 0,0 0 1,0-1-1,1 0 1,0 0-1,0 0 0,5 3 1,9 6-39,-1-2 0,2 0 1,-1-1-1,2-1 0,-1 0 1,1-2-1,1-1 0,-1 0 1,1-2-1,36 5 0,7-4-85,-1-2 0,95-8-1,-134 3 161,1-3 0,-1 0 0,1-1 0,-1-1 0,-1-2 0,1 0 0,-1-2 0,-1-1 0,0 0-1,0-2 1,-1-1 0,35-28 0,-42 29 157,0-1-1,-1 0 1,-1-1-1,0 0 1,-1-1-1,-1-1 1,0 0-1,-1 0 1,-1-1-1,-1 0 1,0-1-1,-2 0 1,0 0-1,-1 0 1,-1-1-1,4-39 1,-7 25 356,-4-51 1,2 71-447,-1 0 1,-1 0 0,0 0 0,-1 1 0,-1-1-1,-8-16 1,2 7 57,-2 0 0,-1 1-1,-1 0 1,0 1 0,-36-35-1,40 45-105,0 1 0,-1 1 0,0 0 0,-1 1 0,0 0 0,0 1-1,-1 0 1,0 1 0,0 1 0,0 0 0,-25-4 0,3 5-50,-1 1 1,-63 4 0,81 1-9,1 0 0,-1 2 0,1 0 0,0 1 1,0 0-1,0 2 0,-19 9 0,-114 71-1,118-66-10,1 2 0,0 1 0,2 2-1,1 1 1,-30 35 0,44-45 3,2 1 1,1 0-1,0 1 0,1 0 1,1 1-1,1 0 1,1 0-1,0 1 0,2 0 1,-7 41-1,9-32-26,1 0 1,1 0-1,3 33 0,0-51 4,1-1 0,-1 0-1,2 1 1,0-1-1,0 0 1,1 0 0,0-1-1,1 1 1,0-1 0,1 0-1,8 12 1,1-5-101,0 0-1,1 0 1,1-2-1,1 0 1,0-1-1,1-1 1,0-1-1,1 0 1,1-1-1,-1-2 1,2 0-1,43 12 1,-15-10-100,0-2 0,0-2 0,1-3 0,93-3 0,-110-4 225,0-1 1,0-2-1,0-1 1,-1-2-1,0-1 1,0-2-1,-1-1 1,-1-1-1,0-2 0,-1-1 1,52-40-1,-66 43 145,-1 0-1,-1-1 0,0 0 0,-1-1 0,0-1 1,-1 0-1,-1-1 0,-1 0 0,-1 0 0,0-1 1,-1-1-1,-1 1 0,-1-1 0,-1 0 0,-1-1 1,0 1-1,0-33 0,-4-142 887,-1 176-937,-2 1-1,-1 0 1,0 0 0,-1 0-1,-1 0 1,-1 1 0,0 0-1,-1 0 1,-17-26-1,4 13 82,-2 0-1,0 1 0,-53-48 0,55 58-109,-1 0 1,-1 1-1,-1 2 0,0 0 1,-39-17-1,47 26-395,0 1 0,0 1-1,-1 0 1,-21-2 0,25 5-524,0 1 0,0 1 0,0 0 1,0 0-1,0 2 0,-16 2 0,13 1-1335,0 0-1,-19 10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2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5 864,'0'0'8527,"-26"2"-7345,-79 3-150,25 5 1387,67-8-720,1-1 0,-20 1 0,295-16-1141,-32 2-577,-408 16-1894,176-3 1865,1 1 1438,-1 6-1339,0 0 1,0 0 0,-1 0 0,0 0-1,-4 9 1,-5 23-23,3 13 146,0 88 0,7-99-3498,2 0-3602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6819,'0'0'5840,"9"-8"-5682,-3 2-129,-4 3-23,1 0-1,-1 0 1,1 1 0,0-1-1,0 1 1,0 0-1,0 0 1,1 0 0,-1 0-1,0 0 1,1 1-1,-1-1 1,1 1 0,0 0-1,-1 0 1,1 1-1,0-1 1,4 0 0,0 1 2,-1 1 1,0-1 0,0 1 0,0 1 0,0-1-1,1 1 1,-2 0 0,12 5 0,-7-1 4,0 1 0,0 0 0,-1 1 0,11 9 0,6 6-17,41 37-23,-60-51 2,1-1 0,-2 1 1,1 1-1,-1 0 1,6 12-1,-10-17-37,-2 0 0,1 0 0,0-1 0,-1 2 0,0-1 0,0 0 0,0 0 0,-1 0 0,0 10 0,0-13 56,0 0 0,0 1 0,-1-1 0,1 0 0,-1 1 0,1-1 0,-1 0 0,0 1 0,0-1 0,0 0 0,0 0 0,0 0 0,-1 0 0,1 0 0,0 0 0,-1 0 0,0 0 0,1-1 0,-1 1 0,0-1 0,-4 4 0,-2-2 262,-1 0 0,0-1 0,0 1 1,0-2-1,0 1 0,-1-1 1,1-1-1,-17 0 0,24 0-137,0 0-13,0-1 0,0 1 1,1 0-1,-1-1 0,0 1 1,0-1-1,0 1 0,1-1 0,-1 0 1,0 0-1,1 0 0,-1 0 1,1 0-1,-1 0 0,1 0 1,-1 0-1,1-1 0,0 1 1,-1 0-1,1-1 0,0 1 0,0-1 1,0 0-1,0 1 0,1-1 1,-1 0-1,0 0 0,1 1 1,-1-1-1,1 0 0,0 0 1,-1-3-1,-1-8 173,1 0 0,1 0 1,1-22-1,0 18-270,0 8-6,1 0 0,0-1 0,0 1 1,1 1-1,0-1 0,0 0 0,1 1 1,0-1-1,0 1 0,1 0 0,1 1 1,9-13-1,-4 7-240,1 1 1,1-1-1,0 2 0,0 0 1,1 0-1,15-8 1,-16 12-687,1 1 1,0 0 0,0 0-1,0 1 1,1 1 0,24-4-1,21 4-4212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2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9 207 5234,'0'0'5406,"23"-12"-5193,74-40-170,-92 50-34,-1 0 0,0 0 0,0 0 0,-1-1 0,1 0 0,0 0 0,-1 0 0,0 0 0,0 0-1,0-1 1,3-4 0,-5 6 26,0 0 0,-1-1 0,1 1-1,0 0 1,-1-1 0,0 1 0,1 0-1,-1-1 1,0 1 0,0-1 0,-1 1-1,0-4 1,0-12 513,1 16-460,-1-1 1,1 1-1,-1-1 0,0 1 1,0 0-1,0-1 0,0 1 1,0 0-1,0 0 1,-1 0-1,1 0 0,-1 0 1,1 0-1,-1 0 1,0 0-1,0 1 0,0-1 1,0 1-1,0-1 0,0 1 1,0 0-1,0 0 1,-1 0-1,1 0 0,0 0 1,-1 1-1,1-1 0,-4 0 1,2 0 6,1 0 0,-1 0 1,1 1-1,-1-1 0,0 1 1,1 0-1,-1 0 0,0 0 0,1 1 1,-1-1-1,0 1 0,1 0 1,-1 0-1,1 0 0,-1 1 0,1-1 1,0 1-1,0 0 0,-6 3 1,5 0-38,-1 0 0,1 0 0,0 1 1,0 0-1,0-1 0,1 1 0,0 1 1,0-1-1,0 0 0,1 1 0,-2 7 1,1 1-15,1-1 1,0 1 0,2-1 0,0 22 0,0-32-39,1 0 1,0-1 0,0 1-1,0 0 1,0 0 0,0 0-1,1-1 1,0 1 0,-1 0-1,1-1 1,1 0 0,-1 1-1,0-1 1,1 0 0,0 0-1,-1 0 1,1-1 0,0 1-1,1-1 1,-1 1 0,0-1-1,1 0 1,-1-1 0,1 1-1,0 0 1,6 1 0,6 2-180,1-1-1,-1-1 1,0 0 0,1-2 0,20 1 0,-17-1-908,1-1 1,0 0 0,0-2 0,-1 0 0,1-1 0,32-10 0,1-9-4469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57 200 4834,'0'0'8204,"4"-1"-7625,8-1-329,0 0 0,0-1 0,0 0-1,17-8 1,-26 10-220,-1 0 0,1-1-1,0 1 1,-1-1-1,1 1 1,-1-1 0,0 0-1,1 0 1,-1 0 0,0 0-1,0-1 1,0 1-1,-1-1 1,1 1 0,-1-1-1,1 1 1,-1-1 0,0 0-1,0 0 1,0 1-1,0-1 1,0 0 0,-1 0-1,1 0 1,-1-4-1,1-11 415,-1 8-253,1 1 0,-1-1 0,-1 0-1,-2-14 1,2 22-138,1 0-1,-1 1 0,1-1 1,-1 0-1,1 1 0,-1-1 1,0 1-1,0-1 1,0 1-1,0-1 0,0 1 1,0 0-1,0-1 0,0 1 1,0 0-1,-1 0 0,1 0 1,0 0-1,-1 0 1,1 0-1,-1 0 0,1 1 1,-1-1-1,0 0 0,1 1 1,-1-1-1,0 1 0,1 0 1,-1 0-1,0-1 1,-2 1-1,0 0-5,1 0 1,-1 0-1,1 1 0,-1-1 1,1 1-1,-1 0 0,1 0 1,-1 0-1,1 0 0,0 1 1,-7 2-1,5 1-32,0-1-1,0 1 1,0 0 0,0 0 0,-5 8-1,4-5-5,-1 1 0,1 0 0,1 0 0,0 0 1,0 1-1,1-1 0,0 1 0,1 0 0,0 1 0,1-1 0,0 0 0,0 1 0,1-1 0,0 19 0,2-26-32,-1 0-1,1-1 0,-1 1 1,1 0-1,0-1 1,0 1-1,0-1 0,0 1 1,0-1-1,1 1 1,-1-1-1,1 0 0,-1 0 1,1 0-1,0 0 1,0 0-1,0 0 0,0 0 1,0-1-1,1 1 1,-1-1-1,0 1 0,1-1 1,-1 0-1,1 0 1,2 1-1,9 3-1013,0-1 1,1 0-1,20 2 0,-33-5 848,35 3-4626,-2-1-2242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5:2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2417,'0'0'8191,"-10"0"-6887,6 0-934,-30-1 297,32 1-308,-1 1 0,0-1 0,1 0 0,-1 1 0,0-1-1,1 1 1,-1 0 0,1 0 0,-1 0 0,1 0 0,-5 3 0,7 1 1235,11 0-1518,29-1 86,42 0 0,-68-3-118,448 4 1142,137 7-235,-104 19-575,-521-35 3053,-62-8-5510,-25 6-2023,-37-1-3342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3:3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109 2049,'0'0'6590,"0"-5"-5894,0 4-626,0-1-1,0 0 1,0 1 0,0-1-1,0 1 1,-1-1 0,1 0 0,-1 1-1,1-1 1,-1 1 0,0-1-1,1 1 1,-1 0 0,0-1 0,0 1-1,0 0 1,-2-2 0,0 0 75,0 1 1,0 0 0,0 0 0,0 1-1,0-1 1,-1 0 0,1 1 0,-7-2-1,-48-12 228,0 2-1,-1 3 1,-67-3-1,-181 7 1328,232 6-1600,60 1-81,0 0 1,0 2-1,0-1 1,0 2-1,1 0 0,0 1 1,-1 0-1,2 1 1,-16 9-1,-9 7 72,-63 49 0,92-64-94,0-1 1,1 1-1,0 0 0,0 1 0,1 0 0,0 0 0,0 1 1,1-1-1,0 1 0,1 1 0,0-1 0,0 1 1,1 0-1,0 0 0,1 0 0,0 1 0,1-1 1,-2 17-1,0 103-47,5-87 44,-1-35 3,1 1 1,0-1-1,0 0 1,1 1 0,0-1-1,1 0 1,0 0-1,0 0 1,0 0-1,1-1 1,0 1 0,1-1-1,6 8 1,8 7-15,0-1 0,36 30 1,-12-11 4,-16-15 11,57 42 1,-70-57 2,2-1-1,0 0 1,0-1-1,0-1 1,1-1 0,19 5-1,8-1-13,0-3 0,71 4 0,92-10 56,-101-2-36,-80 1-8,0 0-1,-1-2 1,1-1 0,0-1-1,33-9 1,-46 9 94,0-1 1,0 0-1,0 0 1,-1-2 0,1 1-1,-2-1 1,1-1-1,-1 0 1,0-1-1,-1 0 1,0-1-1,0 0 1,-1 0 0,0-1-1,-1 0 1,0-1-1,6-13 1,-2 2 160,-2-1 0,0 0 0,-1-1 0,-2 0 0,5-29 0,-5 11 83,-2-1 1,-1-54-1,-5 92-304,1 0 1,-1 0-1,0 0 0,-1 0 1,1 1-1,-1-1 1,-1 0-1,1 1 0,-1-1 1,1 1-1,-2 0 0,1 0 1,0 0-1,-1 1 0,0-1 1,0 1-1,-6-6 1,-9-5 22,-1 0-1,-40-23 1,53 34-51,-38-22 119,-51-21 1,75 39-105,0 0 0,-1 1-1,0 1 1,-44-5 0,60 10-19,-138-8 252,128 4-129,16 5-93,-3-7 40,3 7-104,-3-3-2262,3 1 2305,0 2-6,1 0-62,-1-1 8,0 1 1,0 0-1,0-1 0,0 1 0,0-1 1,0 1-1,0-1 0,0 1 0,0 0 0,0-1 1,-1 1-1,1 0 0,0-1 0,0 1 1,0-1-1,0 1 0,-1 0 0,1-1 0,0 1 1,0 0-1,0-1 0,-1 1 0,1 0 1,0 0-1,-1-1 0,1 1 0,0 0 1,-1 0-1,1-1 0,0 1 0,-1 0 0,1 0 1,0 0-1,-1 0 0,1 0 0,-1-1 1,1 1-1,0 0 0,-1 0 0,1 0 0,-1 0 1,1 0-1,0 0 0,-1 0 0,-56 39-9155,18-15 2871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3169,'0'0'5726,"-18"3"-4584,-4-1-1218,-26 4 2038,46-4-1393,7-1-94,36 0-63,-24-1-301,203-10 934,-329 8 905,-32 2-1915,278-7-265,17-1 158,-153 8 189,-3 0 125,2 0-238,0 0-1,-1 0 0,1 0 1,0 0-1,0 0 0,0 0 0,0 0 1,-1 0-1,1 0 0,0 0 1,0 0-1,0 0 0,0 0 0,-1 0 1,1 0-1,0 0 0,0 0 1,0 0-1,-1 0 0,1 0 1,0 0-1,0 0 0,0 0 0,0 0 1,0 0-1,-1 0 0,1 1 1,0-1-1,0 0 0,0 0 0,0 0 1,0 0-1,-1 0 0,1 1 1,0-1-1,0 0 0,0 0 0,0 0 1,0 1-1,-2 54-63,1-30 95,0 1 0,2 0 0,1-1 0,7 42 0,34 127-78,-43-191-5,16 50-1488,-15-49 886,2 0-1,-1 0 0,0 0 1,1 0-1,5 6 0,10 8-4031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1072,'0'0'353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37 368,'0'0'7740,"6"-1"-7399,280-17 2007,-285 18-2294,-1 0 0,0 0-1,0 0 1,0 0 0,1 0 0,-1 0-1,0 0 1,1 0 0,-1 0 0,0 0 0,0 0-1,1 0 1,-1 0 0,0 0 0,0 0 0,1 0-1,-1 0 1,0 0 0,0 0 0,1 0 0,-1 0-1,0 0 1,0 0 0,1-1 0,-1 1-1,0 0 1,0 0 0,0 0 0,0 0 0,1-1-1,-1 1 1,0 0 0,0 0 0,0-1 0,0 1-1,1 0 1,-1 0 0,0 0 0,0-1 0,-11-5 474,-19-2-1341,30 8 717,-2 69 679,0-34-20,2 0 0,1-1 1,9 56-1,-4-64-319,-1-6 32,-1 0 0,-1 0 0,1 21 875,-3-63-5799,-2 13 2202,1-10-3221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46 294 7075,'0'0'747,"-7"-22"1388,-22-69 87,26 81-1994,1 1 0,0-1 0,1 1 0,0-1 0,0 0 0,1-10 0,1 5 57,-1 11-258,0 1 0,0 0 1,1-1-1,-1 1 0,1-1 0,0 1 1,0 0-1,0 0 0,1-1 0,-1 1 1,1 0-1,0 0 0,-1 0 0,1 0 1,1 1-1,-1-1 0,0 1 0,1-1 1,-1 1-1,1 0 0,0-1 1,0 2-1,-1-1 0,1 0 0,1 0 1,-1 1-1,0 0 0,0 0 0,7-2 1,2 0-56,-1 1 1,1 0-1,0 1 0,0 1 1,-1 0-1,1 0 1,20 4-1,-24-2-3,0 0-1,-1 1 0,0-1 0,0 2 1,0-1-1,0 1 0,0 0 0,-1 0 1,1 1-1,-1 0 0,-1 0 0,1 1 1,-1-1-1,1 1 0,-2 0 0,1 1 1,-1-1-1,5 10 0,1 1-60,-2 2 0,0-1 0,-1 1 0,0 0 0,6 39 0,-8-23 44,-2 0-1,-2 38 1,-1-63 44,-4 8 46,4-17 23,-1-1-1,1 1 0,-1-1 1,1 0-1,-1 1 1,0-1-1,1 1 1,-1-1-1,0 0 0,1 0 1,-1 1-1,0-1 1,0 0-1,1 0 1,-1 0-1,0 0 0,1 0 1,-1 0-1,0 0 1,-1 0-1,2 0-5,-1-1-1,1 1 1,0-1 0,-1 1-1,1 0 1,-1-1-1,1 1 1,0-1 0,-1 1-1,1-1 1,0 1 0,0-1-1,0 0 1,-1 1-1,1-1 1,0 1 0,0-1-1,0 1 1,0-1 0,0 0-1,0 1 1,0-1-1,0 1 1,0-1 0,0-1-1,0 0 104,0-10-92,-1 1 0,2 0-1,0-1 1,0 1 0,1 0 0,1 0-1,-1 0 1,2 0 0,0 0-1,0 1 1,1 0 0,0-1 0,0 2-1,11-14 1,-2 4-53,0 0 1,1 1-1,2 1 0,34-30 0,-41 40-25,-1 1-1,1 0 1,0 0-1,0 1 1,1 0-1,-1 1 1,1 0-1,0 1 1,0 0-1,1 1 1,-1 0-1,16-1 1,-15 3-28,1 0 0,0 0 1,19 4-1,-26-3 20,-1 1 0,1 0 1,-1 0-1,0 0 1,0 0-1,0 1 1,0 0-1,0 0 0,0 1 1,5 4-1,1 2-162,-2 0 0,1 1-1,-2 0 1,1 1 0,-1-1-1,-1 2 1,0-1 0,-1 1-1,-1 0 1,1 0 0,-2 0-1,5 25 1,-6-24-413,-1 0-1,-1 1 1,-1 0 0,0-1 0,0 1-1,-2-1 1,-4 24 0,2-25-700,0-1 0,-1 1 0,-8 14 0,12-26 1164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9 848,'0'0'9573,"0"-2"-7983,0-4 51,2 22-1433,2 23-302,7 20 255,-3 0 0,2 84 0,-10-120-42,1-12 47,-1 1 0,0-1 0,0 0 1,-1 0-1,-1 1 0,0-1 1,0 0-1,-1 0 0,-1-1 0,-4 12 1,7-21 310,2-296 1719,-2 146-2023,1 148 62,0 12-339,-2 414 272,2-449-92,-1-63 9,4-1 0,18-115 0,-19 198-337,-1 11 117,1 24 14,-1 43-921,-1-67 381,0 1 0,0 0 0,0-1 0,1 1 0,0-1 0,1 1 0,-1-1 0,1 0 0,0 0 0,1 0 0,3 8 0,5 2-3975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3474,'0'0'7718,"-4"0"-6496,9-2-1054,244-4 1514,-148 5-1382,-20 1-311,3 0 3517,-84-3-2350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7571,'0'0'6011,"-26"25"-5226,-82 89-25,99-104-659,2 0 1,-1 1-1,1 0 0,1 0 1,0 1-1,1-1 1,0 1-1,1 1 0,0-1 1,1 1-1,-3 22 1,4-25-49,-4 34 210,2 0 1,2 0-1,6 76 1,-2-98-242,2 0 0,0 0 0,2-1-1,0 1 1,1-1 0,1-1 0,1 1 0,1-2 0,1 1 0,1-1 0,0-1 0,19 22 0,-24-33-202,0 0 1,1 0-1,-1-1 0,1 0 0,1 0 0,-1-1 1,1 0-1,0 0 0,0-1 0,1-1 0,14 5 1,-5-4-1196,0 0 1,1-2 0,-1 0 0,1-1 0,19-2 0,43-5-5912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8308,'0'0'6509,"1"10"-6386,13 71 664,-4-33-116,-3 1 1,1 50-1,-8-71-6,0-22 286,0-19-216,-1-24-615,0 11-33,5-48-1,-3 66-82,1 1 0,-1-1-1,1 1 1,0 0 0,1 0-1,0 0 1,0 0-1,1 0 1,0 0 0,8-11-1,-5 10-13,0 1-1,1 0 1,0 0-1,0 0 1,0 1-1,1 1 1,0-1-1,0 1 0,0 1 1,1 0-1,-1 0 1,1 1-1,0 0 1,0 0-1,0 1 1,1 1-1,-1 0 0,0 0 1,1 1-1,-1 0 1,20 3-1,-25-1 5,1 0-1,0 1 0,0-1 1,-1 1-1,0 0 0,1 0 1,-1 1-1,0-1 0,-1 1 1,1 0-1,-1 1 0,1-1 1,-1 1-1,-1 0 1,1 0-1,-1 0 0,0 0 1,4 8-1,1 4-10,0 0 0,-2 0 0,0 1 0,7 34 0,-9-22-245,-1 1 0,-3 49-1,0-41-614,0-21-462,-1 1 0,-1 0 0,0-1 1,-6 21-1,-6 4-4186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10405,'0'0'4490,"24"15"-3821,7 4-334,39 31 0,-64-44-273,-1-1 0,0 1-1,0 0 1,0 1 0,-1-1 0,0 1-1,0 0 1,0 0 0,-1 0 0,0 0-1,-1 0 1,0 1 0,0 0 0,0-1-1,-1 1 1,1 12 0,-1-6 49,4 18 30,-1 1 0,-3 0 0,0 0 0,-2 0 0,-2 0 1,-1 0-1,-1 0 0,-2-1 0,-1 0 0,-13 33 0,6-31-388,-9 23-584,22-52-646,1 1 0,0 0 0,0 0 1,0 9-1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2497,'0'0'14791,"-18"-7"-14423,23 7-224,24 0-96,14 0 256,5 0-256,0-5 64,-5-2-112,-14 5-928,-7 2-1185,-11 0-1729</inkml:trace>
  <inkml:trace contextRef="#ctx0" brushRef="#br0" timeOffset="1">30 224 7251,'0'0'9525,"51"15"-8453,-8-13-736,2-2-272,8 0-64,1 0-160,10-19-1729,-2 0-1856,-6-5-2978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42 7091,'0'0'6953,"-25"12"-6366,-80 43 2,101-53-550,1 1-1,-1-1 0,1 1 1,0 0-1,0 0 0,0 0 1,0 0-1,0 1 0,1-1 1,-1 1-1,1 0 0,0-1 1,0 1-1,0 0 0,1 0 1,-1 1-1,1-1 0,0 0 1,0 0-1,1 0 0,-1 5 0,-1 6 133,-3 12 59,2-1 1,-1 34-1,4-50-219,0 0 1,1 0-1,0 0 0,1 0 0,0-1 0,1 1 1,-1 0-1,2-1 0,5 12 0,-3-11-8,0-1 0,1 0 0,-1-1 0,2 1 0,0-1 1,0-1-1,0 0 0,1 0 0,0 0 0,0-1 0,0 0 0,1-1 0,0 0 0,0-1 0,13 4 0,-3-2 20,-1-1-1,1-1 1,0-1-1,0-1 1,1-1-1,-1 0 1,31-4 0,-42 2 80,0-1 1,0 0 0,0 0 0,0 0-1,-1-1 1,1-1 0,-1 1 0,0-2-1,0 1 1,0-1 0,-1 0 0,1 0-1,-1-1 1,0 0 0,-1-1 0,0 1 0,0-1-1,0 0 1,-1-1 0,0 1 0,0-1-1,-1 0 1,0 0 0,0-1 0,-1 1-1,0-1 1,3-17 0,-3 4 384,-1 0 0,-1-44 1,-1 57-423,-1-1 0,0 1 0,-1 0 0,0 0 0,-1 0 1,0 0-1,0 0 0,-1 0 0,-7-13 0,2 9-41,-1 1-1,0 0 0,0 0 1,-1 1-1,0 1 0,-1 0 1,0 0-1,-1 1 0,0 1 1,0 0-1,-1 1 1,0 0-1,-21-6 0,5 4-680,-1 2 0,0 1 0,0 1-1,0 2 1,-49 1 0,35 5-3092,41-2 2945,1 0 0,-1 1 0,0-1 0,0 1 1,1 0-1,-4 2 0,7-3 737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8500,'0'0'7859,"-11"16"-7554,10-14-291,-18 27 255,1 1-1,1 1 1,-15 41-1,14-13 84,2 0 0,3 1 0,-6 62 0,3 185 324,16-267-576,2 0 1,9 56-1,-7-78-99,0-1 0,1 1-1,1-1 1,1-1 0,0 1-1,1-1 1,18 26 0,-10-20-99,1-1 0,1-1 0,1 0 0,1-1 1,1-2-1,0 0 0,44 27 0,-34-27-976,1-2 0,0 0 0,0-3 0,1 0-1,57 11 1,49-4-7263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50 215 7283,'0'0'7812,"-8"-11"-7100,-24-33 54,31 42-712,0 0 0,0 0 1,-1 0-1,2 0 0,-1 0 0,0 0 0,0 0 1,1 0-1,-1-1 0,1 1 0,0 0 0,-1 0 0,1 0 1,0-1-1,0 1 0,1-4 0,0-3 148,-1 5-181,0-1-1,1 1 1,0 0 0,-1 0-1,1 0 1,0 0 0,1 0-1,-1 0 1,1 1 0,0-1-1,0 0 1,0 1 0,0-1-1,1 1 1,-1 0-1,1 0 1,0 0 0,0 0-1,0 0 1,0 1 0,1-1-1,-1 1 1,1 0 0,6-3-1,0 0-25,0 1-1,1 1 1,-1 0-1,1 0 1,0 1-1,0 0 1,0 1-1,14 0 1,-21 2-3,0-1 0,0 1 0,0 0 0,0 0 0,0 0 0,-1 1 0,1-1 0,0 1 0,-1 0 0,1 0 0,-1 0 0,1 1 0,-1-1 0,0 1 0,0 0 0,0 0 0,0 0 0,-1 0 0,1 0 0,-1 1 0,3 5 0,3 4-22,-1 1 0,0 1 0,-1-1 0,5 20 0,-5-3 51,0 0-1,-2 0 1,-1 0-1,-3 53 1,0-61 792,0-28 302,1-4-964,0 0 0,0 0 1,1 1-1,0-1 0,1 1 1,0-1-1,0 1 0,8-13 0,1 0-132,1 0-1,16-19 0,-23 32-25,1-1-1,0 1 0,0 1 0,0-1 1,1 1-1,1 1 0,-1-1 1,1 1-1,0 1 0,0 0 0,1 0 1,-1 1-1,1 0 0,0 0 0,0 1 1,1 1-1,-1 0 0,1 0 0,16 0 1,-25 2-5,1 0 0,0 1 0,0-1 1,-1 1-1,1 0 0,0 0 1,-1 0-1,1 0 0,-1 0 0,1 0 1,-1 1-1,0-1 0,1 1 1,-1 0-1,0-1 0,0 1 0,0 0 1,0 0-1,-1 1 0,1-1 0,0 0 1,-1 1-1,0-1 0,1 1 1,-1-1-1,1 3 0,3 9-31,-1 0-1,0 0 0,3 25 1,-5-29 8,2 31-1577,-1 0-1,-3 54 1,-1-35-5188,1-21-1383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7619,'0'0'8380,"-2"2"-7891,0-1-469,0 1 0,1 0 1,-1 0-1,1 0 0,-1 0 1,1 0-1,0 0 1,0 0-1,0 1 0,0-1 1,0 0-1,1 1 1,-1-1-1,1 1 0,-1-1 1,1 0-1,0 1 0,0 4 1,-1 7 130,-11 106 697,8 235-1,4-352-1061,0 0 1,0 0 0,1-1 0,-1 1-1,1 0 1,0 0 0,0-1-1,0 1 1,0 0 0,0-1 0,0 1-1,1-1 1,-1 0 0,3 3 0,-2-3-381,0 0 0,1 0 1,-1 0-1,1 0 0,-1 0 0,1-1 1,0 1-1,0-1 0,0 0 1,-1 0-1,1 0 0,5 1 1,28 2-7003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84 116 560,'0'0'6790,"-6"-2"-6174,-5-1 1010,0 0 0,0 1 0,-1 1 0,-20 0 2817,34 1-4494,74 7 176,141-4 1,-47-3-25,873 1-45,-1019-1-65,282-23 31,-232 3 80,58-2 237,-132 22-329,1 0 1,-1 0-1,1 0 0,0 0 1,-1 0-1,1-1 1,-1 1-1,1 0 1,-1 0-1,1-1 1,-1 1-1,1 0 0,-1-1 1,1 1-1,-1 0 1,0-1-1,1 1 1,-1-1-1,1 1 1,-1-1-1,0 1 0,0-1 1,1 1-1,-1-1 1,0 1-1,0-1 1,1 1-1,-1-2 1,0-17-3008,0 10-2916,0-2-3283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14 176 624,'0'0'12246,"0"14"-11619,-1-3-456,1-5-118,-1-1 1,1 1-1,0 0 1,0-1-1,1 1 1,0 0-1,0-1 1,0 1 0,0-1-1,1 1 1,0-1-1,0 0 1,1 0-1,2 5 1,0-4-12,0 0-1,0-1 1,0 1 0,1-1 0,0 0 0,0-1 0,0 0 0,1 0 0,-1 0 0,1-1-1,0 1 1,0-2 0,0 1 0,0-1 0,9 2 0,9 0 77,0-1 1,1-1-1,26-2 0,-41 0-58,-5 0 57,1 0 1,-1 0-1,1-1 0,-1 0 0,1 0 0,-1-1 0,0 0 1,12-5-1,-14 5 1,-1 0 1,1 0 0,-1-1-1,0 1 1,0-1-1,0 0 1,0 0 0,0 0-1,-1 0 1,0 0-1,1-1 1,-1 1 0,0-1-1,-1 0 1,4-7 0,-2-2 191,-1 0 1,1 0 0,-2-1-1,0 1 1,-1-1 0,-1-14-1,0-2-17,1 25-277,0-1-1,-1 0 1,1 0-1,-2 1 1,1-1-1,0 1 1,-1-1-1,0 1 1,-1-1-1,1 1 1,-1 0-1,0 0 1,0 0-1,0 1 1,-8-8-1,5 6 4,-1 0 1,1 0-1,-2 1 0,1 0 0,0 0 0,-1 1 1,0 0-1,0 0 0,-15-4 0,11 5-122,1 0-1,0 1 0,-1 0 1,0 1-1,1 1 0,-1-1 1,-14 3-1,18-1-152,0 0 0,1 0 0,-1 1 0,1 0 0,-1 1-1,1 0 1,0 0 0,0 0 0,0 1 0,-10 7 0,9-4-674,1-1 1,0 1-1,0 0 0,1 1 0,0-1 1,0 1-1,0 1 0,1-1 1,-3 10-1,-4 23-7675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49 8836,'0'0'7382,"-23"-11"-7112,7 3-257,0 0 0,-1 1 1,-28-7-1,44 14-13,-1 0 1,0 0-1,0 0 1,0 0-1,0 0 1,0 0-1,0 1 1,0-1-1,0 1 1,0-1-1,1 1 1,-1-1-1,0 1 1,0 0-1,1 0 1,-1 0-1,0 0 1,1 0-1,-1 1 0,1-1 1,0 0-1,-1 1 1,1-1-1,0 1 1,-2 1-1,0 3-6,-1 1 0,1-1 0,1 1 0,-5 12 0,5-14-3,0 5-5,-1 0-1,1-1 0,0 1 1,1 0-1,0 0 0,1 0 1,1 17-1,-1-24 12,0 1 0,1-1 0,0 0-1,-1 1 1,2-1 0,-1 0 0,0 0 0,0 0-1,1 0 1,0 0 0,-1 0 0,1 0 0,1 0-1,-1-1 1,0 1 0,0-1 0,1 0 0,0 1-1,-1-1 1,1 0 0,0-1 0,0 1 0,0 0 0,0-1-1,4 2 1,9 1-4,0-1 0,1-1-1,-1 0 1,1-1 0,20-1-1,-20-1 7,-13 2 13,0-1 1,0 0-1,0 0 1,0 0-1,0-1 1,0 0-1,-1 1 1,1-1-1,0 0 1,0-1-1,-1 1 1,1-1-1,-1 0 0,1 0 1,-1 0-1,0 0 1,0 0-1,0-1 1,0 1-1,0-1 1,0 0-1,-1 0 1,1 0-1,-1 0 1,0-1-1,0 1 1,0 0-1,0-1 1,-1 0-1,2-4 1,1-2 233,-3 6 267,1 0 1,-1 0-1,0-1 1,0 1-1,0-9 635,5 30-891,53 240-353,-7-8 144,-42-182-1,2 118-1,-12-176-29,0 1 1,-1-1-1,0 1 1,0-1-1,-1 1 1,-1-1-1,1 0 1,-2 1-1,1-1 0,-6 10 1,6-15-6,0 1-1,-1-1 1,1 0-1,-1 1 1,0-2 0,0 1-1,0 0 1,0-1-1,-1 0 1,1 0 0,-1 0-1,0 0 1,0-1-1,0 0 1,0 0 0,0 0-1,0-1 1,-1 0-1,-6 1 1,1 0 14,0-1 1,-1 0-1,1-1 1,-1 0-1,1-1 0,0 0 1,-22-6-1,25 4-15,1 1-1,-1-1 1,1-1 0,0 1-1,0-1 1,1-1 0,-1 1-1,1-1 1,0 0 0,0-1-1,0 1 1,-4-8 0,2 3 2,0-1 0,1 0 0,1 0 1,0 0-1,1-1 0,0 0 0,0 0 1,-4-21-1,6 13-48,0 0 0,1-1 0,0 1 0,4-36 0,-1 45-103,1-1 1,0 1-1,1 0 1,0 1-1,1-1 1,0 0-1,1 1 1,0 0-1,1 0 1,0 0-1,0 1 1,1 0-1,0 0 1,1 1-1,0 0 1,0 0-1,1 0 1,15-9-1,5-2-1478,0 2 0,2 1 0,0 1 0,62-19 0,7 3-5006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0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9588,'0'0'2412,"0"27"-2062,0 176 938,1-144-656,1-28-244,-2-1 0,-4 34 0,4-63-333,0 0 0,0-1 0,0 1 1,0 0-1,0-1 0,0 1 0,-1 0 1,1-1-1,0 1 0,0 0 0,-1-1 1,1 1-1,0-1 0,-1 1 0,1 0 1,0-1-1,-1 1 0,1-1 1,-1 1-1,1-1 0,-1 1 0,1-1 1,-1 0-1,1 1 0,-1-1 0,1 0 1,-1 1-1,0-1 0,1 0 0,-2 1 1,1-15 1792,1-4-1704,1 0-1,1 0 0,0 1 0,9-34 0,-8 42-139,0 0 0,1 0 0,0 0 0,1 0-1,0 1 1,0 0 0,1 0 0,0 0-1,0 1 1,15-14 0,-13 14-9,1 1 0,1 0 0,-1 0 0,1 1 0,0 0 0,0 1 0,1 0 0,-1 1 0,1 0 0,0 1 0,-1 0 0,1 0 0,0 1 0,1 0-1,-1 1 1,0 1 0,13 1 0,-20-1-73,1 0-1,-1 1 1,-1-1-1,1 1 1,0-1-1,0 1 1,0 0-1,-1 1 1,1-1-1,-1 1 1,0-1-1,0 1 1,0 0-1,0 0 1,0 0-1,-1 1 1,1-1-1,-1 1 1,0-1-1,0 1 1,0 0-1,0 0 1,1 7-1,3 7-657,-2-1-1,0 0 0,-2 1 0,2 25 0,-3-22-546,-1-1 0,-3 32 0,-20 50-4400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6739,'0'0'10882,"-1"0"-10870,1 1-1,0-1 1,-1 0-1,1 0 1,0 1-1,-1-1 1,1 0-1,0 0 1,0 1-1,-1-1 1,1 0 0,0 1-1,0-1 1,-1 1-1,1-1 1,0 0-1,0 1 1,0-1-1,0 1 1,0-1-1,-1 0 1,1 1-1,0-1 1,0 1-1,0-1 1,0 0-1,0 1 1,0-1-1,0 1 1,1-1-1,-1 1 1,0-1-1,0 0 1,0 1-1,3 9 5,-1-1-1,1 1 1,1-1-1,-1 0 1,2 0 0,-1 0-1,7 9 1,44 56 154,-51-68-163,56 60 93,-38-44 6,23 30 0,-43-48-13,-5-3-33,-1-2-5,-17 1-62,0-2 0,0 0-1,0-2 1,-37-10 0,42 8-701,0 0 1,-21-12 0,27 12-467,0 0 1,0 0 0,1-1-1,-11-11 1,-15-24-7695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10005,'32'-70'2225,"-19"63"736,30 2-1024,8-2-1041,2 2-175,-15 3-705,-9 0-16,-7 2-176,-6 0-2338,-6 0-2720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8228,'0'0'9636,"-14"101"-9188,-15-33 97,-9 9-17,-12 7 144,-6-2-496,5-10-64,0-5-112,5-14 0,14-12-416,14-10-1793,18-9-3586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9845,'0'0'7723,"-6"17"-7125,-21 58-75,25-70-500,1 0 1,-1 0 0,1 0 0,0 0 0,1 1 0,-1-1-1,1 0 1,0 0 0,1 1 0,-1-1 0,1 0 0,2 7 0,-2-9-14,0 0 0,0-1 1,1 1-1,-1-1 1,1 0-1,-1 1 1,1-1-1,0 0 1,0 0-1,0 0 1,0 0-1,1 0 1,-1-1-1,0 1 1,1-1-1,4 3 1,6 0-11,-1-1 1,1-1 0,0 0 0,0 0 0,0-1 0,0-1 0,18-1 0,-5 1-56,-21 0 27,1 0 1,-1 0-1,0-1 1,1 0 0,-1 1-1,0-2 1,0 1-1,0-1 1,0 1-1,0-1 1,0-1-1,0 1 1,0-1 0,-1 0-1,1 0 1,-1 0-1,0 0 1,0-1-1,0 0 1,-1 0 0,1 0-1,-1 0 1,0-1-1,0 1 1,0-1-1,-1 1 1,4-10-1,-3 4 211,-1 1-1,0-1 1,-1 0-1,0 0 0,-1 1 1,0-1-1,-2-18 1,-3 60 2604,-3 71-4283,7-85 526,1-12 196,-1 0 1,1 0-1,0 0 1,0-1-1,1 1 1,0 0-1,0 0 0,0-1 1,1 1-1,-1 0 1,1-1-1,4 7 1,-2-7-633,1 0 1,0 0-1,0 0 1,8 5-1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6915,'0'0'10578,"0"-8"-9769,0 6-797,-1 0 0,1 1 0,0-1 0,0 0 0,0 1 0,1-1 0,-1 0 0,0 1 1,1-1-1,-1 0 0,1 1 0,-1-1 0,1 1 0,0-1 0,-1 1 0,1-1 0,2-1 0,-2 3-9,-1-1 1,1 1-1,0-1 0,0 1 0,0 0 0,0-1 0,-1 1 0,1 0 1,0 0-1,0 0 0,0 0 0,0 0 0,0 0 0,-1 0 0,1 0 1,1 0-1,26 10 75,1 5-4,0 2 0,-2 0 1,0 2-1,-1 1 0,-1 1 0,34 37 0,-32-26 33,-1 1 0,-1 1 1,-2 1-1,31 62 0,-30-41 40,-2 0-1,-2 2 0,-3 0 0,-2 2 1,-3-1-1,-3 1 0,3 75 0,-10-86 7,-2 0 0,-8 56 0,5-83-115,-1 0 0,-2 0 1,0-1-1,-1 1 0,-1-1 0,-20 37 0,13-34 21,-1 0-1,-1-2 1,-1 0 0,-1-1 0,-23 20 0,-115 84-1629,108-88-564,13-11-4069,13-14-4740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7860,'0'0'3700,"-24"26"-3132,24-26-568,-30 31 282,-39 55-1,65-79-229,0 1-1,0-1 0,0 1 1,1 0-1,1 1 0,-1-1 1,1 0-1,1 1 0,-1-1 1,1 1-1,1-1 1,0 1-1,0-1 0,2 15 1,0 6 28,-2-18-60,1 0-1,0 1 1,1-1 0,0 0-1,1 0 1,0 0 0,1-1-1,0 1 1,1-1 0,0 0-1,8 12 1,-8-15-15,0 0 0,1 0 0,0 0 0,0-1 0,1 0-1,0 0 1,0-1 0,0 0 0,1 0 0,-1-1 0,1 0 0,0 0 0,1-1 0,14 5 0,-13-6 15,0 0 0,0 0 1,0-1-1,0 0 1,0-1-1,21-1 0,-26 0 8,-1 0-1,1 0 0,-1 0 0,0 0 0,1-1 1,-1 0-1,0 0 0,0 0 0,0 0 0,0-1 1,0 1-1,-1-1 0,1 0 0,-1 0 0,1 0 1,-1-1-1,3-3 0,-1-2 180,1-1 0,-1 0 1,0 0-1,-1-1 0,-1 1 0,1-1 0,-1 0 1,-1 0-1,2-18 0,-2-4 703,-5-65 0,1 86-811,0-1-1,-1 1 0,0-1 0,-1 1 0,0 0 1,-1 0-1,-1 1 0,0 0 0,0 0 0,-1 0 0,0 0 1,-1 1-1,-14-15 0,16 19-150,0 0 0,0 1 1,0-1-1,-1 1 0,0 1 0,0-1 1,0 1-1,-1 0 0,0 1 0,1 0 1,-1 0-1,0 0 0,0 1 0,-1 1 1,1-1-1,0 1 0,0 0 0,-1 1 1,1 0-1,-1 1 0,1 0 0,-9 1 0,14-1-244,0 1-1,-1-1 0,1 1 1,0 0-1,0 0 0,0 0 0,0 0 1,0 0-1,1 1 0,-1-1 0,1 1 1,-1 0-1,1-1 0,0 1 1,0 0-1,0 1 0,-2 4 0,-11 29-4710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10549,'0'0'9089,"-2"-6"-8795,-2-3-264,1 8-7,0 20 8,4 55 2,0-52-19,7 109 154,1 16-295,-9-120-1849,-6 42-1,5-56-2673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2 154 1024,'-1'0'11094,"428"2"-7351,468-5-2300,-787-4-1346,211-43-1,-205 29 31,-107 20-89,9-2 209,-1 1-1,0-2 0,0 0 0,-1-1 0,23-10 0,-37 15-201,0 0 0,1-1 0,-1 1-1,0 0 1,0-1 0,1 1 0,-1 0-1,0-1 1,0 1 0,0-1 0,1 1-1,-1-1 1,0 1 0,0 0 0,0-1-1,0 1 1,0-1 0,0 1 0,0-1-1,0 1 1,0 0 0,0-1 0,0 1-1,0-1 1,0 0 0,0-4 35,0 4-88,-1 1-197,1-1 0,0 0-1,0 1 1,-1-1 0,1 0 0,0 1 0,-1-1 0,1 0 0,-1 1 0,1-1 0,-1 1 0,1-1 0,-1 1 0,1-1-1,-1 1 1,1-1 0,-1 1 0,0 0 0,1-1 0,-1 1 0,0 0 0,0-1 0,-4-1-1671,-10-8-5231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8132,'0'0'1358,"2"-24"763,0-2-981,12-48 1,-13 69-1063,1 1 0,0-1 0,0 1 1,1-1-1,-1 1 0,1 0 0,0 0 0,0 0 1,1 1-1,-1-1 0,1 1 0,-1-1 0,1 1 1,0 0-1,1 1 0,-1-1 0,0 1 0,1 0 1,-1 0-1,7-2 0,-5 1-2,11-4-39,1 1 1,-1 1-1,1 1 0,0 0 1,0 1-1,0 1 0,0 1 1,1 0-1,-1 2 0,33 4 1,-46-4-46,-1 0 0,1 0 0,0 1 0,-1 0 0,1 0 1,-1 0-1,0 1 0,0-1 0,0 1 0,0 0 0,0 0 1,0 0-1,-1 1 0,0-1 0,1 1 0,-1 0 0,-1 0 0,1 0 1,0 0-1,-1 0 0,0 1 0,0-1 0,-1 1 0,3 7 1,-1 1 3,0 0 0,-1 0 0,0 1 0,-1-1 0,-1 0 0,0 1 0,-1-1 0,-3 14 0,2-16 18,-1 0 0,-1-1 1,0 0-1,-1 1 0,0-2 1,0 1-1,-1 0 1,0-1-1,-1 0 0,0-1 1,0 1-1,-1-1 0,0-1 1,0 0-1,-14 10 1,2-3 171,-1-1 0,-1 0 0,0-2 0,-1 0 1,-42 13-1,57-22 171,0 0 1,0 0-1,-1-1 1,1 0-1,-12-1 3520,38 1-3512,-7 1-359,0 0-1,0 1 0,0 0 0,0 1 0,14 7 1,54 31 0,-28-13 15,157 76 124,-8-4-1467,-69-31-4032,-56-29-998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 3922,'0'0'9505,"-16"-1"-8555,4 1-846,-36-3 385,44 3-360,6-1-14,32 1 46,301 0 2347,-476 0-176,159 219-1903,-1-1-250,-18-169-193,-1-28-631,2 1-1,0-1 1,5 29-1,-4-45-51,1-1 1,-1 1-1,1-1 0,0 0 0,0 0 1,0 0-1,1 0 0,0 0 0,-1 0 1,1-1-1,0 0 0,5 4 1,17 12-6169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1649,'0'0'12488,"-24"9"-11949,7-3-445,0 0 1,0 2-1,0 0 1,-18 13-1,28-15-15,0 0-1,-1 1 1,2 0 0,-1 1-1,1 0 1,1 0-1,-1 0 1,1 1-1,-5 10 1,0 6 295,-15 50 0,17-40-252,1 1-1,2 0 1,2 0 0,1 1-1,1-1 1,9 63-1,-6-81-165,2-1-1,0 0 1,0 0-1,2-1 1,0 1-1,1-1 1,1 0-1,0-1 1,1 0-1,1 0 1,0-1-1,1 0 1,0-1-1,1 0 1,17 14 0,-16-17-777,1 0 0,0-1 1,0 0-1,1-1 1,0 0-1,1-2 1,-1 0-1,1 0 1,0-1-1,17 2 1,44 2-6080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9652,'0'0'4096,"8"8"-3995,-3-4-68,0 0 0,-1 1-1,1 0 1,-1 0 0,-1 0 0,1 0 0,-1 1-1,0-1 1,0 1 0,0 0 0,-1 0 0,0 0-1,0 0 1,-1 1 0,0-1 0,1 8 0,2 138 515,-4-114-448,0-31-77,0 1 0,0 0 1,-1-1-1,0 1 0,0-1 1,0 1-1,-1-1 0,0 1 1,-1-1-1,0 0 0,0 0 0,0 0 1,-1-1-1,-6 9 0,10-14-28,-3 0 73,2-8 152,2-5-187,1 1-1,0-1 1,0 1-1,1-1 1,1 1-1,0 0 1,0 0-1,1 1 1,8-14 0,2 1-5,0 0 0,1 1 0,20-21 0,-24 29 72,1 2 1,1 0-1,0 1 1,26-17 0,-33 24-23,1 0 1,-1 0-1,1 0 1,0 1-1,0 1 1,0-1-1,0 1 1,0 0-1,0 1 1,1 0-1,-1 1 1,14 0-1,-19 1-77,1 0 0,-1 0 0,0 0 0,0 0 0,0 1 0,0 0 0,0-1 0,0 1 0,0 0 0,0 1 0,-1-1 0,1 0 0,-1 1 0,1-1 0,-1 1 0,3 5 0,5 8-3,15 31-1,-18-32 18,34 82-12,4 8-5017,-29-74 162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 10533,'0'0'2897,"137"-22"-2385,-97 78 161,-6 23-33,-7 22 48,-14 12 65,-10 0-497,-3-4-176,-21-16 48,-27-8-128,-14-16-64,-2-13-592,11-15-1842,15-20-1840,17-16-1712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9748,'0'0'8676,"17"-4"-8371,25 4 239,14 0-192,11 0-336,0 0-32,-5 0-1761,-12 7-2433,-23 10-3201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9764,'0'0'9893,"174"0"-8837,-99 0-399,-3 0-433,-2 0-224,-6 0-993,-11 0-2400,-10 0-4963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3 881 3858,'0'0'8430,"0"0"-8403,-1 0-1,1 0 0,0 0 0,0 0 1,0 0-1,0 1 0,-1-1 0,1 0 1,0 0-1,0 0 0,0 0 0,0 1 1,0-1-1,0 0 0,0 0 0,0 0 1,0 1-1,-1-1 0,1 0 0,0 0 1,0 0-1,0 1 0,0-1 0,0 0 0,0 0 1,0 0-1,0 1 0,0-1 0,1 0 1,-1 0-1,0 0 0,0 1 0,0-1 1,0 0-1,0 0 0,0 0 0,0 1 1,0-1-1,1 0 0,-1 0 0,0 0 1,0 0-1,0 0 0,0 1 0,0-1 1,1 0-1,-1 0 0,0 0 0,0 0 1,0 0-1,1 0 0,-1 0 0,0 0 1,0 0-1,0 0 0,1 1 0,-1-1 1,0 0-1,0 0 0,0 0 0,1 0 1,6 2 127,1 0-1,-1 0 1,1-1 0,8 1 0,11 2 56,85 18 570,1-5 0,155 3 0,-270-27 1180,-16-23-1661,-1 2 0,-25-31 0,-25-37 141,58 75-378,0 1 1,2-1-1,0-1 0,1 0 0,2 0 0,-6-31 1,5 10 60,3 0 0,1-64 1,3 83-112,2 1 0,0 0 0,2 0 0,0 0 1,2 0-1,11-31 0,-13 43-12,1 0-1,1 0 1,0 0 0,0 1-1,1 0 1,0 0 0,1 1-1,0 0 1,0 0 0,1 1-1,0 0 1,1 0 0,0 1-1,13-7 1,-12 9-4,-1 0 1,1 1-1,0 1 0,0 0 1,0 0-1,0 1 0,19 0 1,-2 1-61,53 5-1,-69-2 54,1 0 0,0 1 0,-1 1 0,0 0 0,1 1 0,-2 0 0,1 0 0,-1 2 0,1-1 0,-2 1 0,1 1 0,-1 0 0,0 1 0,-1 0 0,0 0-1,0 1 1,11 16 0,-5-3-13,-1 0-1,-1 1 0,-1 0 0,-1 1 0,-1 0 1,-1 1-1,7 38 0,-11-42-11,-1 1 0,-2 0 1,1 30-1,-3-44 29,-1 1 0,0-1 0,0 1-1,-1-1 1,0 0 0,0 0 0,-1 1 0,-1-2 0,1 1 0,-9 13-1,-2-3 5,-1 0-1,-1-1 0,-28 25 0,24-25 3,1 2 0,-23 28 0,40-44 51,-1 0 0,1 1 1,0-1-1,1 1 0,-1-1 0,1 1 1,0-1-1,0 1 0,0 0 1,0 7-1,3 52 644,-1-53-666,3 10-22,0 1 0,2-1-1,1 0 1,0-1 0,11 21 0,-11-25-1,9 18 16,-11-25-10,0 0 0,-1 0 0,0 0 0,-1 0 0,0 1 0,0 0 0,2 19 0,-5-29-2,1 1-1,-1 0 0,0-1 0,0 1 0,1-1 0,-1 1 0,0-1 1,1 1-1,-1-1 0,1 0 0,-1 1 0,1-1 0,-1 1 1,1-1-1,-1 0 0,1 0 0,-1 1 0,1-1 0,-1 0 0,1 0 1,-1 1-1,1-1 0,0 0 0,-1 0 0,1 0 0,-1 0 0,1 0 1,0 0-1,-1 0 0,1 0 0,-1 0 0,1 0 0,-1 0 1,1 0-1,0-1 0,0 1 0,5 0 56,196-8 444,2 1-138,-177 6-365,23 2 64,-60-21 91,-13-1-809,-13-15-2882,31 30 1603,0-1 0,0 0-1,1 1 1,-7-15-1,-2-11-7774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9012,'0'0'4258,"-145"142"-3378,97-53 641,3 14-144,13 13-385,13 9-319,16-3-289,3-6-208,13-10-64,36-15-112,15-4 0,13-13 0,9-11-1937,5-13-1681,0-13-4625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33 335 6467,'0'0'1326,"-6"-24"560,-17-80-421,22 97-1337,0 0 1,0 0-1,1 1 0,-1-1 1,1 0-1,1 0 0,-1 0 1,1 1-1,1-1 0,-1 0 1,1 1-1,0-1 1,1 1-1,-1 0 0,5-7 1,-2 5 55,1 0 1,0 1 0,1 0 0,-1 0-1,1 0 1,1 1 0,-1 0-1,11-5 1,-12 7-55,1 0 0,-1 1 0,1 0 0,-1 0 0,1 1 0,12-3 0,-15 4-100,-1 1 0,1-1 0,0 1 1,0 0-1,0 0 0,0 0 0,-1 0 1,1 1-1,0-1 0,0 1 0,-1 0 1,1 0-1,0 1 0,5 2 0,-1 2-33,0 0 0,0 0 0,-1 1-1,0 0 1,0 1 0,10 14 0,-2 0 5,18 34 0,-22-34 6,-1 1 1,-1 0-1,10 41 1,-15-48 68,-1 1 1,0-1-1,-2 1 1,0 0-1,-1 0 1,-3 26-1,2-40 39,1 1 1,-2 0-1,1 0 1,0 0-1,-1 0 1,1-1-1,-1 1 1,0-1-1,0 1 1,-1-1-1,1 0 1,-1 0-1,1 0 0,-1 0 1,0 0-1,0-1 1,0 1-1,0-1 1,-1 0-1,1 0 1,-1 0-1,-4 2 1,8-4-103,-1 0 0,1 0 0,0 0 1,0 0-1,0 0 0,0 0 0,0 0 1,0 0-1,-1 0 0,1 0 1,0 0-1,0 0 0,0 0 0,0 0 1,-1 0-1,1 0 0,0 0 0,0 0 1,0 0-1,0 0 0,0 0 1,0 0-1,-1 0 0,1 0 0,0 0 1,0 0-1,0 0 0,0 0 0,0 0 1,0-1-1,-1 1 0,1 0 1,0 0-1,0 0 0,0 0 0,0 0 1,0 0-1,0 0 0,0-1 0,0 1 1,0 0-1,0 0 0,0 0 1,0 0-1,-1 0 0,1-1 0,0 1 1,0 0-1,0 0 0,0 0 0,0 0 1,0 0-1,0-1 0,0 1 0,1 0 1,-1 0-1,0 0 0,0 0 1,0 0-1,0 0 0,0-1 0,0 1 1,0 0-1,0 0 0,0 0 0,0 0 1,0 0-1,1-1 0,-1-3 183,0-3-120,1 0 0,0 1 0,0-1 0,1 0 0,0 1 0,0-1-1,1 1 1,-1 0 0,6-8 0,37-55-44,-33 53 19,12-20-33,2 2 1,2 0-1,1 2 0,43-37 0,-67 65-15,0 0-1,0 1 1,0 0 0,1 0-1,-1 0 1,1 1 0,6-3-1,-9 5-4,-1-1 0,1 1 0,-1-1 0,0 1 0,1 0 0,-1 0 0,1 0 0,-1 0 0,1 0 0,-1 1 0,0-1 0,1 1 0,-1-1 0,0 1 0,1 0 0,-1 0 0,0 0 0,0 0 0,0 1 0,4 2 0,0 1-15,-1 1 0,0 0 0,0 0 0,-1 0-1,0 0 1,0 1 0,5 12 0,-2-3-1,-2 0-1,7 25 1,-6-6-467,-3 0-1,0 1 1,-4 56 0,-1-28-2600,2-16-1203,0-4-2108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1825,'0'0'6699,"-5"0"-5867,-9 0-199,14 0-614,0 0 0,0 0 0,0 0 0,0 0 0,0 0 0,0 1 0,0-1 0,0 0 1,0 0-1,0 0 0,0 0 0,1 0 0,-1 0 0,0 0 0,0 0 0,0 0 0,0 0 0,0 0 1,0 0-1,0 0 0,0 0 0,0 0 0,0 0 0,0 0 0,0 0 0,0 0 0,0 0 1,0 0-1,0 0 0,0 0 0,0 0 0,0 0 0,0 1 0,0-1 0,0 0 0,0 0 1,0 0-1,0 0 0,0 0 0,0 0 0,0 0 0,0 0 0,0 0 0,0 0 0,0 0 0,0 0 1,0 0-1,0 0 0,0 0 0,0 0 0,0 0 0,0 1 0,0-1 0,33 5 1001,43 1-155,87-7 0,-60 0-2723,-116 1-2931,-6 0 3580,-75 6 8492,90 1-4256,1 12-4939,3-11 2810,-13 139 44,2-10-377,3-76-1016,-3 79 0,11-138 233,0-2 82,0 0 0,0 1 1,0-1-1,0 1 1,0-1-1,0 0 0,0 1 1,0-1-1,0 0 0,0 1 1,0-1-1,0 1 1,0-1-1,0 0 0,1 1 1,-1-1-1,0 0 0,0 1 1,0-1-1,1 0 1,-1 1-1,0-1 0,0 0 1,0 0-1,1 1 0,-1-1 1,0 0-1,1 0 1,-1 1-1,0-1 0,1 0 1,-1 0-1,0 0 1,1 0-1,-1 0 0,0 1 1,1-1-1,-1 0 0,0 0 1,1 0-1,0 0 1,20 1-4628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8884,'0'0'9023,"0"11"-8588,0 45-104,2 152 989,1-144-936,16 81 0,16 50-421,-35-193-116,0-1 1,0 1-1,1 0 0,-1-1 1,1 1-1,-1-1 0,1 1 0,-1-1 1,1 1-1,0-1 0,0 0 1,0 1-1,0-1 0,0 0 0,0 1 1,0-1-1,0 0 0,0 0 1,0 0-1,1 0 0,-1 0 0,0 0 1,1-1-1,-1 1 0,3 1 1,1-1-869,0-1 1,0 1 0,0-1 0,0 0 0,0 0 0,10-1-1,24-5-5870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9220,'0'0'7249,"17"11"-6158,2 2-807,15 9 201,46 23 0,-58-35-433,0-2 1,0 0-1,1-1 0,-1-1 1,2-1-1,-1-2 1,0 0-1,1-1 0,0-1 1,37-4-1,-57 3-28,-1-1 0,0 0 0,1 1-1,-1-1 1,0-1 0,0 1 0,0 0 0,0-1 0,0 1-1,0-1 1,0 0 0,0 0 0,-1 0 0,1 0-1,-1-1 1,1 1 0,-1-1 0,0 0 0,0 1-1,0-1 1,0 0 0,-1 0 0,1 0 0,-1 0 0,0 0-1,1-1 1,0-5 0,1-8 215,0 0 1,-1 0-1,-1-1 1,-1-21-1,0 22-126,0 9-59,0 1 0,-1 0-1,0 0 1,0-1 0,0 1 0,-1 0-1,0 0 1,0 0 0,-1 1 0,1-1-1,-2 0 1,1 1 0,-1 0 0,0 0-1,0 0 1,-1 0 0,1 1 0,-1-1 0,-7-4-1,3 2-39,0 1 0,0 1-1,-1 0 1,0 0 0,0 1 0,0 0-1,-1 0 1,0 2 0,-13-4-1,0 2-201,0 1 0,0 1-1,-30 0 1,44 3-179,1 0 0,-1 0 0,1 1 0,-1 0 0,-14 4 0,21-4 112,0 0 1,0 1-1,0-1 0,1 0 0,-1 1 0,0 0 0,1-1 0,-1 1 0,1 0 0,-1 1 0,1-1 0,0 0 0,0 1 0,0-1 0,0 1 0,0-1 0,1 1 0,-1 0 0,1 0 0,-2 4 1,1 0-912,1 0 1,-1 0 0,1 1-1,0 9 1,0 31-6575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278 143 10101,'0'0'752,"-16"-23"937,-57-69 597,71 89-2230,0 1-1,0 0 1,0 0-1,0 0 1,-1 0 0,1 0-1,-1 0 1,0 1-1,1-1 1,-1 1 0,0 0-1,0 0 1,0 0-1,0 0 1,0 0-1,0 1 1,0-1 0,0 1-1,0 0 1,0 0-1,0 0 1,0 0-1,0 0 1,0 1 0,-1-1-1,1 1 1,-5 2-1,7-2-47,-4 0 22,1 1 0,-1 1 1,1-1-1,-1 0 0,1 1 1,0 0-1,0 0 1,1 0-1,-1 1 0,1-1 1,-1 1-1,1 0 1,-4 6-1,0 1 25,1-1 0,1 1 1,0 0-1,-5 15 0,6-13-10,1 0 0,1 0 0,0 0 0,1 1 0,0 20 0,1-30-36,0-1 1,1 1-1,-1 0 1,1 0 0,0-1-1,0 1 1,0-1 0,0 1-1,0-1 1,1 1-1,0-1 1,0 1 0,0-1-1,0 0 1,0 0-1,3 3 1,0-2 8,0 0-1,0 0 1,0 0-1,1 0 1,-1-1 0,1 0-1,0 0 1,11 3-1,2-1 26,0 0 0,1-1 0,-1-1 0,1-1 0,25-1 0,-36-1 13,-6 0-40,1 0-1,-1 0 1,0 0-1,1 0 0,-1-1 1,0 1-1,1-1 1,4-1-1,-7 1 52,0 0 0,0 0 0,0 0 0,0 0 0,0 0 0,0 0 0,0 0 0,0 0 0,0-1 0,-1 1 0,1 0 0,-1 0 0,1-1 0,-1 1 0,1 0 0,-1-1 0,0 1 0,1 0 0,-1-1 0,0 1 0,0-1 0,0 1 0,0 0 0,-1-3 0,1 3 43,1-20 862,2 13-245,-3 8-704,0 0 0,0 0 0,0 0-1,0 0 1,1 0 0,-1 0 0,0 0-1,0 0 1,0 0 0,0 0 0,1 0-1,-1 0 1,0 0 0,0 0 0,0 0-1,0 0 1,0 0 0,1 0 0,-1 0-1,0 0 1,0 0 0,0 0 0,0 0-1,0 0 1,1 0 0,-1 0 0,0 1-1,0-1 1,0 0 0,0 0 0,0 0-1,0 0 1,0 0 0,0 0 0,1 1-1,-1-1 1,0 0 0,0 0 0,0 0-1,0 0 1,0 0 0,0 1 0,0-1-1,0 0 1,5 11-46,1 1 1,-2 0-1,0 0 1,0 0-1,2 21 0,3 6-12,14 63 41,-4 2-1,-5 0 0,-4 1 1,-5 0-1,-10 125 0,4-211 0,-1 0 0,-2 0 0,1 0 0,-2-1 0,-1 0 0,0 0 0,-13 27 0,15-38 9,0 1 0,-1-1-1,1 0 1,-1 0 0,-1-1 0,1 1 0,-1-1 0,0-1 0,0 1 0,-1-1 0,0 0 0,0 0-1,0-1 1,0 0 0,-1 0 0,0 0 0,0-1 0,0-1 0,-10 3 0,10-3 10,0-1-1,0 0 1,-1-1 0,1 0 0,-11-1 0,16 1-18,1-1 1,-1 1 0,0-1-1,1 0 1,-1 0-1,0 0 1,1 0 0,-1 0-1,1 0 1,0-1-1,-1 1 1,1-1 0,0 0-1,0 0 1,0 1-1,0-1 1,0-1-1,1 1 1,-3-3 0,0-2 3,1 0 1,0-1 0,0 0-1,1 1 1,0-1-1,0 0 1,1 0 0,-1-10-1,2-68-20,0 77 7,1-5-101,0 0-1,1 0 0,1 0 0,0 0 0,1 1 1,1-1-1,0 1 0,1 0 0,0 0 0,1 1 1,8-13-1,-4 11-665,0 0-1,1 1 1,0 0 0,1 0-1,0 2 1,1 0 0,0 0-1,26-13 1,28-9-5369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11477,'0'0'6665,"5"21"-6388,4 15-28,-2 0 0,-2 1-1,1 47 1,-6 120 813,0-195-1040,1-7-10,-1 1 0,0-1-1,0 1 1,0-1 0,0 0-1,0 1 1,0-1 0,-1 1-1,1-1 1,-1 0 0,0 1-1,0-1 1,0 0 0,0 0-1,0 0 1,0 1-1,-2 1 1,2-11 543,2-6-458,0-1 0,1 1 1,0 0-1,1-1 0,1 1 0,0 0 0,0 1 1,1-1-1,1 1 0,0 0 0,1 0 0,0 1 0,13-16 1,-3 7-85,0 0 1,1 1-1,1 1 1,35-26 0,-39 34-19,-1 0 1,2 1-1,-1 1 1,1 0-1,0 1 1,1 1-1,31-8 1,-44 13-5,1 0 0,-1 1 0,0-1 0,1 1 0,-1 0 0,1 0 0,7 1 1,-11 0-7,0-1 1,1 1-1,-1-1 1,0 1 0,1 0-1,-1 0 1,0-1 0,0 1-1,0 0 1,0 0 0,0 0-1,0 0 1,0 1-1,0-1 1,0 0 0,0 0-1,0 0 1,-1 1 0,1-1-1,-1 0 1,1 1 0,-1-1-1,1 1 1,-1-1 0,0 1-1,1 2 1,1 16-436,-1 1 0,0-1 0,-2 1 0,0-1 0,-1 1 0,-1-1 0,-9 30 1,5-25-909,-1-2 0,-1 1 0,-15 26 0,-26 36-6317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9556,'0'0'8020,"-21"13"-7361,-4 2-371,-32 27 0,56-41-255,-1 1-1,0 0 0,1-1 1,-1 1-1,1 0 0,0 0 1,-1-1-1,1 1 0,0 0 0,0 0 1,0 0-1,0 1 0,1-1 1,-1 0-1,1 0 0,-1 0 1,1 1-1,0-1 0,0 0 1,-1 0-1,2 1 0,-1-1 1,0 0-1,0 0 0,1 1 1,-1-1-1,1 0 0,0 0 1,0 0-1,-1 0 0,2 0 0,-1 0 1,0 0-1,0 0 0,2 2 1,0 0 9,7 13 56,2-1 0,0 0 0,1-1 1,1-1-1,0 0 0,1-1 0,23 16 0,-13-9 85,34 35-1,-58-55-171,0 1 0,0 0 0,0 0 0,-1 0 0,1 0-1,0 0 1,-1 0 0,1 0 0,-1 0 0,1 0 0,-1 1 0,1-1 0,-1 0 0,1 2 0,-1-2 0,-1 0 0,1-1 1,0 1-1,-1-1 0,1 1 0,0-1 1,-1 1-1,1-1 0,-1 1 1,1-1-1,-1 1 0,1-1 1,-1 0-1,1 1 0,-1-1 1,1 0-1,-1 1 0,1-1 1,-1 0-1,0 0 0,1 0 0,-1 1 1,0-1-1,1 0 0,-1 0 1,1 0-1,-1 0 0,0 0 1,1 0-1,-1 0 0,-1-1 1,-2 2-56,-24 0 216,0-1 0,-55-6 0,73 5-604,0-2 1,1 1 0,0-1 0,-1-1 0,-10-5 0,15 6-390,0 0 0,-1 0 0,2-1 0,-1 0 0,0 0 0,1 0 0,0-1 0,-1 1 0,-4-9 0,-7-21-10259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10421,'0'0'5698,"139"-55"-5105,-96 43-593,5 0-64,3 2-2658,-3 3-3921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2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7924,'0'0'10114,"35"6"-9189,10 2-469,44 15 1,-64-15-258,-1 1 0,0 1 0,0 1 1,-1 1-1,22 16 0,-15-7-22,-1 1-1,-2 1 1,0 1 0,-2 2 0,0 0-1,-2 2 1,-1 1 0,-1 0 0,-2 2-1,-1 0 1,27 64 0,-30-49-113,-2 1-1,-3 1 1,-1 0-1,-2 0 1,0 86-1,-6-92 32,-2 0 0,-11 61 0,7-77-58,-1 1 0,-1-1 0,-2 0 0,-22 46 0,6-28-5,-1-2-1,-2-2 1,-2 0-1,-1-2 1,-45 42-1,-193 155-2587,267-234 2509,-31 25-3043,-57 36 1,53-42-3612,-51 18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5763,'0'0'8041,"-4"0"-7345,-3 2-130,12-1-168,27 0 249,-28 0-556,5-1 63,315-1 1898,-291-3-1779,-30 3-73,-4 0-28,-16 0-70,17 1-102,-5 0-10,1-1-1,-1 1 0,1 0 1,0 1-1,-1-1 0,1 1 1,-1-1-1,1 1 0,0 0 1,-1 1-1,1-1 0,0 1 1,0 0-1,0 0 0,0 0 1,1 1-1,-1-1 0,-5 5 1,9-5 21,-1 0 0,0-1 0,1 1 1,0-1-1,-1 1 0,1 0 0,0-1 1,0 1-1,0 0 0,0 0 0,0-1 1,1 4-1,-1 5 69,-1 87 513,9 209 202,-4-271-771,-2-1 1,-1 1 0,-6 48-1,-5-54-1213,9-25 683,-1 0 0,0 0-1,1 0 1,0 1 0,0-1 0,-1 8 0,24-16-9328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8708,'0'0'4786,"-139"70"-3873,115 2-49,7 10 80,7 2 65,4 0-577,6-4 16,0-8-432,16-3 16,19-6-32,5-8-576,8-11-1105,14-18-1984,-3-16-2802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9812,'0'0'5608,"13"22"-4773,43 73-18,-50-80-643,0-1 1,-1 1-1,0 0 1,-1 0-1,-1 1 0,0-1 1,-1 1-1,-1 0 1,-1-1-1,-2 29 1,1-3 224,1-39-196,0-2-162,0 0-1,0 0 1,-1 0 0,1-1 0,0 1-1,-1 0 1,1 0 0,0 0 0,0 0 0,0-1-1,-1 1 1,1 0 0,0 0 0,0-1-1,0 1 1,-1 0 0,1 0 0,0-1-1,0 1 1,0 0 0,0-1 0,0 1-1,0 0 1,0-1 0,0 1 0,0 0-1,-1 0 1,1-1 0,-1-9 25,-1 1 0,1-1 0,0 1 0,1-1 0,0 1 0,0-1 1,1 0-1,1 1 0,-1-1 0,2 1 0,-1 0 0,1-1 0,1 1 0,-1 1 0,1-1 1,1 0-1,7-9 0,-2 6-67,0 0 0,1 1 0,1 0 1,0 1-1,0 0 0,1 1 0,0 1 0,16-8 1,-18 11-18,0 0 1,0 1-1,0 0 1,1 1 0,0 0-1,0 1 1,-1 0-1,1 1 1,0 0-1,0 1 1,15 2 0,-24-2 8,-1 1 0,1-1 0,-1 1 0,1 0 1,-1 0-1,0 1 0,1-1 0,-1 0 1,0 1-1,0-1 0,0 1 0,0 0 0,0-1 1,0 1-1,-1 0 0,1 0 0,0 1 0,-1-1 1,0 0-1,1 0 0,-1 1 0,0-1 1,0 0-1,-1 1 0,2 4 0,1 5-35,-1 0 0,0 0-1,1 25 1,-3-22-115,2 81-1933,-5-33-2695,-1-35-442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1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 5282,'0'0'8652,"0"-4"-8067,-1-3-461,-3 10 29,-9 24 196,-10 46 244,17-41-396,2 1 0,2 0 0,1 51-1,2-44-121,-1-30-70,1-1 1,0 0 0,0 0-1,1 0 1,0 0 0,1 0 0,-1 0-1,2-1 1,0 1 0,0-1-1,0 0 1,1 0 0,0 0-1,12 12 1,-9-11-187,0-1 0,1 0 0,0-1 0,0 0 0,0-1 0,1 0 0,0 0 0,1-1 0,-1 0 0,1-1 0,18 5 0,-2-4-1459,-1 0-1,45 1 0,-12-5-2107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11445,'0'0'7524,"134"174"-6932,-134-100-288,0-2-224,0-4 112,-19-6-192,-10 3-272,-1-7-1489,6-10-2289,11-12-2833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10981,'0'0'6739,"-15"25"-5717,6-9-874,-2 6-7,-2 0-1,-1-1 1,0-1-1,-1 0 0,-2-1 1,-26 24-1,5-11 225,-1-2 0,-2-1 0,0-2 0,-58 27 803,98-54-1161,1 1 1,0-1-1,0 0 0,0 0 1,0 0-1,0 0 0,0 1 0,0-1 1,0 0-1,0 0 0,0 0 1,-1 1-1,1-1 0,0 0 1,0 0-1,0 0 0,0 1 1,0-1-1,1 0 0,-1 0 0,0 0 1,0 1-1,0-1 0,0 0 1,0 0-1,0 0 0,0 1 1,0-1-1,0 0 0,0 0 1,1 0-1,-1 0 0,0 1 1,0-1-1,0 0 0,0 0 0,0 0 1,1 0-1,-1 0 0,0 0 1,0 0-1,0 1 0,1-1 1,-1 0-1,0 0 0,0 0 1,0 0-1,1 0 0,-1 0 0,9 5 26,0 0-1,0 0 0,0-1 0,1 0 0,-1-1 0,13 3 0,0 0-22,218 57-224,-87-25-5420,-90-19-766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6 496,'0'0'5915,"-11"0"-5024,-34 0 0,34 0 1756,-17 0 3892,-34 0-5072,113 0-1498,61 0-28,-39-4-3194,-49 3 116,-9 1-1610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7571,'0'0'7860,"141"0"-6883,-68 0-753,-1 0-224,-5 0-273,-14-2-2240,-24 0-3009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8084,'0'0'5546,"-34"26"-4367,-116 86-175,111-85-360,0-2 1,-2-2-1,-76 32 1,64-31 61,84-24 241,46-10-737,-34 3-223,1 2-1,0 2 0,86 5 0,-122-1-44,-1 1 0,0 0 1,0 0-1,1 0 1,-2 1-1,1 0 0,0 0 1,-1 1-1,1 0 1,-1 0-1,0 0 0,0 1 1,-1 0-1,8 8 1,2 5-1401,-1 1 0,-1 0 0,13 26 0,-2-4-3521,3-2-2985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5491,'0'0'8435,"152"34"-7986,-72-20-225,11 0-224,0-2-897,3-4-3025,-6-3-4257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52 307 6947,'0'0'2652,"-9"-23"-515,-27-78-774,35 97-1292,0 1 0,0-1-1,0 0 1,0 0-1,0 0 1,1 1 0,0-1-1,-1 0 1,2 0 0,-1 0-1,0 0 1,1 0-1,0 0 1,-1 0 0,2 1-1,-1-1 1,0 0 0,1 1-1,0-1 1,-1 1 0,2-1-1,-1 1 1,0 0-1,0 0 1,1 0 0,0 0-1,0 0 1,4-3 0,1 1 0,0 1 0,0-1 0,0 2 1,1-1-1,-1 1 0,1 0 1,-1 1-1,1 0 0,14-1 1,-15 2-40,1 0 0,-1 1 0,1 0 1,0 0-1,-1 1 0,1 0 0,-1 0 0,1 1 1,-1 1-1,12 4 0,-14-4-27,0 0 0,-1 0 0,1 1 0,-1 0 0,0 0 0,0 1 0,0-1 0,-1 1 0,1 0 0,-1 0 0,-1 1 0,1-1 0,-1 1 0,4 6 0,-3-2 6,0 1-1,-1-1 0,0 1 1,0-1-1,-1 1 1,1 17-1,-2 66 465,-2-49 386,0-34-71,0-21 786,1-8-1499,2-1 1,1 0-1,0 1 0,1 0 0,1-1 0,1 2 1,0-1-1,1 1 0,1 0 0,1 0 1,1 1-1,0 0 0,1 1 0,0 0 0,1 0 1,25-21-1,-29 30-73,1 0-1,-1 0 1,1 2 0,1-1 0,-1 1-1,1 0 1,-1 1 0,1 0 0,0 0-1,0 1 1,0 1 0,0 0 0,1 0 0,-1 1-1,0 0 1,13 2 0,-18-2-17,1 1-1,-1 0 1,0 0 0,0 0-1,0 1 1,0-1 0,0 1 0,0 1-1,0-1 1,0 1 0,-1-1 0,1 1-1,-1 1 1,8 6 0,-7-4 10,0 0 1,0 0-1,-1 1 1,0-1-1,0 1 1,-1 0-1,0 0 1,0 0-1,2 10 1,1 12-178,-1 1 0,-1-1 0,-2 1 0,-2 37 0,0-54-6,0 60-1153,2 106-7900,7-112 677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72 111 1825,'0'0'10733,"1"-19"-9215,3-10-949,1-34 3162,-5 133-3464,2 28 28,-5 0-1,-17 108 0,-4-94-255,11-58-540,-8 79 0,20-126 70,1-4 21,-1 0 0,1 0 0,0 0 0,-1 0 0,1 0 0,1 0 0,-1-1 0,0 1 0,1 0 0,-1 0 0,1 0 0,0-1 0,1 4 0,0-4-332,0-1 0,0 1 0,0-1 0,0 0 0,0 0 1,1 0-1,-1 0 0,4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67 4722,'0'0'10378,"-21"16"-10042,3-2-203,0 1-1,-29 30 1,44-41-109,0 0 1,1 0 0,0 0-1,0 0 1,0 0-1,0 0 1,0 1-1,1-1 1,0 0-1,0 1 1,0-1-1,1 1 1,-1 9-1,2-6 40,0 1 0,0 0 0,0 0-1,1-1 1,4 10 0,-2-8-24,0-1 0,1 1 0,0-1 0,0-1 0,1 1 1,0-1-1,0 0 0,1 0 0,0 0 0,1-1 0,0 0 1,0-1-1,0 0 0,1 0 0,-1-1 0,2 0 0,-1 0 0,14 4 1,-6-3 6,1-1 0,-1 0-1,0-2 1,1 0 0,0-1 0,0 0 0,0-2 0,0 0 0,34-5 0,-46 4 11,-1 0 1,1-1-1,-1 0 0,1 0 0,-1 0 0,0-1 1,0 0-1,0 0 0,0 0 0,0 0 1,-1-1-1,1 0 0,-1 0 0,0 0 0,0 0 1,0-1-1,-1 1 0,0-1 0,0 0 0,0 0 1,0 0-1,-1-1 0,0 1 0,3-10 1,0-6 216,0-1 1,-2 0 0,0 0 0,-2 0 0,0-23 0,-2 38-241,1-1 1,-1 1 0,-1-1-1,1 1 1,-1 0-1,-1 0 1,1 0-1,-1 0 1,0 1-1,-1-1 1,0 1-1,0-1 1,0 1-1,0 0 1,-1 1-1,0-1 1,-1 1 0,1 0-1,-1 0 1,-8-5-1,2 3-45,0 0 0,0 0 1,0 1-1,-1 0 0,0 2 0,0-1 0,0 1 0,-1 1 0,0 1 0,-17-2 1,27 4-20,-9-2-249,1 2 0,-1-1-1,0 2 1,0 0 0,-13 3 0,23-4 39,0 1 0,0 0 0,0 0 0,0 0 0,1 1-1,-1-1 1,0 1 0,1-1 0,-1 1 0,1 0 0,-1 0 0,1 0 0,0 0 0,0 1 0,0-1 0,0 1-1,0-1 1,0 1 0,1-1 0,0 1 0,-1 0 0,1 0 0,0 0 0,0 0 0,0 0 0,0 3-1,-2 39-5349,3 1-1633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69 9124,'0'0'5016,"-27"-11"-2647,-92-34-862,111 42-1356,-1 1 0,1 0 0,0 0 0,-1 1 0,1 0 0,-1 0 0,1 1 0,-1 0 0,1 0 0,-1 1-1,1 0 1,-1 1 0,-12 4 0,18-5-122,-1 1-1,1 0 0,0-1 1,0 2-1,0-1 0,0 0 1,0 1-1,0-1 0,1 1 1,-1 0-1,1 0 0,0 0 1,0 0-1,0 0 0,0 0 1,0 1-1,1-1 0,-1 1 1,1-1-1,0 1 0,0-1 1,1 1-1,-2 6 0,2-6-22,0 0 0,0 0 1,0 0-1,0 0 0,0-1 0,1 1 0,-1 0 0,1 0 0,0 0 0,1 0 0,-1-1 0,0 1 0,1-1 0,0 1 0,0-1 0,0 1 0,0-1 0,1 0 0,-1 0 0,1 0 0,0 0 0,3 2 0,4 1 4,1 0-1,-1-1 1,1 0-1,0 0 1,0-2 0,0 1-1,1-1 1,19 2-1,9-2 30,48-1-1,-67-2-35,-19 1 15,1-1 1,-1 0 0,1 0 0,-1-1-1,1 1 1,-1 0 0,1-1-1,-1 1 1,0-1 0,1 0 0,-1 0-1,0 0 1,1 0 0,-1 0-1,2-2 1,-2 1 37,0-1 0,0 1 0,-1-1 0,1 0 0,-1 1 0,0-1 0,1 0 0,-1 0 0,-1 0 0,2-5 0,-2 8 6,0-1 0,0 1 1,0-1-1,0 0 0,0 1 1,1-1-1,-1 1 0,0-1 1,0 1-1,1-1 0,-1 1 0,0-1 1,0 1-1,1-1 0,-1 1 1,0-1-1,1 1 0,-1-1 1,1 1-1,-1 0 0,1-1 0,4 10 152,0 23-371,2 386 308,-9-257-134,2-128-4,13 281 150,-6-259-77,0 56-1,-7-110-82,0-1 0,0 1 0,0-1 0,0 1 0,0-1 0,0 1 0,0-1 0,-1 1 0,1 0 0,0-1 0,0 1 1,0-1-1,-1 1 0,1-1 0,0 0 0,-1 1 0,1-1 0,-1 1 0,1-1 0,0 1 0,-1-1 0,1 0 0,-1 1 0,1-1 0,-1 0 0,1 0 0,-1 1 0,1-1 0,-1 0 0,1 0 0,-1 0 0,1 0 0,-1 1 1,0-1-1,1 0 0,-1 0 0,1 0 0,-1 0 0,1 0 0,-1-1 0,0 1 0,1 0 0,-1 0 0,1 0 0,-1 0 0,1-1 0,-2 1 0,-27-13 123,19 6-110,1 0 0,0 0 0,0-1 0,1-1-1,-1 1 1,2-1 0,-1 0 0,1-1 0,1 0 0,0 0 0,0-1 0,-7-19-1,7 14-265,1 0-1,0-1 0,2 1 0,0-1 0,0 0 0,2 0 0,0 0 0,2-25 0,0 33-107,0 0 0,1 0 0,0 0 0,1 0 0,0 1 0,0-1-1,1 1 1,0 0 0,0-1 0,1 2 0,0-1 0,0 1-1,1-1 1,0 2 0,10-10 0,53-45-5842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1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7395,'0'0'6267,"-1"15"-5432,-7 223 1470,3-184-1472,5-53-628,0-3-107,-1 1-1,1-1 0,-1 1 1,1-1-1,-1 1 1,1-1-1,0 1 0,0-1 1,0 1-1,0-1 1,0 1-1,1-4 0,-1 2 40,-1-4-125,1-1-1,0 1 1,0 0-1,1-1 0,0 1 1,0 0-1,1-1 1,0 1-1,0 0 0,1 0 1,0 1-1,0-1 0,0 0 1,8-9-1,1 1-19,0 1-1,1 0 1,0 1-1,2 1 1,23-17-1,-29 23-6,0 0-1,0 1 1,1 0 0,-1 1 0,1 0-1,1 0 1,-1 1 0,0 1-1,1 0 1,-1 0 0,15 0-1,-21 2 1,0 0 0,0 1-1,0-1 1,0 1 0,0 0-1,-1 0 1,1 0 0,0 1-1,-1-1 1,1 1 0,-1 0-1,1 0 1,-1 0 0,5 5 0,-2-3 0,-2 2 0,1-1 0,0 0 1,-1 1-1,0 0 0,-1 0 1,6 11-1,-3-2-125,0 0 0,-2 1 1,1-1-1,-2 1 0,0 0 0,1 26 1,-4 72-4747,0-67-1500,0-27 460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9588,'0'0'8354,"13"10"-7541,-8-7-744,-1 0 1,1 1-1,-1 0 0,1 0 0,-1 0 1,-1 0-1,1 0 0,-1 1 0,1 0 1,-1 0-1,0 0 0,-1 0 0,1 0 1,-1 0-1,0 1 0,-1-1 0,1 1 1,-1-1-1,0 1 0,0 0 0,-1 8 1,1 45 428,1-22-215,-2 0 0,-6 39 0,6-75-280,0 1 10,0 0-1,-1 1 1,1-1 0,-1 0-1,0 0 1,0 1 0,1-1 0,-3 3-1,3-5 111,0-5 101,0-5-177,0 0 0,1-1 0,0 1 0,1 0 1,0 0-1,1 0 0,0 0 0,1 0 0,0 1 0,0-1 0,1 1 0,0 0 0,1 1 0,0-1 0,0 1 0,15-15 0,-13 15-47,0 1 0,1 0-1,0 0 1,0 1 0,1 0-1,10-5 1,-13 8-34,-1 0 0,0 1 0,1 0 0,0 0 0,-1 1 0,1-1 0,0 2 0,0-1 0,0 1 0,13 0 0,-19 1-33,1-1-1,-1 0 1,1 0-1,-1 1 1,0-1-1,1 1 1,-1-1-1,0 1 1,0 0-1,0-1 1,1 1-1,-1 0 1,0 0-1,0 0 1,0 0-1,0 0 1,0 0-1,0 0 1,0 0-1,-1 0 1,1 0-1,1 2 1,-1 2-205,1-1 0,-1 1 1,0 0-1,0 0 0,0 6 1,2 16-1572,-2 0 1,-1 0 0,-5 36 0,-13 22-5127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8100,'0'0'8246,"2"13"-7526,-2-12-695,1 9 94,1-1 0,-1 1 0,2-1 1,-1 0-1,2 1 0,-1-2 0,1 1 1,0 0-1,8 12 0,40 37 450,-40-46-492,0 1 0,-1 0-1,-1 0 1,0 1 0,14 26 0,-18-16 156,-6-23-213,0-1-1,0 1 1,0 0-1,1-1 1,-1 1 0,0 0-1,0-1 1,0 1-1,-1 0 1,1-1 0,0 1-1,0 0 1,0-1 0,0 1-1,-1-1 1,1 1-1,0 0 1,0-1 0,-1 1-1,1-1 1,-1 1-1,1-1 1,0 1 0,-1-1-1,1 1 1,-1-1-1,1 1 1,-1-1 0,0 0-1,1 1 1,-1-1 0,1 0-1,-1 1 1,0-1-1,0 0 1,-29 2 2,1-1 0,-40-4 1,64 2-386,-1 0 1,1 0-1,-1 0 1,1 0-1,0-1 1,0 0-1,0 0 1,0 0-1,0-1 1,0 0-1,0 0 1,1 0-1,-1 0 1,-6-7-1,-15-23-6306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12230,'78'-197'880,"7"168"1777,9 5-320,-11 7-1584,-22 5-721,-21 10-64,-16 2-1121,-16 0-3361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35 270 5330,'0'0'6667,"-7"-25"-4591,-18-79-294,24 101-1715,0-1 0,1 1-1,0-1 1,-1 0 0,1 1 0,0-1-1,1 0 1,-1 1 0,1-1 0,-1 0-1,1 1 1,0-1 0,3-6 0,-2 8-34,0-1 1,0 0-1,1 0 1,-1 1 0,1-1-1,-1 1 1,1 0-1,0 0 1,3-2-1,2-2 53,2-1 1,1 1 1,0 0 0,0 0-1,0 1 1,1 1 0,-1 0 0,1 0-1,20-3 1,-26 6-78,1 0 0,-1 1 0,1-1 0,-1 1 1,1 0-1,-1 1 0,1 0 0,-1 0 0,1 0 0,-1 1 0,0 0 0,1 0 0,-1 0 0,0 1 0,-1 0 0,1 0 1,10 8-1,-8-3-11,1 1 1,-2 0-1,1 1 1,-1 0-1,-1 0 1,0 1-1,0 0 1,-1 0-1,-1 0 1,1 0-1,-2 1 1,0 0-1,3 17 1,-1 10-16,-2-1 1,-2 77-1,-4-90-7,3-24 78,0 0 0,-1 0-1,1-1 1,0 1 0,0 0-1,0 0 1,0 0-1,-1 0 1,1 0 0,0-1-1,-1 1 1,1 0 0,-1 0-1,1-1 1,-1 1 0,1 0-1,-1 0 1,1-1 0,-1 1-1,0-1 1,-1 2 0,2-23 1740,0 13-1743,2 0 1,-1-1-1,1 1 1,0 0-1,1 0 0,0 0 1,0 0-1,1 0 0,0 0 1,0 1-1,1 0 1,5-8-1,7-6-18,1 1-1,33-30 1,-33 33-29,1 2 1,1 0 0,28-16-1,-41 27-12,0 0 0,1 1 0,-1 0 0,1 0 0,0 0-1,0 1 1,0 0 0,1 1 0,-1 0 0,0 0 0,0 1 0,1 0-1,13 1 1,-20 0 4,0-1 0,0 1 0,-1 0 0,1-1 0,0 1 0,-1 0 0,1 0 0,-1 0 0,1 0-1,-1 1 1,1-1 0,-1 0 0,0 1 0,1-1 0,-1 0 0,0 1 0,0 0 0,0-1 0,0 1 0,-1 0 0,1-1 0,0 1-1,-1 0 1,1 0 0,-1-1 0,1 3 0,0 6-35,1 1 1,-1-1-1,-2 17 0,1-15 8,-6 183-3267,3-112-1780,2-15-2249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11637,'0'0'7345,"3"23"-6379,13 259 1096,-15-215-1916,7 139 74,-7-196-343,0-1 0,1 1 0,0-1 1,1 0-1,0 1 0,6 12 0,-7-19-127,-1 0 0,1 1-1,1-1 1,-1 0 0,0 0-1,1 0 1,-1-1 0,1 1-1,0 0 1,0-1-1,0 0 1,0 0 0,1 0-1,-1 0 1,0 0 0,1-1-1,-1 1 1,7 1 0,-1-2-833,0 1 1,1-2-1,-1 1 1,0-1-1,0-1 1,0 1-1,18-5 1,-15 1-316,0 0 0,16-10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102 231 1217,'0'0'13635,"2"-6"-12640,-2 5-962,0 0 1,1 0-1,-1 0 0,0 0 0,0 0 0,1 0 0,-1 0 0,1 0 0,-1 0 1,1 0-1,-1 0 0,1 0 0,-1 1 0,1-1 0,0 0 0,-1 0 1,2 0-1,1 19 753,-3-12-683,0 1-1,1 0 1,0-1 0,0 1 0,1-1 0,-1 1-1,1-1 1,1 0 0,-1 0 0,5 7-1,0-5-23,1 0-1,0-1 0,1 0 0,-1 0 1,1-1-1,1 0 0,-1-1 0,1 0 1,0 0-1,0-1 0,0 0 1,18 3-1,-10-3 0,-1 0 0,1-2 0,0 0-1,-1-1 1,1-1 0,0-1 0,21-3 0,-34 3-34,-1 0-1,0 0 0,0 0 1,0-1-1,0 1 0,0-1 1,0 0-1,0-1 0,-1 1 1,1 0-1,-1-1 0,1 0 1,-1 0-1,0 0 0,0 0 1,-1-1-1,1 1 0,0-1 1,-1 0-1,0 1 1,0-1-1,0 0 0,-1 0 1,2-6-1,0-1 90,0 0 1,-1 0-1,-1 0 0,0-1 1,0 1-1,-1 0 0,-1-1 1,-2-15-1,1 18-84,-1 0 1,0 0-1,-1 0 1,1 1-1,-2 0 0,1 0 1,-1 0-1,0 0 1,-1 0-1,0 1 1,0 0-1,0 1 1,-1-1-1,0 1 0,0 0 1,-1 1-1,-12-7 1,6 3-60,-1 1 0,-1 1 1,1 0-1,-1 1 0,0 1 1,-1 0-1,1 1 1,-34-3-1,31 6-193,1 0 0,-1 1 0,-18 4 1,30-3-77,-1 1 1,1-1-1,0 2 1,0-1 0,0 1-1,0 0 1,1 0-1,-1 1 1,1 0 0,-8 6-1,7-4-565,0 0 0,0 1 0,1-1 0,-8 12 0,9-9-684,0 0 1,1 0-1,-5 11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 9989,'0'0'7848,"-23"-6"-6284,-4-2-1049,-44-7 0,69 14-489,0 1 1,0 0 0,0 0-1,0 0 1,0 0 0,-1 0 0,1 1-1,0-1 1,0 1 0,0-1-1,0 1 1,0 0 0,0-1 0,0 1-1,0 0 1,0 1 0,1-1-1,-1 0 1,0 0 0,1 1-1,-1-1 1,1 1 0,-1-1 0,1 1-1,0 0 1,-1 0 0,1-1-1,0 1 1,-1 2 0,0 2 25,0 1 1,1-1 0,-1 0-1,1 0 1,0 1 0,1 9-1,0-15-47,-1 2 0,1 1 0,1-1 0,-1 0 0,0 1 0,1-1 0,0 1 0,-1-1 0,1 0 0,1 0 0,-1 0 0,0 1 1,1-1-1,0 0 0,-1-1 0,1 1 0,4 4 0,-2-3 5,0 0-1,1-1 1,-1 1-1,1-1 1,-1 0 0,1-1-1,0 1 1,0-1 0,8 2-1,5 1 13,0-1 1,1-1-1,-1-1 0,37 1 0,-16-3 82,-38 0-92,-1 1-1,1 0 1,-1 0-1,1-1 1,-1 1-1,1 0 1,-1 0 0,0 0-1,1 0 1,-1 0-1,0-1 1,0 1-1,0 0 1,0 0 0,1 0-1,-1 0 1,0 0-1,-1 0 1,1 0-1,0 0 1,0 0 0,-1 1-1,1 2-2,0 167 357,-8 702 108,5-844-396,3-29-75,0 1 0,0-1 1,0 1-1,0-1 0,-1 1 1,1-1-1,0 1 0,0-1 1,0 1-1,-1-1 0,1 1 1,0-1-1,-1 1 0,1-1 1,0 0-1,-1 1 0,1-1 1,-1 0-1,1 1 1,0-1-1,-1 0 0,1 1 1,-1-1-1,1 0 0,-1 0 1,1 0-1,-1 0 0,1 1 1,-1-1-1,1 0 0,-1 0 1,1 0-1,-1 0 0,1 0 1,-1 0-1,1 0 0,-1 0 1,1 0-1,-1 0 0,1-1 1,-1 1-1,1 0 0,-1 0 1,1 0-1,-1-1 1,1 1-1,-1 0 0,1-1 1,0 1-1,-1 0 0,1-1 1,-1 1-1,1 0 0,0-1 1,-1 1-1,1-1 0,0 1 1,-1-1-1,-8-11 59,0-1 1,1 0-1,0 0 0,1-1 0,-10-25 1,8 19-125,2 0 1,1-1 0,0 1 0,2-1 0,0 0-1,-1-37 1,4 46-170,2 0 0,-1 0 0,2 0 0,0 1 0,0-1 0,1 1 0,0-1 0,1 1 0,0 0 0,1 0 0,0 1 0,1-1 0,14-18 0,-5 11-751,2 0 1,0 2 0,27-21 0,79-48-5561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12758,'0'0'6248,"12"26"-5592,39 87-221,-47-100-345,0 0 1,0 0-1,-2 0 0,1 0 0,-2 0 0,0 0 1,0 1-1,-3 23 0,1 2 104,1-30-141,0 14 32,0-22-74,0 0-1,0 0 1,0 0-1,0-1 1,-1 1-1,1 0 1,0 0 0,0 0-1,0-1 1,-1 1-1,1 0 1,-1-1 0,1 1-1,0 0 1,-1 0-1,1-1 1,-1 1-1,1-1 1,-1 1 0,0 0-1,0-15 844,0 5-806,1 1 0,1-1-1,-1 0 1,1 1 0,1-1 0,0 0 0,0 1 0,0 0-1,1-1 1,1 1 0,-1 0 0,1 1 0,1-1 0,6-9 0,-3 7-47,1 0 0,0 0 0,1 1 0,0 0 0,0 0 0,1 2 0,15-10 0,-20 14-7,0 0 0,1 0 1,-1 0-1,1 1 0,0 0 0,0 0 0,-1 1 0,1 0 0,0 0 0,0 0 1,0 1-1,0 0 0,1 0 0,-1 1 0,12 3 0,-14-2-18,0 0 0,-1 0 1,1 0-1,-1 1 0,1-1 0,-1 1 0,0 0 0,0 1 0,-1-1 0,1 1 0,-1-1 1,1 1-1,-1 0 0,0 1 0,-1-1 0,1 0 0,-1 1 0,0-1 0,0 1 0,0 0 1,1 6-1,2 6-474,-2 1 0,0-1 0,0 1 0,-1 32 0,-2-39-38,0 0-1,-1-1 0,0 1 1,0 0-1,-6 16 0,1-11-816,-2-1 0,0 0-1,-17 23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9588,'0'0'5240,"-2"24"-3762,-1 7-1050,0-3-55,1 0 0,2 0 1,3 29-1,-2-38-104,2 0-1,0 0 1,11 33-1,-10-42-191,0 0 0,0 0 0,1 0 0,0-1 0,1 0 0,0 0-1,1 0 1,7 8 0,-10-12 120,-5-3-2,-14-4 6,9 1-234,-29-8-1038,0-1 0,1-2 0,-55-26 0,78 33-332,0-2 0,0 1 1,-13-12-1,-17-24-7990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10517,'0'0'5618,"137"-72"-3953,-84 65-880,-2 4-369,-11 3-416,-11 0-80,-7 0-1617,-12 15-2177,-10 6-2289</inkml:trace>
  <inkml:trace contextRef="#ctx0" brushRef="#br0" timeOffset="1">591 96 10037,'0'0'6707,"-96"145"-5251,61-46 65,-5 4-673,-3 5-463,-10 1 15,-9-8-384,-5-5 32,1-19-96,9-15-1281,17-18-1504,22-18-3410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1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7491,'0'0'8308,"97"31"-7683,-79 39 31,-7 12-32,-6 4-16,-5-2-384,0-11-31,-5-4-193,-22-9-16,1 1-273,-4-1-1776,9-10-3041,10-16-6147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1:4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10293,'0'0'6131,"1"21"-4440,0-3-1335,1 13 330,1 1 0,13 58 0,-11-70-541,1-1-1,1 0 0,0 0 0,19 30 0,-23-43-139,1 0 0,-1-1 1,1 1-1,1-1 0,-1 0 0,1 0 0,0 0 0,0-1 1,0 0-1,1 0 0,0 0 0,-1-1 0,1 0 1,1 0-1,-1 0 0,0-1 0,1 1 0,6 0 0,-6-2-19,-1 0 0,1 0 0,0-1-1,0 0 1,0-1 0,-1 1 0,8-2-1,-11 1 12,1-1 0,-1 1 0,1 0-1,-1-1 1,0 1 0,0-1 0,0 0-1,0 0 1,0-1 0,0 1 0,-1 0-1,1-1 1,-1 0 0,3-3 0,5-8 14,-1 0 1,-1-1 0,0 0-1,-1 0 1,5-17 0,20-85 1345,-16 56 1258,-13 57-1751,0 14-646,-2-4-268,9 62 1,-3 0 0,-3 110 0,-6-137-607,-2 1 1,-2-1-1,-1 0 0,-2-1 0,-28 75 0,-4 2-4672,3 3-5263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1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0 315 288,'0'0'11021,"0"-15"-10220,0 5-690,1 0 0,-1 0 0,2 0 0,-1-1 1,2 1-1,4-14 0,-5 18-55,1 1 0,0-1-1,0 0 1,0 1 0,1 0 0,0 0 0,0 0 0,0 0 0,1 0-1,-1 1 1,10-7 0,-6 6-64,1 1 0,0 0 0,0 0 0,0 1 0,0 0 0,1 0 0,-1 1 0,1 0 0,0 1 0,0 0 0,-1 1 0,1 0 0,0 0 0,0 1 0,10 2 0,-16-2 5,-1 0 0,1 0-1,-1 0 1,1 0 0,-1 1 0,1-1-1,-1 1 1,0 0 0,0 0-1,0 1 1,0-1 0,0 1 0,0-1-1,0 1 1,-1 0 0,0 0 0,1 0-1,-1 0 1,0 0 0,-1 1 0,1-1-1,0 0 1,1 6 0,2 8-18,0 1 1,0 0 0,2 26-1,-7-41 21,6 55 248,-1 69 1566,-4-128-1698,-1 0-1,1 0 1,-1 0-1,1 0 1,-1 1-1,1-1 1,-1 0-1,0 0 1,0 0-1,1 0 1,-1 0-1,0 0 1,0 0-1,0 0 1,0 0-1,0 0 1,0-1-1,0-1 119,5-41 268,9-66-94,-10 94-392,0 1 1,0 0-1,2 0 1,0 1-1,9-18 1,-6 17-24,1 1 0,1-1 1,0 2-1,1 0 0,0 0 1,1 1-1,25-19 0,-28 24-1,0 0-1,1 1 1,0 0-1,0 0 1,0 2 0,1-1-1,-1 1 1,1 1-1,0 0 1,1 1 0,23-2-1,-33 4-1,0 0-1,1 1 1,-1-1-1,0 1 1,0-1 0,0 1-1,0 0 1,0 0-1,0 0 1,0 1-1,-1-1 1,1 1 0,0-1-1,-1 1 1,1 0-1,-1 0 1,1 0 0,-1 1-1,0-1 1,0 0-1,0 1 1,0-1-1,1 4 1,3 5-8,-1 0 0,-1 1-1,1 0 1,3 18 0,-5-18 20,6 33-181,-2 1-1,-1 0 0,-3 0 1,-3 55-1,0-76-424,-2 6-1839,-7-4-2072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1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995 11 2305,'0'0'5880,"1"-1"-6188,0-4 4472,-1 5-4073,0 0 0,1 0-1,-1 0 1,0-1 0,0 1 0,0 0-1,0 0 1,0 0 0,0 0 0,0 0 0,0 0-1,0-1 1,0 1 0,0 0 0,0 0-1,0 0 1,-1-2 1634,0 2-1634,1 0 0,0 0-1,0 0 1,0 0 0,0 0 0,0 0 0,0 0-1,-1 0 1,1 0 0,0 0 0,0 0-1,0 0 1,0 0 0,0 0 0,0 0 0,-1 0-1,1 0 1,0 0 0,0 0 0,0 0 0,0 0-1,0 0 1,0 0 0,0 0 0,-1 0-1,-13 7-39,0 1-1,1 1 1,0 0-1,-14 12 1,-6 4-2,-528 366 1384,450-322-1120,-89 59 1855,194-126-3179,8-10-1127,14-13-3955,9 0-3925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37 368,'0'0'5664,"2"-6"-4298,0-2-823,0-3 31,3-1 6910,10 12-7174,1 1-182,-1 1 0,1 0 0,0 2 0,17 5 0,6 1 107,221 58 266,254 103 1,-397-129-475,65 26 330,-170-63-221,-6-2 91,0 0 0,0 0 0,1-1 0,-1 0 1,0-1-1,1 1 0,7 0 0,-13-2 77,1 4-266,-2-4-39,0 0 0,0 1 0,0-1 1,0 0-1,0 0 0,0 1 0,0-1 1,0 0-1,0 0 0,0 0 0,0 1 0,0-1 1,1 0-1,-1 0 0,0 0 0,0 1 1,0-1-1,0 0 0,0 0 0,1 0 1,-1 0-1,0 1 0,0-1 0,0 0 1,0 0-1,1 0 0,-1 0 0,0 0 0,0 0 1,0 0-1,1 0 0,-1 0 0,0 1 1,0-1-1,1 0 0,-1 0 0,0 0 1,0 0-1,0 0 0,1 0 0,-1-1 1,59 14 56,-41-9-55,0 1 0,0 1 1,0 0-1,31 17 1,-25-11-2,40 13 1,-27-20 68,-49-20-4885,-14 1-1218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28 288 2097,'0'0'10002,"-4"-24"-8519,-12-77-493,13 89-658,1-1 0,1 0 0,0-22 0,1 16-105,0 16-216,0 1-1,1-1 0,-1 1 0,0 0 1,1-1-1,-1 1 0,1-1 0,0 1 1,0 0-1,0 0 0,0-1 0,0 1 1,0 0-1,1 0 0,-1 0 1,1 0-1,3-3 0,-2 2-12,1 1 1,-1-1-1,1 1 0,0 0 0,0 0 1,0 0-1,0 1 0,0 0 1,7-2-1,4 0-16,1 2 0,-1 0 0,1 0 0,26 4 0,-36-2 11,0 0 0,0 1 0,-1-1 0,1 2 0,0-1 0,-1 1 0,1-1 1,-1 1-1,0 1 0,0-1 0,0 1 0,-1 0 0,1 0 0,-1 0 0,0 1 0,0-1 0,0 1 0,-1 0 1,1 0-1,3 10 0,2 1 2,-2 2 0,0-1 1,-1 1-1,0 0 0,4 27 0,-7-29 14,-1 0 0,0 1 0,-1-1-1,-1 1 1,0-1 0,-4 18 0,4-33 33,0 1 1,-1 0-1,0-1 1,1 1 0,-1-1-1,0 1 1,0-1-1,0 1 1,0-1 0,0 0-1,0 0 1,0 1-1,0-1 1,0 0 0,-1 0-1,1 0 1,-1 0-1,1 0 1,0 0-1,-1-1 1,1 1 0,-1 0-1,0-1 1,1 1-1,-1-1 1,-1 1 0,2-16 1384,0-61-874,3-107-106,-2 179-439,0 0-1,1 0 0,-1 0 1,1 0-1,0 0 0,0 0 0,1 0 1,-1 0-1,1 0 0,0 1 1,0-1-1,0 1 0,0-1 1,1 1-1,-1 0 0,1 0 0,0 0 1,0 0-1,0 0 0,0 1 1,0-1-1,1 1 0,-1 0 0,6-2 1,-1 1-13,1 0-1,0 0 1,-1 1 0,1 1 0,0 0 0,0 0-1,0 0 1,0 1 0,0 0 0,10 2 0,-12 0-4,0 0 0,0 0 0,0 1 0,0 0 0,0 0 0,0 0 0,-1 1 0,1 0 0,-1 0 0,0 1 0,0 0 0,-1 0 0,0 0 0,0 1 0,0-1 0,0 1 0,7 13 0,-3-3 14,0 0 1,-1 0-1,0 1 1,-1 0 0,-1 1-1,4 23 1,-6-14-396,-1 0-1,-3 56 1,0-42-4474,0-24-1010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 3506,'0'0'7801,"-14"2"-6388,-45 2-161,44-2-369,21-2-227,2 0-579,662-10 2349,-652 7-2004,-11 2-1140,0 0-3354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4610,'0'0'8489,"-4"1"-7317,-9 3-585,16-3-119,29-1 134,-12-1-440,121 1 460,-168 1-455,-43 7 0,29-2-168,-91 9 81,131-15-84,0 0-1,0 0 0,0 0 1,0 1-1,0-1 1,0 1-1,0-1 1,0 1-1,0-1 1,0 1-1,0-1 0,0 1 1,0 0-1,1-1 1,-1 1-1,0 0 1,0 0-1,1 0 0,-1 0 1,1-1-1,-1 1 1,0 0-1,1 0 1,0 0-1,-1 0 1,1 0-1,0 1 0,-1-1 1,1 0-1,0 1 1,-1 5-10,1 0 0,-1-1 0,3 14 0,-2-4 40,1-10-15,-1 1 0,1-1-1,0 1 1,0-1-1,0 1 1,1-1-1,0 0 1,1 0 0,-1 0-1,6 9 1,-6-12-3,0 0 1,0 0 0,0-1 0,0 1 0,0-1-1,1 1 1,-1-1 0,1 0 0,0 0-1,0 0 1,0 0 0,0 0 0,0-1 0,0 0-1,0 1 1,0-1 0,0 0 0,1 0 0,-1-1-1,1 1 1,6-1 0,-9 0-8,4 1 27,-1-1 0,1 0 0,0 0 0,-1 0 1,1-1-1,-1 0 0,1 0 0,-1 0 0,1 0 0,-1-1 0,1 1 0,-1-1 1,7-5-1,-4 3-15,-1 0 1,1 1-1,1 0 1,-1 0-1,0 0 1,1 1 0,0 0-1,-1 0 1,1 1-1,14-1 1,-16 2-23,0 0 0,0 0 0,0 1 0,-1 0 0,1 0 1,0 0-1,0 1 0,-1-1 0,1 1 0,0 1 0,-1-1 0,0 1 1,0 0-1,8 6 0,-1 2-3,0 0 1,-1 0 0,18 23 0,-25-28-8,-1-1 1,0 1 0,1 0-1,-2-1 1,1 1 0,-1 1 0,0-1-1,0 0 1,-1 0 0,1 1 0,-1-1-1,0 8 1,-1-10 2,0 0 0,0 0 0,0 0 0,-1 0 0,1 0 0,-1 0 0,0 0 0,-3 7 0,3-9 18,-1 0 0,1 0-1,-1 0 1,1 0 0,-1-1-1,0 1 1,0-1 0,0 1 0,0-1-1,0 0 1,0 0 0,0 0-1,-1 0 1,1 0 0,0 0 0,-3 0-1,-24 7 13,0-1 1,0-1-1,-42 2 0,-90-5 124,130-3-98,30 0-74,-1 1 0,0-1 0,1 0 0,-1 0 1,0-1-1,1 1 0,-1 0 0,0 0 0,1-1 0,-1 1 0,0-1 0,1 0 0,-1 1 0,1-1 1,-1 0-1,1 0 0,0 0 0,-1 0 0,1 0 0,0 0 0,0 0 0,-3-3 0,4 2-392,-1 0 1,0 0-1,0 0 0,1 0 0,-1 0 0,1 0 0,0 0 0,0 0 0,-1-1 0,1 1 0,1-3 0,1-14-6473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6611,'0'0'5517,"6"-21"-4820,-1 4-546,1 0 0,15-31 0,-20 46-143,1 0 0,-1 0 0,1 0 0,-1 0 0,1 1 0,0-1 0,-1 1 0,1-1 1,0 1-1,0 0 0,0 0 0,0 0 0,0 0 0,0 0 0,1 0 0,-1 0 0,4 0 0,0 0 1,1 1 0,-1-1 0,0 2 0,10 0 0,-5 0 7,-3 0-18,-1 1 1,1 0 0,-1 0 0,0 0-1,1 1 1,-1 0 0,-1 1 0,1-1-1,0 1 1,-1 1 0,0-1 0,0 1-1,0 0 1,0 0 0,-1 1 0,0 0-1,0 0 1,7 12 0,-4-6-3,-1 0 1,0 0-1,-1 1 1,0 0-1,-1 0 1,-1 1-1,0 0 1,-1-1-1,3 22 1,-6-29-1,1 1 1,-1 0-1,0 0 1,-1 0-1,1-1 0,-4 13 1,3-16 6,0 0 0,0 0 1,-1-1-1,1 1 0,-1-1 1,0 1-1,0-1 0,0 0 1,0 1-1,0-1 0,0 0 1,0 0-1,-1 0 0,1-1 1,-1 1-1,1-1 0,-4 2 0,-1 0 116,0 0 0,0 0 0,0-1-1,0 0 1,-1-1 0,1 1 0,-1-2-1,1 1 1,-1-1 0,1 0-1,-13-2 1,19 2-61,1 0 1,-1-1-1,1 1 0,-1 0 0,1-1 1,0 1-1,-1-1 0,1 1 1,0-1-1,-1 1 0,1-1 0,0 1 1,0-1-1,-1 1 0,1-1 0,0 1 1,0-1-1,0 1 0,0-1 0,0 0 1,0 1-1,0-1 0,0 1 1,0-1-1,0 1 0,0-1 0,0 0 1,0 1-1,0-1 0,0 1 0,1-1 1,-1 0-42,0 0 1,0 0 0,1-1 0,-1 1-1,0 0 1,1 0 0,-1 1 0,1-1 0,-1 0-1,1 0 1,-1 0 0,1 0 0,0 0-1,-1 0 1,1 1 0,0-1 0,0 0-1,0 1 1,1-2 0,13-1-21,1 1 0,0 0 0,0 1 0,0 1 0,0 0 0,27 5-1,-35-4-4,1 1 0,-1 0 0,0 0-1,-1 1 1,1 0 0,0 1 0,-1-1-1,0 1 1,0 1 0,0-1 0,0 1-1,-1 1 1,0-1 0,0 1-1,0 0 1,-1 0 0,0 1 0,0-1-1,0 1 1,-1 0 0,0 1 0,0-1-1,-1 1 1,0-1 0,-1 1-1,1 0 1,-2 0 0,1 0 0,0 14-1,-1-17 4,-1 0 1,-1 0-1,1 0 0,-1 0 0,0 0 0,0 0 0,0 0 0,-1 0 0,1 0 0,-5 8 0,4-10 11,-1 0 0,1 0 0,-1-1 0,1 1 0,-1-1 0,0 1 0,0-1-1,0 0 1,0 0 0,0 0 0,-1-1 0,1 1 0,0-1 0,-1 0 0,-6 2-1,-17 2 52,0-2 0,0 0-1,0-2 1,-43-3-1,66 2-32,0 0-1,1-1 0,-1 0 1,0 0-1,1 0 0,-1 0 1,0 0-1,1-1 0,0 0 1,-1 0-1,1 0 0,0 0 1,0 0-1,-4-3 0,6 3-144,0 1 0,-1-1 0,1 1-1,0-1 1,0 0 0,0 1 0,0-1-1,0 0 1,0 0 0,0 0 0,1 1-1,-1-1 1,1 0 0,-1 0 0,1 0 0,0 0-1,-1 0 1,1 0 0,0 0 0,1 0-1,-1 0 1,0 0 0,0 0 0,1 0 0,-1 0-1,1 0 1,0 0 0,0 0 0,1-2-1,13-13-5104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6403,'0'0'4597,"1"2"-4507,5 10 160,-1 0-1,0 0 0,-1 0 0,0 0 0,3 25 1,-3-9 1006,0 49 1227,-4-81-2294,1-1 0,-1 0 1,1 1-1,0 0 0,1-1 0,-1 1 1,1 0-1,0-1 0,0 1 0,0 0 1,1 0-1,4-5 0,-1 0-56,6-10-131,0 2 0,2-1-1,0 2 1,0 0 0,2 1 0,0 0-1,1 1 1,21-13 0,-35 25-11,1-1-1,-1 2 1,1-1-1,-1 0 1,1 1-1,0-1 1,0 1-1,-1 0 1,1 1-1,0-1 1,0 1-1,0-1 1,0 1-1,0 0 1,0 1-1,0-1 1,0 1-1,7 1 1,-7 0 2,1 0 0,-1 0 1,0 1-1,0-1 0,1 1 1,-2 0-1,1 0 0,0 1 1,-1-1-1,1 1 0,-1 0 1,0 0-1,0 0 1,2 4-1,2 6-16,0 0-1,-1 0 1,0 1-1,-1 0 1,-1 0 0,0 0-1,-2 0 1,1 1 0,-2-1-1,0 19 1,-1-19-615,-1 1-1,0-1 1,-1 0 0,-1 1 0,-1-1-1,-5 15 1,-14 24-4247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57 1072,'0'0'7633,"-19"-1"-5776,-57-6-189,54 3 24,22 4-1662,0 0 1,0 0-1,1 0 0,-1 0 0,0 0 0,0 0 0,0 0 0,0 0 0,0 0 0,0 0 0,0 0 0,0 0 0,0 0 0,0 0 0,0 0 1,0 0-1,0-1 0,0 1 0,0 0 0,0 0 0,0 0 0,0 0 0,0 0 0,0 0 0,0 0 0,0 0 0,0 0 0,0 0 0,0 0 0,0 0 1,0-1-1,0 1 0,0 0 0,0 0 0,0 0 0,0 0 0,0 0 0,0 0 0,0 0 0,0 0 0,0 0 0,0 0 0,0 0 0,-1 0 1,1 0-1,0 0 0,0 0 0,0 0 0,0 0 0,0-1 0,0 1 0,0 0 0,0 0 0,0 0 0,0 0 0,0 0 0,0 0 0,0 0 1,-1 0-1,1 0 0,21-3 906,283-9-141,-163 9-590,447-5 1780,-577 7-1939,-10-4 82,-2 5-131,0-1-1,1 0 1,-1 0 0,0 1-1,0-1 1,0 1-1,0-1 1,0 1 0,-1-1-1,1 1 1,0 0-1,0-1 1,0 1-1,-2 0 1,-17-2-1462,1 1 1,-1 1-1,-29 4 0,4 6-3977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2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1 168 400,'0'0'11509,"0"-4"-11084,0-7-354,2 20-59,7 24 139,-1-9 161,-4-10-49,1 0 0,1 0 1,13 22-1,-17-33-201,0 0 0,0 0-1,1 0 1,-1 0 0,1 0 0,0 0 0,-1-1 0,1 1-1,1-1 1,-1 0 0,0 0 0,0 0 0,1-1 0,-1 1-1,1-1 1,0 1 0,-1-1 0,1 0 0,6 0 0,5 0 107,-1-1 1,1-1-1,0-1 1,-1 0-1,1 0 0,-1-1 1,0-1-1,0-1 1,0 0-1,-1-1 1,15-7-1,15-13 427,75-56-1,-105 73-514,24-20 441,0-1-1,-2-1 1,50-59-1,-82 99-4522,-3 10-113,0-18 3644,0 29-6256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16 1409,'0'0'12091,"-16"-3"-11366,1 0-567,4 0-57,1 1-1,-1 0 1,0 0 0,0 2 0,1-1 0,-1 1 0,0 1-1,0 0 1,-11 2 0,10 1-32,-1 1 1,2 0-1,-1 1 0,1 0 1,-1 1-1,2 0 0,-1 1 0,1 0 1,0 1-1,1 0 0,-12 14 1,8-7 18,1 0 1,0 1-1,1 1 1,1 0-1,1 0 1,-12 32-1,14-20-25,1 0-1,1 0 0,1 1 0,2-1 0,1 1 0,4 41 0,-1-46 18,1-1-1,2 0 1,0 0-1,2 0 1,11 29-1,3-3 29,38 65 1,-50-99-110,2 0 0,0-1 0,0 0 1,2-1-1,0-1 0,0 0 0,30 23 0,-25-25-80,0 0-1,0-2 1,1 0-1,1-1 1,0-1-1,0-1 0,26 5 1,43 6-1675,-1-4 1,107 2 0,57-7-4048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17 6371,'0'0'8823,"-3"-1"-7649,9-2-1006,34 1 507,57 2 0,-33 2-379,-61-2-289,1-1-2,-1 1-1,0 0 0,1 1 1,-1-1-1,0 1 1,1-1-1,5 3 0,-9-3 2,0 1 0,-1-1-1,1 0 1,0 1-1,0-1 1,-1 0 0,1 1-1,0-1 1,-1 0-1,1 0 1,0 1 0,-1-1-1,1 0 1,0 0-1,-1 0 1,1 1 0,0-1-1,-1 0 1,1 0-1,-1 0 1,1 0 0,0 0-1,-1 0 1,1 0-1,-1 0 1,1 0 0,0 0-1,-1 0 1,0 0-1,-193 0 273,188-1-255,0 0 1,-1 0-1,1-1 0,-11-4 1,13 4 22,-1 0-1,0 1 1,1 0 0,-1-1-1,0 1 1,0 1-1,0-1 1,0 1 0,-6 0-1,10 1-45,-1-1-1,1 1 0,0-1 1,0 1-1,0 0 0,0 0 1,0-1-1,0 1 0,0 0 1,0 0-1,0 0 0,0 0 1,1 0-1,-1 0 0,0 0 1,1 1-1,-1-1 0,1 0 1,-1 0-1,1 1 0,0-1 1,-1 0-1,1 0 0,0 2 1,-5 33-50,5-36 50,0 8-6,-2 8 15,2 1 0,0-1 0,1 0-1,3 17 1,-4-29-10,1 1 0,1-1 0,-1 0-1,1 0 1,-1 0 0,1 0-1,1 0 1,-1 0 0,0 0 0,1-1-1,0 1 1,0-1 0,0 1 0,0-1-1,0 0 1,1-1 0,-1 1 0,1 0-1,5 2 1,-6-4 13,0 0 1,-1 0-1,1 0 0,0 0 1,0-1-1,-1 1 0,1-1 0,0 0 1,0 0-1,0 0 0,0 0 1,0 0-1,3-1 0,36-13 282,-29 9-261,2 1-29,-1 0 1,1 1-1,0 0 1,0 1-1,0 1 1,0 0-1,0 1 1,16 2-1,-25 0-9,0-1-1,1 1 0,-1 0 1,0 1-1,0-1 1,0 1-1,0 1 1,-1-1-1,1 1 1,-1 0-1,0 0 1,0 0-1,0 1 1,-1 0-1,1 0 1,-1 0-1,0 0 1,-1 1-1,1 0 0,-1-1 1,0 1-1,-1 0 1,0 1-1,1-1 1,-2 0-1,1 1 1,1 11-1,-3-16 5,0 1-1,0 0 0,0-1 0,0 1 0,-1 0 1,1-1-1,-1 1 0,1-1 0,-1 1 0,0-1 1,0 1-1,0-1 0,0 1 0,-1-1 1,-1 3-1,0-3 2,0 0 0,0 1 0,0-1 0,0 0 1,-1-1-1,1 1 0,-1 0 0,1-1 0,-1 0 0,-4 1 1,-25 5 37,-1-1 1,0-2 0,0-1-1,-59-3 1,49-1-86,37 1-129,-1 0-1,1 0 0,-1-1 1,1 0-1,-9-3 1,13 3-355,0 0 0,0-1 1,0 1-1,0-1 0,0 0 1,0 1-1,0-1 0,1 0 0,-1-1 1,1 1-1,-1 0 0,1-1 1,-2-3-1,-9-18-10370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4418,'0'0'6792,"0"15"-6226,-1 2-395,0 13 735,6 51-1,23 50 858,-9-50-1287,-16-60-299,-3-16-127,1 0 1,-1 0-1,1 0 0,0 0 0,0-1 0,1 1 0,-1 0 0,1-1 0,0 1 0,0-1 1,4 5-1,2-7 1357,-7-3-1996,-6 1-2051,4 0 2287,0 0 0,0 0 0,0 0 1,-1 0-1,1 0 0,0-1 0,0 1 1,0 0-1,0-1 0,0 1 1,1-1-1,-1 1 0,0-1 0,0 1 1,0-1-1,0 0 0,0 1 1,1-1-1,-1 0 0,0 0 0,1 1 1,-1-1-1,-1-2 0,-6-13-5543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2161,'0'0'8358,"0"-3"-7301,0 16 203,-8 212 2842,-3-192-1885,11-278-1456,0 651 7,0-846-514,0 513-445,-1 50 190,19 153 1,-18-275 22,0-1 1,0 1 0,0-1 0,0 1 0,0-1 0,0 1-1,1-1 1,-1 0 0,0 1 0,0-1 0,1 1 0,-1-1 0,0 0-1,0 1 1,1-1 0,-1 0 0,0 1 0,1-1 0,-1 0-1,1 0 1,-1 1 0,0-1 0,1 0 0,-1 0 0,1 0 0,-1 0-1,0 1 1,1-1 0,-1 0 0,1 0 0,-1 0 0,1 0 0,-1 0-1,1 0 1,-1 0 0,1 0 0,-1 0 0,0 0 0,1 0-1,-1-1 1,1 1 0,-1 0 0,1 0 0,0-1 20,85 2-113,-19 1 59,0-3-1,68-10 1,-130 11 17,5-5-7,-9 5 47,-4-2 127,-13-1-163,0 0 1,-1 2-1,1 0 0,-1 0 0,-18 3 1,-9 0-33,0-3 16,0 3 0,-1 1 0,-53 12 0,202-22-8966,-59 2 3577,3 0-1672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115 180 6163,'0'0'5037,"13"-3"-4608,-2 1-350,-3 1-42,0-1 0,0 1 0,0-2 0,0 1 0,0-1 0,0 0 0,-1 0 0,1-1 0,-1 0 0,8-6 0,-13 7-6,1 0 1,-1-1-1,0 1 1,0 0-1,-1-1 1,1 1-1,-1-1 1,1 0-1,-1 1 1,0-1 0,-1 0-1,1 0 1,-1 0-1,1 0 1,-1 1-1,0-1 1,-1-7-1,1 0 146,-1 9-114,0 0 0,1 0-1,-1-1 1,0 1 0,0 0 0,0 1-1,0-1 1,0 0 0,0 0 0,-1 0-1,1 1 1,-1-1 0,1 1-1,-1-1 1,0 1 0,1-1 0,-1 1-1,0 0 1,0 0 0,0 0 0,0 0-1,0 0 1,-4 0 0,-3-3 147,0 1 1,0 1 0,0-1-1,-14 0 1,14 2-43,0 0 0,0 1 0,0 0 1,0 0-1,0 1 0,-18 4 0,23-3-159,1-1-1,-1 1 1,0 0-1,1 0 1,-1 0-1,1 0 1,0 0-1,0 1 1,0 0-1,0-1 1,0 1-1,1 0 1,-1 1-1,1-1 1,-1 0-1,1 1 1,0-1-1,-1 5 1,0 0 22,0 1 0,0 0-1,1 0 1,0 0 0,1 0 0,-1 16-1,2-1 55,4 34-1,-3-49-87,1 0-1,1-1 1,-1 1 0,1-1-1,1 0 1,0 0-1,0 0 1,0-1 0,1 1-1,0-1 1,0 0-1,1-1 1,0 1 0,0-1-1,1 0 1,0 0-1,0-1 1,0 0-1,0 0 1,1-1 0,0 0-1,0 0 1,0-1-1,0 0 1,1-1 0,-1 1-1,1-2 1,15 3-1,-11-3-515,0-1 0,0 0 0,-1 0-1,1-1 1,16-4 0,-22 3-112,1 0 1,-1-1-1,0 0 1,0 0-1,0-1 1,0 0-1,0 0 1,-1 0 0,10-10-1,15-17-4126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11 251 4402,'0'0'10343,"0"-8"-9339,-2-19-581,2 27-419,0 0 0,0 0 0,0 0 0,0 0 0,0 1 0,0-1 0,0 0 0,0 0 0,0 0 0,0 0 0,-1 0 0,1 0 0,0 0 0,0 0-1,0 0 1,0 0 0,0 0 0,0 0 0,0 0 0,0 0 0,0 0 0,0 0 0,0 0 0,0 0 0,0 0 0,0-1 0,0 1 0,0 0 0,0 0 0,-1 0 0,0 22 84,0 197 1441,1-211-1512,0 0 0,1 0 0,0 0 0,0 0-1,1 0 1,0 0 0,0 0 0,0 0 0,1-1-1,1 0 1,-1 1 0,6 7 0,-7-58 1336,-5 3-1296,-11-48 1,0-3 19,9 27-92,5-78 0,0 138 10,0 1 0,0-1 0,1 0 0,-1 0-1,1 0 1,0 0 0,1 1 0,-1-1 0,1 1 0,-1-1 0,1 1-1,0-1 1,0 1 0,0 0 0,1 0 0,-1 0 0,1 0-1,0 0 1,0 1 0,0-1 0,4-2 0,-1 2-166,0 0 0,1 0 0,-1 0 0,1 1 0,-1 0 1,1 0-1,0 1 0,0 0 0,0 0 0,13 1 0,-17 0 56,-1 0-1,0 0 1,0 0-1,1 1 0,-1-1 1,0 1-1,0-1 0,0 1 1,0 0-1,0 0 0,0 0 1,0 0-1,0 1 0,0-1 1,0 0-1,-1 1 1,1-1-1,-1 1 0,1 0 1,-1-1-1,1 1 0,-1 0 1,0 0-1,0 0 0,0 0 1,0 0-1,1 3 1,1 4-564,-1 0 0,0 0 0,0 0 1,-1 0-1,0 16 0,0 20-2925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76 1 2609</inkml:trace>
  <inkml:trace contextRef="#ctx0" brushRef="#br0" timeOffset="1">76 1 2609,'-75'113'6179,"86"-113"-5090,18 0-289,8 2 240,6-2-784,0 0-256,2 0-960,1 0-2193,-1-12-2050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6371,'0'0'8329,"-4"4"-8011,0 1-202,1-1 1,-1 1 0,1 1 0,1-1 0,-1 0-1,1 1 1,-1-1 0,2 1 0,-1 0 0,1-1-1,-1 1 1,1 11 0,-2 16 622,3 38-1,1-37-361,-2 8-5,0-14-160,4 41 0,-2-61-204,0 0 1,1 1-1,0-1 0,0 0 0,1 0 0,0 0 0,1-1 0,-1 1 0,7 8 0,-8-13-88,1 0-1,-1-1 0,1 0 0,0 0 1,0 1-1,-1-1 0,1-1 0,1 1 1,-1 0-1,0-1 0,0 0 0,1 0 1,-1 0-1,0 0 0,1 0 0,-1 0 1,1-1-1,-1 0 0,1 0 0,-1 0 0,5 0 1,-2-1-373,-1 1 0,1-1-1,0 0 1,0-1 0,0 1 0,-1-1 0,1 0 0,-1 0 0,0-1 0,1 0 0,5-4 0,12-15-4464,-8-1-1804</inkml:trace>
  <inkml:trace contextRef="#ctx0" brushRef="#br0" timeOffset="1">1 210 7155,'0'0'8260,"75"-17"-8084,-22 10-176,9 0-1184,-4-1-2306,1 4-3505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8420,'0'0'6291,"115"0"-6291,-67 0-416,-3 0-2210,-7 0-1856,-17 5-2689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6131,'0'0'9412,"-42"48"-8628,63-43 305,9-2-593,-1-1-112,0-2-384,1 0-592,2 0-1761,5 0-2241,6 0-3746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70 3762,'0'0'10250,"0"-11"-8852,0-48 939,-8 142-982,3 2-669,8 91-1,2-157-1216,3-11-5871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1553,'0'0'9428,"-8"0"-9044,54 0-352,28 0 368,31 0-95,20 0-289,22 0 32,16 0-48,14 0-193,5 0-527,0 0-1217,-6 0-1056,-8 0-1857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5635,'0'0'11351,"-7"9"-10387,-106 124 675,-185 171 0,289-296-1922,-15 15-595,23-22 514,1 0-1,-1 0 1,0 0 0,1 1-1,-1-1 1,1 0-1,-1 1 1,1-1-1,-1 0 1,1 0 0,0 1-1,0 1 1,0-3 237,0 0-1,0 0 1,0 1 0,0-1 0,0 0 0,0 0 0,0 0 0,0 0-1,0 1 1,0-1 0,0 0 0,0 0 0,0 0 0,0 0-1,0 1 1,0-1 0,0 0 0,4 2-2797,16-1-4024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14 7668,'0'0'10044,"1"-2"-9292,1 1-703,0-1-1,0 1 0,-1 0 0,1 0 1,0 0-1,0 0 0,0 0 0,0 1 1,0-1-1,0 1 0,0-1 0,0 1 1,0 0-1,4-1 0,38 2 385,-23 0-306,73-1-140,-74 0-509,-65 0 120,-230 0 877,272 0-464,-1 1 0,1-1 0,0 1 0,0 0 0,-1 0 0,1 0 0,0 1 0,0-1 0,0 1 0,0 0 0,1 0 0,-1 0-1,0 0 1,1 0 0,-1 0 0,1 1 0,0-1 0,0 1 0,0 0 0,0-1 0,0 1 0,0 0 0,-1 5 0,-1 1 0,0 0 0,0 0 0,2 1 1,-1-1-1,1 1 0,0-1 0,0 11 0,2-13-2,-1-1 11,1 1-1,0 0 0,0 0 0,0-1 0,3 9 1,-3-13-13,1 0 1,0 0 0,0 0 0,0 0 0,0 0-1,0 0 1,0 0 0,0-1 0,1 1 0,-1 0-1,1-1 1,-1 1 0,1-1 0,0 1 0,0-1-1,-1 0 1,1 0 0,0 1 0,3 0-1,7 2 40,0 1-1,1-2 1,-1 0-1,1 0 1,-1-1-1,15 0 1,82-3 498,-49 0-239,-55 1-309,0 1 0,1 0 1,-1 0-1,1 0 0,-1 0 0,0 1 0,0 0 0,0 0 1,0 1-1,0-1 0,0 1 0,-1 0 0,1 0 0,-1 1 1,0-1-1,0 1 0,0 0 0,-1 0 0,1 1 0,-1-1 1,0 0-1,0 1 0,0 0 0,-1 0 0,0 0 0,0 0 1,0 0-1,0 0 0,-1 1 0,0-1 0,0 0 0,0 9 1,-1-12 8,1 0 1,-1 0 0,0 0 0,0 0 0,0-1-1,0 1 1,0 0 0,-1 0 0,1 0 0,-1 0 0,1 0-1,-1-1 1,1 1 0,-1 0 0,0 0 0,0-1-1,0 1 1,0-1 0,0 1 0,0-1 0,0 1-1,-1-1 1,1 0 0,0 1 0,-1-1 0,1 0-1,-1 0 1,0 0 0,1 0 0,-1 0 0,0 0 0,1-1-1,-1 1 1,0-1 0,0 1 0,0-1 0,-2 1-1,-22 3 35,1-1 0,-1-1-1,-1-1 1,-44-4-1,43 0-1239,-33-9 1,-17-1-6081,18 8-3612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4802,'0'0'7286,"0"3"-6763,0 10-187,4 111 1891,-2-107-2097,1 1 0,0 0 0,2-1 0,0 0 0,7 18 0,-9-28-234,-1 0 1,0 1 0,0-1-1,1 10 1,-1 0-4068,1-10 981,2-4-1092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177 458 4274,'0'0'2524,"-9"-30"-1036,-32-99 1039,35 112-1965,1-1 1,2 0-1,-1 0 1,2 0-1,1-1 0,0-23 1,1 22-109,0 16-403,1-1-1,0 0 0,-1 0 0,2 0 1,-1 1-1,0-1 0,1 0 1,0 1-1,0-1 0,0 1 0,1 0 1,-1 0-1,1 0 0,0 0 1,0 0-1,1 1 0,-1-1 0,1 1 1,0 0-1,0 0 0,0 0 1,0 1-1,0-1 0,0 1 0,9-3 1,1-1-64,0 1 0,1 1 1,-1 1-1,1 0 0,0 1 1,0 0-1,18 1 0,-26 0-4,0 2 0,0-1-1,0 1 1,1 0 0,-1 0 0,-1 1-1,13 4 1,-15-4-11,0 0 0,0 1 1,0-1-1,-1 1 0,1 0 0,-1 0 0,0 0 0,0 0 0,0 0 0,0 1 1,0-1-1,-1 1 0,3 6 0,0-1-10,-1 0 1,0 1-1,-1 0 0,0 0 1,0 0-1,-1 0 0,0 0 1,-1 1-1,0-1 0,-1 0 1,0 1-1,-1-1 0,0 0 1,0 1-1,-1-1 0,-1 0 1,0 0-1,0 0 0,0 0 1,-2-1-1,1 1 0,-1-1 1,0 0-1,-1-1 0,-12 15 1,0-5 148,-1-2 0,0-1 0,-2 0 1,1-2-1,-2 0 0,1-1 0,-2-1 1,1-1-1,-2-1 0,1-2 0,-1 0 0,0-1 1,0-1-1,-1-2 0,-45 2 2049,72-5-2122,6 4-16,1-1 0,-1 1 0,0 0 0,-1 1 0,1 0 0,-1 0 0,0 1 0,11 10 0,8 7-2,170 113 973,-91-80-2854,-71-41-3282,44 13 0,-51-20-2482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6035,'0'0'9393,"-3"0"-9067,2 1-292,0 0 0,0 0 0,0-1 0,0 1 0,0 0 0,0 0 0,0 0 0,1 0 0,-1 0-1,0 0 1,1 0 0,-1 0 0,0 1 0,1-1 0,-1 0 0,1 0 0,0 1 0,-1-1 0,1 0 0,0 0 0,0 1 0,0-1 0,0 0 0,0 1 0,0-1 0,0 0 0,0 0 0,0 1 0,1 1 0,12 51 534,-10-43-437,11 30-234,-8-24-140,8 35 0,-13-47-887,-1 1 1,1-1-1,-1 1 0,0-1 0,0 1 1,-2 6-1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4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8132,'0'0'6739,"-6"-28"-6755,9 47-3842,16 14 849,-3 16-2034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68 7507,'0'0'5448,"-26"-11"-4285,-84-36-333,105 45-786,0 0 0,0 1 0,0 0 1,0-1-1,0 2 0,0-1 0,0 1 0,-1-1 0,1 2 0,0-1 0,0 0 0,-1 1 0,1 0 1,0 0-1,0 1 0,0-1 0,0 1 0,1 0 0,-1 1 0,0-1 0,-4 4 0,3-1 13,-1 1-1,1 0 0,0 0 1,1 1-1,-1 0 1,1 0-1,1 0 0,-1 0 1,-5 14-1,7-14-50,1 0-1,-1 0 1,1 0 0,1 1-1,-1-1 1,1 1-1,1-1 1,-1 14 0,1-18-9,1 1 1,-1 0 0,0 0-1,1-1 1,0 1-1,0 0 1,0-1 0,1 1-1,-1-1 1,1 1 0,0-1-1,0 0 1,0 0-1,0 0 1,0 0 0,1 0-1,-1 0 1,5 3 0,1-1-5,0 0 1,1-1 0,-1 0 0,1 0-1,0-1 1,0 0 0,1-1 0,-1 0-1,14 1 1,-4-1-209,0-1 0,0-1 0,34-4-1,-51 4 215,0-1 0,0 0 0,0 1 0,1-1 0,-1 0 0,0 0 0,0 0 0,0-1-1,0 1 1,-1 0 0,1-1 0,0 1 0,0-1 0,-1 1 0,1-1 0,-1 0-1,0 0 1,1 0 0,-1 0 0,0 0 0,0 0 0,0 0 0,0 0 0,-1 0 0,1-1-1,0 1 1,-1 0 0,1-4 0,1-8 457,-1 0 0,-1-1-1,-1-21 1,0 12 1304,3 225-898,-5 245-539,3-430-291,-1 0 0,-1 0 0,-1 0 0,0 0 0,-1-1 0,-10 27 0,10-35 5,1 0 0,-1-1 1,0 1-1,0-1 0,-1 1 0,0-1 0,0-1 1,0 1-1,-1-1 0,0 0 0,0 0 0,0 0 0,-1-1 1,1 0-1,-14 6 0,3-5 81,0 0 0,0-1-1,-1-1 1,1 0 0,-1-1 0,-33-1-1,47-1-93,0 0 0,1-1 0,-1 1 0,0-1 0,0 1-1,0-1 1,0 0 0,1 0 0,-1-1 0,0 1 0,1-1 0,-1 0-1,1 0 1,0 0 0,0 0 0,0-1 0,0 1 0,0-1-1,-3-3 1,3 1-9,-1-1-1,1 1 0,0-1 1,0 0-1,1 0 1,-1 0-1,1 0 0,1 0 1,-1 0-1,0-14 0,0 12-26,1 0 0,0-1-1,1 1 1,0 0 0,0-1 0,1 1-1,0-1 1,0 1 0,1 0-1,0 0 1,0 0 0,1 0-1,0 0 1,1 0 0,0 1 0,0 0-1,6-9 1,4-1-292,2 0 0,-1 1 0,2 1 1,0 1-1,1 0 0,23-13 0,40-16-3112,6 7-4994,-54 24 1319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7796,'0'0'6309,"0"20"-5335,1 314 2737,-1-311-3504,1-1 0,6 25 0,-6-39-173,1-1 0,0 0 0,0 0 0,1 0 0,-1 0 0,2-1 0,-1 1 0,1-1 0,0 0 0,6 7 0,-7-10-21,0-1 0,0 1 0,0-1 0,1 0 0,-1-1 0,1 1 0,-1 0 0,1-1 0,-1 0 0,1 0 0,0 0-1,0 0 1,0-1 0,-1 0 0,1 1 0,0-1 0,0 0 0,6-2 0,-3 2 13,0-1 0,0-1 0,0 1 0,0-1 1,0 0-1,0-1 0,0 0 0,-1 0 0,8-5 0,1-4-7,0-2 1,0 0-1,-1-1 1,-1 0-1,-1-1 0,0 0 1,-1-1-1,-1 0 1,0-1-1,11-29 0,-18 40-10,-3 6-8,1 0-1,-1-1 1,1 1-1,-1-1 1,1 1 0,-1-1-1,0 0 1,0 1 0,1-1-1,-1 1 1,-1-4-1,5 13-290,0 2 227,0 0 0,1 0 0,0-1 1,0 0-1,1 0 0,0 0 0,1-1 1,-1 0-1,2 0 0,-1 0 0,1-1 1,0 0-1,1-1 0,0 0 0,0 0 0,0-1 1,0 0-1,1-1 0,0 0 0,13 4 1,-3-4-306,0-2 0,0 0 0,31-1 0,-36-1 290,-12 0 66,0-1 1,0 1-1,-1 0 1,1-1-1,0 1 1,0-1-1,0 0 1,0 0-1,0 0 1,-1 0-1,1 0 1,0-1-1,-1 1 1,1-1-1,-1 0 0,0 0 1,3-2-1,-2 0 14,0 0 0,0 0 0,0 0 0,-1 0 0,0 0-1,0-1 1,0 1 0,0-1 0,2-7 0,-1-10 81,0 1 0,-1-1 0,-1-40 0,-1 41-21,0-2 142,0-2 88,-4-39 0,3 56-100,0 1-1,-1-1 1,0 1-1,0-1 0,-1 1 1,0 0-1,0 0 1,-1 0-1,-6-9 1,6 14 357,-1 11-567,-2 42-61,2 0 0,4 100 0,1-81 91,0-54 15,1-1 1,0 1-1,1-1 0,7 27 0,-9-38-129,1-1 1,0 0-1,0 1 1,1-1-1,-1 0 1,1 0 0,-1 0-1,1 0 1,0 0-1,0 0 1,0-1-1,1 1 1,-1-1-1,1 1 1,-1-1 0,1 0-1,0 0 1,0 0-1,0 0 1,0-1-1,0 1 1,0-1-1,1 1 1,-1-1 0,0 0-1,1-1 1,6 2-1,4-1-966,-7 0-185,1-1 0,0 0 0,0 0 0,0 0 0,0-1 0,14-3 0,3-12-4971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6115,'0'0'7811,"41"-17"-7042,9 8-273,4-6-496,-1 3-96,-5 7-1297,-10 5-1168,-14 0-2561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8436,'0'0'8132,"35"-2"-7652,2-3-144,6 3-320,0-3-32,-1 2-176,-1-1-1441,-9 4-864,-11 0-1329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 1313,'0'0'6499,"-19"0"-5259,-47 0 902,59 0-826,11 0-187,49 0-420,319 2-1096,288-2 348,-219-11-6397,-325 6 1463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4274,'0'0'10485,"-14"24"-9413,41-21-495,11-3-353,12 0-224,15 0-657,4-3-2496,1-11-3266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90 4098,'0'0'10821,"24"-16"-10578,78-46-70,-99 60-168,-1 1-1,1-1 1,-1 1-1,1 0 1,0 0-1,0 0 1,0 0-1,-1 1 1,1-1-1,0 1 1,0-1 0,0 1-1,0 0 1,0 0-1,0 1 1,0-1-1,-1 0 1,1 1-1,0 0 1,0 0 0,0 0-1,-1 0 1,6 3-1,-4-1-5,0 1 1,0 0-1,0 0 0,-1 0 1,0 0-1,1 0 0,-2 1 0,5 8 1,-3-6-7,1 3 5,0 0 1,-1 1-1,0 0 0,-1 0 0,0 0 1,2 17-1,-4-23 15,0 0 0,-1 0 1,0 0-1,0 0 0,0 1 1,-1-1-1,1 0 0,-1 0 0,0 0 1,-1 0-1,1 0 0,-1 0 0,0 0 1,0-1-1,-1 1 0,-4 6 0,1-5 101,0 0 0,0-1 0,-1 0 0,0 0 0,0-1 0,0 0 0,0 0 0,-1-1 0,-8 3 0,-11 0 3226,42-6-3402,-2-1 9,-1 1 0,1 0 1,0 1-1,-1 1 0,1 0 1,-1 0-1,1 1 0,17 7 1,-19-4-94,1-1 0,-1 1 1,0 1-1,0 0 1,15 14-1,-23-18 115,0 0-1,-1 0 0,1 1 1,-1-1-1,0 0 1,0 1-1,0 0 0,0-1 1,-1 1-1,1 0 1,-1 0-1,0 0 0,0 0 1,0 0-1,-1 0 1,1 0-1,-1 0 0,0 0 1,0 0-1,-1 0 1,0 5-1,0-5 35,0-1-1,-1 0 1,1-1 0,-1 1-1,1 0 1,-1 0-1,0 0 1,0-1 0,0 1-1,0-1 1,-1 0 0,1 0-1,-1 0 1,1 0 0,-1 0-1,0 0 1,0-1 0,0 1-1,0-1 1,-3 2 0,-10 3 43,0-1 0,-25 6 0,38-10-48,-39 6 450,-1-2 0,1-2 0,-61-3 1,52-1-1,50 1-445,1 0 0,-1 0-1,1 0 1,-1 0 0,1 0 0,-1 0 0,1 0 0,-1 0-1,1-1 1,0 1 0,-1 0 0,1 0 0,-1-1-1,1 1 1,-1 0 0,1-1 0,0 1 0,-1 0 0,1-1-1,0 1 1,-1-1 0,1 1 0,0 0 0,0-1-1,-1 1 1,1-1 0,0 1 0,0-1 0,0 1-1,0-1 1,0 1 0,0-1 0,-1 1 0,1-1 0,0 1-1,0-1 1,0 1 0,1-1 0,-1 1 0,0-2-1,0 1-49,0 0-1,1 0 0,-1 0 1,0 0-1,1 0 0,-1 0 1,1-1-1,-1 1 1,1 0-1,-1 0 0,1 0 1,0 0-1,-1 1 0,1-1 1,0 0-1,0 0 0,0 0 1,0 1-1,1-2 0,5 0-711,0 0 0,1 0 0,-1 0-1,1 1 1,0 1 0,13-1 0,21 1-4961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6979,'0'0'10685,"-14"21"-9762,-149 204 1646,139-196-2380,-168 191 599,184-212-1081,2-2 20,0 1 1,0-1-1,0 1 0,-4 8 0,9-13-661,-1 1-1,1-1 1,0 1-1,0 0 1,0-1-1,1 1 1,-1 0-1,0 0 1,1 0-1,0 2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 5282,'0'0'12483,"23"-2"-11461,165-8 406,-188 10-1346,-4 0-50,-45-6-16,-83-5-50,105 10 42,16 1-13,0 0 1,-21 2-1,30-2 0,1 1-1,0-1 0,0 1 0,-1-1 1,1 1-1,0 0 0,0 0 0,0-1 1,0 1-1,0 0 0,0 0 1,0 0-1,0 0 0,1 0 0,-1 0 1,0 0-1,0 0 0,1 0 0,-1 1 1,1-1-1,-1 0 0,1 0 1,-1 1-1,1-1 0,0 0 0,0 0 1,0 1-1,-1 0 0,1 46 1,1-33 19,-1-13-11,0 1 1,0-1 0,1 0-1,-1 0 1,1 1-1,0-1 1,0 0-1,0 0 1,0 0-1,0 0 1,0 0-1,0 0 1,1 0-1,-1 0 1,1 0 0,-1 0-1,1-1 1,0 1-1,-1-1 1,1 1-1,0-1 1,0 0-1,0 0 1,0 0-1,1 0 1,-1 0-1,0 0 1,0-1 0,1 1-1,-1 0 1,3-1-1,10 3 77,0-1 0,0-1 1,26-1-1,-24-1 27,-14 1-85,0 0 0,0-1 0,0 1 0,0-1 0,0 0 0,0 0 0,0 0 0,0-1 0,3-1 0,-3 1 3,0 1-1,0-1 1,0 1 0,1 0 0,-1 0-1,0 0 1,1 0 0,-1 1 0,5-1-1,4 1-19,-2-1 13,0 1 0,1 1 0,-1 0 0,0 0 0,16 4 0,-23-4-14,0 1 0,0-1-1,0 0 1,-1 1 0,1 0 0,0 0 0,0 0 0,-1 0 0,1 0-1,-1 0 1,0 1 0,0-1 0,0 1 0,0-1 0,0 1 0,0 0-1,-1 0 1,1 0 0,-1 0 0,0 0 0,2 6 0,-1-1 25,0 1 0,-1-1 1,0 1-1,0-1 1,-1 1-1,0-1 0,0 1 1,-1-1-1,-2 12 0,2-15-4,-1 1-1,0-1 0,0 0 1,0 0-1,0 0 0,-1 0 1,0 0-1,0 0 0,0-1 1,0 1-1,-1-1 0,0 0 1,0 0-1,0 0 0,-6 3 1,3-2 62,-1-1 0,0 1 0,0-2 0,0 1 0,0-1 0,-1 0 0,1-1 0,-15 3 0,0-3-72,0-1 1,-25-1-1,37-1-746,-1-1-1,1 1 0,-1-2 0,1 0 0,-16-6 0,-20-6-5529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51 2065,'0'0'9556,"0"-7"-8499,0-17-245,0 5 6572,-1 25-7368,-3 7-23,0-1 0,-1 1 0,-1-1 0,0-1 0,0 1 0,-2-1 0,-9 13 0,0 1 17,-334 499 1239,114-203 146,216-301-1195,18-17-144,-1 0-1,1 0 1,0 0 0,0 1 0,0-1-1,0 1 1,1 0 0,-5 6 0,18-17-9027,-10 7 8466,0-1-1,0 1 0,0 0 1,2-1-1,8 1-7767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33 181 672,'-1'0'10014,"-9"-4"-8654,8 1-1138,0 0 0,0 1 1,0-1-1,0 0 1,1 0-1,-1 0 1,1 0-1,0 0 1,0-1-1,0 1 1,0 0-1,0-1 1,0-3-1,0-1-12,1-1 0,-1 0 0,1 0 0,2-9 0,-2 16-205,1-1 1,-1 1-1,1 0 0,0 0 0,0 0 0,0 0 1,0 0-1,0 0 0,0 0 0,0 1 0,0-1 1,1 0-1,-1 1 0,1-1 0,2-2 1,0 1-7,1 0 1,0 0 0,-1 1 0,1-1 0,0 1 0,6-2 0,3 0-23,0 0-1,1 1 1,27-2-1,-32 4 13,0 1 0,0 0 0,0 0 0,0 1 0,-1 1-1,1-1 1,18 7 0,-21-5-2,-1 0 0,0 0 0,-1 1 0,1-1 0,-1 1 0,1 1 0,-1-1 0,0 1 0,-1 0 0,1 0 0,-1 0 0,6 10 0,-3-4 1,-1 1 0,0 0-1,-1 0 1,0 0 0,-1 1 0,0-1 0,-1 1 0,2 14 0,-1 12 77,-2 54 1,-2-87-46,-3 11 14,-1-11 402,1-11 1295,-3-25-1415,2-2-1,1 1 0,2-57 1,1 63-196,1 18-116,-1 0 0,2-1 0,-1 1 0,1 0 0,0 0 0,0 0 0,1 1 0,-1-1 0,2 1 0,-1-1 0,1 1 0,0 0 0,0 0 0,1 1 0,-1-1 0,1 1 0,7-6 0,-8 7-18,1 1 0,0-1 0,0 1-1,0 0 1,0 0 0,0 0 0,0 1-1,1 0 1,0 0 0,-1 0-1,1 0 1,0 1 0,0 0 0,-1 1-1,1-1 1,0 1 0,0 0 0,0 0-1,0 1 1,0 0 0,0 0-1,6 2 1,-7 0 4,1 0 1,-1 0-1,1 0 0,-1 0 0,0 1 1,-1 0-1,1 0 0,0 0 0,-1 1 1,0-1-1,0 1 0,-1 0 0,1 0 0,-1 1 1,0-1-1,-1 1 0,4 8 0,0 2-7,-1 0 0,0 0-1,-2 0 1,0 1-1,2 22 1,-4-17-768,-1 0 1,-5 37-1,-8 8-4710,7-25-820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119 121 1153,'0'0'7670,"-11"0"-6211,-49 0 231,13 0 3882,215-5-4782,254-42-1,-400 44-637,-11 2-29,-1 0-1,0-1 1,0 0-1,-1-1 0,1 0 1,0-1-1,14-7 1,-24 10-110,1 0 0,0 0 1,-1 0-1,1 0 1,-1 0-1,1 0 1,-1 0-1,0 0 1,1 0-1,-1 0 0,0 0 1,0 0-1,0 0 1,0-1-1,0 1 1,0 0-1,0 0 1,0 0-1,0 0 0,-1 0 1,1 0-1,-1-1 1,1 1-237,0 0 1,0 1-1,0-1 1,0 0-1,-1 1 1,1-1-1,0 0 1,-1 1-1,1-1 1,0 1-1,-1-1 1,1 1-1,0-1 1,-1 1-1,1-1 1,-1 1-1,1-1 1,-1 1-1,1-1 1,-1 1-1,-1-1 1,-8 1-5365,-3 0-2350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99 1425,'0'0'8329,"-7"-1"-7185,-23-6 57,22 5 1029,8 1-2204,0 1-1,0 0 1,0 0-1,0 0 0,0 0 1,0-1-1,0 1 0,0 0 1,0 0-1,0 0 0,0-1 1,0 1-1,0 0 1,0 0-1,0 0 0,0 0 1,0 0-1,1-1 0,-1 1 1,0 0-1,0 0 1,0 0-1,0 0 0,0 0 1,0-1-1,1 1 0,-1 0 1,0 0-1,0 0 0,0 0 1,0 0-1,1 0 1,-1 0-1,0 0 0,0 0 1,0 0-1,0 0 0,1 0 1,-1 0-1,0 0 1,0 0-1,0 0 0,1 0 1,-1 0-1,0 0 0,0 0 1,23-5 119,-1 1 1,1 1-1,29 0 1,-5 0-61,186-13 149,132-12-119,-350 25-107,-15 3-6,0 0 0,0 0 0,0 0 0,0 0 1,0 0-1,0 0 0,0 0 0,0 0 0,0 0 0,1 0 0,-1 0 0,0 0 0,0 0 0,0 0 0,0 0 0,0 0 0,0 0 0,0 0 0,0 0 0,0 0 0,0 0 0,0 0 0,0 0 0,0-1 0,0 1 0,0 0 1,0 0-1,0 0 0,0 0 0,1 0 0,-1 0 0,0 0 0,0 0 0,0 0 0,0 0 0,0 0 0,0 0 0,0 0 0,0-1 0,0 1 0,0 0 0,0 0 0,0 0 0,0 0 0,0 0 0,0 0 0,-1 0 0,1 0 1,0 0-1,0 0 0,0 0 0,0 0 0,0 0 0,0-1 0,0 1 0,0 0 0,0 0 0,0 0 0,0 0 0,0 0 0,0 0 0,0 0 0,0 0 0,0 0 0,-23-3 161,-671 3 2020,1431 0-1815,-736 0-346,0 0 1,0 0-1,-1 0 1,1 0-1,0 0 1,0 0-1,-1 0 0,1 0 1,0 0-1,-1-1 1,1 1-1,0 0 1,-1 0-1,1-1 1,0 1-1,-1 0 1,1-1-1,0 1 0,-1-1 1,2 0-1,-1-6-4898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2545,'0'0'7996,"-11"0"-6713,-24 0-9,32 0-606,5 0-36,25 0 177,101 0 143,-127 0-770,-4 0-65,-194 0 1249,196 0-1358,1 0-1,-1 1 1,0-1-1,0 0 1,0 1 0,0-1-1,0 1 1,0-1-1,1 1 1,-1 0-1,0-1 1,0 1 0,1 0-1,-1-1 1,1 1-1,-1 0 1,0 0-1,1 0 1,0 0 0,-1 0-1,1-1 1,-1 1-1,1 0 1,0 0-1,0 0 1,-1 1 0,-5 30-86,6-28 103,-2 7 7,1-1-1,1 1 1,1 18-1,-1-27-18,0 1-1,1-1 1,-1 1-1,0-1 1,1 1 0,0-1-1,0 1 1,-1-1-1,1 0 1,1 1 0,-1-1-1,0 0 1,1 0-1,-1 0 1,1 0 0,-1 0-1,1 0 1,0 0-1,0-1 1,0 1 0,3 1-1,-1-2 36,0 0 1,1 0-1,-1-1 1,0 0-1,1 0 1,-1 0-1,8-1 0,5 0 136,16-1 10,40-6 0,-48 4-212,1 1 1,-1 1-1,38 2 0,-59 1 14,0 0 0,0 0 0,0 0 0,0 0-1,-1 1 1,1 0 0,0 0 0,-1 0 0,0 0-1,1 0 1,-1 1 0,0-1 0,0 1-1,0 0 1,0 0 0,-1 0 0,1 0 0,-1 0-1,0 1 1,0-1 0,0 1 0,0 0-1,1 3 1,1 4-9,0-1 0,-1 1 0,0 0 0,-1 0 0,0 1 0,-1-1 0,0 12 0,-1-18 14,-1-1 1,0 0-1,1 0 0,-2 1 0,1-1 1,0 0-1,-1 0 0,0 0 0,0 0 1,0 0-1,0-1 0,-1 1 1,1-1-1,-1 1 0,0-1 0,0 0 1,0 0-1,0 0 0,-1 0 0,1-1 1,-1 1-1,0-1 0,-5 2 1,-5 3 11,-1 0 1,-1-1-1,1-1 1,-32 6 0,15-5 24,0-2 1,-1-2-1,1-1 0,-42-4 1,67 2-56,0 0-1,0-1 1,1 0-1,-1 0 1,0 0 0,1-1-1,0 0 1,-1-1 0,-8-5-1,13 7-191,-1 0-1,1 0 1,-1 0-1,1-1 1,0 1-1,0-1 1,0 1-1,0-1 1,1 0-1,-3-3 1,4 4-193,-1 0-1,0 0 1,1 0 0,0 0-1,-1 0 1,1 0 0,0 0 0,0 0-1,0 0 1,0 0 0,0 0-1,1 0 1,-1 0 0,1 0 0,-1 1-1,1-1 1,1-3 0,12-12-5918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6643,'0'0'6283,"17"-6"-6000,54-18-131,-67 23-143,0 0 1,0 0 0,0 1-1,-1-1 1,1 1 0,0 0-1,0 0 1,0 0 0,0 0-1,0 1 1,0 0 0,-1 0-1,1 0 1,0 0 0,0 0-1,-1 1 1,1-1 0,-1 1-1,1 0 1,-1 0 0,0 1-1,0-1 1,0 0 0,0 1-1,0 0 1,3 5 0,-1-2-3,-1 0 0,-1 1 1,1-1-1,-1 1 1,0 0-1,-1 0 0,1 0 1,-1 0-1,-1 0 1,1 1-1,0 12 0,-2-14 43,0 1 0,0-1 0,0 0 0,-1 0-1,0 1 1,0-1 0,0 0 0,-1 0 0,0 0-1,-4 8 1,4-10 42,-1 0-1,0 0 0,0-1 1,0 1-1,0-1 0,0 0 1,-1 0-1,0 0 0,0 0 1,1-1-1,-1 1 0,-1-1 1,1 0-1,-9 3 0,0-1 522,0 0 0,-1 0-1,0-1 1,-28 2 1549,47-5-1972,60-2-32,0-4 1,-1-2 0,84-21 0,-144 28-289,44-14 95,-45 14-411,-1-1-1,1 1 1,0-1-1,-1 1 1,1-1-1,-1 0 0,0 0 1,3-3-1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5202,'0'0'6371,"24"0"-5786,10-2-324,9 0 286,72 6 0,-78 1-328,-1 2 1,0 1-1,-1 2 0,0 2 1,0 1-1,-2 1 0,1 2 1,39 26-1,-48-25-146,-1 2-1,0 0 1,-1 2-1,-1 0 1,-2 2-1,0 0 1,-1 1-1,-1 1 1,18 36-1,-19-29-38,-1 1 1,-2 1-1,-2 0 1,-1 1-1,-1 0 1,-3 1-1,6 54 1,-9-50 41,-3-1 0,-3 43 1,1-66-65,-1 0 0,-1-1 0,-1 0 0,0 1 1,-1-1-1,0-1 0,-1 1 0,-9 14 0,0-4-30,-2-1-1,-1-1 0,0 0 0,-2-1 0,-1-1 0,-23 18 0,3-7-1403,-1-2 0,-71 39-1,7-17-3705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98 1072,'0'0'2399,"-21"-25"3937,19 22-5784,0 0 1,0 0-1,0 0 0,0 1 1,0-1-1,0 1 0,-1-1 1,1 1-1,-1 0 0,-4-3 0,4 3-239,0 0 0,0-1-1,0 1 1,1 0-1,-1-1 1,1 1 0,0-1-1,0 0 1,0 0-1,-3-5 1,3 0 1969,11 10-1502,-3 0-988,10 6 287,-1-1 0,0 2-1,21 15 1,-8-5 52,101 61 378,-37-25-294,165 132 0,124 175-47,-357-334-174,-18-20 17,0 0 1,1-1-1,0 0 0,13 10 1,-20-17-10,6 7 63,-6-6-220,9-1-6870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80 2673,'0'0'8199,"-7"-2"-6972,6 1-1155,-24-10 756,25 11-800,-1-1-1,0 1 1,1-1 0,-1 0 0,0 1-1,1-1 1,-1 0 0,1 1 0,-1-1-1,1 0 1,-1 0 0,1 0 0,0 1 0,-1-1-1,1 0 1,0 0 0,0 0 0,0 0-1,0 0 1,0 1 0,0-1 0,0 0-1,0 0 1,0 0 0,0 0 0,0 0-1,0 0 1,0 1 0,1-1 0,-1 0 0,0 0-1,1 0 1,-1 1 0,1-1 0,0-1-1,1-1-9,0 1 1,1-1-1,-1 1 0,1-1 0,-1 1 0,1 0 0,0 0 0,0 1 0,0-1 0,0 0 0,0 1 0,0 0 0,0 0 0,1 0 1,4-1-1,4 0-10,0 0 0,0 0 1,15 1-1,-12 1-1,0 0-1,0 1 1,0 1 0,-1 0-1,28 9 1,-36-9-11,-1 0-1,1 1 1,-1-1-1,0 1 1,1 1-1,-1-1 1,-1 1 0,1 0-1,-1 0 1,1 0-1,-1 1 1,0-1-1,-1 1 1,1 0 0,-1 0-1,0 1 1,4 8-1,-6-11 2,1 0 1,-1 1-1,1-1 0,-1 1 0,0-1 1,-1 1-1,1-1 0,-1 1 1,1 0-1,-1-1 0,0 1 0,0 0 1,-1-1-1,1 1 0,-1 0 0,0-1 1,0 1-1,0-1 0,0 1 0,-1-1 1,1 0-1,-1 1 0,0-1 0,0 0 1,0 0-1,0 0 0,-1 0 0,1-1 1,-1 1-1,0-1 0,0 1 0,1-1 1,-1 0-1,-1 0 0,-5 3 0,-1-1 132,0 1-1,0-1 0,0-1 1,-1 0-1,0-1 0,1 0 1,-1 0-1,0-1 0,-17 0 1,27-1 602,8 0-536,25-1-211,65 4-145,-86-2 140,-1 0 1,1 2-1,-1-1 1,1 1-1,-1 0 0,0 1 1,10 6-1,-7-3-61,0 1 0,-1 0 1,0 0-1,12 12 0,-21-17 53,0 0 1,0 0-1,0 0 0,0 1 0,-1-1 1,0 1-1,0-1 0,0 1 0,0 0 1,0 0-1,-1-1 0,1 1 0,-1 0 1,0 1-1,0-1 0,-1 0 0,1 0 1,-1 8-1,-1-11 28,1 1-1,0-1 1,-1 0 0,1 0 0,-1 1 0,1-1-1,-1 0 1,0 0 0,0 0 0,1 0 0,-1 0-1,0 0 1,0 0 0,0 0 0,0 0-1,0 0 1,0 0 0,-1 0 0,1-1 0,0 1-1,0-1 1,0 1 0,-2 0 0,-35 9 156,30-8-105,-36 5 261,1-2 1,-82-2-1,124-3-339,0 0 1,0 0-1,0 0 1,0 0 0,1 0-1,-1 0 1,0-1-1,0 1 1,0 0 0,0 0-1,0-1 1,1 1-1,-1-1 1,0 1-1,0-1 1,1 1 0,-1-1-1,0 1 1,0-1-1,1 1 1,-1-2-1,-3-12-5139,4 7-1089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1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6211,'0'0'4970,"4"16"-4380,29 109 1000,-27-98-898,0 0 1,-2-1 0,-1 1-1,0 32 1,-13-104 1188,8 27-1787,2-1 0,0 1 0,4-24 0,-3 34-89,1 0-1,0 0 1,0 0 0,1 0 0,0 0 0,0 0-1,1 1 1,0-1 0,7-8 0,-3 6-10,0 0 0,0 0 0,1 1 0,1 1 0,-1 0 0,22-14 0,-26 19-8,1 0 0,-1 0 0,1 1 0,0-1 0,0 1 0,0 1 0,0-1 0,0 1 0,0 0 0,0 0 0,1 1 0,-1 0 0,0 0 0,0 0 0,0 1 0,8 2 0,-8-1 1,-1 0 1,0 0-1,0 1 1,0 0-1,0 0 1,0 1-1,-1-1 1,1 1 0,-1 0-1,0 0 1,0 0-1,-1 1 1,1-1-1,-1 1 1,0 0-1,3 7 1,0-2 0,-1 1-1,-1 0 1,0 0 0,0 0-1,-1 1 1,-1-1 0,2 13-1,-2-4-316,-2 0 1,0-1-1,-4 30 0,2-38-535,0 0 0,-1-1 0,0 0 0,-7 15 0,-7 12-4751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39 136 1425,'0'0'7790,"-6"0"-6142,-26-1 7701,323-33-8868,-46 4-63,-103 16-46,155-18 168,-204 13-489,-87 17-499,-8 1-1468,-12-1-1557,-6 2-2023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2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163 122 2113,'0'0'7769,"-20"-5"-6953,-64-17-98,43 8 443,40 13-816,0 1 0,0-1 0,0 1 0,-1-1 0,1 1 0,0-1 0,-1 1 0,1 0 0,0 0 0,-1 0 0,-2 0 1403,8 0-1572,956-38 558,-903 35-824,0-2 0,91-21 1,-139 22-498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2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1697,'0'0'2742,"-26"0"-1176,-134 0 2300,140 1-1894,17-1-590,5 1 1,35 2 235,489 1 823,-302-6-2139,74 2 487,-297 0-762,-15 1-7019,-6 1 458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2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6867,'0'0'8033,"5"0"-7465,160 2 2610,-164-2-2983,-5 0-43,-192 0 64,195 0-208,-1 0 0,0 0 0,1 0 0,-1 1 1,1-1-1,-1 1 0,1-1 0,-1 1 0,1-1 0,-1 1 1,1 0-1,-1 0 0,1 0 0,0 0 0,-1 0 0,1 0 1,0 0-1,0 0 0,0 0 0,0 0 0,0 1 0,0-1 1,0 0-1,0 1 0,1-1 0,-1 1 0,0-1 0,1 1 1,-1-1-1,1 4 0,-2 4-25,0 0 0,2-1 0,-1 1 0,1 12 0,0-11 6,0-7 15,0 0-1,1 0 0,-1 1 1,1-1-1,-1 0 0,1 0 1,0 0-1,0 0 0,0 0 1,1 0-1,-1 0 0,1 0 1,-1-1-1,1 1 0,0 0 1,0-1-1,0 0 0,0 1 1,1-1-1,-1 0 0,1 0 1,-1 0-1,1 0 0,0-1 1,0 1-1,0-1 0,-1 0 1,1 0-1,0 0 0,6 2 1,8 0 28,1 0 0,-1-2 0,0 0 0,28-1 1,-21-1-23,-15 1-18,1 1 1,0-1-1,0 2 1,-1-1-1,1 1 1,0 1-1,12 4 1,-18-5 2,1 1-1,-1-1 1,1 1 0,-1 0 0,0 0-1,0 0 1,0 0 0,0 1 0,-1 0-1,1 0 1,-1 0 0,0 0 0,0 0-1,0 1 1,3 8 0,-4-9-10,-1 0-1,0 0 1,0 0-1,0 0 1,0 0 0,0 0-1,-1 0 1,0 1-1,0-1 1,-1 8 0,1-9 16,-1-1 0,1 0 1,-1 0-1,0 0 0,1 0 1,-1 0-1,0 0 0,0 0 1,0 0-1,-1 0 0,1 0 1,0 0-1,-1-1 0,1 1 1,-1 0-1,0-1 0,1 1 1,-1-1-1,0 0 0,-3 2 1,-6 1 12,0 0 1,-1 0 0,0-1 0,0 0 0,0-1 0,-17 0-1,5-1 18,0-1-1,-30-4 0,51 3-80,1 1 0,-1-1 1,0 1-1,0-1 0,1 0 0,-1 0 0,1 0 1,-1-1-1,1 1 0,0 0 0,-1-1 0,1 0 1,0 1-1,0-1 0,0 0 0,0 0 0,-2-3 1,3 3-311,0 0 1,-1-1 0,1 1 0,0 0 0,0 0 0,1-1 0,-1 1 0,0 0 0,1-1-1,0 1 1,-1-5 0,1-9-4287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7299,'0'0'6603,"25"7"-6064,81 25 8,-102-30-519,0 0 0,0-1 0,0 1-1,-1 1 1,1-1 0,0 1 0,-1-1-1,0 1 1,1 0 0,-1 0 0,0 0-1,-1 1 1,1-1 0,-1 1 0,1-1-1,-1 1 1,3 6 0,1 2 54,-2-4-52,-1 0 0,0 0 0,0 0 0,0 1 0,-1-1 0,0 1 0,-1-1-1,0 1 1,0 0 0,-1-1 0,0 1 0,-2 11 0,2-17 7,-1-1 0,0 1 0,1 0 0,-1 0-1,0 0 1,-1-1 0,1 1 0,0 0 0,-1-1 0,1 1-1,-1-1 1,0 0 0,-3 4 0,0-1 107,0-1 0,-1 0-1,1 0 1,-1 0 0,-9 5 0,-3-2 306,0 1-1,0-2 1,-24 5 0,26-7-194,8-1 77,0-1-1,0-1 0,0 0 1,-10 1 445,25-2-336,118 1-277,161-3 196,-175-11-3352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39 1265,'0'0'9332,"3"-6"-8046,10-26 1091,-15 49-1969,1-3-379,-11 30 301,-2-1-1,-29 60 0,16-42-15,-40 105 730,-41 95-71,72-182-717,-60 92 0,89-161-593,-4 8 770,6-9-7566,14-31 2941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27 2321,'0'0'8841,"-2"-5"-7304,-9-12-171,8 12 1219,11 5-2054,65 3-82,137 22-1,74 35 224,-193-39-523,890 217 49,-839-191 138,-118-46 3615,-24-1-3879,17 0-1067,-4 0 969,0 1 0,0 1 0,1 0-1,20 7 1,-34-9-30,0 0 1,0 0-1,0 0 0,-1 1-613,1-1 613,0 0 1,0 0-1,0 0 0,0 0 0,0 0 0,0 0 1,0 0-1,0 0 0,0 1 0,0-1 1,0 0-1,0 0 0,0 0 0,0 0 1,0 0-1,0 0 0,-12 0-4125,-15-2-1371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56 656,'0'0'7948,"-13"-9"-6753,-36-27 35,33 26 752,24 12-1630,144 59 945,370 86 560,-508-143-1921,-8-2-292,0-1 0,0 1 0,1-1 0,7 0 0,-28-5-7319,-4-9 3830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4466,'0'0'7534,"8"-13"-7390,-3 4-108,-4 6-26,1 0 0,0 0 0,-1-1 1,1 1-1,0 0 0,0 1 1,0-1-1,1 0 0,-1 1 1,1-1-1,0 1 0,-1 0 1,1-1-1,0 1 0,0 1 1,0-1-1,1 0 0,-1 1 0,0 0 1,1-1-1,-1 1 0,1 1 1,5-2-1,3 2 16,-1 0-1,0 1 1,0 0 0,0 1-1,19 5 1,-24-4-26,0-1 0,1 1 0,-2 1 0,1-1 0,0 1 0,0 0 1,-1 0-1,0 1 0,0-1 0,7 10 0,-8-10 0,-1 1 0,0 0 0,0 0 0,0 0 0,0 0 0,-1 0 0,0 1 0,0-1 0,0 1 0,-1 0 0,0-1 0,0 1 0,0 0 0,-1 0 0,0 0 0,-1 6 0,1-10 7,0-1 1,0 1 0,-1 0 0,1 0-1,0-1 1,-1 1 0,0 0 0,1-1-1,-1 1 1,0-1 0,0 1 0,0-1-1,0 1 1,0-1 0,0 0-1,-2 3 1,-1-1 14,0 0 0,0 0-1,-1 0 1,1 0 0,-9 3-1,0-1 91,0 0-1,-1-1 0,-21 3 1,-20-3 1227,53-4-523,20-2-389,-8 3-389,69-8 51,-24 2-56,94 2-1,-140 4-44,-1 0-1,0 1 0,0 0 0,1 0 0,-1 1 0,-1 0 1,1 0-1,0 1 0,-1 0 0,0 1 0,12 8 0,-15-9 8,1-1-1,-1 1 1,0 0-1,-1 0 1,1 0-1,-1 1 1,0 0-1,0-1 1,0 1-1,0 0 1,-1 0-1,0 0 1,0 1-1,-1-1 1,1 0-1,-1 1 1,0-1-1,0 9 1,-1-11 12,0 1 0,0 0 0,0-1 1,0 1-1,-1 0 0,0-1 0,0 1 1,0 0-1,0-1 0,0 0 0,-1 1 1,-1 3-1,0-4 16,0 1 1,-1-1 0,1 0-1,-1 0 1,1 0 0,-1-1-1,0 0 1,0 1 0,-7 2-1,-10 4 156,0-1-1,0 0 0,0-2 1,-44 7-1,20-8 140,-64-1 1,106-3-344,1-1 0,-1 0 0,1 0 0,0 0 0,-1 0 0,1-1 0,-1 1 0,1-1 0,0 1 0,-1-1 0,1 0 0,0 0 0,0 0 0,0 0 0,0 0 0,-1 0 0,1-1 0,1 1 0,-1-1 0,0 0 0,0 1 0,1-1 0,-1 0 0,1 0 0,-1 0 0,1 0 0,0 0 0,0 0-1,0 0 1,0-1 0,0 1 0,0 0 0,0-1 0,1 1 0,0 0 0,-1-3 0,0 1-362,0 1 0,1 0 0,0-1 0,-1 1 0,1-1-1,0 1 1,0-1 0,1 1 0,-1 0 0,1-1 0,0 1-1,0 0 1,0-1 0,0 1 0,0 0 0,1 0 0,-1 0-1,1 0 1,0 0 0,0 0 0,0 0 0,0 1 0,1-1-1,4-3 1,29-21-6672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6851,'0'0'5894,"6"19"-5091,2 1-562,3 10 289,12 55 0,-17-55 401,0 1-1,1 60 1764,-7-93-2630,0 0 0,0 0 0,0 1 0,0-1 0,0 0 0,0 0 0,0 0 0,1 0 0,-1 1 0,1-1 0,0 0 0,-1 0 0,1 1 0,0-1 0,0 0 0,1-1 0,2-5 19,3-6-80,1 1 0,0-1 1,1 1-1,0 1 0,1 0 1,0 0-1,1 1 0,0 0 1,1 1-1,0 1 0,24-16 1,-32 23-17,0 0 0,0 1 1,0-1-1,0 1 0,0 0 0,1 0 0,-1 0 1,0 0-1,0 1 0,1 0 0,-1-1 1,1 2-1,-1-1 0,0 0 0,1 1 1,-1 0-1,0 0 0,0 0 0,0 1 1,0-1-1,0 1 0,0 0 0,0 0 1,0 1-1,-1-1 0,1 1 0,-1-1 1,0 1-1,1 0 0,-1 1 0,3 4 1,3 5 12,-1 0 1,-1 0-1,0 1 1,-1 0-1,0 0 1,-1 1-1,5 25 1,-4-9-557,-3 1 1,1 54-1,-4-78-165,0 1-1,-1-1 0,0 1 0,0-1 0,0 0 1,-1 1-1,-1-1 0,-6 16 0,-14 15-5499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 3986,'0'0'8697,"-6"-1"-7555,-11-5-272,17 6-852,0 0-1,0 0 1,0 0-1,0 0 1,0 0 0,0 0-1,0 1 1,0-1-1,0 0 1,0 0-1,0 0 1,1 0 0,-1 0-1,0 0 1,0 0-1,0 0 1,0 0 0,0 0-1,0 0 1,0 0-1,0 0 1,0 0 0,1 0-1,-1 0 1,0 0-1,0 0 1,0 0 0,0 0-1,0 0 1,0 0-1,0 0 1,0 0 0,0 0-1,1-1 1,-1 1-1,0 0 1,0 0 0,0 0-1,0 0 1,0 0-1,0 0 1,0 0 0,0 0-1,0 0 1,0 0-1,0 0 1,0 0 0,0-1-1,0 1 1,0 0-1,0 0 1,0 0 0,0 0-1,0 0 1,0 0-1,0 0 1,0 0 0,0-1-1,0 1 1,0 0-1,0 0 1,0 0 0,0 0-1,0 0 1,0 0-1,0 0 1,0 0 0,0 0-1,0-1 1,42 1 1945,-13 1-2109,19-1 477,743-8 1854,-742 4-2065,-44 1 21,-8 1-375,-5 0-524,1 1 0,-1 1 0,1-1 0,-1 1 0,-7 1 0,-5-1-1727,-19 0-3502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7059,'0'0'7940,"14"2"-7391,40 10-244,-62-12 50,1 0 0,-1 0 0,1 1 1,0 0-1,-1 0 0,1 1 0,-8 3 1,12-4-372,0-1 1,-1 2 0,1-1 0,0 0 0,0 1 0,0-1 0,0 1 0,0 0 0,0 0-1,0 0 1,1 0 0,-1 1 0,1-1 0,-1 1 0,1 0 0,0-1 0,0 1 0,0 0 0,1 0-1,-1 0 1,1 1 0,-3 4 0,3 7 10,-1-1 1,2 1-1,1 27 0,0-41 7,0 1 0,-1 0 0,1-1 0,0 1 0,0-1 0,0 0 0,0 1 0,0-1 0,0 0 0,1 0 0,-1 0 0,0 0 0,1 1 0,-1-2 0,0 1 0,1 0 0,-1 0 0,1 0 0,0-1 0,1 1 0,38 13 34,-37-13-36,35 9 31,50 15 41,-80-21-79,0 0 1,0 0-1,-1 0 0,1 1 1,-1 0-1,-1 1 1,11 9-1,-15-13 7,-1 1-1,0 0 0,0 1 1,0-1-1,0 0 0,0 0 0,0 1 1,-1-1-1,0 1 0,1 0 0,-1-1 1,-1 1-1,1 0 0,-1 0 1,1 6-1,-1-7 6,0 0 1,0 0-1,0-1 1,-1 1-1,1 0 1,-1 0-1,0 0 1,0-1-1,0 1 1,0 0-1,0-1 1,0 1-1,-1-1 1,1 1-1,-1-1 1,0 0-1,0 0 1,0 0-1,0 0 1,-4 3-1,-4 1 43,0-2-1,0 1 0,0-1 1,-1-1-1,0 0 0,0-1 1,0 0-1,0 0 0,0-1 0,-22-1 1,31 0-118,0 0 0,0 0 0,0 0 0,0 0 0,0-1 0,0 1 1,0-1-1,0 1 0,0-1 0,0 0 0,0 0 0,0 0 0,0 0 0,1 0 0,-1 0 1,0 0-1,1-1 0,-1 1 0,1 0 0,0-1 0,-1 1 0,1-1 0,0 0 0,0 0 1,0 1-1,0-1 0,-1-3 0,0-1-462,0 0 0,1-1 1,0 1-1,0 0 0,0-1 0,1 1 1,0-10-1,3-13-4991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5314,'0'0'7761,"23"0"-7232,74 4-84,-95-3-418,1-1 0,0 1 0,-1-1-1,1 1 1,-1 0 0,1 0 0,-1 0 0,1 0-1,-1 1 1,1-1 0,-1 0 0,0 1 0,0 0-1,0 0 1,0-1 0,0 1 0,0 0 0,0 1-1,2 3 1,-2-2 12,0 1 0,0 0-1,-1 0 1,1 0 0,-1 0 0,1 9-1,-1-10-13,2 42 147,-3-44-147,0 1 1,-1-1-1,1 0 1,0 0 0,-1 0-1,1 1 1,-1-1 0,0 0-1,0 0 1,0 0-1,0 0 1,0 0 0,0 0-1,0 0 1,-1 0 0,1-1-1,-4 4 1,-4 1 350,0-1 0,0 0-1,-1-1 1,0 0 0,0 0 0,0-1 0,0-1 0,0 1 0,-18 0 1715,45-3-1498,40 1-407,16-1-683,81-8-1,-131 2-1884,-8 1-2124,-4 2-2815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0 3586,'0'0'8857,"-12"6"-8017,-16 12-629,0 1-1,2 1 0,0 1 1,1 1-1,-29 35 1,-113 144 1280,111-128-937,-288 353 1477,280-350-1869,21-23-256,-73 69-1,138-132-3186,25-25 143,18-14-1354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3378,'0'0'10468,"1"-7"-8752,2-1-1148,1-18 2209,12 27-2291,-4 3-397,0 0-1,0 1 1,0 0 0,-1 1-1,0 0 1,13 10-1,5 4 190,27 28 0,64 70 415,-76-71-486,3-1 1,55 40 0,132 55-83,-142-89-173,-84-48-364,15 12 147,-22-16-196,0 1 0,-1 0-1,1-1 1,-1 1 0,1 0 0,-1 0-1,1 0 1,-1-1 0,0 1 0,1 0-1,-1 0 1,0 0 0,0 0 0,0 0-1,1 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7379,'0'0'5131,"-19"33"-4109,9-15-854,-124 212 1360,64-110-530,-43 68-30,87-150-946,-2-1-1,-51 54 1,69-82-162,9-8-14,-1 0-1,1 0 0,0 0 1,0 0-1,0 0 0,0 1 0,0-1 1,0 0-1,0 1 0,0-1 1,-1 3-1,7-4-2259,22-13-959,24-19-805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8036,'0'0'7947,"12"-1"-7709,-8 0-218,1 0 0,-1 1-1,1 0 1,-1 0 0,1 1 0,-1-1 0,1 1 0,-1 0 0,1 0 0,5 3 0,-2-1 64,-1 1 0,0 0 0,-1 0 1,1 1-1,-1 0 0,10 10 0,145 151 1227,-83-82-909,104 87 1,-67-75-144,-57-47-2184,0-1-5296,-29-26-428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4578,'0'0'7278,"-7"27"-6133,-15 45-120,-34 77 1,-109 299 783,161-433-2411,0 1-1,1-1 1,0 0-1,0 26 1,3-40 489,0-1 0,0 0 0,0 1 0,0-1 0,0 1 0,0-1 0,0 1 0,0-1 0,0 0 0,0 1-1,0-1 1,0 0 0,1 1 0,-1-1 0,0 1 0,0-1 0,0 0 0,1 1 0,-1-1 0,0 0 0,0 1 0,1-1 0,-1 0 0,0 0 0,1 1 0,-1-1 0,0 0 0,1 0 0,-1 1 0,0-1 0,1 0-1,-1 0 1,1 0 0,-1 0 0,0 0 0,1 0 0,-1 0 0,1 1 0,-1-1 0,0 0 0,1 0 0,-1-1 0,1 1 0,-1 0 0,0 0 0,1 0 0,-1 0 0,1 0 0,-1 0 0,0 0 0,1-1 0,4 0-729,24-3-3486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81 2081,'0'0'8097,"-12"-11"-6848,-36-34 36,30 24 709,14 17-617,4 11-388,0-6-944,0 12-75,0 0 0,2 0-1,0 0 1,0 0 0,1 0 0,1 0 0,0-1-1,8 18 1,7 11 71,44 86 30,-56-115-59,-1 1-1,5 16 1,-10-27 2333,-18-2-2153,-5 0-188,0 1 0,-1 1 0,1 1 0,0 0 0,-30 10 0,-69 25 337,115-37-343,5-1-489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5250,'0'0'9621,"13"2"-8992,-6-1-526,0 1-1,1 0 1,-1 0 0,0 1-1,0 0 1,8 5-1,-6-2 38,-1 1 1,0 0-1,-1 0 1,0 1-1,7 9 0,-9-11-53,209 218 1529,19-18-1114,-167-149-438,53 60-180,-39-36-1603,5-9-3676,-27-32-653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7027,'0'0'8081,"-28"12"-7398,7-3-569,9-6-52,-1 2-1,1 0 1,1 0-1,-1 1 1,1 1 0,0 0-1,0 0 1,1 1-1,0 1 1,1-1 0,-1 1-1,2 1 1,-1 0-1,-9 15 1,-17 45 373,3 1 1,-42 136-1,-21 51-127,86-239-387,-1-1-1,-19 26 0,6-13-3379,20-26 2614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8772,'0'0'8820,"190"123"-7988,-110-39-143,0 5-449,0-4 128,-2-6-160,-3-12-160,-11-7-96,-5-2-688,-3-2-2017,-11 1-2258,-13 1-4929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2609,'0'0'11413,"1"-9"-10359,0 5-975,-1 2-52,0-1 0,0 1 0,0-1 0,1 1 0,-1 0 0,1-1 0,0 1 0,0 0 0,0-1 0,0 1 1,0 0-1,0 0 0,0 0 0,1 0 0,-1 0 0,1 0 0,0 0 0,-1 0 0,1 1 0,0-1 0,0 1 0,0-1 0,0 1 0,0 0 0,1 0 0,2-1 0,10-2-11,0 0 0,1 2 1,0 0-1,0 0 0,0 2 0,0 0 1,-1 1-1,24 4 0,-32-4-23,0 2 0,0-1 0,0 1 0,-1 0 0,1 0 0,-1 1 0,1 0 0,-1 0 1,-1 1-1,1-1 0,0 1 0,-1 0 0,0 1 0,7 9 0,-8-10 2,-1 0 1,0 0 0,0 0 0,-1 0-1,1 0 1,-1 1 0,0-1 0,0 1 0,-1 0-1,0-1 1,0 1 0,0 0 0,-1 0-1,0 0 1,0 0 0,0-1 0,-1 1-1,1 0 1,-3 6 0,1-8 13,1 0-1,-1-1 1,0 1-1,0-1 1,-1 0 0,1 1-1,-1-1 1,1 0 0,-1-1-1,0 1 1,0 0-1,0-1 1,-1 0 0,-6 4-1,-3 1 49,0-1-1,-25 9 1,19-12 1952,26-4-1772,29-2-273,9-1-54,80 3 0,-119 2 77,1 0 1,-1 0-1,1 1 0,-1-1 0,0 1 1,1 1-1,-1-1 0,0 1 0,-1 0 1,1 0-1,0 1 0,-1 0 1,0 0-1,0 0 0,0 1 0,0-1 1,-1 1-1,0 0 0,6 8 0,-5-4-17,-1-1-1,0 1 1,0 0-1,0 0 1,-1 0-1,-1 1 1,1-1-1,-2 1 1,1-1 0,-1 1-1,-1 0 1,0 15-1,-1-23 35,0 1-1,0-1 1,0 0 0,0 1-1,0-1 1,0 0 0,-1 0-1,1 0 1,-1 1 0,1-2-1,-1 1 1,0 0 0,0 0-1,0 0 1,0-1 0,0 1-1,0-1 1,-1 0 0,1 0-1,0 0 1,-1 0 0,1 0-1,-3 1 1,-11 3 62,-1 0 0,-19 3 0,33-7-51,-39 5 143,-1-2-1,-62-1 1,105-4-244,-1 1 0,1-1 0,-1 1 0,1-1 0,-1 1 1,1-1-1,0 1 0,-1-1 0,1 0 0,0 1 0,0-1 0,-1 0 1,1 1-1,0-1 0,0 1 0,0-1 0,0 0 0,0 1 1,0-1-1,0 0 0,0 1 0,0-1 0,0 0 0,0 1 0,0-1 1,1-1-1,3-20-3370,16-3-2549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6787,'0'0'7350,"12"-1"-7219,-8 1-107,1-1-10,0 0 0,-1 1 0,1-1 1,0 1-1,0 0 0,-1 1 0,1-1 0,0 1 0,-1 0 0,1 0 0,-1 0 0,1 1 0,-1 0 0,1 0 0,-1 0 0,0 0 0,7 5 0,-3 1 8,-1 0 0,-1 0 1,1 0-1,-1 1 0,-1 0 0,0 0 0,0 0 0,0 1 0,-1-1 0,-1 1 0,0 0 0,0 0 0,-1 1 0,0-1 0,-1 0 0,0 1 1,0-1-1,-1 1 0,-1-1 0,0 1 0,-3 13 0,3-20 32,-1 0-1,0 1 1,0-1 0,0 0 0,0 0 0,-1 0-1,1 0 1,-1 0 0,0-1 0,0 1-1,-1-1 1,1 0 0,-1 0 0,1 0 0,-8 4-1,2-2 335,-1 0 0,1 0 0,-1-1 0,-1 0 0,-17 4 0,5-7 3817,22-1-4207,1 0-1,-1 0 1,1 0-1,-1 0 0,0 0 1,1 0-1,-1 0 1,1 0-1,-1 0 0,0 0 1,1 0-1,-1-1 1,1 1-1,-1 0 0,1 0 1,-1-1-1,0 1 1,1 0-1,-1-1 0,1 1 1,0-1-1,-1 1 1,1-1-1,-1 1 0,1-1 1,0 1-1,-1-1 1,1 0-1,18-1-98,56-4-1,194-22-1845,-253 25 1519,122-14-7177,-77 15-1360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7668,'0'0'5813,"9"-7"-5605,-4 3-185,-3 2-11,1 0 0,0-1 0,0 1 0,0 1 0,1-1 0,5-2 0,-8 3-10,0 1 0,0 0 0,0 0 0,0 0 0,1 0 0,-1 0 0,0 0 0,0 0-1,0 0 1,0 0 0,0 0 0,0 0 0,0 1 0,0-1 0,0 1 0,0-1 0,0 0-1,0 1 1,0 0 0,0-1 0,0 1 0,0 0 0,-1-1 0,1 1 0,0 0 0,0 0 0,-1-1-1,1 1 1,0 0 0,-1 0 0,2 2 0,5 11 35,-1 0 0,0 1 0,0 0-1,-1 0 1,-1 0 0,-1 0 0,2 20 0,1 111 1502,-6-130-1169,0-15-293,0 0 0,0-1 0,0 1 0,0 0 0,0 0 0,0-1 0,0 1 0,-1 0 0,1 0 0,0-1 0,0 1 0,-1 0 0,1-1 0,0 1 0,-1 0 0,1-1 0,-1 1 0,1-1 0,-1 1 0,1 0 0,-1-1 0,0 1 0,1-1 0,-1 0 0,1 1 0,-1-1 0,0 1 0,1-1 0,-1 0 0,-1 1 0,1-1-34,1 0 0,-1 0 0,1 0 1,-1 0-1,0 0 0,1-1 1,-1 1-1,0 0 0,1 0 0,-1 0 1,1-1-1,-1 1 0,1 0 0,-1-1 1,1 1-1,-1 0 0,1-1 1,-1 1-1,1-1 0,-1 1 0,1-1 1,-1 1-1,1-1 0,0 1 0,-1-1 1,1 1-1,0-1 0,0 1 0,-1-1 1,1 0-1,0 1 0,0-1 1,0 1-1,0-1 0,0 0 0,0 1 1,0-2-1,-2-9-7,1-1-1,0 0 1,1 0 0,0 0 0,1 1 0,0-1 0,1 0-1,0 0 1,1 1 0,1 0 0,-1-1 0,2 1-1,0 1 1,0-1 0,1 1 0,0 0 0,0 0-1,16-17 1,-9 13-37,0 1 0,1 0-1,0 2 1,1-1 0,0 2-1,1 0 1,29-13 0,-32 17-17,1 1 1,0 0-1,0 1 1,0 1-1,0 0 1,1 1-1,-1 0 1,1 2-1,0-1 1,20 4-1,-29-2 7,1 1-1,-1 0 0,1 0 0,-1 0 1,0 1-1,0 0 0,0 1 0,0-1 0,-1 1 1,1 0-1,-1 0 0,0 1 0,0 0 1,-1 0-1,1 0 0,-1 0 0,0 0 1,-1 1-1,1 0 0,4 11 0,-2-3-12,0 0 0,-1 0 0,0 1 0,-1 0 0,-1 0 0,0 0-1,-1 0 1,0 18 0,-2-24-55,0 3-806,0 0 1,0 0-1,-1 0 0,-1 0 0,0 0 1,-7 22-1,-4-2-5264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51 3458,'0'0'9377,"-12"3"-8144,-38 8-262,37-8-75,41-3 526,254 1 319,480-7-56,-642 0-1533,152-26 0,-261 30-124,19-3-33,-28 4 22,-1 1 0,1 0-1,-1-1 1,1 1-1,-1-1 1,0 1-1,1-1 1,-1 0 0,0 0-1,0 0 1,0 0-1,1 0 1,-1 0 0,1-2-1,-2 3-91,0 0-1,0 0 1,1 0 0,-1 0-1,0-1 1,0 1-1,0 0 1,0 0 0,-1 0-1,1 0 1,0-1-1,0 1 1,0 0-1,0 0 1,0 0 0,0 0-1,0-1 1,0 1-1,0 0 1,0 0 0,0 0-1,0 0 1,-1 0-1,1-1 1,0 1 0,0 0-1,0 0 1,0 0-1,0 0 1,-1 0 0,1 0-1,0 0 1,0 0-1,0 0 1,0-1 0,-1 1-1,1 0 1,0 0-1,0 0 1,0 0 0,0 0-1,-1 0 1,1 0-1,0 0 1,0 0 0,0 0-1,0 0 1,-1 1-1,1-1 1,-13 0-3694,10 0 2243,-21 0-9007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 3778,'0'0'9636,"-4"-1"-9145,-7-2-238,19 2 82,38 1 383,-21 0-410,189 0 1239,-500 0-952,285 0-595,0 0-1,1 1 0,-1-1 0,0 0 0,1 1 1,-1-1-1,1 1 0,-1-1 0,0 1 1,1-1-1,-1 1 0,1-1 0,0 1 0,-1-1 1,1 1-1,-1 0 0,1-1 0,0 1 0,-1 0 1,1-1-1,0 1 0,0 1 0,-7 19 3,7-18 1,-3 7 22,1 1 0,1-1 0,0 0 0,0 1 0,1-1 0,0 0 0,1 1 1,0-1-1,1 0 0,3 12 0,-3-16-4,0 0 0,0 0 0,1 0 0,0-1 0,0 1 1,1-1-1,-1 0 0,1 0 0,0 0 0,0 0 0,1-1 1,0 1-1,0-1 0,0 0 0,0-1 0,0 1 0,1-1 1,5 3-1,-7-5 34,0 1 0,1-1 0,-1 0 0,0 0 0,1-1 0,-1 1 0,0-1 1,1 0-1,-1 0 0,1 0 0,-1-1 0,0 1 0,1-1 0,4-2 0,7-2 238,0-1 0,21-12 0,9-3-240,-27 16-77,0 0 0,0 1 0,0 2 0,1-1 0,0 2 0,24 2 0,-42-2 19,0 1 0,0 0 0,0 1 0,-1-1 0,1 0 0,0 0 0,0 1 0,0-1 0,0 1 0,0 0 0,0 0 0,0-1 1,-1 1-1,1 0 0,0 1 0,-1-1 0,1 0 0,-1 0 0,1 1 0,-1-1 0,0 1 0,1-1 0,-1 1 0,0-1 0,0 1 0,1 2 0,0 1-14,0 1 0,-1 0-1,0-1 1,0 1 0,0 0-1,0 0 1,-1 9 0,-1-12 11,1 1 0,-1-1 0,0 0 0,0 0 1,0 0-1,-1 1 0,1-1 0,-1 0 0,1-1 1,-1 1-1,0 0 0,0 0 0,0-1 0,0 1 0,-1-1 1,1 0-1,-1 0 0,0 0 0,1 0 0,-1 0 1,-5 2-1,-7 4 42,0-1 0,-32 11 0,22-12-10,-1-1 0,0-1 0,0-1-1,-1-1 1,-34-2 0,40 0-71,17 0-107,-1-1-1,0 1 0,1 0 1,-1-1-1,-6-2 0,9 3-79,1-1-1,0 1 0,-1-1 0,1 0 0,-1 0 1,1 1-1,0-1 0,-1 0 0,1 0 0,0 0 1,0-1-1,0 1 0,0 0 0,0 0 0,0 0 1,0-1-1,0 1 0,1-1 0,-2-1 0,1-11-5775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9620,'0'0'3962,"22"3"-3108,6 0-451,41 11 0,-65-12-367,0-1 1,0 1-1,0 0 1,0 0-1,0 0 1,0 0-1,-1 1 1,1 0-1,-1-1 1,0 1-1,0 1 1,0-1-1,0 0 1,0 1-1,-1-1 0,1 1 1,-1 0-1,0 0 1,0 0-1,2 7 1,-1 1 35,0-1 0,-1 1 0,-1 0 0,0-1 0,0 18 0,-2-23 0,1-1 1,-1 0 0,0 1-1,-1-1 1,1 0 0,-1 1-1,0-1 1,0 0 0,-1 0-1,1 0 1,-1-1 0,0 1 0,-1-1-1,1 0 1,-1 1 0,1-1-1,-1-1 1,-1 1 0,1-1-1,0 1 1,-1-1 0,0 0 0,-5 2-1,-8 4 247,0-1 0,0-1 0,-1-1 0,0 0-1,-23 3 1,25-6 548,0 0 0,-33-1 1278,55-2-1910,457 12 301,-395-9-781,-72-3-2802,-75 0-6088,16 0-1232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61 288,'0'0'8823,"-23"10"-7756,-71 31-179,80-35-677,-3 2 550,15-4 857,2-1-771,6-1-300,70 1 747,150-15 0,75-32-658,-259 38-555,-22 3-54,-10 1-8,1 1 0,0-1 0,-1-1 0,1 0 0,15-7 0,-25 9-70,0 0 0,0-1 0,0 1-1,-1 0 1,1 0 0,0-1-1,-1 1 1,1 0 0,-1-1 0,1 1-1,-1-1 1,0 1 0,0 0 0,0-1-1,0 1 1,0-1 0,0 1-1,0-1 1,0 1 0,0 0 0,0-1-1,-1 1 1,1-1 0,-1 1-1,1 0 1,-1-1 0,0 1 0,1 0-1,-1 0 1,0-1 0,0 1-1,0 0 1,0 0 0,0 0 0,-2-2-1,-31 1-6247,10 2 974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77 1153,'0'0'5002,"-7"-2"-1256,11 2-1650,384-17-1662,155-17-382,-487 25 1066,-40-6-12526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58 112,'0'0'9893,"-4"8"-8114,-17 32 1297,171-40-261,193-19-1975,-79-12-536,-263 31-341,0 0 0,-1 0 0,1 0 0,0 0 1,0-1-1,0 1 0,0 0 0,0 0 0,0-1 0,0 1 0,-1 0 0,1-1 0,0 1 0,0-1 0,0 1 0,-1-1 0,1 1 0,0-1 0,0 0 0,-1 1 0,1-1 0,-1 0 0,1 1 0,-1-1 1,1 0-1,0-1 0,-1 1-154,0 0 1,0 0-1,0 0 1,0 0 0,0 0-1,-1 0 1,1 1 0,0-1-1,0 0 1,-1 0-1,1 0 1,-1 0 0,1 0-1,-1 1 1,1-1-1,-1 0 1,1 0 0,-1 1-1,0-1 1,1 0 0,-1 1-1,0-1 1,0 0-1,-1 0 1,-15-9-3889,-2-2-934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1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35 2785,'0'0'11405,"-20"-6"-10084,-60-16-374,60 16 262,25 9-945,245 114 485,-13-7-488,-181-81-231,-2 2-1,57 44 1,-98-65-30,0 1 1,-1 0-1,0 0 1,-1 2-1,0-1 1,-1 1-1,10 16 0,-15-20 0,0 0 0,-1 1 0,-1 0 0,1-1 0,-1 1 0,-1 0 0,0 0 0,-1 1 0,1-1 0,-2 0 0,0 1 0,-1 15 0,-1-14 17,0 0 1,-1 0-1,-1 0 1,0 0-1,0-1 1,-2 1-1,1-1 1,-1 0-1,0-1 1,-1 1-1,-1-1 1,0-1-1,-10 12 1,-15 11 114,-2-2 1,-46 32-1,76-58-121,-151 101 215,84-58-344,-75 62 0,139-102-248,0 0 1,1 0-1,1 1 1,-12 15-1,15-19-280,1 0-1,0 1 1,0 0 0,0-1-1,0 1 1,-1 6-1,1 16-7346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3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80,'0'0'9957,"0"-5"-8226,0 3-1281,3-12 3908,1 38-4330,2-1 1,0 0 0,1-1-1,1 1 1,1-1-1,1-1 1,1 0 0,1 0-1,1-1 1,0-1 0,2 0-1,0-1 1,1 0-1,22 18 1,-33-33 4,-1 0 0,0 0 0,1 0 1,-1 0-1,1-1 0,0 0 0,0 0 0,0 0 0,0-1 0,0 0 0,0 0 0,1 0 0,-1 0 1,0-1-1,1 0 0,-1 0 0,0 0 0,0-1 0,1 0 0,-1 0 0,0 0 0,0 0 0,0-1 1,0 0-1,0 0 0,7-4 0,-7 2-44,3-1 95,0 0 1,-1 0-1,1-1 0,7-8 1,-13 11-52,0 1 1,0-1-1,0 0 0,0 0 1,-1 0-1,1 0 0,-1 0 1,0 0-1,0 0 0,0 0 1,0 0-1,-1-1 0,1 1 1,-1 0-1,0-5 0,0 0 15,1 0 60,-1-1 1,-1 1-1,1-1 1,-1 1-1,-1-1 1,1 1 0,-1-1-1,-5-10 1,5 14 89,0 1-1,0-1 1,0 1 0,1-1 0,-1 1-1,1-1 1,-1-9 0,2 38 471,-1 13-568,8 67-1,1-56-83,18 139-74,-25-146-662,-2-26-7230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53 1521,'0'0'7995,"-10"0"-6554,-155 12 4394,144-10-4363,19-2-546,8 0-643,483-14 459,-411 8-656,-17 3 49,-1-3 0,92-21-1,-138 21 224,-14 6-361,0 0 0,0 0 1,0 0-1,0 0 0,0 0 0,0 0 0,1 0 0,-1 0 1,0 0-1,0-1 0,0 1 0,0 0 0,0 0 0,0 0 1,0 0-1,0 0 0,0 0 0,0 0 0,0 0 1,0 0-1,0 0 0,0 0 0,0-1 0,0 1 0,0 0 1,0 0-1,0 0 0,0 0 0,0 0 0,0 0 0,0 0 1,0 0-1,0 0 0,0 0 0,0 0 0,0 0 1,0-1-1,0 1 0,-1 0 0,1 0 0,0 0 0,0 0 1,0 0-1,0 0 0,0 0 0,0 0 0,0 0 0,0 0 1,0 0-1,0 0 0,0 0 0,0 0 0,0 0 1,-1 0-1,1 0 0,0 0 0,0 0 0,0 0 0,0 0 1,0 0-1,0 0 0,0 0 0,0 0 0,0 0 0,0 0 1,-25-2-4622,9 4-1288,-2 8-3212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5523,'0'0'9828,"-6"0"-8844,-8 0-465,39 0-68,49 0 124,17 0 25,-301 7-597,210-7-1,-1 0 0,0-1 0,0 1 0,1 0 0,-1 0 0,0 0 0,0 1 0,0-1 0,1 0 0,-1 0 0,0 0 0,0 0 0,1 1 0,-1-1 0,0 0 0,1 1 0,-1-1 0,0 1-1,1-1 1,-1 0 0,0 1 0,1 0 0,-1-1 0,1 1 0,-1-1 0,1 1 0,-1 0 0,1-1 0,0 1 0,-1 0 0,1-1 0,0 1 0,-1 0 0,1-1 0,0 1 0,0 0 0,0 0 0,0 0 0,0-1 0,0 1 0,0 0 0,0 1 0,-1 1-1,-1 8 14,0-1 0,1 1 0,1 0 0,-1-1 0,2 1 0,-1 0 0,3 10 0,-2-18-9,-1 0-1,1 0 0,0 0 0,0 0 1,0 0-1,0 0 0,0 0 1,1 0-1,0 0 0,-1-1 1,1 1-1,0-1 0,0 1 1,0-1-1,1 0 0,-1 0 1,0 0-1,1 0 0,-1 0 0,1 0 1,0-1-1,0 1 0,0-1 1,-1 0-1,1 0 0,0 0 1,6 1-1,53 2 275,-57-4-205,1-1 0,0 1 1,0-1-1,0 0 0,-1 0 1,1-1-1,-1 0 0,8-2 1,-2-1-57,-1 0 1,2 2 0,-1-1 0,0 2-1,1-1 1,-1 1 0,1 1 0,0 0-1,-1 1 1,16 1 0,-9-1-27,-13 1-3,0-1-1,0 1 0,1 0 0,-1 0 1,0 0-1,0 1 0,0-1 0,0 1 1,0 1-1,-1-1 0,1 1 0,-1-1 1,1 1-1,-1 1 0,0-1 0,0 1 0,0-1 1,3 5-1,-3-3-21,0 1 1,0-1-1,-1 1 0,1 0 0,-1-1 1,-1 2-1,1-1 0,-1 0 1,0 0-1,-1 1 0,1-1 1,-1 1-1,0 12 0,-1-18 29,0 1 0,0-1 0,0 0 0,0 0 1,0 1-1,-1-1 0,1 0 0,0 0 0,-1 0 0,1 1 0,-1-1 0,1 0 0,-1 0 0,0 0 0,0 0 0,1 0 0,-1 0 0,0 0 0,0 0 1,0-1-1,0 1 0,-2 1 0,-28 9 37,26-9-30,-30 6-26,0-2 0,-63 3 1,-74-8-3709,152-1 2717,-48-2-5056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3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136 134 4466,'0'0'9148,"-3"-20"-7723,-7-63-246,10 82-1080,0-1 1,0 1-1,0-1 0,0 1 1,0-1-1,0 1 0,-1 0 1,1-1-1,-1 1 0,1-1 1,-1 1-1,1 0 0,-1 0 1,0-1-1,0 1 0,0 0 0,1 0 1,-1 0-1,0 0 0,0 0 1,-1 0-1,-1-2 0,2 3-61,0 1-1,1-1 0,-1 0 1,0 0-1,0 0 0,0 0 1,1 1-1,-1-1 0,0 0 1,1 1-1,-1-1 0,0 1 1,1-1-1,-1 1 0,0-1 1,1 1-1,-1-1 0,1 1 1,-1 0-1,1-1 0,-1 1 1,1 0-1,-1-1 0,1 2 1,-10 17 56,1 0 1,1 0 0,1 1 0,-5 25 0,-15 90 354,16-28-250,4 1 0,8 121 1,0-192-174,1 15 8,2 0 1,3-1-1,24 93 1,-19-104-22,2-1 0,1-1 0,2 0 0,1-1 0,31 45 0,-34-61-285,1-1 1,1 0-1,1-1 0,0-1 0,1-1 1,1-1-1,1 0 0,32 18 0,-24-19-466,-1-1-1,2-2 0,0-1 0,0-1 1,1-1-1,45 6 0,36-3-6072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3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2257,'0'0'10066,"0"-5"-8719,-1 2-1249,1 3-52,0-1 0,-1 0 1,1 0-1,0 0 1,0 0-1,0 0 1,0 0-1,0 0 0,0 0 1,0 0-1,0 0 1,0 0-1,0 0 1,0 0-1,1 0 0,-1 0 1,0 0-1,1 0 1,-1 1-1,1-1 1,-1 0-1,1 0 0,-1 0 1,1 0-1,-1 1 1,1-1-1,0 0 1,-1 1-1,1-1 0,0 0 1,0 1-1,0-1 1,-1 1-1,1-1 1,0 1-1,0 0 0,0-1 1,0 1-1,0 0 1,0 0-1,0 0 1,0-1-1,0 1 0,0 0 1,1 0-1,1 0 14,1 0-1,-1 0 0,0 0 0,1 0 1,-1 0-1,1 1 0,-1 0 1,0-1-1,0 1 0,1 0 1,-1 1-1,0-1 0,0 0 0,0 1 1,0 0-1,0 0 0,-1 0 1,1 0-1,0 0 0,-1 0 1,3 4-1,16 18 131,-1 1 1,-1 1-1,-1 1 0,14 30 1,51 121 386,-65-133-477,-3 1 1,-1 0 0,-3 1 0,-1 0 0,-3 1 0,-2-1 0,-1 1-1,-3 1 1,-9 79 0,4-97 3,-2 0 0,-2 0 0,0-1 0,-2 0 0,-24 50-1,13-40-6,-2 0-1,-1-1 0,-39 46 0,49-68-31,-1-1 0,-20 17 0,29-27-565,-1-1 1,1 0 0,-1 0 0,-1-1 0,1 0 0,-1 0 0,1-1 0,-13 4 0,7-6-5408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6963,'0'0'7110,"11"-9"-6800,-3 2-275,-4 3-12,1 0-1,-1 1 0,1-1 1,0 1-1,0 0 1,0 0-1,0 1 1,0-1-1,1 1 1,-1 0-1,1 0 1,0 1-1,-1 0 1,1 0-1,7 0 0,-4 1 9,6 0 55,0 0 0,0 1 0,15 3-1,-25-3-73,0 1-1,0-1 0,0 1 0,0 0 0,-1 0 0,1 1 0,-1-1 0,1 1 0,-1 0 0,0 0 0,0 0 0,6 7 0,-5-3-8,0-1 0,-1 1-1,1-1 1,-1 1 0,-1 1 0,1-1 0,-1 0 0,-1 1-1,1 0 1,-1-1 0,-1 1 0,1 0 0,-1 0-1,0 9 1,-1-11 11,0 0 1,0 0-1,-1 0 0,0 0 0,0 0 0,-1 0 1,1 0-1,-1 0 0,0 0 0,-1-1 0,1 1 1,-1-1-1,0 1 0,-1-1 0,1 0 1,-1-1-1,0 1 0,-8 6 0,2-2 182,-1-1 0,0-1 0,0 0 0,-1-1-1,0 0 1,0 0 0,-1-1 0,1-1 0,-1 0 0,0-1 0,-27 3 3705,44-7-3706,226-34-363,123 20-123,-352 15 243,-2 0-19,-303 25 8,89-2 60,198-24-1,-6 3 0,42 0-395,77-2-2385,-31 0-2364,-3 0-4273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39 179 880,'0'0'12185,"-7"-24"-10926,-22-72-371,28 94-857,1 0 0,-1 0 0,1 0 1,0 0-1,-1 0 0,1 0 0,0 0 0,0 0 0,0 0 0,0 0 0,1 0 0,-1 0 0,0 0 0,1 0 0,0 1 0,-1-1 0,1 0 0,1-2 0,-1 3-10,0 0-1,0 0 1,0 0-1,1 0 1,-1 1-1,0-1 1,0 0-1,1 1 1,-1-1-1,0 1 1,1-1-1,-1 1 1,1 0-1,1-1 1,3 0 36,3-2-30,0 2 0,0-1 0,0 1 0,1 0 0,-1 1 0,1 0 0,17 2 1,-21-1-23,-1 0 1,1 1 0,-1-1 0,1 1 0,-1 0 0,0 1 0,0-1-1,0 1 1,-1 0 0,1 0 0,-1 1 0,1-1 0,-1 1 0,6 7 0,4 8-1,-1 0 0,-1 1 1,-1 1-1,-1 0 0,-1 0 1,0 1-1,-2 0 0,0 1 1,4 31-1,-9-4 32,-3-32 265,1-18-219,-1 1-1,1-1 1,-1 1 0,1-1 0,-1 1-1,0-1 1,1 1 0,-1-1 0,1 0 0,-1 1-1,0-1 1,0 0 0,1 1 0,-1-1-1,0 0 1,1 0 0,-1 0 0,0 0 0,0 0-1,1 0 1,-1 0 0,0 0 0,0 0 0,1 0-1,-1 0 1,0 0 0,0 0 0,1-1-1,-1 1 1,0 0 0,1-1 0,-2 0 0,1-1-14,0-1 0,0 1 0,1-1 0,-1 1 0,0-1 0,1 1 0,0-1 0,0 0 0,0 1 0,0-1 1,0 1-1,1-4 0,0-7 49,-2-4-51,2 0 0,1 0 1,0 0-1,8-31 0,-7 40-57,0 0 1,0 0-1,0 1 1,1-1-1,0 1 1,1 0-1,-1 0 1,1 0-1,1 1 1,-1 0-1,1 0 1,9-7-1,-10 11-17,0-1 0,0 1 0,0 0 0,1 0-1,-1 0 1,0 1 0,1-1 0,0 2 0,-1-1-1,1 0 1,0 1 0,-1 0 0,11 2 0,2-2-21,-14 0 18,1 0-1,-1 1 0,1-1 1,-1 1-1,1 0 0,-1 0 1,0 1-1,0-1 1,0 1-1,0 0 0,0 0 1,0 0-1,0 1 0,0-1 1,4 5-1,-3-2 2,0 0 0,0 1 0,-1 0-1,0 0 1,0 0 0,0 1 0,-1-1 0,5 12 0,-1 4-1,-1 0 1,-1 1 0,-1-1 0,2 47-1,-4-22-515,-5 58-1,3-98 37,-1 0 0,-1 0-1,1 0 1,-4 8 0,-16 29-4746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2817,'0'0'7953,"-1"-14"-7139,-1 3-659,1-1 1,0 1-1,2-15 1,-1 25-140,0 0 0,1 0 0,-1-1 0,0 1 0,1 0 0,-1 0 0,1 0 0,-1 0 0,1 0 0,0-1 0,-1 1 0,1 1 0,0-1 0,0 0 0,0 0 0,0 0 0,0 0 0,0 0 0,0 1 0,0-1 0,0 0 0,0 1 0,2-1 0,26-4 154,-24 5-143,10-2 34,-1 2-1,1-1 0,0 2 1,22 3-1,-31-2-61,0-1-1,-1 1 0,1 0 1,-1 1-1,0-1 0,0 1 1,0 0-1,0 0 1,0 1-1,0-1 0,-1 1 1,0 0-1,0 0 0,5 7 1,-4-4-4,0 0 1,0 1 0,-1-1-1,0 1 1,0 0 0,-1 1-1,0-1 1,0 0-1,-1 1 1,0 0 0,-1-1-1,0 1 1,0 0 0,-1 0-1,0 0 1,0 0 0,-1-1-1,-2 10 1,1-15 36,1 1 1,-1-1-1,0 1 1,0-1-1,0 0 1,0 0-1,-1 0 0,1 0 1,-1-1-1,1 1 1,-1-1-1,0 1 1,0-1-1,0 0 0,-1 0 1,1 0-1,0-1 1,-6 3-1,-4 1 190,0-1 0,0 0 1,-24 3-1,80-11 445,70 2 0,-106 2-712,0 1 0,0 0 0,0 1 0,0-1 1,0 2-1,0-1 0,-1 1 0,1 0 1,-1 0-1,0 0 0,0 1 0,0 0 1,0 0-1,0 1 0,-1 0 0,0 0 0,0 0 1,0 0-1,-1 1 0,0 0 0,0 0 1,0 0-1,-1 0 0,0 1 0,0-1 1,0 1-1,-1 0 0,0 0 0,0 0 0,-1 0 1,1 14-1,-2-19 39,0 1 1,-1-1-1,1 1 1,-1 0-1,0-1 1,1 1-1,-1-1 1,0 0-1,-1 1 0,1-1 1,0 0-1,-1 0 1,1 1-1,-1-1 1,0 0-1,1-1 1,-1 1-1,0 0 0,0 0 1,0-1-1,-1 1 1,-2 1-1,-6 3 46,0-1-1,-1 0 1,-16 5-1,22-8-21,-30 7 180,0 0 0,-1-3 0,0-1-1,-1-1 1,-47-3 0,85-1-218,-1 0 0,1 0 0,-1 0 0,1 0 0,-1 0-1,1 0 1,-1 0 0,1-1 0,0 1 0,-1 0 0,1 0 0,-1 0 0,1-1 0,0 1-1,-1 0 1,1 0 0,-1-1 0,1 1 0,0 0 0,-1-1 0,1 1 0,0-1-1,0 1 1,-1 0 0,1-1 0,0 1 0,0-1 0,0 1 0,-1-1 0,1 1 0,0 0-1,0-1 1,0 1 0,0-1 0,0 1 0,0-1 0,0 1 0,0-1 0,0 1-1,0-1 1,0 1 0,0-1 0,0 1 0,1-1 0,-1 1 0,0 0 0,0-1 0,1 0-1,-1-1-299,1 0 0,0-1 0,0 1 0,0 0 0,1 0 0,-1 0 0,0 0 0,1 0 0,2-3 0,24-14-4234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19 64,'0'0'5274,"-21"2"-4457,-6 0-521,1 0 368,-39 7 1,54-8 150,-18 5 3609,27-5-4382,10 0-25,194 1 300,-100-4-188,254-12-84,10 0 4095,-345 8-9291,9-3-1276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5939,'0'0'4015,"6"20"-2721,2 8-856,4 11 404,9 49-1,-16-44 95,-1 0 0,-4 48 1,0-58 1048,0-38-1251,0-31-338,-1 13-297,1-1 0,1 0-1,0 0 1,8-31 0,-8 48-101,1 0 1,0 1-1,0-1 1,0 1-1,1-1 1,0 1-1,0 0 1,0 0-1,1 0 1,-1 0 0,1 1-1,0-1 1,1 1-1,-1 0 1,1 0-1,-1 1 1,1-1-1,0 1 1,1 0-1,-1 0 1,0 1 0,8-3-1,-7 3-6,1 0-1,-1 1 1,1 0-1,-1 0 1,1 0 0,0 1-1,-1 0 1,1 0-1,0 1 1,-1-1 0,1 2-1,-1-1 1,1 1-1,-1 0 1,0 0-1,1 0 1,-1 1 0,0 0-1,-1 0 1,1 1-1,0 0 1,-1 0 0,0 0-1,0 1 1,4 4-1,0 1-81,-2-1 0,1 1-1,-1 1 1,-1-1 0,0 1 0,-1 0-1,0 1 1,0-1 0,-1 1-1,-1 0 1,0 0 0,3 22-1,-4 82-4339,-2-68 563,0 2-1762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 5939,'0'0'9420,"-11"-4"-8436,1 0-781,-15-6 227,25 10-428,0-1 1,0 1 0,0 0 0,0 0-1,0 0 1,0 0 0,0 0 0,0 0-1,0-1 1,0 1 0,0 0 0,0 0-1,0 0 1,0 0 0,0 0 0,0-1 0,0 1-1,0 0 1,0 0 0,1 0 0,-1 0-1,0 0 1,0 0 0,0 0 0,0-1-1,0 1 1,0 0 0,0 0 0,0 0-1,0 0 1,0 0 0,1 0 0,-1 0-1,0 0 1,0 0 0,0 0 0,0-1 0,0 1-1,0 0 1,1 0 0,-1 0 0,0 0-1,0 0 1,0 0 0,0 0 0,0 0-1,1 0 1,-1 0 0,0 0 0,0 0-1,0 0 1,0 0 0,25-2 91,255-16 1268,-16 0-2220,-87 14-7882,-165 4 1841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6131,'0'0'4434,"-10"9"-4023,-29 33-30,38-42-356,0 1 0,0 0-1,0 0 1,0 1 0,0-1 0,0 0-1,1 0 1,-1 0 0,1 0 0,-1 1 0,1-1-1,-1 0 1,1 1 0,-1-1 0,1 0-1,0 1 1,0-1 0,0 0 0,0 1-1,0-1 1,0 0 0,0 1 0,0-1-1,1 1 1,-1-1 0,0 0 0,1 0-1,-1 1 1,1-1 0,0 0 0,-1 0-1,1 1 1,1 0 0,2 2 56,-1-1 0,1 0 1,0 0-1,0-1 0,0 1 0,1-1 1,4 2-1,0 1 47,92 39 441,-73-34-566,0 2 1,-1 1-1,-1 1 1,31 21 0,-56-34-6,-1-1 0,1 0 0,-1 1 0,1-1 1,-1 0-1,0 1 0,1-1 0,-1 0 0,0 1 1,1-1-1,-1 1 0,0-1 0,1 1 1,-1-1-1,0 1 0,0-1 0,0 1 0,1-1 1,-1 1-1,0-1 0,0 1 0,0-1 0,0 1 1,0-1-1,0 1 0,0-1 0,0 1 0,0-1 1,0 1-1,0-1 0,0 1 0,-1 0 1,1 0-1,-1 0 10,0 0 0,0 1 0,0-1 0,0 0 1,0 0-1,-1 0 0,1 0 0,0 0 0,0 0 1,-1-1-1,-1 2 0,-30 11-227,-1-2 0,0-1-1,0-2 1,-1-2 0,0 0 0,-59 0 0,54-6-3284,11 0-1043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6099,'0'0'1921,"144"0"-1889,-96-3-32,-2-4-1857,-12-3-4338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7043,'0'0'4872,"23"5"-4280,71 20-320,-90-24-256,0 0-1,-1 0 0,1 1 1,-1-1-1,1 1 1,-1 0-1,0 0 0,1 1 1,-1-1-1,-1 0 1,1 1-1,0 0 0,0 0 1,-1 0-1,0 0 1,1 0-1,-1 0 0,-1 1 1,1-1-1,0 1 1,-1-1-1,0 1 0,1-1 1,-1 1-1,-1 0 1,1 0-1,-1 0 0,1-1 1,-1 1-1,0 0 0,0 0 1,-1 0-1,1 0 1,-2 5-1,1-8 24,1 1 1,-1-1-1,1 1 0,-1-1 0,0 1 0,0-1 1,0 1-1,0-1 0,0 0 0,0 0 0,0 1 1,0-1-1,0 0 0,-1 0 0,1 0 0,0 0 1,-1 0-1,-1 0 0,-25 11 1318,23-10-434,29-1-483,-19-1-437,9 0-3,0-1-2,-1 1-1,1 1 1,-1 0 0,1 1-1,19 5 1,-29-6-2,-1 0 1,1 1 0,0 0-1,-1 0 1,0 0-1,1 0 1,-1 0 0,0 1-1,0-1 1,0 1-1,0 0 1,-1 0 0,1 0-1,-1 0 1,0 0-1,0 1 1,0-1 0,0 1-1,-1 0 1,1-1 0,-1 1-1,0 0 1,2 7-1,-2-6-31,0 1-1,-1-1 1,1 0-1,-1 1 1,0-1-1,0 1 1,-2 6-1,2-10 32,-1 1 0,0-1 0,0 1 0,0-1-1,0 0 1,0 1 0,-1-1 0,1 0 0,-1 0 0,1 0-1,-1 0 1,0 0 0,0 0 0,0 0 0,0 0 0,-3 1-1,-8 5-63,0-1 0,0 0 0,-1-1 0,0-1 0,0 0 0,-1-1-1,1 0 1,-17 2 0,-32-2-5948,39-4-1641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35 2417,'0'0'6403,"-107"0"-5298,104 0 159,0 0-31,19 0-1217,27 0-48,19-3 32,18-4-288,21 0-1089,20 0-1184,15-3-1969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30 272,'0'0'7508,"37"0"-7508,1-5-801,7-2-1344,3 0-176,3-3-80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2145,'0'0'624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1953,'0'0'1425,"149"-55"-1249,-130 53-80,-8 2 160,-1 0-256,4 0-16,7 0 0,8 0-64,12 0-304,9 0-65,9 0-655,3 0-305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4466,'0'0'1764,"-24"4"-249,-77 15 280,84-16-1383,-15 4 468,31-7-833,0 1-1,1-1 1,-1 0-1,1 0 1,-1 0 0,0 1-1,1-1 1,-1 0-1,1 1 1,-1-1-1,1 0 1,-1 1 0,1-1-1,-1 1 1,1-1-1,-1 1 1,1-1-1,0 1 1,-1-1 0,1 1-1,0-1 1,-1 1-1,1-1 1,0 1-1,0 0 1,-1-1 0,1 2-1,0-2-41,0 0-1,0 0 1,0 1-1,0-1 1,0 0-1,1 0 1,-1 1-1,0-1 1,0 0-1,0 0 1,0 0-1,0 1 1,1-1-1,-1 0 1,0 0-1,0 0 1,0 0-1,1 1 1,-1-1 0,0 0-1,0 0 1,0 0-1,1 0 1,-1 0-1,0 0 1,0 0-1,1 0 1,-1 0-1,0 1 1,0-1-1,1 0 1,-1 0-1,0 0 1,0 0-1,1-1 1,-1 1-1,0 0 1,1 0-1,32 3 540,66-2 1,-44-2-334,176-13 379,-86 2-4587,-126 12 982,-7 0-1166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9:2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3 496,'0'0'7097,"-23"1"-6025,-5 2-638,-2 0 588,-37-1 1,4-2 3491,63 0-4234,6 1-139,527 4 373,-385-6-417,725-6 1333,-673 0-1051,-199 7 368,0-2-213,-18 1-9018,-12 1 1286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6307,'0'0'6675,"8"5"-5587,46-5-159,7 0-209,9 0-464,-4 0-176,-4 0-160,-11-9 32,-6 1-1392,-7-4-1186,-9 0-1728,-8-2-2273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3217,'0'0'9247,"1"2"-8913,7 12 154,95 78 682,-1-2-889,-78-65-197,0 1 0,-2 1-1,21 32 1,-34-45-76,-1 0-1,-1 0 1,0 1-1,-1 0 1,-1 0 0,0 0-1,-1 1 1,4 31-1,-7-32-6,0-1-1,-1 1 1,0-1-1,-5 27 0,3-32 2,-1-1-1,1 0 0,-1-1 0,-1 1 0,1 0 0,-1-1 0,-1 0 0,1 0 0,-9 10 1,-21 19-124,-2-2 0,-1-2 1,-57 39-1,-15 13-5610,71-51-690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6403,'0'0'4250,"0"21"-2705,0 5-1103,0-4-55,0 0 0,1 0 0,9 42 0,-7-52-223,0-1 0,0 0 0,1 1 0,1-2 0,0 1 0,0 0 0,1-1 0,1 0 0,8 10 0,-10-14-136,0-1-1,0 0 0,1 0 0,-1 0 0,1-1 1,1 0-1,-1 0 0,0-1 0,1 1 0,0-1 0,0-1 1,0 1-1,0-1 0,0-1 0,13 3 0,-9-3-25,0 0-1,0-1 0,0 0 1,0-1-1,0 0 0,0 0 1,0-1-1,-1-1 0,20-6 1,-25 6-19,1 0 0,-1 0 0,0 0 0,0-1 0,0 1 0,0-1 0,0-1 0,-1 1 0,0 0 0,0-1 0,0 0 0,0 0 1,-1 0-1,0-1 0,0 1 0,0-1 0,-1 1 0,0-1 0,2-7 0,1-12 103,-2 0-1,0 0 1,-2-1 0,-3-45-1,1 15 3555,0 56-3635,1 1 0,-1 0 0,1-1 0,-1 1 0,1 0 0,0-1 0,-1 1 0,1 0-1,0 0 1,0 0 0,-1-1 0,1 1 0,0 0 0,0 0 0,0 0 0,0-1 0,0 1-1,0 1 1,0 0 1,0 95 172,12 112 0,-8-167-230,4 21-2241,3-22-4242,-3-17-724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1873,'0'0'12488,"-3"-2"-11162,-8-3-444,15 2-215,25 1-52,-17 1-647,48-2 423,585-46 1224,-582 40-2629,-60 8-981,-7 1-1308,-18 2-1694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7267,'0'0'5472,"-14"14"-4760,-43 45-394,55-58-294,1 1 1,-1 0-1,1 0 1,-1 0-1,1 1 1,0-1-1,0 0 0,0 0 1,0 1-1,-1 4 1,2-6-15,0 0 1,0 0 0,0 0-1,0 0 1,0 0 0,0 0-1,0 0 1,1 0 0,-1 0-1,0 0 1,1 0 0,-1 0-1,0 0 1,1 0 0,-1 0-1,1 0 1,1 1 0,0 0 21,1 1 1,0-1-1,0 0 1,0 0-1,1 0 1,-1 0-1,0-1 1,1 1-1,4 1 1,-1 0 69,40 14 272,-23-8-183,26 13 0,-44-19-188,0 1-1,1 0 1,-1 0-1,0 0 1,-1 1 0,1 0-1,-1 0 1,7 8-1,-11-10 2,1-1-1,-1 0 1,0 1-1,0-1 1,0 1-1,0-1 0,0 1 1,0 3-1,-1-5 0,1-1 0,-1 1 1,0 0-1,0-1 0,0 1 0,0 0 0,0 0 0,0-1 0,0 1 0,0 0 0,0-1 0,0 1 0,-1 0 0,1-1 0,0 1 0,0 0 0,-1-1 0,1 1 0,0-1 1,-1 1-1,1-1 0,-1 1 0,1 0 0,-1-1 0,1 1 0,-1-1 0,1 0 0,-1 1 0,1-1 0,-1 1 0,1-1 0,-1 0 0,0 1 0,1-1 0,-1 0 0,-1 0 0,-19 3-89,1-2-1,-36-1 1,19-1-1418,10-2-2007,4-11-2169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5795,'0'0'1504,"158"-46"-1200,-118 39-304,-8 4-48,-16 1-1280,-10 0-3010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4706,'0'0'6849,"-22"14"-6318,11-7-462,-1 0 3,0 0-1,1 1 1,0 1 0,-10 10 0,16-14-17,0 1 0,0 0 0,1 0-1,0 0 1,0 0 0,0 1 0,1-1 0,0 1 0,0 0 0,1 0 0,0 0 0,-2 12-1,-5 76 942,4 172-1,7-152-833,-4 43 66,17 357 761,-8-459-949,1 0 0,3-1 0,3-1 0,2 0 0,2-1 0,2 0 0,30 53 0,-29-71-61,0-1 1,3-1-1,0-1 1,32 31-1,-38-45-429,1 0 1,1-1-1,1-1 0,0-1 1,1-1-1,0-1 0,31 13 1,-40-21-388,1 0 0,1-1 1,-1 0-1,16 1 0,55-2-5129,-84-3 5924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5410,'0'0'8580,"-2"-3"-7907,2 2-649,0 1 0,0 0 1,-1 0-1,1-1 0,0 1 1,0 0-1,0-1 0,0 1 0,-1 0 1,1-1-1,0 1 0,0 0 1,0-1-1,0 1 0,0 0 1,0-1-1,0 1 0,0 0 0,0-1 1,0 1-1,0 0 0,0-1 1,0 1-1,0 0 0,0-1 1,0 1-1,0-1 0,1 1 0,-1 0 1,0 0-1,0-1 0,0 1 1,0 0-1,1-1 0,-1 1 1,0 0-1,0 0 0,1-1 0,-1 1 1,1 0-1,17-2 1455,-7 3-1153,-7-1-197,1 1 0,-1 1 0,0-1 0,1 0 0,-1 1 0,0 0 0,0 0 0,0 0 0,0 1 0,-1-1-1,1 1 1,0 0 0,5 6 0,20 13-104,11 4 43,113 76 30,-128-83-106,0 2 1,-2 0 0,39 47-1,-37-34 11,-2 1 0,-1 2 0,-2 0 0,-1 1 1,-2 0-1,-2 2 0,-1 0 0,11 60 0,-9-12 51,-4 1 0,0 172 0,-11-229-54,-2 0 1,-1 0 0,-2 0 0,-1-1-1,-1 1 1,-18 53 0,8-48 31,-2 0 0,-1-1 0,-2-1-1,-1-1 1,-2-1 0,-1-1 0,-30 29 0,20-26-159,-2-1-1,-2-2 1,-1-2-1,-1-1 1,-58 30-1,75-49-2121,17-10-2419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6467,'0'0'5955,"17"0"-5875,7 0 8,38 6 0,-50-4-51,0 1 1,0 0 0,0 0 0,0 1-1,-1 1 1,21 11 0,-27-14-38,0 1 0,-1 0-1,0 0 1,0 0 0,0 1 0,0-1 0,-1 1-1,1 0 1,-1 0 0,0 0 0,0 1 0,0-1-1,-1 1 1,1-1 0,-1 1 0,-1 0 0,1 0-1,0 0 1,-1 0 0,0 0 0,0 0 0,-1 1 0,0-1-1,1 0 1,-2 0 0,1 0 0,-2 10 0,1-11 8,-1 0 1,1 0 0,-1 0 0,0 0 0,0 0-1,-1 0 1,1 0 0,-1-1 0,0 1 0,0-1-1,0 0 1,0 1 0,0-2 0,-1 1 0,1 0 0,-1-1-1,0 1 1,0-1 0,-7 3 0,-1 0 109,0 0 0,0-1 1,-1 0-1,0-1 0,-20 3 0,-34-3 3020,67-4-3128,0 0 0,0 0 0,0 1 0,0-1 0,1 0 0,-1 0 0,0 0 0,1 1 0,-1-1 0,1 0 0,-1 0-1,1 1 1,-1-1 0,1 1 0,0-1 0,-1 0 0,1 1 0,0-1 0,-1 1 0,1-1 0,0 1 0,-1-1 0,1 1 0,0 0 0,0 0 0,0-1 0,0 1 0,-1 0 0,1 0 0,0 0 0,1-1 0,32 0-155,-27 1 147,7 0-7,70 3-42,-75-2 35,1 1 0,-1 0 0,1 0 0,-1 1 0,0 0 0,14 8 0,-7-2-15,1 0 0,-1 2 1,18 15-1,-30-23-20,0 0 0,0 1 0,-1-1 0,1 1-1,-1 0 1,0 0 0,0 0 0,-1 1 0,1-1 0,-1 1 0,0-1-1,0 1 1,0 0 0,-1-1 0,0 1 0,0 0 0,1 7 0,-2-10 36,0 1 0,0-1 0,0 0 0,0 0 0,-1 0 0,1 0 1,0 0-1,-1 0 0,0 0 0,1 0 0,-1 0 0,0 0 0,0 0 0,0 0 1,0 0-1,-2 2 0,0-2 24,-1 1-1,1-1 1,-1 1 0,0-1 0,0 0-1,0-1 1,-5 3 0,-6 1 224,-1 0-1,-1 0 1,1-2-1,-32 4 1,-67-5-2582,76-2-2346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5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42 167 272,'0'0'13796,"-9"-21"-12737,-1-5-559,-11-38 0,20 62-483,1 1-1,0-1 0,-1 1 0,1-1 0,0 0 0,0 1 0,0-1 0,0 1 0,1-1 1,-1 0-1,0 1 0,0-1 0,1 1 0,-1-1 0,1 1 0,0-1 0,-1 1 1,1 0-1,0-1 0,0 1 0,0 0 0,0-1 0,0 1 0,0 0 0,0 0 1,1 0-1,-1 0 0,0 0 0,0 0 0,3-1 0,0 0 26,1 1 0,0-1 0,-1 1 0,1 0 0,0 0 0,8-1-1,-12 2-12,2 0-23,0-1-1,0 1 1,1 0 0,-1 0-1,0 0 1,0 1-1,0-1 1,0 1 0,0-1-1,0 1 1,0 0 0,0 0-1,0 1 1,4 1-1,-4 0-13,0-1-1,-1 1 1,1 0-1,-1-1 0,1 1 1,-1 1-1,0-1 1,0 0-1,0 0 1,0 1-1,1 6 0,3 6 9,-1 1-1,-1 0 0,0 0 0,-2 0 0,1 19 1,-2 92 46,-3-62-34,2-33 151,0-31 205,0-2-289,-1 0 0,1-1 1,-1 1-1,1 0 0,-1 0 0,1-1 1,0 1-1,-1 0 0,1-1 1,-1 1-1,1-1 0,0 1 0,-1 0 1,1-1-1,0 1 0,0-1 1,-1 1-1,1-1 0,0 1 0,0-1 1,0 1-1,-1-1 0,1 1 1,0-1-1,0 1 0,0-1 0,0 1 1,0-1-1,0 0 0,0-22 200,0 17-28,0-3-201,-1 1 0,1-1 0,1 0 1,0 1-1,0-1 0,1 0 0,0 1 1,0 0-1,1-1 0,0 1 0,5-9 1,-1 4 3,2 0-1,0 0 1,0 1 0,1 0 0,1 1 0,-1 0 0,14-9 0,-16 14-61,1 1 1,0-1-1,0 2 0,0-1 1,1 1-1,-1 0 1,1 1-1,0 0 1,0 1-1,0 0 0,15-1 1,-15 2-13,1 0 1,0 1 0,0 0-1,0 1 1,16 3-1,-24-3 12,1 1 0,0-1 0,0 1 0,-1-1 0,1 1 0,-1 1 0,0-1-1,1 0 1,-1 1 0,0-1 0,0 1 0,-1 0 0,1 0 0,-1 0 0,1 1 0,-1-1 0,0 0-1,2 5 1,2 4 3,-1 1-1,-1-1 1,0 1 0,-1 0-1,0 0 1,2 27-1,-4 83-26,-2-66 37,1-48-69,0 1-1,0-1 0,-1 0 1,-1 0-1,0 0 1,0 0-1,-7 17 0,6-20-393,0 0 0,0 0-1,-1-1 1,0 1 0,0-1 0,-1 0-1,-7 7 1,-12 10-3729,-5 3-2486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0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0 992,'0'0'4859,"-3"0"-3990,-35 3 3332,17-2-1347,49 0-2292,249 16-260,82 2-273,-216-19 206,-143 0-172,1 0-1,-1 0 1,1 0 0,-1 0 0,1-1 0,-1 1 0,1 0 0,-1 0-1,1 0 1,-1-1 0,1 1 0,-1 0 0,1 0 0,-1-1-1,1 1 1,-1-1 0,0 1 0,1 0 0,-1-1 0,1 0-1,-1 0-57,1 1-1,-1 0 0,0-1 1,1 1-1,-1-1 1,0 1-1,1 0 0,-1-1 1,1 1-1,-1 0 0,1 0 1,-1-1-1,1 1 1,-1 0-1,1 0 0,-1-1 1,1 1-1,-1 0 0,1 0 1,0 0-1,4-1-629,-1 1-1,1-1 0,0 0 1,-1 0-1,8-4 1,-1 1-1216,12-5-2860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59 167 48,'0'0'4255,"-4"0"-3241,-27 0 1607,7 0 2887,104-5-5294,63 4-44,94-3 49,-224 2-57,-19-1 288,-18-2-163,-330-5 260,276 11 2180,562-16-2594,-54-18-118,241-20-41,-644 51 34,-7 1 7,-1-1 1,0-1-1,20-5 1,-39 8-181,0-1 0,1 1 0,-1 0-1,1 0 1,-1 0 0,0 0 0,1 0 0,-1 0 0,0-1 0,1 1 0,-1 0 0,0 0 0,1-1 0,-1 1 0,0 0 0,1 0-1,-1-1 1,0 1 0,0 0 0,0-1 0,1 1 0,-1 0 0,0-1 0,0 1 0,0 0 0,0-1 0,1 1 0,-1-1 0,0 1-1,0 0 1,0-1 0,0 1 0,0-1 0,0 1 0,0 0 0,0-1 0,0 1 0,0-1 0,0 1 0,-1 0 0,1-1 0,0 1 0,0 0-1,0-1 1,0 1 0,-1 0 0,1-1 0,-7-4-5283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73 368,'0'0'3111,"-4"0"-2345,-1 0 96,-40-1 4491,36 0-4874,1 0 0,-1 0 0,1-1-1,-1 0 1,1 0 0,-10-4 0,13 3-287,2 2 251,-1 0 0,1-1 0,-1 0-1,1 1 1,0-1 0,0-1 0,0 1 0,0 0 0,0-1-1,-3-2 1,6 4-421,0 1 0,0 0 0,0 0 0,0-1 0,-1 1 0,1 0 0,0 0 0,0-1 0,0 1 0,0 0 0,0 0 0,0-1 0,0 1-1,0 0 1,0-1 0,0 1 0,0 0 0,0 0 0,0-1 0,0 1 0,0 0 0,0 0 0,1-1 0,-1 1 0,0 0 0,0 0 0,0-1 0,0 1 0,0 0 0,1 0-1,-1-1 1,0 1 0,0 0 0,0 0 0,1 0 0,-1 0 0,0-1 0,0 1 0,1 0 0,-1 0 0,0 0 0,0 0 0,1 0 0,-1 0 0,0 0 0,1 0 0,-1 0-1,0 0 1,0 0 0,1 0 0,-1 0 0,0 0 0,0 0 0,1 0 0,-1 0 0,0 0 0,1 0 0,73-10 6,0 4 0,93 3 0,-101 3 19,1377 21 19,-1300-18 110,-143-3-185,0 0 0,1 0 0,-1 0-1,0 0 1,0 0 0,0 0 0,0-1-1,1 1 1,-1 0 0,0 0 0,0 0 0,0 0-1,0 0 1,1 0 0,-1 0 0,0-1-1,0 1 1,0 0 0,0 0 0,0 0-1,0 0 1,0 0 0,1-1 0,-1 1-1,0 0 1,0 0 0,0 0 0,0 0-1,0-1 1,0 1 0,0 0 0,0 0-1,0 0 1,0-1 0,0 1 0,0 0 0,0 0-1,0 0 1,0 0 0,0-1 0,0 1-1,0 0 1,0 0 0,-1 0 0,1 0-1,0-1 1,0 1 0,0 0 0,0 0-1,0 0 1,0 0 0,-9-10-1450,-1 8 66,-1 0 0,1 1 0,0 0 0,-17 0-1,18 1 476,-55 0-5522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 1425,'0'0'4508,"-27"0"-2728,-84-2-209,14 3 1164,83 1-1950,0 0 0,0 1 0,-15 5 0,19-2 369,10-5-1134,0-1 0,0 0 0,0 0 1,0 1-1,0-1 0,-1 0 0,1 0 0,0 1 1,0-1-1,0 0 0,0 0 0,0 0 1,0 1-1,0-1 0,0 0 0,0 0 0,0 1 1,0-1-1,1 0 0,-1 0 0,0 1 1,0-1-1,0 0 0,0 0 0,0 1 1,0-1-1,0 0 0,1 0 0,-1 0 0,0 1 1,0-1-1,0 0 0,1 0 0,-1 0 1,0 0-1,0 0 0,0 1 0,1-1 0,-1 0 1,0 0-1,0 0 0,1 0 0,-1 0 1,0 0-1,0 0 0,1 0 0,-1 0 1,0 0-1,0 0 0,1 0 0,-1 0 0,0 0 1,0 0-1,1 0 0,-1 0 0,21 3 110,0 0 0,23-1 1,-18 0 41,386 6 1350,-109-4-941,196 19-168,261 4-122,-759-53 106,-1 23-490,0 1 0,0 0 0,0 0 0,0-1 0,0 1 0,-1 0 0,1 0 0,-1 0 0,1 0-1,-1-1 1,0 1 0,-1-3 0,0 4-73,1 0-1,-1 0 1,1 0-1,-1 0 1,1 0-1,-1 0 1,1 0-1,-1 1 1,0-1-1,0 1 1,1-1-1,-1 1 1,0-1-1,0 1 1,1 0-1,-1 0 1,-3 0-1,-43-1-3728,-18 1-1563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 3874,'0'0'7926,"-5"2"-6403,-19 6-261,24-8-1206,1 0-1,-1 0 0,0 0 1,0 0-1,0 0 0,0 1 1,0-1-1,0 0 0,0 0 1,0 0-1,0 0 0,0 0 1,0 0-1,0 0 1,0 0-1,0 0 0,0 0 1,0 1-1,0-1 0,0 0 1,0 0-1,0 0 0,0 0 1,0 0-1,0 0 0,0 0 1,0 0-1,0 0 0,0 1 1,0-1-1,0 0 0,0 0 1,0 0-1,0 0 0,0 0 1,0 0-1,0 0 0,0 0 1,0 0-1,0 0 1,-1 0-1,1 0 0,0 1 1,15-1-78,-14 0 81,1547-8 2553,-1507 8-2605,123-7 128,-161 7-87,16-4-118,-19 4 97,1 0 0,-1 0 0,1-1 0,-1 1 0,1 0 0,-1-1 0,1 1 0,-1 0 0,0-1 0,1 1 0,-1 0 0,1-1 0,-1 1-1,0-1 1,0 1 0,1-1 0,-1 1 0,0-1 0,0 1 0,1-1 0,-1 1 0,0-1 0,0 1 0,0-1 0,0 1 0,0-1 0,0 0 0,1-8 779,0 8-937,-1 0 0,1 1 0,-1-1 1,0 0-1,0 0 0,0 0 1,0 0-1,1 0 0,-1 0 0,0 0 1,0 1-1,-1-1 0,1 0 1,0 0-1,0 0 0,0 0 0,-1 0 1,1 0-1,0 0 0,-1 1 1,1-1-1,0 0 0,-1 0 0,0 1 1,1-1-1,-1 0 0,1 0 1,-1 1-1,0-1 0,1 1 0,-1-1 1,0 1-1,0-1 0,1 1 1,-1-1-1,0 1 0,0-1 0,-1 1 1,-11-3-1517,0 0 1,0 1-1,0 1 1,-14 0-1,18 1 673,-51-3-6024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71 4722,'0'0'7761,"-10"0"-6376,-18 0-656,52 0-358,80 0 129,1343 0 4199,-1446 0-4595,1 0 1,-1 0 0,1 0-1,-1 0 1,0 0 0,1 0-1,-1-1 1,1 1 0,-1 0-1,0-1 1,1 1 0,-1-1-1,0 1 1,0-1 0,1 0-1,-1 0 1,0 1 0,0-1-1,0 0 1,0 0 0,0 0-1,0 0 1,0 0 0,0 0-1,0-1 1,-1 1 0,1 0-1,0-2 1,14-16 627,-11 16-726,1 0 0,-1 0 0,0 1 1,1-1-1,0 1 0,0 0 1,-1 0-1,1 1 0,0 0 1,0-1-1,10 0 0,7 1-66,33 1 1,-26 1 15,-28-1 100,-25-5-3645,11 5-1007,2 0-2717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2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60 184 560,'0'0'6318,"-5"2"-4549,2-1-1800,1 0 474,0 1 0,-1-1 1,1-1-1,0 1 0,-1 0 0,1-1 0,-5 1 0,6-1-338,0 0 0,0 0-1,0 0 1,0 0-1,0-1 1,0 1-1,0 0 1,1-1-1,-1 1 1,0-1-1,0 1 1,0-1-1,1 1 1,-1-1 0,0 1-1,1-1 1,-1 0-1,0 0 1,1 1-1,-1-1 1,1 0-1,-1 0 1,1 1-1,-1-1 1,1 0 0,0 0-1,-1 0 1,1 0-1,0-1 1,-2-4 22,0-1 0,0 1 1,1-1-1,0 1 0,1-1 1,-1 0-1,1 1 0,1-1 1,-1 0-1,3-11 0,-2 14-122,1 0-1,-1 1 0,0-1 0,1 1 0,0 0 1,0-1-1,0 1 0,0 0 0,0 0 0,1 0 1,-1 0-1,1 1 0,0-1 0,0 1 0,0-1 0,0 1 1,0 0-1,0 0 0,1 0 0,3-1 0,8-1-28,1 0-1,0 1 1,0 1-1,1 0 0,-1 1 1,0 1-1,1 0 1,23 5-1,-33-4 22,0 1 0,0 0-1,-1 0 1,1 1 0,-1 0 0,0 0 0,0 1 0,0-1 0,0 1-1,-1 1 1,0-1 0,0 1 0,0 0 0,0 0 0,-1 0 0,1 1-1,4 8 1,-1-1-4,0 1-1,-1 0 1,-1 0-1,0 0 1,-1 1-1,6 27 1,-8-24 61,-1 1 0,-1 24 1497,-1-61 178,-3-35-865,1 38-749,1 0 0,1-1 0,2-25 0,-1 36-119,0 0 0,0 0 0,0 0 0,1 0 0,0 1 0,0-1 0,0 1-1,1 0 1,-1-1 0,1 1 0,0 0 0,0 0 0,0 1 0,1-1 0,6-5 0,2 1-16,0 0 1,1 1-1,0 0 1,0 1-1,0 1 0,0 0 1,1 1-1,0 0 1,15-2-1,-5 3-7,0 0-1,1 1 1,0 2-1,36 3 1,-58-2 19,-1 0 1,1-1 0,-1 1-1,1 0 1,-1 0 0,1 1-1,-1-1 1,1 0 0,-1 1-1,0-1 1,0 1 0,0 0-1,0 0 1,0 0 0,0 0 0,-1 0-1,3 4 1,3 4-11,-1 1 0,7 18 1,-8-20 15,2 10 56,0 0 0,-1 0-1,-1 1 1,-1-1 0,3 31 0,-3 103-2666,-4-113-406,0-9-3710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3:3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40 295 1969,'0'0'6035,"0"-4"-5222,0-6-10,0 31-563,0 38 158,-5 58 1920,4-117-2160,1 0-1,-1 0 1,0 0-1,1 0 0,-1 0 1,1 0-1,-1 0 1,0 0-1,1 0 0,-1 0 1,0 0-1,1 0 1,-1 0-1,0-1 1,1 1-1,-1 0 0,1 0 1,-1-1-1,0 0 1,-2-3-55,0-1 1,1 0-1,0 0 1,0 0-1,0 0 1,0 0-1,1 0 1,0-1-1,-1-8 1,0-54 227,2 50-299,0 6-26,1-1 0,0 1 0,1 0 0,0 0-1,1-1 1,0 1 0,1 1 0,1-1 0,7-14 0,-8 18-21,1 0-1,0 1 1,1-1-1,-1 1 1,1 0-1,1 1 1,0-1-1,0 1 1,0 1-1,0-1 1,1 1-1,0 0 1,12-5-1,-5 5-21,0 0 0,0 1 0,1 0 0,0 2 0,-1 0-1,1 0 1,0 1 0,0 1 0,-1 1 0,23 3 0,-33-3 31,0 1 0,0-1-1,0 1 1,0 0 0,0 0 0,-1 0 0,1 1-1,-1 0 1,1 0 0,-1 0 0,0 0 0,5 6 0,-3-2-11,0 0 1,-1 0 0,0 0-1,-1 0 1,0 1 0,7 15-1,-5-3-7,0 1-1,-1 0 1,-1 0-1,0 1 1,-1 22-1,-2-12 712,-1-26-203,0-21-241,0-13-180,1 13-49,-1 0-1,0-1 0,-2 1 0,1-1 0,-2 1 0,-6-21 0,3 19 5,-1 0 1,0 0-1,-1 1 0,-1 0 0,-22-29 0,26 39-23,0 0 0,-1 1 0,0-1 0,1 1 0,-2 0 0,1 1 0,0 0 0,-1 0 0,0 0 0,0 0 0,0 1 0,-1 1 0,1-1 0,-1 1 0,1 0 0,-14-1 0,10 2-15,1 0-1,-1 1 1,0 1-1,0 0 1,-20 4 0,24-3 6,0 1 0,0-1 1,0 2-1,0-1 1,1 1-1,0 0 0,-1 0 1,1 0-1,-8 9 0,5-4 9,1 0 0,0 0 0,1 1 0,0 0 0,0 1 0,1-1 0,1 1 0,-1 0-1,2 1 1,0-1 0,0 1 0,-2 13 0,0 11-11,2-1 0,1 68 2033,2-106-1972,1-1 0,-1 1 1,1-1-1,0 1 0,0-1 1,0 1-1,1-4 0,0-6-234,-1-23-4061,0 13-2961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 1553,'0'0'8243,"1"-9"-6754,0 4-1429,1-24 1291,-1 27-721,0 21-531,-4 29 316,-2 0 1,-2 0 0,-2 0-1,-26 76 1,30-112-301,3-10 147,1 0 0,0 0 0,0 0 0,1 0 0,-1 0 0,0 0 0,1 0 0,-1 1 0,1 1 0,20-4-417,34 0 294,92-14-1,-144 13-104,0 1-1,0-1 1,0 1-1,0-1 1,0 0-1,0 0 1,0 0-1,0 0 0,0 0 1,0 0-1,-1 0 1,1-1-1,0 1 1,-1 0-1,1-1 1,-1 0-1,0 1 0,1-1 1,-1 0-1,0 0 1,0 0-1,0 0 1,0 0-1,-1 0 1,1 0-1,0-3 0,1-6 241,-1 1-1,0 0 0,0 0 1,-2-16-1,0 5 579,1 24-1063,1 78-346,-2 117-493,-7-66-9162,3-91 3609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 7363,'0'0'8084,"-5"0"-7156,-10 0-298,13 0-314,4 0-19,35 0 376,323-19 1357,-244 17-2366,-123 2-4877,0 0 3833,0 0 0,0 1 0,1 1 0,-8 1 0,13-3 1135,-39 13-7238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8852,'0'0'7860,"-16"2"-6385,14-1-1488,0 2-1,1-1 1,0 0 0,-1 0-1,1 0 1,0 1 0,0-1-1,0 1 1,0-1 0,0 1-1,1-1 1,-1 1 0,1-1 0,0 1-1,0 4 1,-1-2 6,1 0 0,0 1 0,0-1 0,1 0 0,0 0 0,0 0 0,1 7 0,3-5 9,0 0 1,1 0 0,-1-1 0,1 0 0,0 0 0,1 0 0,0-1 0,13 9 0,3 3 35,55 48 90,-78-65-127,1 0 1,-1 1 0,1-1-1,-1 0 1,0 0 0,1 0-1,-1 0 1,0 1 0,1-1-1,-1 0 1,0 1 0,0-1 0,1 0-1,-1 0 1,0 1 0,0-1-1,1 0 1,-1 1 0,0-1-1,0 1 1,0-1 0,0 0-1,0 1 1,1-1 0,-1 0-1,0 1 1,0-1 0,0 1 0,0-1-1,0 0 1,0 1 0,0-1-1,0 1 1,-1-1 0,1 0-1,0 1 1,0-1 0,0 1-1,0-1 1,0 0 0,-1 1-1,1-1 1,0 0 0,0 1-1,-1-1 1,1 0 0,0 0 0,0 1-1,-1-1 1,1 0 0,0 1-1,-1-1 1,1 0 0,0 0-1,-1 0 1,1 0 0,0 1-1,-1-1 1,1 0 0,-1 0-1,1 0 1,0 0 0,-1 0 0,-29 4-436,27-4 335,-52 0-5319,33 0-830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1169,'0'0'7336,"-21"0"-4385,353 0-163,-444-5-4706,133 3-2962,-11 2 395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0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63 544,'0'0'5197,"-18"0"-4260,-58 1-129,71-2-529,0 1 0,0 1 0,0-1 0,0 1 0,1 0 1,-1 0-1,0 0 0,0 0 0,-7 5 0,5-3 590,7-3-851,0 0 0,0 0 0,0 0 0,0 0-1,0 1 1,0-1 0,0 0 0,0 0 0,0 0-1,-1 0 1,1 1 0,0-1 0,0 0-1,0 0 1,0 0 0,0 0 0,0 1 0,0-1-1,0 0 1,0 0 0,0 0 0,1 1 0,-1-1-1,0 0 1,0 0 0,0 0 0,0 0-1,0 1 1,0-1 0,0 0 0,0 0 0,0 0-1,1 0 1,-1 0 0,0 0 0,0 1 0,0-1-1,0 0 1,0 0 0,1 0 0,-1 0-1,0 0 1,0 0 0,0 0 0,0 0 0,1 0-1,-1 0 1,0 0 0,0 0 0,0 0 0,7 3-9,-1-1 0,0-1 0,1 0 0,-1 1 0,1-2 0,-1 1 0,1-1 0,7-1 0,17 2 59,571 3 1145,-349-5-772,-213 1-425,294-4 341,0-24-4,-325 27-318,-6 1 31,0 0 0,0 0 0,0 0 0,-1 0 0,1-1 0,0 0 0,0 1 1,-1-1-1,1 0 0,0 0 0,-1 0 0,1-1 0,2-1 0,-4-11 1240,-2 4-771,1 10-537,0 1 1,-1-1-1,1 0 0,0 0 1,-1 0-1,1 0 0,0 0 0,0 0 1,-1 1-1,1-1 0,0 0 1,-1 0-1,1 0 0,0 0 1,-1 0-1,1 0 0,0 0 1,-1 0-1,1 0 0,0-1 1,-1 1-1,1 0 0,0 0 1,-1 0-1,1 0 0,0 0 0,0-1 1,-1 1-1,1 0 0,0 0 1,-1 0-1,1-1 0,0 1 1,0 0-1,0 0 0,-1-1 1,1 1-1,0-1 0,-13-8-3422,8 1-927,2-1-3239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7507,'0'0'4963,"169"-39"-4611,-116 37-352,1-1-64,-4-4-2657,-4-5-2706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4978,'0'0'7590,"-13"3"-7237,7-2-329,1 0 0,-1 1 1,1-1-1,0 1 0,0 0 1,0 0-1,0 1 1,0 0-1,0 0 0,1 0 1,0 0-1,-1 1 0,1 0 1,0-1-1,1 2 1,-1-1-1,1 0 0,-1 1 1,1-1-1,1 1 0,-5 9 1,-4 13 109,2 1 1,1 1-1,1-1 0,1 1 1,-3 39-1,3 153 337,6-191-398,3 78 111,6-1 1,4-1-1,5 0 1,5-1-1,62 178 1,-69-239-86,2 0 1,2-1 0,2-2-1,1 0 1,3-1-1,55 66 1,-64-87-307,1-1 1,2-1 0,-1 0-1,2-2 1,42 24 0,-45-29-443,0-2 1,1-1-1,1 0 0,-1-1 1,1-1-1,0-1 0,0-1 1,24 2-1,34-4-2067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5186,'0'0'6844,"1"-2"-6399,-1 2-439,0 0 1,1-1-1,-1 1 0,0 0 0,1-1 0,-1 1 1,0 0-1,1-1 0,-1 1 0,0 0 1,1 0-1,-1 0 0,1-1 0,-1 1 1,1 0-1,-1 0 0,0 0 0,1 0 1,-1 0-1,1 0 0,-1-1 0,1 1 1,-1 0-1,1 0 0,-1 0 0,0 1 1,1-1-1,-1 0 0,1 0 0,-1 0 0,1 0 1,-1 0-1,0 0 0,1 1 0,-1-1 1,1 1-1,20 15 147,9 16 96,-2 2-1,-1 1 0,-1 1 0,-2 1 1,-2 1-1,-1 1 0,18 47 1,-3 9 193,-5 2 0,20 100 1,-37-124-94,-2 1-1,-5 0 1,-1 84 0,-6-134-194,-1 0 0,-1-1 1,-2 1-1,0-1 0,-10 32 0,8-38-90,-1 0-1,0-1 0,-1 0 1,-1-1-1,0 0 0,-2 0 1,-19 23-1,17-24 8,0-1 1,-1-1-1,-1 0 1,-17 12-1,24-19-271,-1 0 0,0-1 0,-17 6 0,20-8-392,0-1 0,-1 1 0,1-1 0,-1-1 1,1 1-1,-11-1 0,17 0 414,-1 0 0,1 0 0,-1 0 0,0 0-1,1 0 1,-1 0 0,1-1 0,-1 1 0,1 0 0,-1 0 0,1 0 0,-1-1 0,1 1 0,-1 0 0,1 0-1,-1-1 1,1 1 0,-1 0 0,1-1 0,0 1 0,-1-1 0,1 1 0,-1-1 0,1 1 0,0 0 0,0-1-1,-1 1 1,1-2 0,-7-32-7066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4290,'0'0'3463,"8"4"-2769,-4-2-562,1 1 57,0-1 1,0 1-1,1-1 0,-1-1 0,0 1 1,1-1-1,0 1 0,-1-1 0,10 0 0,42-1 1417,-32 0 1929,-8 11-3588,45-8 1363,-61-3-1293,0-1-1,0 0 1,0 1 0,0-1-1,-1 0 1,1 1-1,0-1 1,0 0 0,0 0-1,-1 0 1,1 0 0,0 0-1,-1 0 1,1 0-1,-1 0 1,1 0 0,-1 0-1,1 0 1,-1 0 0,0 0-1,0-1 1,1 1-1,-1-2 1,5-31 208,-5-44 237,0 76-454,0 0 0,-1 0 0,1 0 0,-1 0 0,0 0 0,0 0 0,0 0 0,0 0 0,0 0 0,0 0-1,0 0 1,0 1 0,-1-1 0,1 0 0,-1 1 0,1-1 0,-1 1 0,0 0 0,1-1 0,-1 1 0,0 0 0,0 0 0,0 0 0,0 0 0,0 1 0,0-1 0,0 0 0,0 1 0,-4-1 0,2 0-37,0 0 0,0 1 0,0-1-1,-1 1 1,1 0 0,0 0 0,0 1 0,0-1 0,0 1 0,0 0 0,-1 0 0,1 0-1,1 0 1,-1 1 0,-6 3 0,2 1-215,1 0 0,0 0 0,1 1 1,-1 0-1,1 0 0,0 1 0,1 0 0,0 0 0,-8 16 0,10-16-391,0-1 0,1 0 0,-1 1-1,1 0 1,1-1 0,0 1 0,-1 12-1,2 14-3776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73 496,'0'0'7617,"-4"-3"-6665,2 1-726,-1 0 0,0 0 0,1 0-1,-1 0 1,0 1 0,0-1-1,0 1 1,0 0 0,0 0 0,-1 0-1,1 0 1,0 1 0,0-1-1,-6 1 1,-43-2 2100,162-10-447,375-21-839,-476 30-681,-23 3-11163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103 316 2753,'0'0'10624,"-18"-23"-9811,-51-73-308,67 93-483,0 0 0,0 0 1,1 0-1,-1 0 1,1 0-1,0 0 0,0 0 1,0-1-1,0 1 1,0 0-1,1-1 0,-1 1 1,1-1-1,1-4 0,-1 5-1,1 0 0,0 0 0,0 0 0,1 0 0,-1 1 0,1-1 0,-1 0 0,1 1 0,4-5 0,-1 0 13,1-1-16,0 1 0,1 0 0,-1 1 0,1 0 0,1 0 0,-1 0 0,1 1 0,0 0 0,0 0 0,1 1 0,-1 0 0,1 1 0,0-1 0,0 2 0,0-1 0,10 0 0,-11 2-23,0 0 0,-1 1 1,1 0-1,0 0 0,0 1 0,-1 0 1,1 0-1,0 1 0,-1 0 0,0 0 0,1 1 1,-1 0-1,0 0 0,0 0 0,-1 1 1,1 0-1,-1 1 0,1-1 0,9 11 0,-6-4-1,0 1-1,-1 0 0,0 0 1,-1 1-1,-1 0 0,0 0 1,0 1-1,6 22 0,-7-15 8,-1 1 0,0 0-1,-2 0 1,-1 0 0,-1 26-1,-1-47 10,1 0 0,-1 0 0,0 0-1,0 0 1,-1 0 0,1 0-1,0 0 1,0 0 0,0 0 0,-1 0-1,1 0 1,0 0 0,-1-1-1,1 1 1,-1 0 0,1 0 0,-1 0-1,1 0 1,-1-1 0,0 1-1,1 0 1,-2 0 0,0 0 177,0 0 0,0-1 0,1 1 0,-1-1 0,0 1 0,0-1 0,0 0 0,0 0 0,0 0 0,-2 0 0,3-1-125,0 0 0,1 0 0,-1 0 0,0-1 0,1 1 0,-1 0 0,1 0 0,0-1 0,-1 1 0,1 0 0,0-1 0,0 1 0,0 0 0,0-1 0,0 1 0,0-2 0,0-1 37,-1-35-14,1-1 0,6-43 0,-5 70-71,2-1 0,0 1 0,0-1 0,1 1 0,1 0 0,0 1 0,1-1 0,0 1 0,15-21 0,-18 29-20,1 0 1,-1 0 0,1 0-1,0 0 1,0 1 0,0 0-1,0 0 1,1 0 0,-1 0-1,1 1 1,0-1 0,0 1-1,0 0 1,0 1 0,0-1-1,0 1 1,0 0 0,0 0-1,1 1 1,-1 0 0,0 0-1,0 0 1,1 0 0,-1 1-1,8 1 1,-6 0-7,1 1 1,-1-1-1,0 1 0,0 1 0,0-1 0,-1 1 1,1 0-1,-1 1 0,0-1 0,0 1 1,-1 1-1,1-1 0,-1 1 0,0 0 1,-1 0-1,8 13 0,-6-8 9,-2 0 0,0 0 0,0 0 1,-1 1-1,-1-1 0,0 1 0,1 18 0,-2 1-210,-5 54 1,-4-36-1543,-1 11-5268,9-35-396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 6259,'0'0'9812,"-45"-7"-9411,98 7 15,25 0 272,21-5-96,2-5-576,9 3 128,-6-2 48,-8 1-192,-10 6-80,-19 2-2065,-16 0-2112,-25 0-2467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 3570,'0'0'7638,"-23"-1"-7147,-69 0 2,89 1-463,0 0-1,1 0 0,-1 1 0,0-1 1,1 1-1,-1 0 0,0-1 0,1 1 1,-1 1-1,1-1 0,-1 0 0,1 1 1,0-1-1,0 1 0,0-1 0,-1 1 1,2 0-1,-1 0 0,0 0 0,0 0 1,1 1-1,-4 3 0,3-1 5,0 0 0,1 1 0,-1-1 0,1 0 0,0 0 0,0 1 0,0 8 0,1-10-3,0 0 0,0 0 0,0 1 1,0-1-1,0 0 0,1 0 1,0 0-1,0 0 0,0 0 0,2 5 1,-1-7 9,-1 1 0,1-1 0,0 0 0,0 0 0,0 0 0,0 0 0,0 0 0,1 0 0,-1-1 0,1 1 0,-1-1 0,1 1 0,-1-1 0,1 0 0,4 1 0,29 9 258,54 10-1,31 9-172,-109-26-130,0 1 1,0 0-1,0 1 0,-1 0 1,1 1-1,-2 0 0,15 12 1,-22-16 1,0 1 0,0-1 1,0 1-1,0-1 0,-1 1 0,1 0 1,-1 0-1,0 0 0,0 0 0,1 5 1,-2-7 14,-1 0 0,1-1 0,-1 1 0,1 0 0,-1 0 1,0 0-1,0 0 0,0-1 0,0 1 0,0 0 1,-1 0-1,1 0 0,-1 0 0,1-1 0,-1 1 0,1 0 1,-1 0-1,0-1 0,0 1 0,0-1 0,0 1 0,0-1 1,0 1-1,0-1 0,-1 1 0,1-1 0,0 0 0,-3 2 1,-9 4 147,0-1 0,-1 0 0,0-1-1,0 0 1,0-1 0,-1-1 0,-16 3 0,13-3-8,-19 3-33,-1-2-1,0-1 0,-45-3 1,82 0-190,-1 0 1,0 0-1,1 0 0,-1-1 1,1 1-1,-1 0 0,0 0 1,1-1-1,-1 1 0,1-1 1,-1 0-1,1 1 0,-1-1 1,1 0-1,0 0 0,-1 0 1,1 0-1,0 0 0,0 0 1,0 0-1,-1 0 0,1-1 1,0 1-1,0-2 0,-1-1-497,1 0-1,0 0 1,0 0-1,0 0 1,1 0 0,-1 0-1,1 0 1,0-6-1,0-28-6526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4114,'0'0'3401,"8"-11"-2152,-1 2-897,3-5 689,1 0 0,0 1 0,21-20 1,-27 30-950,0-1 1,1 1-1,0 0 1,0 0-1,0 1 0,0-1 1,0 1-1,0 1 1,1-1-1,-1 1 1,7-1-1,11 1-40,39 2-1,-37 0 23,-18-1-74,0 0 0,-1 1 0,1 1 0,-1-1 0,1 1 0,-1 0 0,0 1 0,0 0 0,0 0 0,0 0 0,0 1 0,-1 0 0,1 0 0,-1 1 0,0 0 0,-1 0 0,1 0 0,-1 1 0,8 11 0,-11-14 9,0 1 1,-1 0-1,1-1 0,-1 1 1,0 0-1,0-1 1,0 1-1,-1 0 0,1 0 1,-1 0-1,0 0 1,0 0-1,-2 7 1,2-10-9,0 1 34,-1-1-1,0 1 1,0 0-1,1 0 1,-1 0 0,0 0-1,-1-1 1,1 1-1,0 0 1,0-1 0,-1 1-1,1-1 1,-1 0-1,1 1 1,-1-1-1,0 0 1,1 0 0,-1 0-1,0 0 1,0 0-1,0 0 1,0-1 0,0 1-1,0-1 1,-4 1-1,-7 2 276,0 0 0,-22 0 0,32-3-239,79 1 1298,-61 0-1429,0 0-1,0 2 1,1-1-1,27 10 1,-28-5-17,0 0 0,0 0 1,24 17-1,-35-21 47,-1-1 0,1 1 0,-1 0 0,0 0 0,0 0 0,0 0 0,-1 1 0,1-1 0,-1 1 0,0 0 0,0-1 0,0 1 0,0 0 0,-1 0 0,1 0 0,-1 0 0,0 1 0,0-1 0,0 7 0,-1-6 31,0-1 0,0 1 0,-1-1 0,1 0 0,-1 1 0,0-1-1,0 0 1,-1 0 0,1 0 0,-1 0 0,0 0 0,0 0 0,0 0 0,-1 0 0,1-1 0,-1 1 0,0-1 0,0 0 0,0 0 0,0 0 0,-6 4 0,-5 5 158,-2-1 0,1 0 0,-28 14 0,34-21-103,-1 0 1,1 0-1,-1-1 1,0 0-1,0-1 1,0 0-1,0-1 1,-15 1 0,24-2-128,0 0 1,0 0 0,0 0 0,0 0 0,0-1 0,0 1 0,0 0 0,0 0 0,0-1 0,0 1 0,0-1 0,0 1-1,0-1 1,0 1 0,1-1 0,-1 1 0,0-1 0,0 0 0,1 1 0,-1-1 0,0 0 0,0-1 0,-7-23-5148,7 8-2324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 2673,'0'0'5315,"0"-3"-5091,0 20 224,0 5 176,-13 7-208,-6 0-368,1 4-96,2 3-128,2 8-1985,3 1-736,3 3-705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0:4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1024,'0'0'7516,"24"16"-6729,75 57-203,-88-64-489,0 1 0,-1 0 0,-1 0 0,0 1 0,0 0 0,11 19 0,-9-8 40,-1 0 1,8 28-1,-13-39-107,5 22 122,0 1-1,-2 0 1,5 57-1,-5 106 587,-9-179-636,0 1 0,0-1 0,-2 0 0,0 0 0,-1 0-1,-1-1 1,-1 1 0,0-1 0,-1 0 0,-1-1 0,-1 1 0,0-2-1,-23 30 1,16-25-17,-2 0 0,-24 21 0,32-33-484,-1 1 0,1-2 0,-1 1 0,-1-2 0,1 1 0,-17 5 0,-3-5-3724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1505,'0'0'5042,"-19"58"-4914,19-49-128,0 3-560,0 0-2145</inkml:trace>
  <inkml:trace contextRef="#ctx0" brushRef="#br0" timeOffset="1">43 434 608,'0'0'2657,"-37"147"-5410,32-106 2401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0,'0'0'2548,"-15"25"-1380,-48 81-10,24-44 84,-43 81-888,74-125-1087,1 0 1,1 1-1,0 0 0,1 0 0,-4 39 0,6 70-675,-2 17 3407,3-130-1633,0 1 0,-1-1 0,-1 0 0,-1 0 0,0 0 0,-1 0 0,-7 14 0,3-16-123,3-1 5855,7-22-10780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50 354 3458,'0'0'4791,"-8"-21"-2947,-24-71-393,30 85-1340,0 1-1,0-1 1,1 1-1,0-1 1,0 0 0,1 0-1,0 1 1,0-1-1,1 0 1,0 0 0,0 1-1,0-1 1,1 0-1,0 1 1,0-1 0,0 1-1,1 0 1,0 0-1,1 0 1,-1 0 0,1 1-1,0-1 1,1 1-1,-1 0 1,1 0 0,0 0-1,0 1 1,0 0-1,8-5 1,1 1-112,0 0 0,1 2 0,0-1 0,0 2 0,0 0 1,1 0-1,0 2 0,-1 0 0,1 1 0,23-1 0,-30 3-3,0-1 1,0 2-1,0-1 0,-1 1 0,1 1 1,0 0-1,-1 0 0,1 0 1,-1 1-1,0 1 0,0-1 0,0 1 1,0 0-1,-1 1 0,0 0 0,0 0 1,0 1-1,0 0 0,9 10 0,-8-6-3,-1 0-1,1 0 1,-2 1 0,1 0-1,-1 0 1,-1 0-1,0 1 1,-1 0-1,0 0 1,2 16-1,-2-3 30,-1-1 0,-1 1 0,-2 0-1,-2 30 1,1-50 95,1 0-1,-1 1 1,0-1-1,-1 0 1,1 0-1,-1 0 1,0 0-1,-1 0 1,1 0-1,-1-1 1,0 1-1,0-1 1,0 1-1,0-1 1,-1 0-1,0-1 1,-5 5-1,9-7-62,0-1 0,0 0-1,-1 0 1,1 0 0,0 0 0,0 0-1,0 0 1,-1 1 0,1-1 0,0 0-1,0 0 1,0 0 0,-1 0 0,1 0-1,0 0 1,0 0 0,0 0 0,-1 0-1,1 0 1,0 0 0,0 0 0,0 0-1,-1 0 1,1 0 0,0 0 0,0 0-1,-1-1 1,1 1 0,0 0 0,0 0-1,0 0 1,0 0 0,-1 0 0,1 0-1,0 0 1,0-1 0,0 1 0,0 0-1,0 0 1,-1 0 0,1 0 0,0-1-1,0 1 1,0 0 0,0 0 0,0 0-1,0-1 1,0 1 0,0 0 0,0 0-1,0 0 1,0-1 0,0 1 0,0 0-1,0 0 1,0-1 0,0 1 0,0 0-1,0 0 1,-1-20-255,2 15 501,-2-11-279,1-1 0,1 0-1,0 1 1,1-1 0,1 1-1,1 0 1,0 0 0,1 0-1,1 0 1,0 1 0,12-21-1,-11 25-29,0 1-1,0-1 0,1 1 0,1 0 1,0 1-1,0 0 0,1 0 0,13-8 0,-15 11 4,1 2 0,0-1-1,0 1 1,0 1-1,0-1 1,0 2-1,1-1 1,-1 1-1,1 0 1,0 1-1,15 0 1,-20 1-6,4 0-18,0 0 0,-1 0 0,1 1 0,-1 0 0,15 4 0,-20-4 25,0 1-1,0-1 1,0 1 0,0 0 0,0 0 0,-1 0-1,1 0 1,-1 0 0,1 0 0,-1 1 0,0-1 0,0 1-1,0 0 1,0-1 0,-1 1 0,1 0 0,-1 0-1,2 4 1,0 3-92,0 0 0,-1 1 0,-1-1 0,1 0 0,-2 1 0,1-1 0,-3 16 0,2 1-581,-1-7-1244,0 0-1,-8 40 0,-2-14-3909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87 132 3618,'0'0'9353,"-15"0"-7531,-46-1-400,51-1-779,18-3-82,86-18 98,116-15 0,-147 28-553,18-3-546,130-19 1204,-66 24-6922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3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86 117 3057,'0'0'6988,"-14"-7"-5686,-43-19 117,56 26-1326,1 0 1,-1 0 0,0 0-1,0-1 1,0 1 0,1 0-1,-1-1 1,0 1-1,0-1 1,1 1 0,-1 0-1,0-1 1,1 0 0,-1 1-1,1-1 1,-1 1-1,1-1 1,-1 0 0,1 1-1,-1-1 1,0-1 0,11-2 277,-7 3-324,70-10 55,120-5-1,-133 12-26,254-5 561,-97 4-322,-211 5-311,17-2 60,-22 2-55,0 0-1,-1 0 0,1 0 1,-1 0-1,1 0 1,-1 0-1,1 0 0,-1 0 1,1 0-1,-1 0 0,1-1 1,-1 1-1,1 0 0,-1 0 1,1-1-1,-1 1 0,1 0 1,-1-1-1,0 1 0,1 0 1,-1-1-1,1 1 1,-1-1-1,0 1 0,0 0 1,1-1-1,-1 1 0,1-2 1,-2 2 31,1-1 1,-1 1 0,1 0 0,-1-1 0,1 1 0,-1 0-1,1-1 1,-1 1 0,1 0 0,-1-1 0,0 1 0,1 0-1,-1 0 1,1 0 0,-1 0 0,0 0 0,1-1 0,-1 1-1,0 0 1,1 0 0,-2 1 0,-3-2 92,-96-6 48,-159 8 0,243 0-164,-299 24 160,270-21-176,40-1-33,18-1-8,556 12 192,-379-16-150,-188 2-188,-28 12-16719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 3650,'0'0'11738,"5"0"-11223,6 0-350,14 0 197,1-1 0,50-7 1,-75 7 95,-6 1-52,-30 0-87,6-1-265,-43 4 0,63-1-58,-1-1-1,1 1 0,0 1 1,0-1-1,0 2 1,1-1-1,-1 1 1,1 0-1,-8 6 0,14-8 3,-1-1-1,1 1 0,0 0 0,0 0 0,1 0 0,-1 0 0,0 0 0,1 1 1,-1-1-1,1 0 0,0 1 0,0-1 0,0 1 0,-1 3 0,0 1-5,1 0-1,0 0 1,0 0-1,1 10 1,0-15 17,1 0 0,-1 0 0,1 1 0,0-1-1,0 0 1,0 0 0,0 0 0,0 0 0,0 0 0,0 0 0,1 0 0,-1-1-1,1 1 1,0 0 0,-1-1 0,1 1 0,0-1 0,0 0 0,0 1 0,0-1-1,0 0 1,0 0 0,4 1 0,7 4 62,1-2-1,21 6 1,-32-9-74,27 5 69,32 2 0,-44-6-68,-1-1 1,0 2-1,0 0 1,0 2-1,0-1 1,-1 2-1,26 12 1,-38-16-5,1 0 0,-1 1-1,0-1 1,0 1 0,0 0 0,0 0 0,-1 1 0,1-1 0,-1 1 0,1 0 0,-1 0 0,-1 0 0,1 0 0,0 0 0,-1 1 0,0-1 0,0 1 0,-1-1 0,1 1 0,-1 0-1,0 0 1,0 0 0,0 0 0,-1 0 0,0 5 0,0-8 9,0-1 0,0 0 0,0 0 0,-1 1 0,1-1 0,0 0 0,-1 0 0,1 0 0,-1 1 0,1-1 0,-1 0 0,0 0 0,0 0 0,1 0 0,-1 0 0,0 0 0,0 0 0,0 0 0,0-1 0,0 1 0,0 0 0,0-1 0,-2 2 0,-29 10 83,29-12-78,-37 8 173,-1-1 0,0-3 1,1-1-1,-43-3 1,80 1-181,-1-1 0,1-1 1,0 1-1,0 0 1,0-1-1,0 1 0,0-1 1,0 0-1,0 0 0,0 0 1,0-1-1,0 1 1,0-1-1,1 1 0,-4-4 1,4 3-109,0 0 1,0 0 0,1 0-1,-1-1 1,1 1 0,0-1 0,-1 1-1,1-1 1,0 1 0,0-1-1,1 0 1,-1 0 0,1 1-1,-1-1 1,1 0 0,0 0-1,0-3 1,4-23-3330,14-4-2604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6547,'0'0'9234,"0"1"-8637,-1 208 1297,-7-155-1734,3-27-1340,3 0-4032,26-25-4043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1153,'0'0'12469,"-8"10"-11892,-22 29 528,-37 38 1,48-57-628,-1-1 1,-1-1 0,-1-1 0,-26 16-1,27-26 358,14-5 831,19-1-1070,36 1-487,73 13 1,-72-7-1518,77 3 0,-37-11-7557,-47 0-710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6787,'0'0'8644,"5"29"-7972,30-29 417,8 0-737,-3 0-320,0-2-32,-5-13-912,-9 6-1858,-10 2-1456,-8 7-224</inkml:trace>
  <inkml:trace contextRef="#ctx0" brushRef="#br0" timeOffset="1">1 265 6211,'0'0'9444,"48"41"-8852,-13-41-447,13 0 95,13-2-240,6-22-1425,3-3-2097,-12 3-2064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1521,'0'0'15610,"-2"-4"-14458,-4-10-575,6 14-571,0 0 1,0 1 0,0-1 0,0 0-1,0 0 1,0 0 0,0 0-1,0 0 1,0 0 0,0 0-1,0 0 1,0 0 0,0 0-1,0 0 1,0 0 0,0 0-1,0 0 1,0 0 0,0 1 0,0-1-1,0 0 1,0 0 0,0 0-1,0 0 1,0 0 0,0 0-1,0 0 1,0 0 0,-1 0-1,1 0 1,0 0 0,0 0-1,0 0 1,0 0 0,0 0 0,0 0-1,0 0 1,0 0 0,0 0-1,0 0 1,0 0 0,0 0-1,0 0 1,0 0 0,-1 0-1,1 0 1,0 0 0,0 0 0,0 0-1,0 0 1,0 0 0,0 0-1,0 0 1,0 0 0,0 0-1,0 0 1,0 0 0,0 0-1,0 0 1,0 0 0,0-1-1,0 1 1,0 0 0,0 0 0,-1 0-1,1 0 1,0 0 0,0 0-1,0 28 519,0-5-495,2 16 379,1 1 0,10 47 0,24 77 222,-15-74-419,-18-71-145,-1 0 1,-1 0-1,1 23 1,-3-42-77,0 0 0,-1 0 0,1 0 0,0 0 0,0 0 1,0 0-1,0 0 0,0-1 0,0 1 0,0 0 0,0 0 1,0 0-1,0 0 0,0 0 0,0 0 0,0-1 0,0 1 1,0 0-1,0 0 0,0 0 0,0 0 0,0 0 0,0 0 0,0-1 1,0 1-1,0 0 0,0 0 0,0 0 0,1 0 0,-1 0 1,0 0-1,0 0 0,0 0 0,0-1 0,0 1 0,0 0 1,0 0-1,0 0 0,0 0 0,1 0 0,-1 0 0,0 0 1,0 0-1,0 0 0,0 0 0,0 0 0,0 0 0,1 0 1,-1 0-1,0 0 0,0 0 0,0 0 0,0 0 0,0 0 1,0 0-1,1 0 0,-1 0 0,0 0 0,0 0 0,0 0 1,-7-2-847,0-1 0,0 2 0,-1-1 0,-9 0 1,-20-5-4722,12-2-1161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0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5170,'0'0'6515,"-27"14"-6205,13-8-255,-1 1 3,0 0 1,0 1 0,1 1 0,0 0 0,1 1-1,0 0 1,0 1 0,1 1 0,0 0 0,1 0-1,1 1 1,-10 16 0,0 8 61,1 1-1,3 1 1,1 0 0,2 1-1,-15 81 1,19-68-28,4 1-1,1 0 1,3 0 0,8 68-1,-5-101-145,2 0 0,1 0-1,1 0 1,0 0 0,2-1 0,0-1-1,1 1 1,1-1 0,1-1-1,0 0 1,2 0 0,0-1-1,1-1 1,0 0 0,1-1 0,1-1-1,1 0 1,0-1 0,0-1-1,2 0 1,-1-2 0,1 0-1,1-1 1,0-1 0,0 0-1,0-2 1,1-1 0,0 0 0,0-1-1,31 1 1,-34-5-647,-7 1-1086,1-1 0,20-2 1,-15-4-4460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197 396 5699,'0'0'2473,"-26"-19"-272,-84-62-603,105 77-1497,0 0 0,0 0 0,1-1 0,0 1 1,0-1-1,0 0 0,0 0 0,1 0 0,-1 0 0,1-1 1,1 0-1,-1 1 0,1-1 0,0 0 0,0 0 0,1 0 1,0 0-1,0-1 0,0 1 0,1 0 0,0 0 1,1-11-1,-1 2 93,0 12-161,0-1 1,0 0-1,1 1 0,-1-1 1,1 1-1,0-1 1,0 1-1,0 0 0,1-1 1,-1 1-1,1 0 1,0 0-1,0 0 0,0 0 1,4-5-1,-2 4-5,1 0 0,0 0 1,0 1-1,0-1 0,0 1 0,0 0 0,1 1 0,9-4 1,2 0-17,0 2 0,0 0 1,1 2-1,0-1 0,28 2 1,-38 1-11,-1 0 0,1 1 1,-1 0-1,1 0 0,-1 1 1,0 0-1,0 0 0,0 1 1,0 0-1,0 0 0,0 1 1,-1 0-1,7 4 0,-4 0 2,0 0 0,0 1-1,-1 0 1,0 0-1,0 1 1,-1 0-1,8 14 1,1 5 20,-2 1 0,-1 1 0,-1 0 0,-2 1 0,-1 0 0,5 35 0,-12-54 1210,-3-26 2177,0-36-2463,1-48-636,1 84-300,0 0-1,1 0 0,0 1 1,1-1-1,6-14 1,-4 15-11,1 0 1,1 1 0,-1 0 0,2 0 0,0 1 0,0 0 0,1 0 0,0 1 0,0 0 0,21-14 0,-22 17-10,-1 1 1,1 1-1,0-1 1,0 1-1,0 1 1,0 0-1,1 0 1,0 0-1,-1 1 1,1 0-1,0 1 0,0 0 1,0 0-1,0 1 1,0 0-1,17 3 1,-23-2 4,0 0 1,0 0-1,1 1 1,-1-1-1,0 1 1,-1-1-1,1 1 1,0 0-1,0 0 1,-1 0-1,1 0 1,-1 1-1,4 3 1,-2 0-3,0 0 0,0 0 0,-1 1 0,1-1 0,3 13 0,-1 2-7,-1-1 0,0 1 0,1 27 1,-2 134-1875,-5-119-1169,1 5-2441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75 3922,'0'0'6904,"-15"0"-3720,9 0-344,12 0 866,292-22-2654,-156 8-829,324-18 359,-401 25-238,-64 7 115,-6 0-742,-1 0-189,-1 1-1,0 0 1,1 0-1,-1 0 1,1 1-1,-1 0 1,1 0-1,-1 1 1,1 0-1,-10 6 1,-1 3-2099,0 0 0,-21 22 0,-13 13-4859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4898,'0'0'9103,"-7"0"-7822,-12 0-405,33 0-119,52 0 520,101-5 356,-166 5-1452,-15 0 89,-47-3-182,42 1-102,-1 0 0,1 2 0,0 0 0,-26 4 1,41-3 7,1 0 1,0 0 0,-1 0 0,1 0 0,0 1-1,0-1 1,0 1 0,0 0 0,0 0 0,0 0-1,0 0 1,0 0 0,1 0 0,0 1 0,-1 0-1,1-1 1,0 1 0,0 0 0,0 0 0,0 0-1,1 0 1,-1 0 0,1 1 0,-1 3 0,-1 6-23,0 1 0,1-1 1,1 0-1,1 26 0,0-32 27,0-4 6,0 1-1,1 0 0,0-1 1,0 1-1,0-1 1,0 1-1,0-1 1,1 0-1,0 1 0,-1-1 1,1 0-1,0 0 1,1 0-1,-1 0 0,0 0 1,1-1-1,0 1 1,-1-1-1,1 0 1,0 0-1,0 0 0,0 0 1,1 0-1,4 2 1,9 3 35,1 0 0,0-1-1,28 5 1,-29-6-24,22 3-3,40 12 29,-70-17-34,0 0-1,0 1 1,-1 0 0,0 0 0,1 1-1,8 7 1,-16-12-9,0 1 0,1 0-1,-1 0 1,0 0 0,0 1 0,0-1 0,1 0-1,-1 0 1,0 1 0,-1-1 0,1 0 0,0 1-1,0-1 1,-1 1 0,1-1 0,-1 1-1,1-1 1,0 3 0,-1-3 7,-1 0 0,1 0-1,0 0 1,0 0 0,-1 0 0,1 0-1,-1 0 1,1 0 0,-1 0 0,1-1-1,-1 1 1,0 0 0,1 0 0,-1 0-1,0-1 1,1 1 0,-1 0 0,0-1-1,0 1 1,0-1 0,-1 1 0,-6 3 43,0 0 1,-1-1 0,0 0-1,-17 3 1,25-6-50,-42 7-235,0-1 0,-1-3-1,0-1 1,-55-6 0,97 4 96,1 0 0,-1 0 0,1 0 0,-1 0 0,1-1 0,-1 1 0,1-1 0,-1 1 1,1-1-1,0 1 0,-3-2 0,4 1-79,-1 1 0,1-1 0,-1 0 0,1 1 0,0-1 0,-1 0 0,1 0 0,-1 1 0,1-1 0,0 0 0,0 0 0,0 0 0,-1 0 0,1 1 0,0-1 1,0 0-1,0 0 0,0-1 0,0-17-5983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9044,'0'0'7940,"-16"180"-6836,-6-110-399,-2 2 127,-5 3-480,-6-6-208,-5-1-112,-3-8 32,0-7-128,17-10-624,18-7-1777,8-7-2193,29-17-3298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11557,'0'0'6227,"14"2"-5965,-5-2-217,-4 0-21,1 1 0,0-1 0,-1 1 0,1 0 0,0 0-1,-1 1 1,1-1 0,-1 1 0,0 1 0,0-1 0,0 1-1,0 0 1,0 0 0,0 0 0,-1 0 0,7 7-1,-6-3-5,1 0 0,-2 0 0,1 1-1,-1-1 1,0 1 0,-1 0-1,0 0 1,0 0 0,-1 0-1,0 1 1,0-1 0,-1 1-1,0-1 1,0 1 0,-1 0 0,0-1-1,-1 1 1,-2 11 0,3-18-12,-1 0 1,0 0 0,-1 0 0,1 0-1,0 0 1,-1 0 0,1-1 0,-1 1-1,1 0 1,-1-1 0,0 1 0,1-1-1,-1 0 1,0 1 0,0-1 0,0 0-1,0 0 1,0 0 0,0-1 0,0 1-1,-1 0 1,-2 0 0,-3 0 275,0 0 0,0 0 0,-13 0 0,20-1-50,23 0-349,-5-1 64,0 1 1,0 1-1,-1 0 0,24 6 0,-35-6 47,-1 0 1,0 1-1,0-1 0,1 1 1,-1 0-1,0 0 0,-1 0 0,1 1 1,0 0-1,-1-1 0,1 1 1,-1 0-1,0 1 0,0-1 0,0 0 1,0 1-1,-1 0 0,1 0 1,-1 0-1,0 0 0,0 0 0,1 4 1,-2-4-12,0 0 1,0-1-1,0 1 1,0 0-1,-1-1 1,0 1-1,0 0 1,0 0-1,0-1 1,0 1-1,-1 0 1,-1 5-1,1-6 17,0-1 1,0 0-1,0 1 0,-1-1 0,1 0 0,0 0 1,-1 0-1,0 0 0,1 0 0,-1-1 0,0 1 1,0 0-1,0-1 0,0 1 0,0-1 0,0 0 0,-1 0 1,1 1-1,-4 0 0,-16 3-387,-1 0 0,0-1-1,0-1 1,-1-1 0,1-2 0,-26-1 0,6 0-884,-154-2-5126,78-6 1184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 3009,'0'0'12009,"-24"-1"-11086,11 0-822,2 0-33,1 1 0,-1 0 0,0 1 0,0 0 0,-13 3 0,18-2-23,1-1 0,0 1 0,0 1 0,0-1 0,0 1 0,0 0-1,0 0 1,1 0 0,-1 1 0,1-1 0,0 1 0,0 0 0,0 0 0,1 1-1,-1-1 1,-2 6 0,-6 10 120,1 2 0,1-1 0,1 1 0,1 1 0,1-1 0,-8 46 0,8-14 87,0 105 1,6-138-244,2 1 1,0 0 0,1 0 0,2-1-1,0 1 1,1-1 0,1 0-1,1-1 1,1 1 0,1-1 0,0-1-1,2 0 1,20 29 0,-14-26-136,1-1 1,1-1 0,1 0-1,1-2 1,33 24 0,-21-20-405,2-2 1,0-1-1,46 17 1,2-7-1568,1-4-1,152 26 1,11-15-3492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7764,'0'0'1205,"25"-3"289,-7 1-1290,1 1-1,0 0 0,0 1 1,0 1-1,0 1 0,-1 1 1,1 1-1,-1 0 0,33 13 0,-21-3-34,-1 2-1,0 1 0,-1 1 0,-1 2 0,-1 0 1,-1 2-1,-1 1 0,0 1 0,-2 0 0,-1 2 1,-1 1-1,-1 0 0,-2 2 0,-1 0 0,-1 0 1,-1 2-1,-2 0 0,-1 0 0,-1 1 0,-2 0 1,8 62-1,-13-68-95,-2 1 1,-3 48-1,1-66-64,0 0 1,-1 0-1,0 0 1,-1 0-1,0 0 1,0-1-1,-1 1 1,0-1-1,-1 0 0,1 0 1,-9 10-1,-1-2 12,-1-1 0,-1 0 0,0-1 0,-1-1 0,-1 0 0,0-1 0,0-1 0,-39 16 0,40-20-487,0-1 0,0-1 1,-1 0-1,0-1 1,0-1-1,-24 1 0,38-4 7,1 0 0,-1 0-1,0 0 1,0 0-1,1-1 1,-1 1-1,0-1 1,-3-1-1,4 0-123,1 1-1,0-1 1,0 0-1,0 1 1,0-1-1,0 0 1,1 0 0,-1 0-1,-2-4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10117,'0'0'5023,"6"24"-4148,44 171 721,15 125-506,-55-269-1279,-7-41-1843,-3-10 1922,1 0 0,-1 0 0,0 0 0,1 1-992,-1-1 992,0 0 0,0 0-1,1 0 1,-1 0 0,0 0 0,0 0 0,0 1-1,0-1 1,1 0 0,-1 0 0,0 0 0,0 0 0,0-1-1,0 1 1,1 0 0,-1 0 0,0 0 0,0 0 0,0 0-1,0 0 1,1 0 0,-1 0 0,0 0 0,0 0-1,0 0 1,0 0 0,1-1-661,-1 1 661,0-1 0,0 1-1,0 0 1,0 0 0,0 0 0,0 0 0,0-1-1,0 1 1,0 0 0,0 0 0,0 0 0,0 0 0,0-1-1,0 1 1,0 0 0,0 0 0,6-22-5431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7331,'0'0'8396,"-12"16"-7796,-204 281 2431,179-244-320,270-49-1900,-4-1-7075,-164-4 448,-4-7-3559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92 9748,'0'0'9493,"-22"-53"-9413,25 53 0,32-2-80,7-6 0,9-1-336,8-3-1025,2 5-1792,-7 7-2066,-17 0-3425</inkml:trace>
  <inkml:trace contextRef="#ctx0" brushRef="#br0" timeOffset="1">38 337 6499,'0'0'9716,"109"3"-9251,-63-3-449,2 0-32,3-19-705,7-5-1424,7-8-1728,1-1-1858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2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 1681,'0'0'3687,"-14"-2"-1089,4 3-1891,1 0 0,-1 1 0,0 0 0,1 1 0,-1 0 0,1 0 0,0 1 0,0 0 0,-10 7 0,-14 5 1230,32-16-1789,1 0-1,0 0 1,-1 1-1,1-1 1,0 0 0,0 0-1,-1 0 1,1 0-1,0 0 1,0 0 0,-1 1-1,1-1 1,0 0-1,0 0 1,-1 0-1,1 1 1,0-1 0,0 0-1,0 0 1,0 1-1,-1-1 1,1 0 0,0 0-1,0 1 1,0-1-1,0 0 1,0 0-1,0 1 1,0-1 0,0 1-1,6 4 904,15 0-1269,19 0 330,-30-4-86,1 0 0,-1 0 0,0 1-1,0 0 1,12 5 0,-21-7 67,-14 0-757,-8-1 41,1-1-1,-1-1 1,1 0 0,-32-11 0,50 11 2843,9 2-1837,10 0-527,339-7 1110,880 11-846,-655-1 401,-554-5 531,-16 2-2763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9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7379,'0'0'12790,"69"171"-11781,-50-82-305,-6 2-416,-7-4-48,-4-13-240,-2-4-240,0-7-1617,-24-8-4354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4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 1265,'0'0'5461,"-15"0"-4509,-52 0 215,7 1 5033,67 1-5821,17 4-516,395 53 2843,-347-51-2029,-223-22 1479,79 6-2160,-155-24 10,329 33-227,294 28 384,-386-29-162,-8 0 2,-1 0 0,1 0 0,0 0 0,0 0 0,0 1 0,0-1 0,-1 1 0,1-1 0,0 1 0,0-1 0,2 2 0,-4-1 181,-20-1-83,0-1 0,0 0 0,0-1-1,1-1 1,-1-1 0,-35-12 0,20 6-7,-103-28 250,136 38-325,0-1-1,1 1 0,-1-1 1,1 0-1,-1 1 0,0-1 0,1 0 1,-1 0-1,1 0 0,0 0 0,-1 0 1,-1-2-1,3 3-106,1 0 2,32 1-1926,-1 2 0,60 13 1,-34-5-1104,58 8-4123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5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60 1921,'0'0'3612,"-24"-6"-1397,-122-31 1896,118 32 1166,33 5-4786,437 15 370,-407-13-402,-120 0 211,39 1-529,-1-3 1,-57-7-1,94 4 400,9 0 119,9 1-337,62-3-160,90 4 1,-71 3-94,-89-2-9,-1 0-315,-1 0-1,0 0 1,1 0-1,-1 0 0,0 0 1,1 0-1,-1-1 0,0 1 1,1 0-1,-1-1 0,1 0 1,-3 0-1,-7-3-1293,-30-3-4604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2481,'0'0'5549,"0"17"2333,1-8-10449,1 4-1334,1 4-1013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3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1409,'0'0'7688,"-15"3"-6228,-4 1-775,-13 2-38,-3-4 6577,37-2-7128,309 19 66,-142-5-60,134 7 1203,-260-20 197,-54-2-1428,-7-2-1350,-32-2 0,-23 4-4757,53 2 3941,-40-1-5023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3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51 2817,'0'0'2447,"26"-7"-628,7-2-1211,77-25 5366,-128 38-2626,0 0-3009,4 3-78,1 1 1,0 0-1,1 1 1,0 1-1,-17 17 1,-50 62 559,68-76-805,-55 72-90,65-84-631,-4 8 1130,5-6-3341,23-1-12724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3:2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40 4994,'0'0'7732,"-25"-9"-7015,2 0-547,-1 2 0,-37-7 0,56 13-126,0 1 0,0 0 0,1 0 0,-1 1-1,0-1 1,1 1 0,-1 0 0,0 1 0,1-1 0,-1 1 0,1 0-1,0 0 1,0 0 0,-1 0 0,2 1 0,-1-1 0,-4 5 0,2-2 1,1 0 1,1 0-1,-1 0 1,1 1 0,0 0-1,0 0 1,0 0 0,1 0-1,-3 9 1,3-10-15,1 1 0,0 0 1,1-1-1,-1 1 0,1 0 0,0 0 0,0 0 0,1 0 1,0 0-1,0 0 0,0 0 0,1 0 0,0 0 0,0 0 1,1-1-1,-1 1 0,1 0 0,0-1 0,1 1 1,-1-1-1,1 1 0,0-1 0,1 0 0,-1 0 0,1-1 1,0 1-1,0-1 0,0 0 0,1 0 0,0 0 1,9 5-1,3 2 103,1-2 1,1 0-1,0-1 1,0-1-1,1-1 1,-1-1-1,1 0 1,1-2-1,-1 0 1,0-1-1,25-1 1,-44-1-181,0 0 1,0-1 0,-1 1-1,1 0 1,0-1-1,0 1 1,0 0-1,-1-1 1,1 1 0,0-1-1,-1 1 1,1-1-1,0 0 1,-1 1-1,1-1 1,-1 1 0,1-1-1,0-1 1,1-6-2266,-7 2-3373,-10 1-1796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0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52 2945,'0'0'4130,"-3"-2"-3457,-11-1 155,1 1 0,-1 0 1,0 0-1,1 1 1,-1 1-1,-16 2 1,12-2 1039,893 0 440,-1874 0-1788,1999 0-371,-1000 0 204,-18-1 135,-416-17-397,20 2 242,593 18-348,-41-2 30,0 3-1,281 18-4,-383-14 11,2 0 57,-132-7 21,-340-12-28,384 7 6,-262-14 604,672 17 104,-356 2-737,-4 0-36,1 1 1,0-1 0,0 0 0,0 0-1,0 0 1,0 0 0,-1 0-1,1 0 1,0 0 0,0 0 0,0 0-1,0 0 1,-1 0 0,1-1 0,0 1-1,0 0 1,0-1 0,-1 1-1,1 0 1,0-1 0,0 0 0,0-5 201,-6 7-3878,-25 11-1093,-15 8-2646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0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 64,'0'0'4546,"-6"3"115,-20 6-2799,52-6-608,469-3 2812,-508 0-3362,-369 0-490,471-7-228,1 4 35,137-10 17,-222 13-25,8-2 147,-12-7 1340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2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175 800,'0'0'5560,"1"-3"-4886,0 1 0,-1-1 0,0 0 0,1 1 0,-1-1 0,0 0 0,-1-4 0,-17-7-100,0 1-1,-1 1 1,-1 0 0,0 2 0,-34-14-1,-29-14 1046,74 34-1449,-1-1-1,0 2 1,1 0 0,-2 0-1,1 1 1,0 0 0,-14-1-1,-78 3 164,55 1-94,28 0-170,0 1 1,0 1-1,0 1 0,0 0 0,1 2 1,-1 0-1,2 1 0,-1 0 1,1 2-1,-23 14 0,-13 13 213,-85 72 0,125-95-244,0 0 0,1 1 0,0 0 0,1 0 0,1 2-1,0-1 1,-9 21 0,0 7 45,-22 70 0,34-89-67,2 0 0,0 0-1,-2 38 1,6 74 72,1-81-76,1-31-14,2-1 1,0 0-1,1 0 0,1 0 0,2-1 0,0 0 1,14 29-1,83 144-18,-95-180 19,26 46 8,92 162 37,-113-197-40,1-1 0,1 0 1,1-1-1,1-1 0,1-1 0,1-1 0,1 0 0,1-2 0,1 0 0,46 28 1,-29-22-3,27 17 27,78 35 1,-122-66-21,2-1 1,-1-2 0,1 0-1,1-2 1,-1 0 0,1-2 0,34 1-1,-39-5 25,191 0 36,-197-1-52,0-1 0,0 0-1,0-1 1,0-1 0,0 0 0,-1-1-1,0-1 1,0 0 0,0-1-1,-1 0 1,0-1 0,0 0-1,-1-1 1,0-1 0,-1 0 0,0 0-1,0-1 1,-1-1 0,-1 0-1,0 0 1,13-23 0,59-170 647,-52 124-402,-16 43-129,-2-2 0,-1 1 0,6-58 0,-5-123 400,-11-35-251,-2 239-268,0-1 1,0 1-1,-2 0 0,0 0 1,-1 1-1,0-1 1,-1 1-1,-16-28 0,-7-5 102,-44-55 0,46 66 15,2 5-86,-1 2-1,-1 1 1,-2 1 0,0 2-1,-56-38 1,24 24-65,-2 3 1,-79-34 0,127 64-179,-15-6 96,11 9-3547,19 8-159,5 18-2609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2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63 1409,'0'0'8235,"-23"-4"-6591,-72-11-644,39 3 4990,61 12-5772,335 0 224,383-1 312,-444-12 157,-99 3 243,-145 7 1301,-28-2-6709,6 5 125,7 0-2752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72 1553,'0'0'7206,"-17"0"-5950,-51 0-173,52 0 1105,367-9 1019,-70-3-1721,-280 12-1286,-9 0 19,-388-24 1507,392 23-1700,4 1-12,0 0 0,-1 1 0,1-1 0,-1 0 0,1 0 1,-1 0-1,1 0 0,-1 0 0,1 0 0,-1-1 0,1 1 0,-1 0 0,1 0 0,-1 0 1,1 0-1,-1 0 0,1-1 0,-1 1 0,1 0 0,-1 0 0,1-1 0,0 1 0,-1 0 1,1-1-1,0 1 0,-1 0 0,1-1 0,0 1 0,-1-1 0,1 1 0,0-1 0,0 1 1,-1 0-1,1-1 0,0 1 0,0-1 0,0 1 0,0-1 0,6-2-93,-5 4 59,88-7-3470,-67 4 1951,52-5-4909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2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2577,'0'0'5619,"0"22"-5299,0-20 256,0 1 945,-11-3-3154,-13-3-4738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3506,'0'0'2049,"-6"0"-1969,1 0-80,-16 0-1457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4162,'0'0'3361,"0"12"-3281,-5-12 1,2 0-81,-2 0-977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4066,'0'0'2369,"-6"0"-2049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1473,'0'0'8564,"-5"0"-7385,-7 0 3027,40 0-2914,375-12-459,-403 12-462,-9-2 621,-84-7-535,-127 3 0,183 6-411,32 0-30,-12 2-367,16-2 264,1 0 1,0 1-1,-1-1 0,1 0 0,-1 1 0,1-1 0,0 0 1,-1 1-1,1-1 0,0 1 0,-1-1 0,1 0 0,0 1 0,-1-1 1,1 1-1,0-1 0,0 1 0,0-1 0,0 1 0,-1-1 1,1 1-1,0-1 0,0 1 0,0-1 0,0 1 0,0 0 1,0 0-1,0-1-116,0 1 0,0 0 1,0-1-1,0 1 0,0-1 0,0 1 1,0-1-1,1 1 0,-1 0 0,0-1 0,0 1 1,0-1-1,1 1 0,-1-1 0,0 1 1,0-1-1,1 1 0,0 0 0,17 7-5589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6867,'0'0'6406,"13"-20"-6081,0 0-271,2 1-1,18-20 0,-30 36-42,0 1-1,0 0 0,0 0 1,0 0-1,0 0 0,1 0 1,-1 1-1,1-1 0,-1 1 1,1 0-1,0 0 0,-1 1 1,1-1-1,0 1 0,0-1 1,-1 1-1,1 0 1,0 1-1,6 0 0,7 0 23,-12-1-25,-1 1-1,1-1 0,0 1 0,-1 0 0,1 0 0,-1 1 1,1-1-1,-1 1 0,0 0 0,1 0 0,-1 0 0,0 1 1,0-1-1,-1 1 0,1 0 0,0 0 0,-1 0 0,0 1 1,0-1-1,0 1 0,0 0 0,2 4 0,-2-2-4,0-1-1,0 1 1,-1 0-1,0 0 1,0 0 0,-1 0-1,1 0 1,-1 0-1,0 1 1,-1-1-1,0 0 1,0 0-1,0 1 1,-1-1-1,0 0 1,-2 10 0,1-12 114,0 0 0,0 0 1,0 0-1,-1 0 0,1-1 1,-1 1-1,0-1 1,0 1-1,0-1 0,0 0 1,-1 0-1,1-1 1,-1 1-1,0-1 0,0 0 1,0 0-1,0 0 0,0 0 1,0-1-1,0 1 1,-9 0 1034,30-2-680,7 0-505,5 0 1,0 0-1,50 9 1,-69-7 18,-1 0-1,1 1 1,0 0-1,-1 1 1,0 0-1,0 1 1,0 0-1,0 0 1,-1 1-1,0 0 1,14 13-1,-17-15-17,-1 1 0,0-1-1,0 1 1,0 0 0,0 1 0,-1-1-1,0 0 1,0 1 0,-1 0 0,1 0-1,-1 0 1,0 0 0,-1 0 0,0 0-1,0 0 1,0 1 0,0-1 0,-1 0-1,0 0 1,-1 1 0,0 5 0,0-8 35,0-1 0,0 0 1,-1 0-1,1 1 1,-1-1-1,1 0 0,-1 0 1,0-1-1,0 1 1,-1 0-1,1-1 1,-1 1-1,1-1 0,-1 0 1,0 0-1,1 0 1,-1 0-1,0 0 0,0-1 1,-1 1-1,-3 1 1,-6 2 60,-1 0 0,-1-1-1,-23 4 1,10-4 138,-1-2-1,1 0 1,-48-5-1,72 3-212,1-1 0,0 0 0,0 0 0,0 0 0,0-1 0,-1 1 0,2-1 0,-1 0 0,0 1 0,0-1 0,0 0 0,1-1 0,-1 1 0,1 0 0,0-1 0,0 1 0,0-1 0,0 0 0,0 0 0,0 0 0,1 0 0,-1 0 0,0-5 0,0 5-362,2 0 0,-1 0 0,0 0 0,1 0 1,-1 0-1,1-1 0,0 1 0,0 0 0,0 0 0,0 0 1,1-1-1,-1 1 0,1 0 0,0 0 0,2-6 1,13-10-5191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7075,'0'0'5859,"6"22"-4963,2 8-609,21 102 827,-24-96 363,1 70-1,-7-106-1407,1 0 0,-1 0 1,1 0-1,-1 1 0,1-1 0,-1 0 0,1 0 0,-1 0 0,1 0 0,-1 0 0,1 0 0,-1 0 0,1 0 0,-1 0 1,1 0-1,-1 0 0,1 0 0,-1-1 0,1 1 0,-1 0 0,1 0 0,-1 0 0,1-1 0,-1 1 0,1 0 0,0-1 0,-1 1 1,-2-6 7,1 1 0,1-1 0,-1 1 0,1-1 0,0 1 1,0-1-1,0 0 0,1 0 0,0 1 0,1-12 0,-1 1-53,1 7-25,-1 1 0,1 0 0,1 0 0,-1 1 0,1-1 0,1 0 0,0 1 0,0-1 0,0 1 0,1 0 0,0 0 0,0 0 0,0 0 0,1 1 0,0-1 0,1 1 1,12-10-1,-11 10-12,2-1 1,-1 2-1,1-1 1,0 1-1,0 1 1,0 0-1,1 0 1,0 0-1,0 1 1,-1 1-1,2 0 1,-1 0-1,20 0 1,-19 2 16,35 3-142,-43-2 129,0 0 0,0 0 0,0 0 0,0 0 0,0 1 1,0-1-1,0 1 0,0 0 0,-1 0 0,1 0 1,4 4-1,1 3-65,-1 0 1,0 1-1,0 0 1,-1 0-1,0 0 1,-1 1-1,0-1 1,-1 1-1,0 1 1,-1-1-1,4 20 1,-2 7-2397,-2 1 0,-2 45 0,-1-78 1822,0 41-5625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4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5378,'0'0'10413,"15"-3"-9503,80-5 236,110 3 1,-75 3-716,431-38 836,-548 38-1765,-38-1-6722,-9 3 409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7059,'0'0'7686,"16"5"-6661,71 19 133,-87-24-1145,0 0 0,0 0 0,0 0 0,0 0 0,0 0 0,0 0 0,0 0 0,-1 0 0,1 0 0,0 0 0,0 0 1,0 0-1,0 0 0,0 0 0,0 0 0,0 1 0,0-1 0,0 0 0,0 0 0,0 0 0,0 0 0,-1 0 0,1 0 0,0 0 0,0 0 0,0 0 1,0 0-1,0 0 0,0 0 0,0 1 0,0-1 0,0 0 0,0 0 0,0 0 0,0 0 0,0 0 0,0 0 0,0 0 0,0 0 0,0 0 0,0 0 1,0 1-1,0-1 0,0 0 0,0 0 0,0 0 0,0 0 0,0 0 0,0 0 0,0 0 0,1 0 0,-1 0 0,0 0 0,0 0 0,0 0 0,0 1 1,0-1-1,0 0 0,0 0 0,0 0 0,0 0 0,0 0 0,0 0 0,0 0 0,1 0 0,-12 3 333,-25 3-78,-47 10-236,74-14-38,0 1 0,1 0 0,-1 0-1,1 1 1,-1 0 0,-14 11-1,20-13-1,1 0 0,0 0-1,0 1 1,0-1 0,0 0-1,1 1 1,-1 0-1,1-1 1,-1 1 0,1 0-1,0 0 1,0-1 0,0 1-1,0 4 1,0-6 12,1 1 0,0-1 0,0 1 0,0-1 0,0 0 0,0 1 0,0-1 0,0 1 0,0-1 0,0 1 0,1-1 0,-1 0 1,1 1-1,-1-1 0,1 1 0,-1-1 0,1 0 0,0 0 0,0 1 0,0-1 0,-1 0 0,1 0 0,0 0 0,0 0 0,1 0 0,-1 0 0,0 0 0,0 0 0,0-1 0,3 2 0,33 11 112,0-2-1,76 12 0,-33-8-111,-59-10-11,-4-2 17,-1 0 0,0 2-1,28 11 1,-42-15-8,-1 0-1,0 0 1,0 0-1,1 0 1,-1 0 0,0 0-1,0 0 1,0 1 0,0-1-1,0 0 1,-1 1-1,1-1 1,0 1 0,-1-1-1,1 1 1,-1-1 0,1 1-1,-1-1 1,0 1-1,1 0 1,-1-1 0,0 1-1,0-1 1,0 1 0,-1 2-1,1-2 31,0-1-1,0 1 1,-1 0-1,1 0 1,-1 0-1,1 0 1,-1 0-1,1-1 1,-1 1-1,0 0 1,0-1 0,0 1-1,0 0 1,0-1-1,-1 1 1,1-1-1,0 1 1,-1-1-1,1 0 1,-3 2-1,-6 1 72,0 0 0,0-1 0,0-1 0,0 1 0,-1-2 0,-13 2 0,-68-3-28,49 0-169,32 0-311,1-1-1,-1 1 1,0-2 0,1 1 0,-1-1 0,1-1-1,0 0 1,-12-5 0,-24-16-4971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2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71 2417,'0'0'8713,"-8"-1"-7176,-1 0-2175,-18-1 5296,26 2-3277,3-1-286,19 1-510,892 10 653,-770-10-1001,371-12 1110,-440 5-1057,8 1 396,128-27 0,-209 33-619,-1 0 0,1 0-1,-1 0 1,1-1 0,-1 1-1,1 0 1,-1-1 0,1 1-1,-1 0 1,1-1 0,-1 1-1,0 0 1,1-1-1,-1 1 1,0-1 0,1 1-1,-1-1 1,0 1 0,0-1-1,1 1 1,-1-1 0,0 1-1,0-1 1,0 1 0,0-1-1,1 1 1,-1-2-1,-4-1-1924,-21 1-2262,-33 2-1,25 0 370,-46 0-6288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 3602,'0'0'10629,"-5"-1"-9256,-8-2-445,14 1 75,28 2 568,5 0-1610,217-28 466,-230 24-303,-20 4-225,-1-1 0,1 1 0,0 0 0,-1 0 1,1 0-1,0-1 0,-1 1 0,1 0 0,0-1 0,-1 1 0,1 0 0,-1-1 0,1 1 0,-1-1 0,1 1 0,-1-1 0,1 1 0,-1-1 0,1 1 0,-1-1 0,1 0 0,-1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 5090,'0'0'8097,"-3"0"-6565,-3 0 926,28 0-1381,440-10 627,-449 9-1797,2 1-242,0-1 0,0 0 1,0-2-1,0 1 1,0-2-1,25-8 1,-39 11 61,0 1-1,0-1 1,0 1 0,0-1 0,0 1 0,0-1 0,-1 0 0,1 1 0,0-1-1,0 0 1,-1 0 0,1 1 0,-1-1 0,1 0 0,-1 0 0,1 0 0,-1 0-1,1 0 1,-1 0 0,0 0 0,1 0 0,-1 0 0,0-1 0,1-12-5701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29 6931,'0'0'8764,"-13"-5"-7654,-38-14-344,38 14-377,15 6-279,65 40 21,88 40 0,5 1-20,30 35-70,-149-89-34,-1 3 0,52 49-1,-85-72-5,0-1-1,0 1 0,-1 0 0,0 1 1,-1 0-1,0 0 0,0 0 0,4 12 0,-8-17 2,1 0 0,-1 0-1,0 0 1,-1 0 0,1 1-1,-1-1 1,0 0 0,0 0-1,0 0 1,0 1 0,-1-1-1,1 0 1,-1 0 0,0 0-1,-1 0 1,1 0 0,-1 0-1,0 0 1,1-1 0,-2 1-1,1 0 1,-5 5-1,-2 0 56,1-1-1,-1 0 0,-1 0 1,1-1-1,-16 8 0,-59 27 319,57-29-303,-153 68 667,-227 118 814,399-194-1583,-11 6 106,-28 23 0,43-31-148,0 0 0,0 1 0,1-1 0,-1 1 0,1 0 0,0 0 0,0 0 0,1 1 0,-1-1 0,1 1 0,0-1 0,-3 9 0,5-11-136,-1-1-1,1 1 1,-1-1 0,1 1-1,0-1 1,0 1 0,0-1-1,0 1 1,0-1 0,0 1-1,0-1 1,1 1 0,-1-1-1,1 1 1,-1-1 0,1 1-1,-1-1 1,1 0 0,0 1-1,-1-1 1,1 0 0,0 1-1,0-1 1,0 0 0,0 0-1,0 0 1,0 0 0,1 0-1,-1 0 1,0 0 0,0 0-1,1-1 1,-1 1 0,3 0 0,41 13-6425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8 114 1217,'0'0'9100,"-1"-6"-7561,-5-14-360,6 19-1157,0 1-1,0 0 1,0 0-1,0 0 0,0 0 1,0-1-1,0 1 1,0 0-1,0 0 0,0 0 1,0 0-1,0-1 1,0 1-1,0 0 0,0 0 1,0 0-1,0-1 1,0 1-1,0 0 0,0 0 1,0 0-1,0 0 1,0-1-1,0 1 1,0 0-1,0 0 0,0 0 1,0 0-1,0 0 1,1-1-1,-1 1 0,0 0 1,0 0-1,0 0 1,0 0-1,0 0 0,1 0 1,-1 0-1,0 0 1,0-1-1,0 1 0,0 0 1,1 0-1,-1 0 1,0 0-1,0 0 1,0 0-1,0 0 0,1 0 1,-1 0-1,0 0 1,0 0-1,0 0 0,1 0 1,-1 0-1,0 0 1,0 0-1,0 0 0,0 1 1,1-1-1,-1 0 1,0 0-1,4 0 178,326-17 4304,-329 17-4449,0 0 0,0 0 0,0 0 0,-1-1 0,1 1 0,0 0 0,0 0 0,0-1 0,-1 1 0,1 0 0,0-1 0,0 1 0,-1-1 0,1 1 0,0-1 0,-1 0 0,1 1 0,-1-1 0,1 1 0,-1-1 0,1 0 0,-1 0 0,1 1 0,-1-1 0,0 0 0,1-1 0,11-13-253,27-6-5982,-8 7-1196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4530,'0'0'8070,"0"2"-7344,-5 28-96,2 1 0,1-1 0,3 45-1,0-23-34,-1-38-474,0 1 0,1-1 0,1 0 0,0 0 0,1 0 0,5 14 0,-6-22-94,0 0 1,1-1-1,0 1 1,0-1-1,1 0 1,-1 0-1,1 0 1,0 0 0,1 0-1,-1-1 1,1 0-1,0 0 1,0 0-1,0-1 1,0 1-1,7 2 1,-2-2-10,0 0 0,0-1 1,0 0-1,1 0 0,-1-1 1,18 2-1,67-4 70,-70 0-83,-15-1-40,0 1 1,0-1-1,0-1 0,-1 0 0,1 0 0,0-1 0,-1 0 1,11-6-1,-16 7 20,0 0 1,-1 0-1,1 0 0,-1-1 1,1 0-1,-1 0 0,0 0 1,0 0-1,0 0 1,0 0-1,-1-1 0,1 0 1,-1 1-1,0-1 1,0 0-1,0 0 0,0 0 1,-1 0-1,0 0 1,0-1-1,1-4 0,0-17 5,-1 0 1,-4-33-1,2 54 164,0 0-1,0-1 1,-1 1 0,1 0 0,-1 0-1,0 0 1,-1 0 0,1 1 0,-1-1-1,0 0 1,-1 1 0,1 0 0,-1 0-1,1 0 1,-9-6 0,12 10-115,-1 0 1,1 0-1,0 1 0,0-1 1,-1 0-1,1 0 0,0 1 1,0-1-1,-1 0 1,1 0-1,0 1 0,0-1 1,0 0-1,-1 1 1,1-1-1,0 0 0,0 1 1,0-1-1,0 0 1,0 1-1,0-1 0,0 0 1,0 1-1,0-1 1,0 1-1,0-1 0,0 0 1,0 1-1,0-1 1,0 0-1,0 1 0,0-1 1,1 1-1,-1 0 65,-1 54-88,0-15 94,1-1 0,10 67 1,-4-67-35,3 53 0,-8-36-4462,0-42-888,6-3-3707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37 688,'0'0'6961,"-12"3"-5675,-16 2-651,2 0 800,-2 1 2337,24-3-1766,9-2-331,15 0-1018,133 0-278,302-12 814,-447 10-1147,7 0 48,-1-1-1,0 0 1,0-1 0,18-7 0,-31 10-98,-1 0 1,1 0-1,-1 0 1,1 0 0,-1-1-1,1 1 1,-1 0-1,1 0 1,-1 0-1,1-1 1,-1 1 0,1 0-1,-1 0 1,0-1-1,1 1 1,-1-1 0,1 1-1,-1 0 1,0-1-1,1 1 1,-1-1-1,0 1 1,0 0 0,1-1-1,-1 1 1,0-1-1,0 1 1,0-1-1,0 1 1,0-1 0,1 1-1,-1-1 1,0 0-1,0 1 1,0-1-1,0 1 1,0-1 0,-1 1-1,1-1 1,0 1-1,0-1 1,0 1-1,0-1 1,0 1 0,-1-1-1,1 1 1,-1-1-1,1 0-216,-1 0 0,0 0-1,0 0 1,0 0-1,0 0 1,-1 0 0,1 1-1,0-1 1,0 0-1,0 1 1,-1-1 0,1 1-1,0-1 1,-1 1-1,1 0 1,-3-1 0,-19 1-3817,-4 0-2606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5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7716,'0'0'6282,"20"6"-5124,65 20-112,-75-23-779,0-1 1,1-1-1,-1 0 0,1 0 0,0-1 0,11-1 1,3 0 262,-23 1-58,-6 0-421,-224-7 50,226 8-101,1-1-1,-1 0 1,1 1-1,0 0 1,-1-1-1,1 1 1,0 0-1,-1 0 0,1-1 1,0 1-1,0 0 1,0 0-1,0 0 1,0 1-1,0-1 0,0 0 1,0 0-1,0 0 1,1 1-1,-1-1 1,0 0-1,1 1 1,-1-1-1,1 1 0,-1-1 1,1 1-1,0-1 1,0 2-1,-2 6 29,0-1-1,1 1 0,0 12 1,1-20-10,0 0-1,0 0 1,0 0 0,0 0 0,0 0 0,0 0-1,0 0 1,0 0 0,0 0 0,1 0-1,-1 0 1,0 0 0,1 0 0,-1 0 0,1 0-1,-1 0 1,1 0 0,0 0 0,-1 0-1,2 0 1,0 0 28,0 0 0,0 0 0,0-1 0,0 1 0,0-1-1,0 1 1,0-1 0,5 0 0,-4 1-26,64 2 573,-43-3-471,-1 1 1,33 6-1,-48-5-122,1 1 0,-1 0-1,1 1 1,-1 0 0,0 0 0,-1 1 0,1 0-1,-1 0 1,0 1 0,0 0 0,-1 0 0,1 0 0,-2 1-1,1 0 1,-1 0 0,0 1 0,0-1 0,-1 1-1,0 0 1,0 1 0,-1-1 0,0 1 0,0-1-1,-1 1 1,0 0 0,-1 0 0,1 13 0,-2-21 2,0 1 1,0 0-1,1 0 1,-1 0-1,-1 0 0,1 0 1,0 0-1,0-1 1,-1 1-1,1 0 1,-1 0-1,1 0 1,-1-1-1,0 1 1,0 0-1,0-1 1,0 1-1,0 0 0,0-1 1,0 0-1,0 1 1,-1-1-1,1 0 1,0 1-1,-1-1 1,1 0-1,-1 0 1,0 0-1,1 0 1,-1 0-1,0-1 0,1 1 1,-1 0-1,0-1 1,0 0-1,0 1 1,0-1-1,-3 0 1,-16 3-129,-1 0 0,0-2 1,0-1-1,0-1 1,0 0-1,-32-8 0,30 4-1892,0-1 0,-46-20 0,-9-11-7392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2993,'0'0'8591,"0"-21"-7721,-1-2-686,2 1 0,2-22 0,-2 41-172,0 0 1,-1 1-1,1-1 0,0 1 1,0-1-1,0 1 0,1-1 0,-1 1 1,0 0-1,1-1 0,0 1 1,-1 0-1,1 0 0,0 0 1,0 0-1,0 1 0,1-1 1,-1 0-1,0 1 0,0 0 1,1-1-1,-1 1 0,3-1 1,3 0 2,0 0 1,0 1-1,0-1 1,0 2-1,11-1 1,-15 1-2,1 0-14,0 0-1,1 1 1,-1 0 0,0 0-1,0 0 1,0 1 0,0 0-1,0 0 1,0 0 0,0 0 0,-1 1-1,1 0 1,-1 0 0,0 0-1,1 0 1,-2 1 0,1-1 0,0 1-1,4 6 1,3 5 1,0 1-1,-2 0 1,1 1 0,7 20-1,-8-15 27,-1-1-1,-2 1 1,0 0 0,5 38 0,-4 92 818,-6-151-778,-1 0-1,0 1 0,0-1 0,0 0 1,0 0-1,0 0 0,0 0 1,0 0-1,0 1 0,0-1 0,0 0 1,-1 0-1,1 0 0,0 0 1,-1 0-1,1 0 0,-1 0 0,1 0 1,-1 0-1,0 0 0,1 0 1,-1 0-1,0 0 0,0 0 1,0-1-1,0 1 0,1 0 0,-1-1 1,0 1-1,0 0 0,0-1 1,-1 1-1,1-1 0,0 0 0,0 1 1,0-1-1,0 0 0,0 1 1,0-1-1,0 0 0,-1 0 0,1 0 1,0 0-1,0 0 0,-2-1 1,2 1-14,1 0 0,-1 0 0,1-1 0,-1 1 1,1 0-1,-1 0 0,1-1 0,-1 1 0,1 0 1,-1-1-1,1 1 0,-1-1 0,1 1 0,0 0 1,-1-1-1,1 1 0,0-1 0,-1 1 0,1-1 1,0 1-1,0-1 0,-1 1 0,1-1 0,0 0 1,0 1-1,0-1 0,0 1 0,0-2 0,-3-19 77,3 17-12,-1-131 184,1 108-257,1 10-44,1 0 0,1 0-1,0 0 1,1 0 0,1 0 0,0 1 0,1 0 0,1 0 0,1 0 0,0 1 0,1 0 0,0 1 0,2 0 0,-1 0 0,2 1 0,16-15 0,-23 24-17,1-1 1,0 1 0,0 0 0,0 1 0,0 0 0,1-1 0,10-2 0,-13 5-2,-1 0 0,0 0 0,1 1 1,-1-1-1,1 1 0,-1 0 1,0 0-1,1 0 0,-1 0 1,1 0-1,-1 1 0,1 0 1,-1 0-1,0 0 0,0 0 0,1 0 1,4 3-1,-3 0 6,0 0-1,-1 1 0,1-1 1,-1 1-1,0-1 1,0 1-1,-1 1 0,6 9 1,20 49-69,-20-33-67,-1 0 0,-1 0 0,4 41 0,10 46-6247,-9-83 1325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0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16,'0'0'176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5:0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118 231 1265,'-98'-50'1176,"78"40"2418,23 15-2394,2 20-10,10 32 0,-1-7 0,-12-42-830,2 12-212,-4-19-32,0-1 0,1 1 1,-1-1-1,0 1 0,0 0 0,0-1 0,1 1 0,-1-1 1,0 0-1,1 1 0,-1-1 0,0 1 0,1-1 0,-1 1 0,0-1 1,1 0-1,-1 1 0,1-1 0,-1 0 0,1 1 0,-1-1 1,1 0-1,-1 0 0,1 1 0,-1-1 0,2 0 662,-1-3-544,-1 1 1,0-1-1,1 0 1,-1 0-1,0 0 1,0 1-1,0-1 1,-1-5-1,0-4 33,0 0-216,1 0 0,0 0 0,1 0 0,0 0 0,1 0 0,0 0 0,1 0-1,0 0 1,1 1 0,8-18 0,4 0-21,1 1-1,33-41 0,-47 66-34,-1 0-1,1 1 0,0-1 0,0 1 0,0 0 1,0 0-1,1 0 0,-1 1 0,1-1 1,-1 1-1,1 0 0,-1 0 0,7-1 0,4 0-29,0 1 0,19 0 0,-19 1 29,-13 1 5,0-1-1,1 1 0,-1-1 0,1 1 1,-1-1-1,0 1 0,1 0 1,-1 0-1,0 0 0,1-1 1,-1 1-1,0 0 0,0 1 1,0-1-1,0 0 0,0 0 1,0 0-1,-1 1 0,1-1 1,0 0-1,0 1 0,-1-1 1,1 0-1,-1 1 0,1 1 1,12 49-64,-8-30 56,18 47 56,-15-52-28,-2 1 0,0 0-1,-2 0 1,0 0 0,3 28 0,-7 168 485,0-209-465,0-1 0,0 1 0,-1 0 0,0-1 0,0 1 0,0-1 0,0 1 0,-1-1 0,0 0 0,0 1 0,0-1 0,-3 5 1102,4-30-848,2 12-239,-1-63-30,-1-87-54,0 150 31,-1 0 1,1 0-1,-2 1 0,1-1 0,-1 0 0,-1 1 0,1 0 0,-1 0 1,-1 0-1,1 0 0,-1 0 0,-1 1 0,0 0 0,0 0 0,0 1 0,0 0 1,-1 0-1,0 0 0,-1 1 0,1 0 0,-1 0 0,0 1 0,0 0 0,0 0 1,-10-2-1,11 5-61,1 0-1,0 0 1,0 1 0,-9 0 0,4 0-1315,12 10-5871,3 4 1284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59:3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185 164 512,'0'0'1801,"-18"0"-1355,-55-4 287,18-1 2434,38 3-308,-4 1 3622,154 2-4629,297-11-420,195-52-511,-482 52-822,188-24 266,-331 34-292,1 0-1,0 0 1,-1 0 0,1 0-1,0 0 1,-1 0 0,1 0-1,0 0 1,-1 0 0,1 0-1,-1-1 1,1 1 0,0 0-1,-1-1 1,1 1 0,-1 0-1,1-1 1,-1 1 0,1 0-1,-1-1 1,1 1 0,-1-1-1,1 1 1,-1-1 0,1 1-1,-1-1 1,0 0 0,1 1-1,-1-1 1,0 1 0,0-1-1,0 0 1,1 1 0,-1-1-1,0 0 1,0 1 0,0-1-1,0 0 1,0 1 0,0-1-1,0 0 1,0 1 0,0-1-1,0 0 1,-1 0 0,1-6 271,-3 6-418,0-1 0,-1 1 0,1 0 0,0 0 0,-1 0 1,-6-1-1,-37 2-487,47 0 492,-23 0-1534,-28 0-5451,39 0 1003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3410,'0'0'9020,"-8"2"-8380,4-1-600,0 1 1,0-1-1,0 1 0,1-1 0,-1 1 1,0 0-1,1 1 0,-1-1 1,1 1-1,-1-1 0,1 1 1,0 0-1,0 0 0,1 0 0,-1 1 1,1-1-1,-1 1 0,-2 5 1,-10 23 121,1 0 0,1 1 0,2 0 0,2 1 0,0 1 0,-3 36 0,2 22 163,3 100 0,15 53 337,-2-194-506,2 0-1,25 86 1,-13-76-45,4-1 0,1-2 0,4 0 1,2-1-1,53 74 0,-51-87-232,2-2 1,2-2 0,2-2-1,1-1 1,2-2-1,81 54 1,-103-77-705,1-1 0,0-2 0,0 0 1,1-1-1,42 11 0,21-7-3083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5442,'0'0'6457,"-3"1"-5701,8 6-720,12 6 342,0-1 1,37 19-1,2 1 88,-29-14-341,-2 1 0,0 1-1,-1 1 1,-1 2 0,-2 0 0,0 1 0,-1 1 0,-1 1-1,-2 1 1,17 33 0,-4 3 88,-3 1 0,-2 2 0,24 106 0,-27-79-7,-5 1 0,-4 0 0,-4 1-1,-4 0 1,-8 112 0,-1-173-210,-1-1 0,-1 0 0,-2 0-1,-2 0 1,0-1 0,-2 0 0,-2-1 0,-1 0-1,-1-1 1,-2-1 0,0-1 0,-42 48 0,37-51-636,-1-2-1,-1 0 1,0-2 0,-40 25 0,51-37-525,0-1 0,-19 8 0,25-13 24,-1-1-1,0 1 0,-11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0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 5747,'0'0'8011,"1"-5"-7005,-1 5-1006,0 0-1,0 0 1,0 0-1,0 0 1,1 0-1,-1 0 1,0 0-1,0 0 1,0 0-1,0 0 1,0 0-1,0 0 1,0 0-1,0 0 1,0 0-1,0 0 1,0 0-1,0 0 1,0 0-1,1 0 1,-1 0 0,0 0-1,0 0 1,0 0-1,0 0 1,0 0-1,0 0 1,0 0-1,0 0 1,0 0-1,0 0 1,0 0-1,0 0 1,1 0-1,-1 0 1,0 0-1,0 0 1,0 0-1,0 0 1,0 0-1,0 0 1,0 0 0,0 0-1,0 0 1,0 0-1,0 0 1,0-1-1,0 1 1,0 0-1,0 0 1,0 0-1,0 0 1,0 0-1,0 0 1,0 0-1,0 0 1,0 0-1,0 0 1,0 0-1,0 0 1,0-1-1,0 1 1,0 0 0,0 0-1,0 0 1,0 0-1,7 61 372,19 48 418,-16-70-395,-1 1 1,-1-1-1,3 70 1124,-11-113-793,-2-7-574,1 1 1,-1-1-1,-1 1 0,0 0 1,0 0-1,-6-11 0,-6-21-84,-27-141 286,23 85 28,22 108-664,2 0 1,0 0-1,0-1 0,7 10 1,39 58-4384,-29-45 124,3 6-3054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60 427 4210,'0'0'10789,"-10"0"-9578,-29 0-61,29-2 255,12-1-1290,0 2 107,15-17 4,0 1 0,1 0-1,32-21 1,-25 19-160,207-136 64,11 16-51,-224 128-70,-12 6-344,-18 3-6788,5 3 6471,-15-1-6245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49 513 8324,'0'0'9596,"-9"-20"-9033,-24-65-77,31 81-465,1-1 0,-1 0 0,2 0 0,-1 0 0,0-1 0,1 1 0,0 0 0,0 0 0,1 0 1,-1 0-1,1 0 0,0 0 0,0 0 0,1 0 0,3-8 0,0 5-19,0 0 0,0 0 0,1 0 0,0 0 1,0 1-1,8-7 0,-6 7-6,0 1 0,0-1 0,1 1 0,0 1 0,0 0 0,0 0 0,0 1 0,1 0 0,0 0 0,0 1 0,10-2 0,-11 3-9,-1 1 0,1 0 0,-1 0 1,1 1-1,0 0 0,-1 1 0,1 0 1,-1 0-1,1 0 0,-1 1 0,0 1 1,1-1-1,13 8 0,-11-3-4,0 0 0,-1 1 0,0 0 0,0 0 0,-1 1 0,0 1 0,11 14 1,-7-6-2,0 1 1,-2 1-1,14 29 1,-21-38 26,1 1 1,-2-1 0,0 1-1,0-1 1,-1 1 0,-1 0-1,1 20 1,-2-31 521,0-6 328,0-3-634,4-134 1368,-2 119-1589,2-1-1,0 1 1,1 0-1,10-24 0,-7 24-37,2 2 0,0-1 0,1 1 0,25-34 0,-29 47 16,0 0-1,0 0 0,0 1 1,1 0-1,16-11 0,-19 15 10,0 0 0,0 1 0,1-1 0,-1 1 0,1 0 1,-1 0-1,1 1 0,0-1 0,0 2 0,0-1 0,6 0 0,-8 1-2,-1 1 1,1-1-1,0 1 0,-1 0 0,1 0 1,-1 0-1,0 0 0,1 1 1,-1-1-1,0 1 0,0 0 0,0 0 1,0 0-1,0 0 0,0 1 1,0-1-1,-1 1 0,0 0 0,1-1 1,-1 1-1,0 0 0,3 7 0,3 5-21,-1 1-1,-1-1 0,7 28 0,-12-42 29,6 36-692,-1 0-1,-1 1 1,-2 0-1,-4 63 0,1-46-2812,0-6-2067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6659,'0'0'11050,"13"0"-10009,24 0-576,1-3 1,54-9-1,88-26 150,-134 28-478,-40 8-121,122-26 362,173-62 1,-315 96-5202,-20 13 762,-8 9-2067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6675,'0'0'8841,"0"-3"-8368,-2-8-111,1 8-279,-1 14-254,-1 0 216,1 0-1,1 0 0,-1 0 1,2 11-1,0-21-30,0-1-1,1 1 1,-1 0 0,0-1 0,1 1-1,-1 0 1,1-1 0,-1 1 0,1-1-1,-1 1 1,1 0 0,-1-1 0,1 1 0,0-1-1,-1 0 1,1 1 0,0-1 0,-1 1-1,1-1 1,0 0 0,0 0 0,-1 1-1,1-1 1,0 0 0,0 0 0,1 0-1,28 4 385,-22-3-231,78 4 857,-58-5-844,-1 2 0,1 0 1,48 13-1,-74-15-184,0 1 0,0-1 0,0 1-1,0-1 1,0 1 0,0 0 0,0 0 0,0 0 0,0 0 0,0 1-1,0-1 1,-1 0 0,1 1 0,-1-1 0,1 1 0,-1 0-1,1-1 1,-1 1 0,0 0 0,0 0 0,0 0 0,0 0-1,0 0 1,0 0 0,-1 0 0,1 0 0,-1 0 0,1 0 0,-1 0-1,0 0 1,0 0 0,0 1 0,0 2 0,0-4 2,0 0 1,-1 0-1,1 0 1,0-1-1,-1 1 1,1 0-1,0 0 1,-1 0-1,1-1 1,-1 1-1,1 0 1,-1-1-1,1 1 1,-1-1-1,0 1 1,1 0-1,-1-1 1,0 1-1,1-1 1,-1 0-1,0 1 1,1-1-1,-1 0 1,0 1-1,0-1 1,0 0-1,1 0 1,-3 1-1,-28 3-133,25-4 60,-98 3-4287,41-3-1611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0 155 8996</inkml:trace>
  <inkml:trace contextRef="#ctx0" brushRef="#br0" timeOffset="1">0 155 8996,'5'-63'945,"17"46"1087,7 5-95,6-2-1472,0-1-241,-1 3-224,1 3-96,-5 4-2225,-9-2-3138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4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8404,'0'0'5042,"27"152"-3841,-27-85-257,0-2 33,0-2-577,-8-8-96,-3-14-304,3-7-16,8-8-784,0-11-2434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1 10677,'0'0'5629,"23"19"-5378,70 65-150,-90-81-97,0 0-1,-1-1 0,1 1 0,-1 0 0,0 0 1,0 1-1,0-1 0,0 0 0,-1 1 0,1-1 1,-1 1-1,0-1 0,0 1 0,0 0 0,0-1 1,-1 1-1,0 0 0,1 0 0,-1 0 0,-1 5 1,0 5 19,1-10-14,0-1 0,0 1-1,0-1 1,-1 1 0,1-1 0,-1 1 0,0-1-1,0 1 1,-1-1 0,1 0 0,0 0 0,-1 1-1,-2 2 1,1-2 48,-1-1-1,1 0 1,-1 0-1,1 0 1,-1 0-1,0 0 1,0-1-1,0 0 1,-7 3-1,10-4 339,11-1 320,8 0-665,21-1 20,52 8-1,-78-6-71,-1 2 0,1 0-1,-1 0 1,1 1 0,-1 1-1,0 0 1,-1 1 0,14 8-1,-23-13 2,-1 0-1,1 0 0,-1 1 1,1-1-1,-1 1 0,0-1 1,0 1-1,0-1 1,0 1-1,0 0 0,0-1 1,1 4-1,-2-4-3,0 0 0,0 0-1,1 0 1,-1 0 0,0 0 0,0 0-1,0 0 1,0 0 0,0 0 0,0 0-1,0-1 1,0 1 0,-1 0-1,1 0 1,0 0 0,0 0 0,-1 0-1,1 0 1,-1-1 0,1 1 0,-1 0-1,1 0 1,-1 0 0,1-1 0,-1 1-1,0 0 1,1-1 0,-1 1 0,0-1-1,-1 2 1,-7 3-5,-1 0 1,0-1-1,0 0 0,-1-1 1,1 0-1,-13 2 0,-72 7-687,81-11 456,-96 6-2789,-9-6-2165</inkml:trace>
  <inkml:trace contextRef="#ctx0" brushRef="#br0" timeOffset="1">97 116 7780,'0'0'4129,"-86"157"-3424,76-85-241,10 0-32,0 0-48,32 1-304,13-6 48,9-4-96,10-6-32,11-6 0,13-15-1376,24-10-929,11-16-2257,13-10-353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0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83 2609,'0'0'9733,"-9"-1"-8869,-1 1-609,7 0-160,-1 1 0,1-1 0,-1-1 0,1 1 0,-1 0 0,1-1 0,0 0-1,-1 1 1,1-1 0,-5-3 1550,283-7-1188,-198 11-423,343-1 28,347-6-38,-738 7-28,-9-1 19,-1 1 0,0-2 0,20-4 0,-38 5 104,1 0 1,-1-1-1,0 1 1,0-1 0,1 1-1,-1-1 1,0 1-1,0-1 1,0 1-1,0-1 1,-1 0 0,1 1-1,0-1 1,-1 0-1,1 0 1,0-2 0,-1 4 42,-3-5-196,1 5 55,1 0-10,-27-5-780,-18 0-7805,21 3-964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5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10837,'0'0'3714,"222"120"-2290,-120-46-303,-9 6-81,-15 9-335,-19 2-593,-30 1-48,-23 2-64,-6-5-529,-49-5-2752,-25 2-3890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183 3201,'0'0'7855,"-18"-21"-7042,-62-67-100,76 83-638,0 1 1,-1 0 0,0 0-1,0 0 1,0 0 0,0 1 0,-1 0-1,0 0 1,1 0 0,-1 1-1,0 0 1,-10-2 0,-1-1 154,-18-2 57,0 0 1,0 2 0,-1 2-1,0 1 1,-59 6 0,76-2-276,1 1 0,0 1 1,-1 0-1,1 2 0,1 0 0,-1 1 1,1 0-1,0 2 0,1 0 0,0 1 1,0 0-1,1 2 0,-15 13 0,-1 4 6,1 2 0,2 1 0,0 0 0,-39 66 0,38-49 1,1 2 0,3 1 0,-35 104-1,49-116-13,1 0 0,1 0 0,3 1 0,1 0 0,3 0 0,2 54 0,2-79 10,1 0 1,0-1 0,1 1 0,1-1-1,0 0 1,1 0 0,1 0 0,1-1-1,0 0 1,0 0 0,1-1-1,1 0 1,0-1 0,1 0 0,22 19-1,-7-9 13,1-2 0,1 0-1,1-2 1,1-1 0,0-1-1,49 17 1,-36-19-6,0-1 0,0-3-1,1-1 1,47 2 0,180-6 213,-236-7-204,-1-1 0,0-2 0,0-1-1,-1-2 1,0-1 0,32-13 0,-47 14 30,0 0 1,0-1 0,-1-1-1,0-1 1,-1 0 0,0-1-1,-1-1 1,0 0-1,-1-1 1,-1 0 0,22-31-1,-20 20 159,-2 0-1,0-2 1,-1 0-1,-2 0 0,-1-1 1,-1 0-1,6-44 1,-4-2 331,-2-130 0,-8 167-315,-2 1 1,-1-1-1,-15-65 0,12 80-147,-1 0-1,-1 1 0,-1 0 0,-1 0 1,-1 1-1,0 0 0,-19-23 0,14 21-33,-2 2 1,0 0-1,0 1 0,-2 1 0,0 0 0,-1 2 1,-1 0-1,-1 2 0,-41-21 0,58 33-67,6 2 8,-1 0 0,1 0 0,-1-1 0,1 1 0,-1 0 0,1 0 1,0 0-1,-1-1 0,1 1 0,-1 0 0,1 0 0,0-1 0,-1 1 0,1 0 0,0-1 1,-1 1-1,1 0 0,0-1 0,0 1 0,-1-1 0,1 1 0,0-1 0,0 1 0,0 0 1,0-1-1,-1 1 0,1-1 0,0 1 0,0-1 0,0 1 0,0-1 0,0 1 1,0-1-1,0 1 0,0-1 0,0 1 0,1 0 0,-1-1 0,0 0 0,0 1 28,0-1-69,0 0 0,0 0-46,-1-1-932,-11 33-17574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1:0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1205 104 3265,'0'0'6403,"-22"-16"-5245,-73-49-139,90 62-931,-1 0-1,1 0 1,-1 1-1,1-1 1,-1 1-1,0 1 0,0-1 1,0 1-1,0 0 1,0 0-1,0 1 1,0-1-1,0 2 0,-8 0 1,-9 0 81,-1-2-11,0 1 0,0 2 0,0 0 0,0 2 0,0 0 1,1 1-1,-31 12 0,-1 7 85,0 3 1,2 2-1,-87 62 1,102-61-140,1 0 1,1 3 0,2 1 0,2 1 0,-36 51 0,40-43-37,3 1 0,1 1 0,2 1 0,2 2 0,2 0 0,3 0 0,1 2 0,3 0 0,2 0 0,2 1 0,0 55 0,7 106 336,2-174-337,3 1 0,1-1 0,16 54 1,-9-52-58,2-1-1,2 0 1,1-1 0,2-1 0,2-1-1,1-1 1,2 0 0,1-2 0,2-1 0,1-2-1,1 0 1,2-2 0,0-2 0,62 39-1,-52-40-17,2-1-1,0-2 1,1-2-1,1-2 1,1-2-1,1-2 1,0-2-1,0-3 1,78 6-1,-66-12-47,72-6 0,-104 0 35,1-1 0,-1-1-1,0-2 1,44-15-1,-23 1 50,0-3-1,-2-1 1,0-3-1,-2-2 0,-1-1 1,-2-3-1,-1-1 1,-2-2-1,68-83 1,-63 62 114,-3-2 0,-2-2 0,-3-1 1,-3-2-1,-2-1 0,39-129 0,-56 146 123,-1 0-1,-3-2 1,-3 1-1,-1-1 1,-3 0-1,-6-100 1,0 129-144,-2 0 0,0 1 0,-1 0 0,-2 0 0,0 0-1,-1 1 1,0 1 0,-2-1 0,0 2 0,-2-1 0,0 2 0,-1-1 0,0 2 0,-25-22 0,0 5 55,-3 1 0,0 1 0,-2 3 0,-91-44 0,105 58-208,-1 1 0,0 1-1,-1 2 1,0 1 0,-1 1-1,0 2 1,0 2 0,-55-2 0,77 6-244,-1 1 0,1 0 0,-1 0 0,1 1 1,-1 0-1,1 1 0,0 1 0,-11 4 0,12-3-504,1 0 0,-1 1 0,1 0 0,0 0-1,-9 9 1,-21 24-5583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1985,'0'0'3263,"0"2"-2623,-5 32 5291,0-32-4288,-11-3-4057,-20-3-934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2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2913,'0'-3'9040,"0"-7"-12651,0-2-3162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19 121 3874,'0'0'9425,"-4"0"-7949,-5 0-1144,3-1 1826,28-5-980,113-37-561,39-11 1727,-167 46-1110,-7 8-1256,0 0-1,0 0 1,0-1-1,0 1 0,0 0 1,0 0-1,1 0 1,-1-1-1,0 1 1,0 0-1,0 0 1,0-1-1,0 1 0,0 0 1,0 0-1,0 0 1,0-1-1,0 1 1,0 0-1,0 0 0,0-1 1,0 1-1,-1 0 1,1 0-1,0 0 1,0-1-1,0 1 1,0 0-1,0 0 0,0 0 1,0 0-1,-1-1 1,1 1-1,0 0 1,0 0-1,0 0 0,0 0 1,-1 0-1,1-1 1,0 1-1,0 0 1,0 0-1,-1 0 1,1 0-1,0 0 0,-1 0 1,-42-1-6752,20 1 1030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8836,'0'0'2668,"-28"-4"-1030,-96-10-253,114 12-1192,-1 1 0,0 0 0,0 1 1,0 1-1,0 0 0,1 0 1,-1 1-1,0 0 0,-16 6 0,24-6-155,0-1-1,0 1 1,0 0-1,0 0 1,0 1-1,0-1 1,1 0-1,-1 1 1,1 0-1,0-1 1,0 1-1,0 0 1,0 0-1,0 1 1,0-1-1,1 0 1,0 0-1,-1 1 1,1-1-1,1 1 1,-1-1-1,0 1 1,1-1-1,0 1 1,-1 0-1,2 4 1,-1-6-35,0 0 1,1 0-1,-1 1 1,1-1-1,-1 0 0,1 0 1,0 0-1,0 0 0,0 0 1,0 0-1,0 0 1,1 0-1,-1 0 0,0 0 1,1-1-1,-1 1 1,1-1-1,0 1 0,0-1 1,-1 0-1,1 1 0,3 0 1,5 4 44,0-1 0,1-1-1,13 4 1,-11-4 30,-10-2-70,27 8 85,53 27 0,-75-34-87,-1 2 0,0-1 1,0 1-1,-1 0 0,1 0 0,-1 1 0,0 0 1,-1 0-1,1 0 0,-1 1 0,0-1 0,5 12 1,-9-17 17,-1 0 0,1 1 0,0-1 0,-1 0 0,1 0 1,-1 1-1,1-1 0,-1 0 0,0 1 0,0-1 0,0 0 1,1 1-1,-1-1 0,-1 1 0,1-1 0,0 0 0,0 1 0,0-1 1,-1 0-1,1 1 0,0-1 0,-1 0 0,0 0 0,1 1 1,-1-1-1,0 0 0,1 0 0,-1 0 0,0 0 0,0 0 1,0 0-1,0 0 0,0 0 0,0 0 0,0 0 0,0 0 0,0-1 1,-1 1-1,0 0 0,-6 2 118,0 0 0,0-1 1,0 0-1,-1 0 0,-10 0 0,4 0-81,-45 5-575,-97-1-1,197-30-11200,13 0 4485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 7603,'0'0'10789,"-1"-6"-9932,1 3-735,-1-14 156,-1 16-153,0 13 25,-18 178 963,-4 28-492,16-175-550,-1 0 0,-29 81 0,15-73-241,21-47-331,-1 0 1,1 0 0,-1 0 0,1-1-1,-1 1 1,0-1 0,-1 0 0,1 0 0,-7 5-1,0-4-4322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65 8628,'0'0'2646,"26"-11"-1677,85-32-283,-105 41-638,0 0 0,0 0 0,0 0 1,1 1-1,-1 0 0,0 0 1,1 1-1,-1 0 0,1 0 1,-1 1-1,1-1 0,-1 1 0,0 1 1,1-1-1,-1 1 0,0 0 1,0 1-1,0-1 0,7 6 0,-5-3 0,-1 1 0,0 0 0,-1 1 0,1 0-1,-1 0 1,-1 0 0,1 1 0,-1-1-1,-1 2 1,7 13 0,-8-16-5,-1 0 0,0 1 0,0-1 1,-1 0-1,1 1 0,-1 7 0,0-11 4,-1-1 0,0 1 0,0-1 1,0 1-1,-1-1 0,1 1 0,0-1 0,-1 1 0,0-1 0,1 0 0,-1 1 0,0-1 0,0 0 0,0 1 1,-1-1-1,1 0 0,-1 0 0,1 0 0,-1 0 0,-2 2 0,-3 0 78,0 1-1,0-2 1,0 1 0,-1-1-1,0 0 1,1 0 0,-14 2-1,-64 8 246,63-11-317,-126 12-101,86-12-2479,61-2 2430,-8-1-2594,9-7-1567,7-10-2388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0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 6995,'0'0'7118,"-1"-4"-6579,-4-5-402,3 15 38,2 32 270,0-10-71,-8 91 745,-27 140 1,35-254-1295,-5 14 530,4-19-493,1 1 1,0-1-1,-1 1 1,1-1-1,0 0 1,-1 1-1,1-1 1,-1 1-1,1-1 1,-1 0 0,1 0-1,0 1 1,-1-1-1,1 0 1,-1 0-1,0 1 1,1-1-1,-1 0 1,1 0-1,-1 0 1,1 0-1,-1 0 1,1 0-1,-1 0 1,1 0-1,-1 0 1,0 0-1,1 0 1,-1 0-1,0-1 1,-4-3-3401,2-13-1117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8100,'0'0'8532,"0"9"-8231,-5 53 487,-1-1 0,-25 101-1,-4 26-562,32-141-1078,2-17-2572,1-29 3186,3 6-3893,8-7-1634</inkml:trace>
  <inkml:trace contextRef="#ctx0" brushRef="#br0" timeOffset="1">292 251 7347,'0'0'8404,"-51"120"-7892,40-79 49,3-2-433,3-8-48,2-5-160,1-4 80,2-8-1441,0-6-960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7619,'0'0'8132,"0"-24"-8196,0 26-32,0 13-816,5-1-1281,6-2-1537,3 0-48,4-7-1200</inkml:trace>
  <inkml:trace contextRef="#ctx0" brushRef="#br0" timeOffset="1">254 35 5683,'0'0'9772,"-9"25"-8393,0 1-994,-47 139 1341,42-119-1290,3 1 0,1 0-1,3 1 1,-3 95 0,10-134-353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2289,'0'0'12950,"192"-20"-12438,-119 20-48,-15 0-464,-15-2-272,-19-3-1969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211 127 3249,'0'0'6988,"3"-20"-4027,8-63-368,-10 62 1234,-1 22-3811,0-1 1,0 0-1,0 0 0,0 0 1,0 0-1,0 0 1,0 0-1,0 0 0,0 0 1,0 0-1,0 0 1,-1 0-1,1 0 0,0 0 1,0 0-1,0 0 0,0 0 1,0 0-1,0 0 1,0 0-1,0 0 0,0 0 1,0 0-1,0 0 1,0 0-1,-1 0 0,1 0 1,0 0-1,0-1 1,0 1-1,0 0 0,0 0 1,0 0-1,0 0 1,0 0-1,0 0 0,0 0 1,0 0-1,0 0 0,0 0 1,0 0-1,0 0 1,0 0-1,0 0 0,0 0 1,0-1-1,0 1 1,0 0-1,0 0 0,0 0 1,0 0-1,0 0 1,0 0-1,0 0 0,0 0 1,0 0-1,0 0 1,0 0-1,0 0 0,0-1 1,0 1-1,0 0 1,0 0-1,0 0 0,0 0 1,0 0-1,0 0 0,-5 12 136,-39 170 730,24-85-182,7-39-515,-2 13-116,-3-1 0,-48 119 0,66-188-264,-1 0-14,1 0-1,0 0 0,0-1 1,-1 1-1,1 0 0,0-1 1,-1 1-1,1-1 0,-1 1 1,1 0-1,-1-1 0,1 1 1,-1-1-1,1 1 0,-1-1 1,1 1-1,-1-1 0,0 0 1,1 1-1,-1-1 0,0 0 1,1 1-1,-1-1 0,0 0 1,0 0-1,1 0 0,-1 0 1,0 1-1,0-1 0,1 0 1,-2-1-1,-22 2-7308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5635,'0'0'8011,"-26"2"-6850,9-2-970,3 0-34,1 0-1,-1 2 1,-26 4 0,33-4-76,0 1 0,1-1 0,-1 1 0,0 0 0,1 1 0,0-1-1,0 1 1,0 1 0,0-1 0,1 1 0,-1 0 0,-6 8 0,-3 5 47,1 1-1,1 1 1,0-1 0,2 2-1,0 0 1,1 0 0,1 1-1,2 0 1,0 1 0,1 0-1,1 0 1,1 0 0,-1 31-1,4-44-111,1-1-1,1 0 1,-1 0-1,1 1 1,1-1-1,0 0 1,0 0-1,1 0 1,4 10-1,-3-13 1,-1 0-1,1 0 1,0 0 0,1-1-1,-1 1 1,1-1-1,0 0 1,0-1 0,1 1-1,-1-1 1,1 0-1,11 5 1,0-1 3,-1-1-1,1-1 1,1 0-1,-1-2 1,1 0 0,29 3-1,-13-4-703,0-2-1,57-6 1,-78 3-146,1 0 1,0-1 0,13-4-1,37-20-4755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47 7828,'0'0'2051,"-24"21"646,-6 6-1980,-34 38-1,61-61-615,0 0-1,0 0 1,1 0 0,-1 0-1,1 0 1,0 1 0,1-1-1,-1 0 1,0 1 0,1 0 0,0-1-1,0 1 1,1 0 0,-1-1-1,1 1 1,0 0 0,1 0-1,-1-1 1,2 7 0,-1 5 270,0-12-308,-1 1 1,1-1-1,-1 1 0,2-1 0,-1 1 1,0-1-1,1 0 0,0 1 0,0-1 1,0 0-1,0 0 0,1 0 0,-1-1 1,1 1-1,3 3 0,0-3-10,-1 1 0,1-1 0,-1 0 0,1 0 0,0-1 0,0 0 1,1 0-1,13 4 0,3-1 6,0-1 1,1-2-1,0 0 1,41-2 0,-56-1-49,1 0 0,-1 0 0,1-1 0,-1-1 0,0 0 0,1 0 1,-1 0-1,12-6 0,-16 5 11,1 0 0,-1 0 0,-1-1 0,1 0 0,-1 1 0,1-1-1,-1-1 1,0 1 0,0-1 0,-1 0 0,1 1 0,-1-2 0,0 1 0,4-11 0,-2 1 172,0 0 1,-1-1-1,0 0 0,-1 0 1,-1 0-1,-1 0 0,0 0 0,-1 0 1,-1 0-1,-3-22 0,2 33-148,1 0 0,-1 1-1,0-1 1,-1 1 0,1-1 0,-1 1-1,0 0 1,0 0 0,0 0 0,-1 0 0,1 1-1,-1-1 1,0 1 0,0 0 0,0 0-1,0 0 1,-1 1 0,1 0 0,-1-1-1,1 2 1,-6-3 0,-8-2-45,0 1 1,-1 0-1,1 1 1,-25-1-1,43 5-2,-16-2-356,0 1 0,0 0 0,0 1 0,-24 3 0,35-2-46,0 1 1,1-1-1,-1 0 0,1 1 1,0 0-1,-1 0 0,1 0 1,-5 4-1,6-3-230,0 0 1,0-1-1,0 1 1,0 1-1,1-1 0,-1 0 1,1 0-1,0 1 1,0 0-1,-3 6 1,-5 30-8362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9012,'0'0'9858,"-20"7"-9543,7-3-274,5-2-10,0 0-1,1 0 1,-1 1-1,1 0 1,-14 9 0,19-11-19,0 1 0,-1 0-1,1 0 1,0 0 0,0 0 0,0 1 0,0-1 0,1 0 0,-1 1 0,1-1 0,-1 1 0,1 0 0,0-1 0,0 1 0,0 0 0,0 0 0,1 0 0,-1 0 0,1 0 0,-1 0 0,1 0 0,0-1 0,1 6 0,3 22 84,2 0 1,2-1-1,16 46 1,-14-50-62,-2 0 0,-1 0 1,-1 0-1,-1 1 0,3 43 1,-8-65-38,1-2 8,-1 1 1,0 0-1,0 0 1,-1-1-1,1 1 1,-1 0-1,1-1 1,-2 5-1,1-6 4,0 0 0,0 0 0,0 0-1,0 0 1,0 0 0,0 0 0,0 0 0,0 0-1,-1-1 1,1 1 0,0 0 0,0-1 0,-1 1-1,1-1 1,0 0 0,-1 1 0,1-1 0,-3 0-1,-12 3 45,0-1 0,1-1 0,-1 0 0,0-1 0,-18-3 0,27 2-173,-1 0 0,1 0-1,0-1 1,0 0 0,0-1-1,0 1 1,0-1-1,0-1 1,1 1 0,0-1-1,0 0 1,0-1 0,-6-4-1,9 5-293,0 1-1,0-1 1,0 1-1,1-1 1,-1 0-1,1 0 0,0 0 1,0-1-1,1 1 1,-1 0-1,1-1 1,0 1-1,0-1 1,0 1-1,1-1 1,-1-4-1,1-38-6191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3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9156,'0'0'9082,"-6"34"-7658,-43 221 479,37-199-1354,3 1 1,-3 90-1,12-144-544,0 0-1,0 1 0,0-1 0,1 0 1,-1 0-1,1 0 0,0 0 0,0-1 1,0 1-1,0 0 0,0 0 1,1 0-1,-1-1 0,4 6 0,-2-5-3,0-1 0,0 1 0,0-1 0,0 0 0,1 0 0,-1 0 0,1 0-1,-1-1 1,1 1 0,0-1 0,4 1 0,8 2-175,-1-1 1,1-1-1,-1 0 1,24-1-1,-29-1-574,-1-1-1,1 1 0,-1-2 0,1 0 1,-1 0-1,1 0 0,-1-1 1,13-6-1,13-14-5745</inkml:trace>
  <inkml:trace contextRef="#ctx0" brushRef="#br0" timeOffset="1">46 378 5475,'0'0'14406,"203"-19"-13509,-128 21-545,-22-2-272,-21 0-160,-13 0-224,-14 0-1793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67 152 3153,'0'0'7697,"-10"0"-6280,-46 0 4415,61 0-5341,758-52 1376,-396 18-1368,-259 27-228,79-8 277,-183 14-333,-4 2-155,1-1 0,-1 0 1,0 0-1,1 0 0,-1 0 1,1 0-1,-1 0 0,1 0 1,-1 0-1,0 0 1,1-1-1,-1 1 0,1 0 1,-1 0-1,0 0 0,1 0 1,-1-1-1,1 1 0,-1 0 1,0 0-1,1 0 1,-1-1-1,0 1 0,0 0 1,1-1-1,-1 1 0,0 0 1,1-1-1,-1 1 1,0 0-1,0-1 0,0 1 1,0-1-1,1 1 0,-1 0 1,0-1-1,0 1 0,0-1 1,0 1-1,0-1 1,-1 0-51,0 1 1,0 0 0,0-1 0,0 1 0,1 0 0,-1-1 0,0 1-1,0 0 1,0 0 0,0 0 0,0 0 0,0 0 0,0 0 0,-2 1 0,-2-1 4,-466 19-199,-318 39 270,775-57-105,21 0-133,29-1 37,43-4 113,88-15 0,-11-1-26,203-7 18,75-6 81,-419 30-430,-15 3 335,0 0 0,0 0 0,0 0 1,0 0-1,0 0 0,0 0 1,0 0-1,0 0 0,0 0 1,0 0-1,0 0 0,0 0 1,0 0-1,0 0 0,0 0 1,0-1-1,0 1 0,0 0 1,0 0-1,0 0 0,0 0 1,0 0-1,0 0 0,0 0 0,0 0 1,0 0-1,0 0 0,0 0 1,0 0-1,0 0 0,0 0 1,0 0-1,0 0 0,0 0 1,0-1-1,0 1 0,0 0 1,0 0-1,0 0 0,0 0 1,0 0-1,0 0 0,0 0 0,0 0 1,0 0-1,0 0 0,0 0 1,0 0-1,0 0 0,0 0 1,0 0-1,0 0 0,0 0 1,1 0-1,-1 0 0,0 0 1,0 0-1,0 0 0,0 0 1,0 0-1,-22-3-1693,4 4-139,1 0-1,-1 0 1,-20 6 0,-25 10-5227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4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34 5987,'0'0'5464,"-7"-3"-5104,-22-8-35,22 8 732,5 1 887,-4-1 853,-52-2-6967,7-2-3319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5106,'0'0'8959,"9"-5"-7977,248-142 723,-247 141-1755,-5 4 2,-1 0 0,1-1 0,-1 0 0,0 0-1,0 0 1,0 0 0,0-1 0,-1 0 0,7-8 0,-35 37-8025,-8 5 4087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4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1 592,'0'0'5168,"-1"0"-5079,1 1 1,0-1-1,0 1 0,0-1 0,0 1 1,0-1-1,-1 1 0,1-1 0,0 1 1,0 0-1,1-1 0,-1 1 1,0-1-1,0 1 0,0-1 0,0 1 1,0-1-1,1 1 0,-1-1 1,0 1-1,0-1 0,1 1 0,-1-1 1,0 1-1,1-1 0,-1 0 1,1 1-1,304 30 775,-271-28 3992,-34-3-4843,0 0 1,0 0-1,0 0 1,-1 0-1,1 0 1,0-1-1,0 1 1,0 0 0,0 0-1,0 0 1,0 0-1,0 0 1,0 0-1,0 0 1,0 0-1,0 0 1,0 0-1,-1 0 1,1 0-1,0 0 1,0 0-1,0 0 1,0 0 0,0 0-1,0 0 1,0 1-1,0-1 1,0 0-1,0 0 1,0 0-1,0 0 1,0 0-1,0 0 1,-1 0-1,1 0 1,0 0-1,0 0 1,0 0 0,0 0-1,0 0 1,0 0-1,0 0 1,0 0-1,0 0 1,0 1-1,0-1 1,0 0-1,0 0 1,0 0-1,0 0 1,0 0-1,0 0 1,0 0 0,0 0-1,0 0 1,0 0-1,0 0 1,0 0-1,0 1 1,0-1-1,0 0 1,0 0-1,0 0 1,0 0-1,0 0 1,0 0-1,0 0 1,1 0-1,-65 0-5452,-7 0-2290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10 266 1249,'0'0'8724,"-1"-8"-7596,-1-9-541,-1-7 488,0-42-1,3 60-1030,0 0-1,0 1 1,1-1 0,0 1-1,0-1 1,0 1 0,1 0-1,0-1 1,0 1 0,0 0-1,0 0 1,1 0 0,0 1-1,4-6 1,-1 4-42,1 0 1,-1 0-1,1 0 1,1 1-1,-1 0 0,1 0 1,0 1-1,0 0 1,0 0-1,1 1 0,-1 0 1,1 1-1,0 0 1,0 0-1,0 1 0,0 0 1,0 0-1,0 1 1,18 2-1,-22-1-6,0 1 0,0 0 0,0 0 0,0 0 0,0 0 0,0 1-1,0 0 1,-1 0 0,0 0 0,1 1 0,-1-1 0,0 1 0,-1 0 0,1 0 0,4 8 0,7 9-30,21 44 0,-33-60 34,5 12 11,-1 0 0,0 1 0,-1-1 0,-1 2 1,-1-1-1,0 0 0,-1 1 0,-1 0 0,-1 27 1,-5-28 1126,1-19 1063,2-12-1208,-1-40-639,2-47-186,0 90-150,1-1 0,1 0-1,0 1 1,0-1 0,1 1-1,8-18 1,-10 24-18,1 1 0,0 0 0,0-1 0,1 1 1,-1 0-1,0 1 0,1-1 0,0 0 0,0 1 0,0-1 0,0 1 1,0 0-1,0 0 0,0 0 0,1 1 0,-1-1 0,1 1 0,4-2 0,0 2-25,1-1-1,0 1 1,0 0-1,0 1 1,0 0-1,14 2 1,-17-1 17,0 1-1,-1-1 1,1 1 0,-1 0-1,1 1 1,-1 0 0,0-1-1,0 2 1,0-1 0,0 0-1,0 1 1,-1 0 0,0 0-1,0 1 1,0-1 0,0 1-1,-1 0 1,1-1 0,4 12-1,-3-6-53,1 1-1,-2 0 0,0 0 0,0 0 0,-1 1 0,0 0 0,-1-1 1,0 1-1,0 14 0,-2-9-818,0 1 1,-2-1 0,0 1-1,-5 22 1,-2-2-2991,5-4-1692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3730,'0'0'7494,"14"1"-6755,572-4 3068,-555 3-3462,-15 0-1298,-6 0-2460,-30 4-837,-13 8-2241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4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6147,'0'0'8908,"11"0"-8270,105 0 763,-60 0-783,-45 0-347,-17 0-32,-158 3 641,164-3-701,-4 47-282,3-32 110,-1 0 0,2 0-1,1 21 1,0-32-2,-1 0 1,1 0 0,0 0-1,0 0 1,1 0-1,-1-1 1,1 1-1,0 0 1,0 0 0,0-1-1,0 1 1,1-1-1,-1 0 1,1 0-1,0 0 1,6 5 0,-7-6 33,1-1 1,-1 0 0,1 0 0,-1 0-1,1 0 1,0 0 0,-1 0-1,1-1 1,0 1 0,0-1 0,-1 0-1,1 0 1,0 0 0,0 0 0,5-1-1,44-13 305,-33 8-302,5 1-33,0 2-1,1 0 1,-1 1-1,29 2 1,-36 0-22,-14 0 9,0 1-1,-1-1 1,1 0 0,0 1 0,-1-1 0,1 1 0,0 0 0,-1 0 0,0 0 0,1 0 0,-1 1 0,1-1-1,-1 0 1,0 1 0,0 0 0,0-1 0,0 1 0,0 0 0,0 0 0,-1 0 0,1 1 0,-1-1 0,1 0-1,-1 0 1,0 1 0,0-1 0,0 1 0,0-1 0,1 6 0,1 5-17,0 0-1,-1 1 1,-1-1 0,-1 22-1,0-33 24,0 0-1,0 0 1,0 0-1,-1 0 0,1 0 1,-1 0-1,0 0 1,1 0-1,-1 0 1,0-1-1,0 1 0,0 0 1,0 0-1,-1-1 1,1 1-1,0-1 1,-1 1-1,1-1 0,-1 0 1,1 1-1,-1-1 1,1 0-1,-1 0 1,0 0-1,0 0 0,-3 1 1,-5 1 6,0 0 0,0 0 1,0-1-1,-11 1 0,19-3-8,-36 4-1097,0-1 0,1-2 0,-63-7 0,15-10-6424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4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48,'0'0'64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4626,'0'0'7500,"-12"0"-6129,-39 0-1,21 0 3385,87 0-4574,501 17 575,-735-19 1070,32 2-1889,-100-5 226,230 3-11,33-1-29,364-3-15,-233 7 29,-149-1 159,1-10 123,-4 4-3586,-7 6-1107,-7 0-3281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24 2753,'0'0'8714,"-17"2"-7036,-20 0-1163,5 0 1109,-3 0 2712,42-1-4011,437 55 555,-255-37-567,100-2 2251,-298-17-2518,0-1 0,1-1 0,0 1 0,-13-5 0,-11-2-84,-377-49-75,353 51 106,-81-8-1,-111-13-24,299 24-91,408 19 160,21 0 350,-585-23-421,12 0-121,-402 5-290,259 3 372,234-1 25,5 1-80,15 4 96,0 0 0,0-2 1,0 0-1,1-1 0,25-1 0,-23 0 42,386 1 188,-225-3-140,-173 1-56,29 0 3,0 0 0,-1-3-1,58-11 1,-90 11 64,-15 1-18,-388 1-99,-2 33 8,388-30 37,-1-1 0,-1 1 1,-17 5-1,31-7 1,0 0 0,0 0 1,0 0-1,0 1 0,0-1 0,0 0 0,1 0 0,-1 0 0,0 0 0,0 0 0,0 0 0,0 0 0,0 1 0,0-1 0,0 0 0,0 0 1,0 0-1,0 0 0,0 1 0,0-1 0,0 0 0,0 0 0,0 0 0,0 0 0,0 0 0,0 1 0,0-1 0,0 0 0,0 0 0,0 0 1,0 0-1,0 1 0,0-1 0,0 0 0,0 0 0,0 0 0,0 0 0,0 0 0,0 1 0,-1-1 0,1 0 0,0 0 0,0 0 1,0 0-1,0 0 0,0 0 0,0 0 0,-1 0 0,1 0 0,0 1 0,20 2-30,459 2 193,-402-6-162,-4 0 17,139-21 0,-211 22-15,0 0 0,0 0 0,0 0 0,0 0 0,0-1 0,0 1 1,0 0-1,0 0 0,0-1 0,0 1 0,0 0 0,0-1 0,-1 1 1,1-1-1,0 0 0,0 1 0,0-1 0,0 0 0,-1 1 0,1-1 0,0 0 1,0-1-1,-1 1 1,-1 0 0,0 0 0,0 1 0,0-1 0,0 0 0,0 0 0,1 1 0,-1-1 1,0 1-1,-1-1 0,1 1 0,0-1 0,0 1 0,0-1 0,0 1 0,0 0 0,0 0 0,0 0 0,-1 0 1,1-1-1,-1 2 0,-71-10-51,-100 3 1,69 3 19,-431-9-16,519 16-49,15 0-4,9 3 34,5-1 46,1-1 1,0-1-1,0 0 0,29 3 1,-27-4 11,71 9 78,104 2 0,91-13-34,-153-2 15,-77 2-40,51-2 46,-95-1-28,-12 1-14,-16-1-1,-36 2-16,-317 7-74,177 0 58,-75 5-14,266-10 19,6-1-19,12 1-35,125 2 100,-1-6 1,140-21-1,53-18-144,-312 37 97,-19 2 27,-13 1-13,-753 8-154,756-7 160,9 0-8,1 0-1,-1-1 0,0 1 0,1 0 1,-1 0-1,0 1 0,1-1 1,-1 0-1,0 0 0,1 1 0,-1-1 1,1 1-1,-1 0 0,-2 1 0,4-2-1,0 0 0,0 0-1,0 0 1,-1 0 0,1 0-1,0 1 1,0-1-1,0 0 1,0 0 0,0 0-1,0 0 1,0 0 0,0 1-1,0-1 1,0 0-1,0 0 1,0 0 0,0 0-1,0 0 1,0 0 0,0 1-1,0-1 1,0 0-1,0 0 1,0 0 0,0 0-1,0 0 1,0 0 0,1 1-1,-1-1 1,0 0-1,0 0 1,0 0 0,0 0-1,0 0 1,0 0 0,0 0-1,0 0 1,1 1-1,-1-1 1,0 0 0,0 0-1,0 0 1,0 0 0,11 5-41,19 2 19,0-2 0,55 4 0,72-5 138,-114-4-95,15 1 0,312-2-14,-349 0 12,1 0 0,22-5 0,-36 3 41,-8 2-23,-5-1 0,-57-2-44,-82 4 0,53 2 9,-43-3 3,-149 2 10,260 3-120,21 0 29,15 0 33,52 5 32,80 1-1,73-11 101,-94 0-94,-106 1 20,-24 0 10,-32-1-27,-90-6-105,-168-31 0,286 36 121,6 2-7,1 0 0,-1-1 0,1 0 0,0 1 1,-1-1-1,1-1 0,0 1 0,-6-3 0,51 2-322,-37 2 391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4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1 496,'0'0'12574,"9"0"-18961,1 0 1113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2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34 2065,'0'0'8305,"-4"-2"-7254,3 1-689,0 1-220,0 0 0,0-1 0,0 1 0,0-1 0,0 1 0,0-1 0,0 0 0,0 1 0,0-1 0,0 0 0,1 0 0,-1 1 0,0-1 0,1 0 0,-1 0 0,0 0 0,1 0 0,-1 0 0,0-2 2467,3 23-2739,1-6 133,2 0 0,0-1 0,10 20 0,4 10 324,-17-42-93,0-1 1,0 1-1,0-1 1,0 1 0,0-1-1,0 0 1,0 1-1,1-1 1,-1-1 0,0 1-1,0 0 1,0 0-1,0-1 1,0 1 0,3-2-1,13-6-105,0 0 0,25-18 0,13-6-108,-11 12-13,-26 12 56,0-1 0,-1 0 1,24-17-1,-35 20-321,-29 19-7549,-21 13-125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2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821 359 112,'0'0'1748,"-18"-24"-993,-62-78-91,72 93-516,0 0-1,0 1 1,-1 0 0,0 0-1,-1 1 1,1 0 0,-22-11-1,16 10 40,-5-3 3,-1 2 0,0 0 0,0 1 0,0 2 0,-1 0 0,0 1 0,0 1 0,0 1 0,-1 1 0,-30 1-1,40 2-168,1 0-1,-1 1 1,1 0-1,-1 1 1,1 0-1,0 1 0,0 0 1,0 1-1,1 1 1,0-1-1,0 2 0,0 0 1,1 0-1,-1 1 1,-16 17-1,16-13 23,0 0 0,1 0 0,0 1 0,1 0 0,1 1 0,0 0 0,1 0 0,1 1 0,0 0 0,0 0 0,2 1 0,-4 21 0,3 0-24,3 1 1,1 0-1,7 70 1,-2-84-36,1-1 1,1 0-1,2-1 1,0 1 0,1-2-1,1 1 1,1-1-1,1-1 1,1 0 0,1 0-1,1-1 1,0-1 0,1-1-1,1 0 1,1-1-1,28 20 1,-34-29 0,1 0 0,0-1 0,0 0 0,0-1 0,1 0 0,-1-1 0,21 3 1,-6-3 62,0-2 1,51-2 0,-64-1-17,0-1 1,0 0 0,0-1 0,0-1-1,0-1 1,-1 0 0,0 0 0,0-2-1,0 0 1,-1 0 0,0-1-1,0-1 1,-1 0 0,18-17 0,-16 12-16,-1-1 1,0 0 0,-1-1-1,0 0 1,-2-1 0,0 0 0,0-1-1,-2 0 1,0 0 0,9-36-1,-6-2 168,-2-1 0,-2 0 0,-2-92-1,-6 132-70,0-1 0,-2 1-1,0 0 1,-1-1 0,-1 2-1,0-1 1,-2 0 0,1 1 0,-2 0-1,0 1 1,-1 0 0,-1 0-1,-19-23 1,20 27-74,-1 1-1,0-1 1,-1 1 0,0 1-1,0 0 1,-1 1-1,0 0 1,-1 0 0,1 2-1,-1-1 1,-1 2 0,1 0-1,-1 0 1,0 1 0,0 1-1,0 1 1,-17-2-1,14 3-32,0 2 0,0-1-1,-29 6 1,38-4-12,-1 1-1,1 0 1,0 0 0,0 0-1,1 1 1,-1 0 0,1 1-1,0-1 1,-10 9 0,-12 15 19,1 1 0,2 1 0,0 1 0,2 2-1,2 0 1,1 1 0,2 1 0,-20 49 0,30-61 1,1 1-1,1 0 0,1 1 1,1-1-1,1 1 1,2 0-1,0 1 0,2-1 1,4 48-1,-1-59-14,1 1-1,0 0 1,0-1-1,2 1 0,0-1 1,0-1-1,1 1 1,1-1-1,0-1 0,18 21 1,10 10 67,65 55 1,-93-91-50,15 14 7,1 0-1,48 30 1,-61-45-16,0 0 0,0-1 0,1 0 0,0 0 1,0-1-1,0-1 0,1 0 0,-1 0 0,23 0 0,-27-2 12,0-1-1,1 0 1,-1-1-1,1 1 1,-1-2-1,1 1 1,-1-1-1,0-1 1,0 1-1,0-1 1,0-1-1,0 1 1,-1-1-1,0-1 1,1 0-1,-2 0 1,1 0-1,-1 0 1,1-1-1,-1 0 1,8-11-1,-4 2 87,0-1 0,-1 1-1,0-1 1,-2-1 0,0 0 0,0 0-1,-2 0 1,0-1 0,2-20-1,2-25 86,2-77 0,-10 114-205,4-340 691,-6 358-643,1-1 0,-1 1 0,-1 0 1,1 0-1,-1 0 0,-1 0 0,1 0 0,-2 1 0,1-1 1,-1 1-1,0 0 0,0 0 0,-1 0 0,0 0 1,0 1-1,-1 0 0,1 0 0,-1 0 0,-1 1 0,1 0 1,-1 0-1,0 0 0,0 1 0,0 0 0,-1 1 0,-12-5 1,-1 1 5,-1 1 1,0 1 0,0 1-1,-27-2 1,-91 3-14,107 3-11,4 0 4,0 1-1,0 2 1,0 0-1,0 2 1,-52 16-1,69-17-25,0 1 0,0 1 0,0 0-1,1 0 1,0 1 0,0 1 0,1 0 0,-1 0-1,2 1 1,-1 0 0,2 1 0,-1 0 0,1 0-1,1 1 1,-9 14 0,8-8 0,1-1 0,1 1 0,0 0 0,2 1 0,0-1 0,0 1 0,0 20 0,1 15-15,5 60 0,-1-95 26,1 0-1,0 0 0,2 0 1,0 0-1,1 0 1,0-1-1,2 0 1,0 0-1,1-1 0,1 0 1,0 0-1,1-1 1,0 0-1,2 0 1,0-1-1,0-1 0,1 0 1,1-1-1,0-1 1,0 0-1,1 0 1,1-2-1,0 0 0,0 0 1,1-2-1,0 0 1,29 7-1,-24-9 11,1-1 0,-1-1 0,0-1 0,1-1 0,0-1 0,41-6 0,-51 4-6,0-1 1,0 0 0,-1-1 0,0 0 0,0-1 0,0 0 0,0-1 0,-1 0 0,0-1 0,0-1 0,-1 1-1,0-2 1,12-12 0,-8 6 16,-2-2 0,0 0 0,-1 0 0,0-1 0,-2 0 0,0-1 0,-1 0 0,-1-1 0,6-25 0,-4 5 36,-2-1-1,-2 0 1,0-71 0,-5 109-35,0-1 1,0 0-1,0 0 1,0 1-1,-1-1 1,0 0-1,0 1 1,0-1-1,0 1 1,0-1 0,-1 1-1,0-1 1,1 1-1,-4-4 1,3 5 12,-1 0 0,1 0 1,-1 0-1,1 0 1,-1 0-1,0 1 0,0-1 1,1 1-1,-1 0 0,0 0 1,0 0-1,-1 0 0,1 0 1,0 1-1,0-1 0,-6 1 1,4 0-5,-30-2-115,33 2 78,0 0 1,0 0 0,0 1-1,-1-1 1,1 0 0,0 1 0,0 0-1,0-1 1,0 1 0,0 0-1,0 0 1,-2 1 0,3-2-76,0 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1 352,'0'0'11120,"0"6"-10867,-2 64 868,0-28-568,7 73 1,-3-107-505,0 0 0,0 0 0,1 0 1,7 14-1,-7-16-50,0 1 1,0-1 0,-1 1-1,1-1 1,-2 1 0,1 0-1,1 13 1,-3-20-88,0 0 0,0 1 0,0-1 0,0 0 0,0 1 0,0-1 0,0 0 0,0 0 0,1 1 0,-1-1 0,0 0 0,0 0 0,0 1 0,1-1 0,-1 0 1,0 0-1,0 0 0,0 0 0,1 1 0,-1-1 0,0 0 0,0 0 0,1 0 0,-1 0 0,0 0 0,1 1 0,-1-1 0,0 0 0,0 0 0,1 0 0,-1 0 0,0 0 0,1 0 0,-1 0 0,0 0 0,0 0 0,1 0 0,14-3-3941,10-7-2795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5731,'0'0'9241,"-2"2"-8835,1-1-382,1-1 0,-1 1 0,1-1 0,0 1 0,-1-1 0,1 1 0,-1 0 0,1-1 0,0 1 0,0 0 0,-1-1 0,1 1 0,0 0 0,0-1 0,0 1 0,0 0 0,0 0 0,0-1 0,0 1 0,0 0 0,0-1 0,0 1 0,0 0 0,1 0 0,10 22 512,25 17 334,-15-22-706,-1 0 0,2-1 0,0-1 0,1-2 0,1 0 0,0-1 0,1-1 0,0-2 0,1 0-1,37 8 1,-26-14-4331,-28-4-1041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23 3025,'0'0'2924,"-28"-3"-1798,-91-8-184,106 10-712,0 0 0,0 0-1,1 1 1,-1 1 0,0 0 0,0 1-1,1 0 1,-1 1 0,1 0 0,-17 8-1,15-3-13,1 0-1,0 2 1,1-1 0,0 2-1,0-1 1,-16 21 0,-8 9 87,2 1 0,2 2 0,1 1 0,-41 80 0,56-90-156,2 0 0,1 0 0,1 2 0,2-1 0,2 1 0,1 1 0,-3 60 0,11 54 252,1-131-325,0 0-1,2-1 1,0 0 0,1 0-1,12 28 1,-8-26-38,2 0 0,0-1 0,1 0 0,1-1 0,1 0 0,0-1-1,2-1 1,0 0 0,0-1 0,2-1 0,0 0 0,1-1 0,0-1 0,1-1 0,0-1 0,1-1 0,0-1 0,1 0 0,0-2 0,36 8 0,-21-10 69,1 0-1,-1-3 1,58-3 0,-84 0-39,0 0 1,-1-1-1,1 0 1,0 0-1,-1-1 0,1-1 1,-1 0-1,0 0 1,16-10-1,-13 5 38,0 0-1,-1-1 1,0 0-1,0-1 1,-1 0-1,10-14 1,2-8 58,0-1-1,-3-2 1,0 0 0,18-51 0,-19 38-100,-2-1 1,-3 0-1,-1-1 0,-3-1 0,-2 0 1,-2 0-1,-3 0 0,-6-104 0,1 143 4,0-1 0,-2 1 0,1 0 0,-2 0 0,0 0-1,0 0 1,-13-21 0,-5-2 80,-31-37 0,37 51-120,-1 1-1,-1 1 1,0 1-1,-29-22 1,37 33-23,0 1 1,0 0-1,-1 1 1,0 0 0,0 0-1,0 2 1,-1 0 0,1 0-1,-1 1 1,0 0-1,-16 0 1,-4 0-12,-1 3 1,-39 3-1,59-2-7,0 2 0,0 0-1,1 0 1,-1 1 0,1 1 0,0 0-1,0 0 1,-12 9 0,6-1 7,1 0-1,0 1 1,1 1 0,1 1 0,0 0 0,1 1-1,1 1 1,1 0 0,0 1 0,1 0-1,1 1 1,1 1 0,-9 26 0,5-6-6,2 1 1,2 0 0,2 1 0,1-1-1,-1 87 1,7-103 13,0 10-6,1 1 0,1 0 1,2-1-1,2 0 0,10 42 1,-7-52 0,1-1 0,2-1 0,0 0 0,1 0 0,1-1 0,1-1 0,2 0 0,0-1 0,29 29 0,-29-34-1,1-2 0,1 0-1,0-1 1,0-1 0,1-1-1,1 0 1,0-1 0,0-2-1,1 0 1,0-1-1,40 8 1,-16-9 31,-1-2 1,1-2-1,77-7 1,-104 3-15,0 0 1,0-2 0,0 0 0,0-1-1,-1 0 1,1-2 0,-2 0 0,1-1 0,-1 0-1,19-14 1,-17 8 4,-1 0 1,0-1-1,-1-1 0,0-1 0,-1 0 1,-2-1-1,19-29 0,-12 10-9,-2-1-1,-1 0 1,-2-2 0,-2 0 0,-1 0-1,-3-1 1,-1 0 0,4-66 0,-7-91-4,-5 173 4,0 3 12,-1 1 0,-1-1 0,-1 0 0,0 0 0,-2 1 0,-1-1 0,0 1 0,-2 1 0,0-1 0,-19-32-1,18 36-6,-1 1 0,-2 0 0,1 0 0,-2 1 0,0 0-1,0 2 1,-2-1 0,0 1 0,0 1 0,-1 1-1,0 0 1,-1 2 0,0-1 0,-1 2 0,0 0-1,0 1 1,-1 1 0,1 1 0,-2 1 0,-29-4 0,14 4-29,0 2 1,0 1 0,0 2-1,0 1 1,0 2 0,0 1 0,0 2-1,1 1 1,-41 16 0,47-13 7,0 2 0,1 1 0,1 1 1,0 1-1,1 1 0,0 2 0,2 0 0,0 1 1,2 2-1,0 0 0,1 1 0,1 1 0,2 1 1,0 0-1,2 2 0,1 0 0,0 0 0,3 1 1,-10 32-1,11-22-2,2 1 0,-4 69 0,8 81 38,6-167-32,0 0-1,1 0 0,1 0 0,1-1 0,1 1 0,1-1 0,1 0 0,1-1 1,17 29-1,-11-24 0,1 0 0,2-2-1,0 0 1,1-1 0,1-1 0,40 32 0,-43-41 18,-1-1 1,1-1-1,1-1 0,-1 0 0,2-1 1,-1-1-1,1-1 0,0 0 0,0-2 1,1 0-1,0-1 0,-1-1 1,1-1-1,33-2 0,-47 0 5,-1 1 0,1-1 0,-1 0 0,1-1-1,-1 1 1,0-1 0,0 0 0,0-1 0,0 1 0,0-1 0,0 0-1,-1 0 1,1 0 0,-1-1 0,0 1 0,0-1 0,0 0 0,-1-1-1,0 1 1,1 0 0,-1-1 0,-1 0 0,1 0 0,2-6 0,-5 10-21,0 1 0,0-1 0,0 1 1,0-1-1,0 1 0,0-1 0,0 1 1,0-1-1,0 1 0,0-1 1,0 1-1,-1 0 0,1-1 0,0 1 1,0-1-1,-1 1 0,1-1 0,0 1 1,0 0-1,-1-1 0,1 1 0,0-1 1,-1 1-1,1 0 0,-1-1 0,1 1 1,0 0-1,-1 0 0,1-1 1,-1 1-1,1 0 0,-1 0 0,1 0 1,-1 0-1,1 0 0,-1-1 0,1 1 1,-1 0-1,1 0 0,-1 0 0,0 0 5,1 0 0,-1 0-1,1 0 1,-1 0-1,0 0 1,1 0 0,-1-1-1,1 1 1,-1 0-1,1 0 1,-1-1-1,1 1 1,0 0 0,-1-1-1,1 1 1,-1 0-1,1-1 1,0 1-1,-1 0 1,1-1 0,0 1-1,-1-1 1,1 1-1,-1-2 1,1 2-9,-1-1-45,0 1 1,-1-1-1,1 1 0,0-1 0,0 0 1,-1 0-1,1 0 0,0 1 1,0-1-1,0 0 0,0-1 1,0 1-1,0 0 0,0 0 1,0 0-1,1 0 0,-1-1 0,0 1 1,0-3-1,-7 4-5077,-13 0-558,-12 0-1942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10 223 2945,'0'0'9034,"-1"-11"-8015,-1 3-819,-1-6 247,1 0 0,1 0 0,0 0 1,2-19-1,0 29-418,0-1 1,1 1-1,-1 0 0,1 0 1,0 1-1,1-1 0,-1 0 1,1 1-1,-1-1 1,1 1-1,0 0 0,0 0 1,1 0-1,-1 0 1,1 1-1,4-4 0,8-4-9,0 1-1,22-10 0,-31 16 16,-1 0 1,1 1-1,0 0 0,11-2 0,-16 4-35,0-1 0,0 1 0,0 0 0,0 0 0,0 0 0,1 0 0,-1 0 0,0 1 0,0-1 0,0 1 0,0-1 0,0 1 0,0 0 0,-1 0 0,1 0 0,0 0 0,0 0 0,0 0 0,2 3 0,0 1-6,0 0 0,0 1 0,0-1 0,-1 1 0,0 0 0,0 0 0,2 8-1,12 47 8,-10-26 57,-2 1-1,-2 0 0,-3 70 0,0-55 413,-1-96 2131,-1 14-2153,1 0-1,8-56 0,-6 78-443,1-1 0,0 1 0,0 0-1,1 0 1,0 0 0,1 1 0,0-1-1,0 1 1,1 0 0,0 0 0,1 0-1,0 1 1,0 0 0,11-11 0,-9 12-20,1 0 0,-1 0 0,1 1 0,0 0 0,1 1 1,-1 0-1,1 0 0,-1 1 0,1 1 0,0-1 0,1 2 1,-1-1-1,0 1 0,17 1 0,-24 0 11,1 0-1,-1 0 1,1 1-1,0-1 1,-1 1-1,0 0 1,1 0-1,-1 1 1,1-1-1,-1 0 1,0 1-1,0 0 1,0 0-1,0 0 1,4 4-1,-3-2-4,0 0-1,0 1 0,0 0 1,-1 0-1,0 0 0,0 0 1,0 1-1,3 8 0,0 6 0,-1 0-1,-1 0 0,0 0 0,0 30 0,-1 172-3175,-4-122-4612,1-33-1552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 2081,'0'0'7809,"-10"0"-6323,4-1-2145,-27-3 4726,29 5-2724,5 0-252,22 6-429,71 16 10,185 18 0,101-19-276,-302-19-266,116 1 305,-192-4-328,-5 0-208,-16 0-1023,-37 0-6765,24 4-888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31 4434,'0'0'10095,"-10"-3"-8614,-29-12-238,33 12-544,6 2-463,9 0-191,-8 1 40,169-1 1153,-204 1-1244,-150-6 78,184 6-73,-1 0-1,1 0 1,-1 0-1,1 0 1,-1 0 0,1 1-1,0-1 1,-1 0-1,1 0 1,-1 1-1,1-1 1,-1 0-1,1 1 1,0-1-1,-1 0 1,1 1-1,0-1 1,-1 0 0,1 1-1,0-1 1,-1 1-1,1-1 1,0 1-1,0-1 1,0 1-1,-1-1 1,1 1-1,0-1 1,0 1-1,0 0 1,-3 20-87,2-17 80,-2 40 81,2 68 0,2-51-40,-1-61-20,0 1 0,1-1 0,-1 1 1,0-1-1,0 0 0,0 1 1,1-1-1,-1 1 0,0-1 0,1 0 1,-1 1-1,0-1 0,1 0 0,-1 1 1,0-1-1,1 0 0,-1 0 0,0 0 1,1 1-1,-1-1 0,1 0 0,-1 0 1,1 0-1,-1 0 0,1 0 0,-1 0 1,0 1-1,1-1 0,-1 0 1,1 0-1,-1-1 0,1 1 0,-1 0 1,1 0-1,-1 0 0,0 0 0,1 0 1,-1 0-1,1-1 0,20-5 406,-9-2-401,1 2 0,-1 0 0,1 0 0,0 1 0,1 1 0,-1 0 0,1 1 0,0 0 0,0 1 0,16 0 0,-17 1-25,-1 2 0,1 0 0,20 3 0,-28-2 1,0 0 0,0 0 0,0 0 0,0 0-1,0 1 1,-1-1 0,1 1 0,-1 0 0,0 1 0,0-1 0,4 5-1,0 1-32,0 0 0,-1 0-1,0 1 1,-1-1-1,0 1 1,-1 1-1,0-1 1,-1 1-1,0 0 1,0 0-1,-1 0 1,-1 0 0,0 1-1,0-1 1,-1 1-1,-1-1 1,0 1-1,-2 18 1,2-29 36,0 1-1,-1-1 1,1 1 0,-1-1-1,0 0 1,1 1 0,-1-1 0,0 0-1,0 1 1,0-1 0,0 0 0,0 0-1,0 0 1,0 0 0,0 0-1,0 0 1,0 0 0,-1 0 0,1 0-1,0 0 1,-1-1 0,-1 2 0,-36 8 29,31-8-23,-25 3 57,-1-2-1,-57-1 0,71-2-52,15 0-29,0 0 0,0 0 0,0-1 1,1 0-1,-1 0 0,0 0 0,1 0 0,-1-1 1,1 1-1,-1-1 0,-6-5 0,8 5-310,1 0 0,0 0 0,-1 0 0,1 0 0,0 0 0,0-1 0,1 1 0,-1-1 0,0 1 0,1-1 0,0 0 0,-1 1 0,1-1 0,0 0 0,1 0 0,-1 0 0,0 0 0,1 0 0,-1-5 0,1-15-6362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20 5090,'0'0'8172,"7"-4"-7780,-2 2-368,0-1 0,0 1 0,1 0 0,-1 0 0,1 1 0,-1 0 0,1 0-1,-1 0 1,1 0 0,-1 1 0,1 0 0,0 0 0,-1 1 0,1 0 0,0-1 0,-1 2 0,1-1-1,-1 1 1,0 0 0,0 0 0,1 0 0,-1 1 0,7 4 0,-7-2-16,0 0 1,0 0 0,-1 0-1,0 0 1,1 1-1,-2-1 1,1 1-1,-1 0 1,0 1 0,0-1-1,-1 0 1,1 1-1,-2-1 1,1 1 0,-1 0-1,0-1 1,0 1-1,0 0 1,-1 0-1,0 0 1,-1 0 0,0 0-1,0-1 1,0 1-1,-1 0 1,0-1 0,0 1-1,0-1 1,-1 0-1,0 1 1,0-1-1,-1-1 1,0 1 0,0 0-1,0-1 1,-9 9-1,5-8 291,0 1-1,-1-1 0,1-1 0,-1 0 0,0 0 1,-1-1-1,1 0 0,-1 0 0,0-1 0,0 0 1,0-1-1,0 0 0,0-1 0,0 0 0,0 0 1,-1-1-1,-17-3 0,17-1 653,11 1-172,10 1 20,474-22-2786,-424 22-1329,-18 2-2186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29 431 3265,'0'0'12830,"-5"-16"-11754,-14-51-543,17 60-476,1 0 0,0 0 0,1 0 1,-1 0-1,1 0 0,1 0 0,-1 1 0,1-1 0,0 0 0,1 0 1,0 0-1,0 1 0,0-1 0,1 1 0,0-1 0,0 1 0,0 0 0,1 0 1,7-9-1,-2 5-37,0 1 0,1 0 0,0 0 0,0 1 0,1 0 0,0 1 0,1 0 0,18-8 0,-19 9-29,1 2 0,0 0 0,1 0 0,-1 1-1,1 1 1,-1 0 0,1 0 0,0 1-1,0 1 1,17 2 0,-26-2 7,1 1-1,-1 0 1,0 0-1,0 0 1,0 1-1,-1 0 1,1-1-1,0 1 1,0 1-1,-1-1 1,0 0-1,6 6 1,-3-3-5,-1 2 1,1-1 0,-1 0-1,-1 1 1,1 0 0,3 9-1,-2-4 10,-1 0 0,0 0 0,-1 1 0,-1 0 0,0 0 0,0 0 0,0 26 0,-3-7 552,-1-64 1524,0 21-2030,1 1 1,0-1-1,0 1 0,1 0 1,0-1-1,1 1 1,0 0-1,5-15 0,0 10-47,2 1 0,-1 0-1,2 0 1,-1 1-1,2 0 1,0 1 0,0 0-1,1 0 1,1 2-1,0-1 1,0 2 0,1 0-1,0 0 1,17-6-1,-23 12-15,0 0 0,-1 1-1,1 0 1,0 0-1,10 0 1,-15 1 7,0 1-1,-1 0 1,1 0 0,0 0 0,0 0 0,0 1-1,0-1 1,0 1 0,0 0 0,0 0 0,-1 0-1,1 0 1,0 0 0,-1 0 0,1 1 0,0-1 0,2 4-1,0 1-4,0 1 1,0-1-1,-1 1 0,0 1 0,0-1 0,-1 0 0,0 1 1,4 14-1,-2-3-12,-1 1 0,3 31 0,-5-18-687,-2-1 0,-4 41 1,2-52-1243,-2 1 0,-8 25 0,-4 15-5714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937 25 2897,'0'0'9880,"2"-4"-8440,7-12-373,-9 16-1052,0 0 0,0 0 0,-1 0 0,1 0-1,0 0 1,0 0 0,0 0 0,0 0 0,0-1-1,0 1 1,0 0 0,0 0 0,0 0 0,-1 0-1,1 0 1,0 0 0,0 0 0,0 0 0,0 0-1,0 0 1,0 0 0,0 0 0,0 0 0,0 0 0,0 0-1,0 0 1,0-1 0,-1 1 0,1 0 0,0 0-1,0 0 1,0 0 0,0 0 0,0 0 0,0 0-1,0 0 1,0 0 0,0-1 0,0 1 0,0 0-1,0 0 1,0 0 0,0 0 0,0 0 0,0 0-1,0 0 1,0 0 0,0-1 0,0 1 0,0 0-1,0 0 1,1 0 0,-1 0 0,0 0 0,0 0 0,0 0-1,0 0 1,0 0 0,0 0 0,-12 1 200,1 1 1,-1 0-1,1 1 1,0 1-1,-1 0 1,2 0-1,-1 1 0,-10 7 1,-14 4 158,-21 9 8,-300 126 1986,260-116-1079,-175 41 0,251-71-1287,33-5-1776,8-1-784,-2 1-2618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62 1569,'0'0'7022,"-6"-9"-5662,-18-30 92,19 27 4117,9 11-4025,17 11-2650,-14-6 1683,26 16-368,-2 1 1,0 1-1,45 43 1,77 91 316,-132-133-500,19 19-59,82 66 1,-94-87-1339,0-2 0,2-1 0,0-1 0,44 17-1,21 1-7098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5763,'0'0'7206,"7"-17"-6710,-1 3-458,0 1 0,0 0 0,11-16 0,-14 27-32,-1 0 1,1 0-1,0 0 1,-1 0-1,1 1 1,0-1-1,0 1 1,0 0-1,0-1 1,0 2-1,0-1 1,0 0-1,1 0 1,-1 1-1,0 0 1,0 0-1,1 0 1,-1 0-1,0 0 1,0 1-1,0-1 1,4 2-1,3-1 13,-6-1-16,1 1 0,-1 0 0,1 0 1,-1 0-1,0 1 0,1-1 0,-1 1 0,0 0 0,0 0 1,0 1-1,0-1 0,-1 1 0,1 0 0,-1 0 0,1 0 1,-1 0-1,0 0 0,0 1 0,0 0 0,3 6 0,-3-5 3,-1 0 0,0 0 0,0 1 0,0-1-1,-1 1 1,1-1 0,-1 1 0,-1 0 0,1-1 0,-1 1-1,0 0 1,0 0 0,0 0 0,-1-1 0,0 1 0,-2 6-1,1-8 3,0 1-1,0-1 0,-1 1 0,0-1 0,1 0 1,-1 0-1,-1 0 0,1-1 0,0 1 0,-1-1 1,0 0-1,0 0 0,0 0 0,0 0 0,-6 2 1,-6 4 108,-1-1 0,-31 9 1,38-14 24,7-2 821,14-1-409,140 0-371,-146 0-187,1 0-1,-1 1 1,1 0 0,-1 0 0,1 0-1,-1 1 1,1 0 0,-1 0 0,0 0-1,0 0 1,0 1 0,0 0 0,-1 0-1,1 0 1,-1 1 0,0 0 0,0 0 0,4 4-1,-3-2 3,-1-1 0,0 1 0,0 0 0,-1 1 0,0-1-1,0 0 1,0 1 0,-1 0 0,0 0 0,-1-1 0,1 1-1,-1 0 1,0 0 0,-1 8 0,0-14 5,0 0-1,-1 1 1,1-1-1,0 0 1,-1 0-1,1 0 1,-1 0-1,0 0 1,1 0-1,-1 0 1,0 0-1,0 0 1,0 0-1,1 0 1,-1 0-1,0 0 1,0-1-1,0 1 1,0 0-1,-1-1 1,1 1-1,0-1 1,0 1-1,0-1 1,0 0-1,0 1 1,-1-1-1,1 0 1,0 0-1,0 0 1,-3 0-1,-49 2 148,39-3-117,-29 3 28,14-1-19,-29-2 0,52 1-30,-1-1 1,0 0 0,0 0 0,1-1-1,-1 0 1,1 0 0,-1-1 0,1 1 0,-10-7-1,15 8-65,-1 0 0,1 0 0,0 0 0,0 0 0,0 0 1,0 0-1,0-1 0,0 1 0,0 0 0,0 0 0,1-1 0,-1 1 0,0-1 0,1 1 0,-1-1 0,1 1 0,0-1 0,-1 1 0,1-1 0,0 1 0,0-1 0,0 1 0,0-1 0,0 1 0,1-4 0,-1 4-267,0 0 0,1 0 0,-1-1-1,1 1 1,-1 0 0,1 0 0,0 0 0,-1 0-1,1 0 1,0 0 0,0 0 0,0 0-1,0 0 1,0 1 0,0-1 0,0 0-1,0 0 1,0 1 0,2-2 0,19-5-6333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7043,'0'0'6531,"1"21"-5453,1 148 979,-2-166-2207,0 19 1367,0-19-34,0-12-133,1-1-1021,0 0 0,0-1 0,1 2 0,1-1 0,-1 0 0,2 0 0,-1 1 1,1-1-1,1 1 0,0 0 0,0 1 0,1-1 0,0 1 0,0 0 0,1 1 0,0-1 0,12-9 0,-9 9-47,0 0-1,0 1 1,1 0 0,0 0 0,0 1-1,1 1 1,0 0 0,-1 1-1,2 0 1,-1 0 0,0 2 0,1-1-1,24 0 1,-31 3 12,1-1 0,-1 2 0,1-1 0,0 0 0,10 3 0,-15-2 0,1 0 0,-1 0 1,0 0-1,0 1 0,1-1 0,-1 0 0,0 1 0,0-1 0,0 1 0,0 0 0,-1 0 0,1 0 0,0 0 0,-1 0 0,2 2 0,2 4-7,-1 0 1,0 0-1,-1 1 0,0-1 0,0 1 0,0 0 0,-1 0 0,1 12 1,-1 9-323,-1 36 1,-1-35-362,-1-10-1106,-6 39 0,-3-5-4676,3-16-1945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8340,'0'0'7086,"-3"22"-6561,-31 158 1004,19-116-824,-11 105 1,23-118-3906,2-1-3634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 3714,'0'0'11199,"-10"-2"-9875,-18-6-611,52 8-223,81 10 358,518 41-49,-256-26-584,-358-24-215,-10 0-150,-22 1-663,-16 3-1812,4 6-2383,0-1-3889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36 6131,'0'0'10194,"16"-3"-9583,23-4-44,73-2 0,-88 9-439,-23 0-32,-9 0-11,-74-1 11,-119-15 0,201 16-95,-1 0 0,0 0 1,0 0-1,0 0 0,0 0 0,0 0 0,1 0 0,-1 1 0,0-1 0,0 0 0,0 0 1,0 1-1,1-1 0,-1 0 0,0 1 0,0-1 0,1 1 0,-1-1 0,0 1 1,1-1-1,-1 1 0,0 0 0,0 1 0,-1 0 1,1 1-1,-1-1 0,1 1 1,0-1-1,0 1 1,0 0-1,-1 4 1,0 4 20,1 0-1,-1 22 1,1-18-9,2 31 44,-1-45-55,0 0 0,0 1 0,0-1 0,1 1 0,-1-1 0,1 1 0,-1-1 0,1 0 0,-1 1 0,1-1 0,0 0 0,0 1 0,-1-1 0,1 0 0,0 0 0,0 0 0,0 0 0,0 0 0,0 0 0,1 0 0,-1 0 0,0 0 0,0-1 0,3 2 0,2-1 33,0-1-1,0 0 1,0 0-1,1 0 1,-1-1-1,0 0 1,0 0-1,0-1 1,0 1-1,0-1 1,-1-1-1,11-4 0,6-2 17,-7 4-39,0 0-1,1 1 1,0 1 0,0 1 0,0 0-1,0 1 1,21 2 0,-33-1-19,0 1 0,0 0 0,0 1 0,0-1 0,0 1 0,0-1 0,0 1 0,-1 0 0,1 1 0,-1-1 0,1 1 1,-1-1-1,0 1 0,0 0 0,0 0 0,2 4 0,6 7-5,0 1 1,11 21-1,-17-26 4,0 1-1,-1-1 0,0 1 1,0 0-1,-1 0 0,-1 0 1,0 1-1,0-1 0,-1 0 1,-1 1-1,-1 15 0,1-25 11,0-1 0,0 0-1,-1 1 1,1-1 0,-1 1-1,1-1 1,-1 1 0,0-1-1,1 0 1,-1 1 0,0-1-1,0 0 1,0 0 0,0 0-1,0 0 1,0 0 0,0 0-1,0 0 1,-1 0 0,1 0-1,0 0 1,-1 0 0,1-1-1,0 1 1,-1-1 0,-2 1-1,-4 2 21,0-2-1,0 1 1,-15 0-1,19-2-10,-26 2 76,-1-1 1,-34-4-1,50 1-593,-1-1-1,1 0 0,0 0 1,0-2-1,1 0 0,-17-8 1,-31-21-6215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38 282 4402,'0'0'9025,"-7"-20"-7947,-18-65-171,24 81-828,0 0-1,0 0 0,0 0 0,0 0 0,1 0 0,-1 0 0,1 0 1,0 0-1,0 0 0,1 0 0,-1 0 0,1 0 0,0 0 1,0 0-1,0 0 0,1 0 0,1-4 0,1 4-68,-1 0 0,1 1 1,-1-1-1,1 0 0,0 1 0,1 0 0,-1 0 0,1 0 1,5-2-1,1-2 37,4-1-38,-1 0 1,1 1 0,0 0-1,0 1 1,1 1-1,0 0 1,0 1 0,0 1-1,28-2 1,-42 6-6,0 0 0,0-1 0,0 1 0,0 0 0,0 0 0,-1 1 0,1-1 0,0 0 0,-1 0 0,1 1 0,-1-1 0,1 1 0,-1-1 0,0 1 0,1 0 0,-1 0 0,0-1 0,0 1 0,0 0 0,-1 0 0,1 0 0,0 0 0,0 3 1,15 54 183,-11-27 63,-2 1-1,0 33 1,-3-15 2842,0-39-1567,1-20-1466,0 0 0,0 0-1,1 0 1,0 0 0,0 1 0,1-1 0,0 1 0,0 0 0,0-1 0,1 1 0,9-11 0,2-2-89,1 1 0,28-26 0,-34 35 12,1 0 0,0 1 0,0 0 0,1 1-1,0 0 1,0 1 0,1 0 0,0 1 0,0 0 0,1 1 0,-1 1 0,1 0 0,0 1 0,0 1-1,1 0 1,14 0 0,-26 1 8,-1 1-1,1 0 1,0 1 0,0-1-1,0 0 1,0 1 0,-1 0-1,1-1 1,0 1 0,-1 0-1,1 0 1,0 1-1,3 2 1,-3-2 0,-1 1 1,0-1-1,0 1 0,0 0 1,0 0-1,0-1 0,-1 2 1,1-1-1,-1 0 0,2 7 0,4 17 17,-1 1-1,-1 0 1,-2 0-1,0 0 0,-4 55 1,1-39-63,-1-24-577,-1 1-1,-10 38 1,7-36-3891,-4 42-1,8-13-7068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1 672,'0'0'11013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36 1072,'0'0'8452,"-13"-2"-6926,3-1-1268,-12-2 1036,0 1-1,-42-3 0,42 7 2401,38 0-3194,618 29 216,18 2 1396,-651-31-1882,-4-13-764,0 11 308,1 0 0,0 0 0,0 0 0,-1 0 1,1 0-1,-1 0 0,1 0 0,-1 1 0,0 0 0,0-1 0,-4 0 0,-38-11-3455,32 10 2336,-42-9-3382,-6 0-809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0 4258,'0'0'4375,"-25"0"-3014,-82 1-177,89-1-636,0 1 0,0 1 0,0 0 0,-26 8-1,-1 0 1874,41-7-263,10 2-1421,5-1-586,2-1 0,-1 0-1,0-1 1,20 0 0,-7 1 58,384 21 936,3-23-904,-216-2-29,-84 2-121,110-2 250,-217 1-298,-4 0-24,0 0 1,0 1-1,0-1 1,0 0-1,0 0 1,0 0-1,0 0 1,0-1-1,0 1 1,0 0-1,0 0 1,0-1-1,0 1 1,0 0-1,0-1 0,0 1 1,0-1-1,0 1 1,1-2-1,-2 2-25,0 0 0,0 0-1,1 0 1,-1 0 0,0 0-1,0 0 1,0 0-1,0 0 1,0 0 0,0-1-1,0 1 1,1 0 0,-1 0-1,0 0 1,0 0 0,0 0-1,0 0 1,0 0-1,0-1 1,0 1 0,0 0-1,0 0 1,0 0 0,0 0-1,0 0 1,0-1-1,0 1 1,0 0 0,0 0-1,0 0 1,0 0 0,0 0-1,0 0 1,0-1 0,0 1-1,0 0 1,0 0-1,0 0 1,0 0 0,0 0-1,0-1 1,0 1 0,0 0-1,0 0 1,0 0-1,0 0 1,-1 0 0,1 0-1,0 0 1,0 0 0,0-1-1,0 1 1,0 0 0,0 0-1,0 0 1,-1 0-1,1 0 1,0 0 0,0 0-1,0 0 1,0 0 0,0 0-1,-1 0 1,-9-1-1252,8 1 1032,-108-8-11425,57 4 4904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3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 4210,'0'0'9412,"-9"-1"-8206,-11-2-727,19 1-255,5 2-4,55 1 669,326 30 747,-190-13-941,201 21 1240,-369-37-1220,-23-2-49,-15 0-1215,8 0 76,-9 0-1686,5 0-2276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1659 73 2449,'0'0'10504,"6"-11"-9226,21-35 5,-26 46-1102,-1-1 1,1 1-1,-1-1 0,0 1 1,1-1-1,-1 1 0,0-1 1,1 1-1,-1-1 1,0 0-1,1 1 0,-1-1 1,0 0-1,0 1 0,0-1 1,0 1-1,0-1 0,0 0 1,0 1-1,0-1 1,0 0-1,0 1 0,0-1 1,0 0-1,-9 4 3768,6-1-5106,-45 26 1397,2 3-1,-57 47 1,76-57-146,-30 24 19,-618 466 1458,413-332-1022,-191 137 756,443-312-1466,7-7-872,3 2 871,0-1 1,0 1-1,0 0 1,0-1-1,1 1 1,-1 0 0,1-1-1,-1 1 1,1 0-1,-1 0 1,1 0-1,0-1 1,0 0-1,10-10-1604,1 0 0,0 1 0,0 1 0,1 0 0,21-12 0,-34 21 1723,77-46-10397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3602,'0'0'9823,"0"0"-9579,0-1 1,0 1 0,0 0-1,-1-1 1,1 1 0,0-1-1,0 1 1,0 0 0,0-1-1,0 1 1,1-1-1,-1 1 1,0-1 0,0 1-1,0 0 1,0-1 0,0 1-1,1-1 1,-1 1-1,0 0 1,0-1 0,1 1-1,6 0-168,0 1 0,0 0 0,-1 1 0,1 0 0,0 0-1,-1 0 1,1 1 0,-1 0 0,1 0 0,8 6 0,-7-4-22,379 201 1573,33 18-249,-19 23-507,-384-235-839,14 8 23,-1 1 0,-1 2 0,-1 1 0,30 33 0,-68-51-6935,-19-6 3609,19 0 1326,-41 0-5760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3 136 192,'0'0'12230,"-1"-15"-11142,0-1-680,2-31 1,-1 45-381,1 1 1,-1-1-1,0 1 1,1-1 0,0 1-1,-1-1 1,1 1-1,0-1 1,0 1 0,0 0-1,0-1 1,0 1-1,0 0 1,0 0 0,1 0-1,-1 0 1,0 0-1,1 0 1,-1 0 0,1 0-1,-1 0 1,1 1 0,-1-1-1,1 1 1,-1-1-1,1 1 1,-1 0 0,1-1-1,0 1 1,-1 0-1,1 0 1,2 0 0,2-1 48,16-1 169,0 0-1,45 4 1,-61-1-239,0 0 1,1 0-1,-1 1 0,0-1 1,0 1-1,0 1 1,-1-1-1,1 1 1,0 0-1,-1 1 1,0-1-1,0 1 1,0 0-1,0 0 0,-1 1 1,1-1-1,-1 1 1,5 8-1,-3-5 21,-1 0-1,-1 0 0,0 0 1,0 1-1,0-1 0,-1 1 1,0 0-1,-1 0 0,0 0 1,-1 1-1,1 16 0,-2-23 48,-2 20 853,2-23-856,-1 1-1,1 0 1,-1-1 0,1 1 0,-1-1 0,1 1 0,-1-1 0,1 1-1,-1-1 1,1 1 0,-1-1 0,0 0 0,1 1 0,-1-1 0,0 0-1,1 1 1,-1-1 0,0 0 0,0 0 0,1 1 0,-1-1 0,0 0-1,0 0 1,1 0 0,-1 0 0,-1 0 0,1 0 544,2-18 329,0 9-917,1 1 0,0-1 0,0 1 0,1 0 0,0 0 0,1 0 0,0 0 1,0 1-1,0-1 0,1 1 0,10-11 0,-1 2-16,0 0-1,2 1 1,29-23 0,-39 34-19,0 0 0,0 0 0,0 0 0,0 1 0,0 0 0,1 0 0,0 1 0,0 0 0,-1 0 0,1 1 0,0-1 0,0 1 0,0 1 0,1 0 0,-1 0 0,0 0 0,8 2 0,-12-2 2,-1 1-1,0 0 1,0 0-1,0 1 0,0-1 1,0 0-1,0 1 0,0-1 1,0 1-1,0-1 1,0 1-1,-1 0 0,1 0 1,-1 0-1,0 0 0,1 0 1,-1 0-1,0 0 1,0 0-1,0 0 0,-1 1 1,1-1-1,0 4 1,2 6-8,0 1 0,-1-1 0,0 14 0,-1-16 7,0 1 0,-1-1 0,0 0 0,-1 1 0,0-1 0,0 0 1,-1 0-1,-1 0 0,1 0 0,-2 0 0,1 0 0,-1-1 0,-1 1 1,-7 12-1,2-9-200,-25 41-2417,19-16-2747,9-5-3199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6723,'0'0'8196,"142"-113"-7940,-102 97-240,-3 4 96,-2 0-192,-8 4 80,-8 1-624,-6 5-817,-8 2-976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73 3121,'0'0'6785,"-16"-9"-5457,-48-29 52,58 34-956,0 1 0,1 0 0,-1 0 0,0 1-1,0-1 1,-1 2 0,1-1 0,0 0 0,-1 1 0,1 0 0,-1 1 0,-10 0 0,15 0-181,1 0 198,8 0-236,140 6 163,0 6 0,255 56 1,-362-58 31,-54 2-2729,-19 3-1993,-11 1-2615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8 2113,'0'0'8028,"-23"-2"-6097,-6 0-1270,-66-2 3918,99 6-4048,18 6-104,0-2 0,1 0-1,30 4 1,75 3 277,-113-12-663,332 13 124,-167-8-138,-145-4 135,-35-2-47,-3-1 93,-39-6-225,1 3 0,-1 1 0,-50 3 0,44 0 3,-16 2 40,1 2 1,-1 2 0,-108 27-1,166-30-8,14-1-9,108 0 4,225-27 1,-257 16-4,55-8 12,-209 17 39,22-1-72,-596 4 513,665-9-163,77-10-328,184-7 0,-181 18-36,-91 5-640,-10 0 444,0 1 1,1-1-1,-1 0 1,1 0-1,-1 1 1,0-1-1,0 0 1,1 1-1,-1-1 1,0 0-1,0 1 1,1-1-1,-1 0 1,0 1-1,0-1 1,0 0-1,0 1 1,1-1-1,-1 1 1,0-1-1,0 0 1,0 1-1,0-1 1,0 1-1,0-1 1,0 0-1,0 1 1,0-1-1,0 1 1,0-1-1,0 0 1,-1 1-1,1 5-409,0 23-5165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2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15 3570,'0'0'11258,"-5"-2"-9927,-5-5-595,18 4-202,36 3 150,-18 0-397,142 0 1178,-386-2-747,217 3-721,0 0 1,0-1 0,1 1-1,-1 0 1,1 0 0,-1 0 0,1 0-1,-1 0 1,1 0 0,0 0-1,-1 0 1,1 0 0,0 0-1,0 2 1,-1 1-6,-6 27 93,1 1 0,1-1 1,3 1-1,1 56 0,1-75-4,0-13-67,0 1-1,0-1 1,0 1 0,0-1-1,0 1 1,0-1 0,0 1-1,0-1 1,1 1 0,-1 0-1,0-1 1,0 1 0,1-1-1,-1 0 1,0 1 0,1-1-1,-1 1 1,0-1 0,1 1-1,-1-1 1,1 0 0,-1 1-1,1-1 1,-1 0 0,1 1 0,-1-1-1,1 0 1,-1 0 0,1 1-1,21 0 268,19-12-54,-29 6-212,0 1 1,-1 0 0,2 1 0,-1 0-1,0 1 1,0 0 0,1 1 0,-1 0-1,26 3 1,-32-1-24,-1 1 1,1 0-1,-1 0 1,1 0-1,-1 1 0,0-1 1,0 1-1,0 1 0,0-1 1,0 1-1,-1 0 1,7 7-1,7 8-32,21 29 0,-34-41 8,1 1-1,-1 1 1,0-1-1,0 1 1,-1 0-1,0 0 1,-1 0-1,0 0 0,0 1 1,-1-1-1,-1 1 1,1 0-1,-1-1 1,-1 14-1,0-22 31,0 1 0,-1-1-1,1 1 1,0-1 0,-1 1 0,1-1-1,-1 0 1,0 1 0,1-1-1,-1 1 1,0-1 0,0 0 0,0 0-1,0 0 1,0 1 0,0-1 0,0 0-1,0 0 1,0-1 0,-1 1 0,1 0-1,0 0 1,-1 0 0,1-1-1,-3 2 1,-4 1 7,0-1 0,-1 0-1,-11 2 1,16-3 0,-40 5-65,0-3-1,-1-1 0,-49-5 1,86 2-340,-1 0 0,1 0 0,0-1 0,0 0 0,-1 0 0,-14-7 0,-21-14-6274,44 22 6573,-26-12-10045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1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49 3121,'0'0'9306,"-14"0"-8121,-44 0-225,7 0 5507,53 0-6275,693 24 1142,-522-5-574,-299-20 324,91-1-1102,-517-41-26,550 43 47,-10-1 11,1-1 0,-1 0 0,-19-7 0,30 8 30,10 0-61,805 1 187,-729 2-164,-84-2 103,-6 0-42,-2 0-68,-821-21 71,799 20-70,23 2 4,0-1-1,0 0 0,1 0 0,-1-1 0,0 0 1,0 0-1,1 0 0,-7-2 0,11 1 2,7 1-194,150 0 133,203 3 203,-193 11-43,-156-11-80,-31-2 30,8 1-55,-95-1 27,-315-12 15,418 11-214,15 1 116,25 2 4,344 43 205,-300-34-165,75 15 0,-152-25 570,-16-1-31,12 0-427,0 0-450,-7 0-4746,-11 0 954,-13 0-3925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1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43 405 4370,'0'0'8764,"-7"-22"-7126,-21-74-373,26 89-1172,0-1-1,1 0 1,0 0 0,0 0 0,1 0 0,0 0 0,0 0 0,1 0 0,0 0-1,0 1 1,1-1 0,0 0 0,1 0 0,-1 1 0,1 0 0,1-1 0,-1 1-1,1 1 1,1-1 0,-1 0 0,1 1 0,0 0 0,1 0 0,6-6-1,-5 6-89,0 1 0,1 0 0,-1 0 0,1 0-1,0 1 1,0 0 0,1 1 0,-1 0-1,1 0 1,-1 1 0,1 0 0,0 0-1,0 1 1,0 0 0,0 1 0,0 0-1,0 0 1,0 1 0,11 2 0,-16-1-12,0-1 0,0 1 1,-1 0-1,1 0 0,-1 0 0,1 1 1,-1-1-1,0 1 0,0 0 1,0 0-1,-1 0 0,1 0 0,-1 0 1,1 1-1,-1-1 0,0 1 1,0 0-1,-1-1 0,3 8 1,1 3 10,-1 0 1,0 0 0,-1 0 0,2 19 0,-3-12 24,0 1 1,-2-1 0,0 1 0,-4 25-1,3-46 48,1 0-1,0 0 0,0 0 0,-1 0 0,1 0 0,0 0 0,-1 0 1,1 0-1,-1 0 0,1 0 0,-1 0 0,0 0 0,1 0 0,-1 0 1,0-1-1,0 1 0,0 0 0,0-1 0,1 1 0,-1 0 0,0-1 1,0 1-1,-3 0 563,4-11 633,-1-7-1177,1 1-1,1-1 1,0 1 0,1 0 0,1-1-1,0 1 1,1 0 0,11-26 0,-7 25-81,1 1 1,0 0 0,1 0 0,1 1-1,13-14 1,-18 23-22,-1 1-1,2-1 1,-1 1-1,1 0 1,-1 0-1,2 1 1,-1 0-1,0 0 1,1 1 0,-1-1-1,1 2 1,0-1-1,14-1 1,-11 2-8,0 1 0,0 0 0,-1 0 0,1 2 0,0-1 0,0 1 0,11 3 0,-17-3 10,-1 1-1,1 0 1,-1 0-1,1 0 0,-1 0 1,1 1-1,-1 0 1,0-1-1,0 2 0,-1-1 1,1 0-1,-1 1 1,1 0-1,-1-1 0,0 1 1,0 1-1,2 4 1,0 0-1,-1 0 1,-1 1 0,0-1-1,0 1 1,0-1 0,-1 1-1,1 16 1,-3 71-86,-1-75 61,-2 15-1497,-9 44 1,1-5-5420,6-29-1661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1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8084,'0'0'8516,"30"0"-7575,-6 0-736,319 7 2157,-213 4-1798,238 9-469,-380-16-6858,-3 2 3516,-24 1-6710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1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32 7764,'0'0'10001,"14"-1"-9254,163-3 1246,-232 1-1973,0-2 0,-60-13-1,115 18-15,-1 0 0,1 0 0,-1 1 0,1-1 0,-1 0 0,1 0 0,0 1 0,-1-1 0,1 0 0,-1 1 1,1-1-1,0 0 0,-1 1 0,1-1 0,0 1 0,-1-1 0,1 0 0,0 1 0,0-1 0,-1 1 0,1-1 0,0 1 0,0-1 0,0 1 0,0-1 0,0 1 0,-1-1 0,1 1 0,0 0 0,0-1 0,0 1 0,1-1 0,-1 1 0,0-1 1,0 1-1,0-1 0,0 1 0,1 0 0,-1 5 3,-13 242 378,13-248-228,28 0 1281,-19-1-1367,0-1 0,-1 0 0,1-1 0,13-5 0,26-7-47,-21 10-11,0 2 1,1 0-1,0 2 0,0 1 1,38 4-1,-58-2-25,0 1 1,0-1-1,0 1 1,0 1-1,0-1 0,-1 1 1,0 1-1,0-1 1,0 1-1,0 0 1,-1 1-1,0 0 0,0 0 1,9 12-1,-10-13 6,-1 1 0,0-1 0,0 1 0,-1 1 0,0-1 0,0 0 0,0 1 0,-1-1 0,0 1 0,0 0 0,0 0-1,-1 0 1,0 0 0,-1 0 0,0 0 0,0 0 0,-2 14 0,2-19 5,-1 0-1,0 1 0,-1-1 1,1 0-1,0 0 0,-1 0 1,1 0-1,-1 0 1,0 0-1,1 0 0,-1 0 1,0 0-1,0-1 1,0 1-1,0-1 0,0 0 1,-1 0-1,-2 2 0,-5 1 14,-1 0 0,-19 5 0,-4-4 62,0 0 0,0-3 0,-52-1 0,53-1-84,30 0-124,-6 0 187,-1 0 1,0-1-1,-18-3 1,25 3-254,1 0 0,-1 0 0,1 0 0,0 0 0,-1 0 1,1 0-1,0-1 0,-3-1 0,4 1-275,-1 1 0,1 0-1,0 0 1,0-1 0,0 1 0,0-1 0,0 1-1,0-1 1,1 0 0,-1 1 0,0-1 0,1 0-1,-1-2 1,0-8-9719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0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64 3121,'0'0'8415,"-5"-5"-7174,-16-15-206,20 19-984,1 1 1,-1 0 0,0-1-1,1 1 1,-1 0 0,1-1-1,-1 1 1,1-1 0,0 1-1,-1-1 1,1 1 0,-1-1-1,1 1 1,0-1 0,0 1-1,-1-1 1,1 0 0,0 1 0,0-1-1,0 1 1,-1-1 0,1 0-1,0 1 1,0-1 0,0 0-1,0 1 1,0-1 0,0 0-1,1 1 1,-1-1 0,0 0-1,0 1 1,0-1 0,0 1-1,1-1 1,-1 1 0,0-1-1,1 0 1,-1 1 0,0-1-1,1 1 1,-1-1 0,1 1-1,-1-1 1,1 1 0,22-8 22,-10 6-91,1 0-1,-1 1 0,0 0 0,0 1 0,1 1 0,20 3 1,-27-2 11,-1-1 0,1 2 1,0-1-1,-1 1 1,0 0-1,1 0 1,-1 1-1,0 0 1,-1 0-1,1 0 1,-1 1-1,0-1 0,0 1 1,6 7-1,-5-4-5,-1 0-1,0 0 1,0 0 0,-1 1-1,0-1 1,0 1-1,-1 0 1,4 15-1,-4-4-2,0-1-1,-1 1 0,-2 21 0,0-37 16,0 0-1,0 0 1,-1 0 0,0-1 0,0 1 0,0 0 0,0 0 0,0-1 0,-1 1 0,0-1 0,0 1 0,0-1-1,0 1 1,0-1 0,-1 0 0,1 0 0,-1 0 0,0-1 0,0 1 0,0-1 0,0 1 0,0-1 0,0 0-1,-7 2 1,1 1 117,0-2 1,-1 1-1,0-2 0,0 1 0,0-1 0,0 0 0,0-1 0,-15 0 1086,-7-2 1035,31-8-2101,1 8-136,0 0 1,-1 0-1,1 0 1,0 0-1,0 0 0,0 0 1,0 0-1,0 0 1,0 0-1,0 0 1,0 0-1,0 0 1,1 0-1,-1 0 1,0 0-1,1 0 1,-1 0-1,1 0 1,-1 0-1,1 0 1,-1 0-1,1 0 0,-1 1 1,1-1-1,0 0 1,0 0-1,-1 1 1,1-1-1,0 0 1,0 1-1,0-1 1,0 1-1,0-1 1,0 1-1,0 0 1,1-1-1,16-2-46,1 1 1,-1 0-1,0 2 0,33 3 1,-50-3 37,7 1-2,0 0-1,0 1 1,0 1-1,-1-1 1,1 1 0,-1 0-1,1 1 1,-1 0-1,0 0 1,-1 0 0,1 1-1,-1 0 1,0 0-1,0 1 1,0 0 0,8 11-1,-7-8-60,-1 0 1,1 1-1,-2-1 0,1 1 0,-2 0 0,1 0 1,-1 1-1,-1-1 0,0 1 0,0 0 0,1 18 1,-3-24 49,-1-1 0,0 1 1,0-1-1,0 1 1,-1-1-1,0 0 1,1 1-1,-2-1 1,0 5-1,0-7 16,1 1 1,-1-1-1,0 1 0,0-1 0,0 0 1,0 0-1,0 0 0,0 0 0,0 0 1,-1 0-1,1-1 0,-1 1 0,1-1 1,-4 2-1,-4 1 16,-1 0 0,1-1 0,-1 0 0,0 0 0,1-1 0,-23 0 0,-67-3 229,92 1-207,5 0-34,1-1 0,0 1-1,0 0 1,0-1 0,0 1 0,-1-1 0,1 1-1,0-1 1,0 0 0,0 0 0,0 0 0,0 0-1,1-1 1,-1 1 0,0 0 0,1-1 0,-4-2-1,5 3-333,-1 0-1,0 0 0,1 0 0,-1 0 1,1-1-1,-1 1 0,1 0 0,0 0 0,0 0 1,-1-1-1,1 1 0,0-2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0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2865,'0'0'8132,"0"-20"-6790,2-62-149,-2 80-1137,0 0 1,0 0 0,0 0-1,0 0 1,0 0 0,1 0-1,-1 0 1,1 1 0,0-1-1,-1 0 1,1 0 0,0 0-1,2-2 1,-3 4-36,1 0-1,-1-1 1,1 1 0,0-1-1,-1 1 1,1 0 0,-1 0-1,1-1 1,0 1 0,-1 0-1,1 0 1,0 0 0,-1 0-1,1 0 1,0 0 0,0 0-1,-1 0 1,2 0 0,3 0 84,5-1-54,0 0 0,1 0 0,-1 2 0,16 1 0,-22-1-46,1 0 1,-1 0 0,0 0 0,0 1 0,1 0 0,-1-1-1,0 2 1,0-1 0,-1 0 0,1 1 0,0 0 0,4 4 0,1 3-27,0 1 1,-1 0 0,-1 0 0,1 0 0,-2 1-1,1 0 1,-2 1 0,0 0 0,0-1 0,5 28-1,-4-5 1019,-1 1-1,-1 70 0,-12-182 1297,8 74-2284,0-12 55,0-1-1,5-25 0,-4 35-59,1-1 1,-1 1-1,1 0 1,0 0 0,1 0-1,0 0 1,-1 0 0,1 0-1,1 1 1,5-8-1,0 3-11,1 0-1,-1 0 0,2 1 1,-1 1-1,1-1 1,0 2-1,0-1 0,1 2 1,23-9-1,-17 9-18,1 0 0,0 2-1,0 0 1,0 1 0,0 1 0,21 1 0,-37 1 18,1-1 1,-1 1-1,0 0 1,0 0-1,0 0 1,0 1-1,0-1 1,0 1-1,0-1 1,-1 1-1,1 0 0,-1 0 1,1 0-1,-1 0 1,1 1-1,-1-1 1,0 1-1,0-1 1,-1 1-1,1 0 1,0-1-1,-1 1 1,1 0-1,-1 0 1,1 5-1,2 5-14,0 0 0,-1 0 0,0 1 0,1 24 0,-4 133-283,-1-158-603,-1 0 0,0 0-1,-1 0 1,-10 24 0,-5 11-4437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0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4098,'0'0'9033,"-3"0"-7528,-4 1 52,10 1 579,25 5-1112,624 94 225,-619-97-1231,27 3 52,494 37 1677,-553-44-1675,-3 0-29,-39-1-1940,-70 4-8070,40 9-401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7235,'0'0'7140,"32"92"-6500,2-56-240,7-2-112,1-5-272,1-5-16,-3-5-864,-5-2-1089,-8-5-1585,-9-5-1344</inkml:trace>
  <inkml:trace contextRef="#ctx0" brushRef="#br0" timeOffset="1">704 0 8036,'0'0'8484,"8"53"-7652,8-7-208,5 2-432,3 0 16,3-5-144,2-4-16,-2-6-96,-5-6-720,-6-5-1313,-8-8-1104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0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43 7043,'0'0'10552,"4"-3"-9749,-1 0-739,0 1 1,0 0-1,0 0 0,0 1 1,1-1-1,-1 1 1,1-1-1,-1 1 0,1 0 1,-1 1-1,1-1 1,4 0-1,51 1 419,-29 1-227,86-1 507,-431-22-949,315 22 179,-1 1 1,0-1 0,0 0 0,0 0-1,1 0 1,-1 1 0,0-1 0,1 0-1,-1 1 1,0-1 0,1 1 0,-1-1-1,0 1 1,1-1 0,-1 1-1,1-1 1,-1 1 0,1 0 0,-1-1-1,1 1 1,-1 0 0,1-1 0,0 1-1,-1 0 1,1 0 0,0-1 0,0 1-1,-1 0 1,1 0 0,0 0-1,-5 32 22,4-25-25,-2 23 29,3 40-1,0-39 33,0-32-47,0 1-1,0 0 1,0 0-1,0 0 1,1 0 0,-1-1-1,0 1 1,0 0-1,1 0 1,-1 0-1,1-1 1,-1 1-1,1 0 1,-1 0-1,1-1 1,-1 1-1,1-1 1,-1 1-1,1 0 1,0-1-1,-1 1 1,1-1-1,0 1 1,1 0-1,1 0 14,0 0-1,0 0 0,0 0 0,1 0 0,-1-1 0,6 1 0,4-1 56,0 0 0,19-3 0,23-10 153,-43 9-217,-1 1 0,1 0 1,0 1-1,21-1 0,-24 3-11,-1 0-1,0 0 0,0 0 0,0 1 1,0 1-1,0-1 0,0 1 0,0 1 0,0-1 1,0 1-1,-1 1 0,1 0 0,-1 0 1,0 0-1,-1 0 0,10 9 0,-8-7-30,-1 1-1,-1-1 1,1 1-1,-1 1 1,-1-1-1,1 1 0,-1 0 1,0 0-1,-1 0 1,0 1-1,0 0 1,-1 0-1,0 0 1,-1 0-1,0 0 1,0 0-1,-1 1 0,0-1 1,-1 12-1,1-7-57,-4 23-121,3-34 204,-1-1 0,0 0 0,1 0 0,-1 0-1,0 0 1,-1 0 0,1 0 0,0 0 0,0-1-1,-1 1 1,1 0 0,-1-1 0,0 1 0,-3 2-1,-1 0 9,-1 0 0,0 0 0,0-1 0,0 0 0,0 0 0,-1-1 0,1 0 0,-1 0 0,-11 1 0,-8-1 25,-37-2-1,34 0-4,29 0-78,-11 0 120,0 0 0,-1-1 0,1 0 1,-18-5-1,27 5-211,0 0 1,0 0 0,0 0-1,0-1 1,1 1-1,-1-1 1,0 1-1,1-1 1,-1 0-1,-1-3 1,2 4-262,1-1 1,-1 0-1,1 0 1,0 0-1,0 0 1,0 0-1,0 0 0,0 0 1,1 0-1,-1-1 1,1 1-1,-1 0 1,1 0-1,0-1 1,-1-2-1,1-19-7179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0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8996,'0'0'3903,"26"-4"-2473,81-12-643,-104 15-753,1 1-1,-1 0 1,1 0-1,-1 0 1,0 1-1,1-1 1,-1 1-1,1 0 1,-1 0-1,0 0 1,0 0-1,0 1 1,1-1-1,-1 1 1,-1 0-1,1 0 1,0 0 0,0 0-1,4 5 1,-3-2 8,-1 0 0,0 0 0,0 1 1,0-1-1,0 1 0,-1 0 0,2 7 1,-1 0 5,0 0 0,-1 0 1,-1 0-1,0 0 1,-1 18-1,0-15-34,0-12-1,0 0 1,-1-1 0,1 1-1,-1-1 1,0 1 0,0-1-1,0 1 1,0-1 0,0 0-1,-1 1 1,1-1 0,-1 0-1,0 0 1,0 0 0,0 0-1,-5 4 1,2-2 52,0-1-1,0 0 1,-1-1 0,1 0 0,-1 1 0,0-2 0,0 1 0,-11 3-1,-3-1 475,-2-1 0,1-1 0,0 0 0,-35-1 0,41-2 1568,16 0-1513,177 1-209,188-3 599,-363 2-1000,14-2 87,-16 2-85,-1 0 0,1 0 0,-1 0 0,0 0 0,1 0 0,-1 0 0,1 0 0,-1 0 0,0 0 0,1 0 0,-1-1 0,1 1 0,-1 0 0,0 0 0,1 0 0,-1-1 0,0 1 0,0 0 0,1-1 0,-1 1 0,0 0 0,1 0 0,-1-1 0,0 1 0,0-1 0,0 1 0,1 0 0,-1-1 0,-19 0-3749,-27 1-640,-20 0-2721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848 165 3890,'0'0'10319,"0"-5"-8953,4-14 85,0 13 1802,6-2-2716,-8 7-285,21-16 167,-6 6-147,22-21 0,-36 29-114,0-1-1,1 1 0,-1-1 1,0 1-1,-1-1 1,1 0-1,-1 0 1,0 0-1,1 0 0,-2-1 1,1 1-1,1-5 1,-3-1 687,-2 10-212,-10 15-39,4-3-729,-55 59 230,-115 98 1,130-125-31,-72 65-7,-383 374 649,457-434-715,45-48-26,21-16-3032,104-54-4294,-33 20 845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55 3554,'0'0'8155,"-23"-8"-6236,-73-26-60,64 22 1479,36 12-1994,7 2-1010,6 1-259,0 1 1,0 0-1,-1 1 1,27 12 0,-33-13-35,958 342 2130,-633-231-1909,-300-103-208,2 1 474,39 9 0,-69-28-577,2-6-5588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95 144,'0'0'10298,"0"-20"-4669,0 17-5476,0-1 0,0 1 0,0-1 0,0 1-1,1 0 1,-1-1 0,1 1 0,2-5 0,-2 6-97,0 1 1,0-1-1,1 0 0,-1 1 1,1-1-1,-1 1 1,1-1-1,0 1 1,-1 0-1,1 0 1,0 0-1,0 0 0,0 0 1,0 0-1,2 0 1,10-4-60,0 1 1,1 1 0,0 1-1,-1 0 1,1 0-1,0 2 1,0 0 0,0 0-1,23 5 1,-34-4-4,1 0 1,-1 1 0,1 0-1,-1 0 1,1 0 0,-1 0-1,0 1 1,0 0-1,0-1 1,0 2 0,-1-1-1,1 0 1,-1 1 0,0-1-1,0 1 1,0 0 0,0 0-1,-1 0 1,0 1-1,0-1 1,0 0 0,0 1-1,2 8 1,0 4-20,0 1 0,-1 0 0,0 0 0,-1 36 0,-2-47 31,-1 0-1,1-1 0,-1 1 1,-1 0-1,1 0 0,-1-1 1,-1 1-1,1-1 0,-1 0 1,0 1-1,0-1 0,-1 0 1,0-1-1,0 1 0,0-1 1,-1 0-1,1 0 0,-1 0 1,-1 0-1,1-1 0,0 0 1,-1 0-1,0-1 0,0 1 1,0-1-1,-12 4 0,10-5 173,0 0-1,-1 0 0,1 0 0,0-1 0,-1-1 1,-14 0 455,23-1-614,0 1-1,0-1 1,0 0-1,0 0 0,0 0 1,0 0-1,0 0 1,0 0-1,0 0 1,0 1-1,1-1 1,-1 0-1,0 0 1,1 0-1,-1 0 1,0 0-1,1 1 0,-1-1 1,1 0-1,-1 1 1,1-1-1,0 0 1,-1 1-1,1-1 1,0 0-1,-1 1 1,1-1-1,0 1 1,1-1-1,23-14-124,-16 12 100,1-1 0,0 1-1,0 1 1,1 0-1,-1 0 1,13 0 0,4 2-27,31 2 1,-51-1 18,0 0 0,-1 0 0,1 1 0,0 0-1,-1 0 1,0 1 0,1-1 0,-1 1 0,0 1 0,0-1 0,-1 1 0,1 0 0,-1 0 0,0 1-1,0 0 1,0 0 0,4 6 0,-3-4-34,-2 0 0,1 0 0,-1 1-1,0 0 1,0 0 0,-1 0 0,0 0 0,-1 1-1,0-1 1,0 1 0,0-1 0,-1 1 0,-1 9 0,1-14 42,-1-1 1,0 1-1,0-1 1,-1 1 0,1 0-1,-1-1 1,0 1-1,0-1 1,-2 5 0,2-6 6,0-1 1,0 1-1,-1-1 1,1 0-1,-1 1 1,1-1 0,-1 0-1,0 0 1,1 0-1,-1 0 1,0 0-1,0 0 1,0 0 0,0 0-1,0-1 1,1 1-1,-1-1 1,-4 1-1,-16 1 63,1 0-1,-1-1 1,-36-4-1,57 3-108,0 0 1,0 0 0,0-1-1,1 1 1,-1-1-1,0 1 1,1-1-1,-1 1 1,0-1-1,1 1 1,-1-1-1,1 1 1,-1-1-1,0 0 1,1 1-1,0-1 1,-1 0-1,1 1 1,-1-1 0,1 0-1,0 0 1,0 0-1,-1 1 1,1-1-1,0 0 1,0-1-1,0 1-128,0 0 0,0 1-1,0-1 1,0 0 0,0 0-1,0 1 1,0-1 0,0 0 0,1 1-1,-1-1 1,0 0 0,0 1-1,1-1 1,-1 0 0,0 1 0,1-1-1,-1 0 1,1 1 0,-1-1-1,1 1 1,-1-1 0,1 1-1,0-1 1,26-11-5584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8724,'0'0'5933,"1"24"-5268,0-5-503,5 142 879,-6 4 1021,0-163-2025,0-1 8,0 0 0,0 0 0,0 0 0,0 0 0,0 0 0,0 0 0,0 0 0,0 0 0,0-1 0,-1 1 0,1 0-1,0 0 1,-1 0 0,1 0 0,0 0 0,-1 0 0,-1 2 819,-1-14 278,2-4-1095,0 0 0,1-1 0,0 1 0,1 0 0,1-1 0,0 1 0,1 0 0,1 0 0,0 0 0,1 1 0,1 0 0,10-21 0,-7 22-61,0 0 0,0 0 0,1 1 0,1 0-1,0 1 1,15-13 0,-20 19 6,1 0-1,0 1 1,1 0-1,-1 0 0,1 0 1,-1 1-1,1 0 1,0 1-1,0 0 0,0 0 1,1 0-1,-1 1 1,11 0-1,-14 1 1,-1 0 1,0 0-1,1 0 0,-1 1 0,0-1 1,1 1-1,-1 0 0,8 3 0,-10-2-3,0-1 0,0 1-1,0 0 1,0-1 0,0 1-1,0 0 1,-1 0 0,1 0-1,-1 1 1,1-1 0,-1 0-1,0 1 1,0-1 0,0 0 0,1 4-1,5 16 14,-1-1 0,-1 1 0,-1 0 0,2 35 0,-5 96-1187,-2-82-1439,1-7-2013,0-5-2651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4418,'0'0'9394,"-4"0"-7970,-8 0 442,39 0-1205,235 14 706,-104-2-901,587 7 2602,-754-18-3837,1 0 1,-1 1 0,0 0 0,1 0-1,-1 1 1,-8 4 0,-15 4-2754,-27 6-4383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 4594,'0'0'11653,"-10"0"-10401,-20 0-413,24 0-237,25 0-283,91 0 954,-108 0-1084,-3 0-124,-56-1 100,28-1-159,0 2-1,-57 7 0,82-7-12,1 1 0,-1 0 0,0 0 0,1 0-1,-1 0 1,1 1 0,-1-1 0,1 1 0,0 0 0,0 0 0,-1 0 0,2 1 0,-1-1 0,0 1-1,0-1 1,-3 6 0,3-3-3,1-1 1,0 1-1,0 0 0,0 0 1,0 0-1,1 0 0,0 0 0,0 0 1,1 0-1,-1 0 0,1 8 0,0-12 10,0 4 0,0 1 0,0-1-1,0 1 1,1-1-1,0 1 1,3 9-1,-3-13 2,0-1 0,0 1-1,0 0 1,0 0 0,1-1 0,-1 1-1,0-1 1,1 1 0,0-1 0,-1 0-1,1 0 1,0 1 0,0-1 0,-1 0 0,1 0-1,0-1 1,0 1 0,0 0 0,0-1-1,0 1 1,3-1 0,15 4 76,0-2 1,1-1-1,39-2 1,-31 0-56,32 2 1,-54 0-29,-1 0 1,1 1-1,0 0 1,0 0-1,-1 0 1,1 1-1,-1 0 1,0 0-1,0 1 1,0 0-1,0 0 1,0 0 0,-1 0-1,0 1 1,0 0-1,0 0 1,4 7-1,-4-5-24,0 0-1,0 1 1,-1 0 0,0 0-1,0 1 1,-1-1-1,0 1 1,-1-1 0,0 1-1,0 0 1,0 0-1,-1 15 1,-1-23 28,0 1 1,-1 0-1,1-1 0,-1 1 0,1 0 0,-1-1 1,0 1-1,1 0 0,-1-1 0,0 1 0,0-1 1,0 0-1,0 1 0,0-1 0,-1 0 0,1 1 1,0-1-1,-1 0 0,1 0 0,-1 0 0,1 0 1,-1 0-1,1-1 0,-1 1 0,0 0 0,1-1 1,-1 1-1,0-1 0,1 0 0,-1 1 1,-3-1-1,-8 2 32,0-1 1,-1 0-1,-14-2 1,14 1-24,5 0 21,6 0-117,0 0 0,0 0 0,0 0 0,0 0 1,0 0-1,0-1 0,-4-1 0,6 2-81,0-1 0,0 0-1,0 1 1,0-1 0,1 0 0,-1 1-1,0-1 1,1 0 0,-1 0 0,1 1-1,-1-1 1,1 0 0,-1 0 0,1 0-1,-1 0 1,1 0 0,0 0 0,-1 0-1,1 0 1,0 0 0,0 0 0,0 0-1,0 0 1,0 0 0,0 0 0,0-1-1,2-17-5359,7-3-3264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11 9925,'0'0'6803,"14"-3"-6571,-5 1-208,-3 1-17,0-1 0,0 1-1,0 1 1,1-1 0,6 1 0,-11 0-6,1 0 0,-1 1 0,0-1 0,1 1 0,-1-1 0,0 1 0,1 0 0,-1 0 0,0 0 0,0 0-1,0 0 1,0 1 0,0-1 0,0 0 0,0 1 0,-1 0 0,1-1 0,0 1 0,-1 0 0,2 2 0,3 6-5,-1 0-1,-1 0 1,0 0-1,0 1 1,-1-1-1,0 1 1,0 0 0,-2 0-1,1 0 1,-1 0-1,-1 18 1,0-26 6,0 0-1,-1 0 1,1 0 0,0 0 0,-1 0 0,0 0-1,0 0 1,0 0 0,0 0 0,0 0-1,0-1 1,-1 1 0,1 0 0,-1-1 0,0 1-1,-3 3 1,1-3 16,0 0-1,0 0 1,0 0-1,0-1 0,0 0 1,0 1-1,-1-1 1,1-1-1,-9 3 1,-6 0 311,-1-1 0,0-1 0,0-1 0,-22-1 0,28 0 134,-27 0 3435,44 0-3624,330 0 95,-187 0-4486,-132 0-669,-2-2-3130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64 6307,'0'0'8057,"6"-10"-7510,-4 6-520,-1 1-19,1 0 0,-1 0 0,1 0 0,0 1-1,0-1 1,0 0 0,0 1 0,0-1 0,1 1 0,-1 0 0,1 0 0,-1 0-1,1 0 1,0 0 0,0 0 0,0 1 0,0-1 0,0 1 0,0 0 0,0 0-1,1 0 1,-1 0 0,0 1 0,4-1 0,2 1 27,-2-1-24,-1 0 0,0 1 0,1 0 0,-1 0 1,0 1-1,0 0 0,1 0 0,-1 0 0,0 1 1,0-1-1,0 2 0,0-1 0,-1 1 0,10 5 1,-10-4-12,0 0 0,0 1 0,0 0 0,0 0 0,-1 1 0,1 0 0,-1-1 0,-1 1 0,1 0 0,-1 1 0,3 8 0,-2-3-2,-1-1-1,0 1 0,-1 0 0,-1-1 1,0 1-1,0 13 0,-1-21 8,0 0 0,-1 1 0,0-1 0,1 0 0,-2 0 0,1 0 0,0 0 0,-1 0 1,1 0-1,-1 0 0,-1 0 0,1-1 0,0 1 0,-4 3 0,1-1 18,-1 0 0,0-1-1,0 1 1,-1-1 0,0-1 0,1 1 0,-10 3 0,3-1 23,-1-2 1,1 0-1,-1 0 1,-1-1-1,1-1 1,0 0 0,-1-1-1,-16 0 1,-18-2 2597,57 0-2284,169-7-360,-149 7-4,-5-1-14,0 1 0,1 1 0,-1 2 0,25 4 0,-42-5 13,0 0 1,0 0 0,0 0-1,0 0 1,0 1 0,-1 0 0,1 0-1,-1 1 1,0 0 0,0 0-1,0 0 1,0 0 0,-1 1 0,0-1-1,0 1 1,0 0 0,0 1-1,-1-1 1,0 0 0,3 8 0,-2 0-9,-1-1 0,-1 1 0,0 0 0,0 0 0,-1 0 0,-1 1 0,-2 18 0,2-29 11,-1 0 0,1-1 0,-1 1 0,1 0 1,-1-1-1,0 1 0,0-1 0,0 0 1,0 1-1,0-1 0,-1 0 0,1 1 0,-1-1 1,1 0-1,-3 2 0,0 0 9,0-1 0,-1 0 0,1 0 0,0 0-1,-1 0 1,0-1 0,-5 3 0,-7 1 20,0-2-1,1 1 1,-30 2 0,27-4-164,-1-1 1,1-1-1,-1-1 1,-23-3-1,43 3-10,0 0 0,0-1 0,-1 1 0,1-1 0,0 1 0,0-1 0,0 1 0,0 0 0,0-1 0,-1 1 0,1-1 1,0 1-1,0-1 0,0 1 0,0-1 0,0 1 0,0-1 0,0 1 0,1 0 0,-1-1 0,0 1 0,0-1 0,0 1 0,0-1 0,1 1 0,-1 0 0,0-1 0,0 1 0,1-1 0,-1 1 0,0 0 0,0-1 0,1 1 0,-1 0 1,1-1-1,24-17-5763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7732,'0'0'8227,"-37"41"-7458,10 2-97,-2-2-256,-1-2-176,1-3-80,0-3-160,2-4-64,3-5-752,5-2-1313,3-10-1729,3-5-3105</inkml:trace>
  <inkml:trace contextRef="#ctx0" brushRef="#br0" timeOffset="1">0 169 8036,'0'0'8612,"166"7"-8372,-94-5-240,6 1-577,2-3-2400,-8 0-3090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5587,'0'0'6557,"29"-1"-6085,95-1-266,-120 2-193,0 0-1,0 1 1,0-1 0,0 1-1,0 0 1,0 0 0,-1 1-1,1-1 1,0 1 0,-1-1-1,1 1 1,-1 1 0,0-1 0,1 0-1,-1 1 1,0-1 0,0 1-1,-1 0 1,1 0 0,-1 0-1,1 0 1,-1 1 0,4 6-1,-4-2 23,1 0 0,-1 1 0,0-1 0,0 1 0,-1 0 0,-1 0 0,1 14 0,-2-15 114,0 1 0,-1-1 0,0 1 0,0-1 0,0 0 0,-1 1 0,-1-1 0,1-1 0,-1 1 0,-1 0 0,1-1 0,-1 0 0,0 0 0,-1 0 0,0-1 0,0 0 0,0 0 0,-1 0 0,0-1 0,0 0 0,0 0 0,-1-1 0,1 0 0,-1 0 0,-16 4 0,31-13 4755,19-13-5062,-9 12 111,1 1 0,-1 1 0,1 0 0,27-1 1,72 2-1382,-85 3 366,17 3-2398,-10 11-1977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7860,'0'0'6224,"0"14"-5752,0 301 3781,-1-346-2567,0 11-1604,0 0-1,2 0 1,0 0 0,1 0 0,6-25 0,-4 34-80,0 1 0,0 0 0,1 0 0,0 1 0,0-1 0,1 1 0,0 0 0,11-11 0,-12 15-7,0 0 1,1 0-1,-1 1 1,1 0-1,1 0 1,-1 0-1,0 0 0,1 1 1,0 0-1,-1 1 1,1-1-1,0 1 1,11-1-1,-5 1-34,0 1 0,0 0 0,0 1 0,23 2 0,-30-1 32,-1 0 0,1 0 0,-1 1 0,0 0 0,1 0 0,-1 0 0,0 0 0,0 1 0,0 0 0,-1 0 0,1 0 0,-1 1 0,7 6 0,-1 2 33,-1 0 0,0 1 0,0 0 1,-1 0-1,-1 1 0,0 0 0,-1 0 0,-1 1 1,0-1-1,-1 1 0,4 24 0,-3-3-663,0 55 1,-5-6-3556,0-36-190,0 12-4523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27 912,'0'0'11278,"-24"-4"-9512,-79-12-419,88 13-639,1 2 1,-1-1-1,-15 2 1,15 0 1209,233 17-1182,-113-6-501,775 38 3286,-890-41-7531,-20 10-661,-16 4-2535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21 8516,'0'0'9964,"19"-1"-9387,0-1-455,12-2 204,0 2 1,50 2 0,-80 1-302,0-2-10,0 1-1,0 0 0,0 0 0,0 0 0,0 0 0,1 1 1,-1-1-1,0 0 0,0 0 0,0 1 0,0-1 0,0 0 0,0 1 1,0-1-1,-1 1 0,1 0 0,0-1 0,0 1 0,0-1 0,0 1 1,-1 0-1,1 0 0,1 1 0,-7-1 183,-40-1 117,0-2 0,-69-11 0,101 10-137,9 2-115,0 0-1,0 0 0,0 0 1,0 0-1,0 1 0,-1-1 0,1 1 1,0 0-1,0 1 0,0-1 0,-6 2 1,9-1-63,0 0-1,0 0 1,0 0 0,0 0 0,0 1 0,1-1 0,-1 0-1,0 1 1,1-1 0,-1 0 0,1 1 0,0-1 0,-1 0 0,1 1-1,0-1 1,0 3 0,-1 0-1,-1 9 0,0 0 0,1-1-1,0 1 1,1 0 0,0 0 0,4 22-1,-3-32 6,0-1 1,1 1-1,-1 0 0,0 0 0,1-1 0,0 1 0,-1-1 0,1 0 1,0 1-1,0-1 0,0 0 0,1 0 0,-1 0 0,0 0 0,1-1 0,-1 1 1,1-1-1,0 1 0,0-1 0,-1 0 0,1 0 0,0 0 0,0 0 1,5 0-1,7 2 16,1-1 1,-1-1 0,23-1 0,-26 0 36,14 0-50,0-1-21,46 6-1,-63-3 3,0-1 0,0 2 0,0-1 0,0 1 0,0 1 0,-1 0 0,0 0 0,13 8 0,-14-6-5,0-1 1,0 1-1,0 0 0,0 1 0,-1 0 0,0 0 0,5 8 0,-9-11-3,1 0-1,-1 0 0,0 0 1,-1 0-1,1 0 0,-1 0 0,1 1 1,-1-1-1,0 0 0,-1 1 0,1-1 1,-1 1-1,0-1 0,0 1 1,0-1-1,-2 8 0,1-11 22,1 0 0,-1 0 0,0 0-1,0 0 1,1 0 0,-1 0 0,0 0 0,0 0 0,0 0-1,0-1 1,-1 1 0,1 0 0,0-1 0,0 1 0,0-1-1,-1 1 1,1-1 0,0 1 0,0-1 0,-1 0 0,1 0-1,0 1 1,-1-1 0,1 0 0,-3-1 0,-1 2 1,-35 2 50,-55-2-1,46-2-193,40 1-59,-31-2-753,38 2 695,0 0-1,1-1 1,-1 1-1,1-1 0,-1 1 1,1-1-1,-1 1 0,1-1 1,-1 0-1,1 0 0,-1 0 1,1 0-1,0 0 1,0 0-1,0 0 0,-1 0 1,1 0-1,0-1 0,0 1 1,-1-3-1,0-12-5221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3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11221,'0'0'5741,"27"-1"-4927,8-1-548,47 3-1,-79-1-251,0 1 0,1-1 0,-1 1 0,0 0 0,1 0 0,-1 0 0,0 0 0,0 0-1,0 1 1,0 0 0,0-1 0,0 1 0,0 0 0,-1 0 0,1 1 0,-1-1 0,1 0 0,-1 1 0,0 0 0,0-1 0,0 1 0,1 4-1,0 0-1,0 0 0,-1 0-1,0 0 1,-1 0 0,1 1-1,-1-1 1,-1 9 0,1-5 0,0 0 0,-1 0 1,-3 18-1,2-26-8,1 1-1,-2 0 0,1 0 1,0-1-1,-1 1 0,1 0 0,-1-1 1,0 0-1,0 1 0,-1-1 1,1 0-1,-1 0 0,-3 3 1,0 0 91,0-1 0,-1 0 0,0 0 1,0-1-1,0 1 0,-1-2 0,1 1 0,-1-1 1,-14 4-1,10-5 868,1 0 0,-1 0 0,-20 0 702,40-2-1022,166-11-40,-54 2-510,71 3 54,-153 5-3247,-1 1-3311,-75 0-2940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 2369,'0'0'11088,"-21"0"-9591,-48 0 361,60 0-800,11 0-141,49 0-268,181 0 727,-232 0-1350,0 0 0,0 0 0,0 0 0,1 0 0,-1 0 1,0 0-1,0 0 0,0 0 0,0 0 0,1 0 0,-1 0 0,0 0 0,0 0 0,0 0 0,0 0 0,0 0 0,0 0 0,1 0 0,-1-1 0,0 1 0,0 0 0,0 0 0,0 0 0,0 0 0,0 0 1,1 0-1,-1 0 0,0 0 0,0-1 0,0 1 0,0 0 0,0 0 0,0 0 0,0 0 0,0 0 0,0-1 0,0 1 0,0 0 0,0 0 0,0 0 0,0 0 0,0 0 0,0-1 0,0 1 1,0 0-1,0 0 0,0-1-127,0 1 0,0 0 0,0 0 0,0 0 0,0-1 0,0 1 0,0 0 0,0 0 0,0 0 0,0-1 1,0 1-1,0 0 0,1 0 0,-1 0 0,0-1 0,0 1 0,0 0 0,0 0 0,0 0 0,0-1 0,1 1 0,-1 0 0,0 0 1,0 0-1,0 0 0,0 0 0,1 0 0,-1-1 0,0 1 0,0 0 0,0 0 0,1 0 0,-1 0 0,0 0 0,0 0 0,1 0 1,-1 0-1,0 0 0,0 0 0,0 0 0,1 0 0,-1 0 0,0 0 0,0 0 0,0 0 0,1 0 0,13 0-6771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102 123 4738,'0'0'10378,"-6"-17"-9148,-1-4-874,-6-27 0,13 47-342,0 0-1,-1 0 0,1 0 0,0 0 0,0 0 1,0 0-1,0 0 0,0 0 0,0 0 0,1 0 1,-1 0-1,0 0 0,0 0 0,1 0 0,-1 1 0,0-1 1,1 0-1,-1 0 0,1 0 0,-1 0 0,1 1 1,0-1-1,-1 0 0,1 0 0,0 1 0,0-1 1,-1 1-1,2-2 0,22-3 59,-18 4-70,-5 1-2,13-2 5,0 1-1,20-1 0,-31 2-4,0 0 0,1 1-1,-1-1 1,0 0 0,0 1-1,1 0 1,-1 0 0,0 0-1,0 0 1,0 0 0,0 1-1,0-1 1,-1 1 0,1 0-1,0 0 1,4 4 0,-4-1-12,1 0 0,-1 0 0,0 0 0,0 1 0,-1-1 0,0 1 0,1 0 0,-2 0 0,1-1 0,0 11 0,1 6-55,-1 34 0,-2-51 66,-1-1 39,1 1 0,0-1 0,-1 1 0,0-1 0,0 1 0,0-1 0,-1 1 0,1-1 0,-1 0 0,0 0 0,0 0 0,-1 0 0,1 0-1,-1 0 1,0-1 0,0 1 0,0-1 0,0 0 0,0 0 0,-1 0 0,0 0 0,0 0 0,1-1 0,-1 0 0,-1 0 0,1 0 0,-8 2 0,-1 0 101,0 0-1,-1-1 1,1-1-1,-1 0 1,0-1 0,1 0-1,-1-1 1,-17-3-1,29 3-81,1 0 0,-1-1-1,1 1 1,-1-1 0,0 0-1,1 1 1,0-1-1,-1 0 1,1 0 0,-1 0-1,1 0 1,0 0 0,0 0-1,-1 0 1,1 0 0,0 0-1,0-1 1,0 1-1,0-1 1,1 1 0,-1 0-1,0-1 1,1 1 0,-1-1-1,1 0 1,-1 1 0,1-1-1,-1 1 1,1-1 0,0 0-1,0 1 1,0-1-1,0 1 1,0-1 0,0 0-1,1 1 1,-1-1 0,1-1-1,0 2-55,-1 0 0,1 0-1,-1 1 1,1-1-1,0 0 1,-1 1 0,1-1-1,0 1 1,0-1-1,-1 0 1,1 1 0,0 0-1,0-1 1,0 1-1,0-1 1,0 1 0,0 0-1,-1 0 1,1 0 0,0-1-1,0 1 1,0 0-1,0 0 1,0 0 0,0 0-1,0 0 1,0 1-1,1-1 1,3 0-5,0 0-3,78 0-159,-74 1 157,0 0 1,-1 1-1,1 0 0,-1 0 0,1 1 0,-1 0 1,11 5-1,-9-2-2,1 0 0,-1 0 0,-1 1 0,1 1 0,15 15 0,-21-19-1,-1 1-1,1-1 1,-1 0 0,0 1-1,0 0 1,-1 0-1,0-1 1,1 2 0,-2-1-1,1 0 1,-1 0-1,1 1 1,-1-1 0,-1 0-1,1 7 1,-1-9 8,0-1 0,0 1 0,0 0 0,0-1 0,-1 1 0,1-1 0,-1 1 0,1 0 0,-1-1-1,0 1 1,0-1 0,0 0 0,-2 3 0,0-2 14,1-1-1,0 0 1,-1 0-1,0 0 1,0 0-1,1 0 1,-1 0-1,0-1 1,-1 1-1,-3 0 1,-3 2 12,-1-1-1,0 0 1,0-1 0,0 0 0,-16 0 0,-59-2 88,60-1-42,16 0-34,1 0-1,-1 0 1,-17-5-1,26 6-95,-1 0 0,0-1-1,0 1 1,1-1-1,-1 1 1,0-1-1,1 0 1,-1 0-1,0 0 1,1 0 0,-1 0-1,1 0 1,0 0-1,-1 0 1,1 0-1,0-1 1,0 1 0,0-1-1,-1 1 1,2-1-1,-1 1 1,0-1-1,0 0 1,0 1-1,1-1 1,-1 0 0,0-2-1,2 3-167,-1-1 1,0 1-1,1 0 0,-1 0 0,1 0 1,0 0-1,-1 0 0,1 0 0,0 0 1,0 0-1,0 1 0,-1-1 0,1 0 0,0 0 1,0 1-1,0-1 0,0 0 0,0 1 1,0-1-1,1 1 0,-1 0 0,0-1 1,2 0-1,34-9-4797,-30 9 3437,42-9-6304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8468,'0'0'9020,"8"4"-8630,-4-2-359,-1 0 0,1 0 1,-1 1-1,0-1 1,0 1-1,0 0 1,0 0-1,0 0 1,0 0-1,-1 0 1,0 1-1,1-1 1,-1 1-1,-1-1 1,1 1-1,0 0 1,-1 0-1,0 0 1,1 6-1,6 34 871,-3 0 0,-1 86-1,-14-137 959,8 0-1805,0 1 0,1 0 0,0 0 0,0-1 0,0 1 0,1-1 0,0 1 0,0-1-1,1-7 1,0-12 50,0 17-103,0-1 0,0 1 0,1 0 0,0 0 0,1 0 0,0 0 0,0 0 0,1 0 0,0 1 0,0-1 0,1 1 0,0 0 1,1 1-1,0-1 0,0 1 0,0 0 0,1 1 0,0 0 0,1 0 0,11-8 0,-9 8-19,0 0-1,0 0 1,1 1-1,0 0 1,0 1-1,0 0 1,1 1-1,-1 0 1,1 1-1,-1 0 1,1 1-1,0 0 1,0 1 0,0 0-1,0 1 1,15 3-1,-24-3 11,1 0 0,-1 0 0,0 0-1,1 1 1,-1-1 0,0 1 0,0 0 0,0 0 0,0 0-1,0 0 1,-1 1 0,1-1 0,0 1 0,2 4-1,-1-1-37,0 0 0,-1 0 0,0 0 0,0 0 0,0 1 0,3 13 0,-2 2-270,0 0 1,-2 0 0,0 37-1,-6 38-2086,2-85 1593,0 0-1,0 0 1,-2-1 0,1 1-1,-11 21 1,-22 30-5216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16 544,'0'0'16568,"4"-2"-15704,0 0-764,-1 1-1,0-1 0,1 1 1,-1 0-1,1 0 1,0 1-1,5-2 0,58-2 1000,118 9 0,-92-1-696,445 6 2609,-537-10-3004,-5 5-1216,-24 16-3545,-59 33 0,24-21-3098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44 7796,'0'0'11429,"0"-6"-10439,-2-18-446,2 23-508,-1 0 0,1 0 0,0 1 0,-1-1 0,1 0 1,-1 0-1,1 1 0,-1-1 0,1 1 0,-1-1 0,1 0 0,-1 1 0,0-1 0,1 1 1,-1 0-1,0-1 0,0 1 0,1-1 0,-1 1 0,0 0 0,0 0 0,1-1 0,-1 1 1,0 0-1,0 0 0,0 0 0,1 0 0,-1 0 0,0 0 0,0 0 0,0 0 0,0 0 1,1 0-1,-1 1 0,-1-1 0,-1 1 94,-5-2-126,0 1 0,0 1 0,1-1 0,-1 1 0,0 1 0,-8 2 0,13-3-9,0 1 0,0-1 0,0 1-1,1-1 1,-1 1 0,1 0 0,-1 0 0,1 1 0,0-1 0,0 0 0,0 1-1,0-1 1,0 1 0,0 0 0,1-1 0,0 1 0,-1 0 0,0 4-1,-1 4-2,0 0-1,1 0 1,0 0-1,1 0 1,0 0-1,1 19 1,0-19 17,0-9-3,0 0-1,1-1 1,-1 1 0,0-1 0,0 1-1,1-1 1,-1 1 0,1-1 0,-1 1-1,1-1 1,0 1 0,0-1 0,0 0 0,-1 1-1,1-1 1,0 0 0,1 0 0,-1 0-1,2 2 1,0 0 9,1-1 0,-1-1 0,1 1 0,-1 0 1,1-1-1,0 1 0,7 0 0,6 1 61,0-1 0,32-1 1,-41-1-51,12 0 19,0 0 0,-1 2 0,1 0 1,0 1-1,33 10 0,-46-11-53,0 1 0,-1 0-1,0 0 1,0 1 0,0-1 0,0 1-1,0 0 1,-1 1 0,0 0 0,0-1-1,0 2 1,0-1 0,-1 0 0,0 1 0,0 0-1,0 0 1,-1 0 0,0 1 0,4 12-1,-5-14 18,-1 0 0,0 1-1,0-1 1,0 0-1,-1 1 1,1-1 0,-1 0-1,-1 8 1,0-12-7,0 0 0,1 0 0,-1 0 0,1 0-1,-1 0 1,0 0 0,0 0 0,0 0 0,1 0 0,-1-1 0,0 1 0,0 0 0,0-1 0,0 1 0,0-1 0,0 1 0,0-1 0,-1 1 0,1-1 0,0 0 0,0 1 0,0-1 0,-2 0 0,-34 5 112,27-4-67,-142 3-1266,117-4-1788,33 0 2647,1 1-1,0-1 1,0 0-1,0-1 1,0 1 0,0 0-1,0 0 1,0 0 0,0-1-1,0 1 1,0 0 0,0-1-1,-1 0 1,-7-15-7911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6723,'0'0'6793,"1"25"-5849,3 166 305,-3-133-822,1-29-212,-2 0 0,0-1 1,-7 33-1,7-59-205,-6 18 123,6-19-117,0 0 1,-1-1 0,1 1 0,0 0-1,-1-1 1,1 1 0,0-1-1,-1 1 1,1-1 0,-1 1-1,1-1 1,-1 1 0,1-1-1,-1 1 1,0-1 0,1 0-1,-1 1 1,1-1 0,-1 0-1,0 1 1,1-1 0,-1 0-1,0 0 1,1 0 0,-2 0-1,1 0 6,0-1 0,1 1-1,-1-1 1,0 1 0,1-1 0,-1 0-1,0 1 1,1-1 0,-1 0-1,1 0 1,-1 1 0,1-1 0,0 0-1,-1 0 1,1 0 0,0 0-1,-1 1 1,1-1 0,0 0-1,0 0 1,0 0 0,0 0 0,0 0-1,0-2 1,-1-1 62,-1-9-18,0 1 0,1-1 1,0 0-1,1 0 0,1 0 0,0 1 0,3-14 0,-2 17-46,0 0-1,1 0 1,0 0-1,1 1 1,0-1 0,1 1-1,-1 0 1,1 0-1,1 1 1,8-10 0,-7 9-8,0 1 0,0 1-1,0-1 1,1 1 0,0 1 0,0-1 0,0 1 0,1 1 0,-1 0 0,1 0 0,0 0 0,1 1 0,-1 1 0,0-1 0,1 1 0,0 1 0,-1 0 0,12 0-1,-6 1-8,0 1 0,25 3-1,-34-2-2,0-1 0,-1 1 0,1 0 0,-1 0 0,0 1 0,1-1 0,-1 1 0,-1 0 0,1 1 0,5 3 0,-3 0-45,0 0-1,0 1 1,0 0-1,-1 0 0,0 1 1,-1 0-1,0-1 1,0 2-1,-1-1 0,0 1 1,0-1-1,2 17 0,-2-8-616,-2 1-1,0-1 0,-1 1 1,-1-1-1,0 1 0,-4 21 1,2-30-205,0-1 0,0 0 0,0 0-1,-1 0 1,-7 13 0,-1-2-3505,-21 27-1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4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9540,'0'0'4760,"28"-1"-2383,187-3 1265,2 4 3081,-217-1-6794,0 0 1,0 1-1,0-1 0,0 0 1,0 1-1,0-1 1,0 1-1,0-1 0,0 0 1,0 1-1,0-1 1,-1 0-1,1 1 0,0-1 1,-1 1-1,1-1 1,0 0-1,-1 1 0,1-1 1,0 1-1,-1-1 1,1 1-1,-1-1 0,1 1 1,-1 0-1,0-1 1,-18 0-6452,7 1 4801,-33 0-9153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1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109 1809,'0'0'5402,"-10"-1"-4479,-193-5 4731,175 6-5344,4-1-65,0 1 1,1 1 0,-1 0 0,1 2-1,-1 1 1,-36 12 0,-6 8 178,0 0 113,-95 47 1,141-59-464,-1 0-1,2 1 1,0 1-1,1 1 1,0 0-1,1 1 1,1 1-1,-22 29 1,6 5 118,3 1 1,-34 79 0,43-86-80,11-23-59,0 1 1,2 1 0,1-1-1,1 1 1,-4 48-1,7 126 56,3-108 29,0-73-131,1 1 1,0 0-1,1-1 0,1 0 0,1 0 1,0 0-1,1 0 0,9 17 0,12 18-16,37 53-1,-21-38 51,-27-41-37,1 0 0,1-1 0,1 0 0,1-2 0,2 0 0,0-1 0,26 19 0,198 142-72,-226-169 31,1 0-1,1-2 1,31 14 0,71 21-148,-44-18-58,-35-11 158,-25-8-8,1-2-1,0-1 0,1 0 0,-1-2 1,31 4-1,142-3-237,-158-6 292,-7-3 35,1-1 1,-1-1 0,0-1-1,45-17 1,-39 13 14,33-15 55,101-49 0,-22 7-52,-129 60-13,0-1 1,28-17-1,-38 20 56,-1-1 1,1 0-1,-1-1 1,0 0-1,-1 0 1,0 0 0,9-13-1,43-71 342,48-102 0,-94 160-210,0 0 0,-2 0-1,-2-1 1,7-58 0,-1 10 27,-4 24 31,-2-1-1,0-86 0,-8 133-191,1 1 9,-1-1 1,0 1 0,-1-1 0,-1 1-1,0-1 1,0 1 0,-5-15 0,-9-19 131,-14-63 0,9 28-133,18 69-23,-2 0-1,1 0 0,-1 1 1,-1-1-1,0 1 0,0 0 0,-1 0 1,0 1-1,-13-12 0,-7-4 65,-51-37 0,6 6 48,31 24-109,-1 3-1,-2 1 1,-49-23-1,-59-36 69,45 21-105,88 56-9,-1 1 0,0 0 0,-38-9 1,11 6-561,0 2 0,-1 3 1,-76-3-1,118 10-94,0 1-1,0 0 1,0 0-1,0 1 1,0-1-1,0 1 1,0 0-1,1 1 1,-10 5-1,13-7 448,-47 23-6474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3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987 7 2625,'0'0'4826,"-27"-1"-3462,-86-4-252,92 4-754,1 1-1,-1 1 0,0 1 1,1 0-1,-26 7 0,23-1-167,1 1 0,0 0-1,-26 17 1,13-5-64,0 1-1,2 2 1,0 1 0,2 2 0,1 1 0,1 1-1,2 2 1,1 0 0,1 2 0,2 1 0,1 1-1,-26 57 1,-94 216 1272,133-284-1228,1 0 0,2 0 0,0 0 0,1 1 0,-2 32 0,5 127 785,6-129-767,3 0 1,2-1 0,19 67 0,-17-87-132,1 1 1,2-2-1,1 0 1,1-1 0,32 47-1,-13-30-29,2-2 0,66 66 0,-70-82-10,1-1 0,59 40-1,-75-58-12,1 0 0,1-2-1,0 0 1,0-1 0,1-1-1,0-1 1,27 5 0,-12-8 45,0-2 1,61-3 0,-27-1-11,-37 2-27,0-3 0,0 0 1,-1-3-1,0 0 0,48-17 0,-54 14 4,-1-1-1,0-2 0,-1 0 1,0-2-1,-1 0 1,-1-2-1,23-19 1,-27 17 10,-1 0 0,-1-2 1,0 0-1,-1 0 0,23-45 1,45-121 36,-55 117 12,8-16 21,47-116 435,-62 143-300,20-94 1,-39 141-229,20-113 162,-19 102-79,-2 1 0,0-1-1,-5-40 1,2 53-67,0 0 0,-1 0 1,0 1-1,0 0 0,0-1 0,-8-10 0,-32-47 108,34 53-122,-16-18 4,-1 1 0,-1 1 0,-41-33 0,62 56-7,-65-68 328,47 47-180,-34-29-1,29 32-39,4 1-56,-1 1 0,-1 2 1,-1 0-1,-1 2 0,-34-16 1,40 26-57,0 0 0,0 2 1,-1 1-1,-46-5 0,-99 6-99,128 4 97,28 0 22,0 0 1,0 1-1,1 1 1,-1 0-1,1 1 1,-17 5-1,24-6-168,0 0 0,1 0 0,0 0 0,0 1 0,-1 0 0,2 0 0,-1 0 0,-4 5 0,5-5-269,0 0 1,1 0 0,0 1-1,0-1 1,0 1 0,0 0-1,0-1 1,1 1 0,-1 0-1,1 0 1,-1 5 0,1 19-6483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1377,'0'0'11183,"-5"0"-10083,-30 0 2459,43 0-3330,297 0 2711,-307-1-3095,-2 0-373,-1-1 0,1 1 0,-1 0 0,1 0 0,-1 0-1,0 0 1,1 1 0,-7 0 0,9 0 101,0 0-1,0 0 1,1 0 0,-1 1-1,0-1 1,0 0 0,1 1-1,-1-1 1,0 1 0,1 0-1,-1-1 1,0 1 0,1 0-1,-1 0 1,1 0 0,0 0-1,-1 0 1,1 1-1,0-1 1,-1 0 0,1 1-1,0-1 1,-1 3 0,-5 15-4429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0 0 1873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1873,'138'22'1425,"-110"-29"19507,-28 265-20957,0-146-4552,0-112 4329,0 1 0,0 0 0,1 0 0,-1-1 1,0 1-1,0 0 0,1 0 0,-1-1 0,0 1 0,1 0 1,-1-1-1,1 1 0,-1 0 0,1-1 0,-1 1 0,1-1 1,-1 1-1,1-1 0,-1 1 0,1-1 0,0 1 1,-1-1-1,1 0 0,0 1 0,0-1 0,-1 0 0,1 0 1,0 1-1,0-1 0,-1 0 0,1 0 0,0 0 0,0 0 1,-1 0-1,1 0 0,1 0 0,28 1-7713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5603,'0'0'9503,"-5"0"-8986,3 0-499,0 0 0,0 0 0,1 1 0,-1-1 0,0 1 0,1-1 0,-1 1 0,0 0-1,1-1 1,-1 1 0,1 0 0,-1 0 0,1 0 0,-1 0 0,1 0 0,0 1 0,-2 1 0,-1 1 46,1 0 1,0 1 0,0-1 0,1 1-1,-5 9 1,-1 8 324,-9 44 1,16-62-359,-7 45 103,2 1 0,2-1 1,3 57-1,1-94-132,0-3-173,0 0 1,1 0-1,0 0 0,0 0 1,1 1-1,0-2 1,0 1-1,1 0 0,1 0 1,-1-1-1,1 0 1,1 1-1,-1-2 0,1 1 1,1 0-1,-1-1 1,11 10-1,-6-8-764,0-1 1,17 11-1,23 12-3414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4386,'0'0'9583,"0"-3"-8601,1-1-617,2 8-110,6 23 40,9 38 252,-12-31 22,-1 0 1,-3 1 0,-1 42-1,-1-72 1125,0-12-1058,1-16-255,3 13-341,1 0 1,0 0 0,0 1-1,1-1 1,0 1-1,0 0 1,1 1-1,12-12 1,-7 8-36,1 1 1,1 0-1,-1 0 1,28-14-1,-33 21-14,-1 1 1,1-1-1,0 2 0,9-3 0,-15 4-6,0 1-1,0-1 0,0 1 0,0 0 0,0-1 0,0 1 0,0 0 1,0 0-1,0 1 0,0-1 0,0 0 0,0 1 0,0-1 0,0 1 1,0 0-1,0-1 0,0 1 0,0 0 0,-1 0 0,1 0 0,0 1 1,2 1-1,3 6-19,-1-1 0,-1 1 0,1 1 0,-1-1 1,-1 1-1,0 0 0,0 0 0,-1 0 0,0 0 0,-1 1 1,2 11-1,0 18-2038,-2 65 1,-3-72-206,0 15-2655,-8-6-1798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4194,'0'0'10543,"4"-1"-9593,0 0-842,0 0 0,1 1-1,-1-1 1,1 1 0,-1 0-1,0 0 1,1 0 0,-1 1-1,1 0 1,-1 0 0,0 0 0,1 0-1,-1 1 1,0-1 0,5 4-1,-3-1-31,0 0-1,-1 0 0,0 0 0,0 0 0,-1 1 1,1 0-1,-1 0 0,0 1 0,5 8 1,-1 1 19,0 0 0,-1 1 0,-1 0 0,-1 0 0,0 1 0,-2-1 0,4 27 0,-3 3 107,-2 0 0,-6 85 0,2-121-175,0 0 1,0 1 0,-1-1-1,-1 0 1,0 0-1,0 0 1,-1-1-1,0 1 1,-7 9-1,-1-2-568,0-1-1,-2 0 0,-22 21 0,24-24-2598,10-5-2121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32 720,'0'0'7118,"0"-5"-5680,0-10-637,0 4 5319,8 30-4095,-1 299 989,-9-196-2397,2 980 1074,6-985-1476,30 178 1,-27-240-172,15 143 15,-14-11-41,-6-68 12,9 394 47,-25-360-60,3-53 25,1-13-30,-21 93 0,5-16-37,1 0 44,-30 197 128,16-57-132,-9 132 122,31-174-136,-4 155 134,18-286-146,9 263 284,22 77-187,-6-76 28,19 473 33,-23-421-78,0 78 38,-21-261-174,2 287 126,23-299-34,0 0-29,-22 576 63,-4-428-17,-8-172-50,-13 352 79,18-347-56,-8-33-27,5-96 8,-4 42 30,-5 124-47,15-157 5,4 122 3,6-183 47,-5-36-38,-1 0-1,1 18 1,5 103 12,-7-123-37,-1-11-66,1 0-1,-1 0 1,0 0-1,0 0 1,0 0-1,0 1 1,-1-1-1,-1 5 1,-1-7-1055,0 0-1,-1-1 1,1 0 0,-1 0 0,1 0 0,-1 0 0,1-1-1,-5 0 1,4-7-5415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2:2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40 464,'0'0'7793,"-4"0"-5594,9 0-116,431 0 3224,-779 11-5209,218-10 22,124-1 379,8 0-155,24-2-345,0-2 0,38-8 0,15-3-14,227-3-68,-354 18 64,-22-1 21,0 3 1,-90 14 0,133-13 7,17-3 0,0 1 1,0-1 0,0 1 0,0 0 0,1 0 0,-10 4 0,14-5-6,0 0 0,0 0 1,0 0-1,0 0 1,0 0-1,0 0 0,0 0 1,0 0-1,0 0 1,1 0-1,-1 0 0,0 1 1,0-1-1,0 0 1,0 0-1,0 0 0,0 0 1,0 0-1,0 0 1,0 0-1,0 0 0,0 0 1,0 0-1,0 0 1,0 0-1,0 0 0,0 0 1,0 0-1,0 0 1,0 0-1,0 0 0,0 0 1,0 0-1,0 1 1,0-1-1,0 0 0,0 0 1,0 0-1,0 0 0,0 0 1,0 0-1,0 0 1,0 0-1,0 0 0,0 0 1,-1 0-1,1 0 1,0 0-1,0 0 0,0 0 1,0 0-1,0 0 1,0 0-1,0 0 0,0 0 1,8 1 104,-7-1-128,22 0 23,65-1 90,114 15 0,-189-11-4,-25-4 90,-7 0-39,19 1 79,0-13-3030,0-3-2449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 1521,'0'0'10871,"-10"1"-9169,-37 3 798,61-4-2200,53 1 302,0-4 1,70-11 0,-193 13-5299,-8-1 7580,63 6-2798,1 203 1213,-1-196-1273,0 0 1,-1 0-1,0-1 1,-1 1-1,0-1 1,-9 20-1,7-20-555,1 1-1,0-1 1,1 1 0,0 0 0,-2 19-1,5-22-609,0-5 542,-1 0 0,1 0-1,0-1 1,0 1-1,0 0 1,1 0 0,-1 0-1,1 0 1,-1-1 0,2 4-1,14 11-5487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7187,'0'0'9415,"-8"1"-8740,6-1-662,0 0-1,0 0 1,0 0 0,0 1-1,0-1 1,0 1-1,0-1 1,0 1-1,0 0 1,0-1 0,0 1-1,1 0 1,-1 0-1,0 1 1,1-1-1,-1 0 1,-1 2-1,1 0 15,-1 1-1,1 0 1,0-1-1,0 1 1,1 0-1,-1 0 1,1 0-1,-1 0 1,0 7-1,-7 47 321,2 1-1,3 0 1,3 62-1,1-101-334,0-11-46,0 0 1,1 0-1,0 0 0,0 0 0,1 0 1,1-1-1,-1 1 0,1-1 1,0 1-1,6 8 0,-6-11-282,1-1-1,0 0 1,0 0 0,0-1 0,1 1-1,-1-1 1,1 0 0,0 0-1,0 0 1,0-1 0,1 0-1,-1 0 1,1 0 0,0 0 0,8 1-1,26 4-4506,0-7-1431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9108,'0'0'6777,"0"24"-6145,-2 151 494,2-44 1275,-1-141-2303,2-1 1,-1 1-1,1-1 1,1 1 0,0 0-1,0 0 1,1-1-1,0 2 1,1-1-1,0 0 1,1 1-1,0-1 1,0 1-1,1 1 1,7-9 0,-3 5-111,0 0 1,1 1 0,1 1 0,0 0 0,14-9 0,-19 15-9,0-1 1,1 1-1,0 1 1,-1-1-1,1 1 1,0 1-1,1-1 0,-1 2 1,0-1-1,1 1 1,8 0-1,-15 1 7,0 0 0,1 0 0,-1 0 0,0 1-1,0-1 1,1 1 0,-1 0 0,0-1 0,0 1 0,0 0 0,0 0 0,0 1-1,0-1 1,0 0 0,-1 1 0,3 1 0,-1 0 4,0 1-1,0-1 1,0 1 0,-1 0-1,0 0 1,1 0 0,1 7-1,2 6 1,-1 0 0,-1 1-1,2 20 1,-5-29-11,5 42-1106,-3 80 0,-3-109 97,0-16 59,0 0 1,0 0-1,-1 0 0,0 0 1,0 0-1,0 0 0,-1 0 1,-4 9-1,0 0-6193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8772,'0'0'5939,"112"122"-4867,-90-45-111,-12 7-353,-7-2 160,-3-5-480,0-12-288,-13-17 64,-11-12-64,-3-14-832,3-10-913,5-7-1776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29 8436,'0'0'13558,"-6"-24"-12854,33 24-672,13-2 0,8-1-32,3 3-896,-11 0-993,-5 0-1024,-16 0-433,-17 10-1936,-2 11-961</inkml:trace>
  <inkml:trace contextRef="#ctx0" brushRef="#br0" timeOffset="1">54 178 5747,'0'0'11797,"-54"10"-11205,81-8-288,16 3 145,13-5-449,8 0-128,8 0-1969,-2 0-1441,-6-12-2257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 3778,'0'0'13465,"-9"-2"-12769,4 0-586,-19-4 190,22 3-132,16 2 36,200-4 697,-212 5-1344,-28 0-1253,26 0 1727,-1-1 1,0 1-1,1 0 1,-1 0-1,1 0 1,-1 0-1,0 0 1,1 0-1,-1 0 1,0 1-1,1-1 1,-1 0-1,1 0 1,-1 0-1,0 1 1,1-1-1,-1 0 1,1 1-1,-1-1 1,1 0-1,-1 1 1,1-1-1,-1 1 1,1-1-1,-1 0 1,1 1-1,0-1 1,-1 1-1,1 0 1,0-1-1,-1 1 1,1-1-1,0 1 1,0-1-1,-1 1 1,1 0-1,0-1 1,0 1-1,0 0 1,0-1-1,0 1 1,0 0-1,0-1 1,0 1-1,0-1 1,0 1-1,0 0 1,1 0-1,-1 13-203,-11 342 1697,12-265-1503,-1-89-203,0 0 0,0 0-1,0 1 1,0-1 0,1 0-1,-1 0 1,1 0 0,-1 1-1,1-1 1,0 0 0,2 3-1,-2-3-144,-1-1 0,1 0-1,0-1 1,0 1 0,1 0-1,-1 0 1,0 0 0,0-1-1,0 1 1,0 0 0,1-1-1,-1 1 1,0-1 0,0 0-1,1 1 1,-1-1 0,1 0-1,-1 0 1,2 0 0,18 1-4410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5090,'0'0'11267,"-12"2"-10630,8-1-609,0 0-1,0 0 1,0 0-1,-1 1 0,2-1 1,-1 1-1,0 0 1,0 0-1,0 1 0,-4 3 1,4-2 6,1 0-1,-1 0 1,1 0 0,1 0 0,-1 1 0,0-1-1,1 1 1,0-1 0,0 1 0,0 0 0,-1 8-1,-9 41 543,2 0-1,-3 77 0,8 113 312,5-231-853,0 21 59,2-1-1,1 1 1,11 46 0,-9-59-80,1-1 0,1-1 1,1 1-1,0-1 0,2-1 1,20 32-1,-28-47-120,1 0-1,-1 0 0,1 0 1,0 0-1,0-1 1,0 1-1,0-1 1,0 0-1,0 0 0,1 0 1,5 2-1,-6-3-198,0 0 0,0 0 1,0-1-1,0 1 0,0-1 0,-1 0 0,1 1 0,0-1 0,0-1 0,0 1 0,0 0 1,0-1-1,0 1 0,0-1 0,-1 0 0,1 0 0,0 0 0,-1-1 0,1 1 0,0 0 0,-1-1 1,0 0-1,1 1 0,-1-1 0,3-3 0,22-32-5339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8420,'0'0'6635,"-1"17"-5920,-6 206 2278,7-222-2486,0-5 374,2-5-731,1-1 0,-1 1 1,1 0-1,1 1 0,0-1 0,0 1 1,1-1-1,0 1 0,0 1 1,1-1-1,9-9 0,-3 3-131,1 1 0,1 1-1,0 0 1,1 0-1,16-9 1,-30 21-19,13-9 16,1 2-1,17-8 1,-28 13-27,0 1 1,0 0-1,0-1 1,1 2-1,-1-1 0,0 0 1,0 1-1,1 0 1,-1 0-1,0 0 0,1 0 1,-1 1-1,8 2 1,-10-2-3,0 0 0,-1 0 1,1 0-1,0 1 0,-1-1 0,1 0 1,-1 1-1,1-1 0,-1 1 1,0 0-1,0-1 0,1 1 1,-1 0-1,-1 0 0,1 0 0,0 0 1,1 3-1,8 39-84,-8-35 81,4 36-1571,-2 0 0,-4 83 0,-2-56-3651,2-22-1184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0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8468,'0'0'11797,"134"-12"-11365,-40 12-95,2 0-145,-11 0-192,-15 0-16,-22 0-1153,-16 0-1504,-19 5-1985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7700,'0'0'4495,"-26"7"-1635,-78 23-1073,101-29-1694,1-1-1,-1 1 1,0 0-1,0 1 1,0-1-1,1 0 1,-1 1-1,1 0 1,-1-1-1,1 1 1,0 0-1,-1 0 0,-2 4 1,4-4-41,0-1-1,1 1 1,-1 0 0,1-1 0,0 1-1,-1-1 1,1 1 0,0 0 0,0-1 0,0 1-1,0 0 1,0-1 0,1 4 0,-1 5 143,1-6-155,-1 0-1,1-1 1,0 1 0,0 0 0,0-1 0,1 1 0,-1-1 0,1 0-1,-1 1 1,1-1 0,0 0 0,1 0 0,-1 0 0,0-1-1,1 1 1,0 0 0,4 3 0,8 6 62,0-1-1,22 11 1,-16-9 4,2 1-29,-6-4-44,1 0 0,-2 2 0,0 0 0,0 0-1,-1 2 1,15 17 0,-28-29-40,0 0 1,-1 1-1,1-1 1,-1 1-1,0-1 1,0 1-1,0 0 0,0 0 1,0-1-1,0 1 1,-1 0-1,1 0 0,-1 0 1,0 3-1,0-5 7,0-1 0,0 1 0,0-1 0,0 0 0,0 1 0,-1-1 0,1 0 0,0 1 0,0-1 0,0 0 0,-1 1 0,1-1 0,0 0 0,0 0 0,-1 1 0,1-1 0,0 0 0,-1 0 0,1 1 0,0-1 0,-1 0 0,1 0 0,0 0 0,-1 1 0,1-1 0,0 0 0,-1 0 0,1 0 0,-1 0 0,1 0 0,0 0 0,-1 0 0,-18 0-14,12 0-1,-41 1-304,-67-3-2018,103 1 1144,0 0 0,0-1 1,0-1-1,0 0 0,1-1 1,-1 0-1,-12-6 0,-13-14-6717</inkml:trace>
  <inkml:trace contextRef="#ctx0" brushRef="#br0" timeOffset="1">235 56 6323,'0'0'5458,"137"-22"-4993,-89 20-465,-3-1-241,-5-1-3616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4:5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34 704,'0'0'5248,"-4"0"-4802,-6 0 372,24 0 730,222 1-1173,688-16-1046,-911 14 475,-3 1-400,0-1 0,0 0 0,0 0 0,0-1 0,13-5-1,-5 0-1729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8404,'0'0'5795,"15"22"-4827,64 111 811,-58-95-1086,-2 1 0,19 57 0,-23-43-322,-3 0 0,-2 1 0,3 57 0,-5 164 218,-8-242-531,-2 1 0,-1-1 0,-1 0 0,-2 0 0,-2-1 0,0 0 0,-3 0 0,-25 55 1,24-63-50,-1-1 1,-2 0 0,-20 26 0,26-38-41,-1 0 1,0-1-1,0-1 1,-1 0-1,0 0 0,0-1 1,-22 12-1,27-17-180,0-1 0,0 0 0,0 0 0,-12 2 0,16-4-7,0 1 0,1-1 0,-1 0 0,0 0 0,0 0 0,1-1 0,-1 1 0,0 0 0,0-1 0,-1 0 0,2 1-16,1-1 0,-1 1 0,0 0 0,1-1 0,-1 1 0,1-1 0,-1 1 0,1-1 0,-1 1 0,1-1 0,-1 1 0,1-1 0,0 0 0,-1 1 0,1-1 0,0 1 0,-1-1 0,1 0 0,0 1 0,0-1 0,0 0 0,-1 0 0,1 1 0,0-2 0,0-32-5891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8996,'0'0'11141,"69"-5"-10452,-13 5-145,3 0-544,-5 0 128,-6 0-128,-16-2-977,-13-3-399,-14-2-929,-5-5-849,-16 2-1696,-24-7-2561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8036,'0'0'9471,"-1"1"-8874,0 9-423,-1 148 498,-5 68 382,0-169-1705,-4 74-4309,10-129 4327,1 1 0,0-1 1,0 1-1,1-1 0,-1 1 0,1-1 0,-1 1 0,2 3 0,-1-4-226,1-1-1,-1 1 0,1 0 1,-1-1-1,1 1 0,0-1 1,-1 1-1,5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10341,'0'0'6987,"28"-1"-6261,90-2-203,6 2-588,-87 1-7557,-57 0 5232,-24 0 526,-1 0 8330,38 194-355,-1-113-6284,-28 122 0,33-187-1767,0 0-1,-1 19 1,3-12-4063</inkml:trace>
  <inkml:trace contextRef="#ctx0" brushRef="#br0" timeOffset="1">717 1 10037,'0'0'4511,"-18"28"-3663,7-12-709,-5 7 74,1 0 0,1 1-1,2 1 1,0 0 0,1 1 0,2 0-1,-10 40 1,7 4 346,-2 98-1,11 73 90,4-159-537,13 180 407,-9-224-531,2 0 0,1 0 0,2-1 0,25 62 0,-33-95-110,-1-1 0,1 1 0,0-1 0,0 0 0,0 0 0,0 0 0,0 0 0,1 0 0,-1 0 0,1 0 0,0-1 0,0 0 0,4 3 0,-4-3-398,1-1 0,0 0 0,0 1 0,0-2 0,0 1 0,0 0 1,0-1-1,0 0 0,0 0 0,0 0 0,0 0 0,4-1 0,38-7-7141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47 3330,'0'0'13115,"20"-10"-12478,-1 1-543,0 0-1,28-8 1,-45 16-92,-1 1 0,1 0 0,1-1 0,-1 1 0,0 0 0,0 0 0,0 1 0,0-1 0,0 0 0,0 1 0,-1-1 0,1 1 0,0-1 0,0 1 0,0 0 1,0 0-1,0 0 0,-1 0 0,1 0 0,-1 0 0,1 1 0,0-1 0,-1 0 0,0 1 0,1-1 0,-1 1 0,0 0 0,0-1 0,1 4 0,1 0 11,0 1-1,0 0 0,-1 0 0,0 1 0,-1-1 0,2 10 0,-1-8-12,-1 0-1,-1 1 0,1-1 0,-1 1 1,-1-1-1,-2 13 0,2-17-1,0-1 0,0 1-1,0-1 1,0 1 0,-1-1 0,0 0 0,1 0-1,-1 0 1,-1 0 0,1 0 0,0 0-1,-1 0 1,1-1 0,-1 1 0,0-1-1,0 0 1,-3 2 0,-4 2 72,-1 0 0,1-1 0,-1-1 1,0 0-1,0 0 0,-1-1 0,1 0 0,-1-1 0,-17 1 1,55-4-10,0 2 0,0 1 0,-1 1 0,1 1 0,25 7 0,-44-9-72,0 1 1,0-1-1,0 1 0,0 1 0,-1-1 0,1 1 0,-1 0 1,0 0-1,0 1 0,-1 0 0,1 0 0,-1 0 0,0 1 1,-1-1-1,1 1 0,-1 0 0,0 1 0,-1-1 0,1 1 1,-1-1-1,-1 1 0,4 12 0,-4-10 0,0 0-1,0 1 1,-1-1-1,0 12 1,-1-18 10,0 0 1,-1 0 0,1 0 0,-1 1-1,1-1 1,-1 0 0,0 0 0,0 0 0,0 0-1,-1 0 1,1 0 0,-1-1 0,1 1-1,-1 0 1,0-1 0,-2 3 0,-2 0 9,-1 0 1,1 0-1,-1-1 0,0 0 1,0 0-1,0-1 1,0 1-1,-1-2 1,1 1-1,-1-1 0,-13 2 1,-7-1 35,-55 0-1,77-3-52,-2 0-146,0 0 0,1-1 0,-1 0 0,0 0 0,0 0 0,-14-6 0,19 6-170,0-1-1,-1 0 1,1 1 0,1-1 0,-1 0 0,0 0 0,0-1 0,1 1 0,-1 0 0,1-1 0,0 0 0,0 1 0,0-1 0,0 0 0,0 0 0,0 0 0,1 0 0,-2-6 0,1 2-1759,1-1 0,-1 1 0,1-15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8260,'0'0'8977,"17"23"-8254,51 77 24,-65-94-683,0 0 0,0 0 1,-1 0-1,0 1 0,0-1 0,-1 1 0,0-1 0,0 1 0,0-1 1,-1 1-1,0-1 0,-1 13 0,0 1 137,1 44 250,0-63-352,0-12 688,0 1-711,0 0 0,0 0 0,1 1 0,1-1 1,-1 0-1,2 1 0,-1-1 0,1 1 0,1 0 0,0-1 0,0 2 0,1-1 1,0 0-1,7-9 0,-5 9-83,0 0 0,0 1 1,1 0-1,0 0 0,0 1 0,1 0 1,0 1-1,0-1 0,0 2 0,1-1 1,0 1-1,0 1 0,0 0 1,1 0-1,-1 1 0,1 0 0,0 1 1,0 1-1,0-1 0,15 1 0,-18 1-10,0 0 0,0 0-1,0 1 1,0 0 0,0 1-1,-1-1 1,1 1 0,12 5-1,-16-4 8,-1-1-1,1 1 0,0 0 0,-1 0 1,1 0-1,-1 0 0,0 0 0,0 1 1,0-1-1,-1 1 0,1 0 0,-1 0 1,0 0-1,0 0 0,-1 0 0,3 8 1,1 9-323,-1 0 0,-1 1 0,-1-1-1,-1 1 1,-4 40 0,3-50-45,-1 3-594,-1 0 1,0 0-1,-1 0 1,0 0-1,-1 0 1,-1-1-1,-7 15 1,-17 32-6027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10101,'0'0'10180,"158"0"-9571,-56 0-401,10 0-96,-2 7 64,-14 0-160,-24-2 0,-24 0-16,-21-5-865,-8 5-1039,-9 2-1906,-10 5-1953,0 5-720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44 7507,'0'0'9789,"-4"15"-8994,-2 1-589,2-3-51,0 0 1,1 1-1,0-1 1,1 1 0,-1 18-1,3-21-121,-1-2-5,0 1 0,1-1 0,0 1 0,1 0 0,0-1 0,0 0 0,1 1 0,1-1-1,-1 0 1,7 13 0,4-3 48,0-1-1,2 0 0,0-1 1,1-1-1,31 25 0,13 14 205,-60-55-277,-1 0 0,1 0 0,0 0 0,-1 0 0,1 0 0,0 0 0,0 0 0,-1 0 0,1 0 0,0 0 0,-1 0 0,1 0 0,0 0 0,0 0 0,-1 1 0,1-1 0,0 0 0,0 0 0,-1 0 1,1 0-1,0 0 0,0 1 0,-1-1 0,1 0 0,0 0 0,0 0 0,0 1 0,0-1 0,-1 0 0,1 0 0,0 1 0,0-1 0,0 0 0,0 0 0,0 1 0,0-1 0,0 0 0,0 1 0,0-1 0,0 0 0,-1 0 0,1 1 0,1-1 0,-1 0 0,0 0 0,0 1 0,0-1 0,0 0 0,0 1 0,0-1 0,0 0 0,0 0 0,0 1 0,0-1 0,1 0 0,-1 0 0,0 1 0,0-1 0,0 0 0,1 0 0,-1 0 0,0 1 0,0-1 0,1 0 0,-30-3-126,27 3 114,-18-5-665,-1 0-1,1-1 1,1-1 0,-35-17-1,34 14-2132,0-2 1,-20-16-1,0-5-5718</inkml:trace>
  <inkml:trace contextRef="#ctx0" brushRef="#br0" timeOffset="1">225 39 8644,'0'0'7844,"157"-39"-7844,-116 39-1921,-1 0-2946,8 0-2736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7892,'0'0'9241,"28"27"-8211,-6-6-820,3 2 28,0 1 0,-2 1 0,-1 1 0,0 2 0,32 56 0,-33-42 3,-3 0 0,-1 1 1,-2 0-1,-3 2 0,12 70 0,-14-36-37,-3 0-1,-6 114 0,-4-141-144,-2 0 1,-2-1-1,-3 0 0,-27 83 1,22-93-16,-1-1 0,-2 0 0,-2-2-1,-1 0 1,-52 67 0,58-86 1,-1-1 0,-34 31-1,44-45-267,0 1 0,0-1-1,0 0 1,0 0-1,0-1 1,-1 0 0,1 0-1,-1-1 1,0 1-1,0-1 1,0-1 0,0 1-1,-11-1 1,16 0-119,1-1 0,-1 0 1,0 0-1,1 0 0,-1-1 1,0 1-1,1 0 0,-1-1 0,1 1 1,-1-1-1,-1 0 0,1 0-292,1-1 0,-1 1-1,1-1 1,0 0-1,0 1 1,0-1-1,0 0 1,0 1 0,-1-3-1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6275,'0'0'12766,"2"-2"-11576,-1 0-1125,1 1 0,-1 0 0,1-1 1,-1 1-1,1 0 0,0 0 1,-1 0-1,1 1 0,0-1 0,0 0 1,0 1-1,0-1 0,0 1 0,-1 0 1,1-1-1,0 1 0,0 0 1,0 0-1,0 0 0,4 1 0,8-1 107,139-8 185,100-8-450,-248 15 27,1 1-86,0-1 0,0 1 0,-1-2 0,1 1 0,10-4 0,-15 4-1,0 0 1,0 1-1,0-1 1,0 0-1,0 0 0,0 0 1,0 1-1,0-1 0,0 0 1,0 0-1,0 0 1,-1-1-1,1 1 0,0 0 1,-1 0-1,1 0 1,-1 0-1,1-1 0,-1 1 1,0 0-1,1 0 0,-1-1 1,0 1-1,0 0 1,0-1-1,0 1 0,0 0 1,0-1-1,0 1 1,-1 0-1,1-2 0,-1 1-206,1 0 0,-1 1 0,1-1-1,-1 0 1,0 0 0,0 0-1,0 1 1,0-1 0,0 0 0,0 1-1,-2-3 1,-30-20-6591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4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54 1185,'0'0'6144,"-16"0"-5216,-48 2-221,56 1-573,19-1-60,153 16 823,183-4-1,328-13 835,-52-44-500,-516 32-623,-21 3 11,-86 2 1276,0-3-3831,0 2-1596,0-2-2062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38 1201,'0'0'15772,"0"-8"-14438,0-18-676,0 23-493,0 4-37,0 21-57,0 50 109,2 18-6,-5 1 1,-17 115 0,15-176-2162,1 0 1,0 58-1,4-85 1505,0 0 0,0-1 0,0 1 0,1 0 1,-1 0-1,1 0 0,0 0 0,0-1 0,0 1 0,1 3 0,2-2-743,-1 0 0,1 0 0,-1-1-1,1 1 1,8 5 0,-12-9 1213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7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 8036,'0'0'7382,"-26"-2"-6817,4 0-462,-1 1 1,-40 3-1,58-1-84,1 0 0,0 0 1,0 1-1,0-1 0,0 1 1,0 0-1,0 0 0,0 0 1,1 0-1,-1 1 0,1-1 1,0 1-1,-6 6 0,3-1 38,0 1 0,0-1-1,-8 18 1,11-20-31,-3 7 47,1 0 0,1 0 0,0 1 0,1 0 0,0-1 0,1 1 0,0 0 0,1 1 0,1-1 0,2 19 0,-2-25-12,1-1 0,1 1 0,-1-1 0,1 1 0,0-1 0,1 0 0,0 0 0,0 0 0,0 0 0,1 0 0,0-1 1,0 1-1,1-1 0,0 0 0,0-1 0,0 1 0,0-1 0,1 0 0,0 0 0,0-1 0,1 0 0,-1 0 0,1 0 0,8 3 0,4 1 4,1-1 0,0-1 0,0-1 0,0-1 0,1 0 0,0-2 0,36 1 0,36-3-1100,-79-3-945,-14 3 1911,0 0 0,0 0 0,0 0 0,0-1 0,0 1 0,0 0 0,0 0 0,0 0 0,0 0 0,1-1 0,-1 1 0,0 0 0,0 0 0,0 0 0,0 0-1,0-1 1,0 1 0,0 0 0,0 0 0,0 0 0,0 0 0,0-1 0,0 1 0,-1 0 0,1 0 0,0 0 0,0 0 0,0 0 0,0-1 0,0 1 0,0 0 0,0 0-1,0 0 1,0 0 0,-1 0 0,1-1 0,0 1 0,0 0 0,0 0 0,0 0 0,0 0 0,-1 0 0,1 0 0,0 0 0,0 0 0,0 0 0,0 0 0,0 0-1,-1 0 1,1 0 0,0-1 0,0 1 0,0 0 0,-1 0 0,1 1 0,0-1 0,0 0 0,0 0 0,0 0 0,-1 0 0,-28-6-7375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5859,'0'0'11429,"-10"0"-9959,-13-1-843,13 0-168,11 1 773,44 0-1341,88 2-887,-116 0-345,1 0 0,-1 2 0,0-1 0,0 2 0,26 11 0,-21-4-3261,-10 2-1616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4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5186,'0'0'12742,"-16"12"-12005,56-8 159,11-1-528,10-3-336,4 0-64,1 0-608,1 0-2306,-11 0-3104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 2417,'0'0'9506,"-10"-4"-8935,-31-14 114,37 17-529,-1-1 0,1 1 0,-1 0 1,0 1-1,1-1 0,-1 1 0,1-1 0,-1 1 0,-8 2 0,-5-1 1648,23-1-1671,311 0 2842,-346 0-7479,15-1 2586,-27 1-2979,41 0 4581,-1 0-1,0 0 1,1 1-1,-1-1 0,0 0 1,1 1-1,-1-1 0,1 1 1,-1-1-1,1 1 1,-1 0-1,-10 9 10182,12 9-8956,0 207 1612,0-74-4980,0-146 1711,0 15-1608,1-20 2124,-1-1 0,0 1 0,0-1 0,0 1 0,0-1 0,0 1 0,1-1 0,-1 1 1,0-1-1,0 1 0,1-1 0,-1 1 0,0-1 0,1 0 0,-1 1 0,1-1 0,-1 1 0,0-1 0,1 0 0,0 1 0,22 1-7163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5314,'0'0'9162,"-14"5"-8567,12-4-577,-6 2 49,1 0-1,0 0 1,-1 0-1,1 1 1,0 0-1,0 1 1,1-1 0,0 2-1,-1-1 1,2 0-1,-1 1 1,1 0-1,0 1 1,-7 9-1,2 3 115,2 0-1,0 0 0,1 1 1,1 0-1,1 0 0,1 0 1,-2 22-1,0 147 748,6-142-735,1 7-155,3-1 0,1 0-1,4 0 1,1-1 0,3 0-1,1-1 1,33 73 0,-38-106-611,0-1 0,1 0 0,1 0 0,0-1 0,1 0 0,1-1 0,15 14 0,-16-19-188,-1 0 0,1-1 1,1-1-1,0 1 0,0-2 0,0 0 0,1-1 0,0 0 0,23 6 0,25-2-5823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3618,'0'0'6648,"1"6"-6106,5 36 1376,-2-1 0,-1 48 1105,-3-95-1492,-1-4-1426,2 0 0,-1-1 0,2 1-1,-1 0 1,1 0 0,4-12 0,-3 16-111,-1 1-1,1-1 1,0 1 0,1 0 0,-1-1-1,1 1 1,0 1 0,0-1 0,1 1 0,-1-1-1,11-6 1,-5 4-2,0 1-1,0 1 1,1-1-1,-1 2 1,1-1-1,0 2 1,14-4-1,-4 3-37,0 1 1,0 1-1,24 1 0,-43 1 43,0 0 0,0 0-1,1 0 1,-1 1 0,0-1 0,0 1-1,0-1 1,0 1 0,0 0-1,0 0 1,0 0 0,0 0 0,-1 0-1,1 1 1,0-1 0,2 3-1,-1-1-14,0 1-1,0 0 0,-1-1 0,1 1 0,-1 0 1,0 0-1,2 8 0,1 2-21,-2 1 0,1 0 1,1 28-1,-3-13-576,-2 1 1,-6 60 0,2-62-2930,-13 41 1,6-26-2840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3714,'0'0'10805,"-24"-2"-10405,69 14 800,17-2-591,5-1-113,8 1-144,-3-8-272,-5-2 160,-9 0-240,-12 0-720,-9 0-689,-15 0-2224,-6 0-2450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5683,'0'0'7664,"12"3"-7114,23 6-79,1-2 0,1-2 0,42 2 0,-78-7-415,-8 0 32,-135 0 16,140 0-108,0 0 0,0 1 0,1-1 0,-1 1 0,0-1 0,0 1 1,0-1-1,1 1 0,-1 0 0,0 0 0,1 0 0,-1 0 0,1 0 0,-1 1 1,1-1-1,-1 0 0,1 1 0,0-1 0,0 1 0,-1-1 0,1 1 0,0-1 1,1 1-1,-1 0 0,0 0 0,0-1 0,1 1 0,-1 0 0,1 0 1,-1 3-1,-1 7-28,0 1 0,1-1 0,1 20 0,0-24 34,0-5 3,0-1-1,0 0 1,0 0 0,0 1-1,1-1 1,-1 0-1,1 0 1,-1 1-1,1-1 1,0 0 0,0 0-1,0 0 1,0 0-1,0 0 1,0 0-1,1 0 1,2 2 0,-2-2-3,1 0 0,0 0 0,0 0 1,0-1-1,0 1 0,0-1 0,0 0 1,1 0-1,-1 0 0,0 0 0,6 0 1,13 1 76,0-1 1,31-3-1,-37 1-28,0 0 0,-1 1 0,1 0 0,0 2 0,0 0 0,26 6 0,-36-5-56,-1-1 0,0 1 1,1 0-1,-1 0 1,0 1-1,-1-1 1,1 1-1,-1 0 1,0 1-1,5 5 1,-7-8 2,0 0 0,0 1 1,0-1-1,-1 1 0,1-1 1,-1 1-1,0 0 0,0 0 1,0-1-1,0 1 0,0 0 1,-1 0-1,1 0 0,-1 0 1,1 0-1,-1 0 0,0 0 1,-1 0-1,1 0 0,0 0 1,-1 0-1,-1 4 1,1-5 7,0-1 0,-1 1 0,1 0 0,-1-1 0,1 1 1,-1-1-1,0 1 0,0-1 0,0 0 0,0 0 0,0 0 1,0 0-1,0 0 0,0 0 0,0-1 0,0 1 1,0-1-1,-4 1 0,-1 1 23,-26 5-127,-1-1 0,0-2 0,0-1 0,-61-4-1,93 1-171,-1 0-1,1 0 1,0 0-1,-1 0 0,1 0 1,-1-1-1,1 1 0,-1-1 1,1 0-1,0 1 1,-1-1-1,1-1 0,0 1 1,0 0-1,0 0 0,0-1 1,0 1-1,0-1 1,0 1-1,0-1 0,1 0 1,-3-3-1,-6-19-7095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7139,'0'0'6622,"27"7"-5488,-6-2-914,-10-3-121,1 0 1,-1 1-1,0 0 0,0 1 1,-1 0-1,1 1 0,-1 0 1,0 0-1,0 1 0,0 1 1,-1-1-1,0 2 0,-1-1 1,12 13-1,-4 2 143,0 1 0,-2 1 0,0 0 0,-2 1 1,0 0-1,-2 1 0,-1 0 0,11 54 0,-10-22-24,-4 1 1,-1 0-1,-5 68 0,-1-105-199,0 0-1,-2-1 1,0 1 0,-2-1-1,0 0 1,-1 0 0,-2-1-1,0 1 1,-1-2 0,0 1-1,-21 29 1,12-24-903,0 0 0,-2-1 1,-1 0-1,0-2 0,-2-1 0,-43 32 0,40-38-5735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5:0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78 130 3970,'0'0'4661,"-10"-1"-4323,7 0 24,-33-3-384,7 3 5200,87-2-4916,67-10 0,-34 2 105,447-25 140,-420 31-481,-31 0 463,163-30-1,-210 27-4853,-5 1-2732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 3362,'0'0'10287,"-19"-1"-8878,-4 0-1356,-25-3 1518,47 4-1101,8-1-56,38 1 79,78 3 163,4 1-3593,-130-16-2164,-13-2 739,-7-1-592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 4466,'0'0'10127,"-2"-3"-9433,-6-4-355,3 11-157,2 24 62,2-11-14,-55 461 1768,54-459-4451,-1 31 0,3-29-2949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3874,'0'0'10490,"-7"-2"-9423,5 2-939,-16-6 252,13 4-123,10 0 200,201-2 185,-115 4-5835,-103 0-2806,-8 2 5417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2273,'0'0'10936,"-1"0"-10889,1 0-1,0 0 1,-1-1 0,1 1 0,0 0 0,0 0 0,-1 0 0,1 0 0,0 0 0,-1 0-1,1 0 1,0 0 0,-1 0 0,1 0 0,0 0 0,-1 0 0,1 0 0,0 0 0,0 0-1,-1 0 1,1 1 0,0-1 0,-1 0 0,1 0 0,0 0 0,0 0 0,-1 1 0,1-1-1,0 0 1,0 0 0,-1 0 0,1 1 0,0-1 0,0 0 0,0 0 0,-1 1 0,1-1-1,0 0 1,0 1 0,-18 151 1306,12 69-2713,6-219 1279,2 24-3507,9-8-1593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2369,'0'0'11902,"-19"20"-10963,12-12-825,-7 5 65,1 1 0,0 1 0,2 0 0,0 0 0,0 1 0,1 1 0,1-1 0,1 1 0,-9 27 0,1 21 476,2 1 0,-8 117-1,14 137-19,8-270-585,3-1 0,2 1-1,2-1 1,23 84 0,-22-106-175,2-1 0,0 1 0,2-1 0,1-1 0,1 0 0,1-1 0,1-1 0,1 0 1,34 34-1,-45-51-335,0 0 1,1 0 0,0 0 0,0-1 0,1 0 0,0 0 0,-1-1 0,1 0 0,1-1 0,-1 1-1,14 2 1,20-3-4500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6723,'0'0'8615,"19"-3"-7916,5-2-441,36-1 1,-57 6-246,0 0-1,1 0 0,-1 1 0,0-1 1,0 1-1,0 0 0,0-1 1,1 2-1,-1-1 0,0 0 0,-1 0 1,1 1-1,0 0 0,0 0 1,-1-1-1,1 2 0,-1-1 0,1 0 1,-1 0-1,0 1 0,0-1 1,0 1-1,0 0 0,-1-1 0,1 1 1,-1 0-1,2 3 0,0 4 12,0-1 0,-1 0 0,0 1 0,-1-1 0,1 1 0,-2 16 0,0-23-13,0 0 0,0-1 1,0 1-1,0 0 0,-1-1 0,0 1 0,1-1 0,-1 1 0,0-1 0,0 1 0,0-1 0,-1 0 0,1 1 0,0-1 0,-1 0 0,0 0 0,-3 4 0,2-4 32,0 0 0,0 0 0,0 0 0,-1 0 0,1-1 0,0 1 0,-1-1 0,1 0 0,-1 0 0,0 0 0,1 0 0,-7 0 0,-35 0 795,45-2-816,0 1 0,-1 0 0,1 0-1,0-1 1,0 1 0,-1 0 0,1-1 0,0 1 0,0 0 0,0-1 0,-1 1 0,1 0 0,0-1-1,0 1 1,0 0 0,0-1 0,0 1 0,0-1 0,0 1 0,0 0 0,0-1 0,0 1-1,0-1 1,0 1 0,0 0 0,0-1 0,0 1 0,0 0 0,0-1 0,1 1 0,-1 0 0,0-1-1,0 1 1,0 0 0,1-1 0,-1 1 0,0 0 0,0-1 0,1 1 0,-1 0 0,0 0 0,0-1-1,1 1 1,-1 0 0,0 0 0,1-1 0,-1 1 0,1 0 0,-1 0 0,0 0 0,1 0-1,-1 0 1,0 0 0,1 0 0,-1 0 0,1 0 0,0 0 0,13-2-24,0 0 1,0 1-1,26 2 1,-9-1-65,-23 0 42,1 1 0,0 0 0,0 0 0,-1 0 0,1 1 0,-1 1 0,0-1 0,1 1 0,13 8 1,-16-8-15,0 1 1,-1 0-1,0 0 1,0 0-1,0 1 1,0 0 0,0 0-1,-1 0 1,0 1-1,0-1 1,-1 1 0,0 0-1,4 9 1,-4-9-4,-1-1 0,0 1 0,0 0 1,-1 0-1,0 0 0,0 0 0,0 0 0,-1 0 1,0 0-1,0 1 0,-1-1 0,1 0 1,-1 0-1,-3 7 0,3-9 38,-1 1 0,0-1 0,0-1-1,0 1 1,-1 0 0,1 0 0,-1-1 0,0 1 0,0-1 0,0 0-1,0 0 1,-1 0 0,1-1 0,-1 1 0,0-1 0,1 1 0,-1-1 0,0-1-1,-1 1 1,-3 1 0,-12 2 25,1-2 1,-1 0-1,0-1 0,0-1 0,-30-2 1,18 1 14,28 0-87,-1 0 0,1 0 0,0 0 0,-1-1 0,1 0 0,0 0 1,0 0-1,0 0 0,-4-2 0,6 2-181,1 0 1,-1 0-1,1 0 0,0 0 1,0 0-1,-1-1 1,1 1-1,0 0 0,0 0 1,0-1-1,0 1 1,0-1-1,1 1 0,-1-1 1,0 1-1,1-1 1,-1 0-1,1 1 0,0-1 1,-1 0-1,1 1 0,0-1 1,0 0-1,0-2 1,0-17-5597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6659,'0'0'6752,"1"22"-6005,3 142 601,-2-125-899,-1-27-264,0-1 1,-1 1-1,-1 0 1,1 0-1,-2 0 1,-4 17-1,6-29-158,0 0 0,0 0 0,0 0 0,0 0 0,0 0 1,0 0-1,0-1 0,0 1 0,0 0 0,0 0 0,0 0 0,0 0 0,0 0 0,0 0 0,-1 0 0,1 0 0,0 0 0,0 0 0,0 0 0,0 0 0,0 0 0,0 0 0,0 0 0,0 0 0,0 0 0,0 0 0,-1 0 1,1 0-1,0 0 0,0 0 0,0 0 0,0 0 0,0 0 0,0 0 0,0 0 0,0 0 0,0 0 0,0 0 0,0 0 0,-1 1 0,1-1 0,0 0 0,0 0 0,0 0 0,0 0 0,0 0 0,0 0 0,0 0 0,0 0 1,0 0-1,0 0 0,0 0 0,0 0 0,0 1 0,0-1 0,0 0 0,0 0 0,0 0 0,0 0 0,0 0 0,0 0 0,-3-12 691,1-18-199,2 9-434,0 0 1,2 0 0,6-33-1,-6 46-81,0 1-1,1 0 0,-1 0 1,2 0-1,-1 0 0,1 0 1,0 1-1,0-1 0,1 1 1,0 0-1,0 1 0,0-1 1,10-6-1,-10 7-13,1 1-1,0 0 0,1 0 1,-1 1-1,1 0 1,-1 0-1,1 0 1,9-2-1,-2 3-31,-1 0 0,0 1-1,21 0 1,-29 1 30,-1 1 0,0-1 0,0 1 0,-1 0 0,1 1 0,0-1 0,0 1 0,0-1 0,-1 1 0,1 0 0,-1 1 0,1-1 0,-1 0 0,0 1 0,0 0 0,0 0 0,-1 0 0,1 0 0,-1 0 0,1 1 0,-1-1 0,2 4 0,3 7-252,0-1 1,-2 1-1,1 0 0,6 26 0,-8-16-1043,-1 0 1,-1 0 0,-1 0 0,-3 45 0,1-59 488,0 0 0,-1 0 0,0-1 0,-3 12 0,-1-8-873,0 0 1,-10 17 0,16-30 1678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4338,'0'0'11210,"10"-2"-10172,21-1-699,0 1-1,1 2 1,-1 1-1,0 2 1,34 6-1,16 1 38,423 22 1147,-308-29-6104,-225-3 619,-8 2-1736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4722,'0'0'12091,"26"0"-11144,83 0-336,-81 0-421,-25 0-130,1 0 0,0 0 0,0 0 0,-1 0 1,1-1-1,0 1 0,-1-1 0,8-2 0,-21 1 442,-30 0-401,-45 2-64,77 0-41,0 1-1,1 0 1,-1 0-1,1 1 1,-1 0 0,1 0-1,0 1 1,-9 4-1,12-5-6,1 0 0,0 1 0,0 0 0,0-1 0,0 1 0,1 0-1,-1 0 1,1 0 0,0 1 0,0-1 0,0 0 0,0 1 0,-2 7 0,3-9 7,0 0 0,0 1 0,1-1 0,0 0 1,-1 1-1,1-1 0,0 1 0,0-1 0,0 0 1,0 1-1,0-1 0,1 0 0,-1 1 0,1-1 1,0 0-1,0 1 0,-1-1 0,1 0 0,1 0 1,-1 0-1,0 0 0,0 0 0,1 0 0,2 2 1,2 2 27,1-1 1,0 1 0,0-2-1,1 1 1,-1-1 0,1 0 0,11 3-1,64 17 354,-19-6-241,-51-15-126,0 1 0,-1 1 0,1 0 0,-1 1 0,0 0 0,-1 1 0,0 0 0,19 16 0,-28-22-12,-1 0 0,0 0 1,0 1-1,0-1 1,0 0-1,0 1 1,0-1-1,0 1 1,0-1-1,-1 1 0,1-1 1,0 1-1,-1 0 1,1-1-1,-1 1 1,0 0-1,0-1 0,0 1 1,0 0-1,0 0 1,0-1-1,0 1 1,0 0-1,0-1 1,-1 1-1,1 0 0,-1-1 1,0 3-1,-1-2 8,1 1-1,-1-1 1,0 0-1,0 0 1,0 0-1,1-1 0,-2 1 1,1 0-1,0-1 1,0 1-1,-1-1 1,1 0-1,0 0 1,-1 0-1,1 0 1,-5 1-1,-19 3-171,-1-2 0,1 0 0,-50-3 0,40-1-1720,35 1 1696,0 1-1,1-1 1,-1 0 0,0 0 0,0 0-1,1 0 1,-1 0 0,0 0 0,0 0-1,1 0 1,-1 0 0,0 0 0,0 0 0,1 0-1,-1-1 1,0 1 0,1 0 0,-1 0-1,0-1 1,1 1 0,-1 0 0,0-1-1,1 1 1,-1-1 0,1 1 0,-1-1 0,1 1-1,-1-1 1,1 0 0,-1 1 0,1-1-1,0 1 1,-1-1 0,1 0 0,0 1-1,-1-1 1,1 0 0,0 0 0,0 1-1,0-1 1,0 0 0,0 0 0,-1-20-6876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5442,'0'0'11000,"2"1"-10285,18 19-520,-2 0-1,0 1 1,-1 1 0,-1 1-1,25 47 1,-18-25 111,-3 1 0,20 68 0,-26-60-91,-1 1-1,8 99 0,-14 114 75,-8-234-252,-1-1 1,-2 0 0,-1 0 0,-1 0 0,-2 0-1,-1-1 1,-2 0 0,-1-1 0,-2 0 0,0-1-1,-34 50 1,33-59-221,-1-2-1,0 0 1,-1-1-1,-34 28 1,38-36-1021,1-2 0,-2 1 0,1-2 0,-30 13 1,-1-8-5398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27 192,'0'0'8607,"0"-4"-7159,3-19 692,-23 27-1361,15-1-764,1 0 0,0 0 1,-1 0-1,1 1 0,0 0 0,1 0 0,-1 0 1,1 0-1,0 1 0,0-1 0,0 1 0,0 0 1,-3 9-1,-1 4 40,1 0 0,-8 32 1,8-8 19,1 1 1,2-1-1,4 70 0,-1-103-193,1 0 0,0-1 0,1 1-1,0 0 1,1-1 0,0 1 0,0-1-1,0 0 1,1 0 0,1 0-1,-1-1 1,1 1 0,0-1 0,1 0-1,12 12 1,-10-12-135,1 0-1,0 0 0,1-1 1,-1 0-1,1-1 1,0 0-1,1 0 0,-1-1 1,1-1-1,0 1 1,0-2-1,13 2 0,31 0-2990,-1-4-1273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5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83 2049,'0'0'6117,"-17"1"-4711,3-1-939,-43 1 312,7 0 2543,49-1-2402,21 0-322,297 2 280,325-4 0,-455-8 191,268-47 1,-447 56-886,17-3 83,-24 4-251,-1 0 1,1 0-1,0 0 0,0-1 0,-1 1 1,1 0-1,0 0 0,-1 0 0,1-1 1,0 1-1,-1 0 0,1-1 0,0 1 1,-1-1-1,1 1 0,-1-1 0,1 1 1,-1-1-1,1 1 0,0-1 0,-1 0 56,0 1-74,0 0 14,1 0 0,-1 0 1,0 0-1,0 0 1,0 0-1,1 0 1,-1 0-1,0 0 0,0 0 1,0 0-1,0 0 1,1 0-1,-1 0 0,0 0 1,0 0-1,0 0 1,0 0-1,1 0 0,-1-1 1,0 1-1,0 0 1,0 0-1,0 0 0,0 0 1,1 0-1,-1-1 1,0 1-1,0 0 1,0 0-1,0 0 0,0 0 1,0-1-1,0 1 1,0 0-1,0 0 0,0 0 1,0 0-1,0-1 1,0 1-1,0 0 0,0 0 1,0 0-1,0-1 1,0 1-1,0 0 0,0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48 3570,'0'0'10084,"-18"-1"-8870,-51-6-256,69 7-933,0 0-1,0 0 1,0 0 0,0 0-1,0 0 1,0 0 0,0 0-1,0 0 1,0 0 0,0 0-1,0 0 1,0 0 0,0 0-1,0 0 1,0 0 0,0 0 0,0 0-1,0 0 1,0 0 0,0-1-1,0 1 1,0 0 0,-1 0-1,1 0 1,0 0 0,0 0-1,0 0 1,0 0 0,0 0-1,0 0 1,0 0 0,0 0 0,0 0-1,0 0 1,0 0 0,9-2 192,19-1-107,278-7-801,-306 10 566,0 0-1,1 1 0,-1-1 0,1 0 0,-1 0 0,0 0 1,1 0-1,-1 0 0,0 0 0,1 0 0,-1 0 0,0 0 1,1-1-1,-1 1 0,0 0 0,1 0 0,-1 0 0,0 0 0,0 0 1,1-1-1,-1 1 0,0 0 0,1 0 0,-1 0 0,0-1 1,0 1-1,1 0 0,-1 0 0,0-1 0,0 1 0,0 0 1,1-1-1,-1 1 0,0 0 0,0 0 0,0-1 0,0 1 0,0 0 1,0-1-1,0 1 0,0-1 0,0 1 0,0 0 0,0-1 1,0 1-1,0 0 0,0-1 0,0 1 0,0 0 0,0-1 1,0 1-1,0 0 0,0-1 0,-1 1 0,1 0 0,0 0 0,0-1 1,-1 0-1,-3-10-4271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6051,'0'0'8596,"11"43"-8356,0 5 560,2 10-336,-2 4 225,0 3-417,-6 0-160,-5 0-48,0-7-64,0-7-432,-5-8-1185,-1-7-2273,6-7-1632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6:5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49 196 5026,'0'0'8348,"-10"-24"-6891,-2-3-1053,-12-48 0,23 73-385,1 1 0,-1-1 0,1 0 0,0 1 0,0-1 0,0 0 0,0 1 0,0-1 0,0 0 0,1 1 0,-1-1 0,0 0 0,1 1-1,-1-1 1,1 0 0,0 1 0,0-1 0,-1 1 0,1-1 0,0 1 0,0 0 0,0-1 0,1 1 0,1-2 0,0 1 3,1-1 0,-1 2 0,1-1 0,-1 0 0,1 1-1,0 0 1,5-2 0,-1 1-12,8-2-14,0 1-1,0 1 1,0 0-1,0 1 1,28 3-1,-41-2 0,0 0-1,0 0 1,0 1-1,0 0 0,0 0 1,0 0-1,0 0 0,0 0 1,-1 0-1,1 1 1,-1-1-1,1 1 0,-1 0 1,5 3-1,-3-1-12,0 1-1,0 0 1,0 0 0,-1 0-1,0 0 1,5 11 0,-1 1-24,-1 1-1,-1-1 1,6 37 0,-5-1 113,0 86-1,-6-139 165,0-15 1665,0 4-1569,4-97 964,-2 95-1272,0 0 1,1 0-1,0 0 0,1 1 1,1-1-1,8-15 1,-8 18-18,0 1-1,1-1 1,1 2 0,-1-1 0,2 1-1,-1 0 1,12-10 0,-13 14-6,0-1 1,0 2 0,0-1-1,0 1 1,0 0-1,0 0 1,1 1-1,0-1 1,-1 2-1,1-1 1,0 1 0,13-1-1,-15 1-22,0 1 1,1 0-1,-1 0 0,0 1 1,0-1-1,1 1 0,4 2 1,-7-2 14,-1 0 0,0 1 0,1-1 0,-1 1 0,0-1 0,0 1 0,0 0 0,0 0 0,0 0 0,-1 0 0,1 0 0,-1 0 0,1 0 0,-1 1 0,3 4 0,1 6-21,0 1 1,0 0 0,-1 0 0,-1 1-1,0-1 1,1 17 0,-1 93-694,-3-93 459,0 17-1910,-12 78 1,-3-46-2864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0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649 136 3474,'0'0'3430,"-30"-4"-2149,-95-14 69,112 16-1110,1 1-1,-1 1 1,0 0-1,0 1 1,1 0-1,-1 0 1,1 2-1,-1 0 1,1 0-1,0 1 1,-20 9-1,11-1-2,0 1 1,1 1-1,1 1 0,-20 19 1,39-34-233,-20 18 126,2 1-1,0 0 1,2 2 0,0 0 0,1 0-1,1 2 1,1-1 0,1 2-1,1 0 1,1 0 0,2 1 0,0 0-1,1 0 1,2 1 0,0 0 0,0 39-1,3-39-63,2 0 0,0 0-1,2 0 1,1 0 0,1 0-1,2-1 1,0 1 0,1-1 0,13 27-1,-2-15-5,2 0 0,1-1 0,2-1 0,1-1 0,2-1-1,1-1 1,2-1 0,1-2 0,34 26 0,-38-35-46,1-1-1,1-2 1,0 0-1,1-2 1,1-1-1,0-2 1,1 0-1,1-3 1,-1 0-1,1-2 1,0-1-1,37 1 1,-18-4 16,0-3 0,0-2 0,-1-1 0,83-18 0,-67 3 28,109-43 1,-151 51-42,-2-1-1,1-1 1,-1-1 0,-1-1 0,0-1 0,-1-1-1,33-34 1,-44 39 27,-1 0 1,0-1-1,-1 0 0,0 0 0,-1-1 0,0 1 1,-1-1-1,-1-1 0,5-18 0,0-14 429,4-68-1,-8 59-255,14-278 660,-19 323-813,1 1 0,-2-1 0,1 1 0,-2 0 0,1-1 0,-1 1 0,0 0 0,-1 0 0,0 0 1,-1 0-1,0 1 0,0-1 0,0 1 0,-1 0 0,-1 0 0,1 0 0,-1 1 0,-1 0 0,-10-10 1,-11-5 63,0 0 0,-2 2 0,0 2 1,-1 0-1,-42-16 0,-171-55 284,227 84-372,-84-26-29,-1 5 0,-2 5-1,0 4 1,-1 4-1,-146 2 1,225 11-26,10-1-235,1 1 0,-1 1 0,0 0-1,-18 5 1,28-4-67,1-1-1,0 1 1,0 0-1,0 1 1,0-1-1,1 1 1,-1 0-1,1 0 1,-1 1 0,1-1-1,0 1 1,1 0-1,-1 0 1,0 0-1,-5 10 1,-16 36-5289,4 6-2754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5555,'0'0'3265,"25"0"-2497,160 0 321,13 0 2475,-177-3-2163,0-1-3952,-5 4-2728,2 0-2037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6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44 1921,'0'0'7835,"3"-7"-6871,9-22-92,-9 22 1502,-3 13-1877,-3 7-426,0 0 1,0 0 0,-11 22-1,-5 22 179,14-35-154,1 0 0,2 0 0,0 1 0,2 36 0,0-56-90,1 0-1,-1 0 1,1 0-1,0 0 0,0-1 1,0 1-1,1 0 1,-1-1-1,1 1 1,-1-1-1,1 1 1,0-1-1,0 0 1,0 0-1,0 1 1,0-2-1,0 1 1,1 0-1,-1 0 1,1-1-1,-1 1 1,1-1-1,0 0 0,-1 0 1,1 0-1,0 0 1,4 1-1,8 1-18,0 0-1,0 0 0,29 0 1,-31-3 51,0 1-144,1-1 0,-1 0 0,1-1 1,19-4-1,-28 4 76,-1 0 0,0-1 1,-1 1-1,1-1 1,0 0-1,0 0 0,-1 0 1,1-1-1,-1 1 1,0-1-1,1 0 0,-1 0 1,-1 0-1,1 0 0,0 0 1,-1-1-1,0 1 1,4-8-1,-3 5 19,0-2-1,-1 1 1,0 0-1,0-1 1,-1 1 0,2-15-1,-3-49 1065,-2 33 2251,2 38-3287,-1 1 0,1-1 1,-1 1-1,0-1 1,1 1-1,-1-1 1,1 1-1,-1-1 0,1 1 1,-1 0-1,1-1 1,0 1-1,-1 0 0,1 0 1,0-1-1,-1 2 1,-10 29 38,1 0 0,1 1 0,-8 65 0,1 104-1275,16-193 1053,-1 31-5351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6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7075,'0'0'5960,"1"23"-5101,7 78-218,-6-67-350,-1-24-123,0-1-1,0 0 1,-1 1 0,-1-1-1,1 0 1,-2 0 0,-3 17-1,4-23-105,0-1-1,1 1 1,-1-1-1,-1 0 1,1 1-1,0-1 1,0 0-1,-1 0 1,1 0-1,-1 0 1,0 0-1,0 0 0,0 0 1,0-1-1,0 1 1,0-1-1,0 1 1,0-1-1,-1 0 1,1 0-1,0 0 1,-1 0-1,1 0 1,-1 0-1,-2 0 0,4-2-33,1 1-1,0 0 0,-1 0 0,1 0 0,-1-1 0,1 1 0,-1 0 0,1-1 0,0 1 0,-1 0 0,1-1 0,0 1 0,-1 0 1,1-1-1,0 1 0,-1-1 0,1 1 0,0-1 0,0 1 0,0 0 0,-1-1 0,1 1 0,0-1 0,0 1 0,0-1 0,0 1 1,0-1-1,0 1 0,0-1 0,0 0 0,0-20 139,0 16-123,0-2-32,0 0 1,0 1-1,1-1 1,0 1-1,0-1 0,1 1 1,0-1-1,0 1 1,0 0-1,4-7 0,-1 6-3,0 1 0,0-1-1,0 1 1,1 0 0,0 0-1,0 0 1,13-8 0,-9 7-12,1 0 1,-1 1 0,1 1-1,1 0 1,-1 0 0,1 1-1,-1 1 1,23-5 0,-4 5-11,1 0 0,42 3 0,-68 0 5,-1 0 1,1 1-1,-1 0 1,1 0-1,-1 0 1,1 0-1,-1 0 1,0 1-1,0 0 1,0 0-1,0 0 1,0 0 0,0 1-1,0 0 1,3 3-1,-3-2 17,1 1 0,-1 0-1,0 0 1,-1 1 0,1-1-1,-1 1 1,0 0 0,-1 0-1,4 10 1,-2 1-230,0-1 0,-2 1 0,0 0 0,0 0-1,-2 1 1,0-1 0,-3 22 0,0-25-743,0-1 0,-1 1-1,-1-1 1,0-1 0,-12 23-1,12-23-48,-21 46-4903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7027,'0'0'9381,"147"-4"-8517,-58 6-208,12 3-208,12-5-95,-4 0-193,-10 0-80,-21 0-160,-25 0-497,-21 0-1376,-19 7-2192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8:57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8 7587,'0'0'5174,"27"-2"-3472,86-2-646,-16 2 358,-395 2-1913,297 1 504,-1-1 0,0 0 1,1 1-1,-1-1 0,0 1 0,1-1 0,-1 1 0,1 0 0,-1 0 0,1 0 0,-1 0 0,1 0 1,0 0-1,-1 0 0,1 0 0,0 0 0,0 1 0,0-1 0,0 0 0,0 1 0,0-1 1,0 1-1,1-1 0,-1 1 0,0 0 0,1-1 0,-1 1 0,1-1 0,-1 4 0,-1 7 40,0 0-1,0 0 0,1 14 1,0-13-26,-2 111 229,3-94-99,0-30-77,28-2 1284,-19-1-1190,0-1 1,-1-1-1,10-5 1,-11 6-113,0 0-1,0 0 0,0 0 1,0 1-1,1 1 1,14-5-1,-14 6-53,-1 0-1,1 0 1,0 0 0,-1 1-1,1 0 1,0 1 0,0 0-1,-1 0 1,1 1 0,-1-1-1,1 2 1,-1-1-1,0 1 1,0 0 0,0 1-1,0-1 1,-1 1 0,1 1-1,-1-1 1,0 1 0,0 0-1,5 7 1,0 0-25,0 1 1,-1 0-1,-1 1 0,13 25 1,-17-29 9,-1 0 0,0 0-1,-1 0 1,0 0 0,0 1 0,-1-1 0,-1 1 0,1 12 0,-2-22 16,0 0 0,0-1 0,-1 1-1,1 0 1,0-1 0,0 1 0,-1-1 0,1 1 0,0-1-1,-1 1 1,1-1 0,-1 1 0,1-1 0,-1 1-1,1-1 1,-1 1 0,1-1 0,-1 0 0,1 1-1,-1-1 1,1 0 0,-1 1 0,0-1 0,1 0 0,-1 0-1,0 0 1,1 1 0,-1-1 0,1 0 0,-2 0-1,-25 2 213,21-2-144,-188-1 512,156-2-2803,-55-12 0,9-7-5568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1548 87 4082,'0'0'4111,"-27"-11"-2566,-91-34-507,98 38-634,-1 1 0,1 1 0,-1 0 0,-1 2 0,1 0 0,0 2 1,-1 0-1,-22 3 0,-7-1 110,15 0-207,1 2 1,-1 1 0,1 2-1,-54 17 1,-132 60 280,184-66-450,2 1-1,-56 38 1,71-41-45,0 0 0,2 1 0,0 2 0,1-1 0,-24 33 0,-117 202 528,105-163-452,31-53-65,2 2 1,1 1-1,1 0 1,3 1-1,-16 63 1,11-1 65,4 0 0,5 1 0,4 158 0,8-237-167,2-1-1,0 0 1,2 0-1,0-1 0,2 1 1,0-1-1,2 0 1,19 36-1,0-10 10,2-1-1,56 66 0,-59-80 2,2-1 0,1-2-1,1-1 1,2-1 0,1-2 0,1-1-1,1-2 1,77 37 0,-50-35-80,0-2-1,1-4 1,2-2-1,-1-3 1,2-2 0,-1-4-1,100 0 1,-151-8 49,21 1-19,0-2 0,0-1 0,0-2 0,45-11 0,-46 5 46,-1-1 0,0-3 0,-1 0 0,0-2 0,-2-1 0,0-2 0,-1-1 1,0-2-1,-2 0 0,-1-2 0,-1-1 0,40-50 0,-24 20 11,-3-2 1,-3-1 0,52-114-1,-55 92 49,-3-2-1,31-138 1,-46 135 112,-3 0-1,-4-1 1,-6-151 0,-3 214-98,-1-1-1,-1 1 1,-1 0 0,-1 1-1,-1-1 1,-1 1 0,-1 0-1,-1 0 1,-1 1 0,0 0 0,-25-34-1,16 30-18,-2 0-1,-1 1 1,0 1 0,-2 1-1,0 1 1,-2 1-1,0 1 1,-57-30 0,46 31-159,-1 1-1,0 2 1,-2 2 0,0 1 0,0 2 0,-67-8 0,-127 9-6318,208 9 4873,-123 0-10932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05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73 384,'0'0'3855,"-23"2"-2129,-109 8 1028,123-8 31,32-1-990,-6-1-2112,1159 1 3278,-433-34-514,-739 33-2424,45-3 699,65-13 0,-113 16-630,0 0-1,0 0 1,0 0-1,0 0 1,-1-1 0,1 1-1,0 0 1,0-1-1,0 1 1,-1 0 0,1-1-1,0 1 1,-1-1-1,1 1 1,0-1 0,-1 0-1,1 1 1,-1-1-1,1 1 1,-1-1 0,1 0-1,-1 0 1,1 1-1,-1-1 1,0 0 0,1 0-1,-1 0 1,0 1-1,0-1 1,1 0 0,-1 0-1,0-1 1,0 2 17,0 0-110,1 0-1,-1 0 0,0 0 1,1 0-1,-1 0 0,0 0 1,0 0-1,1 0 0,-1 0 1,0 0-1,1 0 0,-1 0 1,0 0-1,0 0 0,1 0 1,-1 0-1,0-1 1,0 1-1,1 0 0,-1 0 1,0 0-1,0 0 0,1 0 1,-1-1-1,0 1 0,0 0 1,0 0-1,1 0 0,-1-1 1,0 1-1,0 0 1,0 0-1,0-1 0,1 1 1,-1 0-1,0-1 0,0 1 1,0 0-1,0 0 0,0-1 1,0 1-1,0 0 0,0 0 1,0-1-1,0 1 0,0 0 1,0-1-1,0 1 1,0 0-1,0 0 0,0-1 1,0 1-1,-1 0 0,1-1 1,-6-6-2161,6 7 2219,-21-1-11863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819 146 3858,'0'0'6875,"0"-6"-5741,0 4-1051,-1 1 0,1-1 0,0 0 0,0 0 0,-1 1 0,1-1 0,-1 0 0,0 0 0,1 1 0,-1-1 0,0 1 0,0-1 0,0 1 0,-1-2 0,0 1 31,-1 0-1,1 1 1,0-1-1,-1 1 0,1-1 1,-1 1-1,1 0 1,-1 0-1,1 0 0,-1 0 1,-3 0-1,-32-6 592,-1 1 0,0 2 0,0 1-1,0 3 1,-46 4 0,70-2-646,1 1-1,-1 1 1,1 0 0,-1 1 0,1 1 0,1 0-1,-1 1 1,1 0 0,0 1 0,1 0-1,-21 18 1,6-1 58,2 0 1,0 1-1,-38 55 0,37-43 4,1 1 1,-36 78-1,51-93-69,1 1 0,1 0-1,2 0 1,0 0-1,1 0 1,-2 44-1,7-53-47,1 75 142,0-82-132,0 1-1,1-1 1,0 1 0,1-1-1,0 1 1,0-1 0,5 9-1,8 8 14,1 0 0,1-2 0,0 0 0,2-1 0,1 0-1,1-2 1,1-1 0,33 24 0,-5-10 14,1-1 0,2-4 0,64 28 0,-88-45-22,1-1 0,0-1 0,0-1 0,1-2 0,0-2 0,0 0 0,44-1 0,-75-4-20,36 1 37,-1-2 0,0-1 0,-1-2 0,44-10 0,-36 2-9,0-2 0,-2-2 1,0-1-1,-1-3 1,0-1-1,-2-2 0,-1-1 1,0-2-1,-2-2 1,58-59-1,-82 75 12,0-1-1,-1 0 1,0-1-1,-1-1 1,0 1 0,-1-1-1,-1 0 1,-1-1-1,0 0 1,-1 0 0,0 0-1,-2-1 1,0 1-1,1-19 1,-2 0 78,-1 0-1,-1 0 1,-3 0 0,0 0-1,-2 1 1,-2-1 0,-1 1-1,-2 1 1,-1 0 0,-17-35-1,12 38-18,-1 0 0,-2 1 0,-1 1 0,-1 0 0,-1 2 0,-1 1 0,-2 0-1,-46-35 1,48 44-91,0 0 0,0 2 0,-2 1 0,0 1 0,0 1-1,-1 1 1,0 1 0,0 1 0,-1 2 0,0 0-1,-37-1 1,-169 5 30,189 3-39,10 0-1,0 2-1,0 1 1,0 2 0,1 1 0,0 1-1,0 2 1,1 2 0,0 0 0,1 3-1,1 0 1,-38 26 0,46-25-6,0 1 1,0 1-1,2 1 0,0 0 1,1 2-1,1 0 1,2 1-1,0 1 0,1 1 1,1 0-1,1 1 1,1 0-1,2 1 1,-10 33-1,11-18-42,3 1 0,1 0 0,3 0-1,2 51 1,0-56 59,1-17-7,1 0 0,0-1 0,2 1 0,0-1 1,2 0-1,0 0 0,1 0 0,0-1 0,2 0 0,12 20 1,-6-16-14,0 1 0,1-2 0,1 0 0,1-1 0,1-1 0,1-1 0,22 17 0,-13-16 30,1 0 1,0-2-1,1-1 0,1-2 0,66 21 1,-55-24-49,0-2 0,0-1 0,0-3 0,63 0 0,-59-4-76,22-1 83,115-13 0,-98 1 47,115-22 11,-173 28-28,1-2 1,-2-2-1,1 0 1,47-26-1,-65 29 22,0 0 0,-1-1-1,0 0 1,0-1 0,-1 0 0,0 0 0,0-1 0,-1 1-1,-1-2 1,1 1 0,-2-1 0,1 0 0,-1 0-1,5-19 1,2-14 170,-2 0-1,7-68 0,-8-99 368,-9 182-446,-1 10-47,0 0 0,-2 0-1,0 1 1,-1-1 0,0 1 0,-2 0 0,0 0 0,-1 1 0,-1 0 0,0 0-1,-2 1 1,0 0 0,0 0 0,-1 1 0,-18-18 0,-59-55 221,74 75-308,0 2 0,-1 0 0,-1 1 0,-28-14 0,36 21-279,-1 0 1,1 1 0,0 0-1,-1 0 1,1 1 0,-1 0-1,1 1 1,-1 0 0,1 0-1,-15 2 1,4 2-1297,-1 0 1,1 1 0,-25 10-1,-24 9-4875,-6-2-3663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23 318 0,'0'0'12454,"-4"-22"-10758,-12-68-482,15 84-1129,1 1-1,-1 0 1,1-1-1,0 1 1,0-1-1,0 1 1,1-1 0,0 1-1,0 0 1,0-1-1,1 1 1,0 0-1,0 0 1,0 0-1,0 0 1,1 0-1,0 1 1,0-1-1,0 1 1,1 0-1,-1 0 1,1 0-1,0 0 1,0 0-1,0 1 1,6-3-1,0 0-80,0 1 0,0 0 0,1 1 0,0 0-1,0 0 1,0 2 0,0-1 0,0 1 0,1 1-1,12-1 1,-9 2-27,0 0 0,0 0-1,28 6 1,-37-5 6,0 1-1,0 0 0,0 1 1,0 0-1,0 0 1,-1 0-1,1 0 0,-1 1 1,0 0-1,1 0 1,6 8-1,1 2-19,-1 2 1,-1-1-1,0 1 1,-1 1-1,-1 0 1,-1 0-1,0 1 1,10 37-1,-10-24 896,-1 0-1,-1 1 1,-3-1 0,1 44-1,-3-110-675,2-1 0,1 1 0,2 0-1,1 0 1,2 1 0,2-1 0,27-61-1,-32 85-195,0-1 1,1 2-1,0-1 0,1 1 0,15-16 0,-18 22-5,0-1 1,0 1-1,1 0 1,0 0 0,0 0-1,0 1 1,0 0-1,0 0 1,1 1 0,-1-1-1,1 1 1,7-1-1,-1 1-10,0 0 0,-1 1-1,1 1 1,0 0-1,0 0 1,0 1 0,17 4-1,-24-4-19,0 1-1,1 1 0,-1-1 0,0 1 0,0 0 1,-1 0-1,1 1 0,-1 0 0,1 0 0,-1 0 1,0 0-1,-1 1 0,1 0 0,-1 0 0,0 0 1,4 8-1,-2-3-178,0 0 0,-1 1 0,-1-1 0,0 1 0,0 0 0,4 22 0,-5-7-603,-1 0 0,0 27 0,-2-34-439,-1 0 0,-5 36 0,0-34-675,-1 1 1,-13 27 0,20-48 1877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1784 1 5843,'0'0'10762,"-15"0"-9767,-3 1-797,0 0 0,0 2 0,0 0 0,0 1 0,1 1 0,-18 7 0,-113 54 789,125-55-820,-473 243 2134,-87 40-16,428-226-1864,-54 26-84,198-88-521,10-2-323,19-3-1225,82 5-3958,-48 3-76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21 275 5699,'0'0'8529,"-4"-18"-7779,-10-56-102,13 68-576,0-1 1,1 1-1,0 0 1,0 0 0,0 0-1,1-1 1,0 1-1,0 0 1,0 0-1,1 0 1,0 0-1,0 0 1,1 1 0,-1-1-1,1 1 1,1-1-1,-1 1 1,1 0-1,0 0 1,0 1-1,0-1 1,0 1 0,1 0-1,0 0 1,6-4-1,-3 3-54,0 0-1,1 1 0,0 0 1,-1 0-1,1 1 1,1 0-1,-1 0 1,0 1-1,1 1 0,-1-1 1,1 2-1,-1-1 1,1 1-1,15 2 0,-20 0-25,1 0-1,-1 0 0,1 0 0,-1 0 0,0 1 1,0 0-1,0 0 0,0 0 0,0 1 0,-1 0 0,1 0 1,-1 0-1,0 0 0,-1 1 0,7 8 0,1 4 1,-1 0-1,0 0 0,9 27 0,-13-28-6,-1 0-1,-1 1 0,0-1 1,2 29-1,-3 68 215,-3-92-88,0-18 0,-1 20-52,1-23-3,0 1 0,0-1 0,0 1 0,0 0-1,0-1 1,0 1 0,0-1 0,0 1 0,-1-1-1,1 1 1,0-1 0,0 1 0,-1-1-1,1 1 1,0-1 0,-1 1 0,1-1 0,0 1-1,-1-1 1,1 1 0,-1-1 0,1 0 0,0 1-1,-1-1 1,1 0 0,-1 1 0,1-1 0,-1 0-1,0 0 1,0 1 0,1-2 17,-1 0 0,1 1 0,0-1 1,-1 0-1,1 0 0,0 1 0,0-1 0,-1 0 0,1 0 0,0 1 1,0-1-1,0 0 0,0 0 0,0 1 0,0-1 0,0 0 0,0 0 0,0 0 1,1 0-1,-1-3 123,0-19 14,0 1 0,7-33 0,-5 45-198,0 0 1,1 1-1,1-1 1,-1 1-1,1 0 1,1 0-1,0 0 1,7-10-1,1 3-16,1 1 0,0 1 0,1 0 0,0 0 0,1 2 0,0 0 0,1 0 0,19-8 0,-14 9 0,-1 1 0,2 1-1,-1 1 1,1 0-1,0 2 1,35-4-1,-49 9-10,30-1-22,-37 2 32,0 0 0,0 0 1,0 1-1,-1-1 0,1 1 1,0-1-1,0 1 0,-1 0 1,1-1-1,0 1 0,-1 0 1,1 0-1,-1 0 0,1 1 1,-1-1-1,1 0 0,-1 0 1,2 3-1,2 5-27,0 0 0,0 1 0,-1-1 0,0 1 0,0 0 0,2 14 1,10 69-55,-14-82 51,6 61-3025,-1 90 0,-7-77-3226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6659,'0'0'10055,"1"-4"-8830,-1 3-1174,0 0-1,1 0 1,-1 0 0,1 0 0,-1 0 0,1 0 0,-1 0-1,1 0 1,0 0 0,-1 1 0,1-1 0,0 0-1,0 0 1,0 1 0,-1-1 0,1 0 0,0 1-1,0-1 1,0 1 0,0-1 0,0 1 0,0 0-1,2-1 1,32-3 354,-24 4-255,718-9 2587,-463 10-2176,-266-1-655,-11 0-1334,1 1 1,-1 0-1,1 0 0,-16 5 0,15-3-58,-41 7-5811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 9220,'0'0'9295,"1"0"-8684,136-5 1603,-136 5-2040,-9 0-123,-20 0 7,11-1-33,0 1 0,0 0 0,1 1 0,-1 1 0,-17 5 0,30-6-25,0 0 1,1 0-1,-1 0 0,1 1 1,-1-1-1,1 1 1,0 0-1,0 0 1,0 1-1,0-1 1,0 0-1,0 1 1,1 0-1,-1 0 1,1 0-1,0 0 0,0 0 1,0 0-1,0 0 1,0 1-1,1-1 1,0 1-1,-1-1 1,1 1-1,0-1 1,1 1-1,-1 0 1,0 6-1,1-6-6,0 1 0,0-1-1,0 0 1,0 1 0,1-1 0,-1 0 0,1 0-1,0 1 1,3 5 0,-3-8 7,1 1 0,-1-1 0,1 1 0,0-1 0,0 0 0,0 0 0,0 1-1,1-2 1,-1 1 0,0 0 0,1 0 0,0-1 0,-1 1 0,6 1 0,6 3 45,1-1-1,0-1 1,0 0 0,0-1-1,30 3 1,82-6-23,-20 0-19,-98 0-2,0 1-1,0 1 0,0-1 0,0 2 1,-1-1-1,1 1 0,0 0 0,13 8 1,-18-9-14,0 1 0,-1-1 0,1 1 0,-1 0 0,0-1 0,1 1 0,-2 1 0,1-1 0,0 0 0,-1 1 0,1-1 0,-1 1 0,0 0 0,0 0 0,-1 0 0,1 0 0,-1 0 0,0 0 0,0 0 0,1 6 0,-2-7 17,1 7-33,0-1 0,-1 0 0,-1 14-1,1-20 22,0-1-1,-1 0 1,1 1-1,-1-1 1,0 0-1,0 1 1,0-1-1,0 0 1,0 0-1,0 0 1,0 0-1,-1 0 1,1 0-1,-1 0 1,0-1-1,1 1 1,-1 0-1,-3 1 1,-6 4 18,-1-1 1,0-1-1,-1 0 1,1 0 0,-1-2-1,0 1 1,1-2-1,-21 3 1,-110-2-190,94-4-375,41 1 120,-17-1-1097,24 0 1302,0 1 0,0 0 0,0-1 0,0 1 0,0 0 0,0-1 0,1 1 0,-1-1 0,0 0 0,0 1 0,1-1 0,-1 1 0,0-1 0,1 0 0,-1 0-1,1 1 1,-1-1 0,1 0 0,-1 0 0,1 0 0,0 0 0,-1 0 0,1-1 0,-3-28-9688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 4338,'0'0'8783,"-9"-3"-7225,-31-8-190,40 11-1306,-1 0-1,1 0 0,0-1 1,0 1-1,-1 0 1,1 0-1,0 0 0,-1 0 1,1 0-1,0-1 1,0 1-1,-1 0 0,1 0 1,0 0-1,-1 0 0,1 0 1,0 0-1,-1 0 1,1 0-1,0 0 0,-1 0 1,1 0-1,0 0 1,-1 1-1,1-1 0,0 0 1,-1 0-1,1 0 1,0 0-1,-1 0 0,1 1 1,0-1-1,0 0 0,-1 0 1,1 1-1,0-1 1,0 0-1,0 0 0,-1 1 1,1-1-1,0 0 1,0 0-1,0 1 0,0-1 1,0 0-1,-1 1 0,1-1 1,0 1-1,4 12-346,-3-12 508,5 12-19,1-1 1,1 0-1,0-1 1,0 1-1,14 13 1,2-1 163,32 25 0,-15-20-182,1-2 0,2-1-1,91 38 1,45 24-72,-166-79-474,-1 0 1,0 0-1,0 2 1,-1-1 0,-1 2-1,15 16 1,-16-13-1837,0-1-1,0 1 1,7 17-1,3 16-7850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35 2161,'0'0'9100,"-19"2"-7000,-7 3-1429,10-2-19,0 0 0,-1-1 0,-27-1 0,23-1 1663,32 0-483,27 0-1537,571 0 1092,-608 0-1288,-1 0-46,0-1 0,0 0 1,-1 0-1,1 1 1,0-1-1,-1 0 0,1 0 1,-1 1-1,1-1 0,0 0 1,-1 1-1,0-1 0,1 1 1,-1-1-1,1 1 1,-1-1-1,0 1 0,1-1 1,-1 1-1,0-1 0,1 1 1,-1 0-1,0-1 0,0 1 1,1 0-1,-3 0 1,-27-6-76,21 4 97,-93-9-100,-2 4 1,-104 6 0,110 2 14,9-3 14,32 0-3,1 3 1,-87 11-1,141-12-54,5 0-65,238-9 182,3-1 11,-147 10-21,218 4 484,-314-4-660,0 0 0,0 0 0,-1 1 0,1-1 0,0 0 0,0 0 0,-1 0 0,1 1 0,0-1 0,-1 0 0,1 1 0,0-1 0,-1 1 0,1-1 0,0 0 0,-1 1 0,1 0 0,-1-1 0,1 1 0,-1-1 0,1 1 0,-1 0 0,0-1 0,1 1 0,-1 0 0,0-1 0,1 1 0,-1 0 0,0-1 0,1 2 0,-1 27-4510,0-9 1137,7 18-3092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472 182 7860,'0'0'3881,"1"-22"-1165,1-2-1845,-3-42 0,0 63-807,1 0 0,-1 0 0,0 1-1,0-1 1,0 1 0,0-1-1,0 0 1,-1 1 0,1 0-1,-1-1 1,1 1 0,-1 0 0,0 0-1,0 0 1,0 0 0,0 0-1,0 0 1,0 1 0,-1-1-1,1 1 1,-1-1 0,1 1 0,-1 0-1,1 0 1,-1 0 0,0 0-1,1 0 1,-1 1 0,-3-1-1,-1-1 62,-15-2 177,1 1 0,-1 0 0,0 2 0,-34 1 0,22 1-22,24-1-244,0 0 1,0 1-1,1 0 0,-1 1 1,0 0-1,1 1 0,-1 0 1,1 1-1,0-1 0,0 2 1,0-1-1,0 1 0,1 1 0,0 0 1,0 0-1,1 0 0,-1 1 1,1 0-1,1 0 0,-1 1 1,1 0-1,-9 17 0,10-16-37,1 0 1,0 0-1,1 1 0,0 0 1,1-1-1,0 1 0,0 0 0,1 1 1,0 16-1,1-19 3,0 0 0,1 0 0,0 0 0,0 0 0,1 0 0,0 0 0,1 0 0,0-1 0,0 1 0,0-1 0,1 0 0,8 13 0,1-6 22,0-2 0,0 1 0,1-1 0,1-1 0,0-1 0,1 0 0,0-1 0,0 0 0,0-1 0,1-1 0,35 9 0,-7-5 188,0-2-1,0-1 0,77 1 1,-83-9 972,-22 0 3154,-17 4-5749,0-3 1163,0 1 0,0 0 0,0-1 0,-1 1 0,1 0 0,-1-1 0,1 1 0,-1-1 0,0 1 0,1-1 0,-1 1 0,0-1 0,0 1 1,-2 1-1,-24 21-2906,-32 17-2747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22 1377,'0'0'6368,"-16"2"-5394,-47 9-177,29-4 1383,25-6 860,1 0 3535,236 1-5968,255-5 467,-445 1-770,0-1 0,45-11 0,-82 15-227,0-1-1,-1-1 1,1 1-1,0 0 0,0 0 1,0 0-1,-1 0 1,1-1-1,0 1 0,0 0 1,-1 0-1,1-1 1,0 1-1,0-1 1,-1 1-1,1-1 0,-1 1 1,1-1-1,0 1 1,-1-1-1,1 0 0,-1 1 1,1-1-1,-1 0 1,0 1-1,1-1 0,-1 0 1,0 1-1,1-1 1,-1 0-1,0 0 1,0 0-1,0 1 0,0-1 1,1 0-1,-1 0 1,0 0-1,-1 1 0,1-1 1,0 0-1,0-1 1,0 1-8,62 39-19326,-9-8 11619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2:5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3089,'0'0'5835,"-13"2"-5213,-40 7 29,51-9-566,-1 1 0,1 0 0,-1-1 0,0 1 0,1 0 0,-1 0 0,1 0 0,0 1 0,-1-1 0,1 0 0,0 1 0,0 0 1,0-1-1,-3 5 0,-4 2 175,-14 9-123,1 1-1,1 2 1,1 0-1,1 1 1,0 0-1,2 2 1,0 0-1,2 1 1,1 1-1,0 0 1,2 1-1,1 0 1,1 1-1,2 0 1,0 1-1,2 0 1,1 0-1,-3 54 1,8-67-128,2 117-18,0-117 21,0 1 0,1-1-1,1 0 1,0 0 0,1 0 0,10 21-1,-7-20-8,1 0 1,1-1-1,1 0 0,0-1 0,1 0 0,1-1 0,0 0 0,0-1 1,27 19-1,-20-19-86,0 0 0,0-2 1,1 0-1,1-1 1,0-1-1,0-2 0,31 7 1,8-4-2310,113 2 0,-51-10-2330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1473,'0'0'6867,"-15"3"-5200,-29 6-651,-20 5 4803,45-10-4208,-8 2 53,0-1 0,-40 2 0,336 10 831,-189-10-2290,85 8-22,170 12 221,-292-27 781,-109-18-1139,-1 4 1,-75-7 0,-142 0-2,219 18-43,46 2-5,-246-11-253,749 26 120,-192-7-609,-312-7-855,-59 0 1484,-539 21-3,614-20 300,7 0-72,15 1-37,29 0-7,254 1 384,-202-4-415,-41 1-27,1-3 1,-1-2-1,0-3 0,106-28 1,-160 35 1,-3 1-4,-1 0 0,1-1 0,0 1 0,0 0 1,0 0-1,0-1 0,0 1 0,0 0 0,-1-1 0,1 1 0,0-1 1,0 1-1,0-1 0,-1 1 0,1-1 0,0 0 0,-1 1 0,2-2 1,-3 1-1,0 0 0,-1 1 0,1-1 1,0 1-1,0-1 0,0 1 0,0 0 1,-1-1-1,1 1 0,0 0 0,0 0 1,0 0-1,-1 0 0,1 0 0,0 0 1,-2 0-1,-1 0-4,-119-2-50,0 5-1,-203 32 0,266-25 52,22-5-21,0 1 1,1 2-1,-68 25 1,91-25-28,14-4-7,13-1-11,193-3 483,401-50 0,-587 46-388,-40 3-46,-298 23 6,234-14 18,-74 3 140,218-11-146,219-3 52,-2-18 10,-261 19-51,-13 2-14,0 0 0,0-1 0,-1 1 1,1 0-1,0-1 0,0 0 0,-1 0 0,1 0 0,-1 0 1,1 0-1,2-2 0,-2 2 44,-11-1-1691,-197 3-10972,102 1 1171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544 205 6563,'0'0'4989,"-4"-22"-1849,0-2-2065,-13-45 0,15 65-953,0-1 0,0 1-1,-1 0 1,0 0 0,0 0-1,0 0 1,0 1 0,0-1 0,-1 1-1,1 0 1,-1 0 0,0 0-1,0 1 1,0-1 0,-1 1-1,1 0 1,0 0 0,-1 0-1,1 1 1,-1 0 0,-7-2-1,3 0 33,-10-2 45,1 0 0,-1 2 0,0 0 0,0 0 0,-1 2 0,1 1 0,-31 2 0,39 0-144,1 0 1,-1 0-1,1 0 1,-1 2-1,1-1 0,0 1 1,0 1-1,1-1 1,-1 2-1,1-1 0,0 2 1,1-1-1,-1 1 1,1 0-1,-7 9 0,5-3-9,1 1 0,0 0 0,1 0 0,0 1 0,1 0-1,1 0 1,1 1 0,0 0 0,1 0 0,1 0 0,0 0-1,1 1 1,1-1 0,0 1 0,1-1 0,4 23 0,-2-26-18,1-1 0,0 0 1,1 0-1,0-1 0,1 1 1,0-1-1,1 0 1,0 0-1,1-1 0,0 1 1,0-2-1,1 1 0,1-1 1,13 12-1,-4-5 4,2-1 0,0 0 0,0-2-1,2 0 1,-1-1 0,32 11 0,-32-16 158,-1 0 1,2-2 0,-1-1-1,1 0 1,-1-2-1,1 0 1,0-1 0,42-5-1,-59 3-74,0 0-1,0 0 1,0 0-1,-1-1 1,1 0-1,0 0 1,-1 0-1,1 0 1,-1-1-1,0 1 1,0-1-1,0 0 1,5-5-1,1-4 450,0 1 0,0-2 0,7-12 0,-16 21-479,7 0-154,-18 11-2210,-24 10-1025,-1-2 0,-55 16 0,-54 10-9425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8292,'0'0'7987,"11"-9"-7456,-6 5-501,0 0-14,1-1 0,0 1-1,0 0 1,0 1 0,8-4 0,-11 5-11,1 1 1,-1 0-1,0 0 1,1 1-1,-1-1 0,1 1 1,-1 0-1,1 0 0,-1 0 1,1 0-1,-1 0 1,1 1-1,-1 0 0,0 0 1,1 0-1,5 2 0,0 1-5,0 1-1,0 0 1,-1 1-1,1 0 1,-1 0-1,0 0 0,-1 1 1,0 0-1,0 1 1,0 0-1,-1 0 1,-1 0-1,1 1 0,-1 0 1,0 0-1,-1 0 1,0 0-1,-1 1 1,0-1-1,0 1 0,-1 0 1,0 0-1,-1 0 1,0 0-1,-1 1 1,0-1-1,-1 11 0,0-17 8,0 0-1,0 0 0,0 0 0,0 0 1,-1 0-1,0 0 0,0 0 0,0-1 1,0 1-1,0-1 0,-1 1 0,1-1 1,-1 0-1,0 0 0,0 0 0,0 0 0,-1-1 1,1 1-1,0-1 0,-1 0 0,0 0 1,0 0-1,1 0 0,-1-1 0,0 0 1,-8 2-1,-8 1 163,-1 0 0,1-2-1,0 0 1,-23-2 0,41 0-146,1 0-14,-16-2 407,17 2-388,-1 0 1,1-1-1,0 1 0,-1 0 0,1-1 1,0 1-1,-1 0 0,1-1 1,0 1-1,-1 0 0,1-1 0,0 1 1,0-1-1,-1 1 0,1 0 0,0-1 1,0 1-1,0-1 0,0 1 1,0-1-1,0 1 0,0-1 0,-1 1 1,1-1-1,0 1 0,1-1 0,-1 1 1,0 0-1,0-1 0,0 0 1,0 0-21,0 1 1,0-1 0,1 1 0,-1-1-1,0 1 1,0-1 0,0 0 0,1 1-1,-1-1 1,0 1 0,1-1 0,-1 1 0,0-1-1,1 1 1,-1 0 0,1-1 0,-1 1-1,1-1 1,-1 1 0,1 0 0,-1 0-1,1-1 1,-1 1 0,1 0 0,-1 0 0,1-1-1,0 1 1,20-2 53,-14 2-60,6-1-15,-1 1 0,1 0 1,0 0-1,0 1 0,0 1 0,-1 0 0,1 1 1,-1 0-1,21 9 0,-19-5 4,-1 0 0,-1 1 0,0 1 1,0 0-1,0 0 0,-1 1 0,11 13 0,-17-16 2,0-1 1,0 1-1,0 0 0,-1 0 0,0 1 0,-1-1 0,1 1 0,-2 0 1,1 0-1,-1 0 0,0 0 0,-1 0 0,1 1 0,-1 10 1,-1-18 5,0 0 1,-1 0 0,1 0-1,0 0 1,-1 0 0,1 1-1,0-1 1,-1 0 0,1 0-1,-1 0 1,0 0 0,1 0-1,-1 0 1,0-1 0,0 1-1,1 0 1,-1 0 0,0 0-1,0-1 1,0 1 0,0 0-1,0-1 1,0 1 0,0-1-1,0 1 1,0-1 0,-3 1-1,-37 7 62,32-7-30,-56 4 192,-70-4 0,69-2-130,64 1-129,0 0 0,0 0 0,0 0 0,0 0 0,0-1 0,0 1-1,0-1 1,0 1 0,0-1 0,0 0 0,0 0 0,0 0 0,-2-1 0,4 1-2,-1 1 1,1 0-1,0 0 1,0 0 0,0-1-1,0 1 1,-1 0-1,1 0 1,0-1-1,0 1 1,0 0-1,0 0 1,0-1 0,0 1-1,0 0 1,0-1-1,0 1 1,0 0-1,0 0 1,0-1 0,0 1-1,0 0 1,0-1-1,0 1 1,0 0-1,0 0 1,0-1-1,0 1 1,0 0 0,0 0-1,1-1 1,-1 1-1,0 0 1,0-1-1,19-10-2212,26-4-2968,17-3-2322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8980,'0'0'7644,"11"20"-6839,0-2-654,-4-9-76,-1 1 0,-1 0 0,1 0 0,-2 1 0,1-1 0,-2 1 0,1 0 0,-1 0 0,-1 1 0,0-1 0,0 15 0,-1 130 1681,-2-188-549,0 15-1133,1 1-1,0-1 0,1 0 1,1 0-1,1 1 0,0-1 1,1 1-1,7-20 0,-3 18-71,1 1 0,0 1-1,2 0 1,0 0 0,0 1-1,1 0 1,19-16 0,-22 22-4,0 2 1,1-1 0,0 1 0,0 1 0,1 0-1,0 0 1,0 1 0,0 0 0,0 1-1,1 1 1,-1-1 0,23-2 0,-20 5-16,0 0 0,0 1 1,0 0-1,22 4 1,-30-3 11,1 1 0,-1-1 1,1 2-1,-1-1 0,0 1 1,0 0-1,0 0 1,0 0-1,0 1 0,-1 0 1,8 7-1,-2 1 4,-1 0-1,1 1 1,-2 0 0,0 0-1,-1 1 1,0 0 0,-1 0-1,0 1 1,-2 0-1,0 1 1,7 30 0,-7-13-672,-1 1 1,-1-1 0,-2 1 0,-5 58 0,3-81-204,0-1 0,-1 1 1,-1 0-1,-5 16 1,1-13-1300,0 0 1,-15 20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1457,'0'0'17224,"30"0"-16389,453 0 851,-471 0-1645,327 4 1076,2 23-61,-314-23-879,-28-4-174,1 0 1,0 0-1,0 0 1,0 1-1,0-1 0,0 0 1,0 0-1,0 0 0,0 0 1,0 0-1,0 0 0,0 0 1,0 0-1,0 0 0,0 0 1,0 0-1,0 0 1,0 0-1,-1 0 0,1 0 1,0 0-1,0 1 0,0-1 1,0 0-1,0 0 0,0 0 1,0 0-1,0 0 0,0 0 1,0 0-1,0 0 1,0 0-1,0 0 0,0 0 1,1 1-1,-43 0-340,35-2 173,-3 1-105,-90 2-3682,33 2-1481,-5 5-4719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13926,'0'0'2842,"35"-6"-1007,117-22-826,-117 24-606,0 1 0,57 3 0,-52 1-270,-339-1 229,297 0-353,0 0-1,1 0 1,-1 1 0,1-1-1,-1 1 1,1-1-1,-1 1 1,1 0-1,-1 0 1,1-1-1,0 1 1,-1 0-1,1 0 1,0 0-1,0 1 1,0-1-1,-1 0 1,1 0-1,0 1 1,1-1-1,-1 0 1,0 1-1,0-1 1,1 1-1,-1-1 1,1 1-1,-1-1 1,1 1-1,0 0 1,-1-1 0,1 4-1,-2 8-21,1-1 1,1 1-1,0 14 1,1-12 35,-1-2-30,-1-3 14,1 0 0,1 0 0,1 13 1,-1-21-3,-1 0 0,0 0 0,1 0 0,-1 0 0,1 0 0,0-1 0,0 1 0,0 0 1,0 0-1,0-1 0,0 1 0,0-1 0,0 1 0,0-1 0,1 1 0,-1-1 0,1 0 0,-1 0 0,1 1 1,0-1-1,-1 0 0,1 0 0,3 0 0,1 1 42,0-1 1,1-1 0,-1 1-1,1-1 1,-1 0-1,8-2 1,11 1 48,3 1-16,-1 0 0,0 2 0,1 2-1,-1 0 1,-1 2 0,30 10-1,-47-13-80,-1 1-1,1 0 0,-1 0 0,0 1 1,0 0-1,-1 0 0,0 1 1,0 0-1,9 10 0,-11-10-3,-1 0 0,0 0-1,0 0 1,-1 1 0,1-1-1,-1 1 1,-1 0 0,0 0 0,1 0-1,-2 0 1,1 1 0,-1-1 0,0 10-1,-1-16 5,0 4-9,1 0 0,-1 0 0,0-1-1,-1 1 1,1 0 0,-2 7-1,1-10 11,0 0 0,0 0 0,0 0 0,-1 0 1,1-1-1,0 1 0,-1 0 0,1-1 0,-1 1 0,1-1 0,-1 1 0,0-1 0,0 0 0,0 0 0,0 0 0,1 0 0,-4 1 0,-9 4 18,0-1-1,0-1 0,0 0 0,-1-1 1,-27 2-1,-80-2-696,82-4-101,-45 1-3134,4-4-3791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5827,'0'0'6555,"-24"4"-4626,-74 13-470,69-6 7753,218-13-9204,221 4 0,-386-1 40,-28 0 89,-40-1 28,36 0-197,-629-5 229,636 5-213,5 1-8,67 8 54,1-4 1,102-4-1,-78-2-14,296 1 696,-391 0 219,-20 0-456,5-1-269,-2 1-4275,15 0 3526,0 0 1,-1 0-1,1 1 0,0-1 1,0 0-1,0 1 0,0-1 0,0 1 1,0-1-1,0 1 0,0 0 1,0-1-1,0 1 0,0 0 0,0 0 1,1 0-1,-1 0 0,-1 1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82 5731,'0'0'10807,"-26"-15"-10014,-9-4-421,-48-18 0,77 34-308,-1 1 1,1 0-1,-1 1 1,1 0-1,-1 0 1,0 0 0,0 1-1,1 0 1,-1 0-1,0 1 1,-10 2-1,5 0 49,1 1-1,1 1 1,-1-1 0,-14 10 0,22-12-93,-12 6 111,1 1 0,0 1 0,1 0 1,0 1-1,1 0 0,0 1 0,-19 24 0,26-30-103,1 1 0,-1 0 0,1 0 0,0 1 0,1 0 0,0-1 0,0 1 0,1 0 0,0 0 0,0 0 0,1 1 0,0-1 0,0 0 0,1 0 0,0 1 0,0-1 0,4 15 0,-2-16-15,0 0 1,1 0-1,0 0 1,1 0 0,0-1-1,0 1 1,0-1 0,0 0-1,1 0 1,0 0-1,1-1 1,-1 0 0,1 0-1,0 0 1,0-1-1,8 5 1,4 1 54,0-1 1,0-1-1,1 0 1,37 9-1,-19-10 296,1-2-1,0-1 0,0-2 1,50-4-1,-74 1-34,0-2 0,-1 1-1,1-2 1,-1 0 0,0 0 0,0-1-1,0-1 1,-1 0 0,0-1 0,0 0-1,0-1 1,11-11 0,-23 19-370,0 0 0,0 0-1,-1 0 1,1 0 0,0 0 0,0 0-1,0 0 1,0 0 0,0 0 0,0 0 0,0 0-1,0 0 1,0 0 0,0 0 0,0 0 0,-1 0-1,1 0 1,0 0 0,0 0 0,0 0-1,0 0 1,0-1 0,0 1 0,0 0 0,0 0-1,0 0 1,0 0 0,0 0 0,0 0-1,0 0 1,0 0 0,0 0 0,0 0 0,0-1-1,0 1 1,0 0 0,0 0 0,0 0 0,0 0-1,0 0 1,0 0 0,0 0 0,0 0-1,0 0 1,0 0 0,0-1 0,0 1 0,0 0-1,0 0 1,0 0 0,0 0 0,0 0-1,0 0 1,1 0 0,-1 0 0,-17 2-1624,-26 7-1112,-37 11-2708,-25-3-4455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36 380 3282,'0'0'9535,"-6"-11"-7937,4 7-1498,-19-44 1314,19 43-1232,1 0 0,0 0 0,0 0 0,0 0 0,1 0 0,0 0 0,0 0 0,0 0-1,0 0 1,1 0 0,1-7 0,2 2-27,1 1 0,0-1 0,0 1-1,0 0 1,1 0 0,1 0 0,-1 1-1,11-10 1,1 1-8,0 1-1,32-22 1,-47 36-114,1-1 0,0 1-1,0 0 1,0 0 0,1 0-1,-1 0 1,0 1 0,1 0 0,-1 0-1,1 0 1,6 0 0,-9 1-35,1 0 1,0 1 0,0-1-1,-1 1 1,1-1 0,0 1-1,-1 0 1,1 0 0,-1 0-1,1 0 1,-1 1-1,1-1 1,-1 1 0,0-1-1,0 1 1,0 0 0,0 0-1,0 0 1,3 4 0,8 11 87,-2 2 1,0 0 0,0 0 0,-2 1 0,-1 0-1,0 0 1,-1 1 0,-2 0 0,0 0 0,-1 1 0,-1-1-1,0 41 975,-3-65-487,0-20-234,-1-4-261,1 1 0,2-1 0,0 1 0,2 0-1,12-46 1,-12 58-71,1 1 0,1 0-1,0 0 1,1 1 0,1 0 0,-1 0-1,11-11 1,-14 18-20,1 0-1,0 1 1,1-1 0,-1 1 0,1 0-1,-1 0 1,1 1 0,0 0 0,1 0-1,-1 0 1,0 1 0,1-1 0,0 2-1,-1-1 1,1 1 0,10-1-1,-9 1 9,0 1 0,0 0-1,0 1 1,0-1-1,14 4 1,-18-3-3,-1 1 0,1-1 0,-1 1-1,0-1 1,1 1 0,-1 0 0,0 0 0,0 1 0,0-1 0,-1 1 0,1-1 0,0 1 0,3 6 0,0 0 1,0 0 0,-1 1 0,-1 0 0,0 0 0,0 0 0,-1 0 0,0 1-1,0-1 1,-1 1 0,0 12 0,0 10-383,-2-1-1,-4 37 1,-16 70-5107,12-62 160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33 3794,'0'0'9428,"-19"-4"-7905,-58-13 153,64 14 2419,19 1-3162,24 1-1323,-28 1 674,116 0 338,453 9 1285,-480-6-130,-91-4-1897,0 0 0,0 0 0,0-1 0,0 1 0,0 0 0,0 0 0,0 0 0,0 0 0,0-1 0,-1 1-1,1 0 1,-1-1 0,-6 1-670,-1 1 0,1 0 0,0 0-1,0 1 1,-1 0 0,1 1-1,0-1 1,0 1 0,0 1 0,0-1-1,-12 7 1,10-4-265,-61 25-6508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2:5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5122,'0'0'6211,"22"-5"-6024,-3 0-128,-6 1-35,-1 1 1,1 0-1,0 1 1,0 0-1,0 1 1,0 1-1,0 0 1,1 0-1,-1 2 1,21 4-1,-17 0 16,-1 1 1,0 0-1,0 2 0,-1 0 0,0 0 0,-1 2 1,0-1-1,0 2 0,-1 0 0,-1 1 1,0 0-1,-1 0 0,0 2 0,10 16 0,-3 0 39,-2 0 0,0 1 0,-2 1 0,-2 1 0,-1 0-1,7 37 1,-8-16 171,-2 0 1,-3 1-1,-4 109 0,-4-137-155,-1 0 1,-1 0-1,-2 0 1,0-1-1,-2 0 1,-1-1-1,-1 0 1,-2 0-1,0-1 1,-2-1-1,-33 43 0,16-28-662,-1-2-1,-2-2 1,-2 0-1,-1-3 1,-77 50-1,100-73-5974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8340,'0'0'10164,"25"-1"-9705,7-2-288,6 0 189,0 1 0,46 3 1,-74 0-285,2 0 50,1 0-1,0 0 1,0 2-1,-1-1 1,23 9-1,-34-11-101,-5 0 0,-79 1 50,-101-2-337,110-8 383,71 19-181,-3 53 243,1 89 1,6-151-178,-1 0-1,0 1 0,0-1 1,1 0-1,-1 0 1,1 1-1,-1-1 1,1 0-1,0 0 1,-1 0-1,1 0 1,0 0-1,0 1 1,0-2-1,0 1 1,0 0-1,0 0 0,0 0 1,0 0-1,0-1 1,0 1-1,0 0 1,1-1-1,-1 1 1,0-1-1,0 1 1,1-1-1,-1 0 1,0 0-1,1 1 0,-1-1 1,2 0-1,9 1 146,-1 0 0,23-2 0,-18 0 69,179-3 328,-188 4-552,0 0 0,0 1 0,0 0 0,0 0 0,-1 0 0,1 1 0,0 0 0,-1 1 0,0 0 0,1 0 0,9 6 0,-12-6-4,0 0-1,0 1 1,0-1 0,-1 1-1,1-1 1,-1 1-1,0 0 1,0 1 0,0-1-1,-1 0 1,0 1-1,1-1 1,-2 1 0,1 0-1,0 0 1,-1 0-1,1 5 1,-1-1-19,1 1 0,-1-1 1,-1 1-1,0 0 0,0-1 0,-1 1 1,-3 14-1,3-21 24,-1 1 1,1 0-1,0-1 1,-1 1-1,0-1 0,0 0 1,0 1-1,0-1 0,-1 0 1,1 0-1,-1 0 1,0-1-1,0 1 0,0-1 1,0 1-1,0-1 1,0 0-1,-1 0 0,1-1 1,-1 1-1,-4 1 0,-13 2-110,0-1-1,-1-1 0,1-1 1,-1-1-1,1 0 0,-38-5 0,58 4 88,-23-4-705,23 4 512,0-1-1,0 1 0,0 0 1,1 0-1,-1 0 0,0-1 1,0 1-1,1 0 1,-1-1-1,0 1 0,1-1 1,-1 1-1,0-1 1,1 1-1,-1-1 0,1 1 1,-1-1-1,1 0 0,-1 1 1,1-1-1,-1 0 1,1 1-1,-1-1 0,1 0 1,0 0-1,0 1 1,-1-3-1,1-5-5651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1153,'0'0'14750,"23"-6"-14021,3 1-449,48-6 0,-71 11-261,0 0 0,0 0 0,-1 1 0,1-1 0,0 0 0,0 1 0,-1 0 0,1-1 0,0 1 0,-1 0 0,1 1 0,-1-1 0,1 0 0,-1 1 0,0-1 0,0 1 0,1 0 0,-1 0 0,0-1 0,-1 2 0,1-1 0,0 0 0,0 0 0,-1 0 0,2 3 0,0 1 3,-1 1 0,0-1 1,0 1-1,0-1 0,-1 1 1,0-1-1,0 11 0,0-3-9,0-1 0,-2 1 1,1 0-1,-4 16 0,2-24 13,0 1 0,0-1 1,0 0-1,0 1 0,-1-1 1,0-1-1,-1 1 0,1 0 0,-1-1 1,-7 9-1,3-7 261,1 0 1,-1-1-1,0 0 1,0 0-1,0 0 1,-1-1-1,0-1 1,0 1-1,0-1 1,-1-1-1,-16 4 1,34-6 2623,48 0-2445,239-24 60,-288 22-505,10 0 80,-6 1 12,0-2 1,0 1-1,11-4 1,-21 5-105,-1 0 1,1 0-1,-1 0 0,0 0 1,1-1-1,-1 1 0,0 0 0,1 0 1,-1-1-1,0 1 0,1 0 1,-1 0-1,0-1 0,1 1 1,-1 0-1,0-1 0,0 1 1,1 0-1,-1-1 0,0 1 0,0 0 1,0-1-1,0 1 0,1 0 1,-1-1-1,0 0-321,0 1-1,0 0 1,0-1-1,-1 1 1,1-1 0,0 1-1,0-1 1,0 1-1,0 0 1,0-1 0,-1 1-1,1 0 1,-8-5-6873,7 5 6872,1 0 1,-1 0-1,-20 0-7762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1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 56 2545,'0'0'8297,"1"-8"-6848,3-39 5954,-6 50-7144,-45 58 491,-76 75-1,27-32-338,-73 89 660,-232 273 612,377-437-1621,-111 125 383,118-136-366,-1-2 0,-1 0 0,-1-1-1,0-1 1,-1 0 0,-25 11 0,22-17 54,11-4-203,19-3-2034,41-8-1685,55-13 1,21-8-2890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 4162,'0'0'9983,"-4"-13"-8430,-12-40 64,12 39 634,27 28-1570,381 189 1305,-175-96-1304,424 261 666,-204-106-562,-442-258-636,6 1 1858,-5-14 137,-9 8-2362,0 1-1,0-1 1,0 1 0,1-1-1,-1 1 1,0 0 0,0 0-1,0-1 1,0 1 0,0 0-1,0 0 1,0 0-1,0 0 1,0 0 0,1 0-1,-1 0 1,0 0 0,0 0-1,0 1 1,-1-1 0,-4 1-619,-19 2-1710,1 1-1,-1 2 1,-37 12-1,-36 15-7057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8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0 624,'0'0'2658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8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0 576,'-72'12'112,"72"-9"-800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69 7587,'0'0'8740,"-6"-2"-7496,-8-4-437,13 6-792,1 0 0,0 0 0,0 0 1,0 0-1,0 0 0,0 0 0,0 0 0,0-1 1,0 1-1,0 0 0,0 0 0,0 0 0,0 0 0,0 0 1,-1 0-1,1 0 0,0 0 0,0 0 0,0 0 1,0 0-1,0 0 0,0 0 0,0 0 0,0 0 1,0 0-1,0 0 0,0-1 0,0 1 0,0 0 1,0 0-1,0 0 0,0 0 0,0 0 0,0 0 1,0 0-1,0 0 0,0 0 0,0 0 0,0 0 0,0 0 1,0-1-1,0 1 0,0 0 0,0 0 0,0 0 1,0 0-1,0 0 0,0 0 0,0 0 0,0 0 1,0 0-1,0 0 0,0 0 0,1 0 0,-1 0 1,0 0-1,0 0 0,0-1 0,0 1 0,0 0 1,0 0-1,0 0 0,0 0 0,0 0 0,0 0 1,0 0-1,0 0 0,1 0 0,29-2 1333,-9 1-1646,41-1 643,361-26 868,-416 27-1118,-6 1-47,0 0 0,0 0 0,0 1-1,0-1 1,0 0 0,-1 0-1,1 0 1,0-1 0,0 1 0,0 0-1,0 0 1,0 0 0,-1-1 0,1 1-1,0 0 1,0-1 0,0 1-1,-1-1 1,1 1 0,0-1 0,0 1-1,-1-1 1,1 1 0,-1-1 0,1 0-1,0 1 1,-1-1 0,1 0 0,-1 1-1,0-1 1,1 0 0,-1 0-1,1-1 1,-1 1-103,0 1 0,0 0-1,0 0 1,0-1 0,0 1-1,0 0 1,0 0 0,0-1-1,0 1 1,0 0 0,0-1-1,0 1 1,0 0 0,0 0 0,0-1-1,0 1 1,-1 0 0,1 0-1,0-1 1,0 1 0,0 0-1,0 0 1,-1 0 0,1-1-1,0 1 1,0 0 0,0 0-1,-1 0 1,1 0 0,0-1 0,0 1-1,-1 0 1,1 0 0,0 0-1,0 0 1,-1 0 0,-16 2-1894,11-1 1214,-46 13-5465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11 7972,'0'0'5026,"-30"-3"-3620,9 0-1223,4 1-81,0 0 0,0 1 0,-22 2 0,30 0-45,0 0-1,-1 1 1,1 0 0,0 0-1,1 1 1,-1 0-1,0 1 1,1 0 0,0 0-1,-12 9 1,-2 3 63,0 1-1,1 1 1,1 1 0,1 1-1,1 0 1,-22 33 0,33-43-84,1 0 1,0 0-1,1 0 1,0 1-1,1 0 1,0 0-1,0 0 0,1 0 1,1 0-1,0 1 1,0 0-1,2-1 1,-1 1-1,1 0 1,1-1-1,0 1 0,5 20 1,-4-26-6,0 0 0,0 0 1,1 0-1,-1-1 0,2 1 1,-1-1-1,0 0 0,1 0 1,0 0-1,0-1 0,7 6 1,-3-3 28,1 0 0,0-1 0,0-1 0,0 1 0,0-2 1,12 5-1,1-1 169,1-2 1,0 0-1,0-2 1,1 0 0,30 0-1,-27-2-1,42 0 323,-64-2-438,0-1 0,1 1 0,-1-1 0,0 0 1,1 0-1,-1-1 0,0 1 0,0-1 0,7-4 0,-10 5-38,0-1-1,-1 0 1,1 1-1,0-1 1,-1 0-1,1 0 1,-1 0-1,1 0 1,-1 0-1,0 0 1,0 0-1,0 0 1,0-1-1,0 1 1,0 0-1,-1-1 1,1 1-1,-1-1 0,0 1 1,0-1-1,1 1 1,-2 0-1,1-4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7603,'0'0'9341,"11"-19"-9034,-1 1-252,2 0 0,17-23 0,-27 39-51,-1 1 0,1-1 0,-1 1 1,1 0-1,0-1 0,-1 1 0,1 0 0,0 0 0,0 0 0,0 0 1,0 0-1,0 1 0,0-1 0,0 0 0,0 1 0,0 0 0,0-1 1,0 1-1,0 0 0,0 0 0,0 0 0,0 0 0,4 1 0,-2 1 5,1 0 0,0 0 0,0 0-1,-1 0 1,1 1 0,6 5 0,-9-7-7,5 4 0,0 1 1,-1 0-1,1 0 1,-1 0-1,0 1 1,-1 0-1,1 1 1,-2-1-1,1 1 1,-1 0-1,6 13 1,-6-7 6,1-1 1,-2 1-1,0 0 0,-1 1 1,0-1-1,0 22 1,-2-32 10,0-1-1,0 1 1,0-1 0,0 1 0,-1 0 0,1-1 0,-1 1 0,0-1 0,0 1-1,0-1 1,0 0 0,-1 1 0,1-1 0,-1 0 0,0 0 0,0 0 0,0 0-1,0 0 1,-1-1 0,1 1 0,-1-1 0,0 1 0,1-1 0,-1 0 0,0 0-1,0 0 1,-1-1 0,-3 3 0,-2-1 168,0 0 1,-1 0-1,1-1 0,-1 0 1,1 0-1,-1-1 0,0-1 1,0 0-1,-14-1 1,23 1-158,0-1 0,0 1 0,0-1 0,0 1 0,1 0 0,-1-1 0,0 0 0,0 1 0,0-1 1,1 1-1,-1-1 0,0 0 0,1 0 0,-1 1 0,1-1 0,-1 0 0,1 0 0,-1 0 0,1 0 0,-1 1 1,1-1-1,0 0 0,0 0 0,-1 0 0,1 0 0,0 0 0,0-2 0,0 1 2,-1 1-1,1-1 1,0 0 0,0 0-1,0 0 1,0 1 0,1-1-1,-1 0 1,0 0-1,1 0 1,-1 1 0,1-1-1,-1 0 1,1 1 0,1-3-1,2 1-24,0 1-1,0-1 1,0 1 0,1 0-1,-1 0 1,1 1-1,-1-1 1,1 1 0,-1 0-1,1 0 1,0 1-1,5-1 1,11-2-22,0 1-1,0 2 1,0 0 0,28 3-1,-38-1 8,0 0-1,0 1 1,0 0-1,-1 1 1,1 0-1,-1 1 0,0-1 1,0 2-1,-1 0 1,9 7-1,-9-6-10,0 0 0,0 1 0,-1 0 0,0 0 0,-1 1 0,0 0 0,0 1 0,-1 0 0,0 0 0,-1 0 0,0 0 0,0 1 0,-2 0 0,1 0 0,-1 0 0,-1 0 0,0 0 0,0 1 0,0 15 0,-2-24 9,0 1 1,-1-1-1,1 1 1,-1-1-1,1 0 1,-1 1-1,0-1 1,0 0-1,-1 0 1,1 0-1,-1 0 1,1 0-1,-1 0 1,0 0-1,0 0 1,-3 2-1,1-1 14,0-1 0,0 1-1,0-1 1,-1 0 0,0-1-1,1 1 1,-1-1 0,0 0-1,-7 2 1,-7 1 36,1-1 1,-1-2-1,0 1 1,-33-2-1,29-1-5,-14 0 81,-50-5 1,76 3-97,0 0 0,1 0 0,-1-1 1,1 0-1,-1-1 0,1 0 1,0-1-1,1 0 0,-11-7 0,19 11-65,1 1 0,-1 0-1,0-1 1,1 1 0,-1-1-1,1 1 1,-1-1 0,0 1-1,1-1 1,0 1 0,-1-1 0,1 0-1,-1 1 1,1-1 0,0 0-1,-1 1 1,1-1 0,0 0-1,-1 0 1,1 0-54,1 1 0,-1 0 0,0-1 0,0 1 0,0-1 0,1 1 0,-1 0 0,0-1 0,0 1 0,1 0 0,-1 0 0,0-1 0,1 1 0,-1 0 0,0 0 0,1-1 0,-1 1 0,0 0 0,1 0 0,-1 0 0,0 0 0,1-1 0,-1 1 0,1 0-1,30-3-5115,-30 3 5095,47-1-8880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1473,'0'0'13769,"4"19"-12814,-1-7-782,2 12 155,0 1-1,-2 0 1,1 33-1,-3-16 243,0-20 359,-3 40 0,-3-78 648,3 3-1467,0-1-1,1 1 1,0-1 0,1 0 0,1 0 0,0 1 0,1-1 0,1 1 0,4-17 0,-4 21-81,0 1 1,1-1-1,0 1 1,1 0-1,0 0 1,0 0-1,0 1 1,1 0-1,0 0 1,1 0 0,0 1-1,0 0 1,0 0-1,14-8 1,-7 6-16,1 2 1,0-1-1,1 2 0,-1 0 1,1 1-1,0 1 1,0 0-1,1 1 1,-1 1-1,0 0 1,31 4-1,-40-2-8,-1 0 0,1 1 1,-1 0-1,1 0 0,-1 1 0,0 0 0,0 0 1,0 0-1,-1 1 0,1 0 0,-1 0 0,1 0 1,-1 1-1,-1 0 0,1 0 0,-1 0 0,7 10 1,3 6-6,-1 1 1,-1 0-1,13 33 0,-17-35-1,-1 0-1,0 1 0,-2 0 0,4 23 0,-8-32-483,0-1 0,0 0 0,-1 1 0,-1-1 0,0 0 0,0 1 0,-1-1 0,-1 0 0,-6 20 0,1-15-2610,-19 29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0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2913,'0'-2'12202,"0"14"-11969,0 64 205,-1 15 125,3-1 0,16 95 0,-1-84-830,6 191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9268,'0'0'10474,"23"-1"-9577,216 3 861,78 24-437,316 18 1944,-549-43-429,-88 4-6504,-11 3 1231,-1 0-1,0-1 1,-30 9 0,-46 12-5961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14070,'0'0'6932,"24"1"-6081,155 10 496,-90-4 243,-175-14-1474,-10 0-123,89 6 6,0 1 0,0 1 0,0-1 0,1 1 0,-1 0 0,0 1 0,-11 3 0,16-3 0,-1-1 0,1 0-1,0 1 1,-1 0 0,1-1 0,0 1 0,0 0 0,1 0-1,-1 0 1,0 1 0,0-1 0,1 0 0,0 1-1,-1-1 1,1 1 0,0-1 0,0 1 0,0-1-1,1 1 1,-1 0 0,0 4 0,0 0-13,0-1 0,0 0 0,1 0 0,0 1 0,0-1 0,2 8-1,-2-12 21,1 0-1,-1 0 0,1 0 0,-1-1 1,1 1-1,0 0 0,0 0 0,-1-1 0,1 1 1,1-1-1,-1 1 0,0-1 0,0 0 0,0 1 1,1-1-1,-1 0 0,1 0 0,-1 0 0,1 0 1,-1 0-1,1 0 0,0 0 0,3 1 0,13 3 82,1-2-1,0 0 0,34 1 0,-36-3-23,0 0-1,-1 1 1,1 0 0,0 2-1,21 6 1,-27-5-80,0 0 0,-1 0 0,0 1 0,0 0 1,-1 1-1,1 0 0,-2 0 0,1 1 0,10 13 1,-14-15 4,0 1 0,0-1 0,-1 1 0,0 0 0,0 0 0,0 1 0,-1-1 0,-1 1 0,1 0 0,-1 0 0,0 0 0,-1 0 0,1 16 0,-2-23 13,-1-1 0,1 1 1,0 0-1,-1-1 0,1 1 1,-1-1-1,1 1 0,-1-1 1,1 1-1,-1 0 0,0-1 1,1 0-1,-1 1 1,0-1-1,1 1 0,-1-1 1,0 0-1,1 0 0,-1 1 1,0-1-1,0 0 0,1 0 1,-1 0-1,0 0 0,0 0 1,-1 0-1,-26 2 28,24-2-20,-21 1-121,-149-1 587,157-2-1077,-1 0 0,0-1 1,1-1-1,0 0 1,0-2-1,0 1 1,-25-14-1,31 10-2746,9 0-2663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13478,'0'0'5958,"31"2"-5134,99 11-101,-126-12-699,1 0-1,0 0 1,0 0 0,-1 1-1,1-1 1,-1 1 0,0 0-1,1 0 1,-1 1 0,0-1-1,0 1 1,0 0 0,-1 0-1,1 1 1,-1-1 0,1 1-1,-1-1 1,0 1 0,-1 0-1,1 0 1,3 8 0,-3-2-7,0 0-1,-1 1 1,0-1 0,0 1 0,-1-1 0,-1 1 0,0 10 0,0-20-17,0 5 19,-1 0 0,1 1-1,-1-1 1,0 0 0,-1 0-1,0 0 1,1-1 0,-2 1-1,1 0 1,-1-1 0,0 1-1,0-1 1,-6 8 0,1-5 195,1 1 1,-1-2-1,-1 1 1,0-1 0,0 0-1,-16 9 1,23-15-23,0 0 0,1 0 0,-1 0 0,0-1 0,0 1 0,1 0 0,-1-1 0,0 1 0,0-1 1,0 1-1,-3-1 950,13 0 133,201-11-846,-55 1-394,-70 10 120,-49 0 12,0 0 0,54-8 0,-77 2 27,-12-1-34,-1 5-173,0 1 0,0 0 0,-1 0 0,1 0 0,0 1 0,0-1 0,0 0 0,-1 0-1,1 1 1,0-1 0,-1 0 0,-2 0 0,-136-18-6187,46 13-1633,76 5 5843,-46-3-9271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39 6739,'0'0'10162,"8"-8"-9247,24-21-219,-32 29-692,0 0 0,0 0-1,0 0 1,0 0 0,1 0 0,-1 0-1,0-1 1,0 1 0,0 0-1,0 0 1,0 0 0,0 0-1,0 0 1,1 0 0,-1 0-1,0 0 1,0 0 0,0 0-1,0 0 1,0 0 0,1 0-1,-1 0 1,0-1 0,0 1-1,0 0 1,0 0 0,0 1-1,1-1 1,-1 0 0,0 0-1,0 0 1,0 0 0,0 0-1,0 0 1,1 0 0,-1 0-1,0 0 1,0 0 0,0 0-1,0 0 1,0 0 0,0 0 0,1 1-1,-1-1 1,0 0 0,0 0-1,0 0 1,0 0 0,0 0-1,0 0 1,0 0 0,0 1-1,-4 11 160,-15 19 326,-1-1 0,-28 32 1,-7 8 155,-219 391 1285,165-262-1072,99-181-789,0 0 125,-21 30-1,31-49-221,0 1 0,0 0 0,0 0 0,0 0-1,-1 0 1,1-1 0,0 1 0,0 0 0,0 0 0,0 0 0,0 0-1,0-1 1,0 1 0,0 0 0,0 0 0,-1 0 0,1 0 0,0 0-1,0-1 1,0 1 0,0 0 0,0 0 0,-1 0 0,1 0 0,0 0 0,0 0-1,0 0 1,-1 0 0,1 0 0,0 0 0,0 0 0,0 0 0,0 0-1,-1 0 1,1 0 0,0 0 0,0 0 0,0 0 0,-1 0 0,1 0-1,0 0 1,0 0 0,0 0 0,0 0 0,-1 0 0,1 0 0,0 0-1,0 0 1,0 1 0,0-1 0,0 0 0,-1 0 0,1 0 0,0 0 0,0 0-1,0 1 1,0-1 0,0 0 0,0 0 0,0 0 0,0 0 0,-1 1-1,1-1 1,0 0 0,0 0 0,0 0 0,0-17-3338,0 13 3063,3-29-5556,13-7-3786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9124,'0'0'9338,"15"7"-8770,26 14-138,0 1-1,-2 3 1,62 49-1,220 244 1110,-171-159-1013,-101-112-280,31 35-14,-77-78-360,0 0-1,0 0 1,-1 0 0,1 0 0,-1 0 0,0 1 0,0-1 0,-1 1 0,1-1 0,0 8-1,-1-5-1047,0 1-1,-1-1 0,0 1 0,0 0 0,-2 12 0,-7 13-7704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8340,'0'0'4090,"24"-13"-3042,80-38-418,-98 48-586,-1 1 1,1 0 0,0 0 0,0 1-1,-1 0 1,1 0 0,0 0-1,0 1 1,1 0 0,-1 0-1,0 0 1,0 1 0,0 0-1,-1 0 1,1 0 0,0 1 0,0 0-1,-1 0 1,1 1 0,-1-1-1,1 1 1,-1 0 0,0 1-1,8 7 1,-7-6 4,0 2 0,-1-1 0,0 0 0,0 1 0,-1 0 0,0 0 1,0 1-1,-1-1 0,0 1 0,0 0 0,-1 0 0,1 0 0,-2 0 0,1 0 0,0 14 0,-2-21-44,0 11 132,0-1 0,0 0 0,-1 1 0,-2 12 0,2-20-91,0-1 0,0 1 0,-1-1 0,1 0 0,-1 1 0,1-1 0,-1 0 0,0 0 0,-1 0 0,1 0 0,0 0 0,-1-1 0,0 1 0,1-1 0,-1 0 0,0 1 0,-4 1 0,-4 1 188,-1 0 0,0-1 0,0 0 0,0-1 0,0 0 0,-1-1 0,1-1 0,-1 0 0,0 0 0,-15-2 1,34-3 413,14-3-634,0 1 0,1 2-1,0 0 1,32-2 0,90 4-24,-137 2 3,1 0 1,-1 1-1,0 0 1,1 0 0,-1 0-1,0 1 1,0 0-1,0 0 1,0 1 0,-1-1-1,1 1 1,-1 1-1,1-1 1,-1 1 0,0 0-1,8 8 1,-8-6-2,-1-1 0,0 1 0,0 0 0,-1 0 0,0 0 0,0 1-1,0-1 1,-1 1 0,0 0 0,0-1 0,-1 1 0,1 0 0,-2 0 0,1 0 0,-1 7 0,0-2-1,-2 24-2,1-34 11,1 0 1,-1 0-1,0 0 0,0 0 0,0 0 0,0-1 0,0 1 0,-1 0 0,1 0 0,0-1 0,-1 1 0,1-1 0,-1 1 0,0-1 0,-1 2 0,-7 2 3,1 0-1,-1 0 0,1-1 1,-1 0-1,-1-1 0,1 0 0,0 0 1,-1-1-1,-11 0 0,-18 1-107,-42-2 0,42-2-102,40 1 123,0 0 0,1 0 1,-1 0-1,0-1 0,0 1 1,0 0-1,0 0 0,0 0 1,1 0-1,-1 0 0,0-1 1,0 1-1,0 0 0,0 0 1,0 0-1,0 0 0,0-1 1,0 1-1,0 0 1,0 0-1,0 0 0,0 0 1,0-1-1,0 1 0,0 0 1,0 0-1,0 0 0,0-1 1,0 1-1,0 0 0,0 0 1,0 0-1,0-1 0,0 1 1,0 0-1,0 0 0,0 0 1,0 0-1,0-1 0,-1 1 1,1 0-1,0 0 1,0 0-1,0 0 0,0 0 1,0-1-1,-1 1 0,1 0 1,0 0-1,0 0 0,0 0 1,0 0-1,-1 0 0,1 0 1,0 0-1,0 0 0,0 0 1,0 0-1,-1 0 1,18-12-3326,22-6-3808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7603,'0'0'9936,"10"-3"-9355,-7 2-549,0 0-3,0 0 0,-1 0 1,1 0-1,-1 1 0,1-1 1,0 1-1,0-1 0,-1 1 1,5 0-1,-5 1-10,-1-1 1,1 1-1,-1 0 0,1-1 1,-1 1-1,0 0 1,1 0-1,-1 0 0,0 0 1,0 0-1,1 0 0,-1 0 1,0 0-1,0 1 1,0-1-1,0 0 0,-1 1 1,1-1-1,0 1 0,-1-1 1,1 1-1,0-1 1,-1 2-1,8 19 213,-2 1 0,0-1 0,4 44 0,-5 71 873,-5-136-1085,0-1 1,0 0-1,-1 1 1,1-1-1,0 0 1,0 1-1,0-1 1,0 0-1,0 1 1,-1-1-1,1 0 0,0 0 1,0 1-1,0-1 1,-1 0-1,1 0 1,0 1-1,0-1 1,-1 0-1,1 0 1,0 0-1,-1 1 1,1-1-1,0 0 0,-1 0 1,1 0-1,0 0 1,-1 0-1,1 0 1,0 0-1,-1 0 1,1 0-1,0 0 1,-1 0-1,1 0 1,0 0-1,-1 0 0,1 0 1,0 0-1,-1 0 1,1 0-1,0 0 1,-1 0-1,1 0 1,0-1-1,0 1 1,-1 0-1,0-1 34,0 1 0,0-1-1,0 1 1,0-1 0,0 1 0,0-1 0,0 1-1,0-1 1,0 0 0,0 0 0,0 1 0,1-1 0,-1 0-1,0 0 1,1 0 0,-2-2 0,0-2-30,1 0 1,0-1 0,0 1-1,0-1 1,0 0 0,1 1-1,0-1 1,0 1 0,1-1-1,-1 0 1,1 1 0,0-1-1,1 1 1,3-9 0,-2 7-18,1 0-1,-1 1 1,2-1 0,-1 1 0,1 0 0,0 0 0,0 1 0,1 0 0,10-9-1,1 3-32,1 0 0,1 1 0,0 0 0,0 2 0,1 0 0,37-9 0,-35 13 9,0 0-1,0 1 1,44 1 0,-64 2 9,1 0 1,0 0 0,0 0 0,-1 1 0,1-1 0,0 1-1,-1 0 1,1 0 0,-1 0 0,1 0 0,-1 0 0,1 1-1,-1-1 1,0 1 0,0-1 0,4 4 0,-3-1-5,0 0 0,0 0 0,0 0 0,-1 0 0,1 0 1,-1 0-1,0 1 0,2 8 0,0 4-164,-1 0-1,0 0 1,-2 1 0,0 23 0,-1 3-702,1-7-1615,-1 1-1,-9 56 0,-12-15-4277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6659,'0'0'9002,"24"0"-8039,1333 2 4898,-1381 0-7760,1 0 0,-1 2 0,-42 11 1,12-2-2481,-37 7-5140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44 11589,'0'0'7865,"17"-8"-7270,56-21-363,-73 29-225,-1 0 0,1 0 0,0 0-1,0 0 1,0 0 0,0 0 0,0 0 0,0 0 0,0 0-1,0 0 1,0 0 0,0 0 0,0-1 0,0 1-1,0 0 1,0 0 0,0 0 0,-1 0 0,1 0-1,0 0 1,0 0 0,0 0 0,0-1 0,0 1-1,0 0 1,0 0 0,0 0 0,0 0 0,0 0-1,1 0 1,-1 0 0,0 0 0,0-1 0,0 1-1,0 0 1,0 0 0,0 0 0,0 0 0,0 0-1,0 0 1,0 0 0,0 0 0,0 0 0,0 0-1,0-1 1,0 1 0,1 0 0,-1 0 0,0 0-1,0 0 1,-20-2 66,-36 1-167,49 1 112,-5 1-17,-1-1-1,1 2 0,0 0 0,-1 0 0,1 1 1,0 1-1,-22 9 0,30-11-2,0 0 1,0 1-1,0-1 0,0 1 1,0 0-1,1 0 0,-1 0 1,1 1-1,0-1 0,-5 7 0,7-7-5,-1 0-1,1 0 0,0 0 0,0 0 0,0 1 0,0-1 0,0 0 0,1 0 0,-1 1 0,1-1 0,0 0 0,0 1 0,0-1 0,1 0 0,-1 0 0,2 7 0,-1-8 18,0 0 1,0 0-1,0 0 0,1 0 0,-1 0 0,0 0 0,1 0 0,-1 0 0,1-1 1,0 1-1,0 0 0,-1-1 0,1 0 0,0 1 0,0-1 0,5 2 0,42 16 156,-28-12-87,51 17 21,-43-15-89,-1 1-1,35 17 1,-55-23-15,1 1 0,-1 1 0,0-1 0,0 2 0,0-1 0,-1 1 0,0 0 0,0 0 0,-1 1 0,11 16 0,-15-20-3,0 1 1,0-1 0,0 0-1,-1 1 1,1 0 0,-1-1 0,0 1-1,0 0 1,-1 0 0,0-1-1,0 1 1,0 0 0,-1 5 0,1-9 7,0 1 1,-1-1 0,1 0-1,-1 0 1,0 0 0,1 0-1,-1 0 1,0 0 0,0 0-1,1-1 1,-1 1 0,0 0-1,0 0 1,0-1 0,0 1 0,0 0-1,0-1 1,0 1 0,-1-1-1,1 1 1,0-1 0,0 0-1,0 1 1,-2-1 0,-35 6 66,31-5-58,-143 3-255,96-5-2634,47 0-1161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11797,'0'0'6900,"23"11"-6380,5 2-384,35 23 0,-61-35-129,1 1 1,-1 0-1,0 0 0,0-1 0,-1 1 1,1 0-1,0 0 0,-1 1 1,1-1-1,-1 0 0,0 1 1,1-1-1,-1 0 0,0 1 1,-1-1-1,1 1 0,0 0 1,-1-1-1,1 1 0,-1 0 1,0-1-1,0 1 0,0 0 0,0-1 1,-1 1-1,0 4 0,0 5 25,0-7-20,1-1 0,-1 1 0,0-1-1,0 1 1,0-1 0,-1 1-1,1-1 1,-1 0 0,0 0 0,0 0-1,-1 0 1,1 0 0,-1 0-1,0-1 1,0 1 0,0-1 0,0 0-1,-1 0 1,1 0 0,-1 0-1,-4 2 1,-3 1 710,1-1 0,-1 0 0,-1 0 0,1-1 0,-1-1 0,-21 5 0,52-13-259,28-10 0,19-5-463,-6 11-950,101-3-1,-29 5-5168,-57-2-788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3618,'0'0'7446,"3"-21"-6187,11-69-349,-12 84-833,-1 1 1,1-1 0,1 0-1,-1 0 1,1 1-1,0 0 1,0-1 0,1 1-1,-1 0 1,1 1-1,0-1 1,0 1 0,1-1-1,0 1 1,-1 1-1,1-1 1,10-5 0,-3 1-13,8-5-95,2 0 0,-1 2 0,1 0-1,1 2 1,0 0 0,0 1 0,1 2 0,0 0 0,0 2 0,0 0 0,1 2 0,-1 1 0,1 0 0,33 5 0,-54-3-332,0 0 0,-1 0 0,1 0 0,0 0 0,0 1 0,-1 0 0,1 0 0,-1 0 0,1 0 0,-1 0 0,0 1 1,0-1-1,0 1 0,0 0 0,0 0 0,-1 0 0,1 0 0,-1 1 0,0-1 0,3 6 0,2 13-4200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6147,'0'0'8649,"34"-8"-8350,12-2-122,56-5 1,-93 15-118,-1 0 0,0 0-1,1 1 1,-1 0 0,0 0 0,0 1 0,0 0 0,0 1 0,0 0 0,0 0-1,-1 1 1,1-1 0,-1 2 0,0-1 0,0 1 0,6 6 0,-7-7-27,0 1-6,-1 0 0,0 0 0,0 0-1,0 1 1,0 0 0,-1-1 0,0 2 0,0-1 0,-1 0 0,5 13 0,-6-16-19,-1 0 0,0 1 0,0-1 0,-1 0 0,1 0 0,-1 0 1,1 1-1,-1-1 0,0 0 0,0 1 0,0-1 0,-1 0 0,1 0 0,-1 1 0,0-1 1,0 0-1,0 0 0,0 0 0,-1 0 0,1 0 0,-1 0 0,1 0 0,-1-1 0,0 1 1,0-1-1,-3 3 0,-1 0 112,-1 0 0,0 0-1,0-1 1,0 0 0,-1-1 0,0 0 0,1 0 0,-1 0 0,-14 2-1,2-1 621,-1-2 0,-37 1 394,61-3-880,8 0-199,11 0 0,1 0 0,-1 2-1,34 6 1,-48-6-66,-1 0-1,1 0 1,-1 1 0,0 0-1,0 1 1,0 0 0,0 0-1,-1 0 1,0 1 0,0 0-1,0 0 1,0 0-1,-1 1 1,7 8 0,-6-5 1,0 0 0,-1 0 0,1 1 1,-2 0-1,7 18 0,-9-22 7,0 1 0,-1-1 0,0 0 0,0 1 0,0-1 1,-1 1-1,0 0 0,0-1 0,-1 1 0,-1 10 0,1-15 3,0-1 0,0 1 0,0-1-1,0 0 1,0 1 0,-1-1 0,1 0 0,0 0 0,0 0 0,-1 0 0,1 0 0,-1 0-1,1 0 1,-1 0 0,1-1 0,-1 1 0,1-1 0,-1 1 0,0-1 0,1 1-1,-1-1 1,0 0 0,-2 0 0,-1 1 3,-20 2 73,1-1 0,-44-1 0,35-1-45,21-1-497,1 1 0,-1-1 0,1-1 0,-1 0 0,-14-5 0,22 6 116,1 0 1,-1 0-1,0-1 1,1 0-1,-1 0 1,1 0-1,-1 0 1,1 0-1,0-1 1,0 1-1,0-1 1,1 0-1,-1 0 1,0 0-1,1 0 1,0 0-1,0-1 1,0 1-1,-2-4 1,1-20-10163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4226,'0'0'9703,"31"-7"-8132,102-17-594,-129 23-948,1 1 0,-1 0 0,1 0 0,-1 0 0,1 1 0,0 0 0,-1-1-1,0 2 1,1-1 0,-1 0 0,0 1 0,7 3 0,-8-3-6,0 1 0,0-1 0,-1 0 0,1 1 0,0-1-1,-1 1 1,0 0 0,0 0 0,0 0 0,0 0 0,0 0 0,2 6 0,-1 1 10,-1 0 0,1 1 0,-2-1 0,1 1 0,-2-1 1,1 1-1,-2 17 0,0-21 29,0 0-1,-1 0 1,1 0 0,-1 0 0,0 0 0,-1-1-1,0 1 1,0-1 0,0 1 0,-1-1-1,0 0 1,0 0 0,0-1 0,-7 7-1,1-3 95,1 0-1,-1-1 0,0 0 1,-1-1-1,0 0 0,0-1 1,-14 6-1,20-10 134,0 0 0,1-1 1,-1 0-1,0 0 0,0 0 0,0 0 0,0-1 1,-10 0-1,11 0 2236,19 0-2205,48-2-350,-31 1-1061,1 0 0,0 2 0,43 7 0,-67-6 67,-1 1 0,1 0 0,11 6 1,16 10-5869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9124,'0'0'7684,"0"27"-6265,-2 86-338,1 30 941,1-142-1892,0-15 812,1 0-882,-1 0 0,2 0-1,0 0 1,1 0 0,0 0 0,1 1-1,0-1 1,1 1 0,12-23 0,-14 30-68,1 0 0,0 0 0,1 0 0,-1 0 0,1 1 0,0 0 0,1 0 1,-1 0-1,1 0 0,0 1 0,0 0 0,0 0 0,1 1 0,-1 0 1,1 0-1,0 0 0,0 1 0,0 0 0,0 0 0,0 1 0,9-1 0,-12 2-1,0-1-1,0 1 0,0 0 0,0 0 0,0 0 0,1 1 0,-1-1 0,0 1 0,0 0 0,0 0 0,-1 1 0,1-1 0,0 1 0,0 0 0,-1 0 0,1 0 0,-1 0 0,0 1 0,1-1 0,-1 1 0,0 0 0,-1 0 1,1 0-1,0 0 0,2 5 0,6 9-155,-1 0 0,0 0 0,-1 1-1,-1 0 1,-1 1 0,-1 0 0,0 0 0,4 27 0,-7-24-1654,-1 0-1,0 1 0,-2-1 1,-3 26-1,-6 1-8195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3682,'0'0'13990,"26"-2"-12368,371-6 1014,546 23-1267,-953-8-5158,-33 10-1186,-16 3-1668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 12982,'0'0'8636,"11"-4"-7985,0 0-531,12-5-24,-17 8-25,-11 5 55,-6 3-118,0 0 0,1 1-1,0 0 1,0 1 0,1 0-1,0 0 1,0 1-1,-12 20 1,18-25-4,0 0 0,0 0-1,1 1 1,0-1 0,0 0 0,1 1 0,-1 0-1,1-1 1,0 1 0,0 6 0,1-8-3,1 0 0,-1 0 1,1 0-1,0 0 0,0 0 0,0 0 1,0 0-1,1 0 0,-1 0 0,1 0 1,0-1-1,0 1 0,1-1 1,-1 0-1,5 5 0,5 4 12,1-1-1,1 0 0,26 16 1,-28-21-3,-1 1 1,0 1-1,0 0 1,-1 0-1,0 1 1,-1 0-1,0 1 1,10 13-1,-18-21-10,0 0-1,0 0 0,0 0 1,0 0-1,0 0 0,0 1 1,-1-1-1,1 0 0,-1 0 1,0 1-1,1 2 0,-2-5 3,1 1-1,0-1 0,-1 0 1,1 1-1,0-1 0,-1 1 1,1-1-1,-1 0 0,1 1 1,-1-1-1,1 0 0,-1 1 1,1-1-1,-1 0 1,1 0-1,-1 1 0,0-1 1,1 0-1,-1 0 0,1 0 1,-1 0-1,1 0 0,-1 0 1,0 0-1,1 0 0,-1 0 1,1 0-1,-1 0 0,1 0 1,-1-1-1,0 1 1,-2 0 0,-16 0-556,0-1 0,0-1 0,0 0 0,-31-9 0,37 7-709,0-1 0,0 0 0,0-1 0,-16-11 0,-28-24-9686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10037,'0'0'2977,"139"-12"-1536,-72 12-1441,0 0-513,-11 2-5121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3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11733,'0'0'8327,"25"6"-7826,77 24-74,-100-29-416,0 0 1,0-1-1,0 1 0,0 0 0,0 0 0,0 0 1,0 0-1,0 0 0,0 0 0,0 1 1,-1-1-1,1 1 0,0-1 0,-1 1 0,0 0 1,1-1-1,-1 1 0,0 0 0,0 0 0,0 0 1,0 0-1,0 0 0,0 0 0,0 0 0,-1 0 1,1 0-1,-1 1 0,0-1 0,0 0 0,1 0 1,-1 0-1,-1 3 0,1 4 46,2 3-24,-2 0-1,0 0 1,0 0-1,-1 0 1,0 0 0,-1 0-1,-4 14 1,4-21 4,-1 1-1,1-1 1,-1 0 0,1-1 0,-1 1 0,-1 0-1,1-1 1,-1 0 0,1 0 0,-1 0 0,-1 0-1,1 0 1,0-1 0,-1 0 0,0 0 0,0 0-1,-8 3 1,8-4 266,0 0 0,0 0 0,0-1 0,-1 0 0,1 0 0,-1 0 0,1-1 0,-11 0 971,35 0-124,253-14-897,-223 13-358,-27-1-190,-1 2 0,1 0 1,-1 1-1,26 6 0,-37-3-1220,-10-4 1428,0 0 0,0 0-1,0 0 1,0 0-1,0 0 1,1 0-1,-1 0 1,0 0 0,0 0-1,0 0 1,0 0-1,0 0 1,0 0-1,0 0 1,1 0 0,0 2-1312,-1-2 1311,0 0 1,0 0-1,0 0 1,0 0 0,0 0-1,0 1 1,0-1-1,0 0 1,0 0-1,0 0 1,0 0 0,0 0-1,0 0 1,0 1-1,-1-1 1,1 0-1,0 0 1,0 0 0,0 0-1,0 1-174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8116,'0'0'9156,"214"51"-8100,-121-49-399,-5-2-177,-13 0 144,-19 0-368,-21-5-32,-22 1-144,-10-1-80,-16 5-2593,-33 12-1777,-20 9-5634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1 7924,'0'0'8289,"-28"17"-7505,-203 122 454,222-133-1163,-290 193 1878,282-186-1825,-1 1 1,2 1-1,0 1 1,-19 23 0,33-35-130,1-4-5,0 1 0,0 0 0,1 0 0,-1 0 0,1 0 0,-1 0 0,1 0 0,-1 0 0,1 0 0,-1 0 0,1 0 0,0 0 0,0 0 0,-1 2 0,19-2-2555,-15-1 2363,120-5-6618,-34-10-550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1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13078,'0'0'6627,"35"-29"-6435,32 61 0,2 4-16,1 2-80,-1-2-80,-5 5 288,-7-2-304,-9-1-96,-5 6-624,10 1-2930,17-1-3569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 4946,'0'0'7217,"-2"-2"-6694,2 0-193,3 5-109,12 11-7,20 24-5,-22-20-143,0 1-1,-1 0 1,-1 0 0,14 36 0,-20-41-43,0 0 0,-1 0 0,-1 0 0,0 1 0,-1-1 0,-1 1 0,0-1 0,-2 20 0,1-30-18,-1-1 1,0 1-1,0-1 0,-1 0 1,1 1-1,-1-1 0,1 0 1,-1 0-1,0 0 1,0 0-1,-1 0 0,1 0 1,0-1-1,-1 1 0,0-1 1,1 0-1,-1 0 1,0 0-1,-6 3 0,-7 4 6,0-2 0,-29 11 1,36-15-28,-101 31-3009,61-25-2076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1 11509,'0'0'8196,"-118"94"-7700,49-29 161,-3 4-369,2 4 144,6-4-144,11-1-240,10-8-48,11-5 0,16-9-704,16-10-1345,0-12-1985,40-17-2241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8980,'0'0'10421,"168"39"-9957,-109 11 128,-3 3-255,3 0-177,-3-2-160,-10-6-32,-1-1-112,0-1-1537,6-2-2897,13-5-2498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 10389,'0'0'7331,"-120"125"-6434,75-55-193,2 4-96,-5 3-512,2 0 192,1-7-192,2-7-16,8-10-80,11-13-1296,6-1-1201,12-10-1953,6-12-2866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9941,'0'0'6194,"144"111"-5153,-91-54-1,-2 1-848,-5 2 1,-9-2-193,-2 0-161,-3-3-975,0-4-2226,5-6-2480</inkml:trace>
  <inkml:trace contextRef="#ctx0" brushRef="#br0" timeOffset="1">1843 32 11797,'0'0'4514,"-153"89"-3185,81-26-673,8 7 129,5 7-593,8 2-80,11-2-48,5-12 0,3-12-128,8-12-768,0-10-1137,14-14-2129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10149,'0'0'6819,"171"87"-5603,-123-30-735,-5 8 95,-9 0-528,-10-2-48,-10-3-112,-14-5-1617,0-6-2081,-32-16-4209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50 7716,'0'0'5143,"-26"-9"-3478,-85-26-507,106 34-1095,0 0 1,0 0 0,0 0-1,0 0 1,-1 1-1,1-1 1,0 2 0,0-1-1,0 0 1,-9 3-1,10-2 15,-1 1-1,1 0 0,0 1 1,0-1-1,0 1 0,1 0 0,-7 5 1,4-3 18,-3 3-40,0 1 1,0 0 0,1 1-1,0 0 1,0 0 0,1 0-1,1 1 1,0 0 0,0 1-1,1-1 1,0 1-1,1 0 1,1 0 0,0 1-1,0-1 1,1 1 0,1-1-1,0 1 1,1-1-1,0 1 1,3 19 0,-1-26-56,-1 0 1,1 0-1,0 0 1,0 0-1,1 0 1,0 0-1,0 0 1,0-1-1,0 1 1,1-1-1,0 0 1,0 0 0,1-1-1,-1 1 1,1-1-1,0 0 1,0 0-1,1 0 1,-1-1-1,1 0 1,7 3-1,9 4-61,0-2 0,0 0 0,1-2 0,36 7 0,11-3-2381,89 1 0,-37-10-4141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7203,'0'0'9973,"112"0"-9717,-74 34-16,-3 4-240,2 1 0,-5-1-16,-2-4-1216,-9-10-1298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4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 9812,'0'0'401,"-30"7"482,8-2-564,1 0-28,0 0 0,0 1 0,0 1-1,1 1 1,0 1 0,1 0 0,0 2 0,-22 15 0,23-12-65,1 2 0,0-1 1,1 2-1,1 1 0,-23 33 0,33-44-198,0 1 1,0 0-1,1 1 0,1-1 0,-1 1 0,1-1 1,1 1-1,-1 0 0,1 0 0,1 0 0,0 0 1,0 1-1,1-1 0,0 0 0,1 0 1,0 0-1,3 14 0,-2-18-8,0 1 0,1-1 0,-1 1 0,1-1 0,1 0-1,-1 0 1,1-1 0,0 1 0,0-1 0,0 0 0,0 0 0,1 0 0,0 0 0,6 3 0,6 3 175,0-1-1,37 14 1,-26-13 27,0-2 1,0-1-1,1-2 1,48 4-1,121-7-1631,-111-3-3291,-44 1-2170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5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7780,'0'0'6499,"-75"130"-6019,54-82 160,2 0-256,3-2-320,8-7-64,0-3 0,6-10-624,-4-9-2129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7 8004,'0'0'160,"-24"-1"731,-81-4 1139,97 4-1790,0 1-1,0 0 1,0 1-1,-1 0 1,1 0 0,0 1-1,0 0 1,1 0-1,-1 0 1,0 1 0,1 1-1,-13 6 1,13-5-122,1 0 0,0 1 0,0 0 0,1 0 0,-1 0 0,1 0 0,1 1 0,-1 0 0,1 0 0,-6 13 0,6-9-19,0 0 0,1 0 0,0 0 0,0 1 0,2-1 0,-1 1 0,1 11 0,0-16-64,1 0 0,1 0 0,-1 0 0,1 0 0,1 1 1,-1-2-1,1 1 0,0 0 0,0 0 0,1-1 0,0 1 0,7 10 0,-3-9 4,1 0-1,0-1 1,0 0 0,0-1-1,1 0 1,0 0-1,0 0 1,1-2-1,0 1 1,-1-1 0,1 0-1,18 3 1,8 1-69,0-1 1,49 2 0,-16-6-5067,-53-3-1029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3314,'0'0'8857,"0"-2"-7755,12 134 1916,0 2-2952,3 146 402,-14-160-9396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5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6531,'0'0'6696,"11"2"-5711,64 3 992,127-7 0,-151-7-611,-51 8-1394,0 1 0,0-1 1,-1 0-1,1 1 1,0-1-1,0 1 0,0-1 1,0 1-1,-1-1 1,1 1-1,0-1 0,-1 1 1,1 0-1,0-1 1,-1 1-1,1-1 0,0 1 1,-1 0-1,1-1 1,-1 1-1,1 0 0,-1-1 1,1 1-1,-1 0 1,0-1-1,-6 1-1274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6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6019,'0'0'7979,"-15"22"-7421,1-2-339,-7 8 145,2 1 0,2 1 0,-19 40 0,28-51-175,1 1-1,1 0 0,0 0 0,2 1 0,0 0 0,1-1 0,1 1 0,1 0 0,3 38 0,-1-53-166,0 0 0,1 0 1,0 0-1,0 0 0,0 0 0,0 0 0,1-1 0,0 0 0,0 1 0,1-1 0,6 8 1,-3-5 6,1-1 0,0 0 0,0 0 0,1-1 0,-1 0 1,14 7-1,-4-5-13,-1 0 0,1-2 0,-1 0 0,2-1 0,-1 0 0,1-2 0,24 2 0,-31-4-27,-5 0-42,0-1 1,0 0-1,12-1 0,-17 0 31,0 1 1,0-1-1,0 1 0,0-1 0,0 0 0,-1 1 0,1-1 0,0 0 0,-1 0 0,1 0 0,0-1 1,-1 1-1,1 0 0,-1 0 0,0-1 0,0 1 0,1-1 0,0-2 0,2-3-6,0-1 0,-1 0 0,0-1 0,-1 1 0,1 0 0,-1-1 0,-1 1 0,1-11 0,0-74-45,-3 60 86,1-48 1040,0 67 754,0 54-1327,-16 150-238,3-76-38,9-67-418,-1 0 1,-2 0 0,-26 86-1,20-83-3155,10-17-2965,3-15-1149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5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67 1201,'0'0'15006,"-25"-14"-13696,4 2-1033,-1 1-1,-45-15 1,63 25-241,0 0 0,0 0 1,-1 1-1,1-1 0,0 1 0,0 1 0,-1-1 1,1 0-1,0 1 0,0 0 0,-1 0 0,1 0 1,0 1-1,0-1 0,0 1 0,-3 2 0,-2 2 67,0 0 0,1 0-1,0 1 1,-10 11 0,11-11-34,-1 1-25,0 1 0,0 0 0,1 0 0,0 1 0,1 0 0,0 1 0,0-1-1,1 1 1,1 0 0,0 0 0,0 0 0,1 1 0,0 0 0,1-1 0,1 1 0,-1 14 0,2-19-30,0 1 1,0-1-1,1 0 0,0 1 0,0-1 1,1 1-1,0-1 0,0 0 0,1 0 1,0 0-1,0 0 0,0-1 1,6 8-1,-1-4 5,0 0 0,1 0 0,0-1 0,1 0 0,0-1 0,19 13 0,-10-10 45,0 0-1,0-1 1,0-1-1,1-1 0,1-1 1,35 8-1,-18-8 269,1-2-1,71 0 0,-4-5 1270,-112 0-1900,0 0 0,0 1 0,0 0 1,-1 0-1,1 1 0,0-1 0,-9 5 0,-12 3-935,-74 22-3982,-36 8-3604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7139,'0'0'1505,"-137"121"352,108-59-865,10 13-15,11 7-353,8-3-144,0 0-16,0-6-207,3-11-241,16-9 64,10-10-80,8-6-273,14-9-1071,8-8-1537,8-16-1409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4338,'0'0'9220,"28"-12"-8502,9-5-422,45-12 0,-79 28-286,-1 0 0,1 0 0,0 1 0,0-1 0,0 1 0,-1 0 0,1 0 0,0 0 0,0 0 0,0 0 0,0 0 0,0 1 0,-1 0 0,1-1 0,0 1 0,0 0 0,-1 0 0,1 1 0,-1-1 0,1 0 0,-1 1 0,1 0 0,-1-1 0,0 1 0,0 0 0,0 0 0,4 5 0,-3-1-2,1 0-1,-2 0 1,1 0-1,0 1 0,-1-1 1,0 1-1,-1 0 1,2 7-1,-1 1 2,-1-1 1,0 0 0,0 0-1,-2 1 1,-3 24-1,3-30 43,-1 0-1,-1 0 0,0-1 1,0 1-1,-1-1 0,0 1 1,0-1-1,-1-1 1,-10 15-1,5-10 261,0 0 0,-1-2 0,0 1 0,-1-1 1,0-1-1,-1 0 0,1 0 0,-2-2 0,1 0 0,-15 6 0,43-12 2546,31 3-2884,-12 0 124,41 3-346,107 10-116,-62-13-8821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8340,'0'0'6211,"148"57"-5107,-127 1-496,-5 17-95,-11 9 303,-5 10-432,0-3-32,-29-9-31,-14-10-273,-2-14-32,-6-17-16,3-15-609,2-14-1344,6-9-1504,5-3-2802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48 121 8708,'0'0'4866,"26"19"-4185,84 56 63,-105-72-698,0 0 1,0-1-1,0 1 0,1-1 1,-1 0-1,1-1 0,-1 1 1,1-1-1,0 0 0,-1-1 1,1 1-1,0-1 0,0 0 1,6-1-1,9 0 257,-15 1-144,0 0 1,0-1-1,0 1 0,0-1 1,0 0-1,0-1 1,0 0-1,-1 1 1,1-2-1,7-3 1,-11 5-56,1-1 0,-1 0 0,1 0 1,-1-1-1,1 1 0,-1 0 0,0-1 0,0 1 1,0-1-1,-1 0 0,1 0 0,-1 1 1,1-1-1,-1 0 0,0 0 0,0 0 1,0-1-1,-1 1 0,1 0 0,-1 0 1,1-5-1,-1-2 132,1 1 1,-2 0-1,1-1 1,-3-9-1,2 15-203,0 1-1,0-1 0,0 1 1,0-1-1,-1 1 1,0-1-1,0 1 0,0 0 1,0 0-1,0 0 0,-1 0 1,-4-5-1,1 3-29,0 0 1,0 1-1,-1-1 0,0 1 0,1 0 1,-1 1-1,-1 0 0,1 0 0,-10-2 1,4 2-69,1 1 1,-1 0-1,1 2 0,-1-1 1,-13 2-1,19 0-179,0 0 0,0 0-1,0 0 1,1 1 0,-1 0-1,0 1 1,1-1 0,-1 1 0,1 1-1,-7 3 1,-4 6-2179,-32 29 0,44-37 1843,-49 47-6564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4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22 2481,'0'0'9757,"-1"0"-9712,1 0 0,0 0 0,0 0 0,0 0 0,0 0 1,-1 0-1,1 0 0,0-1 0,0 1 0,0 0 1,0 0-1,-1 0 0,1 0 0,0 0 0,0-1 0,0 1 1,0 0-1,0 0 0,0 0 0,0-1 0,-1 1 0,1 0 1,0 0-1,0 0 0,0-1 0,0 1 0,0 0 0,0 0 1,0-1-1,0 1 0,0 0 0,0 0 0,0 0 0,0-1 1,0 1-1,1 0 0,-1 0 0,0 0 0,0-1 1,0 1-1,0 0 0,0 0 0,0 0 0,0-1 0,1 1 1,-1 0-1,0 0 0,0 0 0,0 0 0,0 0 0,1-1 1,-1 1-1,0 0 0,0 0 0,0 0 0,0 0 0,1 0 1,-1 0-1,38-4 195,1 2 1,48 4-1,-19-1 2067,-353-1-869,285 0-1468,0 0 1,0 0-1,-1 0 1,1 0-1,0 0 1,0 0-1,0 0 1,-1 0-1,1 0 1,0 0-1,0-1 1,0 1-1,0 0 1,-1 0-1,1 0 0,0 0 1,0 0-1,0-1 1,0 1-1,0 0 1,0 0-1,-1 0 1,1-1-1,0 1 1,0 0-1,0 0 1,0 0-1,0-1 1,0 1-1,0 0 1,0 0-1,0 0 1,0-1-1,0 1 1,0 0-1,0 0 0,0 0 1,0-1-1,0 1 1,0 0-1,0 0 1,0 0-1,1-1 1,-1 1-1,0 0 1,0 0-1,0 0 1,0 0-1,0-1 1,0 1-1,1 0 1,-1 0-1,0 0 1,0 0-1,0 0 0,0 0 1,1-1-1,-1 1 1,0 0-1,43 0-8606,-14 0 1596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4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27 7716,'0'0'5768,"25"-6"-5515,7-2-213,42-4 0,-71 12-36,0 0 0,0 0 0,0 0 0,0 0 0,-1 0-1,1 1 1,0-1 0,0 1 0,-1 0 0,1 0 0,0 0 0,-1 0 0,1 0 0,-1 1 0,1-1-1,-1 1 1,0 0 0,0-1 0,1 1 0,-1 0 0,-1 0 0,1 1 0,0-1 0,0 0 0,-1 1 0,1-1-1,-1 0 1,0 1 0,2 4 0,-1-2-4,2 5 5,-1 0 0,0 1 0,-1-1 0,0 0 0,0 1 0,-1 0 0,-1-1 0,0 1 0,-1 12 0,0-13 1,0-1 33,0 0-1,-1 0 1,0 0-1,-1-1 0,0 1 1,0-1-1,-1 1 1,0-1-1,0 0 1,-1-1-1,0 1 0,0-1 1,-1 0-1,0 0 1,0-1-1,-10 8 0,6-5 257,0-1 0,-1 0 0,0-1-1,0 0 1,-1 0 0,0-2 0,0 1-1,0-2 1,-1 1 0,-22 3 0,66-10 3732,25 2-3695,-5 1-247,88-1-44,56-1 36,-194 1-142,0 0 1,0 0 0,-1 0-1,1 0 1,0 0 0,0-1 0,0 1-1,0 0 1,0-1 0,0 1-1,-1 0 1,1-1 0,0 1-1,0-1 1,0 1 0,-1-1 0,1 1-1,0-1 1,-1 0 0,1 1-1,0-2 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59:45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59 6003,'0'0'7136,"-9"-10"-6455,3 3-567,4 4-81,-1 0 0,0-1 0,0 1 0,0 0 0,0 1 1,0-1-1,-1 0 0,1 1 0,-1 0 0,0 0 0,1 0 0,-1 0 0,0 1 0,0-1 1,0 1-1,0 0 0,-1 0 0,1 1 0,-7-1 0,-4 2 80,0 1 0,-1 0 0,1 1 0,0 1 0,1 1 1,-1 0-1,1 1 0,0 0 0,0 1 0,1 1 0,0 0 0,0 0 0,1 2 0,0-1 0,1 2 0,0-1 1,-12 15-1,19-19-91,1 0 0,-1 0 0,1 0 0,0 0 0,1 0 0,-1 1 0,1-1 0,1 1 0,-1-1-1,1 1 1,0 0 0,0 0 0,1 0 0,0-1 0,1 1 0,-1 0 0,1 0 0,0-1 0,1 1 0,-1 0 0,2-1 0,-1 1 0,0-1 0,1 0 0,1 0 0,-1 0 0,1 0 0,6 7 0,1-2 72,1-1 0,0 0-1,1 0 1,0-1 0,1-1 0,-1 0-1,2-1 1,-1-1 0,1 0-1,0-1 1,0 0 0,18 2 0,14 0 1478,0-1 1,85-2-1,-132-4-1548,-21 3-7603,-19 9 125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2817,'0'0'8884,"-14"0"-8291,33 0-305,24 0 96,7 0 160,9 0-544,3 0 32,-6 0-64,-8-7-496,-5-1-1185,-8 1-736,-14-5-576,-8 2-1521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 5539,'0'0'5138,"-185"84"-3633,135-34-625,2 18-16,15 9-111,17 2-433,16 5 64,0-2-368,22-7 80,15-6-48,9-11-48,-4-10-304,7-12-785,4-12-2016,-8-12-1777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 5843,'0'0'5618,"33"183"-4049,-31-106-465,4 0 17,-4-3-257,-2-4-447,0-7-321,0-8-16,-27-9-160,-7-15-96,-6-12-1201,-6-12-592,1-7-1329,5 0-1792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8548,'0'0'8660,"16"57"-8372,-2 1 80,-4 7 337,-2 0-305,-2-5-208,-6-9 80,0-13-240,0-7-64,0-6-432,-6-11-2354,-12-12-1247,-7-2-3011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3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5539,'0'0'3809,"14"17"-3553,41 59-2,-53-72-228,1-1 1,-1 1-1,-1 0 0,1 0 1,0 0-1,-1 0 0,0 0 1,0 1-1,0-1 1,-1 0-1,1 1 0,-1-1 1,0 0-1,0 1 0,-1-1 1,1 0-1,-1 0 1,-2 8-1,0-6 139,0 0 0,0 0 0,-1 0-1,1 0 1,-1-1 0,-1 1 0,1-1 0,-9 7 0,-20 17 6429,52-28-6310,71-2-31,49 1-1642,-48 3-6645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3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0 960,'0'0'10869,"56"133"-9764,-48-83-193,-6 1-511,-2-1-161,0-1-160,-16-4-80,-16-6-288,-13-8-2242,-9-12-1423,-2-14-3843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4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0 6627,'0'0'3826,"-142"152"-2850,132-85-159,10 1-161,0-1-224,2-2-432,30-5 48,17-7-96,7-12-2577,5-19-945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7652,'0'0'2910,"23"21"-2027,70 72-432,-90-90-401,-1 1 0,1-1 0,-1 1 0,1 0 0,-1-1 0,0 1-1,-1 0 1,1 0 0,-1 1 0,1-1 0,-1 0 0,-1 0 0,1 1 0,0-1 0,-1 0 0,0 1 0,0-1 0,-1 0-1,1 1 1,-1-1 0,0 0 0,0 1 0,-2 5 0,1-5 60,0 0 0,0 0 1,-1 0-1,0 0 0,0 0 0,0-1 0,0 1 0,-1-1 1,0 0-1,0 0 0,-6 5 0,3-4 341,0 0 0,0 0 0,0-1 0,-1 0 0,1 0 0,-17 5 0,48-10 2628,26-3-3274,86-16-938,-44 7-5844,-61 9-1496</inkml:trace>
  <inkml:trace contextRef="#ctx0" brushRef="#br0" timeOffset="1">565 316 8452,'0'0'6867,"-152"75"-5730,136-42-385,8 1-16,8 4-368,2-1-224,38 1 161,22-12-273,13-6 128,0-11-160,-11-9-2257,-32 0-2930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43 120 8036,'0'0'7576,"26"-19"-7122,9-8-353,44-25 1,-73 49-90,-1 0 0,1 0 0,0 1 0,0-1 0,1 1 0,-1 1 0,0-1 0,1 1 0,-1 0 0,0 1 0,1-1 1,-1 1-1,1 0 0,-1 1 0,1 0 0,-1 0 0,1 0 0,-1 1 0,9 3 0,-9-2-10,0 0 0,0 1 0,-1 0 0,1 0 1,-1 0-1,0 1 0,0-1 0,-1 1 0,1 0 0,-1 1 0,0-1 0,0 1 0,-1-1 0,0 1 0,4 10 1,-2-4 3,-2 1 1,0 0-1,0 0 0,-1 0 1,1 25-1,-8 67 28,4-88-21,-2 1 1,-1-1-1,0-1 1,-1 1-1,0 0 0,-2-1 1,0 0-1,0-1 1,-13 19-1,13-24-2,1-1-1,-1-1 0,0 1 0,-1-1 1,0 0-1,0-1 0,-1 0 0,0 0 1,0-1-1,0 0 0,-1-1 0,0 0 1,0 0-1,-1-1 0,-15 4 0,-6-3 511,0-1 0,0-2 0,-36-2 0,40 0 1101,97 0-1126,431 15 105,-367-8-215,-77-8-3270,-21 1-2161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6115,'0'0'10247,"4"-8"-9412,-1 3-777,-3 3-38,1 0-1,0 0 1,1 0 0,-1 1 0,0-1 0,0 0 0,1 0-1,-1 1 1,3-2 0,-4 3-17,0 0-1,0 0 1,1-1 0,-1 1-1,0 0 1,0 0 0,0 0-1,1 0 1,-1 0-1,0 1 1,0-1 0,0 0-1,1 0 1,-1 0 0,0 0-1,0 0 1,0 0-1,1 0 1,-1 0 0,0 0-1,0 0 1,0 1-1,0-1 1,1 0 0,-1 0-1,0 0 1,0 0 0,0 1-1,0-1 1,0 0-1,0 0 1,1 0 0,-1 0-1,0 1 1,0-1 0,0 0-1,0 1 1,5 20 156,3 213 1397,-8-190-1447,-1-28-288,0-1-1,-1 1 1,-1-1 0,0 1 0,-8 21 0,10-33-391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8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 4978,'0'0'9044,"-14"16"-7744,-167 169 1242,142-148-2007,18-17 0,-1 0 0,-48 33 0,79-52 176,1-1 0,-1 1 0,18-3 0,17-3-518,45 2 0,-73 3-196,-1 1 1,1 0-1,-1 2 1,0 0-1,0 0 1,26 11-1,4 7-942,55 35 1,39 34-4746,-107-68 3942,66 45-5194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75 3089,'0'0'9613,"-2"-13"-8095,-7-36-446,7 36-493,2 31-211,-1 27-303,0 4 224,2-1 0,10 65 0,-1-58-741,-3-1 0,0 81 0,-7-134 206,0 0-1,0 1 1,0-1-1,0 0 1,0 0-1,0 1 0,0-1 1,0 0-1,0 0 1,1 1-1,-1-1 1,0 0-1,1 0 1,-1 1-1,1-1 1,-1 0-1,1 0 1,0 0-1,0 0 0,-1 0 1,1 0-1,0 0 1,0 0-1,0 0 1,0 0-1,0-1 1,0 1-1,0 0 1,0-1-1,1 1 0,-1-1 1,0 1-1,0-1 1,0 1-1,1-1 1,-1 0-1,0 1 1,3-1-1,21 1-5361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0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526 190 5298,'0'0'5160,"0"-21"-2596,1-1-2020,-1 0 0,-5-25 1,5 44-486,-1 0-1,0 0 1,0 1 0,0-1 0,0 0 0,0 1-1,0-1 1,-1 1 0,0-1 0,1 1 0,-1 0-1,0-1 1,0 1 0,0 0 0,0 0 0,0 1-1,-4-3 1,0 1 59,0 0-1,-1 0 1,1 1-1,0-1 1,-8 0-1,7 1-29,-18-3 83,0 1-1,0 1 0,-1 2 1,1 0-1,-1 2 0,-35 4 1,49-3-160,1 1-1,-1 0 1,1 1 0,0 0 0,0 1 0,0 0-1,1 1 1,0 0 0,0 0 0,0 1 0,1 1-1,0-1 1,0 2 0,1-1 0,0 1 0,1 0-1,0 1 1,0-1 0,1 1 0,0 1 0,1-1-1,0 1 1,0 0 0,2 0 0,-1 1 0,1-1-1,1 1 1,0 0 0,1-1 0,0 1 0,0 0-1,2 0 1,-1 0 0,1 0 0,1-1 0,0 1-1,1-1 1,0 1 0,1-1 0,6 12 0,-4-10 17,1-1 0,1 1 0,0-2 0,1 1 0,0-1 0,1-1 0,0 0 0,0 0 0,1-1 0,1 0 0,-1-1 0,24 12 0,-18-12 13,1 0 1,-1-1 0,2-1-1,-1-1 1,1 0 0,0-1-1,0-2 1,38 2 0,-29-3-98,26-1-249,-51 0 98,0 0 1,1-1 0,-1 0 0,0 1 0,0-1 0,0 0-1,0 0 1,0-1 0,0 1 0,0-1 0,0 1-1,4-4 1,-7 4-132,1 0-1,0 1 1,0-1-1,-1 0 1,1 0 0,0 0-1,-1 0 1,1 0-1,-1 0 1,1 0-1,-1 0 1,0 0 0,1-3-1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14150,'0'0'6708,"80"-43"-6708,-69 43-801,5 16-1696,-6 16-2353,-4 6-4466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10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8932,'0'0'10207,"35"0"-9038,149 0-243,68 0-265,746 11 1014,0 0 249,-660-12-1673,-320 1-187,-6 0 26,-1 0 0,0 0 0,0-1 0,0-1 0,1 0 0,18-6 0,-29 7-2,0 1-1,0-1 1,0 1 0,0-1 0,0 1 0,1-1-1,-2 0 1,1 0 0,0 1 0,0-1 0,0 0-1,0 0 1,0 0 0,-1 0 0,1 0-1,0 0 1,-1 0 0,1 0 0,-1 0 0,1-1-1,-1 1 1,1-1 0,-1 0-24,0-1-1,0 1 1,0 0 0,0 0 0,0 0-1,0-1 1,-1 1 0,1 0 0,-1 0-1,0 0 1,-1-3 0,0 0-61,-1 0-1,0 0 1,0 0 0,0 1 0,-1-1 0,1 1-1,-1 0 1,0 0 0,-5-4 0,3 5-241,1 0 1,-1 0 0,0 1-1,0-1 1,0 1 0,0 1 0,0-1-1,-1 1 1,-7-1 0,-10 1-1551,-29 1 0,14 1 344,-73 3-2750,-25 12-2009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1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113 442 2897,'0'0'11379,"-8"0"-10005,-26 0-528,22-2 1056,12 2-1750,0-1 1,0 1-1,-1-1 1,1 1 0,0 0-1,0-1 1,0 1 0,-1-1-1,1 1 1,0-1 0,0 1-1,0 0 1,0-1 0,0 1-1,0-1 1,0 1-1,0-1 1,0 0 0,1-9-93,0 1 1,1-1 0,0 1-1,1-1 1,4-10-1,6-25 70,-6 0 140,-3 0 0,-1 0 0,-4-60-1,-1 27 1160,2 82-1407,0 0 0,0 0 0,-1 0 0,0 0 1,0 0-1,-1 4 0,-4 13-102,0 12 71,-65 456 231,67-449-49,1-7-775,2-10-3373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19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1 453 7732,'0'0'6563,"104"-135"-5267,-42 89-415,10-6-97,0-1-592,-2-3-80,-12 11-112,-15 8 144,-13 16-288,-20 14 144,-7 7-1152,-3 9-897,-5 27-1553,-25 8 625,-10-4-2546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1 147 448,'0'0'14679,"157"39"-13591,-100-8-191,4 3-545,3-1-272,11-1-80,3-6-192,10-4-1729,3-13-2705,2-9-5203</inkml:trace>
  <inkml:trace contextRef="#ctx0" brushRef="#br0" timeOffset="1">1380 5 6659,'0'0'9284,"78"5"-8884,-36-5-400,9-5-112,0 0-1440,-5 5-2338,-12 0-1649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0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5715,'0'0'10228,"61"12"-9331,-2-12-609,16 0-288,8 0-1345,5 0-2945,-5 0-3313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8820,'0'0'10245,"-14"157"-9413,14-78-512,0 0 80,0-11-384,0-8 96,0-12-112,0-7-224,0-7-976,14-13-1281,13-9-1777,10-12-2225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1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57 161 6659,'0'0'5293,"-11"21"-3916,-3 5-873,-13 37 0,26-60-461,0 0 0,0 1 0,1-1 0,-1 0-1,1 1 1,-1-1 0,1 1 0,1-1 0,-1 1 0,0-1-1,1 1 1,-1-1 0,1 0 0,0 1 0,0-1-1,1 0 1,-1 0 0,1 0 0,-1 1 0,1-2 0,0 1-1,0 0 1,0 0 0,1-1 0,-1 1 0,1-1 0,-1 1-1,5 2 1,-1 0 17,4 5 17,1-2-1,-1 1 0,1-1 1,1-1-1,0 0 1,0-1-1,0 0 1,1-1-1,0 0 1,0-1-1,0 0 0,0-1 1,0-1-1,1 0 1,0-1-1,-1 0 1,1-1-1,-1-1 0,24-3 1,-32 2 17,0 0 0,1 0 0,-1-1 0,0 0 0,-1 0 0,1 0 0,0-1 0,-1 1 0,0-1 0,0 0 1,0 0-1,0 0 0,-1-1 0,1 0 0,-1 1 0,0-1 0,-1 0 0,1 0 0,2-8 0,1-5 71,0 0 0,-1 0 0,0 0-1,2-29 1,-4 26-22,-1-1 0,0 1 1,-2-1-1,-1 0 0,-5-34 0,5 52-130,-1-1 1,0 1-1,1 0 0,-2 0 0,1 0 0,0 0 1,-1 0-1,0 1 0,0-1 0,0 1 0,0-1 1,0 1-1,-1 0 0,1 0 0,-1 1 0,0-1 1,0 1-1,0 0 0,0 0 0,-5-2 0,-2 1-25,1 0 0,0 0-1,-1 1 1,0 0 0,1 1 0,-1 1-1,-15 0 1,19 0-126,-1 1 0,0 1 0,0-1 0,1 1 1,-1 1-1,1-1 0,0 1 0,-1 0 0,1 1 0,1 0 0,-1 0 1,0 0-1,1 1 0,-9 9 0,3-2-1266,1 1 1,0 0-1,1 0 0,0 1 0,-13 26 1,-1 16-7817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82 8612,'0'0'571,"-34"-14"1232,-113-42 265,140 53-1939,-1 1 1,1 0-1,-1 0 0,1 1 0,-1 0 1,0 1-1,1-1 0,-1 1 1,0 1-1,1 0 0,-1 0 1,1 0-1,-1 1 0,-7 2 0,10-1-40,-1 0-1,1 0 1,1 0-1,-1 0 1,0 1-1,1-1 1,-1 1-1,1 1 1,0-1-1,1 0 1,-1 1-1,1 0 1,0 0-1,-4 8 1,1-1 33,1 1 0,1 0 1,0 1-1,0-1 0,-2 21 0,3-4-44,0 37 1,3-61-75,0-1 0,0 1 0,1 0 0,-1-1 1,1 1-1,0-1 0,1 1 0,0-1 0,-1 0 1,1 1-1,1-1 0,-1 0 0,1 0 0,0-1 1,0 1-1,1-1 0,-1 1 0,1-1 0,0 0 1,0 0-1,0-1 0,1 1 0,-1-1 1,1 0-1,8 5 0,-5-5-26,0 1-1,0-1 1,0-1 0,1 0-1,-1 0 1,17 2 0,53-3-188,-71-1 202,-3 0 13,1 0 1,0 0-1,0-1 0,0 1 0,0-1 0,-1 0 0,1 0 0,0-1 0,-1 0 0,1 1 0,-1-1 0,0-1 0,1 1 0,-1-1 0,0 0 0,0 1 0,-1-2 0,1 1 0,-1 0 0,1-1 0,-1 0 0,0 0 0,-1 1 0,1-2 0,0 1 0,3-9 0,-2 1 48,0 0 0,0 0 0,-1 0 0,0-1 0,1-20 0,-3-66 1833,-1 54 11,-6 194-1219,6-24-500,25 206 1,-19-296-131,26 189 23,-25-154-3,-2 86 1,-5-154-64,0 0 0,0 1 0,0-1 0,0 0 1,0 0-1,-1 1 0,1-1 0,-1 0 0,1 0 0,-1 0 0,0 0 0,0 0 0,0 0 0,0 0 0,0 0 0,0 0 0,0 0 0,-1 0 0,1-1 0,-1 1 0,1-1 0,-1 1 0,-2 1 0,-1-1 10,0-1-1,1 0 1,-1 1 0,0-2-1,0 1 1,0 0-1,1-1 1,-1 0 0,-9-1-1,3-1 13,1 0 0,-1 0 0,1-1 0,0 0-1,0-1 1,0 0 0,0 0 0,1-1 0,0-1 0,0 1 0,0-2-1,1 1 1,-1-1 0,1 0 0,1-1 0,-10-11 0,5 3-16,0 1 0,1-1 0,1-1 1,0 0-1,1 0 0,1-1 0,1 0 0,-7-25 1,10 27-24,1-1 1,0 0-1,1 0 1,1 0-1,0 0 0,4-28 1,-2 37-61,0 1 0,1 0 0,-1 0 0,2 0 0,-1 0 0,1 0 0,0 0 0,0 1 0,1-1 0,0 1 0,0 0 0,1 0 0,-1 1 0,1-1 0,0 1 0,1 0 0,9-7 0,-1 4-449,0 0 0,0 1 0,1 0 0,0 1 0,1 1-1,24-5 1,99-11-5753,-105 17 4207,89-7-7866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38:3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4002,'0'0'6437,"0"11"-5505,13 165 1629,-9-128-1954,-2 59 0,-3-66-197,0-30 162,0-12 341,-2-19-210,2 9-691,1 0-1,1 1 1,0-1 0,0 1-1,1-1 1,0 1 0,1 0-1,0-1 1,1 1 0,5-10-1,0 4-13,1 0-1,0 1 1,1 0-1,14-15 1,-20 25-2,-1 1 0,1-1 0,0 1 0,1 0 0,-1 0 0,1 1 0,0-1 0,0 1 0,0 1 0,0-1 0,0 1 0,1 0 0,-1 0 0,12-1 0,-8 2-36,-1 1 0,0 0 0,1 0 1,-1 1-1,1 0 0,-1 1 0,15 4 0,-18-4 30,-1 1 0,1-1 0,-1 1 0,0 0 0,0 1 0,-1-1 0,1 1 0,-1 0 0,1 0 0,-1 0 0,0 1 0,-1-1 0,5 8 0,-2-2 14,-1 0 0,0 0-1,0 0 1,-2 1 0,1 0-1,-1 0 1,-1 0 0,3 23 0,-3 3-950,-3 51 1,0-83 764,-4 37-3010,1-16-1950,3-16-549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86 4466,'0'0'8193,"-16"14"-7622,16-14-571,-21 19 240,-20 24 0,39-40-219,0 0 0,0 0 0,0 0 0,0 0-1,1 0 1,0 0 0,-1 1 0,1-1 0,0 1-1,1-1 1,-1 0 0,1 1 0,-1 0 0,1-1-1,0 1 1,0-1 0,1 1 0,-1-1 0,1 1-1,-1-1 1,1 1 0,0-1 0,1 0 0,-1 0 0,1 1-1,-1-1 1,1 0 0,0 0 0,4 5 0,-1-2-6,0 0 0,0 0 1,1 0-1,0-1 1,0 0-1,0 0 0,1 0 1,0-1-1,0 0 1,0 0-1,11 3 1,-6-2-2,1-2-1,0 0 1,0-1 0,0 0 0,0-1 0,16 0 0,-26-1 8,0 0 0,-1-1 0,1 1 0,0-1-1,-1 0 1,1 0 0,-1 0 0,1 0 0,-1 0-1,1 0 1,-1-1 0,0 1 0,1-1 0,-1 1-1,0-1 1,0 0 0,0 0 0,0 0 0,-1 0-1,1 0 1,-1-1 0,1 1 0,-1 0 0,0-1-1,0 1 1,0-1 0,0 0 0,0 1 0,1-5-1,1-8 347,-1 1-1,0 0 1,0-1 0,-2-18-1,0 24-254,-1 0-1,0 1 0,0-1 1,-1 1-1,-1-1 0,1 1 1,-1 0-1,0-1 0,-1 2 1,-8-15-1,5 11-94,-1 1-1,0 0 0,-1 0 1,0 1-1,0 0 1,-17-13-1,24 21-115,0-1 0,0 1-1,0-1 1,0 1 0,0 0-1,-1 0 1,1 0 0,0 0 0,-1 0-1,1 1 1,0-1 0,-1 1 0,1-1-1,0 1 1,-1 0 0,1 0-1,-1 0 1,-4 1 0,5 0-251,0 0 0,0-1 0,0 1 0,1 1 1,-1-1-1,0 0 0,1 0 0,-1 1 0,1-1 0,-1 1 0,1-1 0,-1 1 1,1 0-1,0-1 0,0 1 0,0 0 0,0 0 0,0 0 0,0 0 0,0 3 1,-8 26-5949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7587,'0'0'5435,"9"21"-3901,-2-6-1280,0 0-33,0 0 0,-1 0 0,-1 0 0,0 1 0,-1-1 0,-1 1 0,-1 0 1,1 17-1,-2 8 216,1-11-192,-2 1-1,-4 35 1,-3-41-167,7-24-49,0 0 0,-1 0 0,1 0 0,0 0 0,-1 0 0,1-1 0,-1 1 0,1 0 0,-1 0 0,1-1 0,-1 1 0,0 0 0,1-1 0,-1 1 0,0 0 0,1-1 0,-1 1 0,0-1 0,0 1 0,0-1 0,1 0 0,-1 1 0,-1-1 0,1 0-10,1 0 1,0 0-1,0 0 1,0 0-1,-1 0 1,1 0-1,0 0 1,0 0-1,0 0 1,-1 0-1,1 0 1,0 0-1,0 0 1,0 0-1,0-1 1,-1 1-1,1 0 1,0 0-1,0 0 1,0 0-1,0 0 1,0-1-1,0 1 1,-1 0-1,1 0 1,0 0-1,0-1 1,0 1-1,0 0 1,0 0-1,0 0 1,0-1-1,0 1 1,0 0-1,0 0 1,0 0-1,0-1 1,0 1-1,0 0 1,0 0-1,0-1 1,-2-11 84,1-1 1,1-1-1,0 1 1,1 0-1,0 0 1,1 1-1,0-1 1,1 0-1,1 0 1,0 1-1,0 0 1,1 0-1,1 0 1,0 0-1,1 1 1,12-17-1,-5 13-98,0 0 1,1 1-1,1 0 0,0 1 0,0 1 0,2 1 0,-1 0 0,1 1 0,1 1 0,0 1 0,0 1 0,1 0 0,-1 1 0,1 1 0,1 1 0,-1 1 0,1 1 0,29 1 0,-45 0-12,0 1-1,0 1 1,0-1-1,-1 1 1,1-1 0,0 1-1,0 1 1,0-1-1,-1 1 1,1 0-1,-1 0 1,1 0-1,-1 0 1,0 1 0,8 6-1,-8-5-46,-1 1 0,1-1 0,-1 1 0,0 0 0,0 0 0,-1 0 0,1 1 0,-1-1 0,0 0 0,-1 1 0,1 0 0,-1-1-1,1 11 1,0 13-633,0 0 0,-2 0 0,-1-1 0,-1 1 0,-1 0-1,-2-1 1,-1 1 0,-1-1 0,-12 29 0,-31 69-4730,-3 0-2628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58 214 3682,'0'0'12557,"-10"14"-12031,-3 4-277,-13 25 1,24-41-235,1 0 1,0 1 0,0-1-1,0 1 1,1-1-1,-1 1 1,1-1-1,-1 1 1,1-1 0,0 1-1,0-1 1,0 1-1,0-1 1,0 1 0,0-1-1,1 1 1,0 0-1,1 3 1,0-2 14,1 1 1,-1-1-1,1 1 1,1-1-1,-1 0 1,7 6-1,3 2 138,1 0 0,0-1 0,1-1 0,29 16 0,69 26 553,-71-37-33,-79-24-3366,-39-15-1,55 18 350,-34-12-6613</inkml:trace>
  <inkml:trace contextRef="#ctx0" brushRef="#br0" timeOffset="1">154 72 10069,'0'0'1056,"192"-55"1777,-106 43-928,-22 7-1905,-18 5-16,-17 12-1969,-21 22-4177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2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33 151 5475,'0'0'1123,"-6"29"157,-17 98-346,22-120-819,0-1 1,0 1-1,1 0 0,0 0 1,0 0-1,1-1 0,0 1 1,0 0-1,0 0 0,1-1 1,0 1-1,0-1 0,6 11 1,-5-12 1,1 0 1,-1 0-1,1 0 1,1-1-1,-1 1 1,0-1-1,1 0 1,0-1-1,0 1 1,0-1-1,1 0 1,7 4-1,2-2 170,-1 0-1,1-1 0,0-1 1,0 0-1,1-1 0,-1-1 0,0-1 1,1 0-1,28-3 0,-35 1-124,-1 0-1,1 0 1,0-1-1,0 0 1,-1 0-1,0-1 1,1 0-1,-2-1 1,1 0-1,0 0 0,-1 0 1,0-1-1,0 0 1,-1-1-1,1 1 1,-1-1-1,-1 0 1,0-1-1,0 1 0,0-1 1,-1 0-1,0-1 1,0 1-1,-1-1 1,0 1-1,-1-1 1,0 0-1,0 0 1,-1 0-1,1-13 0,-2 6 11,1 1-1,-2-1 0,0 1 0,-4-18 0,3 25-139,0 1 0,-1-1 0,0 1 0,0 0-1,0 0 1,-1 0 0,0 1 0,0-1 0,-1 1-1,-6-7 1,1 2-49,-1 1 1,0 1-1,0 0 0,-1 1 0,0 0 0,-1 0 0,0 2 0,0-1 1,0 2-1,-1 0 0,1 0 0,-27-4 0,28 7-409,0 1 0,-1 0 0,1 1 1,0 0-1,-17 3 0,26-3 115,0 1 1,0 0-1,1-1 1,-1 1-1,0 0 1,1 0 0,-1 1-1,0-1 1,1 0-1,-4 4 1,-19 25-5469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3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8132,'0'0'1582,"24"-5"227,-7 1-1332,-3 1-114,-1 0 0,0 1-1,21-2 1,-27 4-248,0 1 0,0-1 0,0 1 0,0 0 0,0 1 0,0-1 0,0 1 0,-1 1 0,1-1 0,-1 1 0,11 6 0,15 15 113,-1 0 0,-1 2 0,-1 2 0,-1 0 0,-1 2 0,-2 1 1,-2 1-1,0 1 0,33 68 0,-48-83-205,0 0 1,-2 1-1,0-1 1,-1 2-1,-1-1 0,-1 0 1,0 1-1,-1 33 1,-2-48-17,1-1 0,-2 1 0,1 0 0,0 0 0,-1-1 0,0 1 0,0-1 0,-2 6 0,2-8 7,0-1-1,0 0 0,0 0 0,0 1 1,-1-1-1,1 0 0,0 0 0,0 0 1,-1 0-1,1 0 0,-1 0 0,1 0 0,0-1 1,-1 1-1,0-1 0,1 1 0,-1-1 1,1 1-1,-1-1 0,0 0 0,1 0 1,-1 1-1,0-1 0,-1-1 0,0 1 71,-1 0-1,1 0 0,0 0 0,-1 0 0,1-1 1,0 0-1,0 1 0,-1-1 0,1 0 0,0-1 0,0 1 1,0-1-1,0 1 0,1-1 0,-1 0 0,0 0 0,-4-4 1,3 1 8,1 1 0,-1-1 1,1 0-1,0 0 1,0 0-1,0-1 0,1 1 1,0-1-1,-2-7 1,-1-11 128,1 1 0,1-1 0,0-45 0,2 50-194,2-1 0,0 1 0,1 0 0,1 0 0,1 0 0,0 0 0,2 0 0,0 1 0,1 0 0,1 0 0,0 1 0,2 0 0,0 0 0,0 1 0,16-17 0,-9 14-112,0 2-1,0 0 1,2 1-1,0 1 0,1 1 1,0 0-1,26-12 1,-32 19-86,1 0 0,0 2 0,0-1 0,0 2-1,0 0 1,1 1 0,0 0 0,-1 2 0,1 0 0,0 0 0,31 4 0,-41-2-206,0 0 0,0 0 1,0 1-1,0 0 0,0 0 1,0 0-1,-1 1 0,1 0 1,9 6-1,-7-1-782,1 1 0,-1-1 0,-1 1 0,10 14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3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9748,'0'0'6019,"-13"183"-4722,2-106-657,6 3-192,5-1-176,0-4-272,0-13-32,0-11-16,16-13-1744,10-11-1394,6-13-1776,6-14-2770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78 5202,'0'0'7022,"-11"20"-6419,3-5-425,1 0-1,0-1 0,-7 30 1,13-42-143,1 1 1,0-1-1,0 0 0,0 0 1,0 1-1,0-1 1,1 0-1,-1 0 0,1 0 1,-1 1-1,1-1 1,0 0-1,0 0 0,0 0 1,0 0-1,0 0 1,0-1-1,1 1 0,-1 0 1,1 0-1,-1-1 1,4 3-1,2 2 139,0-2 0,0 1 0,1-1 0,10 5 1,-8-4 13,7 2-29,0 0 0,0-1 0,1-1 0,0-1 0,28 4 0,94-2 989,-132-5-941,-1-1 1,1-1-1,0 1 0,-1-1 0,10-3 1,-15 3-140,0 1 1,0-1-1,0 0 1,-1 0-1,1 0 1,0-1-1,0 1 1,-1 0-1,1-1 1,-1 1-1,1-1 1,-1 1-1,0-1 1,1 0-1,-1 0 1,0 1-1,0-1 1,0 0-1,-1 0 1,1 0-1,1-4 1,0-4 147,1-1 1,-2 1 0,1-1 0,-1 1-1,-1-1 1,0 1 0,-2-19 0,1 22-162,-1 1-1,1-1 1,-1 0 0,0 1 0,-1-1 0,1 1-1,-1-1 1,-1 1 0,1 0 0,-1 0-1,0 1 1,-7-8 0,3 5-78,-1 0 0,0 1 0,-1 0 1,1 0-1,-1 1 0,0 1 0,-1 0 0,0 0 0,1 1 0,-1 0 0,-1 1 0,1 0 1,0 1-1,-1 0 0,1 1 0,-1 0 0,0 1 0,-11 1 0,18-1-200,1 0-1,0 1 0,-1 0 1,1-1-1,-1 2 1,1-1-1,0 0 0,0 1 1,0 0-1,0 0 1,0 0-1,0 0 1,0 1-1,1 0 0,-6 5 1,6-5-427,0 1 1,0 0-1,0 0 1,0 0-1,1 1 1,0-1-1,0 1 1,-3 8-1,-3 28-7975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50 7027,'0'0'9469,"-27"-10"-7914,-87-27-595,111 36-925,0 0-1,1 1 1,-1 0-1,0-1 0,0 1 1,0 0-1,0 1 0,0-1 1,0 0-1,0 1 1,1-1-1,-1 1 0,0 0 1,-3 1-1,4 0-22,1-1 0,-1 0 0,0 0 1,1 1-1,-1-1 0,1 1 0,-1-1 0,1 1 0,0-1 0,-1 1 0,1 0 0,0 0 0,0 0 1,-1 3-1,0 0-11,1 1 0,0-1 0,0 0 0,1 1 0,-1-1 0,1 1 1,0-1-1,1 0 0,-1 1 0,3 7 0,-3-11-2,1 1 0,0-1-1,0 1 1,0-1 0,1 0 0,-1 1-1,0-1 1,1 0 0,-1 0 0,1 0-1,0 0 1,0 0 0,0-1-1,4 4 1,-1-2-5,0 0-1,0 0 1,0-1-1,0 0 0,1 0 1,7 2-1,5-1-8,0 0 0,0-1 0,24-1 0,-35-1 52,-4 0 0,1 1 0,-1-1 0,0 0 1,0 0-1,0-1 0,0 1 0,0-1 1,0 1-1,0-1 0,0 0 0,0 0 0,-1 0 1,1 0-1,0-1 0,-1 1 0,1-1 1,0 0-1,2-2 0,1 19 216,5 37-268,-2-1 0,2 58-1,-5 107 38,-6-194-18,-1 1 0,-2 0 0,-4 22 0,5-34-2,-1-1 0,0-1 0,-1 1 0,0 0-1,0-1 1,-1 0 0,0 0 0,-10 14-1,13-22 20,1 1-1,-1 0 1,0-1-1,0 1 0,0-1 1,0 0-1,0 0 1,0 1-1,0-1 0,0-1 1,0 1-1,-1 0 1,1 0-1,0-1 0,-1 1 1,1-1-1,0 0 1,-1 0-1,1 0 0,0 0 1,-1 0-1,1 0 1,0-1-1,-5 0 0,2-1 68,-1 0 0,1 0 0,0 0 0,0-1 0,0 1 0,0-1 0,0 0 0,0-1 0,-4-3 0,-2-5-95,0 0 0,0-1 0,2 0 0,0-1 0,0 0 0,1 0 0,1-1 0,0 0 0,1 0 0,1 0 0,0-1 0,1 0-1,1 0 1,0 0 0,1 0 0,1 0 0,0-1 0,2 1 0,3-26 0,-3 36-172,1-1 0,0 1 0,0-1 0,1 1 0,0 0 0,0 0 0,0 1 0,1-1 0,0 0 0,0 1 1,0 0-1,1 0 0,-1 0 0,1 1 0,1 0 0,10-8 0,1 2-1059,1 1 0,0 1 1,0 0-1,30-7 0,62-13-7459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10341,'0'0'4044,"5"28"-3065,15 95 19,-17-99-481,-1 1-1,-1 35 0,-2-29-112,-2-7 338,1-27 338,2-14-266,1 8-770,1 1 0,-1-1 0,2 1 0,-1 0-1,1-1 1,0 1 0,1 0 0,0 1 0,0-1 0,1 1 0,0 0 0,6-8 0,7-5-17,0 1 1,38-32 0,-38 37-22,0 0 0,1 2 0,40-21 1,-47 28-12,-1 0 0,1 1 0,1 1 0,-1 0 0,0 0 0,1 1 1,-1 1-1,23-1 0,-31 3 2,1-1 0,-1 1 0,1 0 0,-1 0 0,1 0 0,-1 0 0,0 1 0,0 0-1,0 0 1,0 0 0,0 0 0,0 1 0,0-1 0,-1 1 0,1 0 0,-1 0 0,0 0 0,0 1 0,0-1 0,0 1 0,-1 0 0,0-1 0,1 1 0,-1 0 0,0 0 0,-1 1 0,3 6 0,0 7-216,0 0 0,0 0 0,-2 0 0,0 0 1,-2 31-1,0-32-246,-2 0 0,1 0 0,-2-1 0,0 1-1,-1-1 1,-1 1 0,-1-1 0,0-1 0,-1 1 0,0-1 0,-11 16 0,-56 77-5706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6835,'0'0'8788,"-1"17"-8150,0-4-496,0-6-65,0 1-1,1-1 0,-1 0 1,2 1-1,-1-1 0,1 0 1,0 1-1,0-1 0,1 0 1,0 0-1,0 0 0,1 0 1,6 12-1,77 93 2093,-86-112-2156,0 1 0,1-1 1,-1 0-1,1 1 0,-1-1 0,0 1 0,1-1 0,-1 1 1,0-1-1,0 1 0,1-1 0,-1 0 0,0 1 1,0-1-1,0 1 0,1 0 0,-1-1 0,0 1 1,0-1-1,0 1 0,0-1 0,0 1 0,0-1 0,0 1 1,0-1-1,-1 1 0,1-1 0,0 2 0,-15 0 195,10-2-198,-10-1-105,0 0-1,-1 0 0,1-2 1,0 0-1,-24-7 1,27 5-846,-1 0-1,1-1 1,-22-14 0,-3-10-4445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5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8356,'153'-140'2401,"-121"123"-880,2 8 800,1 4-1793,0 5-528,2 0-672,-10 9-4035,-8 13-4081</inkml:trace>
  <inkml:trace contextRef="#ctx0" brushRef="#br0" timeOffset="1">612 208 12038,'0'0'6306,"-155"120"-5329,97-62-177,-1-8-416,-3-2-368,6-7-16,8-2-336,8-3-1665,13-10-3377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34 102 7187,'0'0'7110,"-6"20"-6832,4-14-272,-4 17 48,0 1 1,1 0-1,2 0 0,-2 32 0,5-27 1,-1-13 11,1 1 0,1 0 1,0-1-1,7 33 0,-7-46-58,0 1 0,0 0-1,1 0 1,0-1 0,0 1 0,0 0 0,0-1 0,0 0-1,1 1 1,-1-1 0,1 0 0,0-1 0,0 1 0,0 0-1,0-1 1,0 1 0,1-1 0,-1 0 0,1 0 0,-1-1 0,1 1-1,0-1 1,0 0 0,0 1 0,6-1 0,-3 1 18,0-1 0,0-1 0,0 1 0,1-1 1,-1-1-1,0 1 0,0-1 0,0 0 0,0-1 0,0 0 0,0 0 1,0 0-1,-1-1 0,1 0 0,-1 0 0,0-1 0,8-5 1,-9 5 5,-1 0 1,1-1 0,-1 0 0,1 0-1,-1 0 1,-1-1 0,1 1 0,-1-1-1,0 0 1,0 1 0,-1-2 0,0 1-1,0 0 1,0 0 0,-1-1 0,1 1-1,-2-1 1,1 1 0,-1-8 0,0-6 541,0 22-187,6 32-412,-2-25 11,1-1 0,0 0 0,0 0 0,0-1 0,1 1 0,0-1 0,0-1 0,1 1 0,0-1 0,0 0 0,1 0 0,-1-1 0,15 7 0,-10-5 16,0-2 0,0 0-1,1 0 1,0-1 0,0-1-1,0 0 1,0 0 0,0-2 0,15 1-1,-25-1 35,1-1-1,-1 0 0,1-1 0,-1 1 1,1 0-1,-1-1 0,0 0 0,7-2 1,-8 2 19,-1 0 0,1-1-1,-1 1 1,0-1 0,1 1 0,-1-1 0,0 1 0,0-1 0,0 1 0,0-1 0,0 0 0,0 0 0,0 0 0,-1 0 0,1 1 0,0-5 0,6-27 252,-2 0 0,-2-1 0,-1 1 1,-1-1-1,-8-65 0,5 85-276,0-1 0,-1 1 0,-1-1 0,-1 1 0,0 1 0,0-1 0,-9-14 0,11 23-198,0 0-1,1 1 1,-2-1 0,1 1-1,0 0 1,-1 0-1,0 0 1,0 1 0,0-1-1,0 1 1,0 0 0,-1 0-1,1 0 1,-1 1-1,0 0 1,0 0 0,0 0-1,0 0 1,0 1 0,0 0-1,-1 0 1,-8-1-1,12 2-177,-1 0-1,1 0 0,0 0 0,0 0 0,-1 1 0,1-1 0,0 1 1,0-1-1,0 1 0,-4 1 0,2 1-459,2 0 0,-1-1 0,0 1 0,0 0 0,1 0 0,-4 6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25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13446,'0'0'6376,"24"8"-5725,4 1-535,40 19 0,-66-27-109,0 0 0,0 1 0,0-1-1,-1 0 1,1 1 0,0-1-1,-1 1 1,1 0 0,-1-1 0,0 1-1,0 0 1,1 0 0,-1 0-1,0 0 1,0 0 0,-1 0 0,1 0-1,0 0 1,-1 0 0,1 0-1,-1 0 1,0 0 0,1 1 0,-1-1-1,0 0 1,-1 0 0,1 0-1,0 1 1,-1-1 0,0 2 0,0 8 46,1-8-46,0-1 1,0 1-1,-1-1 0,0 1 0,0-1 1,0 0-1,0 1 0,0-1 1,0 0-1,-1 0 0,0 0 1,1 1-1,-1-2 0,-1 1 0,1 0 1,0 0-1,0-1 0,-1 1 1,0-1-1,1 0 0,-1 0 1,0 0-1,0 0 0,0 0 0,0-1 1,-1 1-1,1-1 0,0 0 1,-6 1-1,-8 2 105,0 0 0,0-2 0,0 0 0,-30-1 0,45-1 24,11-1 192,46-4-379,108 2 1,-156 4 39,-1 0 0,0 0 0,0 0 0,0 1 0,0 0 0,0 0 0,0 0 0,0 1 0,-1 0 0,1 0 1,-1 1-1,0-1 0,0 1 0,0 0 0,0 1 0,-1-1 0,0 1 0,0 0 0,0 0 0,0 0 0,-1 0 0,0 1 0,0-1 0,0 1 1,-1 0-1,0 0 0,0 0 0,0 0 0,-1 0 0,1 11 0,-2-15 14,0 0 1,0 0-1,-1-1 0,1 1 1,-1 0-1,1 0 1,-1-1-1,0 1 0,0 0 1,1-1-1,-1 1 0,0-1 1,-1 1-1,1-1 0,0 1 1,0-1-1,-1 0 1,1 1-1,0-1 0,-1 0 1,0 0-1,1 0 0,-1 0 1,1-1-1,-1 1 0,0 0 1,-2 0-1,-7 2 29,0 0-1,0 0 1,-16 0 0,20-2-26,-130 9-1043,42-7-2878,-9-3-3766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 2385,'-5'-12'18296,"5"358"-13760,13-346-4112,-5-1-375,0 0-1,0-1 1,0 0-1,-1-1 1,1 1-1,-1-2 1,0 1 0,8-5-1,13-6-15,447-181 140,-459 190-165,-10 3 9,-1 1-1,0-1 1,0 0-1,0 0 0,0-1 1,0 1-1,0-1 1,0 0-1,-1-1 1,0 1-1,6-6 0,-8-5 700,-3 6-532,1 8-230,-24 31-8675,3-2 2777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9 143 6627,'0'0'10167,"0"-10"-8753,0 3-1122,0-17 81,0 18-40,-1 9 294,-6 219 1006,7-209-1542,-1-8-31,2-1 0,-1 1 0,0 0 0,1 0 0,0 0 0,0-1 0,0 1 0,1 0 0,2 5 1,-3-9-4,0 1 0,0 0 0,1 0 0,-1-1 0,1 1 0,-1 0 0,1-1 0,0 0 1,-1 1-1,1-1 0,0 0 0,0 0 0,0 0 0,0 0 0,0 0 0,0 0 0,0-1 0,0 1 1,0-1-1,1 0 0,-1 1 0,0-1 0,2 0 0,9 0 169,-1-1 0,0 0 0,1 0 1,-1-2-1,0 1 0,0-2 0,0 1 0,-1-2 0,21-9 0,3-7 67,54-38 0,-64 41-176,-11 7-29,129-94 306,-110 78-157,-1-1 0,32-37 0,-63 64-222,1-1 65,0-1 0,0 1-1,0 0 1,0-1 0,0 1-1,-1-1 1,1 0 0,-1 1-1,1-1 1,-1 0 0,0 0-1,0 0 1,1-4 0,-2 6 104,-2 7-606,0 2 59,-1-1-1,0 0 0,-1 0 0,0 0 0,0-1 0,0 1 1,-1-1-1,-9 10 0,0-2-1086,-2 0 0,-20 16 0,-59 30-5081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3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8852,'0'0'5904,"9"6"-5093,1 2-473,0 0-1,0 0 1,-1 1-1,-1 0 1,16 20-1,-1 10 567,-11-20-13,23 32 1,-33-49-807,0 0 0,0 0 0,0-1 1,0 1-1,1-1 0,-1 1 1,1-1-1,-1 0 0,1 0 0,-1 0 1,1 0-1,0-1 0,0 1 1,-1-1-1,1 1 0,0-1 0,0 0 1,-1 0-1,1 0 0,4-1 1,3-1 92,0 0 1,0 0-1,-1-1 1,15-6 0,38-22 499,0-2 0,100-75 0,-49 31 99,-19 16 216,-89 57-697,7-1-776,6 14-1999,-11-5 1671,23 15-4328,54 23 1,11-7-4785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8 250 10325,'0'0'7323,"-1"10"-6253,-1 8-564,0 0 155,0 0 0,2 0-1,1 34 1,0-48-570,-1 0 0,1 0 0,-1-1-1,1 1 1,0 0 0,0-1 0,1 1 0,-1 0 0,1-1 0,0 0 0,-1 1-1,2-1 1,-1 0 0,0 0 0,1 0 0,-1 0 0,1 0 0,0-1 0,0 1-1,0-1 1,0 0 0,0 0 0,1 0 0,-1 0 0,7 2 0,3-1 33,1-1 0,0-1 1,0 0-1,0 0 0,-1-1 0,26-4 0,0-2 104,0-1 0,-1-2 0,60-21-1,106-57 247,-201 86-469,223-113 361,-186 90-1,-1-1 1,-2-1-1,50-46 1,-81 66-204,0 0 0,0 0 0,0-1 0,0 0 0,-1 0 0,-1-1 0,6-9 1,-9 13 1329,-10 7-2152,-13 9-873,0 1 0,-20 15 1,16-11 309,-80 51-3785,-25 8-1947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6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1265 423 224,'0'0'2775,"3"-8"-1884,-1 3-805,10-35 2035,-7 4 2784,-6 34-4808,1 1 0,-1-1 1,1 1-1,-1-1 0,1 1 0,-1-1 0,0 1 0,0 0 0,0-1 0,0 1 0,0 0 0,0-1 0,0 1 0,0 0 0,-1 0 0,1 0 0,0 0 0,-1 0 0,1 1 0,-1-1 0,-2-1 0,-39-15 480,35 14-418,-25-8 234,-1 2 0,-1 1 0,1 1 0,-1 2 0,-69 0 0,47 4-68,-98 4 334,133-1-554,0 1 0,0 1 1,1 1-1,-42 15 0,42-11-69,0 1-1,1 1 0,0 0 0,1 2 0,1 0 0,0 2 0,1 0 0,-26 28 0,26-22-17,0 1 0,2 0-1,0 2 1,1-1 0,2 2 0,-18 48 0,17-32 17,1 0 0,2 0 0,2 1 0,2 0 0,2 0 0,1 1 0,3-1-1,5 50 1,-2-72-22,2 0 0,1 0 0,0 0 0,1-1 0,1 0 0,1 0 0,1-1 0,0 0-1,1-1 1,1 0 0,1-1 0,25 25 0,-9-13 0,1-1-1,2-2 1,0-1-1,2-1 1,55 27-1,-48-31 9,1-2-1,0-2 0,1-2 1,0-1-1,88 11 1,-44-16 145,0-3 0,96-8 1,-138 0-51,0-1-1,0-2 1,-1-2 0,0-2-1,64-25 1,-83 26-27,-1-1-1,0-2 1,-1 0-1,0-1 1,-1-1-1,-1-2 0,0 0 1,-1-1-1,-1 0 1,26-35-1,-29 30 8,-2 0-1,-1 0 1,0-2-1,-2 1 0,-1-2 1,-1 1-1,-1-1 1,7-42-1,-8 17 165,-3 0-1,-1 0 1,-7-82-1,1 105-162,-1 0-1,-1 1 1,-1 0 0,-2 0-1,0 0 1,-2 1-1,-1 1 1,-1-1 0,-1 2-1,-1 0 1,-2 0-1,0 2 1,-28-31 0,19 27-48,-2 0 1,-1 2-1,-1 2 1,-1 0 0,0 2-1,-2 1 1,0 1 0,-1 2-1,-65-21 1,45 21-58,0 3 0,-102-11 0,-112 14 8,215 12 7,0 1 0,1 3 1,-96 24-1,112-20-15,1 2 0,0 1 0,1 1 0,1 2 0,0 2 0,-43 31 0,48-27-9,1 0-1,1 2 0,1 2 0,1 0 1,1 1-1,2 1 0,-29 51 1,23-28-7,2 0 0,2 2 0,-27 103 0,40-115-1,1 0 1,2 1-1,2 0 1,2 49-1,2-77 20,0 1-1,1 0 1,1 0 0,0 0-1,1-1 1,0 1 0,1-1-1,1 0 1,0 0 0,1 0-1,1-1 1,0 0 0,0 0-1,12 14 1,1-3-1,0-1-1,1-1 1,1-1-1,1 0 1,1-2-1,46 28 1,-35-27 2,2-2 0,0-1 1,1-2-1,61 16 0,-28-16 3,0-3-1,1-3 1,1-3 0,-1-4-1,104-8 1,-129 0 15,-1-1 0,0-2-1,0-2 1,-1-2 0,0-2 0,-2-2 0,0-2-1,45-27 1,-40 17 18,-1-2 1,-2-1-1,-2-3 0,-1-2 0,-1-1 0,51-64 1,-74 79 19,0-2 1,-1 0 0,-2-1 0,0-1 0,-2 0 0,-1-1 0,-2 0-1,0 0 1,-2-1 0,-1-1 0,-1 0 0,-2 1 0,-1-1 0,-1-1-1,-4-57 1,0 68-22,-1 0-1,-1 0 0,-1 0 1,-1 1-1,0 0 1,-1 0-1,-15-26 0,9 22 3,-1 1-1,-2 0 1,0 1-1,-1 0 1,-22-19-1,1 7-16,-2 1-1,-1 2 1,-1 1-1,-2 3 1,-71-32-1,52 30-62,-1 4 0,-1 2 0,-1 3 0,-1 3 0,0 3 0,-1 2 1,-1 4-1,1 3 0,-103 6 0,139 2-384,-1 0 0,1 2 1,0 2-1,0 1 1,1 1-1,-34 17 0,21-6-1985,1 3 1,1 1-1,-55 43 0,18 0-8069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00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50 7828,'0'0'5562,"-25"-8"-3793,-86-27-603,103 33-1086,1 0 1,-1 1-1,1 0 0,-1 1 1,1 0-1,-1 0 0,0 0 1,1 1-1,-1 0 1,-7 3-1,3 0 82,1 1 1,-1 0-1,1 1 0,-12 8 0,21-13-147,-23 16 120,0 1 1,1 1-1,2 1 0,0 1 0,0 1 1,2 1-1,1 1 0,1 1 1,1 0-1,-14 30 0,14-22-24,2 1-1,1 0 1,2 1-1,1 1 0,2 0 1,1 1-1,-5 69 1,11-88-84,2 0 0,0 0 0,1 0 0,1 0 0,1 0 0,0 0 1,1-1-1,1 1 0,1-1 0,0 0 0,1-1 0,1 1 0,1-2 0,0 1 1,1-1-1,0 0 0,20 20 0,-9-15 24,0 0 0,1-2 0,1 0 0,1-1 0,1-2 0,0-1 0,0 0 0,2-2 0,-1-1 0,2-1 0,-1-2 0,1 0 0,1-2 1,55 5-1,-34-8 191,74-4 0,-103-1-147,1-1 1,-1-1 0,0 0 0,0-2 0,39-15 0,-40 11 23,0 1 1,-1-2-1,0-1 1,0 0-1,-1-2 0,-1 0 1,0 0-1,-1-2 1,-1 0-1,0-1 1,-1 0-1,-1-1 1,-1-1-1,0 0 0,-2-1 1,0 0-1,-1 0 1,-1-1-1,-1 0 1,-1-1-1,5-29 1,-6 21 58,-2-1 1,0 0 0,-2 0-1,-2 0 1,-1 0 0,-7-41-1,7 61-142,-1 0-1,0 0 1,0 0-1,-2 0 1,1 0-1,-1 1 1,-1 0-1,0 0 1,0 0-1,-1 1 1,0 0-1,0 0 0,-1 1 1,-1 0-1,1 0 1,-1 1-1,0 0 1,-1 1-1,0-1 1,-11-4-1,5 5-170,0 0 0,-1 1-1,0 0 1,0 2 0,0 0 0,0 1-1,0 0 1,-26 2 0,14 1-1191,0 2-1,1 2 1,-1 0 0,-34 12-1,-44 16-5457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54 320 800,'0'0'13372,"-9"-11"-12398,6 7-888,-3-4 34,0 1 1,0-1 0,1-1-1,-4-8 1,7 14-61,1-1 0,-1 1 0,1-1-1,0 0 1,0 0 0,0 0 0,1 0 0,-1 0 0,1 0 0,0 0 0,0 1 0,1-1-1,-1 0 1,1 0 0,-1 0 0,3-6 0,1 3-36,-1 1 1,1-1-1,0 1 0,1 0 1,0 0-1,0 0 0,0 1 1,0 0-1,1 0 0,0 0 1,0 0-1,12-5 0,-8 4-23,0 0 0,0 2 0,1-1 0,0 1-1,0 1 1,0 0 0,22-3 0,-24 5-13,0 0-1,1 1 1,-1 0 0,18 3 0,-23-2 5,0 1 0,1-1 1,-1 1-1,0 0 0,0 0 1,0 0-1,0 0 0,0 1 1,0-1-1,-1 1 0,6 5 0,1 2-5,-1 1 1,-1-1-1,0 1 0,0 1 0,-1-1 0,-1 1 0,0 1 0,0-1 0,-1 1 0,5 22 0,-4-5 33,-1 1 0,-2 0 0,0 50-1,-6-58-90,3-22 137,0-1 0,0 1 0,0-1-1,0 1 1,0-1 0,0 1 0,0-1-1,-1 1 1,1-1 0,0 1 0,0-1 0,0 1-1,0-1 1,-1 1 0,1-1 0,0 1 0,-1-1-1,1 0 1,0 1 0,-1-1 0,1 0-1,0 1 1,-1-1 0,1 0 0,-1 1 0,1-1-1,0 0 1,-1 0 0,1 1 0,-1-1 0,1 0-1,-1 0 1,1 0 0,-1 0 0,1 0-1,-1 0 1,1 1 0,-1-1 0,1 0 0,-1-1-1,-3-5 879,-3-34-750,2 0 0,2 0 1,1 0-1,6-64 0,-4 95-205,1 0 0,1 1 0,0-1 1,0 1-1,1-1 0,0 1 0,0 0 0,1 0 0,0 0 0,0 1 0,1-1 0,0 1 0,0 0 0,1 0 1,-1 1-1,2 0 0,-1 0 0,1 0 0,0 1 0,0 0 0,0 0 0,1 0 0,0 1 0,0 1 0,0-1 1,0 1-1,0 1 0,1-1 0,-1 1 0,1 1 0,0 0 0,-1 0 0,1 0 0,12 2 0,-17-1-4,1 1-1,-1-1 0,0 1 1,1 0-1,-1 1 0,0-1 1,0 1-1,0-1 1,0 1-1,0 0 0,-1 1 1,1-1-1,-1 1 0,5 3 1,-3-1 2,0 1 1,-1-1 0,0 1-1,0-1 1,0 1-1,-1 0 1,0 1 0,3 8-1,0 3-10,-2 0 0,0 1-1,-1-1 1,0 1 0,-1 33-1,-3 12-885,0 8-2265,4-1-3433,4-30-149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41 1377,'0'0'8067,"-24"0"-1824,2 0-1709,21 0-3396,4 0-542,41 0-496,562-16 117,-539 12-145,60-5-43,-123 7 33,-9 0 153,-329-4 10,223 7-236,-231 8-315,692-18 68,-256 6-7609,-78 3 5465,31 0-6424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 5603,'0'0'9500,"5"0"-9169,62 0 386,-6 2 497,100-11 0,-161 9-1207,0 0-1,0 0 1,-1 0 0,1 0-1,0 0 1,0 0 0,0 0-1,0 0 1,0 0 0,0 0-1,0-1 1,0 1 0,0 0-1,0 0 1,0 0 0,0 0-1,0 0 1,0 0 0,0 0-1,0 0 1,0 0-1,0 0 1,0 0 0,0 0-1,0 0 1,0 0 0,0 0-1,0 0 1,0 0 0,0 0-1,0-1 1,0 1 0,0 0-1,0 0 1,0 0 0,0 0-1,0 0 1,0 0 0,0 0-1,0 0 1,0 0-1,0 0 1,0 0 0,0 0-1,0 0 1,0 0 0,0 0-1,0 0 1,0-1 0,0 1-1,0 0 1,0 0 0,0 0-1,0 0 1,-9-2 161,-162 1 132,92 2-320,73-2 18,-1 1 0,0 1 1,1-1-1,-1 1 0,0 0 0,1 1 1,-10 3-1,14-4-5,0 0 1,0 0 0,0 0-1,0 1 1,0-1 0,0 1-1,1-1 1,-1 1-1,1-1 1,-1 1 0,1 0-1,0 0 1,-1 0 0,1 0-1,0 0 1,0 0-1,1 0 1,-1 0 0,0 0-1,1 1 1,-1-1 0,1 0-1,-1 0 1,1 5-1,-1 2-8,1 1 0,0 0-1,0-1 1,1 1-1,1 0 1,-1-1-1,4 10 1,-4-15 21,1 1 1,0-1-1,0 0 1,1 0-1,-1-1 0,1 1 1,0 0-1,0-1 1,0 0-1,0 0 1,1 0-1,-1 0 0,1 0 1,0-1-1,-1 1 1,1-1-1,7 3 0,-2-2 45,0 0 0,1 0 0,-1-1 0,1 0 0,0-1-1,15 0 1,0 0 87,35-6 1,-31 2-110,89-7 155,-110 10-194,0 0 1,0 0-1,-1 1 0,1 0 0,0 0 0,-1 1 0,1 0 1,-1 0-1,1 0 0,-1 1 0,0 1 0,0-1 0,0 1 1,-1 0-1,1 1 0,-1-1 0,0 1 0,7 8 0,-10-9-3,0 0 0,0 0-1,-1 0 1,1 0 0,-1 0-1,0 0 1,0 1 0,-1-1-1,1 1 1,-1-1 0,0 1-1,0 5 1,0-7 15,-1 1 0,0-1 1,0 1-1,0-1 0,0 1 0,-1-1 0,1 0 1,-1 1-1,0-1 0,0 1 0,0-1 1,0 0-1,-1 0 0,1 0 0,-1 0 1,0 0-1,-3 5 0,-4-1 4,0 1 0,0-1 0,0 0 0,-1-1 0,0 0 0,-1 0 0,1-1 0,-1-1 0,-22 7 0,4-4 37,0 0 0,-52 4 0,71-10-42,-10 1 1,0-1 0,-1-1 0,1 0 0,-28-5 0,45 4-24,0 0-1,0 0 1,0 0-1,0-1 1,0 1 0,0-1-1,0 0 1,0 0-1,1 0 1,-1 0-1,1 0 1,-3-3-1,-6-16-1746,10 20 1415,1 0 1,0-1 0,0 1-1,0-1 1,0 1 0,0 0 0,0-1-1,0 1 1,0-1 0,0 1 0,1 0-1,-1-1 1,0 1 0,2-2-1,4-5-4859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8788,'0'0'5280,"32"-14"-4917,101-39-83,-128 52-271,-1-1 1,1 1-1,0 0 1,0 0-1,0 0 1,0 1-1,0 0 1,0 0-1,0 0 1,0 0-1,0 1 1,9 2-1,-9-1-4,-1 0-1,0 1 1,0-1-1,0 1 1,0 0-1,0 0 0,0 0 1,4 5-1,-2-2 3,1 2 3,0 1-1,0-1 1,-1 1-1,0 0 1,-1 0-1,0 1 0,0 0 1,-1 0-1,0 0 1,-1 0-1,0 0 0,-1 1 1,0-1-1,-1 1 1,0 0-1,0 0 0,-1-1 1,-2 14-1,1-16 5,0 1-1,-1-1 1,-1 0-1,1 0 1,-1 0-1,0-1 1,-1 1-1,0-1 1,0 0-1,-1 0 1,0 0-1,0 0 1,-1-1-1,1 0 1,-1 0-1,0-1 1,-11 8-1,-8 5 216,-1-1 0,-1-1-1,-38 16 1,7-8 740,57-23-871,0 1 1,1 0-1,0 0 1,-1 0-1,1 0 1,0 0-1,0 0 1,0 0 0,0 0-1,1 3 1,-1 0-36,0 161-309,0-95-5949,0-39-223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6099,'0'0'10188,"-2"-6"-9216,2 4-881,-5-16 300,2 15-216,2 15-59,11 204 1610,-9-181-1801,0 20 5,0-52-499,0 1-1,-1 0 0,1 0 1,1 0-1,-1 0 0,3 4 1,-1-4-2934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6627,'0'0'6206,"3"13"-5278,-2-4-722,1-4-99,-1 1 0,0 0 0,0 0 0,-1 0 0,1-1 0,-1 1 0,-1 0 0,1 0 0,-1 0 0,0 0 0,0-1 0,-1 1 0,1 0 0,-4 4 0,-3 5 185,-1-1 0,0-1 0,-1 0 0,-1 0-1,0-1 1,-1 0 0,0-1 0,-1 0-1,0-1 1,-25 14 0,32-21 2831,13-7-2594,18-7-718,4 7 109,-1 2 0,1 1 0,45 5 1,-65-4-5,75 11-3056,-19-1-1030,-7-5-1414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7668,'0'0'9796,"35"0"-8627,8 0-673,-1-4-496,1-8-48,-3 4-897,0 6-2256,-5 2-1393,-11 0-1841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5218,'0'0'14151,"8"12"-13927,21-12-192,6 0 96,8 0-128,5 0-496,8 0-1457,5 0-1905,-2 0-2449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8404,'0'0'10071,"-2"6"-9679,-1 5-200,0 0 0,0 0 0,2 1-1,-1-1 1,1 1 0,1-1 0,0 1-1,2 16 1,23 99 1344,-10-57-1031,-14-64-453,11 51 321,-4 1 0,3 74 1,-11-132-341,1 0-1,-1 0 1,0 0 0,0 0 0,0 0 0,1 0 0,-1 0 0,0 0 0,0 0 0,0 0 0,1 0 0,-1 0 0,0 0 0,0-1 0,0 1 0,1 0 0,-1 0 0,0 0 0,0 0 0,0 0 0,0 0 0,0-1 0,1 1 0,-1 0 0,0 0 0,0 0 0,0 0 0,0-1 0,0 1 0,0 0 0,0 0 0,0 0-1,0-1 1,1 1 0,-1 0 0,0 0 0,0 0 0,0-1 0,0 1 0,0 0 0,0-1 0,0-16-2725,0 5-1848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4690,'0'0'9618,"-2"5"-5095,-12 32-4388,1-3 128,2 1 0,2 1 1,1 0-1,2 0 0,-3 51 0,9-59-97,-1-17-127,0 0 1,1 0-1,0 0 1,1 0-1,1 0 1,0 0-1,0 0 1,1-1-1,7 19 1,-2-15 22,1 0 1,0-1-1,1-1 1,0 1-1,24 20 1,65 44 197,-33-29-202,-58-42-57,0 1-1,-1-1 1,0 1-1,11 15 1,-15-18-1,0 0 1,-1 0-1,0 0 0,0 1 1,0-1-1,-1 1 1,1-1-1,-1 1 1,0 0-1,0-1 0,-1 1 1,1 6-1,-1 14 38,1-9-18,-1-1 1,-1 0-1,0 1 1,-1-1-1,-8 30 0,-32 62 193,-13 40-41,46-117-126,1-1 1,1 1 0,2 1 0,1-1 0,1 1 0,2 48 0,2-74-40,0 1-1,0-1 1,1 1 0,0-1 0,0 0 0,0 0 0,0 0 0,1 0 0,3 5-1,34 42-2,-17-24 14,-2 1-13,-1 0-1,-2 2 0,-1 0 0,-2 2 0,0-1 1,13 50-1,-27-77-5,9 23 17,-3-1 0,0 1 0,-1 0 1,-2 0-1,1 34 0,-5-26 51,-1 0-1,-2 1 1,-12 58 0,3-43 52,3 1 1,-4 60-1,7 105-123,6-216-137,0 0 0,0 0 0,0 0 0,0 0 0,0 0 0,1-1 0,-1 1 0,1 0 0,-1 0 0,1 0 0,0 0 0,0-1 0,0 1-1,0 0 1,0-1 0,0 1 0,0-1 0,0 1 0,1-1 0,-1 1 0,0-1 0,4 2 0,-1-1-694,0 0 0,1 0 0,-1-1 0,0 1 0,1-1 0,-1-1 0,1 1 0,8 0 0,29 0-7457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45 285 304,'0'0'12502,"-7"-14"-11283,-21-46-301,26 56-849,0-1 1,1 0-1,0 0 1,0 1-1,0-1 1,0 0-1,1 0 1,0 0-1,0 0 1,0 0-1,1 0 1,-1 0-1,1 0 1,0 0-1,1 0 1,-1 1-1,1-1 1,0 0-1,0 1 0,1-1 1,-1 1-1,1 0 1,0 0-1,0 0 1,0 0-1,1 1 1,-1-1-1,1 1 1,0 0-1,6-4 1,1 0-82,1 0 0,-1 0 0,2 1 0,-1 1 1,1 0-1,-1 1 0,1 0 0,0 1 0,19-2 0,-25 4-4,1 0-1,0 1 0,0 0 0,-1 0 1,1 1-1,0 0 0,0 0 0,12 4 1,-15-3 1,-1 0 0,1 1 0,-1 0 0,1-1 0,-1 1 0,0 1 0,0-1 0,-1 1 0,1-1 0,-1 1 0,1 0 0,-1 0 0,4 9 0,0-1 1,0 1-1,-2 1 1,1-1-1,-2 1 1,0 0-1,-1 0 1,3 26-1,-3-6 21,-2 0 0,-3 41 0,2-74 6,-1 0 1,1 0-1,0 0 1,0 0-1,0 0 1,-1 0-1,1 0 1,-1 0-1,1 0 1,0 0-1,-1 0 1,0-1-1,1 1 1,-1 0-1,0 0 1,1 0-1,-1-1 1,0 1-1,0 0 1,1-1-1,-1 1 1,0 0-1,0-1 1,0 0-1,0 1 1,0-1-1,-1 1 1,0 0 106,-1-1 0,1 0 0,0 1 1,0-1-1,-1 0 0,1 0 0,0 0 0,0 0 0,-1-1 1,1 1-1,0-1 0,-3 0 0,4 0-86,0 0 0,0 0 0,0 0 1,0 0-1,0 0 0,1 0 0,-1 0 0,0 0 0,1 0 0,-1 0 0,0-1 0,1 1 1,-1 0-1,1 0 0,0-1 0,-1 1 0,1 0 0,0-1 0,0 1 0,0 0 0,0-1 0,0 1 1,0 0-1,0-1 0,1-1 0,-1-4 93,-1-7-91,1 0 0,0 1-1,1-1 1,0 0 0,2 0-1,-1 1 1,2-1 0,-1 1-1,2 0 1,0 0 0,0 0-1,2 0 1,12-20 0,-12 23-40,0 1-1,0 0 1,1 0 0,0 0 0,0 1-1,1 0 1,0 1 0,1 0 0,0 0 0,0 1-1,0 0 1,0 1 0,1 0 0,0 1 0,0 0-1,1 0 1,-1 2 0,0-1 0,1 1-1,0 1 1,13 0 0,-9 1-28,39 2-39,-51-1 65,0 0 1,0 0-1,0 1 0,0-1 0,0 1 1,0 0-1,0 0 0,0 0 1,-1 0-1,6 5 0,-2 0 3,-1 0 0,1 0-1,-2 1 1,1-1-1,-1 1 1,0 1 0,-1-1-1,0 1 1,-1-1-1,1 1 1,-1 0 0,-1 1-1,0-1 1,2 19-1,-3-10-525,0-1-1,-1 1 0,-1 0 1,-1 0-1,0 0 0,-1-1 1,-7 21-1,-8 14-4495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25 157 2193,'0'0'8793,"-1"-2"-7259,0 1-1389,1 0 0,-1 0 0,1 0-1,-1 0 1,1 0 0,-1 1 0,1-1-1,-1 0 1,0 0 0,0 1-1,1-1 1,-1 0 0,0 1 0,0-1-1,0 1 1,1-1 0,-1 1 0,0 0-1,0-1 1,0 1 0,0 0 0,0-1-1,-2 1 1,0-2 1904,3 1-2014,0 1 0,0 0 1,0 0-1,0 0 0,0 0 0,0-1 0,0 1 0,0 0 0,1 0 0,-1 0 0,0 0 1,0 0-1,0-1 0,0 1 0,0 0 0,0 0 0,1 0 0,-1 0 0,0 0 1,0 0-1,0 0 0,0-1 0,1 1 0,-1 0 0,0 0 0,0 0 0,0 0 1,0 0-1,1 0 0,-1 0 0,0 0 0,0 0 0,0 0 0,1 0 0,-1 0 1,0 0-1,0 0 0,0 0 0,0 0 0,1 0 0,-1 0 0,0 1 0,0-1 1,0 0-1,0 0 0,1 0 0,-1 0 0,494-32 504,-271 12-504,-107 12-11,194-21 104,-302 28-44,21-5-185,-28 5 136,-1 1 1,1 0-1,0-1 1,0 1-1,0-1 1,-1 1-1,1-1 1,0 1-1,-1-1 1,1 1-1,-1-1 1,1 0-1,-1 1 1,1-1-1,-1 0 1,1 1-1,-1-1 1,1 0-1,-1 0 1,0 1-1,0-1 1,1 0-1,-1 0 1,0 0-1,0 0 1,0-1-1,0 1-12,0 0 0,-1 0-1,1 0 1,0 1-1,-1-1 1,1 0-1,-1 0 1,1 1 0,-1-1-1,1 0 1,-1 0-1,0 1 1,1-1-1,-1 1 1,0-1 0,1 1-1,-1-1 1,0 1-1,0-1 1,0 1-1,1 0 1,-1-1 0,0 1-1,0 0 1,0 0-1,0-1 1,0 1-1,-1 0 1,-27-3-105,27 3 94,-5-1-341,0 1-1,-1 0 1,1 1 0,-12 1 0,16-1-111,0 1 1,-1-1-1,1 0 0,0 1 1,0 0-1,0-1 1,0 1-1,0 0 1,0 1-1,1-1 1,-5 5-1,-22 27-7001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 1761,'0'0'10605,"-8"-1"-9690,0 0-815,-11-3 404,45 3 431,124 1 1530,-193-1-2293,-54 2-133,87-1-39,0 2 0,0-1 0,1 1 0,-1 1 0,1 0 0,-1 0 0,-12 7 0,20-8 14,-1 0-1,1-1 1,1 1-1,-1 0 1,0 1 0,0-1-1,1 0 1,-1 0-1,1 1 1,0-1-1,0 1 1,0-1 0,0 1-1,0 0 1,0-1-1,1 1 1,-1 0 0,1-1-1,0 5 1,-1-1 19,1-1 0,0 1 0,0 0 1,1-1-1,0 1 0,0-1 0,0 1 1,4 9-1,-2-9-9,1 1 0,0-1 0,0 0 0,1 0 0,0-1-1,0 1 1,0-1 0,0 0 0,1 0 0,0-1 0,0 0 0,0 0 0,1 0 0,-1-1 0,12 5 0,9 1 68,1-1 0,47 9 0,-60-15-95,8 3-1,-1 0-1,30 12 1,-46-15 1,1 1 1,-1 0 0,0 0-1,0 0 1,0 1-1,0 0 1,-1 1-1,1-1 1,-1 1-1,0 0 1,8 11 0,-11-13-11,0 1 0,-1-1 1,0 1-1,1-1 0,-1 1 1,-1 0-1,1-1 0,0 1 1,-1 0-1,0 0 0,0 0 1,0 6-1,-1 1-7,1-9 21,0 0-1,-1 0 1,0 0-1,1 0 1,-1-1-1,0 1 1,0 0-1,0 0 0,0 0 1,0-1-1,-1 1 1,1-1-1,0 1 1,-1-1-1,1 1 1,-1-1-1,1 0 0,-1 0 1,0 0-1,0 0 1,1 0-1,-1 0 1,0 0-1,-3 1 1,-9 3 29,0-1 1,-19 4 0,23-5-9,-30 3-51,1-1-1,-1-2 1,-53-2 0,57-2-460,29 1-939,9-6-1749,9-4-2406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7251,'0'0'8410,"-4"23"-7090,1-9-1075,-2 19 309,-2-2 0,-2 1-1,-20 51 1,0-24-243,-1-1 0,-4-2-1,-2-1 1,-2-2 0,-84 91 0,114-136-414,3-4 44,1 0 1,1 0 0,-1 1 0,-4 7-1,7-10-244,0 0 1,0-1-1,0 1 0,0 0 0,1 0 0,-1 1 0,1-1 1,0 0-1,-1 3 0,1-4 139,0-1 0,0 1 0,0-1 0,0 1 0,0-1 0,0 1 0,0-1 0,0 0 0,0 1 0,0-1 1,1 1-1,-1-1 0,0 1 0,0-1 0,0 0 0,1 1 0,-1-1 0,0 1 0,0-1 0,1 0 0,-1 1 0,0-1 0,1 0 0,-1 1 0,0-1 0,1 0 1,-1 0-1,1 1 0,28 5-5602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3970,'0'0'18648,"-22"5"-18504,41-5-13318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9925,'0'0'5957,"24"2"-5621,7 0-220,43 9 0,-68-10-100,1 2 0,-1-1 1,0 1-1,0 0 0,0 0 0,-1 1 0,1 0 0,-1 0 0,0 0 0,0 1 1,0-1-1,0 1 0,-1 0 0,0 1 0,0-1 0,0 1 0,-1-1 0,0 1 1,0 0-1,0 1 0,-1-1 0,2 7 0,-2-5-11,1 0 1,-1 1-1,-1-1 0,1 0 1,-2 1-1,1 8 0,-1-14 1,0 0 0,0-1 0,0 1 0,-1 0 0,1 0 0,-1-1 0,0 1 0,0 0 0,0-1 0,0 1 0,0-1 0,-1 1 0,1-1 0,-1 1 0,1-1-1,-1 0 1,0 0 0,0 0 0,0 0 0,0 0 0,-3 2 0,-5 1 194,-1-1 0,0 1 0,0-1 0,-1-1-1,1 0 1,-1-1 0,1 0 0,-1-1 0,0 0 0,-21-2-1,33 0-146,0 1-1,0-1 0,1 0 0,-1 1 1,0-1-1,1 0 0,-1 1 0,0-1 1,1 0-1,-1 1 0,1-1 0,-1 1 1,1-1-1,-1 1 0,1-1 0,-1 1 0,1-1 1,1 0-1,6-2-58,0 0 0,0 0 0,0 1 0,1 0 0,-1 0 0,1 1-1,8 0 1,70 0-69,-46 2 60,-31-1-1,0 1 1,0-1-1,-1 2 0,1-1 0,0 1 1,-1 1-1,12 4 0,-18-6 8,0 1 0,0-1 0,0 1 0,0 0 0,0 0 0,0 0 0,-1 0-1,1 0 1,-1 0 0,1 1 0,-1-1 0,0 1 0,0 0 0,0 0 0,-1 0 0,1 0 0,0 0 0,-1 0 0,0 0-1,0 0 1,0 0 0,0 1 0,-1-1 0,1 5 0,0-2-22,-1-1 1,0 1-1,0-1 1,0 1-1,-2 10 1,1-14 27,0 0 0,0-1 0,0 1 0,0 0 0,0 0 0,0-1 0,0 1 1,-1 0-1,1-1 0,-1 0 0,1 1 0,-1-1 0,1 0 0,-1 1 0,0-1 0,1 0 0,-1 0 1,-3 1-1,-11 4 8,1-1 0,-1 0 0,0-1 0,0-1 0,-27 2 0,-85-2-2254,90-3 661,-42-1-3208,-5-3-2253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7139,'0'0'8041,"-25"19"-7184,25-19-857,-26 20 292,1 2 1,-26 26-1,46-42-234,1-1-1,1 1 1,-1-1-1,1 1 1,-1 0-1,2 0 1,-1 1-1,1-1 1,0 0-1,0 1 0,1-1 1,-2 11-1,-4 48 332,2 1 0,8 127-1,1-155-348,2 0 1,1-1-1,1 0 0,3-1 0,0 0 1,3 0-1,1-2 0,1 1 0,40 59 0,-35-63-289,1-2-1,2-1 0,1 0 0,0-2 1,2-1-1,1-2 0,1 0 0,1-2 1,1-1-1,44 21 0,-32-23-1389,1-1-1,0-3 0,1-1 0,84 11 1,41-8-5973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 8452,'0'0'6800,"26"-2"-6186,11-2-361,39 1 1,-68 3-208,-1 1 1,1 0-1,-1 1 1,1-1 0,-1 2-1,0-1 1,1 1-1,-1 0 1,-1 0-1,1 1 1,0 0-1,-1 0 1,0 1-1,0-1 1,0 1-1,-1 1 1,6 5 0,2 3 49,-1 0 1,-1 1 0,0 0-1,-1 1 1,-1 0 0,0 0 0,-1 1-1,-1 0 1,0 1 0,-2-1 0,0 1-1,4 29 1,-1 18 116,-3 0 0,-4 79 0,-2-124-165,1 7 21,-2-1 0,-1 1-1,-1-1 1,-1 0-1,-1 0 1,-2-1 0,0 0-1,-2 0 1,-1-1-1,0 0 1,-2-1 0,-1 0-1,-23 29 1,16-27-8,-1-1 0,-2 0 1,-38 29-1,43-39-197,1-1 0,-2-1 0,0-1 0,0 0 0,-42 14 0,29-17-2098,19-7-2775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7684,'0'0'7037,"3"21"-6666,23 148 1209,-9-80-799,14 80 65,-28-125-1534,21-43-7271,-8-3 1284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6323,'0'0'6670,"-16"23"-5758,-52 77-88,32-47-155,23-33 303,-29 35-1,36-48-522,1 0 2490,12-3-1021,2-1-2723,27 10 248,0-2 1,50 9-1,23-2-5118,-45-11-530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56 10373,'0'0'8131,"-11"-10"-7714,30 5-385,18-2 176,11-5-208,6 0-208,-3 5-817,-9 4-1776,-4 3-2033,-20 0-1889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7828,'0'0'8788,"120"0"-8564,-64-7-224,6-8-432,7 3-1665,1 0-3010,-6 3-3089</inkml:trace>
  <inkml:trace contextRef="#ctx0" brushRef="#br0" timeOffset="1">864 1 7652,'0'0'10516,"-11"72"-9475,6 2 47,5 6-127,0-1-497,0-2 112,5-14-384,9-8-144,-1-9-48,1-10-1104,4 0-1729,-4 5-3410,-14-10-6115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7459,'0'0'7038,"0"-23"-6533,1-3-349,5-43 0,-5 67-143,-1 0 0,1-1 0,0 1 0,0 0 0,0 0 0,0 1 1,0-1-1,0 0 0,0 0 0,1 0 0,-1 1 0,1-1 0,-1 1 0,1-1 1,0 1-1,0-1 0,-1 1 0,1 0 0,0 0 0,0 0 0,0 0 0,0 0 1,0 1-1,0-1 0,0 0 0,1 1 0,-1 0 0,0-1 0,0 1 1,0 0-1,1 0 0,3 1 0,2-2 31,3 0-39,-1 1-1,1-1 1,0 2 0,-1-1-1,1 2 1,-1-1-1,1 1 1,-1 1 0,0 0-1,0 0 1,0 1 0,0 0-1,-1 1 1,1 0-1,-1 1 1,0 0 0,-1 0-1,1 1 1,-2 0-1,1 0 1,13 17 0,-15-17 18,-1 1-1,0 0 1,0 1 0,0-1 0,-1 1 0,-1 0 0,1 0 0,-1 0 0,-1 1 0,0-1 0,0 1 0,-1-1-1,0 1 1,-1 0 0,0-1 0,-2 20 0,1-25 127,0 0 0,0 1 0,0-1 1,-1 0-1,1 0 0,-1 0 0,0 0 0,0 0 0,0 0 0,-1 0 0,1-1 0,-1 1 0,0-1 1,0 0-1,0 0 0,-1 0 0,1 0 0,-5 2 0,8-4 344,0-5 95,0-16-395,2 0 0,0 0 0,1 1 0,1-1 0,1 1-1,10-27 1,-9 31-183,1 1-1,0-1 1,1 1-1,1 0 1,0 1-1,1 0 1,0 0-1,18-16 1,-23 25-20,0 0 1,0 0 0,1 1 0,-1 0 0,1 0 0,0 1-1,0-1 1,0 1 0,0 0 0,0 1 0,0 0 0,0 0 0,1 0-1,-1 0 1,0 1 0,8 1 0,-10-1-3,1 1-1,0 0 1,-1 0 0,1 0-1,-1 1 1,1-1 0,-1 1-1,1 0 1,-1 1 0,0-1-1,0 1 1,0-1 0,-1 1-1,1 0 1,-1 1 0,1-1-1,-1 1 1,0-1 0,0 1-1,-1 0 1,1 0 0,-1 0-1,3 5 1,1 4 2,0 0 0,-1 0-1,-1 1 1,0-1 0,0 1 0,2 25 0,-5 132-1222,-3-83-2031,1-85 2968,1-1-1,0 1 1,0 0-1,0 0 1,0 0-1,1 0 1,-1 0-1,1-1 1,0 1-1,0 0 1,0-1 0,0 1-1,0 0 1,0-1-1,1 1 1,-1-1-1,1 0 1,0 1-1,0-1 1,-1 0-1,2 0 1,-1 0-1,0 0 1,0 0 0,0-1-1,6 3 1,3 1-1625,0 0-1,19 5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9204,'0'0'8548,"-19"-29"-8292,65 27-144,10-5-96,0 2-16,-2 2-480,-6 3-1201,-5 0-1328,-11 8-1985,-19 13-1777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5715,'0'0'10244,"29"2"-9651,27-2 191,6-5-784,2-4-48,3-1-624,2-2-2386,-7 0-2528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20 152 256,'0'0'8609,"-19"-3"-6154,19-5-2284,0 4-133,-1 1 1,1-1 0,0 1-1,0-1 1,1 1-1,-1-1 1,1 1 0,-1-1-1,1 1 1,0-1-1,1 1 1,-1 0 0,0 0-1,1 0 1,0 0-1,0 0 1,0 0 0,3-3-1,1-1-27,0 1 0,1 0-1,0 0 1,0 1 0,1 0 0,-1 0-1,1 1 1,0-1 0,1 2 0,10-4-1,-4 2 67,0 2 0,0 0 0,0 1 0,0 0-1,19 1 1,-32 2-76,0-1 0,0 0 0,0 1 0,0 0 0,0-1 0,0 1 0,0 0 0,0 0 0,0 0 0,0 1 0,-1-1 0,1 0 0,0 0 0,-1 1 0,1-1 0,-1 1 0,1 0 0,-1-1 0,0 1 0,0 0 0,0 0 0,0 0 0,0 0 0,0 0 0,0 0 0,0 3 0,3 9 6,0 0 0,3 27 1,-5-26 5,20 155 139,-22-133 4474,0-47-4349,0-18-214,1-1 0,5-33-1,-4 53-70,0-1-1,1 1 0,0 0 1,0 0-1,1 0 1,0 0-1,1 1 0,0-1 1,0 1-1,9-10 1,-8 10-17,1 0 1,1 1 0,-1 0 0,1 0 0,0 1 0,1-1 0,-1 2-1,1-1 1,1 1 0,-1 1 0,1 0 0,-1 0 0,1 1 0,0 0-1,0 1 1,1 0 0,-1 0 0,0 1 0,15 1 0,-23-1 7,1 1-1,-1 0 1,1 0 0,-1 0 0,1 0 0,-1 1 0,1-1 0,-1 1 0,1-1 0,-1 1-1,1 0 1,-1 0 0,0 0 0,1 0 0,-1 0 0,0 1 0,0-1 0,0 1-1,0-1 1,0 1 0,0 0 0,0 0 0,-1 0 0,1 0 0,-1 0 0,1 0-1,-1 0 1,0 0 0,0 1 0,0-1 0,0 0 0,0 1 0,-1-1 0,1 1 0,0 2-1,5 29-5,-2 1 0,-1-1-1,-2 1 1,-3 39 0,1-5-45,1-66-181,0 0-1,-1 1 1,1-1-1,-1 0 0,0 0 1,0 1-1,0-1 1,0 0-1,0 0 0,-1 0 1,1 0-1,-1-1 1,0 1-1,0 0 0,0-1 1,0 1-1,-4 3 1,-8 9-4434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 10165,'0'0'6010,"32"0"-5263,105 0 16,14-3 590,-227 2-1297,18-1-40,-111 11 0,160-8-22,0 0 1,0 1-1,0 0 1,0 1-1,1-1 0,-1 2 1,1-1-1,-14 9 0,20-10-1,1-1-1,0 1 0,0 0 0,0 0 0,0 0 0,0 0 1,0 0-1,0 0 0,1 0 0,-1 0 0,1 0 0,-1 0 1,1 0-1,0 0 0,0 0 0,0 1 0,0 2 0,0-1 18,0 0-1,1-1 1,-1 1 0,1 0-1,0-1 1,0 1-1,0-1 1,1 1-1,1 3 1,0-3 48,1 0 0,0 0-1,0 0 1,0 0 0,0-1 0,1 0 0,-1 0 0,1 0-1,0 0 1,0-1 0,0 0 0,0 0 0,0 0 0,0 0-1,1-1 1,7 1 0,11 1 233,-1-2 0,38-1 0,-28-1-205,-16 1-76,1 1-1,-1 0 1,0 1-1,0 1 1,0 1-1,0 0 0,-1 1 1,0 1-1,0 0 1,19 11-1,-22-10-18,-1 0 0,-1 0 0,0 1 0,0 0 0,17 17 1,-24-20 7,-1-1 1,1 1 0,0 0-1,-1 0 1,0 0 0,-1 1-1,1-1 1,-1 1 0,0 0-1,0-1 1,0 1 0,-1 0 0,0 0-1,0 0 1,-1 9 0,0-12 1,0 0 0,-1 0 0,0-1 1,1 1-1,-1 0 0,0 0 0,-1-1 1,1 1-1,0 0 0,-1-1 0,1 1 1,-1-1-1,0 0 0,0 0 0,0 0 1,0 1-1,0-2 0,0 1 0,-1 0 1,1 0-1,-1-1 0,-4 3 0,-8 3 23,0 0-1,-30 8 0,40-14-20,-40 10-55,0-2 0,0-2 1,-1-2-1,-81-2 0,127-3-26,-1 0 0,0 0 0,1 0 0,-1 0 0,1-1 0,-1 1 0,1 0 0,-1 0 1,0 0-1,1 0 0,-1-1 0,1 1 0,-1 0 0,1 0 0,-1-1 0,1 1 0,-1 0 0,1-1 0,0 1 0,-1-1 0,1 1 0,-1 0 0,1-1 0,0 1 0,-1-1 0,1 1 0,0-1 0,0 1 0,-1-1 0,1 0 0,0 1 0,0-1 0,0 1 0,0-1 0,0 1 0,0-1 0,0 0 0,0 1 1,0-1-1,0 1 0,0-1 0,0 1 0,0-1 0,0 0 0,1 0 0,-1-1-360,1 0 0,-1 0 1,1 0-1,0 0 1,0 0-1,0 1 0,0-1 1,0 0-1,0 1 0,1-1 1,-1 1-1,1-1 0,-1 1 1,3-2-1,29-14-5709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 6419,'0'0'12195,"-3"-6"-11614,1 2-490,-6-9 104,6 15-116,0 11 26,4 3 87,0-1 0,1 0 0,1 1 0,0-2 0,1 1 0,1 0 0,12 23 0,-7-14 42,14 44 0,-7 30-122,-18-96-599,0-1 0,0 1 1,1 0-1,-1-1 1,1 0-1,0 1 0,-1-1 1,1 1-1,0-1 0,0 0 1,0 1-1,-1-1 1,1 0-1,1 0 0,-1 0 1,0 0-1,0 0 0,0 0 1,3 2-1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6403,'0'0'9607,"-20"12"-8793,0-1-525,0 0 13,0 1 1,1 1-1,1 0 0,-25 23 1,-88 95 2071,123-125-1560,7-9 807,2 2-1542,-1-1 0,1 1 0,0 0 1,0-1-1,-1 1 0,1 0 0,0 0 1,0 0-1,1 0 0,-1 0 0,1-1 1,6-1-56,-1 0 1,1 1-1,0 0 1,0 0 0,-1 1-1,1 0 1,0 0-1,0 1 1,0 0 0,13 1-1,5 0-28,-11 0 6,0 0 0,0 2 0,-1-1 0,1 2 0,24 9 0,70 35-1350,-100-44 694,0 1 1,0 1 0,0 0 0,-1 0 0,0 1 0,0-1-1,10 13 1,-14-14-319,1 1 0,-2 0-1,1 0 1,-1 0 0,1 0 0,-2 1 0,4 9-1,5 43-9162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78 2961,'0'0'5800,"-2"-5"-4898,1-2-455,-2-4 58,-2 0 3740,5 12-4222,0-1 0,0 0 0,0 0 0,0 0 0,0 0 0,0 0 0,0 0 0,0 0 0,0 0 0,0 0 0,0 0 0,0 0 0,0 0 0,0 0 0,-1 0 0,1 0 0,0 0 1,0 0-1,0 1 0,0-1 0,0 0 0,0 0 0,0 0 0,0 0 0,0 0 0,0 0 0,0 0 0,0 0 0,0 0 0,0 0 0,0 0 0,0 0 0,-1 0 0,1 0 0,0 0 0,0 0 0,0 0 0,0 0 0,0 0 0,0 0 0,0 0 0,0 0 0,0 0 0,0 0 0,0 0 0,0 0 0,0 0 0,0-1 0,0 1 0,0 0 0,0 0 0,-1 0 0,1 0 0,0 0 0,0 0 0,0 0 0,0 0 0,0 0 0,0 0 0,0 0 0,0 0 0,0 0 0,0 0 0,0 0 0,0 0 1,0-1-1,-1 10 139,0 9-376,1 124 327,0-142-99,0 0 0,0 0-1,0-1 1,0 1 0,0 0 0,0 0 0,0 0 0,0 0 0,0 0 0,0 0 0,0 0 0,0-1 0,0 1 0,0 0 0,1 0 0,-1 0 0,0 0 0,0 0 0,0 0 0,0 0 0,0 0 0,0 0 0,0-1 0,0 1 0,0 0 0,1 0 0,-1 0 0,0 0 0,0 0 0,0 0 0,0 0 0,0 0 0,0 0 0,1 0 0,-1 0 0,0 0 0,0 0 0,0 0 0,0 0 0,0 0 0,0 0 0,0 0 0,1 0 0,-1 0 0,0 0 0,0 0 0,0 0 0,0 0 0,0 0 0,0 1 0,0-1 0,1 0 0,-1 0 0,0 0 0,0 0 0,0 0 0,0 0 0,0 0 0,0 0 0,0 0 0,0 1 0,0-7 21,1-15 65,-2 0-1,0 0 1,-1 1 0,-7-29-1,-5-25 197,11 112-8,5 11-276,14 74 0,0 1 26,-10-84 167,-6-40-130,3 0 1080,19 0-739,174 0-304,-195 0 238,2-33-7986,0 15 2359,4-3-2041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5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4290,'0'0'6718,"9"-1"-5846,7-2-545,0-1 1,0-1-1,24-9 0,-34 11-263,-1 0 1,0 1-1,0-2 0,-1 1 0,1 0 0,-1-1 1,5-4-1,-7 6-32,0-1 0,-1 1 0,1 0 0,0-1 1,-1 1-1,0-1 0,1 0 0,-1 1 0,0-1 0,-1 0 0,1 0 1,0 1-1,-1-1 0,1 0 0,-1-4 0,0 4 96,0-1 0,0 1 0,0 0 0,0-1 0,0 1 0,-1 0 0,0-1 1,0 1-1,0 0 0,0 0 0,0 0 0,-3-5 0,2 6-71,0 0 0,0 1 0,0-1 0,0 1 0,0 0 0,0 0 0,0 0 1,0 0-1,0 0 0,-1 0 0,1 0 0,0 1 0,-1-1 0,1 1 0,0 0 0,-1 0 0,1 0 1,0 0-1,-4 0 0,-5 0-34,8 0-25,1-1 0,0 1 0,-1 0 0,1 0-1,0 0 1,-1 0 0,1 0 0,0 1 0,-1-1 0,1 1 0,0-1 0,0 1 0,0 0 0,-1 0 0,1 0 0,0 0 0,0 0 0,0 1 0,0-1 0,1 0 0,-1 1 0,-3 3 0,1 1-4,0 1 1,0-1-1,0 1 1,1 0-1,0 0 0,0 0 1,1 1-1,0-1 1,-2 13-1,2 5-15,0 41 0,2-49 9,0-13 4,1 0-1,-1 1 1,1-1-1,-1 0 1,1 1-1,1-1 1,-1 0-1,0 0 1,1 0-1,0 0 1,0 0-1,0 0 1,1 0-1,-1-1 1,1 1-1,0-1 1,0 0-1,0 0 1,0 0-1,1 0 1,-1 0-1,1-1 1,0 0-1,-1 0 1,1 0-1,0 0 1,8 2 0,4 1-447,0 0 1,1-2 0,-1 0 0,1-1-1,0 0 1,19-2 0,-36 0 454,15 0-1195,0 0-1,22-4 1,-22 0-482,-1-1 0,21-8 0,-34 13 1639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5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10 207 5074,'0'0'8316,"-2"-2"-8081,-1 10-158,1 34 520,3 54 0,0-72-403,0-7-54,1 0 0,1 1 0,1-1 0,0 0 1,1 0-1,1-1 0,1 0 0,13 26 0,-16-74 2582,-6 7-2614,-1 0 1,-1 0 0,-1 1 0,-10-28-1,6 19-78,-8-50 0,14 51-36,1-1 1,4-53 0,-2 81-32,1 1 1,-1 0 0,1-1 0,0 1-1,0 0 1,1 0 0,-1 0-1,1 0 1,0 0 0,0 0 0,0 0-1,1 0 1,-1 1 0,1-1-1,0 1 1,0 0 0,0 0 0,0 0-1,7-5 1,-4 5-278,1 0 1,-1 0-1,1 1 0,-1-1 1,1 1-1,0 1 0,0-1 0,0 1 1,0 0-1,0 1 0,12 0 1,-16 0-11,1 0 1,0 1-1,-1-1 1,1 1-1,-1 0 1,1-1-1,-1 1 1,0 1-1,1-1 1,-1 1-1,0-1 1,0 1-1,0 0 1,0 0-1,0 0 1,0 0-1,0 1 1,-1-1-1,5 5 1,16 28-4247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5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6339,'0'0'6195,"85"19"-5971,-47-19-224,4 0-544,6-3-2482,-2-13-1360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6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5747,'0'0'8078,"-1"8"-7838,-9 315 3643,10-290-3737,0-30-128,0 0 0,0 0 0,0 0 0,0 0 0,0 0 0,1 0 0,0 0 0,-1 0 0,1 0 1,0 0-1,1 0 0,-1-1 0,0 1 0,3 3 0,-2-5-56,-1 0 0,1 1 1,0-1-1,0 0 0,0 0 0,0 0 0,0 0 0,0 0 1,0-1-1,0 1 0,0 0 0,0-1 0,0 0 0,0 0 1,1 1-1,-1-1 0,0 0 0,0-1 0,0 1 1,3-1-1,0 0-277,0 0 0,-1 0 0,1-1 0,-1 0 1,1 0-1,-1 0 0,0 0 0,0-1 0,0 0 1,0 0-1,0 0 0,-1 0 0,5-5 0,30-30-4844</inkml:trace>
  <inkml:trace contextRef="#ctx0" brushRef="#br0" timeOffset="1">17 164 10277,'0'0'6579,"72"0"-6515,-26 0-64,4-5-1137,4-4-2272,-6-1-2738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3522,'0'0'12037,"-24"5"-11285,51-5-655,19 0 127,15 0-32,-2 0-192,-3 0-16,-5 0-1473,-11 0-1200,-8 0-1649,-16 0-1649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7235,'0'0'8244,"56"12"-7075,-16-12-481,8 0-528,0 0-160,0-15-512,-5 3-1857,-5 3-1905,-17-3-1393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4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0 480,'0'0'6894,"-17"2"-5547,-3 1-754,-35 5 188,8-6 4982,50-2-5344,293 0 432,-432 9-246,-77-9 593,212 0-984,11 0-124,288 0 1260,-301-9-1230,-1 8-1006,-1-1 0,0 1-1,0 0 1,1 0 0,-1 1-1,-6-1 1,-1 1-2626,-12-3-6565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34 7459,'0'0'8890,"-11"-6"-7708,-32-16-182,33 16-47,14 7-663,36 14-294,-1 2 0,47 27 0,-44-22 32,-9-5-36,-1 1 0,-1 2 0,0 1-1,-2 1 1,-1 2 0,28 28 0,-45-39 7,-1 0-1,0 0 1,0 1 0,-2 0 0,1 1 0,9 26 0,-13-29 0,-2 1 1,0-1 0,0 1-1,-1 0 1,-1 0-1,0 0 1,0-1 0,-2 1-1,-2 22 1,0-22-7,-1-1 0,0 0 0,0 1 0,-1-2 0,-1 1-1,0 0 1,0-1 0,-2 0 0,1-1 0,-1 0 0,-12 12 0,-10 8 34,-1-1-1,-40 28 1,15-17 201,-118 63 1,-70 12 632,203-97-776,-19 12-136,65-26-4337,17-5 1349,34-11-5416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7491,'0'0'6828,"0"5"-6663,11 261 438,-7-255-9434,-3 0 2575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6435,'0'0'7281,"-8"2"-6452,3 0-673,-16 5 153,19-3-96,14-2 131,406 7 738,-342-9-3068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7411,'0'0'6363,"2"4"-6104,-1-2-209,0 0 1,1 0-1,-1-1 0,0 1 0,0 0 1,1-1-1,-1 1 0,1-1 0,0 0 1,-1 1-1,1-1 0,0 0 0,0 0 1,0 0-1,0 0 0,0 0 1,0-1-1,2 1 0,4 1 185,1 0 1,-1-2-1,13 1 0,-12-1-61,0 1 1,0 0-1,15 3 0,-24-4-165,0 0-1,0 0 0,0 0 0,0 0 1,0 0-1,-1 0 0,1 0 0,0 0 0,0 0 1,0 0-1,0 0 0,0 0 0,-1 0 1,1 0-1,0 0 0,0 0 0,0 0 1,0 0-1,0 0 0,0 0 0,-1 0 1,1 0-1,0 0 0,0 1 0,0-1 1,0 0-1,0 0 0,0 0 0,0 0 1,0 0-1,-1 0 0,1 0 0,0 1 1,0-1-1,0 0 0,0 0 0,0 0 1,0 0-1,0 0 0,0 0 0,0 1 1,0-1-1,0 0 0,0 0 0,0 0 1,0 0-1,0 0 0,0 1 0,0-1 1,0 0-1,0 0 0,0 0 0,0 0 1,0 0-1,0 0 0,0 1 0,0-1 1,0 0-1,0 0 0,1 0 0,-1 0 1,0 0-1,0 0 0,0 0 0,0 1 1,-7-1 24,-15 2 3,0 0 1,0 1 0,0 1 0,0 1 0,1 1 0,-25 10-1,43-15-29,1 1 0,-1-1 0,1 1 0,0-1 0,0 1 0,-1 0 0,1 0 0,0 0 0,0 0 0,1 0-1,-1 0 1,0 1 0,1-1 0,-1 1 0,1-1 0,-2 5 0,2-1-1,0 0-1,0-1 1,0 1 0,1 0-1,0-1 1,0 1-1,1 7 1,0-10-3,-1-1-1,1 0 0,0 0 1,0 0-1,0 0 1,0 1-1,1-1 1,-1-1-1,1 1 0,-1 0 1,1 0-1,-1 0 1,1-1-1,0 1 1,0-1-1,0 0 1,0 1-1,0-1 0,0 0 1,4 2-1,2 0 30,-1 0 0,1-1 0,-1 1 0,1-1 0,10 1 0,23-1 360,56-3 1,24 1-74,-110 2-321,1 0-1,-1 1 1,0 0-1,0 0 1,0 2-1,0-1 1,-1 1 0,0 1-1,0-1 1,0 2-1,-1-1 1,1 2-1,12 12 1,-21-19 9,0 0 0,0-1 0,0 1 0,0 0 0,0 0 0,0 0 1,0 0-1,-1 1 0,1-1 0,0 0 0,0 0 0,-1 0 0,1 1 1,-1-1-1,1 0 0,-1 0 0,0 1 0,0-1 0,1 0 0,-1 1 0,0-1 1,0 1-1,0-1 0,0 0 0,0 1 0,-1-1 0,1 0 0,0 1 1,-1-1-1,1 0 0,-1 0 0,1 1 0,-1-1 0,0 0 0,1 0 1,-1 0-1,0 0 0,0 1 0,0-1 0,0 0 0,0-1 0,0 1 0,0 0 1,0 0-1,-2 1 0,-6 3 101,1 0 0,-1-1 0,0 0 0,0 0 0,-9 1 0,-12 4 60,0-1 0,0-1-1,-1-2 1,1-1 0,-1-2 0,0-1-1,-49-4 1,79 3-194,-1 0 1,0-1-1,1 1 0,-1 0 1,0-1-1,1 1 0,-1-1 1,1 0-1,-1 0 0,1 1 1,-1-1-1,1 0 0,0 0 1,-1 0-1,1 0 0,0-1 1,0 1-1,-1 0 0,0-2 1,1 0-402,0 1 0,0-1 0,0 0 1,0 1-1,1-1 0,-1 0 0,1 0 1,-1 1-1,1-1 0,0-4 0,0-10-6512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7940,'0'0'6867,"-35"43"-6867,35 15 96,3-1 0,7-4 96,-2-5-192,-2-2 0,-4-7 32,-2-6-32,0-9-704,0-4-929,0-6-1312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121 352 10485,'0'0'1198,"-18"-27"-513,-57-87 1113,71 109-1672,1-1-1,0 0 0,0 0 0,0 0 0,1 0 0,0 0 1,0 0-1,0 0 0,1-1 0,0 1 0,0-1 0,0 1 0,1-1 1,1-7-1,-1 3 102,1 8-184,-1-1 0,1 0 0,0 0 0,0 1 0,0-1 0,1 0 0,-1 1 0,1-1 0,0 1 0,0 0 0,0 0 0,1 0 0,-1 0 0,1 0 0,-1 0 0,1 0 0,0 1 0,0 0 0,0-1 0,0 1 0,1 0 0,-1 0 0,0 1 0,1-1 0,6-1 0,5-2-67,1 0 0,-1 1 0,1 1 0,31-2 0,-27 4 14,1 0 0,-1 2-1,26 3 1,-36-2-5,-1 0 1,1 0-1,0 1 0,-1 1 1,1-1-1,-1 2 0,0-1 1,13 10-1,-12-7-13,0 1 0,0-1 0,-1 2 1,0 0-1,-1 0 0,0 0 0,0 1 0,-1 1 0,0-1 1,-1 1-1,0 0 0,0 0 0,-2 1 0,1 0 1,-1-1-1,-1 2 0,0-1 0,-1 0 0,0 0 0,-1 17 1,0-21 24,-2-1 0,1 0 0,-1 1 0,0-1 1,0 0-1,-1 1 0,0-1 0,-1 0 1,1 0-1,-1 0 0,-8 12 0,4-9 5,-1 0 0,-1 0-1,1-1 1,-2 0 0,1 0 0,-14 8-1,3-2 31,-1-1 0,-1 0 0,0-2 0,-1 0 0,0-2 0,0-1 0,-1 0 0,-31 6 0,7-13 3140,51-3-3109,0 0-1,1 0 1,-1 1-1,1-1 1,-1 1-1,1 0 1,5 1-1,-4-1-23,5 1-53,-1 0 0,0 0 0,0 1 0,0 0 0,0 1 0,0 0 0,-1 0 0,1 1 0,-1 0 0,15 10 0,7 7 7,39 36 0,-39-31-9,1 1-24,-7-6-625,37 25-1,-53-41-266,1 0 1,-1 0 0,1-1-1,0 0 1,0-1 0,0 0-1,0 0 1,1-1 0,10 1-1,19-2-5439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7267,'0'0'8996,"-40"-13"-8932,40 50 289,8-1-113,3 0-160,-3-5-16,0-4-64,-3-6 0,0-6-1361,1-3-512,-6-5-1680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 8244,'0'0'7187,"-16"-53"-7203,16 58-1985,0 26-3329,0 15-1073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364 183 2721,'0'0'5872,"-14"-24"-3889,-49-76 364,59 95-2188,0 0-1,0 1 0,0-1 0,0 1 1,-1 0-1,1 1 0,-1-1 0,0 1 1,0 0-1,-1 0 0,1 0 0,-12-3 1,7 4-8,0 0 0,0 0 0,-1 1 1,-20 1-1,17 0-3,10 0-129,-1 0 0,0 0-1,0 0 1,0 1 0,1 0 0,-1 0 0,0 0 0,1 0 0,-1 1 0,1 0 0,-1-1 0,1 2 0,0-1 0,0 0 0,0 1 0,0 0 0,0 0 0,0 0 0,1 0 0,0 1 0,-1 0 0,1-1-1,1 1 1,-1 0 0,1 0 0,-1 1 0,1-1 0,-2 5 0,1 1-18,0-1-1,0 1 0,1 0 1,0 0-1,1-1 0,0 1 1,0 0-1,1 12 1,1-17-2,-1 1 1,1 0 0,0-1 0,0 1 0,0-1 0,1 0 0,0 1 0,0-1 0,1 0 0,-1 0 0,1 0 0,0 0 0,0-1 0,1 1 0,5 5 0,0-2-16,1-1 0,0 0-1,0-1 1,0 0 0,1-1 0,-1 0 0,1 0 0,1-1 0,-1-1-1,14 3 1,5-1-286,0-1 1,54-1-1,-79-3 272,0 0 0,0 0 0,-1 0 0,1-1 1,0 0-1,-1 0 0,1 0 0,0 0 0,-1-1 0,5-2 1,-7 3 31,0-1 0,0 1 0,0-1 1,-1 0-1,1 0 0,0 0 1,-1 0-1,1 0 0,-1 0 0,0 0 1,0 0-1,1 0 0,-2-1 1,1 1-1,0 0 0,0-1 0,-1 1 1,1-1-1,-1 1 0,0-4 1,2-13 805,-1 0 0,-1 0 1,-2-26-1,1 123 1174,18 32-1993,-1-15 9,-7-29 25,32 303 367,-40-278 21,-1-89-399,0 0-1,-1-1 0,1 1 0,0-1 1,-1 0-1,1 1 0,-1-1 0,0 1 1,1-1-1,-1 0 0,0 1 0,0-1 1,0 0-1,0 0 0,0 0 1,0 0-1,0 1 0,0-2 0,0 1 1,-1 0-1,1 0 0,0 0 0,0 0 1,-1-1-1,1 1 0,-1-1 0,1 1 1,-1-1-1,1 0 0,-1 1 0,1-1 1,-1 0-1,1 0 0,-2 0 1,-7 1 53,1-1 0,0 0 0,0-1 0,-16-3 1,20 3-35,0 0 0,0-1-1,0 0 1,1 0 0,-1 0 0,0 0 0,1-1 0,0 0 0,-1 0 0,1 0 0,0 0 0,1-1 0,-1 1 0,1-1 0,-1 0 0,1 0 0,0 0 0,0-1-1,1 1 1,0-1 0,-1 0 0,0-5 0,-2-3-22,1-1 0,1 0 1,0 0-1,1 0 0,1 0 0,0 0 0,2-14 0,-1 21-149,2-1-1,-1 1 1,1 0-1,0 0 1,0 0 0,1 0-1,0 1 1,0-1-1,1 1 1,0 0-1,0 0 1,0 0 0,1 0-1,0 1 1,0-1-1,9-6 1,10-7-2886,0 1 0,44-24 0,-62 38 2139,46-26-7877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0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8100,'0'0'8131,"-3"20"-7429,1-4-467,-4 26 621,1 57 1,4-78-604,1-3-86,0-1 0,1 1 0,6 33 0,-7-48-161,1 0 0,0 1 0,0-1 1,0 0-1,0 0 0,0 0 0,1 0 1,-1 0-1,1 0 0,0 0 1,0-1-1,0 1 0,0-1 0,1 1 1,-1-1-1,1 0 0,-1 0 0,1 0 1,0 0-1,0 0 0,-1-1 1,1 1-1,1-1 0,-1 0 0,0 0 1,0 0-1,4 1 0,-1-1 10,0-1-1,0 1 0,0-1 1,0 0-1,0 0 0,0-1 1,-1 0-1,1 0 0,0 0 1,0-1-1,0 0 0,-1 0 1,1 0-1,-1-1 1,0 0-1,1 0 0,5-5 1,1-3 23,-1 0 1,0-1 0,-1 0 0,0 0-1,10-19 1,-17 28-75,-3 3 26,0 0-1,1-1 1,-1 1-1,0 0 1,0 0-1,1 0 1,-1 0-1,0 0 1,0 0-1,1 0 1,-1 0-1,0 0 1,0 0-1,1 0 1,-1 0-1,0 0 1,0 0-1,1 0 1,-1 0-1,0 0 1,1 0-1,-1 0 1,0 0-1,0 0 0,0 1 1,1-1-1,-1 0 1,0 0-1,0 0 1,1 0-1,-1 1 1,0-1-1,0 0 1,0 0-1,0 0 1,1 1-1,6 9-256,-5-7 177,3 4 26,1 0 0,0 0-1,1 0 1,-1-1-1,1 0 1,1 0-1,-1-1 1,1 0 0,-1 0-1,2-1 1,-1 0-1,0-1 1,17 6-1,-6-5-287,0 1 0,0-2-1,1-1 1,-1 0 0,30-2-1,-45 0 324,-1 0-1,0-1 1,0 1-1,1-1 1,-1 0-1,0 0 0,0 0 1,0 0-1,0 0 1,0-1-1,0 0 1,0 1-1,0-1 0,-1 0 1,1 0-1,-1-1 1,3-1-1,-1-1 19,-1 0 0,1 0 0,-1-1 0,0 1-1,0-1 1,-1 1 0,0-1 0,3-9 0,-1-8 122,0 0 1,-1 0 0,-2-41 0,0 22 245,-2-56 627,1 89-708,-1 0 0,-1 0 0,0 1 0,0-1 0,0 1 0,-1-1 0,-1 1 0,-6-13 0,10 21-263,0 0 1,0 0-1,0 0 0,0 0 0,0 0 1,0 0-1,0 0 0,0 0 1,-1 0-1,1 0 0,0-1 1,0 1-1,0 0 0,0 0 0,0 0 1,0 0-1,0 0 0,0 0 1,0 0-1,0 0 0,0 0 1,0 0-1,0 0 0,0 0 0,0 0 1,0 0-1,0 0 0,-1 0 1,1 0-1,0 0 0,0 0 0,0 0 1,0 0-1,0 0 0,0 0 1,0 0-1,0 0 0,0 0 1,0 0-1,0 0 0,0 0 0,0 0 1,-1 0-1,1 0 0,0 0 1,0 0-1,0 0 0,0 0 0,0 0 1,0 0-1,0 0 0,0 0 1,0 0-1,0 0 0,0 0 1,0 1-1,0-1 0,0 0 0,0 0 1,0 0-1,0 0 0,0 0 1,0 0-1,0 0 0,0 0 0,0 0 1,0 0-1,0 0 0,0 0 1,-2 10 129,1 15-295,1-25 160,1 288-52,-1-272-19,1 0 0,1 0 0,0 0-1,1 0 1,1-1 0,1 1 0,0-1-1,10 22 1,-14-35-136,1 0 0,-1 0 0,0 0 0,1 0 0,0-1 0,-1 1 0,1 0 0,0-1 0,0 1 1,0-1-1,0 0 0,0 0 0,0 1 0,0-1 0,0-1 0,0 1 0,1 0 0,2 0 0,-1 0-607,1 0 0,0-1 0,0 0 0,0 0 1,-1 0-1,1-1 0,0 0 0,5-1 0,27-12-6465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2081,'0'0'10680,"1"-4"-9109,0-12-427,0 12 289,12 152-450,1 5-3417,-10-170-4639,5-12 3282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4786,'0'0'12166,"67"0"-11430,-14-12-336,1-3-352,5 3-96,8 0-1072,-1 2-2594,-4 6-3217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8980,'0'0'7524,"139"0"-7300,-90 0-224,-1 0-176,-3 0-1921,-13 0-2081,-16 0-1873</inkml:trace>
  <inkml:trace contextRef="#ctx0" brushRef="#br0" timeOffset="1">40 179 7828,'0'0'9668,"145"0"-9380,-81-3-224,6-16-64,-6 0-1248,-8-5-2194,-16 5-2993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38 7459,'0'0'10584,"-15"-8"-9909,-8-5-572,-5-2-58,26 14 13,16 9 61,49 30 149,106 83-1,-146-102-249,-1 1 0,-1 2 0,-1 0 0,0 1 0,-2 1-1,-1 0 1,20 38 0,-32-50-23,0 0 1,-1 0-1,-1 1 1,0-1-1,0 1 0,-1 0 1,-1 0-1,0-1 1,-1 1-1,-2 21 0,0-25 6,0 0 0,0 0 1,0 0-1,-1 0 0,-1-1 0,1 1 0,-2-1 0,1 0 0,-1 0 0,0 0 0,0-1 0,-1 0 0,-9 10 0,-6 3 47,-1 0-1,-46 31 1,42-35-138,0 0 1,-2-2-1,1-1 1,-2-1-1,1-1 1,-2-2-1,1-1 1,-61 9-1,75-16-2917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38 9156,'0'0'9247,"-3"-8"-8617,0 1-573,-7-14-3,10 21-54,0 0 0,0 0 0,0 0 0,0 0 0,0 0-1,0 0 1,0 0 0,0 0 0,0-1 0,0 1 0,0 0 0,0 0 0,0 0-1,0 0 1,-1 0 0,1 0 0,0 0 0,0 0 0,0 0 0,0 0-1,0 0 1,0 0 0,0 0 0,0 0 0,0 0 0,0 0 0,-1 0 0,1 0-1,0 0 1,0 0 0,0 0 0,0 0 0,0 0 0,0 0 0,0 0 0,0 0-1,0 0 1,0 0 0,-1 0 0,1 0 0,0 0 0,0 0 0,0 0-1,0 0 1,0 0 0,0 0 0,0 0 0,0 0 0,0 0 0,0 1 0,0-1-1,0 0 1,0 0 0,0 0 0,-1 0 0,1 0 0,0 0 0,0 0 0,0 0-1,0 0 1,-1 17-10,3 25 27,2 0-1,13 52 1,2 19 72,-18-101-444,6 28 1090,-7-38-947,1-1 0,-1 0 0,0 0 0,1 0 0,0 0 0,-1 0 0,1 1 0,0-1 0,-1 0 0,1 0 0,0 0 0,0-1 0,0 1 0,0 0 0,0 0 0,0 0 0,0-1 0,0 1 0,0-1 0,0 1 0,1-1 0,-1 1 0,0-1 0,0 1 0,1-1 0,0 0 0,16 1-6009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30 176 2881,'0'0'7518,"-7"-21"-6234,0-1-748,-8-43 0,15 64-509,-1-1 0,1 0 0,0 1 0,0-1 0,1 0 0,-1 1 0,0-1 0,0 1 0,1-1 0,-1 0 0,1 1 0,-1-1 0,1 1-1,0-1 1,0 1 0,0 0 0,-1-1 0,1 1 0,1 0 0,-1-1 0,0 1 0,0 0 0,0 0 0,3-2 0,0 1 23,0 0 0,1 0 0,-1 1 0,1-1 0,-1 1 0,6-1 0,0-1 39,17-2-21,0 0 0,1 2 1,0 1-1,30 2 0,-46 1-65,1 0 0,0 1 0,-1 0 0,1 1 0,-1 0 0,0 1 0,0 0 0,0 1 0,-1 1 0,22 13 0,-20-10-15,0 0 0,0 1 0,-1 1 0,-1 0 0,0 1 0,0 0 0,-1 1 0,11 16 0,-16-19 10,-1-1-1,0 0 0,0 1 0,-1 0 0,0 0 0,-1 0 0,0 0 0,0 0 0,-1 0 1,0 1-1,-2 10 0,1-16 13,-1 1 1,0 0 0,0 0-1,0-1 1,-1 1-1,0 0 1,0-1 0,0 0-1,-1 1 1,0-1-1,0 0 1,0 0-1,0-1 1,-1 1 0,0-1-1,0 1 1,-8 5-1,0 0 31,-1-1-1,0 0 0,0-1 0,-1 0 1,-21 8-1,25-12 148,-1-1 0,0-1 0,1 0 1,-1 0-1,0-1 0,0 0 0,-14-2 0,24 1-159,0 0 24,0 0 0,0-1-1,1 1 1,-1 0 0,0-1 0,1 1 0,-1-1 0,0 1-1,1-1 1,-1 1 0,1-1 0,-1 0 0,0 1-1,1-1 1,-1 0 0,1 1 0,0-1 0,-1 0 0,1 1-1,0-1 1,-1 0 0,1 0 0,0 0 0,0 1-1,0-1 1,0 0 0,-1 0 0,1 0 0,0 1 0,0-1-1,1-1 1,-1-2 30,0 0 0,0 1 0,0-1 0,0 0 0,1 1 0,1-7-1,0 7-77,0 0 0,1 0-1,-1 0 1,1 0-1,-1 0 1,1 0-1,0 1 1,0 0 0,0-1-1,0 1 1,0 0-1,0 1 1,1-1-1,-1 0 1,1 1 0,-1 0-1,8-2 1,5-1-12,0 1 0,30-3 0,-43 6 2,29-3-21,-1 2-1,1 1 1,51 6 0,-76-5-1,1 1 1,0-1-1,0 2 0,-1-1 1,1 1-1,-1 0 0,0 0 1,1 1-1,-2 0 0,1 0 1,0 1-1,-1 0 0,0 0 1,0 0-1,0 1 0,-1 0 1,0 0-1,0 0 0,8 14 1,-11-16-2,0 1 0,0-1 0,-1 1 0,1 0 1,-1-1-1,0 1 0,0 0 0,0 0 0,-1 0 0,0-1 0,0 1 1,0 0-1,0 0 0,-1 0 0,0 0 0,0 0 0,0-1 0,0 1 1,-1-1-1,0 1 0,0-1 0,0 1 0,0-1 0,-1 0 0,0 0 1,0 0-1,0 0 0,0-1 0,-1 1 0,1-1 0,-1 0 0,0 0 1,-7 5-1,-7 3 64,-1-1 1,1-1-1,-2 0 1,1-1-1,-1-2 1,-41 10-1,19-10 380,0-1-1,-62-1 1,102-4-391,-1 0 0,1 0 0,-1 0 0,1 0 1,-1-1-1,1 1 0,-1-1 0,1 0 0,-1 0 1,1 0-1,-1 0 0,1 0 0,0 0 0,-3-2 1,3 1-28,1 1 1,0-1 0,0 1 0,0-1 0,0 0-1,0 1 1,0-1 0,0 0 0,0 0-1,0 0 1,1 0 0,-1 0 0,1 0 0,0 1-1,-1-1 1,1 0 0,0 0 0,0-3 0,0 4-92,1 0 0,-1 1 1,0-1-1,0 0 0,0 0 1,0 0-1,1 0 1,-1 0-1,0 0 0,1 1 1,-1-1-1,1 0 0,-1 0 1,1 1-1,-1-1 1,1 0-1,-1 1 0,1-1 1,0 0-1,-1 1 0,1-1 1,0 1-1,0-1 1,-1 1-1,1-1 0,0 1 1,0 0-1,0-1 0,1 1 1,28-4-4615,-25 4 3671,32 0-8195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5442,'0'0'10309,"9"1"-9530,110 8 585,139-8-1,-125-2-928,-65 1-33,-1-3 0,73-13 0,-137 15-404,3 1 29,-1-1-1,1-1 1,-1 1 0,10-5-1,-14 6-29,0-1 0,0 1-1,0-1 1,0 1 0,0-1 0,-1 0-1,1 1 1,0-1 0,-1 0 0,1 1-1,0-1 1,-1 0 0,1 0-1,-1 0 1,1 0 0,-1 0 0,1 1-1,-1-1 1,0 0 0,1 0-1,-1 0 1,0 0 0,0 0 0,0 0-1,0 0 1,0 0 0,0 0-1,0 0 1,0 0 0,0 0 0,-1-2-1,1 3-106,0-1 0,-1 1 0,1 0-1,-1-1 1,1 1 0,0 0 0,-1-1-1,1 1 1,-1 0 0,1-1 0,-1 1 0,1 0-1,-1 0 1,1-1 0,-1 1 0,1 0 0,-1 0-1,1 0 1,-1 0 0,1 0 0,-1 0-1,1 0 1,-1 0 0,0 0 0,-18 0-4047,14 0 1433,-12 0-7299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 9828,'0'0'8735,"20"-1"-8324,138-1 379,-70 2-203,-88 0-583,0 0 1,-1 0 0,1 0 0,0 0 0,0 0 0,0 0-1,-1 0 1,1 0 0,0 0 0,0 0 0,0-1 0,0 1 0,-1 0-1,1 0 1,0 0 0,0 0 0,0 0 0,0-1 0,0 1-1,0 0 1,0 0 0,-1 0 0,1 0 0,0-1 0,0 1-1,0 0 1,0 0 0,0 0 0,0 0 0,0-1 0,0 1-1,0 0 1,0 0 0,0 0 0,0-1 0,0 1 0,0 0-1,0 0 1,0 0 0,0-1 0,0 1 0,0 0 0,0 0-1,0 0 1,1 0 0,-1-1 0,0 1 0,0 0 0,0 0-1,0 0 1,0 0 0,0-1 0,1 1 0,-1 0 0,0 0-1,0 0 1,0 0 0,0 0 0,1 0 0,-1 0 0,0 0-1,0 0 1,1-1 0,-13-1 2,0 1-1,1-1 1,-1 2-1,0-1 1,-16 3 0,-6-1-26,19-1 15,-1 0 0,1 1 0,-1 1 0,1 0-1,0 1 1,-17 5 0,28-6 0,0-1 0,0 1 0,0 0 0,0 0 0,0 1 0,1-1 0,-1 1 0,1-1-1,0 1 1,0 0 0,0 1 0,0-1 0,0 0 0,1 1 0,0-1 0,-1 1 0,1 0 0,0 0 0,1 0 0,-1 0 0,1 0 0,0 0 0,0 0 0,0 1 0,0-1 0,1 8 0,-1-5-8,1 0 0,0 0 0,0 1-1,0-1 1,1 0 0,3 11 0,-3-15 15,1 0 0,-1 0 0,1-1-1,-1 1 1,1 0 0,0-1 0,0 1-1,0-1 1,1 0 0,-1 1 0,0-1 0,1 0-1,-1-1 1,1 1 0,0 0 0,5 2-1,12 4 21,0-1 0,1-1 0,0 0-1,0-2 1,0 0 0,43 1 0,-38-4-1,-1 2 1,1 0-1,-1 2 1,29 9 0,-49-12-32,-1 0 0,1 0 1,0 0-1,-1 1 1,1 0-1,-1-1 0,0 2 1,6 4-1,-8-6 5,0 0-1,-1 0 0,1 1 1,0-1-1,-1 1 1,0-1-1,1 1 1,-1 0-1,0-1 1,0 1-1,0 0 1,-1 0-1,1 0 0,-1-1 1,1 1-1,-1 4 1,-1-7 5,1 1 0,0 0 1,-1 0-1,1 0 1,0 0-1,-1 0 0,1 0 1,-1-1-1,0 1 0,1 0 1,-1 0-1,0-1 0,1 1 1,-1 0-1,0-1 1,0 1-1,0-1 0,1 1 1,-1-1-1,0 1 0,0-1 1,0 0-1,0 1 0,0-1 1,0 0-1,0 0 0,-1 1 1,-33 3 60,31-3-53,-35 2 91,-72-3-1,100 0-399,-1-1 0,1-1 1,0 0-1,0-1 0,0 0 0,1-1 0,-1 0 1,1 0-1,0-1 0,0-1 0,-10-6 0,-2-10-3328,12 0-1849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1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8196,'0'0'5634,"187"-40"-5634,-122 30-528,-9-7-5155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7780,'0'0'8563,"0"-7"-7503,0-24-263,0 24-204,0 10-554,1 0 0,-1-1 1,1 1-1,0 0 0,0 0 1,0 0-1,0 0 0,0-1 1,1 1-1,-1-1 0,2 3 1,24 28-18,-13-16 92,44 68 516,-33-48 116,43 53-1,-67-89-692,0 0 0,0 0 0,0 0 0,0 0 0,0-1 0,0 1 0,0 0-1,1 0 1,-1-1 0,0 1 0,0-1 0,1 1 0,-1-1 0,0 0 0,0 1 0,1-1 0,-1 0 0,0 0 0,1 0 0,-1 0 0,0 0 0,1 0 0,-1 0 0,0 0 0,1-1 0,-1 1 0,0 0 0,0-1 0,1 1-1,1-2 1,3-1-1,-1-1-1,1 0 1,-1 0-1,10-9 0,-6 3 142,72-59 152,-16 15-118,-3-2-1,83-97 1,-141 149-132,0-1 1,0 1-1,-1-1 1,0 0-1,0 0 1,0 0-1,0 0 0,-1 0 1,0-1-1,0 1 1,0-1-1,1-10 1,-3 16-6,0 0-128,0-1 0,0 1 0,0 0 0,0 0 0,0 0 0,0 0 0,0-1 0,0 1 0,1 0 0,-1 0 0,0 0 0,0-1 0,0 1 0,0 0 0,0 0 0,0 0 0,0 0 0,0-1 0,-1 1 0,1 0 0,0 0 0,0 0-1,0-1 1,0 1 0,0 0 0,0 0 0,0 0 0,0 0 0,0-1 0,0 1 0,-1 0 0,1 0 0,0 0 0,0 0 0,0 0 0,0 0 0,0 0 0,-1-1 0,1 1 0,0 0 0,0 0 0,0 0 0,-1 0 0,1 0 0,0 0 0,0 0 0,-4-1-480,0 1 1,0 0-1,0 0 0,-1 0 1,1 0-1,0 1 1,0-1-1,0 1 1,1 0-1,-1 0 0,0 1 1,0-1-1,0 1 1,1 0-1,-1 0 1,1 0-1,0 0 0,-1 1 1,1-1-1,0 1 1,-3 3-1,-35 31-7027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114 314 496,'0'0'11445,"-19"-15"-10255,1 1-854,0-2-1,-19-20 0,34 32-292,1 0 1,-1 0-1,1-1 0,0 1 0,0-1 0,1 0 0,-1 1 1,1-1-1,0 0 0,0 0 0,0 0 0,1 0 1,0 0-1,0 0 0,0 0 0,1 0 0,-1 0 1,1 0-1,2-6 0,-2 5 0,0 0-32,1 0-1,0 1 1,0-1 0,0 0-1,1 1 1,0-1-1,0 1 1,0 0-1,0 0 1,1 0 0,0 0-1,0 1 1,0 0-1,1 0 1,-1 0 0,1 0-1,0 0 1,0 1-1,1 0 1,-1 0-1,1 1 1,8-4 0,0 2-1,1 0 1,-1 0-1,1 1 1,0 1 0,0 1-1,0 0 1,0 1-1,18 2 1,-19 0-18,0 1 0,0 1 0,0 0-1,0 1 1,-1 0 0,0 1 0,0 1 0,0 0-1,-1 1 1,0 0 0,0 0 0,12 14 0,-8-8-7,-1 2 0,0-1 1,-2 2-1,0 0 0,0 1 1,-2 0-1,16 33 0,-21-37 16,-1 0-1,-1 0 1,0 1 0,-1-1-1,0 1 1,-1 0-1,-1 0 1,0 0 0,-2 19-1,0-31 120,0 1-1,0-1 1,0 0-1,0 1 1,-1-1-1,1 0 1,-1 0-1,0 0 1,0-1-1,0 1 1,0 0-1,0-1 1,-1 1-1,1-1 1,-1 0 0,0 0-1,0 0 1,0 0-1,0 0 1,0 0-1,0-1 1,0 0-1,0 1 1,0-1-1,-1 0 1,1-1-1,-1 1 1,-5 0-1,8-1-95,1 0 0,0 0-1,-1 0 1,1 0 0,0 0-1,-1 0 1,1 0 0,0 0-1,0-1 1,-1 1 0,1 0-1,0 0 1,-1 0 0,1 0 0,0 0-1,0-1 1,-1 1 0,1 0-1,0 0 1,0 0 0,0-1-1,-1 1 1,1 0 0,0 0-1,0-1 1,0 1 0,0 0-1,-1-1 1,1 1 0,0 0 0,0 0-1,0-1 1,0 1 0,0 0-1,0-1 1,0 1 0,0 0-1,0-1 1,0 1 0,0 0-1,0-1 1,0 1 0,0 0-1,0 0 1,0-1 0,0 1-1,0 0 1,1-1 0,-1-5 107,-1-7-87,2-1-1,-1 0 1,1 0 0,1 1-1,1-1 1,0 1 0,1-1-1,0 1 1,1 0-1,6-13 1,6-5-63,1 1 1,42-54-1,-50 72 16,0 0-1,2 0 1,-1 1-1,2 1 1,-1 0 0,1 1-1,1 0 1,24-12-1,-31 18-5,0 1-1,-1-1 0,1 2 0,1-1 1,-1 1-1,0-1 0,10 1 0,-14 1-1,0 0 0,-1 1 0,1-1 0,0 0 0,-1 1 0,1 0 0,0-1 0,-1 1 0,1 0 0,-1 0 0,0 1 0,1-1-1,-1 0 1,0 1 0,0-1 0,0 1 0,0 0 0,0 0 0,0 0 0,0 0 0,-1 0 0,3 3 0,2 6-6,-1 0 1,0 1 0,-1 0-1,0 0 1,-1 0-1,0 0 1,2 23 0,-2 93-278,-3-84-62,-4 50-2839,0-2-4644,4-57 2102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51 1553,'0'0'5882,"-21"-3"-5025,-71-10 154,85 12-801,-1 0 1,1 1 0,-1 0-1,1 0 1,-1 0-1,1 1 1,-1 0-1,1 1 1,0 0 0,-1 0-1,1 1 1,0-1-1,0 1 1,-8 6-1,4-1-19,-1 1-1,1 1 0,1 0 0,0 0 0,-10 14 0,18-22-194,-5 7 51,0 1-1,0 0 1,1 0-1,0 0 0,0 1 1,1 0-1,1 0 1,-4 14-1,4-5-27,0-1 0,1 1 0,2 0 0,-1 22-1,2-21 6,1 0-1,1 1 1,0-1-1,8 27 1,-7-38-19,0 1 1,2-1 0,-1 0 0,1 0 0,0 0 0,1-1 0,1 0-1,-1 0 1,1 0 0,9 8 0,-7-9-9,2 1 0,-1-1 0,1-1 0,0 1 0,1-2 0,0 0 0,0 0 0,0-1 0,1-1 0,-1 0 0,1-1 1,17 3-1,15-1 21,1-1 0,54-3 0,-63-1 33,-23-1-21,1 0 1,0-1-1,-1-1 1,1 0-1,-1-1 1,0-1-1,0 0 1,-1-1 0,1 0-1,-1-1 1,0 0-1,-1-1 1,0-1-1,14-12 1,-16 12 95,-1 0 1,0 0 0,0-1-1,-1 0 1,0-1-1,-1 1 1,0-1-1,-1-1 1,0 1-1,-1-1 1,0 0-1,-1-1 1,-1 1-1,1-1 1,-2 1-1,2-21 1,-3 20 168,-1 0 1,-1-1-1,-4-23 1,4 30-218,-1 1 0,0-1 0,-1 1 0,1 0 1,-1 0-1,-1 0 0,1 0 0,-1 1 0,-7-9 0,-14-14 28,-2 1-1,0 1 1,-2 2 0,-1 0-1,-1 2 1,-54-29-1,62 42-201,0 0 0,0 1 0,-1 1 0,0 1 0,0 2 0,0 0 0,-1 2 0,-47 0 0,66 2-204,1 0-1,0 1 1,-1-1-1,1 1 1,0 0 0,-7 2-1,10-2-2,1 0-1,-1-1 0,1 1 1,-1 0-1,1 0 0,-1 0 1,1 0-1,-1 1 1,1-1-1,0 0 0,0 0 1,0 1-1,0-1 0,0 1 1,0-1-1,0 1 0,0-1 1,0 1-1,1 0 1,-1-1-1,0 4 0,-1 19-6822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17 864,'0'0'16088,"-51"-17"-15960,83 17 112,16 0-224,8 0 288,6 0-304,-1 0 0,-2 0-432,-8 0-1617,-6 0-1137,-10 12-1696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7587,'0'0'9813,"-5"10"-9525,40-10-256,13 0 96,19 0-128,16-15-928,16 1-1681,2 2-2418,-2 5-2096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6627,'0'0'7918,"-14"12"-7331,-45 39 14,57-50-581,0 1 0,0 1 1,0-1-1,0 0 0,1 0 1,-1 1-1,0-1 0,1 1 1,0-1-1,0 1 0,0-1 1,0 1-1,0 0 1,0 0-1,1-1 0,-1 1 1,1 0-1,0 0 0,0 0 1,0 0-1,0 0 0,0-1 1,0 1-1,1 0 1,0 0-1,0 0 0,-1-1 1,1 1-1,1 0 0,-1-1 1,0 1-1,1-1 0,-1 1 1,1-1-1,0 0 0,0 0 1,3 4-1,11 3 114,0 0 0,1-2 0,21 8 0,13 5 51,-33-11-157,0 1 1,0 0-1,-1 1 1,29 25-1,-39-29-28,0-1-1,-1 1 0,1 1 0,-1-1 1,0 1-1,-1 0 0,0 0 1,0 1-1,-1-1 0,0 1 0,-1 0 1,4 13-1,-7-21 4,1 0 1,-1 0-1,0 1 0,0-1 1,0 0-1,0 0 0,0 0 1,0 1-1,0-1 1,0 0-1,0 0 0,0 0 1,-1 0-1,1 0 0,0 1 1,-1-1-1,1 0 0,-1 0 1,0 0-1,1 0 1,-1 0-1,0 0 0,1 0 1,-1-1-1,0 1 0,0 0 1,0 0-1,0 0 0,0-1 1,0 1-1,0-1 1,0 1-1,0-1 0,0 1 1,0-1-1,0 1 0,-2-1 1,-5 2 6,1-1 1,-1-1 0,0 1-1,-14-2 1,5 0-125,-2 2-234,-41-4-3626,20-7-1223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10213,'0'0'3873,"150"-41"-2400,-91 34 144,-8 2-993,-17 3-512,-4-3-96,-6 5-32,0 0-1809,5 0-1520,-2 0-1729,3 10-2594</inkml:trace>
  <inkml:trace contextRef="#ctx0" brushRef="#br0" timeOffset="1">770 29 9620,'0'0'7703,"-10"28"-6724,-1-2-644,-61 151 1936,56-139-1844,-2-1 1,-1-2-1,-2 0 0,-1-1 0,-2 0 1,-51 53-1,72-84-473,-15 14 123,2 0 0,-22 29-1,33-39-350,1 0 0,0 0 0,0 0 0,1 1 0,0-1-1,0 1 1,1 0 0,0-1 0,0 1 0,1 0 0,-1 11 0,2 65-9302,0-38 1864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6739,'0'0'4845,"28"-9"-2617,96-27-940,-118 34-1186,0 1 0,1-1 0,0 2 0,-1-1 0,1 1 0,-1 0 1,1 0-1,-1 1 0,1 0 0,0 0 0,8 3 0,-11-2-53,0-1 0,0 1 1,0 1-1,-1-1 0,1 0 1,0 1-1,-1 0 0,0 0 1,0 0-1,0 0 0,0 0 1,0 1-1,3 4 0,-2 1 42,0 0 0,0 0 0,-1 0-1,0 0 1,-1 0 0,0 0 0,0 1-1,-1-1 1,0 1 0,-1-1 0,0 1-1,-2 13 1,1-18-3,0 0 0,0 0 0,-1 0 1,1 0-1,-1 0 0,0 0 0,-1-1 0,1 1 0,-1-1 0,0 1 1,0-1-1,-5 5 0,-5 4 290,0 0-1,-18 12 1,11-10-139,19-14-219,0 0 0,0-1 0,0 1-1,0 0 1,0 0 0,1 0-1,-1 0 1,0 0 0,0 0-1,1 0 1,-1 0 0,1 0-1,-1 0 1,1 0 0,-1 1-1,1-1-9,0-1 0,0 1 0,0-1 0,0 0 0,0 1 0,0-1 0,1 1 0,-1-1 0,0 0 0,0 1 0,0-1 0,1 1 0,-1-1 0,0 0 0,0 1 0,1-1 0,-1 0 0,0 1 0,1-1 0,-1 0 0,0 0 0,1 1 0,-1-1 0,0 0 0,1 0 0,0 1 0,4 0 27,-1 1-1,1-1 1,0 0 0,0-1-1,6 1 1,-7 0-57,31 2 91,68 8-44,-88-8-31,-1 0-1,-1 0 0,1 2 0,-1 0 0,15 7 0,-26-11 3,0 0 0,0-1 0,-1 1 0,1 1 0,-1-1 0,1 0 0,0 0 0,-1 0 0,0 1 0,1-1 0,-1 1 0,0-1 0,0 1 0,0 0 0,0-1-1,0 1 1,0 0 0,0 0 0,-1 0 0,1-1 0,0 1 0,-1 0 0,0 0 0,1 0 0,-1 0 0,0 0 0,0 0 0,0 0 0,-1 3 0,0-2 3,0 0 0,0 0 0,0 0 1,0 0-1,-1-1 0,0 1 0,1 0 0,-1-1 1,0 1-1,0-1 0,0 1 0,-1-1 0,1 0 0,0 0 1,-1 0-1,0 0 0,-3 1 0,-14 7-59,0 0 1,-1-2-1,-1-1 0,1 0 1,-1-1-1,-41 4 0,26-7-1918,0-1-1,0-2 0,-54-6 1,1-12-4774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10085,'0'0'5101,"-29"21"-4410,-94 74 330,115-87-907,1 0-1,0 0 0,0 0 0,1 1 1,0 0-1,0 0 0,1 1 0,-7 16 1,-2 14 200,1-1 0,1 2 0,-10 78 0,15-56-25,4 123 1,6-152-261,1 0-1,1 0 0,2-1 1,2 0-1,0 0 1,18 36-1,-5-21-33,2 0 0,2-2 0,38 50 0,-39-62-191,1-1 1,2-2 0,1-1-1,1-1 1,57 42 0,-62-55-575,0 0-1,1-2 1,38 15 0,-40-20-507,0-1 1,1-2 0,0 0 0,34 3 0,62-5-6728,-116-4 7654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46 9300,'0'0'5883,"-2"-3"-5275,0 0-348,2 2-103,-1-1 1,0 1-1,1 0 0,-1 0 1,1 0-1,0 0 0,-1-1 1,1 1-1,0 0 0,0 0 1,0-4 1464,2 5-1455,0 0 1,0-1-1,-1 1 1,1-1 0,0 1-1,0-1 1,0 0-1,0 0 1,0 0-1,2-2 1,-3 3 120,19 1-131,-15-1-153,0 1-1,0-1 0,1 0 1,-1 0-1,0 0 1,0-1-1,10-2 0,-14 2 3,-1 1 55,2-1-48,0-1 1,1 1-1,-1 0 1,0 0-1,0 1 1,1-1-1,-1 0 0,0 1 1,1-1-1,-1 1 1,1 0-1,-1 0 0,0 0 1,1 0-1,-1 0 1,5 1-1,7 0 23,2 0-38,1 1 0,-1 0 1,0 2-1,0-1 0,0 2 0,-1 0 0,0 1 0,0 1 0,0 0 1,-1 1-1,20 14 0,-8-4 8,0 2 1,-2 2-1,0 0 0,-2 1 1,20 26-1,-11-7 14,-2 2 0,-3 0 0,-1 2 0,19 48 1,-12-13-49,33 133 0,-54-170 33,-2 1 0,-2 0 0,-3 1 0,-1-1 0,-2 1 0,-6 59 0,2-87 3,-1 0-1,-1 0 1,-1-1 0,0 0-1,-1 0 1,-1 0 0,0-1-1,-2 0 1,1-1 0,-2 0-1,0 0 1,-1-1 0,0-1-1,-2 0 1,-22 18 0,14-14-131,0-2 1,-1 0-1,-1-1 1,0-1-1,-1-2 1,0 0 0,-1-2-1,0-1 1,-47 9-1,56-15-2470,-34 0 0,40-4-2513,9-10-2621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6915,'0'0'9404,"2"-2"-8835,-2 2-564,1-1 1,-1 1-1,0 0 1,0 0 0,1 0-1,-1-1 1,0 1-1,1 0 1,-1 0 0,0 0-1,0 0 1,1 0-1,-1 0 1,0 0 0,1 0-1,-1 0 1,0 0-1,1 0 1,-1 0-1,0 0 1,0 0 0,1 0-1,-1 0 1,0 0-1,1 0 1,-1 0 0,0 0-1,1 0 1,-1 1-1,0-1 1,0 0 0,1 0-1,-1 0 1,0 1-1,0-1 1,1 0-1,-1 0 1,0 0 0,0 1-1,0-1 1,0 0-1,1 1 1,-1-1 0,0 0-1,0 0 1,0 1-1,0-1 1,0 0 0,0 1-1,0-1 1,0 0-1,0 0 1,0 1-1,0-1 1,6 29 246,-4-19-110,61 263 1859,-32-144-1777,-16-54-765,-15-75 398,0 1 0,1 0 0,-1-1 0,0 1 0,0-1 0,1 1 0,-1-1 0,0 1-1,1 0 1,-1-1 0,1 1 0,-1-1 0,1 0 0,-1 1 0,1-1 0,-1 1 0,1-1 0,-1 0 0,1 1 0,0-1 0,-1 0 0,1 0 0,0 1 0,-1-1 0,1 0 0,-1 0 0,1 0 0,0 0 0,-1 0 0,1 0 0,0 0 0,-1 0 0,2 0-1,0 0-220,0-1-1,0 1 0,0-1 0,0 1 0,0-1 0,0 0 1,0 0-1,0 0 0,0 0 0,0 0 0,2-2 0,21-25-4656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4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8020,'0'0'8449,"-26"22"-7457,-85 74-293,44-35-36,48-41-286,-1-2 0,0-1 1,-2 0-1,0-2 1,-44 24-1,66-39-361,-3 2 62,0-1 1,0 1-1,0-1 1,0 0-1,0 0 1,-1 0-1,1-1 0,0 1 1,-6 0 757,17-1-132,16-1-567,10 1-100,0 1 0,65 10 0,76 36 149,-144-37-1235,-1 2 1,-1 1-1,46 29 0,-42-16-3850,-14 0-2811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6515,'0'0'10055,"4"-2"-9865,-3 1-185,-1 1 0,1 0 0,0-1 0,-1 1 0,1 0 0,-1 0 0,1 0 0,-1-1 0,1 1 0,0 0 0,-1 0 0,1 0 0,-1 0 0,1 0 0,0 0 0,-1 0 0,1 0 0,-1 0 0,1 0 0,0 1 0,-1-1 0,1 0 0,-1 0 0,1 0 0,-1 1 0,1-1 0,0 0 0,-1 1 1,1-1-1,0 1 0,0 1 18,0 0 1,0-1 0,0 1 0,0 0 0,0 0 0,0 0 0,0 0 0,-1 0-1,2 4 1,0 11 249,2 35 0,-4-39-168,1 252 1659,-3-237-1668,-2 0-1,0 0 1,-11 37 0,9-43-95,5-16-4058,14-24-2032,-8 9 4283,12-17-3570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6755,'0'0'6262,"10"-3"-6009,2-1-158,1 1 1,-1 0-1,22-3 0,-30 6-72,0 0-1,1 0 1,-1 0 0,0 0-1,0 0 1,0 1-1,0 0 1,0-1 0,0 2-1,0-1 1,0 0 0,0 1-1,0 0 1,0 0 0,-1 0-1,1 0 1,-1 1-1,5 3 1,-4-2-10,-1 1-1,0-1 1,0 0 0,0 1 0,0 0-1,-1 0 1,0-1 0,0 1-1,0 1 1,0-1 0,0 6-1,0 2 6,0 1-1,-2-1 0,-1 21 1,1-30-11,-1 0 1,0 0 0,-1 0 0,1 0 0,-1 0 0,1 0 0,-1 0 0,0-1-1,-1 1 1,1-1 0,-1 1 0,1-1 0,-1 0 0,0 0 0,0 0 0,-1 0 0,1-1-1,0 1 1,-6 2 0,-1 1 257,-1 0 0,0-1 0,0 0 0,-1 0 0,-20 4 0,42-10 472,1 0-1,0 1 1,14 1-1,9 1-614,17-4-230,1-2-1,52-10 1,-100 13-215,-1 0 0,1 0 0,0 0 0,-1 0 0,1-1 0,4-2 0,-7 3-103,1 0 0,0 0 0,0 0 0,-1-1 0,1 1 0,-1-1 0,1 1 0,-1-1 0,0 0 0,0 1 0,0-1 0,2-4 0,1-8-3909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 3890,'0'0'8660,"7"-2"-8241,-6 2-376,0-1 0,1 1 0,-1-1 0,0 1 1,0 0-1,0 0 0,0-1 0,0 1 0,1 0 1,-1 0-1,0 0 0,0 0 0,0 0 0,1 0 0,-1 1 1,0-1-1,0 0 0,0 1 0,2 0 0,-3 0 7,1 1-1,-1-1 0,0 1 1,0-1-1,0 1 0,0-1 1,0 1-1,0-1 0,0 1 1,0-1-1,-1 1 0,1-1 1,0 1-1,-1-1 0,0 1 1,1-1-1,-1 1 0,0-1 0,1 0 1,-3 2-1,-15 30 596,-2-1 0,-1 0-1,-1-2 1,-2-1 0,-42 41 0,62-67-659,3-1 298,-1-1-1,1 1 0,-1-1 1,1 1-1,-1-1 0,1 1 0,0 0 1,0 0-1,-2 2 0,3-3-258,0 0-1,0 0 1,0 0 0,0 0-1,0-1 1,1 1-1,-1 0 1,0 0-1,0 0 1,1-1 0,-1 1-1,0 0 1,1 0-1,-1 0 1,1-1-1,-1 1 1,1 0 0,-1-1-1,1 1 1,-1 0-1,1-1 1,0 1-1,-1-1 1,1 1 0,0-1-1,-1 1 1,1-1-1,1 1 1,34 19-43,0-1 1,47 16 0,-43-18-75,-6-5-1566,0 0 0,1-2 0,1-2 0,63 7 1,-3-7-4527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11301,'0'0'5843,"133"-63"-5891,-101 58 32,6 5-1697,2 0-1056,5 0-1377,-2 15-176,-16 14 192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22 509 6659,'0'0'11093,"-22"7"-10885,79-7 80,7 0 177,3 0-465,-3-10-209,3-7-1583,7 5-1714,9 8-2113</inkml:trace>
  <inkml:trace contextRef="#ctx0" brushRef="#br0" timeOffset="1">1137 1 11221,'0'0'8151,"-6"0"-7735,5 0-391,-1 0 0,1 0 0,0 0 0,0 1 0,-1-1 0,1 0 0,0 1 0,0-1 0,0 1 0,0-1 0,0 1 0,0-1-1,-1 1 1,1 0 0,1 0 0,-1 0 0,0-1 0,0 1 0,0 0 0,0 0 0,0 0 0,1 0 0,-1 0 0,1 0 0,-1 1 0,1-1 0,-1 0 0,1 0 0,-1 0 0,1 0 0,0 1 0,-1 1 0,0 8 157,0 0 0,1 0 0,1 15 0,0 1 53,-2 43 85,3 87-312,-2-154-300,0 1-1,1-1 1,0 0-1,0 0 0,0 1 1,0-1-1,0 0 1,0 0-1,1 0 0,-1 0 1,1 0-1,0-1 1,0 1-1,0 0 0,5 3 1,-3-2-535,0-1 1,1 0 0,-1-1 0,1 1-1,0-1 1,0 0 0,0 0-1,0-1 1,7 2 0,42 6-6148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24 169 2609,'0'0'12673,"-4"9"-11948,0 3-549,0 0-1,1 0 0,0 0 0,1 1 1,0-1-1,1 1 0,0-1 0,1 1 1,1 0-1,2 14 0,-3-21-146,1 0 0,0 0 0,1 0 0,-1-1 1,1 1-1,0 0 0,1-1 0,-1 0 0,1 1 0,0-1 0,1 0 0,-1-1 0,1 1 0,0 0 0,0-1 0,0 0 1,1 0-1,-1 0 0,1-1 0,0 1 0,0-1 0,0 0 0,1-1 0,-1 1 0,11 2 0,-6-3 33,0 0 0,1-1 0,-1-1 1,0 1-1,1-2 0,-1 1 0,1-1 0,-1-1 0,0 0 0,0-1 0,0 1 0,0-2 0,0 0 0,-1 0 0,1 0 0,-1-1 1,0-1-1,0 0 0,-1 0 0,9-8 0,-8 6 74,1-1 0,-1 0 0,-1-1 0,0 0 0,0 0 0,-1-1 0,0 0 0,-1 0-1,0-1 1,-1 0 0,0 0 0,-1 0 0,0 0 0,-1-1 0,3-25 0,-6 33-103,1-10 126,0 1 1,-4-29-1,3 39-133,-1 0 0,0 0-1,0 0 1,0 1 0,0-1 0,-1 0-1,0 0 1,1 1 0,-1-1 0,-1 1-1,1 0 1,0 0 0,-1 0 0,0 0 0,-3-4-1,-2 1-29,0 1-1,-1-1 0,1 2 1,-1-1-1,0 1 0,0 0 1,0 1-1,0 0 1,-20-4-1,0 4-699,-59 0-1,81 3 533,1 0-119,0 0 1,-1 0-1,1 1 1,0 0-1,0 0 1,0 0-1,0 1 0,0 0 1,1 0-1,-1 1 1,-8 4-1,9-3-379,0 0-1,0 0 0,1 0 1,-1 0-1,1 1 0,0 0 0,-4 5 1,-12 26-5893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364 163 8980,'0'0'1705,"-12"-24"-8,-1-1-954,0 0 1,-19-25-1,30 46-666,-1 1 0,0 0 0,1 1 0,-1-1 0,-1 0 0,1 1 1,0 0-1,-1-1 0,1 1 0,-1 1 0,1-1 0,-1 0 0,0 1 0,-4-1 0,1 1 27,-1 0 0,0 0 0,0 1 0,-14 1 0,8 0 32,7-1-78,0 1 0,-1 0 0,1 1 0,0-1 0,0 1 1,0 1-1,0-1 0,0 1 0,1 1 0,-1-1 1,1 1-1,0 0 0,0 0 0,0 1 0,0 0 1,1 0-1,0 0 0,0 1 0,0-1 0,-4 9 1,3-5-47,1 0 1,1 0-1,-1 1 1,2-1 0,-1 1-1,1 0 1,1 0 0,0 0-1,0 0 1,1 1-1,0-1 1,1 0 0,0 1-1,2 10 1,-1-18-16,-1 1 0,1 0 1,0-1-1,0 1 0,1-1 1,-1 1-1,1-1 0,0 0 1,0 0-1,0 1 0,0-1 0,1-1 1,-1 1-1,1 0 0,-1 0 1,1-1-1,0 0 0,0 1 1,0-1-1,0-1 0,1 1 0,-1 0 1,1-1-1,-1 1 0,1-1 1,-1 0-1,5 1 0,11 1-26,-1 0-1,1-1 1,0-1-1,21-2 1,-19 1 30,-15 0-1,0 0 0,-1 0 0,1 0 0,0-1 0,-1 0 0,1 0 0,-1-1 0,8-2 0,-10 3 52,-1-1 0,0 1 1,0-1-1,0 1 0,0-1 0,-1 0 0,1 0 0,0 0 0,-1 0 0,1 0 0,-1 0 0,0 0 0,0-1 1,0 1-1,0 0 0,0-1 0,0 1 0,0 0 0,-1-1 0,1-4 0,3-25 1115,5-21 1932,-9 85-612,0-9-2421,0 48 222,-1 25-82,3 1-1,20 123 1,97 216 62,-115-423-261,7 20 4,-1 1 0,-2-1 0,-1 1 0,3 53 1,-9-80-3,-3 23 15,2-29-21,-1 0 0,1 1 0,-1-1 0,1 0 0,-1 0 0,1 0 0,-1 0 1,0 0-1,1 0 0,-1 0 0,0 0 0,0 0 0,0 0 0,0-1 0,0 1 0,0 0 0,0 0 0,0-1 0,0 1 0,0-1 0,0 1 1,-2 0-1,-9 1 52,0 0 1,0-1 0,0 0-1,0-1 1,0 0 0,-23-4-1,23 1-33,1 1-1,-1-2 0,1 1 1,0-1-1,1-1 0,-1 0 1,1-1-1,0 0 1,0 0-1,1-1 0,-1-1 1,2 1-1,-1-2 0,-7-8 1,7 6-38,0 0 1,1-1 0,0 0-1,1 0 1,0 0 0,1-1-1,0 0 1,1-1-1,1 1 1,0-1 0,-3-19-1,5 19-223,1 0 1,0 0-1,1 0 0,0 0 0,4-24 0,-2 31 5,0 0 0,0 1-1,0-1 1,1 1 0,0-1-1,1 1 1,-1 0-1,1 0 1,0 1 0,0-1-1,1 1 1,0 0-1,7-7 1,6-2-930,0 1 0,1 1 0,0 0 0,1 1 0,0 1 0,37-12 0,43-5-5185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77 395 6227,'0'0'2897,"-12"-26"-880,-36-89-491,44 106-1370,1 0-1,1 0 0,0 0 1,0-1-1,0 1 1,1-1-1,1 1 1,0-1-1,1-14 0,0 7 92,0 12-201,-1 0-1,1 0 1,0 0 0,0 0-1,0 0 1,1 0 0,-1 0 0,1 0-1,1 0 1,-1 1 0,1-1-1,-1 1 1,1 0 0,1-1 0,-1 1-1,0 1 1,1-1 0,0 1-1,0-1 1,0 1 0,0 0-1,1 0 1,7-3 0,-2 1-13,1 1 0,0 1 1,0 0-1,0 0 0,0 1 1,0 1-1,1 0 0,-1 0 1,21 2-1,-27-1-25,0 1 0,0 0 0,-1 0-1,1 0 1,0 0 0,-1 1 0,0 0 0,1 0 0,-1 0 0,0 0 0,0 1-1,0 0 1,0-1 0,6 7 0,-5-3-14,0 0 1,0 1-1,0-1 1,0 1-1,-1 0 1,-1 1-1,7 14 0,-3 2-5,-1 1-1,-1 0 1,0 0-1,0 40 1,-4-40 17,2 1 61,-2 1 0,-2 0 1,-4 37-1,4-59 42,0-1 0,0 0 0,0 0 0,-1 0 1,0 0-1,0 0 0,0-1 0,0 1 0,0 0 0,-1-1 1,-5 6 116,7-7-54,-1-8 1065,3-4-1054,1-1-1,0 1 1,0 0 0,1 0 0,0-1 0,1 2 0,0-1 0,0 0-1,11-15 1,59-81-86,-71 103-69,18-25 42,2 1 0,0 1 0,2 1 0,46-36 0,-61 54-74,-1 0 0,1 1-1,0 0 1,1 0-1,0 1 1,-1 1 0,1 0-1,1 0 1,-1 1 0,1 1-1,-1 0 1,1 0 0,0 1-1,-1 1 1,1 0-1,0 0 1,20 5 0,-28-5-15,-1 1 0,0 0 0,0 1 0,1-1 0,-1 0 0,0 1 0,0 0 0,-1 0 0,1 0 0,0 0 0,0 0 0,-1 0 0,0 1 0,5 4 0,-4-2-90,0 0 0,0 0 0,-1 1-1,0-1 1,0 0 0,0 1-1,0-1 1,0 8 0,1 5-517,-2 1 0,0 0 1,-1 0-1,-4 29 0,0-21-651,-1-1 0,-2-1 0,-1 1 0,-1-1 0,-21 42 0,-24 40-4312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8356,'0'0'5853,"-23"4"-5165,-73 18-141,91-21-496,1 1-1,-1-1 1,1 1-1,-1 0 0,1 0 1,0 0-1,0 1 1,0-1-1,0 1 0,1 0 1,-1 1-1,-3 3 1,5-5 6,1 1 0,-1 0 0,1 0 1,-1 0-1,1 0 0,0 0 0,0 0 1,0 0-1,0 0 0,1 1 0,0-1 1,-1 0-1,1 5 0,1-5-23,-1 0-1,1 0 0,0 0 1,0 0-1,0 0 1,0 0-1,0 0 1,1 0-1,-1-1 0,1 1 1,0-1-1,0 1 1,0-1-1,0 0 1,0 1-1,0-1 1,1 0-1,-1-1 0,1 1 1,-1 0-1,6 2 1,9 5 163,0-1 1,27 8-1,-24-9-47,46 17 120,-11-5-106,85 43 0,-120-48-170,-20-13 5,0-1-1,0 0 1,0 0-1,1 1 1,-1-1-1,0 0 1,0 0-1,0 1 1,0-1-1,1 0 1,-1 0-1,0 1 0,0-1 1,0 0-1,0 1 1,0-1-1,0 0 1,0 0-1,0 1 1,0-1-1,0 0 1,0 1-1,0-1 1,0 0-1,0 1 1,0-1-1,-1 1 0,1-1-2,-1 1-1,0-1 0,1 1 0,-1-1 0,0 0 0,0 1 0,1-1 1,-1 0-1,0 1 0,0-1 0,1 0 0,-1 0 0,0 0 1,0 0-1,0 0 0,-1 0 0,-264 2-3295,254-2 2916,-22-1-2343,1-2 0,-58-12 1,36-1-2799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3362,'0'0'11333,"50"-50"-11445,-25 50-977,7 0-2689,0 0-1408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6931,'0'0'7684,"-19"125"-6020,-5-64-543,-2 1-209,-6-4-479,-3-5-385,-3-7 144,6-3-192,3-9-913,7-1-1792,12-4-2609,10-7-3218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9861,'0'0'6912,"19"7"-6325,2 0-343,36 19 0,-54-23-222,0-1 1,0 0-1,0 1 0,0-1 0,0 1 0,0 0 0,-1 0 1,1 0-1,-1 0 0,0 1 0,0-1 0,0 0 0,-1 1 1,1 0-1,1 6 0,-1 0 30,0 0 0,0 1-1,-2-1 1,1 11 0,-1-10-15,0-3-6,0 0 1,0 0-1,-1 0 0,0 0 1,-3 13-1,3-17-21,-1 0 1,1 0-1,-1 0 1,0-1-1,0 1 0,-1-1 1,1 1-1,-1-1 0,1 0 1,-1 0-1,0 0 1,-5 3-1,0 0 43,0-1 0,0 0 0,0 0 1,0-1-1,0 0 0,-1-1 0,0 0 0,0 0 0,0-1 0,0 0 1,0 0-1,-10-1 0,17-1 331,3-1-345,-1 0 1,0 1-1,1-1 1,-1 0-1,1 0 0,-1 0 1,1 0-1,-1 0 1,1 0-1,-1 1 0,1-1 1,0 0-1,0 1 1,-1-1-1,1 0 0,0 1 1,0-1-1,0 1 1,0-1-1,-1 1 0,1-1 1,0 1-1,1-1 0,23-7-119,-4 4 41,0 1 1,1 2 0,41 0 0,-32 2-7,-24-1 38,-1 0 0,1 1 0,-1 0 0,0 0 0,0 1 0,1 0 0,-1 0 0,0 0 0,-1 1 0,1 0 0,0 0 1,7 6-1,-9-6-3,-1 0 0,1 0 0,-1 0 1,0 0-1,0 1 0,0 0 1,0-1-1,0 1 0,-1 0 1,0 0-1,0 0 0,0 1 0,0-1 1,-1 0-1,0 1 0,0-1 1,0 1-1,0 5 0,0-7 16,-1 1-1,0-1 0,0 1 0,0-1 1,0 1-1,-1-1 0,0 1 0,0-1 1,1 0-1,-2 1 0,1-1 0,0 0 1,-1 0-1,-3 6 0,1-5 49,0 0 1,-1 1-1,1-2 1,-1 1-1,0-1 0,0 1 1,0-1-1,-7 2 1,-4 3 80,0-2 0,0 0 1,0-1-1,-1-1 0,-31 4 1,16-5-419,1-1-1,-43-4 1,57 0-928,0-1 1,0 0-1,1-1 0,-1-1 0,-25-12 1,-38-15-7480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2:43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329 246 5507,'0'0'6026,"-25"6"-5087,-83 26-122,102-30-740,1 0 0,-1 0 0,1 0 0,-1 1 1,1 0-1,0 0 0,0 1 0,0-1 0,0 1 0,0 0 0,1 0 1,0 1-1,-7 8 0,2-1 102,-6 6 1,1 0 0,1 1 0,1 1 0,-13 27 0,19-33-131,1 0 1,0 0 0,1 0 0,1 1 0,0 0 0,1-1 0,-1 28 0,3-34-36,4 82 65,-3-78-79,1 0 0,1-1 0,0 1 0,0-1 0,9 19 1,1-4-3,1-1 0,1 0 1,2 0-1,0-2 0,31 32 0,-36-42-1,0-2 0,1 0 1,0 0-1,1-1 0,0-1 0,1 0 0,0-1 0,0-1 0,1 0 0,31 9 0,-1-9 169,0-1 1,0-3-1,1-2 1,69-7-1,-92 4-20,0-1-1,0-1 1,-1-1-1,1-1 1,-1-1-1,-1-2 1,28-12-1,-36 13-1,1-1 0,-1 0 0,0 0 0,-1-2 0,0 0 0,-1 0 0,-1-1 0,1 0 0,-2-1 0,0 0 0,12-20 0,-11 10 83,0 0-1,-1 0 0,-1-1 1,-1-1-1,-2 1 1,5-34-1,-6 20 107,-2 0 1,-2 0-1,-5-63 1,1 82-253,-1-1 0,0 1 1,-2 1-1,0-1 0,-1 1 0,-18-32 1,6 16-44,-2 2 0,-36-46 0,44 63-56,0 1 0,0 0 0,-1 1-1,-1 0 1,0 1 0,-1 1 0,0 1 0,-1 0 0,0 1 0,0 0-1,-1 2 1,0 0 0,-1 1 0,-31-6 0,15 7-985,-1 2 0,0 2 1,0 1-1,0 1 0,-71 13 1,8 16-5625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86 4338,'0'0'8711,"-11"-14"-7775,0 0-758,0 1 0,-21-18 0,30 30-150,0-1 1,0 1 0,0-1 0,-1 1-1,1 0 1,0 0 0,-1 0 0,1 0-1,-1 1 1,1-1 0,-1 1 0,1-1 0,-1 1-1,1 0 1,-1 0 0,1 0 0,-1 0-1,1 1 1,-1-1 0,1 0 0,-4 2-1,-1 1 60,0 0 0,0 0 0,0 1-1,1 0 1,-7 6 0,12-10-79,-19 16 127,1 0-1,1 2 0,1-1 1,1 2-1,0 1 0,-15 23 1,6-2 41,1 2-1,-23 55 1,29-52-61,3 1 0,1 1 0,3 0 0,2 0 0,2 1 1,2 0-1,2 0 0,2 1 0,7 58 0,-3-83-115,1 0 0,2 0 1,0-1-1,1 0 0,2 0 1,0 0-1,2-1 0,13 22 0,-6-16-9,1-2 0,2 0 0,1 0 0,0-2 0,37 31 0,-7-15-403,2-3-1,1-1 1,2-4-1,1-1 1,109 41 0,-81-42-1361,1-4 1,0-4-1,94 13 1,78-4-5011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9508,'0'0'248,"32"-6"582,-12 2-507,-1-1-56,0 1 0,0 1 1,0 1-1,0 1 0,0 0 0,0 1 1,0 2-1,0 0 0,0 0 0,0 2 1,22 7-1,3 6 89,0 3 1,-2 2-1,0 1 1,-1 3 0,-2 1-1,0 2 1,-2 1-1,57 62 1,-56-50-206,-2 1 1,-2 2-1,-2 2 1,-3 1-1,-1 1 1,-2 2-1,22 62 0,-33-70-106,-2 0 0,-2 1 0,-1 1 0,-3 0-1,-1 0 1,-3 0 0,-1 0 0,-9 83-1,2-100-55,-1 0 1,-2-1-1,0 0 0,-2 0 0,-1-1 0,-1 0 0,-2-1 0,0-1 0,-1 0 0,-20 23 1,-10 7-770,-3-2 1,-101 84 0,-3-14-2609,-10-7-1846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254 304 368,'0'0'3127,"19"-8"-1924,56-24-117,-57 19-235,-18 13-822,0 0 1,1 0-1,-1-1 0,0 1 0,0 0 0,0 0 1,0-1-1,0 1 0,1 0 0,-1 0 0,0-1 0,0 1 1,0 0-1,0-1 0,0 1 0,0 0 0,0 0 1,0-1-1,0 1 0,0 0 0,0-1 0,0 1 1,0 0-1,0 0 0,0-1 0,-1 1 0,1 0 0,0-1 1,0 1-1,0 0 0,-2-1 72,1 0 1,0 0-1,0 0 1,0 0-1,-1 1 1,1-1-1,0 0 1,-1 1-1,1-1 1,-3 0-1,4 1-100,-23-4 654,0 1 0,-1 2-1,1 0 1,-27 2 0,7 0 324,-121-1 3391,361 0-3438,843-13 220,-654-3-790,1642-53 1220,-1760 63-1486,91-10-2,-321 14-93,-27 2 12,0 0 0,0-1 0,-1-1-1,1 0 1,-1 0 0,13-4 0,-22 5-11,-1 1 0,1 0 0,-1 0 1,1 0-1,-1-1 0,1 1 0,-1 0 1,1 0-1,-1-1 0,0 1 0,1-1 1,-1 1-1,1 0 0,-1-1 0,0 1 1,1-1-1,-1 1 0,0-1 0,0 1 1,1-1-1,-1 1 0,0-1 0,0 1 1,0-1-1,0 1 0,0-1 0,1 1 1,-1-1-1,0 1 0,0-1 0,0 0 1,0 1-1,-1-1 0,1 1 0,0-1 1,0 1-1,0-1 0,0 1 0,0-1 1,-1 1-1,1-1 0,0 1 0,-1-1 1,0 0-1,-16-17-125,7 11-331,0 1 1,-1 0-1,0 1 0,0 0 1,-1 1-1,1 0 0,-1 1 1,-13-2-1,4 2-2257,0 0 0,-23 2 0,-10 1-4015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8:0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3858,'0'0'10442,"7"0"-9170,55 0-314,122-1 75,82-5-364,65-12-276,632-36 974,-5 23 542,-700 28-1253,-216 2-566,202-8 444,-238 8-498,1 1 0,0-1 1,-1-1-1,1 1 0,-1-1 0,1 0 0,-1-1 0,0 1 0,6-5 0,-10 6 5,-1 0 0,0 0 1,0 0-1,0 0 0,1 0 0,-1 0 0,0 0 1,-1-1-1,1 1 0,0 0 0,0-1 0,0 1 0,-1-1 1,1 1-1,-1-1 0,1-1 0,-1 0 24,0 1 0,0-1-1,0 1 1,0-1 0,0 1-1,-1-1 1,1 1 0,-1-1 0,0 1-1,0 0 1,0-1 0,-2-3-1,-2-2-45,0 1 0,-1 0-1,1 0 1,-1 0 0,-1 1-1,1 0 1,-1 0-1,-10-6 1,1 1-320,-1 1-1,-34-16 1,46 24-181,1 0 1,-1 0-1,0 0 0,0 1 1,0 0-1,0 0 0,0 0 1,0 1-1,0 0 0,0 0 0,0 0 1,0 0-1,0 1 0,0 0 1,0 0-1,0 0 0,-8 4 1,2 2-1720,0 0 1,-13 12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6 121 7491,'0'0'7118,"1"-21"-4810,3-78 2529,-8 167-4733,-2 30 503,8 141 0,0-212-645,2-1-1,1 0 1,1 0 0,1 0 0,12 28-1,-19-54-95,1 1 0,-1-1 1,0 1-1,0-1 0,0 1 0,0-1 0,1 0 0,-1 1 0,0-1 0,0 1 0,1-1 0,-1 0 0,0 1 0,1-1 0,-1 0 0,0 1 0,1-1 0,-1 0 0,0 1 0,1-1 0,-1 0 0,1 0 0,-1 0 0,0 1 0,1-1 0,-1 0 0,1 0 0,-1 0 0,1 0 0,-1 0 0,1 0 0,-1 0 0,1 0 0,-1 0 0,0 0 0,1 0 0,-1 0 0,1 0 0,-1 0 0,1-1 0,-1 1 0,1 0 0,-1 0 0,0 0 0,1-1 0,-1 1 0,1 0 0,-1 0 0,0-1 0,1 1 0,-1 0 0,0-1 0,1 1 0,-1 0 0,0-1 0,0 1 0,1-1 0,-1 1 0,0-1 0,0 1 0,0-1 0,15-27-5986,0-8-1351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7171,'0'0'10018,"-18"12"-9687,12-7-282,-128 98 1305,100-72-1009,-47 42 324,70-65-514,0 0 0,0 0 0,-1-1-1,0-1 1,-20 8 0,26-13 1664,10-4-1423,8-5-458,0 5 44,0 0 0,0 0 0,1 2 0,-1-1 0,0 2 1,1-1-1,16 3 0,5-1-96,-8-1-514,-1 2-1,43 7 0,-50-5-670,-1 1-1,0 0 0,0 1 0,25 14 0,8 11-4769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6867,'0'0'7780,"45"-2"-7748,14-6 16,16-1-48,8 2-1169,-3 2-1040,-8 5-1569,-26 0-2288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6867,'0'0'7636,"158"-16"-7108,-83-4-528,-3-1-176,-8 6-2321,-16 6-2594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7363,'0'0'6593,"5"27"-5942,-1-10-529,6 36 608,8 91 0,-15-65-140,-3-27-299,3 1 1,3 0-1,20 88 0,-25-137-388,0 0-1,0 1 1,1-1-1,0 0 1,0 0-1,0-1 1,0 1-1,0 0 1,1-1-1,0 1 1,0-1-1,0 0 1,5 4-1,-5-5-167,0 0 0,0 0 0,1-1-1,-1 1 1,0-1 0,1 0-1,-1 0 1,1-1 0,-1 1 0,1-1-1,0 1 1,-1-1 0,1 0-1,-1 0 1,1-1 0,4 0 0,-3-1 91,0 1 1,-1-1-1,0 0 1,1 0-1,-1-1 0,0 1 1,0-1-1,0 0 1,-1 0-1,1 0 1,-1 0-1,0-1 1,1 1-1,-2-1 1,1 0-1,0 0 1,3-9-1,3-2 149,-2-2 1,0 1-1,6-26 0,-12 40 59,1-5 662,0 0-1,0-1 0,-1 1 0,0-8 1,14 27 424,-6-1-1063,0 0 0,1 0-1,0-1 1,1 0 0,0-1 0,1 0-1,0-1 1,0 0 0,0-1 0,19 8-1,-10-8 161,1-1-1,-1-1 0,1 0 0,1-2 0,-1-1 0,1 0 0,32-3 0,-50 1-101,1 0 0,0 0 0,0-1 0,-1 1 0,1-1 0,-1-1 0,1 1 0,-1-1 0,1 0 0,-1 0 0,0-1 0,8-4 0,-10 4-14,0 0 1,0 0 0,0 0 0,0 0 0,-1 0-1,1-1 1,-1 1 0,0-1 0,0 1-1,0-1 1,-1 0 0,1 0 0,-1 0 0,0 0-1,0 0 1,0 0 0,-1 0 0,1-5-1,1-12 30,-2 1-1,0 0 0,-1 0 0,-1-1 0,0 1 0,-2 0 0,0 0 0,-9-22 0,10 34-90,-1 0 1,0 0-1,0 0 0,0 0 0,-1 1 1,0-1-1,-1 1 0,0 1 1,0-1-1,0 1 0,-1 0 1,0 0-1,0 1 0,0 0 0,-1 0 1,0 1-1,0 0 0,0 0 1,0 1-1,0 0 0,-10-2 0,-5 1-146,-1 1 0,0 1 0,1 1 0,-33 3 0,52-2-59,0 0 1,0 1 0,0-1-1,0 1 1,1 0 0,-1 0 0,0 0-1,1 0 1,-1 1 0,0-1 0,1 1-1,0 0 1,-1 0 0,1 0 0,0 1-1,0-1 1,0 1 0,1 0 0,-4 3-1,4-2-435,-1 0-1,1 1 1,0-1-1,0 1 1,1 0-1,-1 0 0,1-1 1,0 1-1,0 0 1,1 0-1,-1 0 1,1 0-1,0 0 0,2 7 1,4 32-6083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3:17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336 135 7267,'0'0'3391,"-26"-22"-1304,26 22-2087,-113-87 1678,109 84-1594,0 0 0,0 0 0,0 1 0,0 0 1,-1-1-1,1 1 0,-1 1 0,0-1 0,0 1 1,1 0-1,-1 0 0,0 0 0,0 1 1,0-1-1,0 1 0,0 0 0,0 1 0,-7 1 1,2-1 129,5 0-169,1 0 0,0 0-1,0 0 1,0 1 0,0 0 0,0-1 0,0 1 0,0 1 0,1-1 0,-1 0-1,1 1 1,0 0 0,0 0 0,0 0 0,0 0 0,0 1 0,0-1 0,1 1 0,0-1-1,0 1 1,0 0 0,0 0 0,-2 5 0,1-1-14,1 1-1,0-1 1,0 0-1,0 1 1,1-1 0,1 1-1,-1 0 1,1-1 0,1 1-1,2 16 1,-2-23-26,0 0-1,-1 1 1,1-1 0,0 0 0,0 0 0,1 0-1,-1 0 1,0 0 0,1 0 0,-1 0 0,1 0-1,0 0 1,-1-1 0,1 1 0,3 1 0,0 0 3,0 0 0,0 0 1,0-1-1,0 0 0,0 0 1,8 1-1,5 1 33,1-1 0,35 0 1,35-3 67,-88 0-84,1 0 0,0-1 0,0 1 0,-1 0 0,1 0 0,0-1 0,-1 1 0,1-1 0,-1 0 0,1 1 0,0-1 0,-1 0-1,1 0 1,-1 0 0,0 0 0,1 0 0,-1 0 0,0 0 0,0-1 0,0 1 0,0 0 0,0-1 0,0 1 0,0-1 0,0 1 0,0-1 0,-1 1 0,1-1 0,0 0 0,-1 1 0,1-3 0,0-6 457,0 1 0,0-1 0,-1 1 0,-2-17 0,1-1 1060,4 91-1510,13 81 0,4 30 88,-20 202-55,-2-352-67,-5 34 0,5-51 4,0 1 1,-1 0-1,0-1 1,0 1-1,-1-1 1,0 0-1,-5 9 1,7-14 8,0-1 0,-1 0 0,1 1 0,-1-1 0,1 0 0,-1 0 0,0 0 1,1-1-1,-1 1 0,0-1 0,0 1 0,0-1 0,0 0 0,-1 0 0,1-1 0,0 1 1,0 0-1,0-1 0,-1 0 0,-3 0 0,3 0-3,0 0-1,0 0 1,0-1-1,0 0 1,0 1 0,0-1-1,0-1 1,0 1-1,1 0 1,-1-1-1,0 0 1,1 0 0,0 0-1,-1 0 1,-4-6-1,3 3-48,1-1-1,0-1 0,1 1 0,-1-1 0,1 1 0,1-1 1,-1 0-1,1 0 0,0 0 0,1 0 0,0 0 1,-1-15-1,1 7-252,1 0 1,1 1-1,0-1 0,1 1 1,6-24-1,-3 23-307,1 2 1,-1-1-1,2 1 0,0 0 0,17-23 0,-14 22-1177,2 0-1,20-18 1,19-9-4235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0085a80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0085a80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90085a80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90085a80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0085a805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0085a805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7.png"/><Relationship Id="rId21" Type="http://schemas.openxmlformats.org/officeDocument/2006/relationships/image" Target="../media/image1369.png"/><Relationship Id="rId42" Type="http://schemas.openxmlformats.org/officeDocument/2006/relationships/customXml" Target="../ink/ink1398.xml"/><Relationship Id="rId63" Type="http://schemas.openxmlformats.org/officeDocument/2006/relationships/image" Target="../media/image1390.png"/><Relationship Id="rId84" Type="http://schemas.openxmlformats.org/officeDocument/2006/relationships/customXml" Target="../ink/ink1419.xml"/><Relationship Id="rId138" Type="http://schemas.openxmlformats.org/officeDocument/2006/relationships/customXml" Target="../ink/ink1446.xml"/><Relationship Id="rId159" Type="http://schemas.openxmlformats.org/officeDocument/2006/relationships/image" Target="../media/image1438.png"/><Relationship Id="rId107" Type="http://schemas.openxmlformats.org/officeDocument/2006/relationships/image" Target="../media/image1412.png"/><Relationship Id="rId11" Type="http://schemas.openxmlformats.org/officeDocument/2006/relationships/image" Target="../media/image1364.png"/><Relationship Id="rId32" Type="http://schemas.openxmlformats.org/officeDocument/2006/relationships/customXml" Target="../ink/ink1393.xml"/><Relationship Id="rId53" Type="http://schemas.openxmlformats.org/officeDocument/2006/relationships/image" Target="../media/image1385.png"/><Relationship Id="rId74" Type="http://schemas.openxmlformats.org/officeDocument/2006/relationships/customXml" Target="../ink/ink1414.xml"/><Relationship Id="rId128" Type="http://schemas.openxmlformats.org/officeDocument/2006/relationships/customXml" Target="../ink/ink1441.xml"/><Relationship Id="rId149" Type="http://schemas.openxmlformats.org/officeDocument/2006/relationships/image" Target="../media/image1433.png"/><Relationship Id="rId5" Type="http://schemas.openxmlformats.org/officeDocument/2006/relationships/image" Target="../media/image1361.png"/><Relationship Id="rId95" Type="http://schemas.openxmlformats.org/officeDocument/2006/relationships/image" Target="../media/image1406.png"/><Relationship Id="rId160" Type="http://schemas.openxmlformats.org/officeDocument/2006/relationships/customXml" Target="../ink/ink1457.xml"/><Relationship Id="rId22" Type="http://schemas.openxmlformats.org/officeDocument/2006/relationships/customXml" Target="../ink/ink1388.xml"/><Relationship Id="rId43" Type="http://schemas.openxmlformats.org/officeDocument/2006/relationships/image" Target="../media/image1380.png"/><Relationship Id="rId64" Type="http://schemas.openxmlformats.org/officeDocument/2006/relationships/customXml" Target="../ink/ink1409.xml"/><Relationship Id="rId118" Type="http://schemas.openxmlformats.org/officeDocument/2006/relationships/customXml" Target="../ink/ink1436.xml"/><Relationship Id="rId139" Type="http://schemas.openxmlformats.org/officeDocument/2006/relationships/image" Target="../media/image1428.png"/><Relationship Id="rId85" Type="http://schemas.openxmlformats.org/officeDocument/2006/relationships/image" Target="../media/image1401.png"/><Relationship Id="rId150" Type="http://schemas.openxmlformats.org/officeDocument/2006/relationships/customXml" Target="../ink/ink1452.xml"/><Relationship Id="rId12" Type="http://schemas.openxmlformats.org/officeDocument/2006/relationships/customXml" Target="../ink/ink1383.xml"/><Relationship Id="rId17" Type="http://schemas.openxmlformats.org/officeDocument/2006/relationships/image" Target="../media/image1367.png"/><Relationship Id="rId33" Type="http://schemas.openxmlformats.org/officeDocument/2006/relationships/image" Target="../media/image1375.png"/><Relationship Id="rId38" Type="http://schemas.openxmlformats.org/officeDocument/2006/relationships/customXml" Target="../ink/ink1396.xml"/><Relationship Id="rId59" Type="http://schemas.openxmlformats.org/officeDocument/2006/relationships/image" Target="../media/image1388.png"/><Relationship Id="rId103" Type="http://schemas.openxmlformats.org/officeDocument/2006/relationships/image" Target="../media/image1410.png"/><Relationship Id="rId108" Type="http://schemas.openxmlformats.org/officeDocument/2006/relationships/customXml" Target="../ink/ink1431.xml"/><Relationship Id="rId124" Type="http://schemas.openxmlformats.org/officeDocument/2006/relationships/customXml" Target="../ink/ink1439.xml"/><Relationship Id="rId129" Type="http://schemas.openxmlformats.org/officeDocument/2006/relationships/image" Target="../media/image1423.png"/><Relationship Id="rId54" Type="http://schemas.openxmlformats.org/officeDocument/2006/relationships/customXml" Target="../ink/ink1404.xml"/><Relationship Id="rId70" Type="http://schemas.openxmlformats.org/officeDocument/2006/relationships/customXml" Target="../ink/ink1412.xml"/><Relationship Id="rId75" Type="http://schemas.openxmlformats.org/officeDocument/2006/relationships/image" Target="../media/image1396.png"/><Relationship Id="rId91" Type="http://schemas.openxmlformats.org/officeDocument/2006/relationships/image" Target="../media/image1404.png"/><Relationship Id="rId96" Type="http://schemas.openxmlformats.org/officeDocument/2006/relationships/customXml" Target="../ink/ink1425.xml"/><Relationship Id="rId140" Type="http://schemas.openxmlformats.org/officeDocument/2006/relationships/customXml" Target="../ink/ink1447.xml"/><Relationship Id="rId145" Type="http://schemas.openxmlformats.org/officeDocument/2006/relationships/image" Target="../media/image1431.png"/><Relationship Id="rId161" Type="http://schemas.openxmlformats.org/officeDocument/2006/relationships/image" Target="../media/image1439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380.xml"/><Relationship Id="rId23" Type="http://schemas.openxmlformats.org/officeDocument/2006/relationships/image" Target="../media/image1370.png"/><Relationship Id="rId28" Type="http://schemas.openxmlformats.org/officeDocument/2006/relationships/customXml" Target="../ink/ink1391.xml"/><Relationship Id="rId49" Type="http://schemas.openxmlformats.org/officeDocument/2006/relationships/image" Target="../media/image1383.png"/><Relationship Id="rId114" Type="http://schemas.openxmlformats.org/officeDocument/2006/relationships/customXml" Target="../ink/ink1434.xml"/><Relationship Id="rId119" Type="http://schemas.openxmlformats.org/officeDocument/2006/relationships/image" Target="../media/image1418.png"/><Relationship Id="rId44" Type="http://schemas.openxmlformats.org/officeDocument/2006/relationships/customXml" Target="../ink/ink1399.xml"/><Relationship Id="rId60" Type="http://schemas.openxmlformats.org/officeDocument/2006/relationships/customXml" Target="../ink/ink1407.xml"/><Relationship Id="rId65" Type="http://schemas.openxmlformats.org/officeDocument/2006/relationships/image" Target="../media/image1391.png"/><Relationship Id="rId81" Type="http://schemas.openxmlformats.org/officeDocument/2006/relationships/image" Target="../media/image1399.png"/><Relationship Id="rId86" Type="http://schemas.openxmlformats.org/officeDocument/2006/relationships/customXml" Target="../ink/ink1420.xml"/><Relationship Id="rId130" Type="http://schemas.openxmlformats.org/officeDocument/2006/relationships/customXml" Target="../ink/ink1442.xml"/><Relationship Id="rId135" Type="http://schemas.openxmlformats.org/officeDocument/2006/relationships/image" Target="../media/image1426.png"/><Relationship Id="rId151" Type="http://schemas.openxmlformats.org/officeDocument/2006/relationships/image" Target="../media/image1434.png"/><Relationship Id="rId156" Type="http://schemas.openxmlformats.org/officeDocument/2006/relationships/customXml" Target="../ink/ink1455.xml"/><Relationship Id="rId13" Type="http://schemas.openxmlformats.org/officeDocument/2006/relationships/image" Target="../media/image1365.png"/><Relationship Id="rId18" Type="http://schemas.openxmlformats.org/officeDocument/2006/relationships/customXml" Target="../ink/ink1386.xml"/><Relationship Id="rId39" Type="http://schemas.openxmlformats.org/officeDocument/2006/relationships/image" Target="../media/image1378.png"/><Relationship Id="rId109" Type="http://schemas.openxmlformats.org/officeDocument/2006/relationships/image" Target="../media/image1413.png"/><Relationship Id="rId34" Type="http://schemas.openxmlformats.org/officeDocument/2006/relationships/customXml" Target="../ink/ink1394.xml"/><Relationship Id="rId50" Type="http://schemas.openxmlformats.org/officeDocument/2006/relationships/customXml" Target="../ink/ink1402.xml"/><Relationship Id="rId55" Type="http://schemas.openxmlformats.org/officeDocument/2006/relationships/image" Target="../media/image1386.png"/><Relationship Id="rId76" Type="http://schemas.openxmlformats.org/officeDocument/2006/relationships/customXml" Target="../ink/ink1415.xml"/><Relationship Id="rId97" Type="http://schemas.openxmlformats.org/officeDocument/2006/relationships/image" Target="../media/image1407.png"/><Relationship Id="rId104" Type="http://schemas.openxmlformats.org/officeDocument/2006/relationships/customXml" Target="../ink/ink1429.xml"/><Relationship Id="rId120" Type="http://schemas.openxmlformats.org/officeDocument/2006/relationships/customXml" Target="../ink/ink1437.xml"/><Relationship Id="rId125" Type="http://schemas.openxmlformats.org/officeDocument/2006/relationships/image" Target="../media/image1421.png"/><Relationship Id="rId141" Type="http://schemas.openxmlformats.org/officeDocument/2006/relationships/image" Target="../media/image1429.png"/><Relationship Id="rId146" Type="http://schemas.openxmlformats.org/officeDocument/2006/relationships/customXml" Target="../ink/ink1450.xml"/><Relationship Id="rId7" Type="http://schemas.openxmlformats.org/officeDocument/2006/relationships/image" Target="../media/image1362.png"/><Relationship Id="rId71" Type="http://schemas.openxmlformats.org/officeDocument/2006/relationships/image" Target="../media/image1394.png"/><Relationship Id="rId92" Type="http://schemas.openxmlformats.org/officeDocument/2006/relationships/customXml" Target="../ink/ink1423.xml"/><Relationship Id="rId2" Type="http://schemas.openxmlformats.org/officeDocument/2006/relationships/customXml" Target="../ink/ink1378.xml"/><Relationship Id="rId29" Type="http://schemas.openxmlformats.org/officeDocument/2006/relationships/image" Target="../media/image1373.png"/><Relationship Id="rId24" Type="http://schemas.openxmlformats.org/officeDocument/2006/relationships/customXml" Target="../ink/ink1389.xml"/><Relationship Id="rId40" Type="http://schemas.openxmlformats.org/officeDocument/2006/relationships/customXml" Target="../ink/ink1397.xml"/><Relationship Id="rId45" Type="http://schemas.openxmlformats.org/officeDocument/2006/relationships/image" Target="../media/image1381.png"/><Relationship Id="rId66" Type="http://schemas.openxmlformats.org/officeDocument/2006/relationships/customXml" Target="../ink/ink1410.xml"/><Relationship Id="rId87" Type="http://schemas.openxmlformats.org/officeDocument/2006/relationships/image" Target="../media/image1402.png"/><Relationship Id="rId110" Type="http://schemas.openxmlformats.org/officeDocument/2006/relationships/customXml" Target="../ink/ink1432.xml"/><Relationship Id="rId115" Type="http://schemas.openxmlformats.org/officeDocument/2006/relationships/image" Target="../media/image1416.png"/><Relationship Id="rId131" Type="http://schemas.openxmlformats.org/officeDocument/2006/relationships/image" Target="../media/image1424.png"/><Relationship Id="rId136" Type="http://schemas.openxmlformats.org/officeDocument/2006/relationships/customXml" Target="../ink/ink1445.xml"/><Relationship Id="rId157" Type="http://schemas.openxmlformats.org/officeDocument/2006/relationships/image" Target="../media/image1437.png"/><Relationship Id="rId61" Type="http://schemas.openxmlformats.org/officeDocument/2006/relationships/image" Target="../media/image1389.png"/><Relationship Id="rId82" Type="http://schemas.openxmlformats.org/officeDocument/2006/relationships/customXml" Target="../ink/ink1418.xml"/><Relationship Id="rId152" Type="http://schemas.openxmlformats.org/officeDocument/2006/relationships/customXml" Target="../ink/ink1453.xml"/><Relationship Id="rId19" Type="http://schemas.openxmlformats.org/officeDocument/2006/relationships/image" Target="../media/image1368.png"/><Relationship Id="rId14" Type="http://schemas.openxmlformats.org/officeDocument/2006/relationships/customXml" Target="../ink/ink1384.xml"/><Relationship Id="rId30" Type="http://schemas.openxmlformats.org/officeDocument/2006/relationships/customXml" Target="../ink/ink1392.xml"/><Relationship Id="rId35" Type="http://schemas.openxmlformats.org/officeDocument/2006/relationships/image" Target="../media/image1376.png"/><Relationship Id="rId56" Type="http://schemas.openxmlformats.org/officeDocument/2006/relationships/customXml" Target="../ink/ink1405.xml"/><Relationship Id="rId77" Type="http://schemas.openxmlformats.org/officeDocument/2006/relationships/image" Target="../media/image1397.png"/><Relationship Id="rId100" Type="http://schemas.openxmlformats.org/officeDocument/2006/relationships/customXml" Target="../ink/ink1427.xml"/><Relationship Id="rId105" Type="http://schemas.openxmlformats.org/officeDocument/2006/relationships/image" Target="../media/image1411.png"/><Relationship Id="rId126" Type="http://schemas.openxmlformats.org/officeDocument/2006/relationships/customXml" Target="../ink/ink1440.xml"/><Relationship Id="rId147" Type="http://schemas.openxmlformats.org/officeDocument/2006/relationships/image" Target="../media/image1432.png"/><Relationship Id="rId8" Type="http://schemas.openxmlformats.org/officeDocument/2006/relationships/customXml" Target="../ink/ink1381.xml"/><Relationship Id="rId51" Type="http://schemas.openxmlformats.org/officeDocument/2006/relationships/image" Target="../media/image1384.png"/><Relationship Id="rId72" Type="http://schemas.openxmlformats.org/officeDocument/2006/relationships/customXml" Target="../ink/ink1413.xml"/><Relationship Id="rId93" Type="http://schemas.openxmlformats.org/officeDocument/2006/relationships/image" Target="../media/image1405.png"/><Relationship Id="rId98" Type="http://schemas.openxmlformats.org/officeDocument/2006/relationships/customXml" Target="../ink/ink1426.xml"/><Relationship Id="rId121" Type="http://schemas.openxmlformats.org/officeDocument/2006/relationships/image" Target="../media/image1419.png"/><Relationship Id="rId142" Type="http://schemas.openxmlformats.org/officeDocument/2006/relationships/customXml" Target="../ink/ink1448.xml"/><Relationship Id="rId3" Type="http://schemas.openxmlformats.org/officeDocument/2006/relationships/image" Target="../media/image1360.png"/><Relationship Id="rId25" Type="http://schemas.openxmlformats.org/officeDocument/2006/relationships/image" Target="../media/image1371.png"/><Relationship Id="rId46" Type="http://schemas.openxmlformats.org/officeDocument/2006/relationships/customXml" Target="../ink/ink1400.xml"/><Relationship Id="rId67" Type="http://schemas.openxmlformats.org/officeDocument/2006/relationships/image" Target="../media/image1392.png"/><Relationship Id="rId116" Type="http://schemas.openxmlformats.org/officeDocument/2006/relationships/customXml" Target="../ink/ink1435.xml"/><Relationship Id="rId137" Type="http://schemas.openxmlformats.org/officeDocument/2006/relationships/image" Target="../media/image1427.png"/><Relationship Id="rId158" Type="http://schemas.openxmlformats.org/officeDocument/2006/relationships/customXml" Target="../ink/ink1456.xml"/><Relationship Id="rId20" Type="http://schemas.openxmlformats.org/officeDocument/2006/relationships/customXml" Target="../ink/ink1387.xml"/><Relationship Id="rId41" Type="http://schemas.openxmlformats.org/officeDocument/2006/relationships/image" Target="../media/image1379.png"/><Relationship Id="rId62" Type="http://schemas.openxmlformats.org/officeDocument/2006/relationships/customXml" Target="../ink/ink1408.xml"/><Relationship Id="rId83" Type="http://schemas.openxmlformats.org/officeDocument/2006/relationships/image" Target="../media/image1400.png"/><Relationship Id="rId88" Type="http://schemas.openxmlformats.org/officeDocument/2006/relationships/customXml" Target="../ink/ink1421.xml"/><Relationship Id="rId111" Type="http://schemas.openxmlformats.org/officeDocument/2006/relationships/image" Target="../media/image1414.png"/><Relationship Id="rId132" Type="http://schemas.openxmlformats.org/officeDocument/2006/relationships/customXml" Target="../ink/ink1443.xml"/><Relationship Id="rId153" Type="http://schemas.openxmlformats.org/officeDocument/2006/relationships/image" Target="../media/image1435.png"/><Relationship Id="rId15" Type="http://schemas.openxmlformats.org/officeDocument/2006/relationships/image" Target="../media/image1366.png"/><Relationship Id="rId36" Type="http://schemas.openxmlformats.org/officeDocument/2006/relationships/customXml" Target="../ink/ink1395.xml"/><Relationship Id="rId57" Type="http://schemas.openxmlformats.org/officeDocument/2006/relationships/image" Target="../media/image1387.png"/><Relationship Id="rId106" Type="http://schemas.openxmlformats.org/officeDocument/2006/relationships/customXml" Target="../ink/ink1430.xml"/><Relationship Id="rId127" Type="http://schemas.openxmlformats.org/officeDocument/2006/relationships/image" Target="../media/image1422.png"/><Relationship Id="rId10" Type="http://schemas.openxmlformats.org/officeDocument/2006/relationships/customXml" Target="../ink/ink1382.xml"/><Relationship Id="rId31" Type="http://schemas.openxmlformats.org/officeDocument/2006/relationships/image" Target="../media/image1374.png"/><Relationship Id="rId52" Type="http://schemas.openxmlformats.org/officeDocument/2006/relationships/customXml" Target="../ink/ink1403.xml"/><Relationship Id="rId73" Type="http://schemas.openxmlformats.org/officeDocument/2006/relationships/image" Target="../media/image1395.png"/><Relationship Id="rId78" Type="http://schemas.openxmlformats.org/officeDocument/2006/relationships/customXml" Target="../ink/ink1416.xml"/><Relationship Id="rId94" Type="http://schemas.openxmlformats.org/officeDocument/2006/relationships/customXml" Target="../ink/ink1424.xml"/><Relationship Id="rId99" Type="http://schemas.openxmlformats.org/officeDocument/2006/relationships/image" Target="../media/image1408.png"/><Relationship Id="rId101" Type="http://schemas.openxmlformats.org/officeDocument/2006/relationships/image" Target="../media/image1409.png"/><Relationship Id="rId122" Type="http://schemas.openxmlformats.org/officeDocument/2006/relationships/customXml" Target="../ink/ink1438.xml"/><Relationship Id="rId143" Type="http://schemas.openxmlformats.org/officeDocument/2006/relationships/image" Target="../media/image1430.png"/><Relationship Id="rId148" Type="http://schemas.openxmlformats.org/officeDocument/2006/relationships/customXml" Target="../ink/ink1451.xml"/><Relationship Id="rId4" Type="http://schemas.openxmlformats.org/officeDocument/2006/relationships/customXml" Target="../ink/ink1379.xml"/><Relationship Id="rId9" Type="http://schemas.openxmlformats.org/officeDocument/2006/relationships/image" Target="../media/image1363.png"/><Relationship Id="rId26" Type="http://schemas.openxmlformats.org/officeDocument/2006/relationships/customXml" Target="../ink/ink1390.xml"/><Relationship Id="rId47" Type="http://schemas.openxmlformats.org/officeDocument/2006/relationships/image" Target="../media/image1382.png"/><Relationship Id="rId68" Type="http://schemas.openxmlformats.org/officeDocument/2006/relationships/customXml" Target="../ink/ink1411.xml"/><Relationship Id="rId89" Type="http://schemas.openxmlformats.org/officeDocument/2006/relationships/image" Target="../media/image1403.png"/><Relationship Id="rId112" Type="http://schemas.openxmlformats.org/officeDocument/2006/relationships/customXml" Target="../ink/ink1433.xml"/><Relationship Id="rId133" Type="http://schemas.openxmlformats.org/officeDocument/2006/relationships/image" Target="../media/image1425.png"/><Relationship Id="rId154" Type="http://schemas.openxmlformats.org/officeDocument/2006/relationships/customXml" Target="../ink/ink1454.xml"/><Relationship Id="rId16" Type="http://schemas.openxmlformats.org/officeDocument/2006/relationships/customXml" Target="../ink/ink1385.xml"/><Relationship Id="rId37" Type="http://schemas.openxmlformats.org/officeDocument/2006/relationships/image" Target="../media/image1377.png"/><Relationship Id="rId58" Type="http://schemas.openxmlformats.org/officeDocument/2006/relationships/customXml" Target="../ink/ink1406.xml"/><Relationship Id="rId79" Type="http://schemas.openxmlformats.org/officeDocument/2006/relationships/image" Target="../media/image1398.png"/><Relationship Id="rId102" Type="http://schemas.openxmlformats.org/officeDocument/2006/relationships/customXml" Target="../ink/ink1428.xml"/><Relationship Id="rId123" Type="http://schemas.openxmlformats.org/officeDocument/2006/relationships/image" Target="../media/image1420.png"/><Relationship Id="rId144" Type="http://schemas.openxmlformats.org/officeDocument/2006/relationships/customXml" Target="../ink/ink1449.xml"/><Relationship Id="rId90" Type="http://schemas.openxmlformats.org/officeDocument/2006/relationships/customXml" Target="../ink/ink1422.xml"/><Relationship Id="rId27" Type="http://schemas.openxmlformats.org/officeDocument/2006/relationships/image" Target="../media/image1372.png"/><Relationship Id="rId48" Type="http://schemas.openxmlformats.org/officeDocument/2006/relationships/customXml" Target="../ink/ink1401.xml"/><Relationship Id="rId69" Type="http://schemas.openxmlformats.org/officeDocument/2006/relationships/image" Target="../media/image1393.png"/><Relationship Id="rId113" Type="http://schemas.openxmlformats.org/officeDocument/2006/relationships/image" Target="../media/image1415.png"/><Relationship Id="rId134" Type="http://schemas.openxmlformats.org/officeDocument/2006/relationships/customXml" Target="../ink/ink1444.xml"/><Relationship Id="rId80" Type="http://schemas.openxmlformats.org/officeDocument/2006/relationships/customXml" Target="../ink/ink1417.xml"/><Relationship Id="rId155" Type="http://schemas.openxmlformats.org/officeDocument/2006/relationships/image" Target="../media/image143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5.png"/><Relationship Id="rId18" Type="http://schemas.openxmlformats.org/officeDocument/2006/relationships/customXml" Target="../ink/ink1466.xml"/><Relationship Id="rId26" Type="http://schemas.openxmlformats.org/officeDocument/2006/relationships/customXml" Target="../ink/ink1470.xml"/><Relationship Id="rId3" Type="http://schemas.openxmlformats.org/officeDocument/2006/relationships/image" Target="../media/image1440.png"/><Relationship Id="rId21" Type="http://schemas.openxmlformats.org/officeDocument/2006/relationships/image" Target="../media/image1449.png"/><Relationship Id="rId34" Type="http://schemas.openxmlformats.org/officeDocument/2006/relationships/customXml" Target="../ink/ink1474.xml"/><Relationship Id="rId7" Type="http://schemas.openxmlformats.org/officeDocument/2006/relationships/image" Target="../media/image1442.png"/><Relationship Id="rId12" Type="http://schemas.openxmlformats.org/officeDocument/2006/relationships/customXml" Target="../ink/ink1463.xml"/><Relationship Id="rId17" Type="http://schemas.openxmlformats.org/officeDocument/2006/relationships/image" Target="../media/image1447.png"/><Relationship Id="rId25" Type="http://schemas.openxmlformats.org/officeDocument/2006/relationships/image" Target="../media/image1451.png"/><Relationship Id="rId33" Type="http://schemas.openxmlformats.org/officeDocument/2006/relationships/image" Target="../media/image1455.png"/><Relationship Id="rId2" Type="http://schemas.openxmlformats.org/officeDocument/2006/relationships/customXml" Target="../ink/ink1458.xml"/><Relationship Id="rId16" Type="http://schemas.openxmlformats.org/officeDocument/2006/relationships/customXml" Target="../ink/ink1465.xml"/><Relationship Id="rId20" Type="http://schemas.openxmlformats.org/officeDocument/2006/relationships/customXml" Target="../ink/ink1467.xml"/><Relationship Id="rId29" Type="http://schemas.openxmlformats.org/officeDocument/2006/relationships/image" Target="../media/image1453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460.xml"/><Relationship Id="rId11" Type="http://schemas.openxmlformats.org/officeDocument/2006/relationships/image" Target="../media/image1444.png"/><Relationship Id="rId24" Type="http://schemas.openxmlformats.org/officeDocument/2006/relationships/customXml" Target="../ink/ink1469.xml"/><Relationship Id="rId32" Type="http://schemas.openxmlformats.org/officeDocument/2006/relationships/customXml" Target="../ink/ink1473.xml"/><Relationship Id="rId5" Type="http://schemas.openxmlformats.org/officeDocument/2006/relationships/image" Target="../media/image1441.png"/><Relationship Id="rId15" Type="http://schemas.openxmlformats.org/officeDocument/2006/relationships/image" Target="../media/image1446.png"/><Relationship Id="rId23" Type="http://schemas.openxmlformats.org/officeDocument/2006/relationships/image" Target="../media/image1450.png"/><Relationship Id="rId28" Type="http://schemas.openxmlformats.org/officeDocument/2006/relationships/customXml" Target="../ink/ink1471.xml"/><Relationship Id="rId10" Type="http://schemas.openxmlformats.org/officeDocument/2006/relationships/customXml" Target="../ink/ink1462.xml"/><Relationship Id="rId19" Type="http://schemas.openxmlformats.org/officeDocument/2006/relationships/image" Target="../media/image1448.png"/><Relationship Id="rId31" Type="http://schemas.openxmlformats.org/officeDocument/2006/relationships/image" Target="../media/image1454.png"/><Relationship Id="rId4" Type="http://schemas.openxmlformats.org/officeDocument/2006/relationships/customXml" Target="../ink/ink1459.xml"/><Relationship Id="rId9" Type="http://schemas.openxmlformats.org/officeDocument/2006/relationships/image" Target="../media/image1443.png"/><Relationship Id="rId14" Type="http://schemas.openxmlformats.org/officeDocument/2006/relationships/customXml" Target="../ink/ink1464.xml"/><Relationship Id="rId22" Type="http://schemas.openxmlformats.org/officeDocument/2006/relationships/customXml" Target="../ink/ink1468.xml"/><Relationship Id="rId27" Type="http://schemas.openxmlformats.org/officeDocument/2006/relationships/image" Target="../media/image1452.png"/><Relationship Id="rId30" Type="http://schemas.openxmlformats.org/officeDocument/2006/relationships/customXml" Target="../ink/ink1472.xml"/><Relationship Id="rId35" Type="http://schemas.openxmlformats.org/officeDocument/2006/relationships/image" Target="../media/image1456.png"/><Relationship Id="rId8" Type="http://schemas.openxmlformats.org/officeDocument/2006/relationships/customXml" Target="../ink/ink146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4.png"/><Relationship Id="rId299" Type="http://schemas.openxmlformats.org/officeDocument/2006/relationships/customXml" Target="../ink/ink1625.xml"/><Relationship Id="rId21" Type="http://schemas.openxmlformats.org/officeDocument/2006/relationships/image" Target="../media/image1466.png"/><Relationship Id="rId63" Type="http://schemas.openxmlformats.org/officeDocument/2006/relationships/image" Target="../media/image1487.png"/><Relationship Id="rId159" Type="http://schemas.openxmlformats.org/officeDocument/2006/relationships/image" Target="../media/image1533.png"/><Relationship Id="rId324" Type="http://schemas.openxmlformats.org/officeDocument/2006/relationships/image" Target="../media/image1613.png"/><Relationship Id="rId366" Type="http://schemas.openxmlformats.org/officeDocument/2006/relationships/image" Target="../media/image1634.png"/><Relationship Id="rId170" Type="http://schemas.openxmlformats.org/officeDocument/2006/relationships/customXml" Target="../ink/ink1560.xml"/><Relationship Id="rId226" Type="http://schemas.openxmlformats.org/officeDocument/2006/relationships/image" Target="../media/image1564.png"/><Relationship Id="rId268" Type="http://schemas.openxmlformats.org/officeDocument/2006/relationships/image" Target="../media/image1585.png"/><Relationship Id="rId32" Type="http://schemas.openxmlformats.org/officeDocument/2006/relationships/customXml" Target="../ink/ink1490.xml"/><Relationship Id="rId74" Type="http://schemas.openxmlformats.org/officeDocument/2006/relationships/customXml" Target="../ink/ink1511.xml"/><Relationship Id="rId128" Type="http://schemas.openxmlformats.org/officeDocument/2006/relationships/customXml" Target="../ink/ink1538.xml"/><Relationship Id="rId335" Type="http://schemas.openxmlformats.org/officeDocument/2006/relationships/customXml" Target="../ink/ink1643.xml"/><Relationship Id="rId5" Type="http://schemas.openxmlformats.org/officeDocument/2006/relationships/image" Target="../media/image1458.png"/><Relationship Id="rId181" Type="http://schemas.openxmlformats.org/officeDocument/2006/relationships/image" Target="../media/image1544.png"/><Relationship Id="rId237" Type="http://schemas.openxmlformats.org/officeDocument/2006/relationships/customXml" Target="../ink/ink1594.xml"/><Relationship Id="rId279" Type="http://schemas.openxmlformats.org/officeDocument/2006/relationships/customXml" Target="../ink/ink1615.xml"/><Relationship Id="rId43" Type="http://schemas.openxmlformats.org/officeDocument/2006/relationships/image" Target="../media/image1477.png"/><Relationship Id="rId139" Type="http://schemas.openxmlformats.org/officeDocument/2006/relationships/image" Target="../media/image1525.png"/><Relationship Id="rId290" Type="http://schemas.openxmlformats.org/officeDocument/2006/relationships/image" Target="../media/image1596.png"/><Relationship Id="rId304" Type="http://schemas.openxmlformats.org/officeDocument/2006/relationships/image" Target="../media/image1603.png"/><Relationship Id="rId346" Type="http://schemas.openxmlformats.org/officeDocument/2006/relationships/image" Target="../media/image1624.png"/><Relationship Id="rId85" Type="http://schemas.openxmlformats.org/officeDocument/2006/relationships/image" Target="../media/image1498.png"/><Relationship Id="rId150" Type="http://schemas.openxmlformats.org/officeDocument/2006/relationships/customXml" Target="../ink/ink1549.xml"/><Relationship Id="rId192" Type="http://schemas.openxmlformats.org/officeDocument/2006/relationships/image" Target="../media/image1547.png"/><Relationship Id="rId206" Type="http://schemas.openxmlformats.org/officeDocument/2006/relationships/image" Target="../media/image1554.png"/><Relationship Id="rId248" Type="http://schemas.openxmlformats.org/officeDocument/2006/relationships/image" Target="../media/image1575.png"/><Relationship Id="rId12" Type="http://schemas.openxmlformats.org/officeDocument/2006/relationships/customXml" Target="../ink/ink1480.xml"/><Relationship Id="rId108" Type="http://schemas.openxmlformats.org/officeDocument/2006/relationships/customXml" Target="../ink/ink1528.xml"/><Relationship Id="rId315" Type="http://schemas.openxmlformats.org/officeDocument/2006/relationships/customXml" Target="../ink/ink1633.xml"/><Relationship Id="rId357" Type="http://schemas.openxmlformats.org/officeDocument/2006/relationships/customXml" Target="../ink/ink1654.xml"/><Relationship Id="rId54" Type="http://schemas.openxmlformats.org/officeDocument/2006/relationships/customXml" Target="../ink/ink1501.xml"/><Relationship Id="rId96" Type="http://schemas.openxmlformats.org/officeDocument/2006/relationships/customXml" Target="../ink/ink1522.xml"/><Relationship Id="rId161" Type="http://schemas.openxmlformats.org/officeDocument/2006/relationships/image" Target="../media/image1534.png"/><Relationship Id="rId217" Type="http://schemas.openxmlformats.org/officeDocument/2006/relationships/customXml" Target="../ink/ink1584.xml"/><Relationship Id="rId259" Type="http://schemas.openxmlformats.org/officeDocument/2006/relationships/customXml" Target="../ink/ink1605.xml"/><Relationship Id="rId23" Type="http://schemas.openxmlformats.org/officeDocument/2006/relationships/image" Target="../media/image1467.png"/><Relationship Id="rId119" Type="http://schemas.openxmlformats.org/officeDocument/2006/relationships/image" Target="../media/image1515.png"/><Relationship Id="rId270" Type="http://schemas.openxmlformats.org/officeDocument/2006/relationships/image" Target="../media/image1586.png"/><Relationship Id="rId326" Type="http://schemas.openxmlformats.org/officeDocument/2006/relationships/image" Target="../media/image1614.png"/><Relationship Id="rId65" Type="http://schemas.openxmlformats.org/officeDocument/2006/relationships/image" Target="../media/image1488.png"/><Relationship Id="rId130" Type="http://schemas.openxmlformats.org/officeDocument/2006/relationships/customXml" Target="../ink/ink1539.xml"/><Relationship Id="rId368" Type="http://schemas.openxmlformats.org/officeDocument/2006/relationships/image" Target="../media/image1635.png"/><Relationship Id="rId172" Type="http://schemas.openxmlformats.org/officeDocument/2006/relationships/customXml" Target="../ink/ink1561.xml"/><Relationship Id="rId228" Type="http://schemas.openxmlformats.org/officeDocument/2006/relationships/image" Target="../media/image1565.png"/><Relationship Id="rId281" Type="http://schemas.openxmlformats.org/officeDocument/2006/relationships/customXml" Target="../ink/ink1616.xml"/><Relationship Id="rId337" Type="http://schemas.openxmlformats.org/officeDocument/2006/relationships/customXml" Target="../ink/ink1644.xml"/><Relationship Id="rId34" Type="http://schemas.openxmlformats.org/officeDocument/2006/relationships/customXml" Target="../ink/ink1491.xml"/><Relationship Id="rId76" Type="http://schemas.openxmlformats.org/officeDocument/2006/relationships/customXml" Target="../ink/ink1512.xml"/><Relationship Id="rId141" Type="http://schemas.openxmlformats.org/officeDocument/2006/relationships/image" Target="../media/image1526.png"/><Relationship Id="rId7" Type="http://schemas.openxmlformats.org/officeDocument/2006/relationships/image" Target="../media/image1459.png"/><Relationship Id="rId183" Type="http://schemas.openxmlformats.org/officeDocument/2006/relationships/customXml" Target="../ink/ink1567.xml"/><Relationship Id="rId239" Type="http://schemas.openxmlformats.org/officeDocument/2006/relationships/customXml" Target="../ink/ink1595.xml"/><Relationship Id="rId250" Type="http://schemas.openxmlformats.org/officeDocument/2006/relationships/image" Target="../media/image1576.png"/><Relationship Id="rId292" Type="http://schemas.openxmlformats.org/officeDocument/2006/relationships/image" Target="../media/image1597.png"/><Relationship Id="rId306" Type="http://schemas.openxmlformats.org/officeDocument/2006/relationships/image" Target="../media/image1604.png"/><Relationship Id="rId45" Type="http://schemas.openxmlformats.org/officeDocument/2006/relationships/image" Target="../media/image1478.png"/><Relationship Id="rId87" Type="http://schemas.openxmlformats.org/officeDocument/2006/relationships/image" Target="../media/image1499.png"/><Relationship Id="rId110" Type="http://schemas.openxmlformats.org/officeDocument/2006/relationships/customXml" Target="../ink/ink1529.xml"/><Relationship Id="rId348" Type="http://schemas.openxmlformats.org/officeDocument/2006/relationships/image" Target="../media/image1625.png"/><Relationship Id="rId152" Type="http://schemas.openxmlformats.org/officeDocument/2006/relationships/customXml" Target="../ink/ink1550.xml"/><Relationship Id="rId194" Type="http://schemas.openxmlformats.org/officeDocument/2006/relationships/image" Target="../media/image1548.png"/><Relationship Id="rId208" Type="http://schemas.openxmlformats.org/officeDocument/2006/relationships/image" Target="../media/image1555.png"/><Relationship Id="rId261" Type="http://schemas.openxmlformats.org/officeDocument/2006/relationships/customXml" Target="../ink/ink1606.xml"/><Relationship Id="rId14" Type="http://schemas.openxmlformats.org/officeDocument/2006/relationships/customXml" Target="../ink/ink1481.xml"/><Relationship Id="rId56" Type="http://schemas.openxmlformats.org/officeDocument/2006/relationships/customXml" Target="../ink/ink1502.xml"/><Relationship Id="rId317" Type="http://schemas.openxmlformats.org/officeDocument/2006/relationships/customXml" Target="../ink/ink1634.xml"/><Relationship Id="rId359" Type="http://schemas.openxmlformats.org/officeDocument/2006/relationships/customXml" Target="../ink/ink1655.xml"/><Relationship Id="rId98" Type="http://schemas.openxmlformats.org/officeDocument/2006/relationships/customXml" Target="../ink/ink1523.xml"/><Relationship Id="rId121" Type="http://schemas.openxmlformats.org/officeDocument/2006/relationships/image" Target="../media/image1516.png"/><Relationship Id="rId163" Type="http://schemas.openxmlformats.org/officeDocument/2006/relationships/image" Target="../media/image1535.png"/><Relationship Id="rId219" Type="http://schemas.openxmlformats.org/officeDocument/2006/relationships/customXml" Target="../ink/ink1585.xml"/><Relationship Id="rId370" Type="http://schemas.openxmlformats.org/officeDocument/2006/relationships/image" Target="../media/image1636.png"/><Relationship Id="rId230" Type="http://schemas.openxmlformats.org/officeDocument/2006/relationships/image" Target="../media/image1566.png"/><Relationship Id="rId25" Type="http://schemas.openxmlformats.org/officeDocument/2006/relationships/image" Target="../media/image1468.png"/><Relationship Id="rId67" Type="http://schemas.openxmlformats.org/officeDocument/2006/relationships/image" Target="../media/image1489.png"/><Relationship Id="rId272" Type="http://schemas.openxmlformats.org/officeDocument/2006/relationships/image" Target="../media/image1587.png"/><Relationship Id="rId328" Type="http://schemas.openxmlformats.org/officeDocument/2006/relationships/image" Target="../media/image1615.png"/><Relationship Id="rId132" Type="http://schemas.openxmlformats.org/officeDocument/2006/relationships/customXml" Target="../ink/ink1540.xml"/><Relationship Id="rId174" Type="http://schemas.openxmlformats.org/officeDocument/2006/relationships/customXml" Target="../ink/ink1562.xml"/><Relationship Id="rId241" Type="http://schemas.openxmlformats.org/officeDocument/2006/relationships/customXml" Target="../ink/ink1596.xml"/><Relationship Id="rId36" Type="http://schemas.openxmlformats.org/officeDocument/2006/relationships/customXml" Target="../ink/ink1492.xml"/><Relationship Id="rId283" Type="http://schemas.openxmlformats.org/officeDocument/2006/relationships/customXml" Target="../ink/ink1617.xml"/><Relationship Id="rId339" Type="http://schemas.openxmlformats.org/officeDocument/2006/relationships/customXml" Target="../ink/ink1645.xml"/><Relationship Id="rId78" Type="http://schemas.openxmlformats.org/officeDocument/2006/relationships/customXml" Target="../ink/ink1513.xml"/><Relationship Id="rId99" Type="http://schemas.openxmlformats.org/officeDocument/2006/relationships/image" Target="../media/image1505.png"/><Relationship Id="rId101" Type="http://schemas.openxmlformats.org/officeDocument/2006/relationships/image" Target="../media/image1506.png"/><Relationship Id="rId122" Type="http://schemas.openxmlformats.org/officeDocument/2006/relationships/customXml" Target="../ink/ink1535.xml"/><Relationship Id="rId143" Type="http://schemas.openxmlformats.org/officeDocument/2006/relationships/image" Target="../media/image1527.png"/><Relationship Id="rId164" Type="http://schemas.openxmlformats.org/officeDocument/2006/relationships/customXml" Target="../ink/ink1557.xml"/><Relationship Id="rId185" Type="http://schemas.openxmlformats.org/officeDocument/2006/relationships/customXml" Target="../ink/ink1568.xml"/><Relationship Id="rId350" Type="http://schemas.openxmlformats.org/officeDocument/2006/relationships/image" Target="../media/image1626.png"/><Relationship Id="rId371" Type="http://schemas.openxmlformats.org/officeDocument/2006/relationships/customXml" Target="../ink/ink1661.xml"/><Relationship Id="rId9" Type="http://schemas.openxmlformats.org/officeDocument/2006/relationships/image" Target="../media/image1460.png"/><Relationship Id="rId210" Type="http://schemas.openxmlformats.org/officeDocument/2006/relationships/image" Target="../media/image1556.png"/><Relationship Id="rId26" Type="http://schemas.openxmlformats.org/officeDocument/2006/relationships/customXml" Target="../ink/ink1487.xml"/><Relationship Id="rId231" Type="http://schemas.openxmlformats.org/officeDocument/2006/relationships/customXml" Target="../ink/ink1591.xml"/><Relationship Id="rId252" Type="http://schemas.openxmlformats.org/officeDocument/2006/relationships/image" Target="../media/image1577.png"/><Relationship Id="rId273" Type="http://schemas.openxmlformats.org/officeDocument/2006/relationships/customXml" Target="../ink/ink1612.xml"/><Relationship Id="rId294" Type="http://schemas.openxmlformats.org/officeDocument/2006/relationships/image" Target="../media/image1598.png"/><Relationship Id="rId308" Type="http://schemas.openxmlformats.org/officeDocument/2006/relationships/image" Target="../media/image1605.png"/><Relationship Id="rId329" Type="http://schemas.openxmlformats.org/officeDocument/2006/relationships/customXml" Target="../ink/ink1640.xml"/><Relationship Id="rId47" Type="http://schemas.openxmlformats.org/officeDocument/2006/relationships/image" Target="../media/image1479.png"/><Relationship Id="rId68" Type="http://schemas.openxmlformats.org/officeDocument/2006/relationships/customXml" Target="../ink/ink1508.xml"/><Relationship Id="rId89" Type="http://schemas.openxmlformats.org/officeDocument/2006/relationships/image" Target="../media/image1500.png"/><Relationship Id="rId112" Type="http://schemas.openxmlformats.org/officeDocument/2006/relationships/customXml" Target="../ink/ink1530.xml"/><Relationship Id="rId133" Type="http://schemas.openxmlformats.org/officeDocument/2006/relationships/image" Target="../media/image1522.png"/><Relationship Id="rId154" Type="http://schemas.openxmlformats.org/officeDocument/2006/relationships/customXml" Target="../ink/ink1551.xml"/><Relationship Id="rId175" Type="http://schemas.openxmlformats.org/officeDocument/2006/relationships/image" Target="../media/image1541.png"/><Relationship Id="rId340" Type="http://schemas.openxmlformats.org/officeDocument/2006/relationships/image" Target="../media/image1621.png"/><Relationship Id="rId361" Type="http://schemas.openxmlformats.org/officeDocument/2006/relationships/customXml" Target="../ink/ink1656.xml"/><Relationship Id="rId196" Type="http://schemas.openxmlformats.org/officeDocument/2006/relationships/image" Target="../media/image1549.png"/><Relationship Id="rId200" Type="http://schemas.openxmlformats.org/officeDocument/2006/relationships/image" Target="../media/image1551.png"/><Relationship Id="rId16" Type="http://schemas.openxmlformats.org/officeDocument/2006/relationships/customXml" Target="../ink/ink1482.xml"/><Relationship Id="rId221" Type="http://schemas.openxmlformats.org/officeDocument/2006/relationships/customXml" Target="../ink/ink1586.xml"/><Relationship Id="rId242" Type="http://schemas.openxmlformats.org/officeDocument/2006/relationships/image" Target="../media/image1572.png"/><Relationship Id="rId263" Type="http://schemas.openxmlformats.org/officeDocument/2006/relationships/customXml" Target="../ink/ink1607.xml"/><Relationship Id="rId284" Type="http://schemas.openxmlformats.org/officeDocument/2006/relationships/image" Target="../media/image1593.png"/><Relationship Id="rId319" Type="http://schemas.openxmlformats.org/officeDocument/2006/relationships/customXml" Target="../ink/ink1635.xml"/><Relationship Id="rId37" Type="http://schemas.openxmlformats.org/officeDocument/2006/relationships/image" Target="../media/image1474.png"/><Relationship Id="rId58" Type="http://schemas.openxmlformats.org/officeDocument/2006/relationships/customXml" Target="../ink/ink1503.xml"/><Relationship Id="rId79" Type="http://schemas.openxmlformats.org/officeDocument/2006/relationships/image" Target="../media/image1495.png"/><Relationship Id="rId102" Type="http://schemas.openxmlformats.org/officeDocument/2006/relationships/customXml" Target="../ink/ink1525.xml"/><Relationship Id="rId123" Type="http://schemas.openxmlformats.org/officeDocument/2006/relationships/image" Target="../media/image1517.png"/><Relationship Id="rId144" Type="http://schemas.openxmlformats.org/officeDocument/2006/relationships/customXml" Target="../ink/ink1546.xml"/><Relationship Id="rId330" Type="http://schemas.openxmlformats.org/officeDocument/2006/relationships/image" Target="../media/image1616.png"/><Relationship Id="rId90" Type="http://schemas.openxmlformats.org/officeDocument/2006/relationships/customXml" Target="../ink/ink1519.xml"/><Relationship Id="rId165" Type="http://schemas.openxmlformats.org/officeDocument/2006/relationships/image" Target="../media/image1536.png"/><Relationship Id="rId186" Type="http://schemas.openxmlformats.org/officeDocument/2006/relationships/image" Target="../media/image662.png"/><Relationship Id="rId351" Type="http://schemas.openxmlformats.org/officeDocument/2006/relationships/customXml" Target="../ink/ink1651.xml"/><Relationship Id="rId372" Type="http://schemas.openxmlformats.org/officeDocument/2006/relationships/image" Target="../media/image1637.png"/><Relationship Id="rId211" Type="http://schemas.openxmlformats.org/officeDocument/2006/relationships/customXml" Target="../ink/ink1581.xml"/><Relationship Id="rId232" Type="http://schemas.openxmlformats.org/officeDocument/2006/relationships/image" Target="../media/image1567.png"/><Relationship Id="rId253" Type="http://schemas.openxmlformats.org/officeDocument/2006/relationships/customXml" Target="../ink/ink1602.xml"/><Relationship Id="rId274" Type="http://schemas.openxmlformats.org/officeDocument/2006/relationships/image" Target="../media/image1588.png"/><Relationship Id="rId295" Type="http://schemas.openxmlformats.org/officeDocument/2006/relationships/customXml" Target="../ink/ink1623.xml"/><Relationship Id="rId309" Type="http://schemas.openxmlformats.org/officeDocument/2006/relationships/customXml" Target="../ink/ink1630.xml"/><Relationship Id="rId27" Type="http://schemas.openxmlformats.org/officeDocument/2006/relationships/image" Target="../media/image1469.png"/><Relationship Id="rId48" Type="http://schemas.openxmlformats.org/officeDocument/2006/relationships/customXml" Target="../ink/ink1498.xml"/><Relationship Id="rId69" Type="http://schemas.openxmlformats.org/officeDocument/2006/relationships/image" Target="../media/image1490.png"/><Relationship Id="rId113" Type="http://schemas.openxmlformats.org/officeDocument/2006/relationships/image" Target="../media/image1512.png"/><Relationship Id="rId134" Type="http://schemas.openxmlformats.org/officeDocument/2006/relationships/customXml" Target="../ink/ink1541.xml"/><Relationship Id="rId320" Type="http://schemas.openxmlformats.org/officeDocument/2006/relationships/image" Target="../media/image1611.png"/><Relationship Id="rId80" Type="http://schemas.openxmlformats.org/officeDocument/2006/relationships/customXml" Target="../ink/ink1514.xml"/><Relationship Id="rId155" Type="http://schemas.openxmlformats.org/officeDocument/2006/relationships/image" Target="../media/image167.png"/><Relationship Id="rId176" Type="http://schemas.openxmlformats.org/officeDocument/2006/relationships/customXml" Target="../ink/ink1563.xml"/><Relationship Id="rId197" Type="http://schemas.openxmlformats.org/officeDocument/2006/relationships/customXml" Target="../ink/ink1574.xml"/><Relationship Id="rId341" Type="http://schemas.openxmlformats.org/officeDocument/2006/relationships/customXml" Target="../ink/ink1646.xml"/><Relationship Id="rId362" Type="http://schemas.openxmlformats.org/officeDocument/2006/relationships/image" Target="../media/image1632.png"/><Relationship Id="rId201" Type="http://schemas.openxmlformats.org/officeDocument/2006/relationships/customXml" Target="../ink/ink1576.xml"/><Relationship Id="rId222" Type="http://schemas.openxmlformats.org/officeDocument/2006/relationships/image" Target="../media/image1562.png"/><Relationship Id="rId243" Type="http://schemas.openxmlformats.org/officeDocument/2006/relationships/customXml" Target="../ink/ink1597.xml"/><Relationship Id="rId264" Type="http://schemas.openxmlformats.org/officeDocument/2006/relationships/image" Target="../media/image1583.png"/><Relationship Id="rId285" Type="http://schemas.openxmlformats.org/officeDocument/2006/relationships/customXml" Target="../ink/ink1618.xml"/><Relationship Id="rId17" Type="http://schemas.openxmlformats.org/officeDocument/2006/relationships/image" Target="../media/image1464.png"/><Relationship Id="rId38" Type="http://schemas.openxmlformats.org/officeDocument/2006/relationships/customXml" Target="../ink/ink1493.xml"/><Relationship Id="rId59" Type="http://schemas.openxmlformats.org/officeDocument/2006/relationships/image" Target="../media/image1485.png"/><Relationship Id="rId103" Type="http://schemas.openxmlformats.org/officeDocument/2006/relationships/image" Target="../media/image1507.png"/><Relationship Id="rId124" Type="http://schemas.openxmlformats.org/officeDocument/2006/relationships/customXml" Target="../ink/ink1536.xml"/><Relationship Id="rId310" Type="http://schemas.openxmlformats.org/officeDocument/2006/relationships/image" Target="../media/image1606.png"/><Relationship Id="rId70" Type="http://schemas.openxmlformats.org/officeDocument/2006/relationships/customXml" Target="../ink/ink1509.xml"/><Relationship Id="rId91" Type="http://schemas.openxmlformats.org/officeDocument/2006/relationships/image" Target="../media/image1501.png"/><Relationship Id="rId145" Type="http://schemas.openxmlformats.org/officeDocument/2006/relationships/image" Target="../media/image1528.png"/><Relationship Id="rId166" Type="http://schemas.openxmlformats.org/officeDocument/2006/relationships/customXml" Target="../ink/ink1558.xml"/><Relationship Id="rId187" Type="http://schemas.openxmlformats.org/officeDocument/2006/relationships/customXml" Target="../ink/ink1569.xml"/><Relationship Id="rId331" Type="http://schemas.openxmlformats.org/officeDocument/2006/relationships/customXml" Target="../ink/ink1641.xml"/><Relationship Id="rId352" Type="http://schemas.openxmlformats.org/officeDocument/2006/relationships/image" Target="../media/image1627.png"/><Relationship Id="rId373" Type="http://schemas.openxmlformats.org/officeDocument/2006/relationships/customXml" Target="../ink/ink1662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557.png"/><Relationship Id="rId233" Type="http://schemas.openxmlformats.org/officeDocument/2006/relationships/customXml" Target="../ink/ink1592.xml"/><Relationship Id="rId254" Type="http://schemas.openxmlformats.org/officeDocument/2006/relationships/image" Target="../media/image1578.png"/><Relationship Id="rId28" Type="http://schemas.openxmlformats.org/officeDocument/2006/relationships/customXml" Target="../ink/ink1488.xml"/><Relationship Id="rId49" Type="http://schemas.openxmlformats.org/officeDocument/2006/relationships/image" Target="../media/image1480.png"/><Relationship Id="rId114" Type="http://schemas.openxmlformats.org/officeDocument/2006/relationships/customXml" Target="../ink/ink1531.xml"/><Relationship Id="rId275" Type="http://schemas.openxmlformats.org/officeDocument/2006/relationships/customXml" Target="../ink/ink1613.xml"/><Relationship Id="rId296" Type="http://schemas.openxmlformats.org/officeDocument/2006/relationships/image" Target="../media/image1599.png"/><Relationship Id="rId300" Type="http://schemas.openxmlformats.org/officeDocument/2006/relationships/image" Target="../media/image1601.png"/><Relationship Id="rId60" Type="http://schemas.openxmlformats.org/officeDocument/2006/relationships/customXml" Target="../ink/ink1504.xml"/><Relationship Id="rId81" Type="http://schemas.openxmlformats.org/officeDocument/2006/relationships/image" Target="../media/image1496.png"/><Relationship Id="rId135" Type="http://schemas.openxmlformats.org/officeDocument/2006/relationships/image" Target="../media/image1523.png"/><Relationship Id="rId156" Type="http://schemas.openxmlformats.org/officeDocument/2006/relationships/customXml" Target="../ink/ink1552.xml"/><Relationship Id="rId177" Type="http://schemas.openxmlformats.org/officeDocument/2006/relationships/image" Target="../media/image1542.png"/><Relationship Id="rId198" Type="http://schemas.openxmlformats.org/officeDocument/2006/relationships/image" Target="../media/image1550.png"/><Relationship Id="rId321" Type="http://schemas.openxmlformats.org/officeDocument/2006/relationships/customXml" Target="../ink/ink1636.xml"/><Relationship Id="rId342" Type="http://schemas.openxmlformats.org/officeDocument/2006/relationships/image" Target="../media/image1622.png"/><Relationship Id="rId363" Type="http://schemas.openxmlformats.org/officeDocument/2006/relationships/customXml" Target="../ink/ink1657.xml"/><Relationship Id="rId202" Type="http://schemas.openxmlformats.org/officeDocument/2006/relationships/image" Target="../media/image1552.png"/><Relationship Id="rId223" Type="http://schemas.openxmlformats.org/officeDocument/2006/relationships/customXml" Target="../ink/ink1587.xml"/><Relationship Id="rId244" Type="http://schemas.openxmlformats.org/officeDocument/2006/relationships/image" Target="../media/image1573.png"/><Relationship Id="rId18" Type="http://schemas.openxmlformats.org/officeDocument/2006/relationships/customXml" Target="../ink/ink1483.xml"/><Relationship Id="rId39" Type="http://schemas.openxmlformats.org/officeDocument/2006/relationships/image" Target="../media/image1475.png"/><Relationship Id="rId265" Type="http://schemas.openxmlformats.org/officeDocument/2006/relationships/customXml" Target="../ink/ink1608.xml"/><Relationship Id="rId286" Type="http://schemas.openxmlformats.org/officeDocument/2006/relationships/image" Target="../media/image1594.png"/><Relationship Id="rId50" Type="http://schemas.openxmlformats.org/officeDocument/2006/relationships/customXml" Target="../ink/ink1499.xml"/><Relationship Id="rId104" Type="http://schemas.openxmlformats.org/officeDocument/2006/relationships/customXml" Target="../ink/ink1526.xml"/><Relationship Id="rId125" Type="http://schemas.openxmlformats.org/officeDocument/2006/relationships/image" Target="../media/image1518.png"/><Relationship Id="rId146" Type="http://schemas.openxmlformats.org/officeDocument/2006/relationships/customXml" Target="../ink/ink1547.xml"/><Relationship Id="rId167" Type="http://schemas.openxmlformats.org/officeDocument/2006/relationships/image" Target="../media/image1537.png"/><Relationship Id="rId188" Type="http://schemas.openxmlformats.org/officeDocument/2006/relationships/image" Target="../media/image1545.png"/><Relationship Id="rId311" Type="http://schemas.openxmlformats.org/officeDocument/2006/relationships/customXml" Target="../ink/ink1631.xml"/><Relationship Id="rId332" Type="http://schemas.openxmlformats.org/officeDocument/2006/relationships/image" Target="../media/image1617.png"/><Relationship Id="rId353" Type="http://schemas.openxmlformats.org/officeDocument/2006/relationships/customXml" Target="../ink/ink1652.xml"/><Relationship Id="rId374" Type="http://schemas.openxmlformats.org/officeDocument/2006/relationships/image" Target="../media/image1638.png"/><Relationship Id="rId71" Type="http://schemas.openxmlformats.org/officeDocument/2006/relationships/image" Target="../media/image1491.png"/><Relationship Id="rId92" Type="http://schemas.openxmlformats.org/officeDocument/2006/relationships/customXml" Target="../ink/ink1520.xml"/><Relationship Id="rId213" Type="http://schemas.openxmlformats.org/officeDocument/2006/relationships/customXml" Target="../ink/ink1582.xml"/><Relationship Id="rId234" Type="http://schemas.openxmlformats.org/officeDocument/2006/relationships/image" Target="../media/image1568.png"/><Relationship Id="rId2" Type="http://schemas.openxmlformats.org/officeDocument/2006/relationships/customXml" Target="../ink/ink1475.xml"/><Relationship Id="rId29" Type="http://schemas.openxmlformats.org/officeDocument/2006/relationships/image" Target="../media/image1470.png"/><Relationship Id="rId255" Type="http://schemas.openxmlformats.org/officeDocument/2006/relationships/customXml" Target="../ink/ink1603.xml"/><Relationship Id="rId276" Type="http://schemas.openxmlformats.org/officeDocument/2006/relationships/image" Target="../media/image1589.png"/><Relationship Id="rId297" Type="http://schemas.openxmlformats.org/officeDocument/2006/relationships/customXml" Target="../ink/ink1624.xml"/><Relationship Id="rId40" Type="http://schemas.openxmlformats.org/officeDocument/2006/relationships/customXml" Target="../ink/ink1494.xml"/><Relationship Id="rId115" Type="http://schemas.openxmlformats.org/officeDocument/2006/relationships/image" Target="../media/image1513.png"/><Relationship Id="rId136" Type="http://schemas.openxmlformats.org/officeDocument/2006/relationships/customXml" Target="../ink/ink1542.xml"/><Relationship Id="rId157" Type="http://schemas.openxmlformats.org/officeDocument/2006/relationships/customXml" Target="../ink/ink1553.xml"/><Relationship Id="rId178" Type="http://schemas.openxmlformats.org/officeDocument/2006/relationships/customXml" Target="../ink/ink1564.xml"/><Relationship Id="rId301" Type="http://schemas.openxmlformats.org/officeDocument/2006/relationships/customXml" Target="../ink/ink1626.xml"/><Relationship Id="rId322" Type="http://schemas.openxmlformats.org/officeDocument/2006/relationships/image" Target="../media/image1612.png"/><Relationship Id="rId343" Type="http://schemas.openxmlformats.org/officeDocument/2006/relationships/customXml" Target="../ink/ink1647.xml"/><Relationship Id="rId364" Type="http://schemas.openxmlformats.org/officeDocument/2006/relationships/image" Target="../media/image1633.png"/><Relationship Id="rId61" Type="http://schemas.openxmlformats.org/officeDocument/2006/relationships/image" Target="../media/image1486.png"/><Relationship Id="rId82" Type="http://schemas.openxmlformats.org/officeDocument/2006/relationships/customXml" Target="../ink/ink1515.xml"/><Relationship Id="rId199" Type="http://schemas.openxmlformats.org/officeDocument/2006/relationships/customXml" Target="../ink/ink1575.xml"/><Relationship Id="rId203" Type="http://schemas.openxmlformats.org/officeDocument/2006/relationships/customXml" Target="../ink/ink1577.xml"/><Relationship Id="rId19" Type="http://schemas.openxmlformats.org/officeDocument/2006/relationships/image" Target="../media/image1465.png"/><Relationship Id="rId224" Type="http://schemas.openxmlformats.org/officeDocument/2006/relationships/image" Target="../media/image1563.png"/><Relationship Id="rId245" Type="http://schemas.openxmlformats.org/officeDocument/2006/relationships/customXml" Target="../ink/ink1598.xml"/><Relationship Id="rId266" Type="http://schemas.openxmlformats.org/officeDocument/2006/relationships/image" Target="../media/image1584.png"/><Relationship Id="rId287" Type="http://schemas.openxmlformats.org/officeDocument/2006/relationships/customXml" Target="../ink/ink1619.xml"/><Relationship Id="rId30" Type="http://schemas.openxmlformats.org/officeDocument/2006/relationships/customXml" Target="../ink/ink1489.xml"/><Relationship Id="rId105" Type="http://schemas.openxmlformats.org/officeDocument/2006/relationships/image" Target="../media/image1508.png"/><Relationship Id="rId126" Type="http://schemas.openxmlformats.org/officeDocument/2006/relationships/customXml" Target="../ink/ink1537.xml"/><Relationship Id="rId147" Type="http://schemas.openxmlformats.org/officeDocument/2006/relationships/image" Target="../media/image1529.png"/><Relationship Id="rId168" Type="http://schemas.openxmlformats.org/officeDocument/2006/relationships/customXml" Target="../ink/ink1559.xml"/><Relationship Id="rId312" Type="http://schemas.openxmlformats.org/officeDocument/2006/relationships/image" Target="../media/image1607.png"/><Relationship Id="rId333" Type="http://schemas.openxmlformats.org/officeDocument/2006/relationships/customXml" Target="../ink/ink1642.xml"/><Relationship Id="rId354" Type="http://schemas.openxmlformats.org/officeDocument/2006/relationships/image" Target="../media/image1628.png"/><Relationship Id="rId51" Type="http://schemas.openxmlformats.org/officeDocument/2006/relationships/image" Target="../media/image1481.png"/><Relationship Id="rId72" Type="http://schemas.openxmlformats.org/officeDocument/2006/relationships/customXml" Target="../ink/ink1510.xml"/><Relationship Id="rId93" Type="http://schemas.openxmlformats.org/officeDocument/2006/relationships/image" Target="../media/image1502.png"/><Relationship Id="rId189" Type="http://schemas.openxmlformats.org/officeDocument/2006/relationships/customXml" Target="../ink/ink1570.xml"/><Relationship Id="rId3" Type="http://schemas.openxmlformats.org/officeDocument/2006/relationships/image" Target="../media/image1457.png"/><Relationship Id="rId214" Type="http://schemas.openxmlformats.org/officeDocument/2006/relationships/image" Target="../media/image1558.png"/><Relationship Id="rId235" Type="http://schemas.openxmlformats.org/officeDocument/2006/relationships/customXml" Target="../ink/ink1593.xml"/><Relationship Id="rId256" Type="http://schemas.openxmlformats.org/officeDocument/2006/relationships/image" Target="../media/image1579.png"/><Relationship Id="rId277" Type="http://schemas.openxmlformats.org/officeDocument/2006/relationships/customXml" Target="../ink/ink1614.xml"/><Relationship Id="rId298" Type="http://schemas.openxmlformats.org/officeDocument/2006/relationships/image" Target="../media/image1600.png"/><Relationship Id="rId116" Type="http://schemas.openxmlformats.org/officeDocument/2006/relationships/customXml" Target="../ink/ink1532.xml"/><Relationship Id="rId137" Type="http://schemas.openxmlformats.org/officeDocument/2006/relationships/image" Target="../media/image1524.png"/><Relationship Id="rId158" Type="http://schemas.openxmlformats.org/officeDocument/2006/relationships/customXml" Target="../ink/ink1554.xml"/><Relationship Id="rId302" Type="http://schemas.openxmlformats.org/officeDocument/2006/relationships/image" Target="../media/image1602.png"/><Relationship Id="rId323" Type="http://schemas.openxmlformats.org/officeDocument/2006/relationships/customXml" Target="../ink/ink1637.xml"/><Relationship Id="rId344" Type="http://schemas.openxmlformats.org/officeDocument/2006/relationships/image" Target="../media/image1623.png"/><Relationship Id="rId20" Type="http://schemas.openxmlformats.org/officeDocument/2006/relationships/customXml" Target="../ink/ink1484.xml"/><Relationship Id="rId41" Type="http://schemas.openxmlformats.org/officeDocument/2006/relationships/image" Target="../media/image1476.png"/><Relationship Id="rId62" Type="http://schemas.openxmlformats.org/officeDocument/2006/relationships/customXml" Target="../ink/ink1505.xml"/><Relationship Id="rId83" Type="http://schemas.openxmlformats.org/officeDocument/2006/relationships/image" Target="../media/image1497.png"/><Relationship Id="rId179" Type="http://schemas.openxmlformats.org/officeDocument/2006/relationships/image" Target="../media/image1543.png"/><Relationship Id="rId365" Type="http://schemas.openxmlformats.org/officeDocument/2006/relationships/customXml" Target="../ink/ink1658.xml"/><Relationship Id="rId190" Type="http://schemas.openxmlformats.org/officeDocument/2006/relationships/image" Target="../media/image1546.png"/><Relationship Id="rId204" Type="http://schemas.openxmlformats.org/officeDocument/2006/relationships/image" Target="../media/image1553.png"/><Relationship Id="rId225" Type="http://schemas.openxmlformats.org/officeDocument/2006/relationships/customXml" Target="../ink/ink1588.xml"/><Relationship Id="rId246" Type="http://schemas.openxmlformats.org/officeDocument/2006/relationships/image" Target="../media/image1574.png"/><Relationship Id="rId267" Type="http://schemas.openxmlformats.org/officeDocument/2006/relationships/customXml" Target="../ink/ink1609.xml"/><Relationship Id="rId288" Type="http://schemas.openxmlformats.org/officeDocument/2006/relationships/image" Target="../media/image1595.png"/><Relationship Id="rId106" Type="http://schemas.openxmlformats.org/officeDocument/2006/relationships/customXml" Target="../ink/ink1527.xml"/><Relationship Id="rId127" Type="http://schemas.openxmlformats.org/officeDocument/2006/relationships/image" Target="../media/image1519.png"/><Relationship Id="rId313" Type="http://schemas.openxmlformats.org/officeDocument/2006/relationships/customXml" Target="../ink/ink1632.xml"/><Relationship Id="rId10" Type="http://schemas.openxmlformats.org/officeDocument/2006/relationships/customXml" Target="../ink/ink1479.xml"/><Relationship Id="rId31" Type="http://schemas.openxmlformats.org/officeDocument/2006/relationships/image" Target="../media/image1471.png"/><Relationship Id="rId52" Type="http://schemas.openxmlformats.org/officeDocument/2006/relationships/customXml" Target="../ink/ink1500.xml"/><Relationship Id="rId73" Type="http://schemas.openxmlformats.org/officeDocument/2006/relationships/image" Target="../media/image1492.png"/><Relationship Id="rId94" Type="http://schemas.openxmlformats.org/officeDocument/2006/relationships/customXml" Target="../ink/ink1521.xml"/><Relationship Id="rId148" Type="http://schemas.openxmlformats.org/officeDocument/2006/relationships/customXml" Target="../ink/ink1548.xml"/><Relationship Id="rId169" Type="http://schemas.openxmlformats.org/officeDocument/2006/relationships/image" Target="../media/image1538.png"/><Relationship Id="rId334" Type="http://schemas.openxmlformats.org/officeDocument/2006/relationships/image" Target="../media/image1618.png"/><Relationship Id="rId355" Type="http://schemas.openxmlformats.org/officeDocument/2006/relationships/customXml" Target="../ink/ink1653.xml"/><Relationship Id="rId4" Type="http://schemas.openxmlformats.org/officeDocument/2006/relationships/customXml" Target="../ink/ink1476.xml"/><Relationship Id="rId180" Type="http://schemas.openxmlformats.org/officeDocument/2006/relationships/customXml" Target="../ink/ink1565.xml"/><Relationship Id="rId215" Type="http://schemas.openxmlformats.org/officeDocument/2006/relationships/customXml" Target="../ink/ink1583.xml"/><Relationship Id="rId236" Type="http://schemas.openxmlformats.org/officeDocument/2006/relationships/image" Target="../media/image1569.png"/><Relationship Id="rId257" Type="http://schemas.openxmlformats.org/officeDocument/2006/relationships/customXml" Target="../ink/ink1604.xml"/><Relationship Id="rId278" Type="http://schemas.openxmlformats.org/officeDocument/2006/relationships/image" Target="../media/image1590.png"/><Relationship Id="rId303" Type="http://schemas.openxmlformats.org/officeDocument/2006/relationships/customXml" Target="../ink/ink1627.xml"/><Relationship Id="rId42" Type="http://schemas.openxmlformats.org/officeDocument/2006/relationships/customXml" Target="../ink/ink1495.xml"/><Relationship Id="rId84" Type="http://schemas.openxmlformats.org/officeDocument/2006/relationships/customXml" Target="../ink/ink1516.xml"/><Relationship Id="rId138" Type="http://schemas.openxmlformats.org/officeDocument/2006/relationships/customXml" Target="../ink/ink1543.xml"/><Relationship Id="rId345" Type="http://schemas.openxmlformats.org/officeDocument/2006/relationships/customXml" Target="../ink/ink1648.xml"/><Relationship Id="rId191" Type="http://schemas.openxmlformats.org/officeDocument/2006/relationships/customXml" Target="../ink/ink1571.xml"/><Relationship Id="rId205" Type="http://schemas.openxmlformats.org/officeDocument/2006/relationships/customXml" Target="../ink/ink1578.xml"/><Relationship Id="rId247" Type="http://schemas.openxmlformats.org/officeDocument/2006/relationships/customXml" Target="../ink/ink1599.xml"/><Relationship Id="rId107" Type="http://schemas.openxmlformats.org/officeDocument/2006/relationships/image" Target="../media/image1509.png"/><Relationship Id="rId289" Type="http://schemas.openxmlformats.org/officeDocument/2006/relationships/customXml" Target="../ink/ink1620.xml"/><Relationship Id="rId11" Type="http://schemas.openxmlformats.org/officeDocument/2006/relationships/image" Target="../media/image1461.png"/><Relationship Id="rId53" Type="http://schemas.openxmlformats.org/officeDocument/2006/relationships/image" Target="../media/image1482.png"/><Relationship Id="rId149" Type="http://schemas.openxmlformats.org/officeDocument/2006/relationships/image" Target="../media/image1530.png"/><Relationship Id="rId314" Type="http://schemas.openxmlformats.org/officeDocument/2006/relationships/image" Target="../media/image1608.png"/><Relationship Id="rId356" Type="http://schemas.openxmlformats.org/officeDocument/2006/relationships/image" Target="../media/image1629.png"/><Relationship Id="rId95" Type="http://schemas.openxmlformats.org/officeDocument/2006/relationships/image" Target="../media/image1503.png"/><Relationship Id="rId160" Type="http://schemas.openxmlformats.org/officeDocument/2006/relationships/customXml" Target="../ink/ink1555.xml"/><Relationship Id="rId216" Type="http://schemas.openxmlformats.org/officeDocument/2006/relationships/image" Target="../media/image1559.png"/><Relationship Id="rId258" Type="http://schemas.openxmlformats.org/officeDocument/2006/relationships/image" Target="../media/image1580.png"/><Relationship Id="rId22" Type="http://schemas.openxmlformats.org/officeDocument/2006/relationships/customXml" Target="../ink/ink1485.xml"/><Relationship Id="rId64" Type="http://schemas.openxmlformats.org/officeDocument/2006/relationships/customXml" Target="../ink/ink1506.xml"/><Relationship Id="rId118" Type="http://schemas.openxmlformats.org/officeDocument/2006/relationships/customXml" Target="../ink/ink1533.xml"/><Relationship Id="rId325" Type="http://schemas.openxmlformats.org/officeDocument/2006/relationships/customXml" Target="../ink/ink1638.xml"/><Relationship Id="rId367" Type="http://schemas.openxmlformats.org/officeDocument/2006/relationships/customXml" Target="../ink/ink1659.xml"/><Relationship Id="rId171" Type="http://schemas.openxmlformats.org/officeDocument/2006/relationships/image" Target="../media/image1539.png"/><Relationship Id="rId227" Type="http://schemas.openxmlformats.org/officeDocument/2006/relationships/customXml" Target="../ink/ink1589.xml"/><Relationship Id="rId269" Type="http://schemas.openxmlformats.org/officeDocument/2006/relationships/customXml" Target="../ink/ink1610.xml"/><Relationship Id="rId33" Type="http://schemas.openxmlformats.org/officeDocument/2006/relationships/image" Target="../media/image1472.png"/><Relationship Id="rId129" Type="http://schemas.openxmlformats.org/officeDocument/2006/relationships/image" Target="../media/image1520.png"/><Relationship Id="rId280" Type="http://schemas.openxmlformats.org/officeDocument/2006/relationships/image" Target="../media/image1591.png"/><Relationship Id="rId336" Type="http://schemas.openxmlformats.org/officeDocument/2006/relationships/image" Target="../media/image1619.png"/><Relationship Id="rId75" Type="http://schemas.openxmlformats.org/officeDocument/2006/relationships/image" Target="../media/image1493.png"/><Relationship Id="rId140" Type="http://schemas.openxmlformats.org/officeDocument/2006/relationships/customXml" Target="../ink/ink1544.xml"/><Relationship Id="rId182" Type="http://schemas.openxmlformats.org/officeDocument/2006/relationships/customXml" Target="../ink/ink1566.xml"/><Relationship Id="rId6" Type="http://schemas.openxmlformats.org/officeDocument/2006/relationships/customXml" Target="../ink/ink1477.xml"/><Relationship Id="rId238" Type="http://schemas.openxmlformats.org/officeDocument/2006/relationships/image" Target="../media/image1570.png"/><Relationship Id="rId291" Type="http://schemas.openxmlformats.org/officeDocument/2006/relationships/customXml" Target="../ink/ink1621.xml"/><Relationship Id="rId305" Type="http://schemas.openxmlformats.org/officeDocument/2006/relationships/customXml" Target="../ink/ink1628.xml"/><Relationship Id="rId347" Type="http://schemas.openxmlformats.org/officeDocument/2006/relationships/customXml" Target="../ink/ink1649.xml"/><Relationship Id="rId44" Type="http://schemas.openxmlformats.org/officeDocument/2006/relationships/customXml" Target="../ink/ink1496.xml"/><Relationship Id="rId86" Type="http://schemas.openxmlformats.org/officeDocument/2006/relationships/customXml" Target="../ink/ink1517.xml"/><Relationship Id="rId151" Type="http://schemas.openxmlformats.org/officeDocument/2006/relationships/image" Target="../media/image1531.png"/><Relationship Id="rId193" Type="http://schemas.openxmlformats.org/officeDocument/2006/relationships/customXml" Target="../ink/ink1572.xml"/><Relationship Id="rId207" Type="http://schemas.openxmlformats.org/officeDocument/2006/relationships/customXml" Target="../ink/ink1579.xml"/><Relationship Id="rId249" Type="http://schemas.openxmlformats.org/officeDocument/2006/relationships/customXml" Target="../ink/ink1600.xml"/><Relationship Id="rId13" Type="http://schemas.openxmlformats.org/officeDocument/2006/relationships/image" Target="../media/image1462.png"/><Relationship Id="rId109" Type="http://schemas.openxmlformats.org/officeDocument/2006/relationships/image" Target="../media/image1510.png"/><Relationship Id="rId260" Type="http://schemas.openxmlformats.org/officeDocument/2006/relationships/image" Target="../media/image1581.png"/><Relationship Id="rId316" Type="http://schemas.openxmlformats.org/officeDocument/2006/relationships/image" Target="../media/image1609.png"/><Relationship Id="rId55" Type="http://schemas.openxmlformats.org/officeDocument/2006/relationships/image" Target="../media/image1483.png"/><Relationship Id="rId97" Type="http://schemas.openxmlformats.org/officeDocument/2006/relationships/image" Target="../media/image1504.png"/><Relationship Id="rId120" Type="http://schemas.openxmlformats.org/officeDocument/2006/relationships/customXml" Target="../ink/ink1534.xml"/><Relationship Id="rId358" Type="http://schemas.openxmlformats.org/officeDocument/2006/relationships/image" Target="../media/image1630.png"/><Relationship Id="rId162" Type="http://schemas.openxmlformats.org/officeDocument/2006/relationships/customXml" Target="../ink/ink1556.xml"/><Relationship Id="rId218" Type="http://schemas.openxmlformats.org/officeDocument/2006/relationships/image" Target="../media/image1560.png"/><Relationship Id="rId271" Type="http://schemas.openxmlformats.org/officeDocument/2006/relationships/customXml" Target="../ink/ink1611.xml"/><Relationship Id="rId24" Type="http://schemas.openxmlformats.org/officeDocument/2006/relationships/customXml" Target="../ink/ink1486.xml"/><Relationship Id="rId66" Type="http://schemas.openxmlformats.org/officeDocument/2006/relationships/customXml" Target="../ink/ink1507.xml"/><Relationship Id="rId131" Type="http://schemas.openxmlformats.org/officeDocument/2006/relationships/image" Target="../media/image1521.png"/><Relationship Id="rId327" Type="http://schemas.openxmlformats.org/officeDocument/2006/relationships/customXml" Target="../ink/ink1639.xml"/><Relationship Id="rId369" Type="http://schemas.openxmlformats.org/officeDocument/2006/relationships/customXml" Target="../ink/ink1660.xml"/><Relationship Id="rId173" Type="http://schemas.openxmlformats.org/officeDocument/2006/relationships/image" Target="../media/image1540.png"/><Relationship Id="rId229" Type="http://schemas.openxmlformats.org/officeDocument/2006/relationships/customXml" Target="../ink/ink1590.xml"/><Relationship Id="rId240" Type="http://schemas.openxmlformats.org/officeDocument/2006/relationships/image" Target="../media/image1571.png"/><Relationship Id="rId35" Type="http://schemas.openxmlformats.org/officeDocument/2006/relationships/image" Target="../media/image1473.png"/><Relationship Id="rId77" Type="http://schemas.openxmlformats.org/officeDocument/2006/relationships/image" Target="../media/image1494.png"/><Relationship Id="rId100" Type="http://schemas.openxmlformats.org/officeDocument/2006/relationships/customXml" Target="../ink/ink1524.xml"/><Relationship Id="rId282" Type="http://schemas.openxmlformats.org/officeDocument/2006/relationships/image" Target="../media/image1592.png"/><Relationship Id="rId338" Type="http://schemas.openxmlformats.org/officeDocument/2006/relationships/image" Target="../media/image1620.png"/><Relationship Id="rId8" Type="http://schemas.openxmlformats.org/officeDocument/2006/relationships/customXml" Target="../ink/ink1478.xml"/><Relationship Id="rId142" Type="http://schemas.openxmlformats.org/officeDocument/2006/relationships/customXml" Target="../ink/ink1545.xml"/><Relationship Id="rId184" Type="http://schemas.openxmlformats.org/officeDocument/2006/relationships/image" Target="../media/image93.png"/><Relationship Id="rId251" Type="http://schemas.openxmlformats.org/officeDocument/2006/relationships/customXml" Target="../ink/ink1601.xml"/><Relationship Id="rId46" Type="http://schemas.openxmlformats.org/officeDocument/2006/relationships/customXml" Target="../ink/ink1497.xml"/><Relationship Id="rId293" Type="http://schemas.openxmlformats.org/officeDocument/2006/relationships/customXml" Target="../ink/ink1622.xml"/><Relationship Id="rId307" Type="http://schemas.openxmlformats.org/officeDocument/2006/relationships/customXml" Target="../ink/ink1629.xml"/><Relationship Id="rId349" Type="http://schemas.openxmlformats.org/officeDocument/2006/relationships/customXml" Target="../ink/ink1650.xml"/><Relationship Id="rId88" Type="http://schemas.openxmlformats.org/officeDocument/2006/relationships/customXml" Target="../ink/ink1518.xml"/><Relationship Id="rId111" Type="http://schemas.openxmlformats.org/officeDocument/2006/relationships/image" Target="../media/image1511.png"/><Relationship Id="rId153" Type="http://schemas.openxmlformats.org/officeDocument/2006/relationships/image" Target="../media/image1532.png"/><Relationship Id="rId195" Type="http://schemas.openxmlformats.org/officeDocument/2006/relationships/customXml" Target="../ink/ink1573.xml"/><Relationship Id="rId209" Type="http://schemas.openxmlformats.org/officeDocument/2006/relationships/customXml" Target="../ink/ink1580.xml"/><Relationship Id="rId360" Type="http://schemas.openxmlformats.org/officeDocument/2006/relationships/image" Target="../media/image1631.png"/><Relationship Id="rId220" Type="http://schemas.openxmlformats.org/officeDocument/2006/relationships/image" Target="../media/image1561.png"/><Relationship Id="rId15" Type="http://schemas.openxmlformats.org/officeDocument/2006/relationships/image" Target="../media/image1463.png"/><Relationship Id="rId57" Type="http://schemas.openxmlformats.org/officeDocument/2006/relationships/image" Target="../media/image1484.png"/><Relationship Id="rId262" Type="http://schemas.openxmlformats.org/officeDocument/2006/relationships/image" Target="../media/image1582.png"/><Relationship Id="rId318" Type="http://schemas.openxmlformats.org/officeDocument/2006/relationships/image" Target="../media/image1610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5.png"/><Relationship Id="rId299" Type="http://schemas.openxmlformats.org/officeDocument/2006/relationships/customXml" Target="../ink/ink1813.xml"/><Relationship Id="rId21" Type="http://schemas.openxmlformats.org/officeDocument/2006/relationships/image" Target="../media/image1648.png"/><Relationship Id="rId63" Type="http://schemas.openxmlformats.org/officeDocument/2006/relationships/image" Target="../media/image1669.png"/><Relationship Id="rId159" Type="http://schemas.openxmlformats.org/officeDocument/2006/relationships/image" Target="../media/image1716.png"/><Relationship Id="rId170" Type="http://schemas.openxmlformats.org/officeDocument/2006/relationships/customXml" Target="../ink/ink1747.xml"/><Relationship Id="rId226" Type="http://schemas.openxmlformats.org/officeDocument/2006/relationships/image" Target="../media/image1749.png"/><Relationship Id="rId268" Type="http://schemas.openxmlformats.org/officeDocument/2006/relationships/image" Target="../media/image954.png"/><Relationship Id="rId32" Type="http://schemas.openxmlformats.org/officeDocument/2006/relationships/customXml" Target="../ink/ink1678.xml"/><Relationship Id="rId74" Type="http://schemas.openxmlformats.org/officeDocument/2006/relationships/customXml" Target="../ink/ink1699.xml"/><Relationship Id="rId128" Type="http://schemas.openxmlformats.org/officeDocument/2006/relationships/customXml" Target="../ink/ink1726.xml"/><Relationship Id="rId5" Type="http://schemas.openxmlformats.org/officeDocument/2006/relationships/image" Target="../media/image1640.png"/><Relationship Id="rId181" Type="http://schemas.openxmlformats.org/officeDocument/2006/relationships/image" Target="../media/image1727.png"/><Relationship Id="rId237" Type="http://schemas.openxmlformats.org/officeDocument/2006/relationships/customXml" Target="../ink/ink1781.xml"/><Relationship Id="rId279" Type="http://schemas.openxmlformats.org/officeDocument/2006/relationships/customXml" Target="../ink/ink1802.xml"/><Relationship Id="rId43" Type="http://schemas.openxmlformats.org/officeDocument/2006/relationships/image" Target="../media/image1659.png"/><Relationship Id="rId139" Type="http://schemas.openxmlformats.org/officeDocument/2006/relationships/image" Target="../media/image1706.png"/><Relationship Id="rId290" Type="http://schemas.openxmlformats.org/officeDocument/2006/relationships/image" Target="../media/image1778.png"/><Relationship Id="rId304" Type="http://schemas.openxmlformats.org/officeDocument/2006/relationships/image" Target="../media/image1784.png"/><Relationship Id="rId85" Type="http://schemas.openxmlformats.org/officeDocument/2006/relationships/image" Target="../media/image1680.png"/><Relationship Id="rId150" Type="http://schemas.openxmlformats.org/officeDocument/2006/relationships/customXml" Target="../ink/ink1737.xml"/><Relationship Id="rId192" Type="http://schemas.openxmlformats.org/officeDocument/2006/relationships/customXml" Target="../ink/ink1758.xml"/><Relationship Id="rId206" Type="http://schemas.openxmlformats.org/officeDocument/2006/relationships/customXml" Target="../ink/ink1765.xml"/><Relationship Id="rId248" Type="http://schemas.openxmlformats.org/officeDocument/2006/relationships/image" Target="../media/image1758.png"/><Relationship Id="rId12" Type="http://schemas.openxmlformats.org/officeDocument/2006/relationships/customXml" Target="../ink/ink1668.xml"/><Relationship Id="rId108" Type="http://schemas.openxmlformats.org/officeDocument/2006/relationships/customXml" Target="../ink/ink1716.xml"/><Relationship Id="rId54" Type="http://schemas.openxmlformats.org/officeDocument/2006/relationships/customXml" Target="../ink/ink1689.xml"/><Relationship Id="rId96" Type="http://schemas.openxmlformats.org/officeDocument/2006/relationships/customXml" Target="../ink/ink1710.xml"/><Relationship Id="rId161" Type="http://schemas.openxmlformats.org/officeDocument/2006/relationships/image" Target="../media/image1717.png"/><Relationship Id="rId217" Type="http://schemas.openxmlformats.org/officeDocument/2006/relationships/image" Target="../media/image1745.png"/><Relationship Id="rId6" Type="http://schemas.openxmlformats.org/officeDocument/2006/relationships/customXml" Target="../ink/ink1665.xml"/><Relationship Id="rId238" Type="http://schemas.openxmlformats.org/officeDocument/2006/relationships/image" Target="../media/image1754.png"/><Relationship Id="rId259" Type="http://schemas.openxmlformats.org/officeDocument/2006/relationships/customXml" Target="../ink/ink1792.xml"/><Relationship Id="rId23" Type="http://schemas.openxmlformats.org/officeDocument/2006/relationships/image" Target="../media/image1649.png"/><Relationship Id="rId119" Type="http://schemas.openxmlformats.org/officeDocument/2006/relationships/image" Target="../media/image1696.png"/><Relationship Id="rId270" Type="http://schemas.openxmlformats.org/officeDocument/2006/relationships/image" Target="../media/image1768.png"/><Relationship Id="rId291" Type="http://schemas.openxmlformats.org/officeDocument/2006/relationships/customXml" Target="../ink/ink1808.xml"/><Relationship Id="rId44" Type="http://schemas.openxmlformats.org/officeDocument/2006/relationships/customXml" Target="../ink/ink1684.xml"/><Relationship Id="rId65" Type="http://schemas.openxmlformats.org/officeDocument/2006/relationships/image" Target="../media/image1670.png"/><Relationship Id="rId86" Type="http://schemas.openxmlformats.org/officeDocument/2006/relationships/customXml" Target="../ink/ink1705.xml"/><Relationship Id="rId130" Type="http://schemas.openxmlformats.org/officeDocument/2006/relationships/customXml" Target="../ink/ink1727.xml"/><Relationship Id="rId151" Type="http://schemas.openxmlformats.org/officeDocument/2006/relationships/image" Target="../media/image1712.png"/><Relationship Id="rId172" Type="http://schemas.openxmlformats.org/officeDocument/2006/relationships/customXml" Target="../ink/ink1748.xml"/><Relationship Id="rId193" Type="http://schemas.openxmlformats.org/officeDocument/2006/relationships/image" Target="../media/image1733.png"/><Relationship Id="rId207" Type="http://schemas.openxmlformats.org/officeDocument/2006/relationships/image" Target="../media/image1740.png"/><Relationship Id="rId228" Type="http://schemas.openxmlformats.org/officeDocument/2006/relationships/image" Target="../media/image1750.png"/><Relationship Id="rId249" Type="http://schemas.openxmlformats.org/officeDocument/2006/relationships/customXml" Target="../ink/ink1787.xml"/><Relationship Id="rId13" Type="http://schemas.openxmlformats.org/officeDocument/2006/relationships/image" Target="../media/image1644.png"/><Relationship Id="rId109" Type="http://schemas.openxmlformats.org/officeDocument/2006/relationships/image" Target="../media/image1691.png"/><Relationship Id="rId260" Type="http://schemas.openxmlformats.org/officeDocument/2006/relationships/image" Target="../media/image1764.png"/><Relationship Id="rId281" Type="http://schemas.openxmlformats.org/officeDocument/2006/relationships/customXml" Target="../ink/ink1803.xml"/><Relationship Id="rId34" Type="http://schemas.openxmlformats.org/officeDocument/2006/relationships/customXml" Target="../ink/ink1679.xml"/><Relationship Id="rId55" Type="http://schemas.openxmlformats.org/officeDocument/2006/relationships/image" Target="../media/image1665.png"/><Relationship Id="rId76" Type="http://schemas.openxmlformats.org/officeDocument/2006/relationships/customXml" Target="../ink/ink1700.xml"/><Relationship Id="rId97" Type="http://schemas.openxmlformats.org/officeDocument/2006/relationships/image" Target="../media/image1686.png"/><Relationship Id="rId120" Type="http://schemas.openxmlformats.org/officeDocument/2006/relationships/customXml" Target="../ink/ink1722.xml"/><Relationship Id="rId141" Type="http://schemas.openxmlformats.org/officeDocument/2006/relationships/image" Target="../media/image1707.png"/><Relationship Id="rId7" Type="http://schemas.openxmlformats.org/officeDocument/2006/relationships/image" Target="../media/image1641.png"/><Relationship Id="rId162" Type="http://schemas.openxmlformats.org/officeDocument/2006/relationships/customXml" Target="../ink/ink1743.xml"/><Relationship Id="rId183" Type="http://schemas.openxmlformats.org/officeDocument/2006/relationships/image" Target="../media/image1728.png"/><Relationship Id="rId218" Type="http://schemas.openxmlformats.org/officeDocument/2006/relationships/customXml" Target="../ink/ink1771.xml"/><Relationship Id="rId239" Type="http://schemas.openxmlformats.org/officeDocument/2006/relationships/customXml" Target="../ink/ink1782.xml"/><Relationship Id="rId250" Type="http://schemas.openxmlformats.org/officeDocument/2006/relationships/image" Target="../media/image1759.png"/><Relationship Id="rId271" Type="http://schemas.openxmlformats.org/officeDocument/2006/relationships/customXml" Target="../ink/ink1798.xml"/><Relationship Id="rId292" Type="http://schemas.openxmlformats.org/officeDocument/2006/relationships/image" Target="../media/image1779.png"/><Relationship Id="rId24" Type="http://schemas.openxmlformats.org/officeDocument/2006/relationships/customXml" Target="../ink/ink1674.xml"/><Relationship Id="rId45" Type="http://schemas.openxmlformats.org/officeDocument/2006/relationships/image" Target="../media/image1660.png"/><Relationship Id="rId66" Type="http://schemas.openxmlformats.org/officeDocument/2006/relationships/customXml" Target="../ink/ink1695.xml"/><Relationship Id="rId87" Type="http://schemas.openxmlformats.org/officeDocument/2006/relationships/image" Target="../media/image1681.png"/><Relationship Id="rId110" Type="http://schemas.openxmlformats.org/officeDocument/2006/relationships/customXml" Target="../ink/ink1717.xml"/><Relationship Id="rId131" Type="http://schemas.openxmlformats.org/officeDocument/2006/relationships/image" Target="../media/image1702.png"/><Relationship Id="rId152" Type="http://schemas.openxmlformats.org/officeDocument/2006/relationships/customXml" Target="../ink/ink1738.xml"/><Relationship Id="rId173" Type="http://schemas.openxmlformats.org/officeDocument/2006/relationships/image" Target="../media/image1723.png"/><Relationship Id="rId194" Type="http://schemas.openxmlformats.org/officeDocument/2006/relationships/customXml" Target="../ink/ink1759.xml"/><Relationship Id="rId208" Type="http://schemas.openxmlformats.org/officeDocument/2006/relationships/customXml" Target="../ink/ink1766.xml"/><Relationship Id="rId229" Type="http://schemas.openxmlformats.org/officeDocument/2006/relationships/customXml" Target="../ink/ink1777.xml"/><Relationship Id="rId240" Type="http://schemas.openxmlformats.org/officeDocument/2006/relationships/image" Target="../media/image1755.png"/><Relationship Id="rId261" Type="http://schemas.openxmlformats.org/officeDocument/2006/relationships/customXml" Target="../ink/ink1793.xml"/><Relationship Id="rId14" Type="http://schemas.openxmlformats.org/officeDocument/2006/relationships/customXml" Target="../ink/ink1669.xml"/><Relationship Id="rId35" Type="http://schemas.openxmlformats.org/officeDocument/2006/relationships/image" Target="../media/image1655.png"/><Relationship Id="rId56" Type="http://schemas.openxmlformats.org/officeDocument/2006/relationships/customXml" Target="../ink/ink1690.xml"/><Relationship Id="rId77" Type="http://schemas.openxmlformats.org/officeDocument/2006/relationships/image" Target="../media/image1676.png"/><Relationship Id="rId100" Type="http://schemas.openxmlformats.org/officeDocument/2006/relationships/customXml" Target="../ink/ink1712.xml"/><Relationship Id="rId282" Type="http://schemas.openxmlformats.org/officeDocument/2006/relationships/image" Target="../media/image1774.png"/><Relationship Id="rId8" Type="http://schemas.openxmlformats.org/officeDocument/2006/relationships/customXml" Target="../ink/ink1666.xml"/><Relationship Id="rId98" Type="http://schemas.openxmlformats.org/officeDocument/2006/relationships/customXml" Target="../ink/ink1711.xml"/><Relationship Id="rId121" Type="http://schemas.openxmlformats.org/officeDocument/2006/relationships/image" Target="../media/image1697.png"/><Relationship Id="rId142" Type="http://schemas.openxmlformats.org/officeDocument/2006/relationships/customXml" Target="../ink/ink1733.xml"/><Relationship Id="rId163" Type="http://schemas.openxmlformats.org/officeDocument/2006/relationships/image" Target="../media/image1718.png"/><Relationship Id="rId184" Type="http://schemas.openxmlformats.org/officeDocument/2006/relationships/customXml" Target="../ink/ink1754.xml"/><Relationship Id="rId219" Type="http://schemas.openxmlformats.org/officeDocument/2006/relationships/image" Target="../media/image1746.png"/><Relationship Id="rId230" Type="http://schemas.openxmlformats.org/officeDocument/2006/relationships/image" Target="../media/image1751.png"/><Relationship Id="rId251" Type="http://schemas.openxmlformats.org/officeDocument/2006/relationships/customXml" Target="../ink/ink1788.xml"/><Relationship Id="rId25" Type="http://schemas.openxmlformats.org/officeDocument/2006/relationships/image" Target="../media/image1650.png"/><Relationship Id="rId46" Type="http://schemas.openxmlformats.org/officeDocument/2006/relationships/customXml" Target="../ink/ink1685.xml"/><Relationship Id="rId67" Type="http://schemas.openxmlformats.org/officeDocument/2006/relationships/image" Target="../media/image1671.png"/><Relationship Id="rId272" Type="http://schemas.openxmlformats.org/officeDocument/2006/relationships/image" Target="../media/image1769.png"/><Relationship Id="rId293" Type="http://schemas.openxmlformats.org/officeDocument/2006/relationships/customXml" Target="../ink/ink1809.xml"/><Relationship Id="rId88" Type="http://schemas.openxmlformats.org/officeDocument/2006/relationships/customXml" Target="../ink/ink1706.xml"/><Relationship Id="rId111" Type="http://schemas.openxmlformats.org/officeDocument/2006/relationships/image" Target="../media/image1692.png"/><Relationship Id="rId132" Type="http://schemas.openxmlformats.org/officeDocument/2006/relationships/customXml" Target="../ink/ink1728.xml"/><Relationship Id="rId153" Type="http://schemas.openxmlformats.org/officeDocument/2006/relationships/image" Target="../media/image1713.png"/><Relationship Id="rId174" Type="http://schemas.openxmlformats.org/officeDocument/2006/relationships/customXml" Target="../ink/ink1749.xml"/><Relationship Id="rId195" Type="http://schemas.openxmlformats.org/officeDocument/2006/relationships/image" Target="../media/image1734.png"/><Relationship Id="rId209" Type="http://schemas.openxmlformats.org/officeDocument/2006/relationships/image" Target="../media/image1741.png"/><Relationship Id="rId220" Type="http://schemas.openxmlformats.org/officeDocument/2006/relationships/customXml" Target="../ink/ink1772.xml"/><Relationship Id="rId241" Type="http://schemas.openxmlformats.org/officeDocument/2006/relationships/customXml" Target="../ink/ink1783.xml"/><Relationship Id="rId15" Type="http://schemas.openxmlformats.org/officeDocument/2006/relationships/image" Target="../media/image1645.png"/><Relationship Id="rId36" Type="http://schemas.openxmlformats.org/officeDocument/2006/relationships/customXml" Target="../ink/ink1680.xml"/><Relationship Id="rId57" Type="http://schemas.openxmlformats.org/officeDocument/2006/relationships/image" Target="../media/image1666.png"/><Relationship Id="rId262" Type="http://schemas.openxmlformats.org/officeDocument/2006/relationships/image" Target="../media/image1765.png"/><Relationship Id="rId283" Type="http://schemas.openxmlformats.org/officeDocument/2006/relationships/customXml" Target="../ink/ink1804.xml"/><Relationship Id="rId78" Type="http://schemas.openxmlformats.org/officeDocument/2006/relationships/customXml" Target="../ink/ink1701.xml"/><Relationship Id="rId99" Type="http://schemas.openxmlformats.org/officeDocument/2006/relationships/image" Target="../media/image1687.png"/><Relationship Id="rId101" Type="http://schemas.openxmlformats.org/officeDocument/2006/relationships/image" Target="../media/image167.png"/><Relationship Id="rId122" Type="http://schemas.openxmlformats.org/officeDocument/2006/relationships/customXml" Target="../ink/ink1723.xml"/><Relationship Id="rId143" Type="http://schemas.openxmlformats.org/officeDocument/2006/relationships/image" Target="../media/image1708.png"/><Relationship Id="rId164" Type="http://schemas.openxmlformats.org/officeDocument/2006/relationships/customXml" Target="../ink/ink1744.xml"/><Relationship Id="rId185" Type="http://schemas.openxmlformats.org/officeDocument/2006/relationships/image" Target="../media/image1729.png"/><Relationship Id="rId9" Type="http://schemas.openxmlformats.org/officeDocument/2006/relationships/image" Target="../media/image1642.png"/><Relationship Id="rId210" Type="http://schemas.openxmlformats.org/officeDocument/2006/relationships/customXml" Target="../ink/ink1767.xml"/><Relationship Id="rId26" Type="http://schemas.openxmlformats.org/officeDocument/2006/relationships/customXml" Target="../ink/ink1675.xml"/><Relationship Id="rId231" Type="http://schemas.openxmlformats.org/officeDocument/2006/relationships/customXml" Target="../ink/ink1778.xml"/><Relationship Id="rId252" Type="http://schemas.openxmlformats.org/officeDocument/2006/relationships/image" Target="../media/image1760.png"/><Relationship Id="rId273" Type="http://schemas.openxmlformats.org/officeDocument/2006/relationships/customXml" Target="../ink/ink1799.xml"/><Relationship Id="rId294" Type="http://schemas.openxmlformats.org/officeDocument/2006/relationships/image" Target="../media/image1780.png"/><Relationship Id="rId47" Type="http://schemas.openxmlformats.org/officeDocument/2006/relationships/image" Target="../media/image1661.png"/><Relationship Id="rId68" Type="http://schemas.openxmlformats.org/officeDocument/2006/relationships/customXml" Target="../ink/ink1696.xml"/><Relationship Id="rId89" Type="http://schemas.openxmlformats.org/officeDocument/2006/relationships/image" Target="../media/image1682.png"/><Relationship Id="rId112" Type="http://schemas.openxmlformats.org/officeDocument/2006/relationships/customXml" Target="../ink/ink1718.xml"/><Relationship Id="rId133" Type="http://schemas.openxmlformats.org/officeDocument/2006/relationships/image" Target="../media/image1703.png"/><Relationship Id="rId154" Type="http://schemas.openxmlformats.org/officeDocument/2006/relationships/customXml" Target="../ink/ink1739.xml"/><Relationship Id="rId175" Type="http://schemas.openxmlformats.org/officeDocument/2006/relationships/image" Target="../media/image1724.png"/><Relationship Id="rId196" Type="http://schemas.openxmlformats.org/officeDocument/2006/relationships/customXml" Target="../ink/ink1760.xml"/><Relationship Id="rId200" Type="http://schemas.openxmlformats.org/officeDocument/2006/relationships/customXml" Target="../ink/ink1762.xml"/><Relationship Id="rId16" Type="http://schemas.openxmlformats.org/officeDocument/2006/relationships/customXml" Target="../ink/ink1670.xml"/><Relationship Id="rId221" Type="http://schemas.openxmlformats.org/officeDocument/2006/relationships/image" Target="../media/image1747.png"/><Relationship Id="rId242" Type="http://schemas.openxmlformats.org/officeDocument/2006/relationships/image" Target="../media/image233.png"/><Relationship Id="rId263" Type="http://schemas.openxmlformats.org/officeDocument/2006/relationships/customXml" Target="../ink/ink1794.xml"/><Relationship Id="rId284" Type="http://schemas.openxmlformats.org/officeDocument/2006/relationships/image" Target="../media/image1775.png"/><Relationship Id="rId37" Type="http://schemas.openxmlformats.org/officeDocument/2006/relationships/image" Target="../media/image1656.png"/><Relationship Id="rId58" Type="http://schemas.openxmlformats.org/officeDocument/2006/relationships/customXml" Target="../ink/ink1691.xml"/><Relationship Id="rId79" Type="http://schemas.openxmlformats.org/officeDocument/2006/relationships/image" Target="../media/image1677.png"/><Relationship Id="rId102" Type="http://schemas.openxmlformats.org/officeDocument/2006/relationships/customXml" Target="../ink/ink1713.xml"/><Relationship Id="rId123" Type="http://schemas.openxmlformats.org/officeDocument/2006/relationships/image" Target="../media/image1698.png"/><Relationship Id="rId144" Type="http://schemas.openxmlformats.org/officeDocument/2006/relationships/customXml" Target="../ink/ink1734.xml"/><Relationship Id="rId90" Type="http://schemas.openxmlformats.org/officeDocument/2006/relationships/customXml" Target="../ink/ink1707.xml"/><Relationship Id="rId165" Type="http://schemas.openxmlformats.org/officeDocument/2006/relationships/image" Target="../media/image1719.png"/><Relationship Id="rId186" Type="http://schemas.openxmlformats.org/officeDocument/2006/relationships/customXml" Target="../ink/ink1755.xml"/><Relationship Id="rId211" Type="http://schemas.openxmlformats.org/officeDocument/2006/relationships/image" Target="../media/image1742.png"/><Relationship Id="rId232" Type="http://schemas.openxmlformats.org/officeDocument/2006/relationships/image" Target="../media/image1752.png"/><Relationship Id="rId253" Type="http://schemas.openxmlformats.org/officeDocument/2006/relationships/customXml" Target="../ink/ink1789.xml"/><Relationship Id="rId274" Type="http://schemas.openxmlformats.org/officeDocument/2006/relationships/image" Target="../media/image1770.png"/><Relationship Id="rId295" Type="http://schemas.openxmlformats.org/officeDocument/2006/relationships/customXml" Target="../ink/ink1810.xml"/><Relationship Id="rId27" Type="http://schemas.openxmlformats.org/officeDocument/2006/relationships/image" Target="../media/image1651.png"/><Relationship Id="rId48" Type="http://schemas.openxmlformats.org/officeDocument/2006/relationships/customXml" Target="../ink/ink1686.xml"/><Relationship Id="rId69" Type="http://schemas.openxmlformats.org/officeDocument/2006/relationships/image" Target="../media/image1672.png"/><Relationship Id="rId113" Type="http://schemas.openxmlformats.org/officeDocument/2006/relationships/image" Target="../media/image1693.png"/><Relationship Id="rId134" Type="http://schemas.openxmlformats.org/officeDocument/2006/relationships/customXml" Target="../ink/ink1729.xml"/><Relationship Id="rId80" Type="http://schemas.openxmlformats.org/officeDocument/2006/relationships/customXml" Target="../ink/ink1702.xml"/><Relationship Id="rId155" Type="http://schemas.openxmlformats.org/officeDocument/2006/relationships/image" Target="../media/image1714.png"/><Relationship Id="rId176" Type="http://schemas.openxmlformats.org/officeDocument/2006/relationships/customXml" Target="../ink/ink1750.xml"/><Relationship Id="rId197" Type="http://schemas.openxmlformats.org/officeDocument/2006/relationships/image" Target="../media/image1735.png"/><Relationship Id="rId201" Type="http://schemas.openxmlformats.org/officeDocument/2006/relationships/image" Target="../media/image1737.png"/><Relationship Id="rId222" Type="http://schemas.openxmlformats.org/officeDocument/2006/relationships/customXml" Target="../ink/ink1773.xml"/><Relationship Id="rId243" Type="http://schemas.openxmlformats.org/officeDocument/2006/relationships/customXml" Target="../ink/ink1784.xml"/><Relationship Id="rId264" Type="http://schemas.openxmlformats.org/officeDocument/2006/relationships/image" Target="../media/image1766.png"/><Relationship Id="rId285" Type="http://schemas.openxmlformats.org/officeDocument/2006/relationships/customXml" Target="../ink/ink1805.xml"/><Relationship Id="rId17" Type="http://schemas.openxmlformats.org/officeDocument/2006/relationships/image" Target="../media/image1646.png"/><Relationship Id="rId38" Type="http://schemas.openxmlformats.org/officeDocument/2006/relationships/customXml" Target="../ink/ink1681.xml"/><Relationship Id="rId59" Type="http://schemas.openxmlformats.org/officeDocument/2006/relationships/image" Target="../media/image1667.png"/><Relationship Id="rId103" Type="http://schemas.openxmlformats.org/officeDocument/2006/relationships/image" Target="../media/image1688.png"/><Relationship Id="rId124" Type="http://schemas.openxmlformats.org/officeDocument/2006/relationships/customXml" Target="../ink/ink1724.xml"/><Relationship Id="rId70" Type="http://schemas.openxmlformats.org/officeDocument/2006/relationships/customXml" Target="../ink/ink1697.xml"/><Relationship Id="rId91" Type="http://schemas.openxmlformats.org/officeDocument/2006/relationships/image" Target="../media/image1683.png"/><Relationship Id="rId145" Type="http://schemas.openxmlformats.org/officeDocument/2006/relationships/image" Target="../media/image1709.png"/><Relationship Id="rId166" Type="http://schemas.openxmlformats.org/officeDocument/2006/relationships/customXml" Target="../ink/ink1745.xml"/><Relationship Id="rId187" Type="http://schemas.openxmlformats.org/officeDocument/2006/relationships/image" Target="../media/image1730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768.xml"/><Relationship Id="rId233" Type="http://schemas.openxmlformats.org/officeDocument/2006/relationships/customXml" Target="../ink/ink1779.xml"/><Relationship Id="rId254" Type="http://schemas.openxmlformats.org/officeDocument/2006/relationships/image" Target="../media/image1761.png"/><Relationship Id="rId28" Type="http://schemas.openxmlformats.org/officeDocument/2006/relationships/customXml" Target="../ink/ink1676.xml"/><Relationship Id="rId49" Type="http://schemas.openxmlformats.org/officeDocument/2006/relationships/image" Target="../media/image1662.png"/><Relationship Id="rId114" Type="http://schemas.openxmlformats.org/officeDocument/2006/relationships/customXml" Target="../ink/ink1719.xml"/><Relationship Id="rId275" Type="http://schemas.openxmlformats.org/officeDocument/2006/relationships/customXml" Target="../ink/ink1800.xml"/><Relationship Id="rId296" Type="http://schemas.openxmlformats.org/officeDocument/2006/relationships/customXml" Target="../ink/ink1811.xml"/><Relationship Id="rId300" Type="http://schemas.openxmlformats.org/officeDocument/2006/relationships/image" Target="../media/image1782.png"/><Relationship Id="rId60" Type="http://schemas.openxmlformats.org/officeDocument/2006/relationships/customXml" Target="../ink/ink1692.xml"/><Relationship Id="rId81" Type="http://schemas.openxmlformats.org/officeDocument/2006/relationships/image" Target="../media/image1678.png"/><Relationship Id="rId135" Type="http://schemas.openxmlformats.org/officeDocument/2006/relationships/image" Target="../media/image1704.png"/><Relationship Id="rId156" Type="http://schemas.openxmlformats.org/officeDocument/2006/relationships/customXml" Target="../ink/ink1740.xml"/><Relationship Id="rId177" Type="http://schemas.openxmlformats.org/officeDocument/2006/relationships/image" Target="../media/image1725.png"/><Relationship Id="rId198" Type="http://schemas.openxmlformats.org/officeDocument/2006/relationships/customXml" Target="../ink/ink1761.xml"/><Relationship Id="rId202" Type="http://schemas.openxmlformats.org/officeDocument/2006/relationships/customXml" Target="../ink/ink1763.xml"/><Relationship Id="rId223" Type="http://schemas.openxmlformats.org/officeDocument/2006/relationships/image" Target="../media/image1748.png"/><Relationship Id="rId244" Type="http://schemas.openxmlformats.org/officeDocument/2006/relationships/image" Target="../media/image1756.png"/><Relationship Id="rId18" Type="http://schemas.openxmlformats.org/officeDocument/2006/relationships/customXml" Target="../ink/ink1671.xml"/><Relationship Id="rId39" Type="http://schemas.openxmlformats.org/officeDocument/2006/relationships/image" Target="../media/image1657.png"/><Relationship Id="rId265" Type="http://schemas.openxmlformats.org/officeDocument/2006/relationships/customXml" Target="../ink/ink1795.xml"/><Relationship Id="rId286" Type="http://schemas.openxmlformats.org/officeDocument/2006/relationships/image" Target="../media/image1776.png"/><Relationship Id="rId50" Type="http://schemas.openxmlformats.org/officeDocument/2006/relationships/customXml" Target="../ink/ink1687.xml"/><Relationship Id="rId104" Type="http://schemas.openxmlformats.org/officeDocument/2006/relationships/customXml" Target="../ink/ink1714.xml"/><Relationship Id="rId125" Type="http://schemas.openxmlformats.org/officeDocument/2006/relationships/image" Target="../media/image1699.png"/><Relationship Id="rId146" Type="http://schemas.openxmlformats.org/officeDocument/2006/relationships/customXml" Target="../ink/ink1735.xml"/><Relationship Id="rId167" Type="http://schemas.openxmlformats.org/officeDocument/2006/relationships/image" Target="../media/image1720.png"/><Relationship Id="rId188" Type="http://schemas.openxmlformats.org/officeDocument/2006/relationships/customXml" Target="../ink/ink1756.xml"/><Relationship Id="rId71" Type="http://schemas.openxmlformats.org/officeDocument/2006/relationships/image" Target="../media/image1673.png"/><Relationship Id="rId92" Type="http://schemas.openxmlformats.org/officeDocument/2006/relationships/customXml" Target="../ink/ink1708.xml"/><Relationship Id="rId213" Type="http://schemas.openxmlformats.org/officeDocument/2006/relationships/image" Target="../media/image1743.png"/><Relationship Id="rId234" Type="http://schemas.openxmlformats.org/officeDocument/2006/relationships/image" Target="../media/image1753.png"/><Relationship Id="rId2" Type="http://schemas.openxmlformats.org/officeDocument/2006/relationships/customXml" Target="../ink/ink1663.xml"/><Relationship Id="rId29" Type="http://schemas.openxmlformats.org/officeDocument/2006/relationships/image" Target="../media/image1652.png"/><Relationship Id="rId255" Type="http://schemas.openxmlformats.org/officeDocument/2006/relationships/customXml" Target="../ink/ink1790.xml"/><Relationship Id="rId276" Type="http://schemas.openxmlformats.org/officeDocument/2006/relationships/image" Target="../media/image1771.png"/><Relationship Id="rId297" Type="http://schemas.openxmlformats.org/officeDocument/2006/relationships/customXml" Target="../ink/ink1812.xml"/><Relationship Id="rId40" Type="http://schemas.openxmlformats.org/officeDocument/2006/relationships/customXml" Target="../ink/ink1682.xml"/><Relationship Id="rId115" Type="http://schemas.openxmlformats.org/officeDocument/2006/relationships/image" Target="../media/image1694.png"/><Relationship Id="rId136" Type="http://schemas.openxmlformats.org/officeDocument/2006/relationships/customXml" Target="../ink/ink1730.xml"/><Relationship Id="rId157" Type="http://schemas.openxmlformats.org/officeDocument/2006/relationships/image" Target="../media/image1715.png"/><Relationship Id="rId178" Type="http://schemas.openxmlformats.org/officeDocument/2006/relationships/customXml" Target="../ink/ink1751.xml"/><Relationship Id="rId301" Type="http://schemas.openxmlformats.org/officeDocument/2006/relationships/customXml" Target="../ink/ink1814.xml"/><Relationship Id="rId61" Type="http://schemas.openxmlformats.org/officeDocument/2006/relationships/image" Target="../media/image1668.png"/><Relationship Id="rId82" Type="http://schemas.openxmlformats.org/officeDocument/2006/relationships/customXml" Target="../ink/ink1703.xml"/><Relationship Id="rId199" Type="http://schemas.openxmlformats.org/officeDocument/2006/relationships/image" Target="../media/image1736.png"/><Relationship Id="rId203" Type="http://schemas.openxmlformats.org/officeDocument/2006/relationships/image" Target="../media/image1738.png"/><Relationship Id="rId19" Type="http://schemas.openxmlformats.org/officeDocument/2006/relationships/image" Target="../media/image1647.png"/><Relationship Id="rId224" Type="http://schemas.openxmlformats.org/officeDocument/2006/relationships/customXml" Target="../ink/ink1774.xml"/><Relationship Id="rId245" Type="http://schemas.openxmlformats.org/officeDocument/2006/relationships/customXml" Target="../ink/ink1785.xml"/><Relationship Id="rId266" Type="http://schemas.openxmlformats.org/officeDocument/2006/relationships/image" Target="../media/image1767.png"/><Relationship Id="rId287" Type="http://schemas.openxmlformats.org/officeDocument/2006/relationships/customXml" Target="../ink/ink1806.xml"/><Relationship Id="rId30" Type="http://schemas.openxmlformats.org/officeDocument/2006/relationships/customXml" Target="../ink/ink1677.xml"/><Relationship Id="rId105" Type="http://schemas.openxmlformats.org/officeDocument/2006/relationships/image" Target="../media/image1689.png"/><Relationship Id="rId126" Type="http://schemas.openxmlformats.org/officeDocument/2006/relationships/customXml" Target="../ink/ink1725.xml"/><Relationship Id="rId147" Type="http://schemas.openxmlformats.org/officeDocument/2006/relationships/image" Target="../media/image1710.png"/><Relationship Id="rId168" Type="http://schemas.openxmlformats.org/officeDocument/2006/relationships/customXml" Target="../ink/ink1746.xml"/><Relationship Id="rId51" Type="http://schemas.openxmlformats.org/officeDocument/2006/relationships/image" Target="../media/image1663.png"/><Relationship Id="rId72" Type="http://schemas.openxmlformats.org/officeDocument/2006/relationships/customXml" Target="../ink/ink1698.xml"/><Relationship Id="rId93" Type="http://schemas.openxmlformats.org/officeDocument/2006/relationships/image" Target="../media/image1684.png"/><Relationship Id="rId189" Type="http://schemas.openxmlformats.org/officeDocument/2006/relationships/image" Target="../media/image1731.png"/><Relationship Id="rId3" Type="http://schemas.openxmlformats.org/officeDocument/2006/relationships/image" Target="../media/image1639.png"/><Relationship Id="rId214" Type="http://schemas.openxmlformats.org/officeDocument/2006/relationships/customXml" Target="../ink/ink1769.xml"/><Relationship Id="rId235" Type="http://schemas.openxmlformats.org/officeDocument/2006/relationships/customXml" Target="../ink/ink1780.xml"/><Relationship Id="rId256" Type="http://schemas.openxmlformats.org/officeDocument/2006/relationships/image" Target="../media/image1762.png"/><Relationship Id="rId277" Type="http://schemas.openxmlformats.org/officeDocument/2006/relationships/customXml" Target="../ink/ink1801.xml"/><Relationship Id="rId298" Type="http://schemas.openxmlformats.org/officeDocument/2006/relationships/image" Target="../media/image1781.png"/><Relationship Id="rId116" Type="http://schemas.openxmlformats.org/officeDocument/2006/relationships/customXml" Target="../ink/ink1720.xml"/><Relationship Id="rId137" Type="http://schemas.openxmlformats.org/officeDocument/2006/relationships/image" Target="../media/image1705.png"/><Relationship Id="rId158" Type="http://schemas.openxmlformats.org/officeDocument/2006/relationships/customXml" Target="../ink/ink1741.xml"/><Relationship Id="rId302" Type="http://schemas.openxmlformats.org/officeDocument/2006/relationships/image" Target="../media/image1783.png"/><Relationship Id="rId20" Type="http://schemas.openxmlformats.org/officeDocument/2006/relationships/customXml" Target="../ink/ink1672.xml"/><Relationship Id="rId41" Type="http://schemas.openxmlformats.org/officeDocument/2006/relationships/image" Target="../media/image1658.png"/><Relationship Id="rId62" Type="http://schemas.openxmlformats.org/officeDocument/2006/relationships/customXml" Target="../ink/ink1693.xml"/><Relationship Id="rId83" Type="http://schemas.openxmlformats.org/officeDocument/2006/relationships/image" Target="../media/image1679.png"/><Relationship Id="rId179" Type="http://schemas.openxmlformats.org/officeDocument/2006/relationships/image" Target="../media/image1726.png"/><Relationship Id="rId190" Type="http://schemas.openxmlformats.org/officeDocument/2006/relationships/customXml" Target="../ink/ink1757.xml"/><Relationship Id="rId204" Type="http://schemas.openxmlformats.org/officeDocument/2006/relationships/customXml" Target="../ink/ink1764.xml"/><Relationship Id="rId225" Type="http://schemas.openxmlformats.org/officeDocument/2006/relationships/customXml" Target="../ink/ink1775.xml"/><Relationship Id="rId246" Type="http://schemas.openxmlformats.org/officeDocument/2006/relationships/image" Target="../media/image1757.png"/><Relationship Id="rId267" Type="http://schemas.openxmlformats.org/officeDocument/2006/relationships/customXml" Target="../ink/ink1796.xml"/><Relationship Id="rId288" Type="http://schemas.openxmlformats.org/officeDocument/2006/relationships/image" Target="../media/image1777.png"/><Relationship Id="rId106" Type="http://schemas.openxmlformats.org/officeDocument/2006/relationships/customXml" Target="../ink/ink1715.xml"/><Relationship Id="rId127" Type="http://schemas.openxmlformats.org/officeDocument/2006/relationships/image" Target="../media/image1700.png"/><Relationship Id="rId10" Type="http://schemas.openxmlformats.org/officeDocument/2006/relationships/customXml" Target="../ink/ink1667.xml"/><Relationship Id="rId31" Type="http://schemas.openxmlformats.org/officeDocument/2006/relationships/image" Target="../media/image1653.png"/><Relationship Id="rId52" Type="http://schemas.openxmlformats.org/officeDocument/2006/relationships/customXml" Target="../ink/ink1688.xml"/><Relationship Id="rId73" Type="http://schemas.openxmlformats.org/officeDocument/2006/relationships/image" Target="../media/image1674.png"/><Relationship Id="rId94" Type="http://schemas.openxmlformats.org/officeDocument/2006/relationships/customXml" Target="../ink/ink1709.xml"/><Relationship Id="rId148" Type="http://schemas.openxmlformats.org/officeDocument/2006/relationships/customXml" Target="../ink/ink1736.xml"/><Relationship Id="rId169" Type="http://schemas.openxmlformats.org/officeDocument/2006/relationships/image" Target="../media/image1721.png"/><Relationship Id="rId4" Type="http://schemas.openxmlformats.org/officeDocument/2006/relationships/customXml" Target="../ink/ink1664.xml"/><Relationship Id="rId180" Type="http://schemas.openxmlformats.org/officeDocument/2006/relationships/customXml" Target="../ink/ink1752.xml"/><Relationship Id="rId215" Type="http://schemas.openxmlformats.org/officeDocument/2006/relationships/image" Target="../media/image1744.png"/><Relationship Id="rId236" Type="http://schemas.openxmlformats.org/officeDocument/2006/relationships/image" Target="../media/image1471.png"/><Relationship Id="rId257" Type="http://schemas.openxmlformats.org/officeDocument/2006/relationships/customXml" Target="../ink/ink1791.xml"/><Relationship Id="rId278" Type="http://schemas.openxmlformats.org/officeDocument/2006/relationships/image" Target="../media/image1772.png"/><Relationship Id="rId303" Type="http://schemas.openxmlformats.org/officeDocument/2006/relationships/customXml" Target="../ink/ink1815.xml"/><Relationship Id="rId42" Type="http://schemas.openxmlformats.org/officeDocument/2006/relationships/customXml" Target="../ink/ink1683.xml"/><Relationship Id="rId84" Type="http://schemas.openxmlformats.org/officeDocument/2006/relationships/customXml" Target="../ink/ink1704.xml"/><Relationship Id="rId138" Type="http://schemas.openxmlformats.org/officeDocument/2006/relationships/customXml" Target="../ink/ink1731.xml"/><Relationship Id="rId191" Type="http://schemas.openxmlformats.org/officeDocument/2006/relationships/image" Target="../media/image1732.png"/><Relationship Id="rId205" Type="http://schemas.openxmlformats.org/officeDocument/2006/relationships/image" Target="../media/image1739.png"/><Relationship Id="rId247" Type="http://schemas.openxmlformats.org/officeDocument/2006/relationships/customXml" Target="../ink/ink1786.xml"/><Relationship Id="rId107" Type="http://schemas.openxmlformats.org/officeDocument/2006/relationships/image" Target="../media/image1690.png"/><Relationship Id="rId289" Type="http://schemas.openxmlformats.org/officeDocument/2006/relationships/customXml" Target="../ink/ink1807.xml"/><Relationship Id="rId11" Type="http://schemas.openxmlformats.org/officeDocument/2006/relationships/image" Target="../media/image1643.png"/><Relationship Id="rId53" Type="http://schemas.openxmlformats.org/officeDocument/2006/relationships/image" Target="../media/image1664.png"/><Relationship Id="rId149" Type="http://schemas.openxmlformats.org/officeDocument/2006/relationships/image" Target="../media/image1711.png"/><Relationship Id="rId95" Type="http://schemas.openxmlformats.org/officeDocument/2006/relationships/image" Target="../media/image1685.png"/><Relationship Id="rId160" Type="http://schemas.openxmlformats.org/officeDocument/2006/relationships/customXml" Target="../ink/ink1742.xml"/><Relationship Id="rId216" Type="http://schemas.openxmlformats.org/officeDocument/2006/relationships/customXml" Target="../ink/ink1770.xml"/><Relationship Id="rId258" Type="http://schemas.openxmlformats.org/officeDocument/2006/relationships/image" Target="../media/image1763.png"/><Relationship Id="rId22" Type="http://schemas.openxmlformats.org/officeDocument/2006/relationships/customXml" Target="../ink/ink1673.xml"/><Relationship Id="rId64" Type="http://schemas.openxmlformats.org/officeDocument/2006/relationships/customXml" Target="../ink/ink1694.xml"/><Relationship Id="rId118" Type="http://schemas.openxmlformats.org/officeDocument/2006/relationships/customXml" Target="../ink/ink1721.xml"/><Relationship Id="rId171" Type="http://schemas.openxmlformats.org/officeDocument/2006/relationships/image" Target="../media/image1722.png"/><Relationship Id="rId227" Type="http://schemas.openxmlformats.org/officeDocument/2006/relationships/customXml" Target="../ink/ink1776.xml"/><Relationship Id="rId269" Type="http://schemas.openxmlformats.org/officeDocument/2006/relationships/customXml" Target="../ink/ink1797.xml"/><Relationship Id="rId33" Type="http://schemas.openxmlformats.org/officeDocument/2006/relationships/image" Target="../media/image1654.png"/><Relationship Id="rId129" Type="http://schemas.openxmlformats.org/officeDocument/2006/relationships/image" Target="../media/image1701.png"/><Relationship Id="rId280" Type="http://schemas.openxmlformats.org/officeDocument/2006/relationships/image" Target="../media/image1773.png"/><Relationship Id="rId75" Type="http://schemas.openxmlformats.org/officeDocument/2006/relationships/image" Target="../media/image1675.png"/><Relationship Id="rId140" Type="http://schemas.openxmlformats.org/officeDocument/2006/relationships/customXml" Target="../ink/ink1732.xml"/><Relationship Id="rId182" Type="http://schemas.openxmlformats.org/officeDocument/2006/relationships/customXml" Target="../ink/ink175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1.png"/><Relationship Id="rId21" Type="http://schemas.openxmlformats.org/officeDocument/2006/relationships/image" Target="../media/image1793.png"/><Relationship Id="rId42" Type="http://schemas.openxmlformats.org/officeDocument/2006/relationships/customXml" Target="../ink/ink1836.xml"/><Relationship Id="rId63" Type="http://schemas.openxmlformats.org/officeDocument/2006/relationships/image" Target="../media/image1814.png"/><Relationship Id="rId84" Type="http://schemas.openxmlformats.org/officeDocument/2006/relationships/customXml" Target="../ink/ink1857.xml"/><Relationship Id="rId138" Type="http://schemas.openxmlformats.org/officeDocument/2006/relationships/customXml" Target="../ink/ink1884.xml"/><Relationship Id="rId159" Type="http://schemas.openxmlformats.org/officeDocument/2006/relationships/image" Target="../media/image1862.png"/><Relationship Id="rId107" Type="http://schemas.openxmlformats.org/officeDocument/2006/relationships/image" Target="../media/image1836.png"/><Relationship Id="rId11" Type="http://schemas.openxmlformats.org/officeDocument/2006/relationships/image" Target="../media/image1789.png"/><Relationship Id="rId32" Type="http://schemas.openxmlformats.org/officeDocument/2006/relationships/customXml" Target="../ink/ink1831.xml"/><Relationship Id="rId53" Type="http://schemas.openxmlformats.org/officeDocument/2006/relationships/image" Target="../media/image1809.png"/><Relationship Id="rId74" Type="http://schemas.openxmlformats.org/officeDocument/2006/relationships/customXml" Target="../ink/ink1852.xml"/><Relationship Id="rId128" Type="http://schemas.openxmlformats.org/officeDocument/2006/relationships/customXml" Target="../ink/ink1879.xml"/><Relationship Id="rId149" Type="http://schemas.openxmlformats.org/officeDocument/2006/relationships/image" Target="../media/image1857.png"/><Relationship Id="rId5" Type="http://schemas.openxmlformats.org/officeDocument/2006/relationships/image" Target="../media/image1786.png"/><Relationship Id="rId95" Type="http://schemas.openxmlformats.org/officeDocument/2006/relationships/image" Target="../media/image1830.png"/><Relationship Id="rId22" Type="http://schemas.openxmlformats.org/officeDocument/2006/relationships/customXml" Target="../ink/ink1826.xml"/><Relationship Id="rId43" Type="http://schemas.openxmlformats.org/officeDocument/2006/relationships/image" Target="../media/image1804.png"/><Relationship Id="rId64" Type="http://schemas.openxmlformats.org/officeDocument/2006/relationships/customXml" Target="../ink/ink1847.xml"/><Relationship Id="rId118" Type="http://schemas.openxmlformats.org/officeDocument/2006/relationships/customXml" Target="../ink/ink1874.xml"/><Relationship Id="rId139" Type="http://schemas.openxmlformats.org/officeDocument/2006/relationships/image" Target="../media/image1852.png"/><Relationship Id="rId80" Type="http://schemas.openxmlformats.org/officeDocument/2006/relationships/customXml" Target="../ink/ink1855.xml"/><Relationship Id="rId85" Type="http://schemas.openxmlformats.org/officeDocument/2006/relationships/image" Target="../media/image1825.png"/><Relationship Id="rId150" Type="http://schemas.openxmlformats.org/officeDocument/2006/relationships/customXml" Target="../ink/ink1890.xml"/><Relationship Id="rId155" Type="http://schemas.openxmlformats.org/officeDocument/2006/relationships/image" Target="../media/image1860.png"/><Relationship Id="rId12" Type="http://schemas.openxmlformats.org/officeDocument/2006/relationships/customXml" Target="../ink/ink1821.xml"/><Relationship Id="rId17" Type="http://schemas.openxmlformats.org/officeDocument/2006/relationships/image" Target="../media/image1791.png"/><Relationship Id="rId33" Type="http://schemas.openxmlformats.org/officeDocument/2006/relationships/image" Target="../media/image1799.png"/><Relationship Id="rId38" Type="http://schemas.openxmlformats.org/officeDocument/2006/relationships/customXml" Target="../ink/ink1834.xml"/><Relationship Id="rId59" Type="http://schemas.openxmlformats.org/officeDocument/2006/relationships/image" Target="../media/image1812.png"/><Relationship Id="rId103" Type="http://schemas.openxmlformats.org/officeDocument/2006/relationships/image" Target="../media/image1834.png"/><Relationship Id="rId108" Type="http://schemas.openxmlformats.org/officeDocument/2006/relationships/customXml" Target="../ink/ink1869.xml"/><Relationship Id="rId124" Type="http://schemas.openxmlformats.org/officeDocument/2006/relationships/customXml" Target="../ink/ink1877.xml"/><Relationship Id="rId129" Type="http://schemas.openxmlformats.org/officeDocument/2006/relationships/image" Target="../media/image1847.png"/><Relationship Id="rId54" Type="http://schemas.openxmlformats.org/officeDocument/2006/relationships/customXml" Target="../ink/ink1842.xml"/><Relationship Id="rId70" Type="http://schemas.openxmlformats.org/officeDocument/2006/relationships/customXml" Target="../ink/ink1850.xml"/><Relationship Id="rId75" Type="http://schemas.openxmlformats.org/officeDocument/2006/relationships/image" Target="../media/image1820.png"/><Relationship Id="rId91" Type="http://schemas.openxmlformats.org/officeDocument/2006/relationships/image" Target="../media/image1828.png"/><Relationship Id="rId96" Type="http://schemas.openxmlformats.org/officeDocument/2006/relationships/customXml" Target="../ink/ink1863.xml"/><Relationship Id="rId140" Type="http://schemas.openxmlformats.org/officeDocument/2006/relationships/customXml" Target="../ink/ink1885.xml"/><Relationship Id="rId145" Type="http://schemas.openxmlformats.org/officeDocument/2006/relationships/image" Target="../media/image1855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818.xml"/><Relationship Id="rId23" Type="http://schemas.openxmlformats.org/officeDocument/2006/relationships/image" Target="../media/image1794.png"/><Relationship Id="rId28" Type="http://schemas.openxmlformats.org/officeDocument/2006/relationships/customXml" Target="../ink/ink1829.xml"/><Relationship Id="rId49" Type="http://schemas.openxmlformats.org/officeDocument/2006/relationships/image" Target="../media/image1807.png"/><Relationship Id="rId114" Type="http://schemas.openxmlformats.org/officeDocument/2006/relationships/customXml" Target="../ink/ink1872.xml"/><Relationship Id="rId119" Type="http://schemas.openxmlformats.org/officeDocument/2006/relationships/image" Target="../media/image1842.png"/><Relationship Id="rId44" Type="http://schemas.openxmlformats.org/officeDocument/2006/relationships/customXml" Target="../ink/ink1837.xml"/><Relationship Id="rId60" Type="http://schemas.openxmlformats.org/officeDocument/2006/relationships/customXml" Target="../ink/ink1845.xml"/><Relationship Id="rId65" Type="http://schemas.openxmlformats.org/officeDocument/2006/relationships/image" Target="../media/image1815.png"/><Relationship Id="rId81" Type="http://schemas.openxmlformats.org/officeDocument/2006/relationships/image" Target="../media/image1823.png"/><Relationship Id="rId86" Type="http://schemas.openxmlformats.org/officeDocument/2006/relationships/customXml" Target="../ink/ink1858.xml"/><Relationship Id="rId130" Type="http://schemas.openxmlformats.org/officeDocument/2006/relationships/customXml" Target="../ink/ink1880.xml"/><Relationship Id="rId135" Type="http://schemas.openxmlformats.org/officeDocument/2006/relationships/image" Target="../media/image1850.png"/><Relationship Id="rId151" Type="http://schemas.openxmlformats.org/officeDocument/2006/relationships/image" Target="../media/image1858.png"/><Relationship Id="rId156" Type="http://schemas.openxmlformats.org/officeDocument/2006/relationships/customXml" Target="../ink/ink1893.xml"/><Relationship Id="rId13" Type="http://schemas.openxmlformats.org/officeDocument/2006/relationships/image" Target="../media/image1790.png"/><Relationship Id="rId18" Type="http://schemas.openxmlformats.org/officeDocument/2006/relationships/customXml" Target="../ink/ink1824.xml"/><Relationship Id="rId39" Type="http://schemas.openxmlformats.org/officeDocument/2006/relationships/image" Target="../media/image1802.png"/><Relationship Id="rId109" Type="http://schemas.openxmlformats.org/officeDocument/2006/relationships/image" Target="../media/image1837.png"/><Relationship Id="rId34" Type="http://schemas.openxmlformats.org/officeDocument/2006/relationships/customXml" Target="../ink/ink1832.xml"/><Relationship Id="rId50" Type="http://schemas.openxmlformats.org/officeDocument/2006/relationships/customXml" Target="../ink/ink1840.xml"/><Relationship Id="rId55" Type="http://schemas.openxmlformats.org/officeDocument/2006/relationships/image" Target="../media/image1810.png"/><Relationship Id="rId76" Type="http://schemas.openxmlformats.org/officeDocument/2006/relationships/customXml" Target="../ink/ink1853.xml"/><Relationship Id="rId97" Type="http://schemas.openxmlformats.org/officeDocument/2006/relationships/image" Target="../media/image1831.png"/><Relationship Id="rId104" Type="http://schemas.openxmlformats.org/officeDocument/2006/relationships/customXml" Target="../ink/ink1867.xml"/><Relationship Id="rId120" Type="http://schemas.openxmlformats.org/officeDocument/2006/relationships/customXml" Target="../ink/ink1875.xml"/><Relationship Id="rId125" Type="http://schemas.openxmlformats.org/officeDocument/2006/relationships/image" Target="../media/image1845.png"/><Relationship Id="rId141" Type="http://schemas.openxmlformats.org/officeDocument/2006/relationships/image" Target="../media/image1853.png"/><Relationship Id="rId146" Type="http://schemas.openxmlformats.org/officeDocument/2006/relationships/customXml" Target="../ink/ink1888.xml"/><Relationship Id="rId7" Type="http://schemas.openxmlformats.org/officeDocument/2006/relationships/image" Target="../media/image1787.png"/><Relationship Id="rId71" Type="http://schemas.openxmlformats.org/officeDocument/2006/relationships/image" Target="../media/image1818.png"/><Relationship Id="rId92" Type="http://schemas.openxmlformats.org/officeDocument/2006/relationships/customXml" Target="../ink/ink1861.xml"/><Relationship Id="rId2" Type="http://schemas.openxmlformats.org/officeDocument/2006/relationships/customXml" Target="../ink/ink1816.xml"/><Relationship Id="rId29" Type="http://schemas.openxmlformats.org/officeDocument/2006/relationships/image" Target="../media/image1797.png"/><Relationship Id="rId24" Type="http://schemas.openxmlformats.org/officeDocument/2006/relationships/customXml" Target="../ink/ink1827.xml"/><Relationship Id="rId40" Type="http://schemas.openxmlformats.org/officeDocument/2006/relationships/customXml" Target="../ink/ink1835.xml"/><Relationship Id="rId45" Type="http://schemas.openxmlformats.org/officeDocument/2006/relationships/image" Target="../media/image1805.png"/><Relationship Id="rId66" Type="http://schemas.openxmlformats.org/officeDocument/2006/relationships/customXml" Target="../ink/ink1848.xml"/><Relationship Id="rId87" Type="http://schemas.openxmlformats.org/officeDocument/2006/relationships/image" Target="../media/image1826.png"/><Relationship Id="rId110" Type="http://schemas.openxmlformats.org/officeDocument/2006/relationships/customXml" Target="../ink/ink1870.xml"/><Relationship Id="rId115" Type="http://schemas.openxmlformats.org/officeDocument/2006/relationships/image" Target="../media/image1840.png"/><Relationship Id="rId131" Type="http://schemas.openxmlformats.org/officeDocument/2006/relationships/image" Target="../media/image1848.png"/><Relationship Id="rId136" Type="http://schemas.openxmlformats.org/officeDocument/2006/relationships/customXml" Target="../ink/ink1883.xml"/><Relationship Id="rId157" Type="http://schemas.openxmlformats.org/officeDocument/2006/relationships/image" Target="../media/image1861.png"/><Relationship Id="rId61" Type="http://schemas.openxmlformats.org/officeDocument/2006/relationships/image" Target="../media/image1813.png"/><Relationship Id="rId82" Type="http://schemas.openxmlformats.org/officeDocument/2006/relationships/customXml" Target="../ink/ink1856.xml"/><Relationship Id="rId152" Type="http://schemas.openxmlformats.org/officeDocument/2006/relationships/customXml" Target="../ink/ink1891.xml"/><Relationship Id="rId19" Type="http://schemas.openxmlformats.org/officeDocument/2006/relationships/image" Target="../media/image1792.png"/><Relationship Id="rId14" Type="http://schemas.openxmlformats.org/officeDocument/2006/relationships/customXml" Target="../ink/ink1822.xml"/><Relationship Id="rId30" Type="http://schemas.openxmlformats.org/officeDocument/2006/relationships/customXml" Target="../ink/ink1830.xml"/><Relationship Id="rId35" Type="http://schemas.openxmlformats.org/officeDocument/2006/relationships/image" Target="../media/image1800.png"/><Relationship Id="rId56" Type="http://schemas.openxmlformats.org/officeDocument/2006/relationships/customXml" Target="../ink/ink1843.xml"/><Relationship Id="rId77" Type="http://schemas.openxmlformats.org/officeDocument/2006/relationships/image" Target="../media/image1821.png"/><Relationship Id="rId100" Type="http://schemas.openxmlformats.org/officeDocument/2006/relationships/customXml" Target="../ink/ink1865.xml"/><Relationship Id="rId105" Type="http://schemas.openxmlformats.org/officeDocument/2006/relationships/image" Target="../media/image1835.png"/><Relationship Id="rId126" Type="http://schemas.openxmlformats.org/officeDocument/2006/relationships/customXml" Target="../ink/ink1878.xml"/><Relationship Id="rId147" Type="http://schemas.openxmlformats.org/officeDocument/2006/relationships/image" Target="../media/image1856.png"/><Relationship Id="rId8" Type="http://schemas.openxmlformats.org/officeDocument/2006/relationships/customXml" Target="../ink/ink1819.xml"/><Relationship Id="rId51" Type="http://schemas.openxmlformats.org/officeDocument/2006/relationships/image" Target="../media/image1808.png"/><Relationship Id="rId72" Type="http://schemas.openxmlformats.org/officeDocument/2006/relationships/customXml" Target="../ink/ink1851.xml"/><Relationship Id="rId93" Type="http://schemas.openxmlformats.org/officeDocument/2006/relationships/image" Target="../media/image1829.png"/><Relationship Id="rId98" Type="http://schemas.openxmlformats.org/officeDocument/2006/relationships/customXml" Target="../ink/ink1864.xml"/><Relationship Id="rId121" Type="http://schemas.openxmlformats.org/officeDocument/2006/relationships/image" Target="../media/image1843.png"/><Relationship Id="rId142" Type="http://schemas.openxmlformats.org/officeDocument/2006/relationships/customXml" Target="../ink/ink1886.xml"/><Relationship Id="rId3" Type="http://schemas.openxmlformats.org/officeDocument/2006/relationships/image" Target="../media/image1785.png"/><Relationship Id="rId25" Type="http://schemas.openxmlformats.org/officeDocument/2006/relationships/image" Target="../media/image1795.png"/><Relationship Id="rId46" Type="http://schemas.openxmlformats.org/officeDocument/2006/relationships/customXml" Target="../ink/ink1838.xml"/><Relationship Id="rId67" Type="http://schemas.openxmlformats.org/officeDocument/2006/relationships/image" Target="../media/image1816.png"/><Relationship Id="rId116" Type="http://schemas.openxmlformats.org/officeDocument/2006/relationships/customXml" Target="../ink/ink1873.xml"/><Relationship Id="rId137" Type="http://schemas.openxmlformats.org/officeDocument/2006/relationships/image" Target="../media/image1851.png"/><Relationship Id="rId158" Type="http://schemas.openxmlformats.org/officeDocument/2006/relationships/customXml" Target="../ink/ink1894.xml"/><Relationship Id="rId20" Type="http://schemas.openxmlformats.org/officeDocument/2006/relationships/customXml" Target="../ink/ink1825.xml"/><Relationship Id="rId41" Type="http://schemas.openxmlformats.org/officeDocument/2006/relationships/image" Target="../media/image1803.png"/><Relationship Id="rId62" Type="http://schemas.openxmlformats.org/officeDocument/2006/relationships/customXml" Target="../ink/ink1846.xml"/><Relationship Id="rId83" Type="http://schemas.openxmlformats.org/officeDocument/2006/relationships/image" Target="../media/image1824.png"/><Relationship Id="rId88" Type="http://schemas.openxmlformats.org/officeDocument/2006/relationships/customXml" Target="../ink/ink1859.xml"/><Relationship Id="rId111" Type="http://schemas.openxmlformats.org/officeDocument/2006/relationships/image" Target="../media/image1838.png"/><Relationship Id="rId132" Type="http://schemas.openxmlformats.org/officeDocument/2006/relationships/customXml" Target="../ink/ink1881.xml"/><Relationship Id="rId153" Type="http://schemas.openxmlformats.org/officeDocument/2006/relationships/image" Target="../media/image1859.png"/><Relationship Id="rId15" Type="http://schemas.openxmlformats.org/officeDocument/2006/relationships/image" Target="../media/image466.png"/><Relationship Id="rId36" Type="http://schemas.openxmlformats.org/officeDocument/2006/relationships/customXml" Target="../ink/ink1833.xml"/><Relationship Id="rId57" Type="http://schemas.openxmlformats.org/officeDocument/2006/relationships/image" Target="../media/image1811.png"/><Relationship Id="rId106" Type="http://schemas.openxmlformats.org/officeDocument/2006/relationships/customXml" Target="../ink/ink1868.xml"/><Relationship Id="rId127" Type="http://schemas.openxmlformats.org/officeDocument/2006/relationships/image" Target="../media/image1846.png"/><Relationship Id="rId10" Type="http://schemas.openxmlformats.org/officeDocument/2006/relationships/customXml" Target="../ink/ink1820.xml"/><Relationship Id="rId31" Type="http://schemas.openxmlformats.org/officeDocument/2006/relationships/image" Target="../media/image1798.png"/><Relationship Id="rId52" Type="http://schemas.openxmlformats.org/officeDocument/2006/relationships/customXml" Target="../ink/ink1841.xml"/><Relationship Id="rId73" Type="http://schemas.openxmlformats.org/officeDocument/2006/relationships/image" Target="../media/image1819.png"/><Relationship Id="rId78" Type="http://schemas.openxmlformats.org/officeDocument/2006/relationships/customXml" Target="../ink/ink1854.xml"/><Relationship Id="rId94" Type="http://schemas.openxmlformats.org/officeDocument/2006/relationships/customXml" Target="../ink/ink1862.xml"/><Relationship Id="rId99" Type="http://schemas.openxmlformats.org/officeDocument/2006/relationships/image" Target="../media/image1832.png"/><Relationship Id="rId101" Type="http://schemas.openxmlformats.org/officeDocument/2006/relationships/image" Target="../media/image1833.png"/><Relationship Id="rId122" Type="http://schemas.openxmlformats.org/officeDocument/2006/relationships/customXml" Target="../ink/ink1876.xml"/><Relationship Id="rId143" Type="http://schemas.openxmlformats.org/officeDocument/2006/relationships/image" Target="../media/image1854.png"/><Relationship Id="rId148" Type="http://schemas.openxmlformats.org/officeDocument/2006/relationships/customXml" Target="../ink/ink1889.xml"/><Relationship Id="rId4" Type="http://schemas.openxmlformats.org/officeDocument/2006/relationships/customXml" Target="../ink/ink1817.xml"/><Relationship Id="rId9" Type="http://schemas.openxmlformats.org/officeDocument/2006/relationships/image" Target="../media/image1788.png"/><Relationship Id="rId26" Type="http://schemas.openxmlformats.org/officeDocument/2006/relationships/customXml" Target="../ink/ink1828.xml"/><Relationship Id="rId47" Type="http://schemas.openxmlformats.org/officeDocument/2006/relationships/image" Target="../media/image1806.png"/><Relationship Id="rId68" Type="http://schemas.openxmlformats.org/officeDocument/2006/relationships/customXml" Target="../ink/ink1849.xml"/><Relationship Id="rId89" Type="http://schemas.openxmlformats.org/officeDocument/2006/relationships/image" Target="../media/image1827.png"/><Relationship Id="rId112" Type="http://schemas.openxmlformats.org/officeDocument/2006/relationships/customXml" Target="../ink/ink1871.xml"/><Relationship Id="rId133" Type="http://schemas.openxmlformats.org/officeDocument/2006/relationships/image" Target="../media/image1849.png"/><Relationship Id="rId154" Type="http://schemas.openxmlformats.org/officeDocument/2006/relationships/customXml" Target="../ink/ink1892.xml"/><Relationship Id="rId16" Type="http://schemas.openxmlformats.org/officeDocument/2006/relationships/customXml" Target="../ink/ink1823.xml"/><Relationship Id="rId37" Type="http://schemas.openxmlformats.org/officeDocument/2006/relationships/image" Target="../media/image1801.png"/><Relationship Id="rId58" Type="http://schemas.openxmlformats.org/officeDocument/2006/relationships/customXml" Target="../ink/ink1844.xml"/><Relationship Id="rId79" Type="http://schemas.openxmlformats.org/officeDocument/2006/relationships/image" Target="../media/image1822.png"/><Relationship Id="rId102" Type="http://schemas.openxmlformats.org/officeDocument/2006/relationships/customXml" Target="../ink/ink1866.xml"/><Relationship Id="rId123" Type="http://schemas.openxmlformats.org/officeDocument/2006/relationships/image" Target="../media/image1844.png"/><Relationship Id="rId144" Type="http://schemas.openxmlformats.org/officeDocument/2006/relationships/customXml" Target="../ink/ink1887.xml"/><Relationship Id="rId90" Type="http://schemas.openxmlformats.org/officeDocument/2006/relationships/customXml" Target="../ink/ink1860.xml"/><Relationship Id="rId27" Type="http://schemas.openxmlformats.org/officeDocument/2006/relationships/image" Target="../media/image1796.png"/><Relationship Id="rId48" Type="http://schemas.openxmlformats.org/officeDocument/2006/relationships/customXml" Target="../ink/ink1839.xml"/><Relationship Id="rId69" Type="http://schemas.openxmlformats.org/officeDocument/2006/relationships/image" Target="../media/image1817.png"/><Relationship Id="rId113" Type="http://schemas.openxmlformats.org/officeDocument/2006/relationships/image" Target="../media/image1839.png"/><Relationship Id="rId134" Type="http://schemas.openxmlformats.org/officeDocument/2006/relationships/customXml" Target="../ink/ink188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7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9.xml"/><Relationship Id="rId671" Type="http://schemas.openxmlformats.org/officeDocument/2006/relationships/customXml" Target="../ink/ink419.xml"/><Relationship Id="rId21" Type="http://schemas.openxmlformats.org/officeDocument/2006/relationships/customXml" Target="../ink/ink91.xml"/><Relationship Id="rId324" Type="http://schemas.openxmlformats.org/officeDocument/2006/relationships/image" Target="../media/image241.png"/><Relationship Id="rId531" Type="http://schemas.openxmlformats.org/officeDocument/2006/relationships/customXml" Target="../ink/ink348.xml"/><Relationship Id="rId629" Type="http://schemas.openxmlformats.org/officeDocument/2006/relationships/customXml" Target="../ink/ink398.xml"/><Relationship Id="rId170" Type="http://schemas.openxmlformats.org/officeDocument/2006/relationships/image" Target="../media/image165.png"/><Relationship Id="rId268" Type="http://schemas.openxmlformats.org/officeDocument/2006/relationships/image" Target="../media/image213.png"/><Relationship Id="rId475" Type="http://schemas.openxmlformats.org/officeDocument/2006/relationships/customXml" Target="../ink/ink320.xml"/><Relationship Id="rId682" Type="http://schemas.openxmlformats.org/officeDocument/2006/relationships/image" Target="../media/image418.png"/><Relationship Id="rId32" Type="http://schemas.openxmlformats.org/officeDocument/2006/relationships/image" Target="../media/image96.png"/><Relationship Id="rId128" Type="http://schemas.openxmlformats.org/officeDocument/2006/relationships/image" Target="../media/image144.png"/><Relationship Id="rId335" Type="http://schemas.openxmlformats.org/officeDocument/2006/relationships/customXml" Target="../ink/ink249.xml"/><Relationship Id="rId542" Type="http://schemas.openxmlformats.org/officeDocument/2006/relationships/image" Target="../media/image349.png"/><Relationship Id="rId181" Type="http://schemas.openxmlformats.org/officeDocument/2006/relationships/customXml" Target="../ink/ink171.xml"/><Relationship Id="rId402" Type="http://schemas.openxmlformats.org/officeDocument/2006/relationships/customXml" Target="../ink/ink283.xml"/><Relationship Id="rId279" Type="http://schemas.openxmlformats.org/officeDocument/2006/relationships/customXml" Target="../ink/ink221.xml"/><Relationship Id="rId486" Type="http://schemas.openxmlformats.org/officeDocument/2006/relationships/image" Target="../media/image321.png"/><Relationship Id="rId43" Type="http://schemas.openxmlformats.org/officeDocument/2006/relationships/customXml" Target="../ink/ink102.xml"/><Relationship Id="rId139" Type="http://schemas.openxmlformats.org/officeDocument/2006/relationships/customXml" Target="../ink/ink150.xml"/><Relationship Id="rId346" Type="http://schemas.openxmlformats.org/officeDocument/2006/relationships/image" Target="../media/image252.png"/><Relationship Id="rId553" Type="http://schemas.openxmlformats.org/officeDocument/2006/relationships/customXml" Target="../ink/ink359.xml"/><Relationship Id="rId192" Type="http://schemas.openxmlformats.org/officeDocument/2006/relationships/image" Target="../media/image176.png"/><Relationship Id="rId206" Type="http://schemas.openxmlformats.org/officeDocument/2006/relationships/image" Target="../media/image183.png"/><Relationship Id="rId413" Type="http://schemas.openxmlformats.org/officeDocument/2006/relationships/image" Target="../media/image285.png"/><Relationship Id="rId497" Type="http://schemas.openxmlformats.org/officeDocument/2006/relationships/customXml" Target="../ink/ink331.xml"/><Relationship Id="rId620" Type="http://schemas.openxmlformats.org/officeDocument/2006/relationships/image" Target="../media/image387.png"/><Relationship Id="rId357" Type="http://schemas.openxmlformats.org/officeDocument/2006/relationships/customXml" Target="../ink/ink260.xml"/><Relationship Id="rId54" Type="http://schemas.openxmlformats.org/officeDocument/2006/relationships/image" Target="../media/image107.png"/><Relationship Id="rId217" Type="http://schemas.openxmlformats.org/officeDocument/2006/relationships/image" Target="../media/image188.png"/><Relationship Id="rId564" Type="http://schemas.openxmlformats.org/officeDocument/2006/relationships/customXml" Target="../ink/ink365.xml"/><Relationship Id="rId424" Type="http://schemas.openxmlformats.org/officeDocument/2006/relationships/customXml" Target="../ink/ink294.xml"/><Relationship Id="rId631" Type="http://schemas.openxmlformats.org/officeDocument/2006/relationships/customXml" Target="../ink/ink399.xml"/><Relationship Id="rId270" Type="http://schemas.openxmlformats.org/officeDocument/2006/relationships/image" Target="../media/image214.png"/><Relationship Id="rId65" Type="http://schemas.openxmlformats.org/officeDocument/2006/relationships/customXml" Target="../ink/ink113.xml"/><Relationship Id="rId130" Type="http://schemas.openxmlformats.org/officeDocument/2006/relationships/image" Target="../media/image145.png"/><Relationship Id="rId368" Type="http://schemas.openxmlformats.org/officeDocument/2006/relationships/image" Target="../media/image263.png"/><Relationship Id="rId575" Type="http://schemas.openxmlformats.org/officeDocument/2006/relationships/image" Target="../media/image365.png"/><Relationship Id="rId228" Type="http://schemas.openxmlformats.org/officeDocument/2006/relationships/customXml" Target="../ink/ink195.xml"/><Relationship Id="rId435" Type="http://schemas.openxmlformats.org/officeDocument/2006/relationships/customXml" Target="../ink/ink300.xml"/><Relationship Id="rId642" Type="http://schemas.openxmlformats.org/officeDocument/2006/relationships/image" Target="../media/image398.png"/><Relationship Id="rId281" Type="http://schemas.openxmlformats.org/officeDocument/2006/relationships/customXml" Target="../ink/ink222.xml"/><Relationship Id="rId502" Type="http://schemas.openxmlformats.org/officeDocument/2006/relationships/image" Target="../media/image329.png"/><Relationship Id="rId76" Type="http://schemas.openxmlformats.org/officeDocument/2006/relationships/image" Target="../media/image118.png"/><Relationship Id="rId141" Type="http://schemas.openxmlformats.org/officeDocument/2006/relationships/customXml" Target="../ink/ink151.xml"/><Relationship Id="rId379" Type="http://schemas.openxmlformats.org/officeDocument/2006/relationships/customXml" Target="../ink/ink271.xml"/><Relationship Id="rId586" Type="http://schemas.openxmlformats.org/officeDocument/2006/relationships/customXml" Target="../ink/ink376.xml"/><Relationship Id="rId7" Type="http://schemas.openxmlformats.org/officeDocument/2006/relationships/customXml" Target="../ink/ink84.xml"/><Relationship Id="rId239" Type="http://schemas.openxmlformats.org/officeDocument/2006/relationships/customXml" Target="../ink/ink201.xml"/><Relationship Id="rId446" Type="http://schemas.openxmlformats.org/officeDocument/2006/relationships/image" Target="../media/image301.png"/><Relationship Id="rId653" Type="http://schemas.openxmlformats.org/officeDocument/2006/relationships/customXml" Target="../ink/ink410.xml"/><Relationship Id="rId292" Type="http://schemas.openxmlformats.org/officeDocument/2006/relationships/image" Target="../media/image225.png"/><Relationship Id="rId306" Type="http://schemas.openxmlformats.org/officeDocument/2006/relationships/image" Target="../media/image232.png"/><Relationship Id="rId87" Type="http://schemas.openxmlformats.org/officeDocument/2006/relationships/customXml" Target="../ink/ink124.xml"/><Relationship Id="rId513" Type="http://schemas.openxmlformats.org/officeDocument/2006/relationships/customXml" Target="../ink/ink339.xml"/><Relationship Id="rId597" Type="http://schemas.openxmlformats.org/officeDocument/2006/relationships/image" Target="../media/image376.png"/><Relationship Id="rId152" Type="http://schemas.openxmlformats.org/officeDocument/2006/relationships/image" Target="../media/image156.png"/><Relationship Id="rId457" Type="http://schemas.openxmlformats.org/officeDocument/2006/relationships/customXml" Target="../ink/ink311.xml"/><Relationship Id="rId664" Type="http://schemas.openxmlformats.org/officeDocument/2006/relationships/image" Target="../media/image409.png"/><Relationship Id="rId14" Type="http://schemas.openxmlformats.org/officeDocument/2006/relationships/image" Target="../media/image87.png"/><Relationship Id="rId317" Type="http://schemas.openxmlformats.org/officeDocument/2006/relationships/customXml" Target="../ink/ink240.xml"/><Relationship Id="rId524" Type="http://schemas.openxmlformats.org/officeDocument/2006/relationships/image" Target="../media/image340.png"/><Relationship Id="rId98" Type="http://schemas.openxmlformats.org/officeDocument/2006/relationships/image" Target="../media/image129.png"/><Relationship Id="rId163" Type="http://schemas.openxmlformats.org/officeDocument/2006/relationships/customXml" Target="../ink/ink162.xml"/><Relationship Id="rId370" Type="http://schemas.openxmlformats.org/officeDocument/2006/relationships/image" Target="../media/image264.png"/><Relationship Id="rId230" Type="http://schemas.openxmlformats.org/officeDocument/2006/relationships/customXml" Target="../ink/ink196.xml"/><Relationship Id="rId468" Type="http://schemas.openxmlformats.org/officeDocument/2006/relationships/image" Target="../media/image312.png"/><Relationship Id="rId675" Type="http://schemas.openxmlformats.org/officeDocument/2006/relationships/customXml" Target="../ink/ink421.xml"/><Relationship Id="rId25" Type="http://schemas.openxmlformats.org/officeDocument/2006/relationships/customXml" Target="../ink/ink93.xml"/><Relationship Id="rId328" Type="http://schemas.openxmlformats.org/officeDocument/2006/relationships/image" Target="../media/image243.png"/><Relationship Id="rId535" Type="http://schemas.openxmlformats.org/officeDocument/2006/relationships/customXml" Target="../ink/ink350.xml"/><Relationship Id="rId174" Type="http://schemas.openxmlformats.org/officeDocument/2006/relationships/image" Target="../media/image167.png"/><Relationship Id="rId381" Type="http://schemas.openxmlformats.org/officeDocument/2006/relationships/image" Target="../media/image269.png"/><Relationship Id="rId602" Type="http://schemas.openxmlformats.org/officeDocument/2006/relationships/customXml" Target="../ink/ink384.xml"/><Relationship Id="rId241" Type="http://schemas.openxmlformats.org/officeDocument/2006/relationships/customXml" Target="../ink/ink202.xml"/><Relationship Id="rId479" Type="http://schemas.openxmlformats.org/officeDocument/2006/relationships/customXml" Target="../ink/ink322.xml"/><Relationship Id="rId686" Type="http://schemas.openxmlformats.org/officeDocument/2006/relationships/image" Target="../media/image420.png"/><Relationship Id="rId36" Type="http://schemas.openxmlformats.org/officeDocument/2006/relationships/image" Target="../media/image98.png"/><Relationship Id="rId339" Type="http://schemas.openxmlformats.org/officeDocument/2006/relationships/customXml" Target="../ink/ink251.xml"/><Relationship Id="rId546" Type="http://schemas.openxmlformats.org/officeDocument/2006/relationships/image" Target="../media/image351.png"/><Relationship Id="rId101" Type="http://schemas.openxmlformats.org/officeDocument/2006/relationships/customXml" Target="../ink/ink131.xml"/><Relationship Id="rId185" Type="http://schemas.openxmlformats.org/officeDocument/2006/relationships/customXml" Target="../ink/ink173.xml"/><Relationship Id="rId406" Type="http://schemas.openxmlformats.org/officeDocument/2006/relationships/customXml" Target="../ink/ink285.xml"/><Relationship Id="rId392" Type="http://schemas.openxmlformats.org/officeDocument/2006/relationships/customXml" Target="../ink/ink278.xml"/><Relationship Id="rId613" Type="http://schemas.openxmlformats.org/officeDocument/2006/relationships/customXml" Target="../ink/ink390.xml"/><Relationship Id="rId252" Type="http://schemas.openxmlformats.org/officeDocument/2006/relationships/image" Target="../media/image205.png"/><Relationship Id="rId47" Type="http://schemas.openxmlformats.org/officeDocument/2006/relationships/customXml" Target="../ink/ink104.xml"/><Relationship Id="rId112" Type="http://schemas.openxmlformats.org/officeDocument/2006/relationships/image" Target="../media/image136.png"/><Relationship Id="rId557" Type="http://schemas.openxmlformats.org/officeDocument/2006/relationships/customXml" Target="../ink/ink361.xml"/><Relationship Id="rId196" Type="http://schemas.openxmlformats.org/officeDocument/2006/relationships/image" Target="../media/image178.png"/><Relationship Id="rId417" Type="http://schemas.openxmlformats.org/officeDocument/2006/relationships/image" Target="../media/image287.png"/><Relationship Id="rId624" Type="http://schemas.openxmlformats.org/officeDocument/2006/relationships/image" Target="../media/image389.png"/><Relationship Id="rId263" Type="http://schemas.openxmlformats.org/officeDocument/2006/relationships/customXml" Target="../ink/ink213.xml"/><Relationship Id="rId470" Type="http://schemas.openxmlformats.org/officeDocument/2006/relationships/image" Target="../media/image313.png"/><Relationship Id="rId58" Type="http://schemas.openxmlformats.org/officeDocument/2006/relationships/image" Target="../media/image109.png"/><Relationship Id="rId123" Type="http://schemas.openxmlformats.org/officeDocument/2006/relationships/customXml" Target="../ink/ink142.xml"/><Relationship Id="rId330" Type="http://schemas.openxmlformats.org/officeDocument/2006/relationships/image" Target="../media/image244.png"/><Relationship Id="rId568" Type="http://schemas.openxmlformats.org/officeDocument/2006/relationships/customXml" Target="../ink/ink367.xml"/><Relationship Id="rId428" Type="http://schemas.openxmlformats.org/officeDocument/2006/relationships/customXml" Target="../ink/ink296.xml"/><Relationship Id="rId635" Type="http://schemas.openxmlformats.org/officeDocument/2006/relationships/customXml" Target="../ink/ink401.xml"/><Relationship Id="rId274" Type="http://schemas.openxmlformats.org/officeDocument/2006/relationships/image" Target="../media/image216.png"/><Relationship Id="rId481" Type="http://schemas.openxmlformats.org/officeDocument/2006/relationships/customXml" Target="../ink/ink323.xml"/><Relationship Id="rId69" Type="http://schemas.openxmlformats.org/officeDocument/2006/relationships/customXml" Target="../ink/ink115.xml"/><Relationship Id="rId134" Type="http://schemas.openxmlformats.org/officeDocument/2006/relationships/image" Target="../media/image147.png"/><Relationship Id="rId579" Type="http://schemas.openxmlformats.org/officeDocument/2006/relationships/image" Target="../media/image367.png"/><Relationship Id="rId341" Type="http://schemas.openxmlformats.org/officeDocument/2006/relationships/customXml" Target="../ink/ink252.xml"/><Relationship Id="rId439" Type="http://schemas.openxmlformats.org/officeDocument/2006/relationships/customXml" Target="../ink/ink302.xml"/><Relationship Id="rId646" Type="http://schemas.openxmlformats.org/officeDocument/2006/relationships/image" Target="../media/image400.png"/><Relationship Id="rId201" Type="http://schemas.openxmlformats.org/officeDocument/2006/relationships/customXml" Target="../ink/ink181.xml"/><Relationship Id="rId285" Type="http://schemas.openxmlformats.org/officeDocument/2006/relationships/customXml" Target="../ink/ink224.xml"/><Relationship Id="rId506" Type="http://schemas.openxmlformats.org/officeDocument/2006/relationships/image" Target="../media/image331.png"/><Relationship Id="rId492" Type="http://schemas.openxmlformats.org/officeDocument/2006/relationships/image" Target="../media/image324.png"/><Relationship Id="rId145" Type="http://schemas.openxmlformats.org/officeDocument/2006/relationships/customXml" Target="../ink/ink153.xml"/><Relationship Id="rId352" Type="http://schemas.openxmlformats.org/officeDocument/2006/relationships/image" Target="../media/image255.png"/><Relationship Id="rId212" Type="http://schemas.openxmlformats.org/officeDocument/2006/relationships/customXml" Target="../ink/ink187.xml"/><Relationship Id="rId254" Type="http://schemas.openxmlformats.org/officeDocument/2006/relationships/image" Target="../media/image206.png"/><Relationship Id="rId657" Type="http://schemas.openxmlformats.org/officeDocument/2006/relationships/customXml" Target="../ink/ink412.xml"/><Relationship Id="rId49" Type="http://schemas.openxmlformats.org/officeDocument/2006/relationships/customXml" Target="../ink/ink105.xml"/><Relationship Id="rId114" Type="http://schemas.openxmlformats.org/officeDocument/2006/relationships/image" Target="../media/image137.png"/><Relationship Id="rId296" Type="http://schemas.openxmlformats.org/officeDocument/2006/relationships/image" Target="../media/image227.png"/><Relationship Id="rId461" Type="http://schemas.openxmlformats.org/officeDocument/2006/relationships/customXml" Target="../ink/ink313.xml"/><Relationship Id="rId517" Type="http://schemas.openxmlformats.org/officeDocument/2006/relationships/customXml" Target="../ink/ink341.xml"/><Relationship Id="rId559" Type="http://schemas.openxmlformats.org/officeDocument/2006/relationships/image" Target="../media/image357.png"/><Relationship Id="rId60" Type="http://schemas.openxmlformats.org/officeDocument/2006/relationships/image" Target="../media/image110.png"/><Relationship Id="rId156" Type="http://schemas.openxmlformats.org/officeDocument/2006/relationships/image" Target="../media/image158.png"/><Relationship Id="rId198" Type="http://schemas.openxmlformats.org/officeDocument/2006/relationships/image" Target="../media/image179.png"/><Relationship Id="rId321" Type="http://schemas.openxmlformats.org/officeDocument/2006/relationships/customXml" Target="../ink/ink242.xml"/><Relationship Id="rId363" Type="http://schemas.openxmlformats.org/officeDocument/2006/relationships/customXml" Target="../ink/ink263.xml"/><Relationship Id="rId419" Type="http://schemas.openxmlformats.org/officeDocument/2006/relationships/image" Target="../media/image288.png"/><Relationship Id="rId570" Type="http://schemas.openxmlformats.org/officeDocument/2006/relationships/customXml" Target="../ink/ink368.xml"/><Relationship Id="rId626" Type="http://schemas.openxmlformats.org/officeDocument/2006/relationships/image" Target="../media/image390.png"/><Relationship Id="rId223" Type="http://schemas.openxmlformats.org/officeDocument/2006/relationships/image" Target="../media/image191.png"/><Relationship Id="rId430" Type="http://schemas.openxmlformats.org/officeDocument/2006/relationships/image" Target="../media/image293.png"/><Relationship Id="rId668" Type="http://schemas.openxmlformats.org/officeDocument/2006/relationships/image" Target="../media/image411.png"/><Relationship Id="rId18" Type="http://schemas.openxmlformats.org/officeDocument/2006/relationships/image" Target="../media/image89.png"/><Relationship Id="rId265" Type="http://schemas.openxmlformats.org/officeDocument/2006/relationships/customXml" Target="../ink/ink214.xml"/><Relationship Id="rId472" Type="http://schemas.openxmlformats.org/officeDocument/2006/relationships/image" Target="../media/image314.png"/><Relationship Id="rId528" Type="http://schemas.openxmlformats.org/officeDocument/2006/relationships/image" Target="../media/image342.png"/><Relationship Id="rId125" Type="http://schemas.openxmlformats.org/officeDocument/2006/relationships/customXml" Target="../ink/ink143.xml"/><Relationship Id="rId167" Type="http://schemas.openxmlformats.org/officeDocument/2006/relationships/customXml" Target="../ink/ink164.xml"/><Relationship Id="rId332" Type="http://schemas.openxmlformats.org/officeDocument/2006/relationships/image" Target="../media/image245.png"/><Relationship Id="rId374" Type="http://schemas.openxmlformats.org/officeDocument/2006/relationships/image" Target="../media/image266.png"/><Relationship Id="rId581" Type="http://schemas.openxmlformats.org/officeDocument/2006/relationships/image" Target="../media/image368.png"/><Relationship Id="rId71" Type="http://schemas.openxmlformats.org/officeDocument/2006/relationships/customXml" Target="../ink/ink116.xml"/><Relationship Id="rId234" Type="http://schemas.openxmlformats.org/officeDocument/2006/relationships/customXml" Target="../ink/ink198.xml"/><Relationship Id="rId637" Type="http://schemas.openxmlformats.org/officeDocument/2006/relationships/customXml" Target="../ink/ink402.xml"/><Relationship Id="rId679" Type="http://schemas.openxmlformats.org/officeDocument/2006/relationships/customXml" Target="../ink/ink423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95.xml"/><Relationship Id="rId276" Type="http://schemas.openxmlformats.org/officeDocument/2006/relationships/image" Target="../media/image217.png"/><Relationship Id="rId441" Type="http://schemas.openxmlformats.org/officeDocument/2006/relationships/customXml" Target="../ink/ink303.xml"/><Relationship Id="rId483" Type="http://schemas.openxmlformats.org/officeDocument/2006/relationships/customXml" Target="../ink/ink324.xml"/><Relationship Id="rId539" Type="http://schemas.openxmlformats.org/officeDocument/2006/relationships/customXml" Target="../ink/ink352.xml"/><Relationship Id="rId40" Type="http://schemas.openxmlformats.org/officeDocument/2006/relationships/image" Target="../media/image100.png"/><Relationship Id="rId136" Type="http://schemas.openxmlformats.org/officeDocument/2006/relationships/image" Target="../media/image148.png"/><Relationship Id="rId178" Type="http://schemas.openxmlformats.org/officeDocument/2006/relationships/image" Target="../media/image169.png"/><Relationship Id="rId301" Type="http://schemas.openxmlformats.org/officeDocument/2006/relationships/customXml" Target="../ink/ink232.xml"/><Relationship Id="rId343" Type="http://schemas.openxmlformats.org/officeDocument/2006/relationships/customXml" Target="../ink/ink253.xml"/><Relationship Id="rId550" Type="http://schemas.openxmlformats.org/officeDocument/2006/relationships/image" Target="../media/image353.png"/><Relationship Id="rId82" Type="http://schemas.openxmlformats.org/officeDocument/2006/relationships/image" Target="../media/image121.png"/><Relationship Id="rId203" Type="http://schemas.openxmlformats.org/officeDocument/2006/relationships/customXml" Target="../ink/ink182.xml"/><Relationship Id="rId385" Type="http://schemas.openxmlformats.org/officeDocument/2006/relationships/image" Target="../media/image271.png"/><Relationship Id="rId592" Type="http://schemas.openxmlformats.org/officeDocument/2006/relationships/customXml" Target="../ink/ink379.xml"/><Relationship Id="rId606" Type="http://schemas.openxmlformats.org/officeDocument/2006/relationships/image" Target="../media/image380.png"/><Relationship Id="rId648" Type="http://schemas.openxmlformats.org/officeDocument/2006/relationships/image" Target="../media/image401.png"/><Relationship Id="rId245" Type="http://schemas.openxmlformats.org/officeDocument/2006/relationships/customXml" Target="../ink/ink204.xml"/><Relationship Id="rId287" Type="http://schemas.openxmlformats.org/officeDocument/2006/relationships/customXml" Target="../ink/ink225.xml"/><Relationship Id="rId410" Type="http://schemas.openxmlformats.org/officeDocument/2006/relationships/customXml" Target="../ink/ink287.xml"/><Relationship Id="rId452" Type="http://schemas.openxmlformats.org/officeDocument/2006/relationships/image" Target="../media/image304.png"/><Relationship Id="rId494" Type="http://schemas.openxmlformats.org/officeDocument/2006/relationships/image" Target="../media/image325.png"/><Relationship Id="rId508" Type="http://schemas.openxmlformats.org/officeDocument/2006/relationships/image" Target="../media/image332.png"/><Relationship Id="rId105" Type="http://schemas.openxmlformats.org/officeDocument/2006/relationships/customXml" Target="../ink/ink133.xml"/><Relationship Id="rId147" Type="http://schemas.openxmlformats.org/officeDocument/2006/relationships/customXml" Target="../ink/ink154.xml"/><Relationship Id="rId312" Type="http://schemas.openxmlformats.org/officeDocument/2006/relationships/image" Target="../media/image235.png"/><Relationship Id="rId354" Type="http://schemas.openxmlformats.org/officeDocument/2006/relationships/image" Target="../media/image256.png"/><Relationship Id="rId51" Type="http://schemas.openxmlformats.org/officeDocument/2006/relationships/customXml" Target="../ink/ink106.xml"/><Relationship Id="rId93" Type="http://schemas.openxmlformats.org/officeDocument/2006/relationships/customXml" Target="../ink/ink127.xml"/><Relationship Id="rId189" Type="http://schemas.openxmlformats.org/officeDocument/2006/relationships/customXml" Target="../ink/ink175.xml"/><Relationship Id="rId396" Type="http://schemas.openxmlformats.org/officeDocument/2006/relationships/customXml" Target="../ink/ink280.xml"/><Relationship Id="rId561" Type="http://schemas.openxmlformats.org/officeDocument/2006/relationships/image" Target="../media/image358.png"/><Relationship Id="rId617" Type="http://schemas.openxmlformats.org/officeDocument/2006/relationships/customXml" Target="../ink/ink392.xml"/><Relationship Id="rId659" Type="http://schemas.openxmlformats.org/officeDocument/2006/relationships/customXml" Target="../ink/ink413.xml"/><Relationship Id="rId214" Type="http://schemas.openxmlformats.org/officeDocument/2006/relationships/customXml" Target="../ink/ink188.xml"/><Relationship Id="rId256" Type="http://schemas.openxmlformats.org/officeDocument/2006/relationships/image" Target="../media/image207.png"/><Relationship Id="rId298" Type="http://schemas.openxmlformats.org/officeDocument/2006/relationships/image" Target="../media/image228.png"/><Relationship Id="rId421" Type="http://schemas.openxmlformats.org/officeDocument/2006/relationships/image" Target="../media/image289.png"/><Relationship Id="rId463" Type="http://schemas.openxmlformats.org/officeDocument/2006/relationships/customXml" Target="../ink/ink314.xml"/><Relationship Id="rId519" Type="http://schemas.openxmlformats.org/officeDocument/2006/relationships/customXml" Target="../ink/ink342.xml"/><Relationship Id="rId670" Type="http://schemas.openxmlformats.org/officeDocument/2006/relationships/image" Target="../media/image412.png"/><Relationship Id="rId116" Type="http://schemas.openxmlformats.org/officeDocument/2006/relationships/image" Target="../media/image138.png"/><Relationship Id="rId158" Type="http://schemas.openxmlformats.org/officeDocument/2006/relationships/image" Target="../media/image159.png"/><Relationship Id="rId323" Type="http://schemas.openxmlformats.org/officeDocument/2006/relationships/customXml" Target="../ink/ink243.xml"/><Relationship Id="rId530" Type="http://schemas.openxmlformats.org/officeDocument/2006/relationships/image" Target="../media/image343.png"/><Relationship Id="rId20" Type="http://schemas.openxmlformats.org/officeDocument/2006/relationships/image" Target="../media/image90.png"/><Relationship Id="rId62" Type="http://schemas.openxmlformats.org/officeDocument/2006/relationships/image" Target="../media/image111.png"/><Relationship Id="rId365" Type="http://schemas.openxmlformats.org/officeDocument/2006/relationships/customXml" Target="../ink/ink264.xml"/><Relationship Id="rId572" Type="http://schemas.openxmlformats.org/officeDocument/2006/relationships/customXml" Target="../ink/ink369.xml"/><Relationship Id="rId628" Type="http://schemas.openxmlformats.org/officeDocument/2006/relationships/image" Target="../media/image391.png"/><Relationship Id="rId225" Type="http://schemas.openxmlformats.org/officeDocument/2006/relationships/image" Target="../media/image192.png"/><Relationship Id="rId267" Type="http://schemas.openxmlformats.org/officeDocument/2006/relationships/customXml" Target="../ink/ink215.xml"/><Relationship Id="rId432" Type="http://schemas.openxmlformats.org/officeDocument/2006/relationships/image" Target="../media/image294.png"/><Relationship Id="rId474" Type="http://schemas.openxmlformats.org/officeDocument/2006/relationships/image" Target="../media/image315.png"/><Relationship Id="rId127" Type="http://schemas.openxmlformats.org/officeDocument/2006/relationships/customXml" Target="../ink/ink144.xml"/><Relationship Id="rId681" Type="http://schemas.openxmlformats.org/officeDocument/2006/relationships/customXml" Target="../ink/ink424.xml"/><Relationship Id="rId31" Type="http://schemas.openxmlformats.org/officeDocument/2006/relationships/customXml" Target="../ink/ink96.xml"/><Relationship Id="rId73" Type="http://schemas.openxmlformats.org/officeDocument/2006/relationships/customXml" Target="../ink/ink117.xml"/><Relationship Id="rId169" Type="http://schemas.openxmlformats.org/officeDocument/2006/relationships/customXml" Target="../ink/ink165.xml"/><Relationship Id="rId334" Type="http://schemas.openxmlformats.org/officeDocument/2006/relationships/image" Target="../media/image246.png"/><Relationship Id="rId376" Type="http://schemas.openxmlformats.org/officeDocument/2006/relationships/image" Target="../media/image267.png"/><Relationship Id="rId541" Type="http://schemas.openxmlformats.org/officeDocument/2006/relationships/customXml" Target="../ink/ink353.xml"/><Relationship Id="rId583" Type="http://schemas.openxmlformats.org/officeDocument/2006/relationships/image" Target="../media/image369.png"/><Relationship Id="rId639" Type="http://schemas.openxmlformats.org/officeDocument/2006/relationships/customXml" Target="../ink/ink403.xml"/><Relationship Id="rId4" Type="http://schemas.openxmlformats.org/officeDocument/2006/relationships/image" Target="../media/image82.png"/><Relationship Id="rId180" Type="http://schemas.openxmlformats.org/officeDocument/2006/relationships/image" Target="../media/image170.png"/><Relationship Id="rId236" Type="http://schemas.openxmlformats.org/officeDocument/2006/relationships/customXml" Target="../ink/ink199.xml"/><Relationship Id="rId278" Type="http://schemas.openxmlformats.org/officeDocument/2006/relationships/image" Target="../media/image218.png"/><Relationship Id="rId401" Type="http://schemas.openxmlformats.org/officeDocument/2006/relationships/image" Target="../media/image279.png"/><Relationship Id="rId443" Type="http://schemas.openxmlformats.org/officeDocument/2006/relationships/customXml" Target="../ink/ink304.xml"/><Relationship Id="rId650" Type="http://schemas.openxmlformats.org/officeDocument/2006/relationships/image" Target="../media/image402.png"/><Relationship Id="rId303" Type="http://schemas.openxmlformats.org/officeDocument/2006/relationships/customXml" Target="../ink/ink233.xml"/><Relationship Id="rId485" Type="http://schemas.openxmlformats.org/officeDocument/2006/relationships/customXml" Target="../ink/ink325.xml"/><Relationship Id="rId42" Type="http://schemas.openxmlformats.org/officeDocument/2006/relationships/image" Target="../media/image101.png"/><Relationship Id="rId84" Type="http://schemas.openxmlformats.org/officeDocument/2006/relationships/image" Target="../media/image122.png"/><Relationship Id="rId138" Type="http://schemas.openxmlformats.org/officeDocument/2006/relationships/image" Target="../media/image149.png"/><Relationship Id="rId345" Type="http://schemas.openxmlformats.org/officeDocument/2006/relationships/customXml" Target="../ink/ink254.xml"/><Relationship Id="rId387" Type="http://schemas.openxmlformats.org/officeDocument/2006/relationships/image" Target="../media/image272.png"/><Relationship Id="rId510" Type="http://schemas.openxmlformats.org/officeDocument/2006/relationships/image" Target="../media/image333.png"/><Relationship Id="rId552" Type="http://schemas.openxmlformats.org/officeDocument/2006/relationships/image" Target="../media/image354.png"/><Relationship Id="rId594" Type="http://schemas.openxmlformats.org/officeDocument/2006/relationships/customXml" Target="../ink/ink380.xml"/><Relationship Id="rId608" Type="http://schemas.openxmlformats.org/officeDocument/2006/relationships/image" Target="../media/image381.png"/><Relationship Id="rId191" Type="http://schemas.openxmlformats.org/officeDocument/2006/relationships/customXml" Target="../ink/ink176.xml"/><Relationship Id="rId205" Type="http://schemas.openxmlformats.org/officeDocument/2006/relationships/customXml" Target="../ink/ink183.xml"/><Relationship Id="rId247" Type="http://schemas.openxmlformats.org/officeDocument/2006/relationships/customXml" Target="../ink/ink205.xml"/><Relationship Id="rId412" Type="http://schemas.openxmlformats.org/officeDocument/2006/relationships/customXml" Target="../ink/ink288.xml"/><Relationship Id="rId107" Type="http://schemas.openxmlformats.org/officeDocument/2006/relationships/customXml" Target="../ink/ink134.xml"/><Relationship Id="rId289" Type="http://schemas.openxmlformats.org/officeDocument/2006/relationships/customXml" Target="../ink/ink226.xml"/><Relationship Id="rId454" Type="http://schemas.openxmlformats.org/officeDocument/2006/relationships/image" Target="../media/image305.png"/><Relationship Id="rId496" Type="http://schemas.openxmlformats.org/officeDocument/2006/relationships/image" Target="../media/image326.png"/><Relationship Id="rId661" Type="http://schemas.openxmlformats.org/officeDocument/2006/relationships/customXml" Target="../ink/ink414.xml"/><Relationship Id="rId11" Type="http://schemas.openxmlformats.org/officeDocument/2006/relationships/customXml" Target="../ink/ink86.xml"/><Relationship Id="rId53" Type="http://schemas.openxmlformats.org/officeDocument/2006/relationships/customXml" Target="../ink/ink107.xml"/><Relationship Id="rId149" Type="http://schemas.openxmlformats.org/officeDocument/2006/relationships/customXml" Target="../ink/ink155.xml"/><Relationship Id="rId314" Type="http://schemas.openxmlformats.org/officeDocument/2006/relationships/image" Target="../media/image236.png"/><Relationship Id="rId356" Type="http://schemas.openxmlformats.org/officeDocument/2006/relationships/image" Target="../media/image257.png"/><Relationship Id="rId398" Type="http://schemas.openxmlformats.org/officeDocument/2006/relationships/customXml" Target="../ink/ink281.xml"/><Relationship Id="rId521" Type="http://schemas.openxmlformats.org/officeDocument/2006/relationships/customXml" Target="../ink/ink343.xml"/><Relationship Id="rId563" Type="http://schemas.openxmlformats.org/officeDocument/2006/relationships/image" Target="../media/image359.png"/><Relationship Id="rId619" Type="http://schemas.openxmlformats.org/officeDocument/2006/relationships/customXml" Target="../ink/ink393.xml"/><Relationship Id="rId95" Type="http://schemas.openxmlformats.org/officeDocument/2006/relationships/customXml" Target="../ink/ink128.xml"/><Relationship Id="rId160" Type="http://schemas.openxmlformats.org/officeDocument/2006/relationships/image" Target="../media/image160.png"/><Relationship Id="rId216" Type="http://schemas.openxmlformats.org/officeDocument/2006/relationships/customXml" Target="../ink/ink189.xml"/><Relationship Id="rId423" Type="http://schemas.openxmlformats.org/officeDocument/2006/relationships/image" Target="../media/image290.png"/><Relationship Id="rId258" Type="http://schemas.openxmlformats.org/officeDocument/2006/relationships/image" Target="../media/image208.png"/><Relationship Id="rId465" Type="http://schemas.openxmlformats.org/officeDocument/2006/relationships/customXml" Target="../ink/ink315.xml"/><Relationship Id="rId630" Type="http://schemas.openxmlformats.org/officeDocument/2006/relationships/image" Target="../media/image392.png"/><Relationship Id="rId672" Type="http://schemas.openxmlformats.org/officeDocument/2006/relationships/image" Target="../media/image413.png"/><Relationship Id="rId22" Type="http://schemas.openxmlformats.org/officeDocument/2006/relationships/image" Target="../media/image91.png"/><Relationship Id="rId64" Type="http://schemas.openxmlformats.org/officeDocument/2006/relationships/image" Target="../media/image112.png"/><Relationship Id="rId118" Type="http://schemas.openxmlformats.org/officeDocument/2006/relationships/image" Target="../media/image139.png"/><Relationship Id="rId325" Type="http://schemas.openxmlformats.org/officeDocument/2006/relationships/customXml" Target="../ink/ink244.xml"/><Relationship Id="rId367" Type="http://schemas.openxmlformats.org/officeDocument/2006/relationships/customXml" Target="../ink/ink265.xml"/><Relationship Id="rId532" Type="http://schemas.openxmlformats.org/officeDocument/2006/relationships/image" Target="../media/image344.png"/><Relationship Id="rId574" Type="http://schemas.openxmlformats.org/officeDocument/2006/relationships/customXml" Target="../ink/ink370.xml"/><Relationship Id="rId171" Type="http://schemas.openxmlformats.org/officeDocument/2006/relationships/customXml" Target="../ink/ink166.xml"/><Relationship Id="rId227" Type="http://schemas.openxmlformats.org/officeDocument/2006/relationships/image" Target="../media/image193.png"/><Relationship Id="rId269" Type="http://schemas.openxmlformats.org/officeDocument/2006/relationships/customXml" Target="../ink/ink216.xml"/><Relationship Id="rId434" Type="http://schemas.openxmlformats.org/officeDocument/2006/relationships/image" Target="../media/image295.png"/><Relationship Id="rId476" Type="http://schemas.openxmlformats.org/officeDocument/2006/relationships/image" Target="../media/image316.png"/><Relationship Id="rId641" Type="http://schemas.openxmlformats.org/officeDocument/2006/relationships/customXml" Target="../ink/ink404.xml"/><Relationship Id="rId683" Type="http://schemas.openxmlformats.org/officeDocument/2006/relationships/customXml" Target="../ink/ink425.xml"/><Relationship Id="rId33" Type="http://schemas.openxmlformats.org/officeDocument/2006/relationships/customXml" Target="../ink/ink97.xml"/><Relationship Id="rId129" Type="http://schemas.openxmlformats.org/officeDocument/2006/relationships/customXml" Target="../ink/ink145.xml"/><Relationship Id="rId280" Type="http://schemas.openxmlformats.org/officeDocument/2006/relationships/image" Target="../media/image219.png"/><Relationship Id="rId336" Type="http://schemas.openxmlformats.org/officeDocument/2006/relationships/image" Target="../media/image247.png"/><Relationship Id="rId501" Type="http://schemas.openxmlformats.org/officeDocument/2006/relationships/customXml" Target="../ink/ink333.xml"/><Relationship Id="rId543" Type="http://schemas.openxmlformats.org/officeDocument/2006/relationships/customXml" Target="../ink/ink354.xml"/><Relationship Id="rId75" Type="http://schemas.openxmlformats.org/officeDocument/2006/relationships/customXml" Target="../ink/ink118.xml"/><Relationship Id="rId140" Type="http://schemas.openxmlformats.org/officeDocument/2006/relationships/image" Target="../media/image150.png"/><Relationship Id="rId182" Type="http://schemas.openxmlformats.org/officeDocument/2006/relationships/image" Target="../media/image171.png"/><Relationship Id="rId378" Type="http://schemas.openxmlformats.org/officeDocument/2006/relationships/image" Target="../media/image268.png"/><Relationship Id="rId403" Type="http://schemas.openxmlformats.org/officeDocument/2006/relationships/image" Target="../media/image280.png"/><Relationship Id="rId585" Type="http://schemas.openxmlformats.org/officeDocument/2006/relationships/image" Target="../media/image370.png"/><Relationship Id="rId6" Type="http://schemas.openxmlformats.org/officeDocument/2006/relationships/image" Target="../media/image83.png"/><Relationship Id="rId238" Type="http://schemas.openxmlformats.org/officeDocument/2006/relationships/image" Target="../media/image198.png"/><Relationship Id="rId445" Type="http://schemas.openxmlformats.org/officeDocument/2006/relationships/customXml" Target="../ink/ink305.xml"/><Relationship Id="rId487" Type="http://schemas.openxmlformats.org/officeDocument/2006/relationships/customXml" Target="../ink/ink326.xml"/><Relationship Id="rId610" Type="http://schemas.openxmlformats.org/officeDocument/2006/relationships/image" Target="../media/image382.png"/><Relationship Id="rId652" Type="http://schemas.openxmlformats.org/officeDocument/2006/relationships/image" Target="../media/image403.png"/><Relationship Id="rId291" Type="http://schemas.openxmlformats.org/officeDocument/2006/relationships/customXml" Target="../ink/ink227.xml"/><Relationship Id="rId305" Type="http://schemas.openxmlformats.org/officeDocument/2006/relationships/customXml" Target="../ink/ink234.xml"/><Relationship Id="rId347" Type="http://schemas.openxmlformats.org/officeDocument/2006/relationships/customXml" Target="../ink/ink255.xml"/><Relationship Id="rId512" Type="http://schemas.openxmlformats.org/officeDocument/2006/relationships/image" Target="../media/image334.png"/><Relationship Id="rId44" Type="http://schemas.openxmlformats.org/officeDocument/2006/relationships/image" Target="../media/image102.png"/><Relationship Id="rId86" Type="http://schemas.openxmlformats.org/officeDocument/2006/relationships/image" Target="../media/image123.png"/><Relationship Id="rId151" Type="http://schemas.openxmlformats.org/officeDocument/2006/relationships/customXml" Target="../ink/ink156.xml"/><Relationship Id="rId389" Type="http://schemas.openxmlformats.org/officeDocument/2006/relationships/image" Target="../media/image273.png"/><Relationship Id="rId554" Type="http://schemas.openxmlformats.org/officeDocument/2006/relationships/image" Target="../media/image355.png"/><Relationship Id="rId596" Type="http://schemas.openxmlformats.org/officeDocument/2006/relationships/customXml" Target="../ink/ink381.xml"/><Relationship Id="rId193" Type="http://schemas.openxmlformats.org/officeDocument/2006/relationships/customXml" Target="../ink/ink177.xml"/><Relationship Id="rId207" Type="http://schemas.openxmlformats.org/officeDocument/2006/relationships/customXml" Target="../ink/ink184.xml"/><Relationship Id="rId249" Type="http://schemas.openxmlformats.org/officeDocument/2006/relationships/customXml" Target="../ink/ink206.xml"/><Relationship Id="rId414" Type="http://schemas.openxmlformats.org/officeDocument/2006/relationships/customXml" Target="../ink/ink289.xml"/><Relationship Id="rId456" Type="http://schemas.openxmlformats.org/officeDocument/2006/relationships/image" Target="../media/image306.png"/><Relationship Id="rId498" Type="http://schemas.openxmlformats.org/officeDocument/2006/relationships/image" Target="../media/image327.png"/><Relationship Id="rId621" Type="http://schemas.openxmlformats.org/officeDocument/2006/relationships/customXml" Target="../ink/ink394.xml"/><Relationship Id="rId663" Type="http://schemas.openxmlformats.org/officeDocument/2006/relationships/customXml" Target="../ink/ink415.xml"/><Relationship Id="rId13" Type="http://schemas.openxmlformats.org/officeDocument/2006/relationships/customXml" Target="../ink/ink87.xml"/><Relationship Id="rId109" Type="http://schemas.openxmlformats.org/officeDocument/2006/relationships/customXml" Target="../ink/ink135.xml"/><Relationship Id="rId260" Type="http://schemas.openxmlformats.org/officeDocument/2006/relationships/image" Target="../media/image209.png"/><Relationship Id="rId316" Type="http://schemas.openxmlformats.org/officeDocument/2006/relationships/image" Target="../media/image237.png"/><Relationship Id="rId523" Type="http://schemas.openxmlformats.org/officeDocument/2006/relationships/customXml" Target="../ink/ink344.xml"/><Relationship Id="rId55" Type="http://schemas.openxmlformats.org/officeDocument/2006/relationships/customXml" Target="../ink/ink108.xml"/><Relationship Id="rId97" Type="http://schemas.openxmlformats.org/officeDocument/2006/relationships/customXml" Target="../ink/ink129.xml"/><Relationship Id="rId120" Type="http://schemas.openxmlformats.org/officeDocument/2006/relationships/image" Target="../media/image140.png"/><Relationship Id="rId358" Type="http://schemas.openxmlformats.org/officeDocument/2006/relationships/image" Target="../media/image258.png"/><Relationship Id="rId565" Type="http://schemas.openxmlformats.org/officeDocument/2006/relationships/image" Target="../media/image360.png"/><Relationship Id="rId162" Type="http://schemas.openxmlformats.org/officeDocument/2006/relationships/image" Target="../media/image161.png"/><Relationship Id="rId218" Type="http://schemas.openxmlformats.org/officeDocument/2006/relationships/customXml" Target="../ink/ink190.xml"/><Relationship Id="rId425" Type="http://schemas.openxmlformats.org/officeDocument/2006/relationships/image" Target="../media/image291.png"/><Relationship Id="rId467" Type="http://schemas.openxmlformats.org/officeDocument/2006/relationships/customXml" Target="../ink/ink316.xml"/><Relationship Id="rId632" Type="http://schemas.openxmlformats.org/officeDocument/2006/relationships/image" Target="../media/image393.png"/><Relationship Id="rId271" Type="http://schemas.openxmlformats.org/officeDocument/2006/relationships/customXml" Target="../ink/ink217.xml"/><Relationship Id="rId674" Type="http://schemas.openxmlformats.org/officeDocument/2006/relationships/image" Target="../media/image414.png"/><Relationship Id="rId24" Type="http://schemas.openxmlformats.org/officeDocument/2006/relationships/image" Target="../media/image92.png"/><Relationship Id="rId66" Type="http://schemas.openxmlformats.org/officeDocument/2006/relationships/image" Target="../media/image113.png"/><Relationship Id="rId131" Type="http://schemas.openxmlformats.org/officeDocument/2006/relationships/customXml" Target="../ink/ink146.xml"/><Relationship Id="rId327" Type="http://schemas.openxmlformats.org/officeDocument/2006/relationships/customXml" Target="../ink/ink245.xml"/><Relationship Id="rId369" Type="http://schemas.openxmlformats.org/officeDocument/2006/relationships/customXml" Target="../ink/ink266.xml"/><Relationship Id="rId534" Type="http://schemas.openxmlformats.org/officeDocument/2006/relationships/image" Target="../media/image345.png"/><Relationship Id="rId576" Type="http://schemas.openxmlformats.org/officeDocument/2006/relationships/customXml" Target="../ink/ink371.xml"/><Relationship Id="rId173" Type="http://schemas.openxmlformats.org/officeDocument/2006/relationships/customXml" Target="../ink/ink167.xml"/><Relationship Id="rId229" Type="http://schemas.openxmlformats.org/officeDocument/2006/relationships/image" Target="../media/image194.png"/><Relationship Id="rId380" Type="http://schemas.openxmlformats.org/officeDocument/2006/relationships/customXml" Target="../ink/ink272.xml"/><Relationship Id="rId436" Type="http://schemas.openxmlformats.org/officeDocument/2006/relationships/image" Target="../media/image296.png"/><Relationship Id="rId601" Type="http://schemas.openxmlformats.org/officeDocument/2006/relationships/image" Target="../media/image378.png"/><Relationship Id="rId643" Type="http://schemas.openxmlformats.org/officeDocument/2006/relationships/customXml" Target="../ink/ink405.xml"/><Relationship Id="rId240" Type="http://schemas.openxmlformats.org/officeDocument/2006/relationships/image" Target="../media/image199.png"/><Relationship Id="rId478" Type="http://schemas.openxmlformats.org/officeDocument/2006/relationships/image" Target="../media/image317.png"/><Relationship Id="rId685" Type="http://schemas.openxmlformats.org/officeDocument/2006/relationships/customXml" Target="../ink/ink426.xml"/><Relationship Id="rId35" Type="http://schemas.openxmlformats.org/officeDocument/2006/relationships/customXml" Target="../ink/ink98.xml"/><Relationship Id="rId77" Type="http://schemas.openxmlformats.org/officeDocument/2006/relationships/customXml" Target="../ink/ink119.xml"/><Relationship Id="rId100" Type="http://schemas.openxmlformats.org/officeDocument/2006/relationships/image" Target="../media/image130.png"/><Relationship Id="rId282" Type="http://schemas.openxmlformats.org/officeDocument/2006/relationships/image" Target="../media/image220.png"/><Relationship Id="rId338" Type="http://schemas.openxmlformats.org/officeDocument/2006/relationships/image" Target="../media/image248.png"/><Relationship Id="rId503" Type="http://schemas.openxmlformats.org/officeDocument/2006/relationships/customXml" Target="../ink/ink334.xml"/><Relationship Id="rId545" Type="http://schemas.openxmlformats.org/officeDocument/2006/relationships/customXml" Target="../ink/ink355.xml"/><Relationship Id="rId587" Type="http://schemas.openxmlformats.org/officeDocument/2006/relationships/image" Target="../media/image371.png"/><Relationship Id="rId8" Type="http://schemas.openxmlformats.org/officeDocument/2006/relationships/image" Target="../media/image84.png"/><Relationship Id="rId142" Type="http://schemas.openxmlformats.org/officeDocument/2006/relationships/image" Target="../media/image151.png"/><Relationship Id="rId184" Type="http://schemas.openxmlformats.org/officeDocument/2006/relationships/image" Target="../media/image172.png"/><Relationship Id="rId391" Type="http://schemas.openxmlformats.org/officeDocument/2006/relationships/image" Target="../media/image274.png"/><Relationship Id="rId405" Type="http://schemas.openxmlformats.org/officeDocument/2006/relationships/image" Target="../media/image281.png"/><Relationship Id="rId447" Type="http://schemas.openxmlformats.org/officeDocument/2006/relationships/customXml" Target="../ink/ink306.xml"/><Relationship Id="rId612" Type="http://schemas.openxmlformats.org/officeDocument/2006/relationships/image" Target="../media/image383.png"/><Relationship Id="rId251" Type="http://schemas.openxmlformats.org/officeDocument/2006/relationships/customXml" Target="../ink/ink207.xml"/><Relationship Id="rId489" Type="http://schemas.openxmlformats.org/officeDocument/2006/relationships/customXml" Target="../ink/ink327.xml"/><Relationship Id="rId654" Type="http://schemas.openxmlformats.org/officeDocument/2006/relationships/image" Target="../media/image404.png"/><Relationship Id="rId46" Type="http://schemas.openxmlformats.org/officeDocument/2006/relationships/image" Target="../media/image103.png"/><Relationship Id="rId293" Type="http://schemas.openxmlformats.org/officeDocument/2006/relationships/customXml" Target="../ink/ink228.xml"/><Relationship Id="rId307" Type="http://schemas.openxmlformats.org/officeDocument/2006/relationships/customXml" Target="../ink/ink235.xml"/><Relationship Id="rId349" Type="http://schemas.openxmlformats.org/officeDocument/2006/relationships/customXml" Target="../ink/ink256.xml"/><Relationship Id="rId514" Type="http://schemas.openxmlformats.org/officeDocument/2006/relationships/image" Target="../media/image335.png"/><Relationship Id="rId556" Type="http://schemas.openxmlformats.org/officeDocument/2006/relationships/image" Target="../media/image356.png"/><Relationship Id="rId88" Type="http://schemas.openxmlformats.org/officeDocument/2006/relationships/image" Target="../media/image124.png"/><Relationship Id="rId111" Type="http://schemas.openxmlformats.org/officeDocument/2006/relationships/customXml" Target="../ink/ink136.xml"/><Relationship Id="rId153" Type="http://schemas.openxmlformats.org/officeDocument/2006/relationships/customXml" Target="../ink/ink157.xml"/><Relationship Id="rId195" Type="http://schemas.openxmlformats.org/officeDocument/2006/relationships/customXml" Target="../ink/ink178.xml"/><Relationship Id="rId209" Type="http://schemas.openxmlformats.org/officeDocument/2006/relationships/customXml" Target="../ink/ink185.xml"/><Relationship Id="rId360" Type="http://schemas.openxmlformats.org/officeDocument/2006/relationships/image" Target="../media/image259.png"/><Relationship Id="rId416" Type="http://schemas.openxmlformats.org/officeDocument/2006/relationships/customXml" Target="../ink/ink290.xml"/><Relationship Id="rId598" Type="http://schemas.openxmlformats.org/officeDocument/2006/relationships/customXml" Target="../ink/ink382.xml"/><Relationship Id="rId220" Type="http://schemas.openxmlformats.org/officeDocument/2006/relationships/customXml" Target="../ink/ink191.xml"/><Relationship Id="rId458" Type="http://schemas.openxmlformats.org/officeDocument/2006/relationships/image" Target="../media/image307.png"/><Relationship Id="rId623" Type="http://schemas.openxmlformats.org/officeDocument/2006/relationships/customXml" Target="../ink/ink395.xml"/><Relationship Id="rId665" Type="http://schemas.openxmlformats.org/officeDocument/2006/relationships/customXml" Target="../ink/ink416.xml"/><Relationship Id="rId15" Type="http://schemas.openxmlformats.org/officeDocument/2006/relationships/customXml" Target="../ink/ink88.xml"/><Relationship Id="rId57" Type="http://schemas.openxmlformats.org/officeDocument/2006/relationships/customXml" Target="../ink/ink109.xml"/><Relationship Id="rId262" Type="http://schemas.openxmlformats.org/officeDocument/2006/relationships/image" Target="../media/image210.png"/><Relationship Id="rId318" Type="http://schemas.openxmlformats.org/officeDocument/2006/relationships/image" Target="../media/image238.png"/><Relationship Id="rId525" Type="http://schemas.openxmlformats.org/officeDocument/2006/relationships/customXml" Target="../ink/ink345.xml"/><Relationship Id="rId567" Type="http://schemas.openxmlformats.org/officeDocument/2006/relationships/image" Target="../media/image361.png"/><Relationship Id="rId99" Type="http://schemas.openxmlformats.org/officeDocument/2006/relationships/customXml" Target="../ink/ink130.xml"/><Relationship Id="rId122" Type="http://schemas.openxmlformats.org/officeDocument/2006/relationships/image" Target="../media/image141.png"/><Relationship Id="rId164" Type="http://schemas.openxmlformats.org/officeDocument/2006/relationships/image" Target="../media/image162.png"/><Relationship Id="rId371" Type="http://schemas.openxmlformats.org/officeDocument/2006/relationships/customXml" Target="../ink/ink267.xml"/><Relationship Id="rId427" Type="http://schemas.openxmlformats.org/officeDocument/2006/relationships/image" Target="../media/image292.png"/><Relationship Id="rId469" Type="http://schemas.openxmlformats.org/officeDocument/2006/relationships/customXml" Target="../ink/ink317.xml"/><Relationship Id="rId634" Type="http://schemas.openxmlformats.org/officeDocument/2006/relationships/image" Target="../media/image394.png"/><Relationship Id="rId676" Type="http://schemas.openxmlformats.org/officeDocument/2006/relationships/image" Target="../media/image415.png"/><Relationship Id="rId26" Type="http://schemas.openxmlformats.org/officeDocument/2006/relationships/image" Target="../media/image93.png"/><Relationship Id="rId231" Type="http://schemas.openxmlformats.org/officeDocument/2006/relationships/image" Target="../media/image195.png"/><Relationship Id="rId273" Type="http://schemas.openxmlformats.org/officeDocument/2006/relationships/customXml" Target="../ink/ink218.xml"/><Relationship Id="rId329" Type="http://schemas.openxmlformats.org/officeDocument/2006/relationships/customXml" Target="../ink/ink246.xml"/><Relationship Id="rId480" Type="http://schemas.openxmlformats.org/officeDocument/2006/relationships/image" Target="../media/image318.png"/><Relationship Id="rId536" Type="http://schemas.openxmlformats.org/officeDocument/2006/relationships/image" Target="../media/image346.png"/><Relationship Id="rId68" Type="http://schemas.openxmlformats.org/officeDocument/2006/relationships/image" Target="../media/image114.png"/><Relationship Id="rId133" Type="http://schemas.openxmlformats.org/officeDocument/2006/relationships/customXml" Target="../ink/ink147.xml"/><Relationship Id="rId175" Type="http://schemas.openxmlformats.org/officeDocument/2006/relationships/customXml" Target="../ink/ink168.xml"/><Relationship Id="rId340" Type="http://schemas.openxmlformats.org/officeDocument/2006/relationships/image" Target="../media/image249.png"/><Relationship Id="rId578" Type="http://schemas.openxmlformats.org/officeDocument/2006/relationships/customXml" Target="../ink/ink372.xml"/><Relationship Id="rId200" Type="http://schemas.openxmlformats.org/officeDocument/2006/relationships/image" Target="../media/image180.png"/><Relationship Id="rId382" Type="http://schemas.openxmlformats.org/officeDocument/2006/relationships/customXml" Target="../ink/ink273.xml"/><Relationship Id="rId438" Type="http://schemas.openxmlformats.org/officeDocument/2006/relationships/image" Target="../media/image297.png"/><Relationship Id="rId603" Type="http://schemas.openxmlformats.org/officeDocument/2006/relationships/customXml" Target="../ink/ink385.xml"/><Relationship Id="rId645" Type="http://schemas.openxmlformats.org/officeDocument/2006/relationships/customXml" Target="../ink/ink406.xml"/><Relationship Id="rId242" Type="http://schemas.openxmlformats.org/officeDocument/2006/relationships/image" Target="../media/image200.png"/><Relationship Id="rId284" Type="http://schemas.openxmlformats.org/officeDocument/2006/relationships/image" Target="../media/image221.png"/><Relationship Id="rId491" Type="http://schemas.openxmlformats.org/officeDocument/2006/relationships/customXml" Target="../ink/ink328.xml"/><Relationship Id="rId505" Type="http://schemas.openxmlformats.org/officeDocument/2006/relationships/customXml" Target="../ink/ink335.xml"/><Relationship Id="rId37" Type="http://schemas.openxmlformats.org/officeDocument/2006/relationships/customXml" Target="../ink/ink99.xml"/><Relationship Id="rId79" Type="http://schemas.openxmlformats.org/officeDocument/2006/relationships/customXml" Target="../ink/ink120.xml"/><Relationship Id="rId102" Type="http://schemas.openxmlformats.org/officeDocument/2006/relationships/image" Target="../media/image131.png"/><Relationship Id="rId144" Type="http://schemas.openxmlformats.org/officeDocument/2006/relationships/image" Target="../media/image152.png"/><Relationship Id="rId547" Type="http://schemas.openxmlformats.org/officeDocument/2006/relationships/customXml" Target="../ink/ink356.xml"/><Relationship Id="rId589" Type="http://schemas.openxmlformats.org/officeDocument/2006/relationships/image" Target="../media/image372.png"/><Relationship Id="rId90" Type="http://schemas.openxmlformats.org/officeDocument/2006/relationships/image" Target="../media/image125.png"/><Relationship Id="rId186" Type="http://schemas.openxmlformats.org/officeDocument/2006/relationships/image" Target="../media/image173.png"/><Relationship Id="rId351" Type="http://schemas.openxmlformats.org/officeDocument/2006/relationships/customXml" Target="../ink/ink257.xml"/><Relationship Id="rId393" Type="http://schemas.openxmlformats.org/officeDocument/2006/relationships/image" Target="../media/image275.png"/><Relationship Id="rId407" Type="http://schemas.openxmlformats.org/officeDocument/2006/relationships/image" Target="../media/image282.png"/><Relationship Id="rId449" Type="http://schemas.openxmlformats.org/officeDocument/2006/relationships/customXml" Target="../ink/ink307.xml"/><Relationship Id="rId614" Type="http://schemas.openxmlformats.org/officeDocument/2006/relationships/image" Target="../media/image384.png"/><Relationship Id="rId656" Type="http://schemas.openxmlformats.org/officeDocument/2006/relationships/image" Target="../media/image405.png"/><Relationship Id="rId211" Type="http://schemas.openxmlformats.org/officeDocument/2006/relationships/customXml" Target="../ink/ink186.xml"/><Relationship Id="rId253" Type="http://schemas.openxmlformats.org/officeDocument/2006/relationships/customXml" Target="../ink/ink208.xml"/><Relationship Id="rId295" Type="http://schemas.openxmlformats.org/officeDocument/2006/relationships/customXml" Target="../ink/ink229.xml"/><Relationship Id="rId309" Type="http://schemas.openxmlformats.org/officeDocument/2006/relationships/customXml" Target="../ink/ink236.xml"/><Relationship Id="rId460" Type="http://schemas.openxmlformats.org/officeDocument/2006/relationships/image" Target="../media/image308.png"/><Relationship Id="rId516" Type="http://schemas.openxmlformats.org/officeDocument/2006/relationships/image" Target="../media/image336.png"/><Relationship Id="rId48" Type="http://schemas.openxmlformats.org/officeDocument/2006/relationships/image" Target="../media/image104.png"/><Relationship Id="rId113" Type="http://schemas.openxmlformats.org/officeDocument/2006/relationships/customXml" Target="../ink/ink137.xml"/><Relationship Id="rId320" Type="http://schemas.openxmlformats.org/officeDocument/2006/relationships/image" Target="../media/image239.png"/><Relationship Id="rId558" Type="http://schemas.openxmlformats.org/officeDocument/2006/relationships/customXml" Target="../ink/ink362.xml"/><Relationship Id="rId155" Type="http://schemas.openxmlformats.org/officeDocument/2006/relationships/customXml" Target="../ink/ink158.xml"/><Relationship Id="rId197" Type="http://schemas.openxmlformats.org/officeDocument/2006/relationships/customXml" Target="../ink/ink179.xml"/><Relationship Id="rId362" Type="http://schemas.openxmlformats.org/officeDocument/2006/relationships/image" Target="../media/image260.png"/><Relationship Id="rId418" Type="http://schemas.openxmlformats.org/officeDocument/2006/relationships/customXml" Target="../ink/ink291.xml"/><Relationship Id="rId625" Type="http://schemas.openxmlformats.org/officeDocument/2006/relationships/customXml" Target="../ink/ink396.xml"/><Relationship Id="rId222" Type="http://schemas.openxmlformats.org/officeDocument/2006/relationships/customXml" Target="../ink/ink192.xml"/><Relationship Id="rId264" Type="http://schemas.openxmlformats.org/officeDocument/2006/relationships/image" Target="../media/image211.png"/><Relationship Id="rId471" Type="http://schemas.openxmlformats.org/officeDocument/2006/relationships/customXml" Target="../ink/ink318.xml"/><Relationship Id="rId667" Type="http://schemas.openxmlformats.org/officeDocument/2006/relationships/customXml" Target="../ink/ink417.xml"/><Relationship Id="rId17" Type="http://schemas.openxmlformats.org/officeDocument/2006/relationships/customXml" Target="../ink/ink89.xml"/><Relationship Id="rId59" Type="http://schemas.openxmlformats.org/officeDocument/2006/relationships/customXml" Target="../ink/ink110.xml"/><Relationship Id="rId124" Type="http://schemas.openxmlformats.org/officeDocument/2006/relationships/image" Target="../media/image142.png"/><Relationship Id="rId527" Type="http://schemas.openxmlformats.org/officeDocument/2006/relationships/customXml" Target="../ink/ink346.xml"/><Relationship Id="rId569" Type="http://schemas.openxmlformats.org/officeDocument/2006/relationships/image" Target="../media/image362.png"/><Relationship Id="rId70" Type="http://schemas.openxmlformats.org/officeDocument/2006/relationships/image" Target="../media/image115.png"/><Relationship Id="rId166" Type="http://schemas.openxmlformats.org/officeDocument/2006/relationships/image" Target="../media/image163.png"/><Relationship Id="rId331" Type="http://schemas.openxmlformats.org/officeDocument/2006/relationships/customXml" Target="../ink/ink247.xml"/><Relationship Id="rId373" Type="http://schemas.openxmlformats.org/officeDocument/2006/relationships/customXml" Target="../ink/ink268.xml"/><Relationship Id="rId429" Type="http://schemas.openxmlformats.org/officeDocument/2006/relationships/customXml" Target="../ink/ink297.xml"/><Relationship Id="rId580" Type="http://schemas.openxmlformats.org/officeDocument/2006/relationships/customXml" Target="../ink/ink373.xml"/><Relationship Id="rId636" Type="http://schemas.openxmlformats.org/officeDocument/2006/relationships/image" Target="../media/image395.png"/><Relationship Id="rId1" Type="http://schemas.openxmlformats.org/officeDocument/2006/relationships/slideLayout" Target="../slideLayouts/slideLayout3.xml"/><Relationship Id="rId233" Type="http://schemas.openxmlformats.org/officeDocument/2006/relationships/image" Target="../media/image196.png"/><Relationship Id="rId440" Type="http://schemas.openxmlformats.org/officeDocument/2006/relationships/image" Target="../media/image298.png"/><Relationship Id="rId678" Type="http://schemas.openxmlformats.org/officeDocument/2006/relationships/image" Target="../media/image416.png"/><Relationship Id="rId28" Type="http://schemas.openxmlformats.org/officeDocument/2006/relationships/image" Target="../media/image94.png"/><Relationship Id="rId275" Type="http://schemas.openxmlformats.org/officeDocument/2006/relationships/customXml" Target="../ink/ink219.xml"/><Relationship Id="rId300" Type="http://schemas.openxmlformats.org/officeDocument/2006/relationships/image" Target="../media/image229.png"/><Relationship Id="rId482" Type="http://schemas.openxmlformats.org/officeDocument/2006/relationships/image" Target="../media/image319.png"/><Relationship Id="rId538" Type="http://schemas.openxmlformats.org/officeDocument/2006/relationships/image" Target="../media/image347.png"/><Relationship Id="rId81" Type="http://schemas.openxmlformats.org/officeDocument/2006/relationships/customXml" Target="../ink/ink121.xml"/><Relationship Id="rId135" Type="http://schemas.openxmlformats.org/officeDocument/2006/relationships/customXml" Target="../ink/ink148.xml"/><Relationship Id="rId177" Type="http://schemas.openxmlformats.org/officeDocument/2006/relationships/customXml" Target="../ink/ink169.xml"/><Relationship Id="rId342" Type="http://schemas.openxmlformats.org/officeDocument/2006/relationships/image" Target="../media/image250.png"/><Relationship Id="rId384" Type="http://schemas.openxmlformats.org/officeDocument/2006/relationships/customXml" Target="../ink/ink274.xml"/><Relationship Id="rId591" Type="http://schemas.openxmlformats.org/officeDocument/2006/relationships/image" Target="../media/image373.png"/><Relationship Id="rId605" Type="http://schemas.openxmlformats.org/officeDocument/2006/relationships/customXml" Target="../ink/ink386.xml"/><Relationship Id="rId202" Type="http://schemas.openxmlformats.org/officeDocument/2006/relationships/image" Target="../media/image181.png"/><Relationship Id="rId244" Type="http://schemas.openxmlformats.org/officeDocument/2006/relationships/image" Target="../media/image201.png"/><Relationship Id="rId647" Type="http://schemas.openxmlformats.org/officeDocument/2006/relationships/customXml" Target="../ink/ink407.xml"/><Relationship Id="rId39" Type="http://schemas.openxmlformats.org/officeDocument/2006/relationships/customXml" Target="../ink/ink100.xml"/><Relationship Id="rId286" Type="http://schemas.openxmlformats.org/officeDocument/2006/relationships/image" Target="../media/image222.png"/><Relationship Id="rId451" Type="http://schemas.openxmlformats.org/officeDocument/2006/relationships/customXml" Target="../ink/ink308.xml"/><Relationship Id="rId493" Type="http://schemas.openxmlformats.org/officeDocument/2006/relationships/customXml" Target="../ink/ink329.xml"/><Relationship Id="rId507" Type="http://schemas.openxmlformats.org/officeDocument/2006/relationships/customXml" Target="../ink/ink336.xml"/><Relationship Id="rId549" Type="http://schemas.openxmlformats.org/officeDocument/2006/relationships/customXml" Target="../ink/ink357.xml"/><Relationship Id="rId50" Type="http://schemas.openxmlformats.org/officeDocument/2006/relationships/image" Target="../media/image105.png"/><Relationship Id="rId104" Type="http://schemas.openxmlformats.org/officeDocument/2006/relationships/image" Target="../media/image132.png"/><Relationship Id="rId146" Type="http://schemas.openxmlformats.org/officeDocument/2006/relationships/image" Target="../media/image153.png"/><Relationship Id="rId188" Type="http://schemas.openxmlformats.org/officeDocument/2006/relationships/image" Target="../media/image174.png"/><Relationship Id="rId311" Type="http://schemas.openxmlformats.org/officeDocument/2006/relationships/customXml" Target="../ink/ink237.xml"/><Relationship Id="rId353" Type="http://schemas.openxmlformats.org/officeDocument/2006/relationships/customXml" Target="../ink/ink258.xml"/><Relationship Id="rId395" Type="http://schemas.openxmlformats.org/officeDocument/2006/relationships/image" Target="../media/image276.png"/><Relationship Id="rId409" Type="http://schemas.openxmlformats.org/officeDocument/2006/relationships/image" Target="../media/image283.png"/><Relationship Id="rId560" Type="http://schemas.openxmlformats.org/officeDocument/2006/relationships/customXml" Target="../ink/ink363.xml"/><Relationship Id="rId92" Type="http://schemas.openxmlformats.org/officeDocument/2006/relationships/image" Target="../media/image126.png"/><Relationship Id="rId213" Type="http://schemas.openxmlformats.org/officeDocument/2006/relationships/image" Target="../media/image186.png"/><Relationship Id="rId420" Type="http://schemas.openxmlformats.org/officeDocument/2006/relationships/customXml" Target="../ink/ink292.xml"/><Relationship Id="rId616" Type="http://schemas.openxmlformats.org/officeDocument/2006/relationships/image" Target="../media/image385.png"/><Relationship Id="rId658" Type="http://schemas.openxmlformats.org/officeDocument/2006/relationships/image" Target="../media/image406.png"/><Relationship Id="rId255" Type="http://schemas.openxmlformats.org/officeDocument/2006/relationships/customXml" Target="../ink/ink209.xml"/><Relationship Id="rId297" Type="http://schemas.openxmlformats.org/officeDocument/2006/relationships/customXml" Target="../ink/ink230.xml"/><Relationship Id="rId462" Type="http://schemas.openxmlformats.org/officeDocument/2006/relationships/image" Target="../media/image309.png"/><Relationship Id="rId518" Type="http://schemas.openxmlformats.org/officeDocument/2006/relationships/image" Target="../media/image337.png"/><Relationship Id="rId115" Type="http://schemas.openxmlformats.org/officeDocument/2006/relationships/customXml" Target="../ink/ink138.xml"/><Relationship Id="rId157" Type="http://schemas.openxmlformats.org/officeDocument/2006/relationships/customXml" Target="../ink/ink159.xml"/><Relationship Id="rId322" Type="http://schemas.openxmlformats.org/officeDocument/2006/relationships/image" Target="../media/image240.png"/><Relationship Id="rId364" Type="http://schemas.openxmlformats.org/officeDocument/2006/relationships/image" Target="../media/image261.png"/><Relationship Id="rId61" Type="http://schemas.openxmlformats.org/officeDocument/2006/relationships/customXml" Target="../ink/ink111.xml"/><Relationship Id="rId199" Type="http://schemas.openxmlformats.org/officeDocument/2006/relationships/customXml" Target="../ink/ink180.xml"/><Relationship Id="rId571" Type="http://schemas.openxmlformats.org/officeDocument/2006/relationships/image" Target="../media/image363.png"/><Relationship Id="rId627" Type="http://schemas.openxmlformats.org/officeDocument/2006/relationships/customXml" Target="../ink/ink397.xml"/><Relationship Id="rId669" Type="http://schemas.openxmlformats.org/officeDocument/2006/relationships/customXml" Target="../ink/ink418.xml"/><Relationship Id="rId19" Type="http://schemas.openxmlformats.org/officeDocument/2006/relationships/customXml" Target="../ink/ink90.xml"/><Relationship Id="rId224" Type="http://schemas.openxmlformats.org/officeDocument/2006/relationships/customXml" Target="../ink/ink193.xml"/><Relationship Id="rId266" Type="http://schemas.openxmlformats.org/officeDocument/2006/relationships/image" Target="../media/image212.png"/><Relationship Id="rId431" Type="http://schemas.openxmlformats.org/officeDocument/2006/relationships/customXml" Target="../ink/ink298.xml"/><Relationship Id="rId473" Type="http://schemas.openxmlformats.org/officeDocument/2006/relationships/customXml" Target="../ink/ink319.xml"/><Relationship Id="rId529" Type="http://schemas.openxmlformats.org/officeDocument/2006/relationships/customXml" Target="../ink/ink347.xml"/><Relationship Id="rId680" Type="http://schemas.openxmlformats.org/officeDocument/2006/relationships/image" Target="../media/image417.png"/><Relationship Id="rId30" Type="http://schemas.openxmlformats.org/officeDocument/2006/relationships/image" Target="../media/image95.png"/><Relationship Id="rId126" Type="http://schemas.openxmlformats.org/officeDocument/2006/relationships/image" Target="../media/image143.png"/><Relationship Id="rId168" Type="http://schemas.openxmlformats.org/officeDocument/2006/relationships/image" Target="../media/image164.png"/><Relationship Id="rId333" Type="http://schemas.openxmlformats.org/officeDocument/2006/relationships/customXml" Target="../ink/ink248.xml"/><Relationship Id="rId540" Type="http://schemas.openxmlformats.org/officeDocument/2006/relationships/image" Target="../media/image348.png"/><Relationship Id="rId72" Type="http://schemas.openxmlformats.org/officeDocument/2006/relationships/image" Target="../media/image116.png"/><Relationship Id="rId375" Type="http://schemas.openxmlformats.org/officeDocument/2006/relationships/customXml" Target="../ink/ink269.xml"/><Relationship Id="rId582" Type="http://schemas.openxmlformats.org/officeDocument/2006/relationships/customXml" Target="../ink/ink374.xml"/><Relationship Id="rId638" Type="http://schemas.openxmlformats.org/officeDocument/2006/relationships/image" Target="../media/image396.png"/><Relationship Id="rId3" Type="http://schemas.openxmlformats.org/officeDocument/2006/relationships/customXml" Target="../ink/ink82.xml"/><Relationship Id="rId235" Type="http://schemas.openxmlformats.org/officeDocument/2006/relationships/image" Target="../media/image197.png"/><Relationship Id="rId277" Type="http://schemas.openxmlformats.org/officeDocument/2006/relationships/customXml" Target="../ink/ink220.xml"/><Relationship Id="rId400" Type="http://schemas.openxmlformats.org/officeDocument/2006/relationships/customXml" Target="../ink/ink282.xml"/><Relationship Id="rId442" Type="http://schemas.openxmlformats.org/officeDocument/2006/relationships/image" Target="../media/image299.png"/><Relationship Id="rId484" Type="http://schemas.openxmlformats.org/officeDocument/2006/relationships/image" Target="../media/image320.png"/><Relationship Id="rId137" Type="http://schemas.openxmlformats.org/officeDocument/2006/relationships/customXml" Target="../ink/ink149.xml"/><Relationship Id="rId302" Type="http://schemas.openxmlformats.org/officeDocument/2006/relationships/image" Target="../media/image230.png"/><Relationship Id="rId344" Type="http://schemas.openxmlformats.org/officeDocument/2006/relationships/image" Target="../media/image251.png"/><Relationship Id="rId41" Type="http://schemas.openxmlformats.org/officeDocument/2006/relationships/customXml" Target="../ink/ink101.xml"/><Relationship Id="rId83" Type="http://schemas.openxmlformats.org/officeDocument/2006/relationships/customXml" Target="../ink/ink122.xml"/><Relationship Id="rId179" Type="http://schemas.openxmlformats.org/officeDocument/2006/relationships/customXml" Target="../ink/ink170.xml"/><Relationship Id="rId386" Type="http://schemas.openxmlformats.org/officeDocument/2006/relationships/customXml" Target="../ink/ink275.xml"/><Relationship Id="rId551" Type="http://schemas.openxmlformats.org/officeDocument/2006/relationships/customXml" Target="../ink/ink358.xml"/><Relationship Id="rId593" Type="http://schemas.openxmlformats.org/officeDocument/2006/relationships/image" Target="../media/image374.png"/><Relationship Id="rId607" Type="http://schemas.openxmlformats.org/officeDocument/2006/relationships/customXml" Target="../ink/ink387.xml"/><Relationship Id="rId649" Type="http://schemas.openxmlformats.org/officeDocument/2006/relationships/customXml" Target="../ink/ink408.xml"/><Relationship Id="rId190" Type="http://schemas.openxmlformats.org/officeDocument/2006/relationships/image" Target="../media/image175.png"/><Relationship Id="rId204" Type="http://schemas.openxmlformats.org/officeDocument/2006/relationships/image" Target="../media/image182.png"/><Relationship Id="rId246" Type="http://schemas.openxmlformats.org/officeDocument/2006/relationships/image" Target="../media/image202.png"/><Relationship Id="rId288" Type="http://schemas.openxmlformats.org/officeDocument/2006/relationships/image" Target="../media/image223.png"/><Relationship Id="rId411" Type="http://schemas.openxmlformats.org/officeDocument/2006/relationships/image" Target="../media/image284.png"/><Relationship Id="rId453" Type="http://schemas.openxmlformats.org/officeDocument/2006/relationships/customXml" Target="../ink/ink309.xml"/><Relationship Id="rId509" Type="http://schemas.openxmlformats.org/officeDocument/2006/relationships/customXml" Target="../ink/ink337.xml"/><Relationship Id="rId660" Type="http://schemas.openxmlformats.org/officeDocument/2006/relationships/image" Target="../media/image407.png"/><Relationship Id="rId106" Type="http://schemas.openxmlformats.org/officeDocument/2006/relationships/image" Target="../media/image133.png"/><Relationship Id="rId313" Type="http://schemas.openxmlformats.org/officeDocument/2006/relationships/customXml" Target="../ink/ink238.xml"/><Relationship Id="rId495" Type="http://schemas.openxmlformats.org/officeDocument/2006/relationships/customXml" Target="../ink/ink330.xml"/><Relationship Id="rId10" Type="http://schemas.openxmlformats.org/officeDocument/2006/relationships/image" Target="../media/image85.png"/><Relationship Id="rId52" Type="http://schemas.openxmlformats.org/officeDocument/2006/relationships/image" Target="../media/image106.png"/><Relationship Id="rId94" Type="http://schemas.openxmlformats.org/officeDocument/2006/relationships/image" Target="../media/image127.png"/><Relationship Id="rId148" Type="http://schemas.openxmlformats.org/officeDocument/2006/relationships/image" Target="../media/image154.png"/><Relationship Id="rId355" Type="http://schemas.openxmlformats.org/officeDocument/2006/relationships/customXml" Target="../ink/ink259.xml"/><Relationship Id="rId397" Type="http://schemas.openxmlformats.org/officeDocument/2006/relationships/image" Target="../media/image277.png"/><Relationship Id="rId520" Type="http://schemas.openxmlformats.org/officeDocument/2006/relationships/image" Target="../media/image338.png"/><Relationship Id="rId562" Type="http://schemas.openxmlformats.org/officeDocument/2006/relationships/customXml" Target="../ink/ink364.xml"/><Relationship Id="rId618" Type="http://schemas.openxmlformats.org/officeDocument/2006/relationships/image" Target="../media/image386.png"/><Relationship Id="rId215" Type="http://schemas.openxmlformats.org/officeDocument/2006/relationships/image" Target="../media/image187.png"/><Relationship Id="rId257" Type="http://schemas.openxmlformats.org/officeDocument/2006/relationships/customXml" Target="../ink/ink210.xml"/><Relationship Id="rId422" Type="http://schemas.openxmlformats.org/officeDocument/2006/relationships/customXml" Target="../ink/ink293.xml"/><Relationship Id="rId464" Type="http://schemas.openxmlformats.org/officeDocument/2006/relationships/image" Target="../media/image310.png"/><Relationship Id="rId299" Type="http://schemas.openxmlformats.org/officeDocument/2006/relationships/customXml" Target="../ink/ink231.xml"/><Relationship Id="rId63" Type="http://schemas.openxmlformats.org/officeDocument/2006/relationships/customXml" Target="../ink/ink112.xml"/><Relationship Id="rId159" Type="http://schemas.openxmlformats.org/officeDocument/2006/relationships/customXml" Target="../ink/ink160.xml"/><Relationship Id="rId366" Type="http://schemas.openxmlformats.org/officeDocument/2006/relationships/image" Target="../media/image262.png"/><Relationship Id="rId573" Type="http://schemas.openxmlformats.org/officeDocument/2006/relationships/image" Target="../media/image364.png"/><Relationship Id="rId226" Type="http://schemas.openxmlformats.org/officeDocument/2006/relationships/customXml" Target="../ink/ink194.xml"/><Relationship Id="rId433" Type="http://schemas.openxmlformats.org/officeDocument/2006/relationships/customXml" Target="../ink/ink299.xml"/><Relationship Id="rId640" Type="http://schemas.openxmlformats.org/officeDocument/2006/relationships/image" Target="../media/image397.png"/><Relationship Id="rId74" Type="http://schemas.openxmlformats.org/officeDocument/2006/relationships/image" Target="../media/image117.png"/><Relationship Id="rId377" Type="http://schemas.openxmlformats.org/officeDocument/2006/relationships/customXml" Target="../ink/ink270.xml"/><Relationship Id="rId500" Type="http://schemas.openxmlformats.org/officeDocument/2006/relationships/image" Target="../media/image328.png"/><Relationship Id="rId584" Type="http://schemas.openxmlformats.org/officeDocument/2006/relationships/customXml" Target="../ink/ink375.xml"/><Relationship Id="rId5" Type="http://schemas.openxmlformats.org/officeDocument/2006/relationships/customXml" Target="../ink/ink83.xml"/><Relationship Id="rId237" Type="http://schemas.openxmlformats.org/officeDocument/2006/relationships/customXml" Target="../ink/ink200.xml"/><Relationship Id="rId444" Type="http://schemas.openxmlformats.org/officeDocument/2006/relationships/image" Target="../media/image300.png"/><Relationship Id="rId651" Type="http://schemas.openxmlformats.org/officeDocument/2006/relationships/customXml" Target="../ink/ink409.xml"/><Relationship Id="rId290" Type="http://schemas.openxmlformats.org/officeDocument/2006/relationships/image" Target="../media/image224.png"/><Relationship Id="rId304" Type="http://schemas.openxmlformats.org/officeDocument/2006/relationships/image" Target="../media/image231.png"/><Relationship Id="rId388" Type="http://schemas.openxmlformats.org/officeDocument/2006/relationships/customXml" Target="../ink/ink276.xml"/><Relationship Id="rId511" Type="http://schemas.openxmlformats.org/officeDocument/2006/relationships/customXml" Target="../ink/ink338.xml"/><Relationship Id="rId609" Type="http://schemas.openxmlformats.org/officeDocument/2006/relationships/customXml" Target="../ink/ink388.xml"/><Relationship Id="rId85" Type="http://schemas.openxmlformats.org/officeDocument/2006/relationships/customXml" Target="../ink/ink123.xml"/><Relationship Id="rId150" Type="http://schemas.openxmlformats.org/officeDocument/2006/relationships/image" Target="../media/image155.png"/><Relationship Id="rId595" Type="http://schemas.openxmlformats.org/officeDocument/2006/relationships/image" Target="../media/image375.png"/><Relationship Id="rId248" Type="http://schemas.openxmlformats.org/officeDocument/2006/relationships/image" Target="../media/image203.png"/><Relationship Id="rId455" Type="http://schemas.openxmlformats.org/officeDocument/2006/relationships/customXml" Target="../ink/ink310.xml"/><Relationship Id="rId662" Type="http://schemas.openxmlformats.org/officeDocument/2006/relationships/image" Target="../media/image408.png"/><Relationship Id="rId12" Type="http://schemas.openxmlformats.org/officeDocument/2006/relationships/image" Target="../media/image86.png"/><Relationship Id="rId108" Type="http://schemas.openxmlformats.org/officeDocument/2006/relationships/image" Target="../media/image134.png"/><Relationship Id="rId315" Type="http://schemas.openxmlformats.org/officeDocument/2006/relationships/customXml" Target="../ink/ink239.xml"/><Relationship Id="rId522" Type="http://schemas.openxmlformats.org/officeDocument/2006/relationships/image" Target="../media/image339.png"/><Relationship Id="rId96" Type="http://schemas.openxmlformats.org/officeDocument/2006/relationships/image" Target="../media/image128.png"/><Relationship Id="rId161" Type="http://schemas.openxmlformats.org/officeDocument/2006/relationships/customXml" Target="../ink/ink161.xml"/><Relationship Id="rId399" Type="http://schemas.openxmlformats.org/officeDocument/2006/relationships/image" Target="../media/image278.png"/><Relationship Id="rId259" Type="http://schemas.openxmlformats.org/officeDocument/2006/relationships/customXml" Target="../ink/ink211.xml"/><Relationship Id="rId466" Type="http://schemas.openxmlformats.org/officeDocument/2006/relationships/image" Target="../media/image311.png"/><Relationship Id="rId673" Type="http://schemas.openxmlformats.org/officeDocument/2006/relationships/customXml" Target="../ink/ink420.xml"/><Relationship Id="rId23" Type="http://schemas.openxmlformats.org/officeDocument/2006/relationships/customXml" Target="../ink/ink92.xml"/><Relationship Id="rId119" Type="http://schemas.openxmlformats.org/officeDocument/2006/relationships/customXml" Target="../ink/ink140.xml"/><Relationship Id="rId326" Type="http://schemas.openxmlformats.org/officeDocument/2006/relationships/image" Target="../media/image242.png"/><Relationship Id="rId533" Type="http://schemas.openxmlformats.org/officeDocument/2006/relationships/customXml" Target="../ink/ink349.xml"/><Relationship Id="rId172" Type="http://schemas.openxmlformats.org/officeDocument/2006/relationships/image" Target="../media/image166.png"/><Relationship Id="rId477" Type="http://schemas.openxmlformats.org/officeDocument/2006/relationships/customXml" Target="../ink/ink321.xml"/><Relationship Id="rId600" Type="http://schemas.openxmlformats.org/officeDocument/2006/relationships/customXml" Target="../ink/ink383.xml"/><Relationship Id="rId684" Type="http://schemas.openxmlformats.org/officeDocument/2006/relationships/image" Target="../media/image419.png"/><Relationship Id="rId337" Type="http://schemas.openxmlformats.org/officeDocument/2006/relationships/customXml" Target="../ink/ink250.xml"/><Relationship Id="rId34" Type="http://schemas.openxmlformats.org/officeDocument/2006/relationships/image" Target="../media/image97.png"/><Relationship Id="rId544" Type="http://schemas.openxmlformats.org/officeDocument/2006/relationships/image" Target="../media/image350.png"/><Relationship Id="rId183" Type="http://schemas.openxmlformats.org/officeDocument/2006/relationships/customXml" Target="../ink/ink172.xml"/><Relationship Id="rId390" Type="http://schemas.openxmlformats.org/officeDocument/2006/relationships/customXml" Target="../ink/ink277.xml"/><Relationship Id="rId404" Type="http://schemas.openxmlformats.org/officeDocument/2006/relationships/customXml" Target="../ink/ink284.xml"/><Relationship Id="rId611" Type="http://schemas.openxmlformats.org/officeDocument/2006/relationships/customXml" Target="../ink/ink389.xml"/><Relationship Id="rId250" Type="http://schemas.openxmlformats.org/officeDocument/2006/relationships/image" Target="../media/image204.png"/><Relationship Id="rId488" Type="http://schemas.openxmlformats.org/officeDocument/2006/relationships/image" Target="../media/image322.png"/><Relationship Id="rId45" Type="http://schemas.openxmlformats.org/officeDocument/2006/relationships/customXml" Target="../ink/ink103.xml"/><Relationship Id="rId110" Type="http://schemas.openxmlformats.org/officeDocument/2006/relationships/image" Target="../media/image135.png"/><Relationship Id="rId348" Type="http://schemas.openxmlformats.org/officeDocument/2006/relationships/image" Target="../media/image253.png"/><Relationship Id="rId555" Type="http://schemas.openxmlformats.org/officeDocument/2006/relationships/customXml" Target="../ink/ink360.xml"/><Relationship Id="rId194" Type="http://schemas.openxmlformats.org/officeDocument/2006/relationships/image" Target="../media/image177.png"/><Relationship Id="rId208" Type="http://schemas.openxmlformats.org/officeDocument/2006/relationships/image" Target="../media/image184.png"/><Relationship Id="rId415" Type="http://schemas.openxmlformats.org/officeDocument/2006/relationships/image" Target="../media/image286.png"/><Relationship Id="rId622" Type="http://schemas.openxmlformats.org/officeDocument/2006/relationships/image" Target="../media/image388.png"/><Relationship Id="rId261" Type="http://schemas.openxmlformats.org/officeDocument/2006/relationships/customXml" Target="../ink/ink212.xml"/><Relationship Id="rId499" Type="http://schemas.openxmlformats.org/officeDocument/2006/relationships/customXml" Target="../ink/ink332.xml"/><Relationship Id="rId56" Type="http://schemas.openxmlformats.org/officeDocument/2006/relationships/image" Target="../media/image108.png"/><Relationship Id="rId359" Type="http://schemas.openxmlformats.org/officeDocument/2006/relationships/customXml" Target="../ink/ink261.xml"/><Relationship Id="rId566" Type="http://schemas.openxmlformats.org/officeDocument/2006/relationships/customXml" Target="../ink/ink366.xml"/><Relationship Id="rId121" Type="http://schemas.openxmlformats.org/officeDocument/2006/relationships/customXml" Target="../ink/ink141.xml"/><Relationship Id="rId219" Type="http://schemas.openxmlformats.org/officeDocument/2006/relationships/image" Target="../media/image189.png"/><Relationship Id="rId426" Type="http://schemas.openxmlformats.org/officeDocument/2006/relationships/customXml" Target="../ink/ink295.xml"/><Relationship Id="rId633" Type="http://schemas.openxmlformats.org/officeDocument/2006/relationships/customXml" Target="../ink/ink400.xml"/><Relationship Id="rId67" Type="http://schemas.openxmlformats.org/officeDocument/2006/relationships/customXml" Target="../ink/ink114.xml"/><Relationship Id="rId272" Type="http://schemas.openxmlformats.org/officeDocument/2006/relationships/image" Target="../media/image215.png"/><Relationship Id="rId577" Type="http://schemas.openxmlformats.org/officeDocument/2006/relationships/image" Target="../media/image366.png"/><Relationship Id="rId132" Type="http://schemas.openxmlformats.org/officeDocument/2006/relationships/image" Target="../media/image146.png"/><Relationship Id="rId437" Type="http://schemas.openxmlformats.org/officeDocument/2006/relationships/customXml" Target="../ink/ink301.xml"/><Relationship Id="rId644" Type="http://schemas.openxmlformats.org/officeDocument/2006/relationships/image" Target="../media/image399.png"/><Relationship Id="rId283" Type="http://schemas.openxmlformats.org/officeDocument/2006/relationships/customXml" Target="../ink/ink223.xml"/><Relationship Id="rId490" Type="http://schemas.openxmlformats.org/officeDocument/2006/relationships/image" Target="../media/image323.png"/><Relationship Id="rId504" Type="http://schemas.openxmlformats.org/officeDocument/2006/relationships/image" Target="../media/image330.png"/><Relationship Id="rId78" Type="http://schemas.openxmlformats.org/officeDocument/2006/relationships/image" Target="../media/image119.png"/><Relationship Id="rId143" Type="http://schemas.openxmlformats.org/officeDocument/2006/relationships/customXml" Target="../ink/ink152.xml"/><Relationship Id="rId350" Type="http://schemas.openxmlformats.org/officeDocument/2006/relationships/image" Target="../media/image254.png"/><Relationship Id="rId588" Type="http://schemas.openxmlformats.org/officeDocument/2006/relationships/customXml" Target="../ink/ink377.xml"/><Relationship Id="rId9" Type="http://schemas.openxmlformats.org/officeDocument/2006/relationships/customXml" Target="../ink/ink85.xml"/><Relationship Id="rId210" Type="http://schemas.openxmlformats.org/officeDocument/2006/relationships/image" Target="../media/image185.png"/><Relationship Id="rId448" Type="http://schemas.openxmlformats.org/officeDocument/2006/relationships/image" Target="../media/image302.png"/><Relationship Id="rId655" Type="http://schemas.openxmlformats.org/officeDocument/2006/relationships/customXml" Target="../ink/ink411.xml"/><Relationship Id="rId294" Type="http://schemas.openxmlformats.org/officeDocument/2006/relationships/image" Target="../media/image226.png"/><Relationship Id="rId308" Type="http://schemas.openxmlformats.org/officeDocument/2006/relationships/image" Target="../media/image233.png"/><Relationship Id="rId515" Type="http://schemas.openxmlformats.org/officeDocument/2006/relationships/customXml" Target="../ink/ink340.xml"/><Relationship Id="rId89" Type="http://schemas.openxmlformats.org/officeDocument/2006/relationships/customXml" Target="../ink/ink125.xml"/><Relationship Id="rId154" Type="http://schemas.openxmlformats.org/officeDocument/2006/relationships/image" Target="../media/image157.png"/><Relationship Id="rId361" Type="http://schemas.openxmlformats.org/officeDocument/2006/relationships/customXml" Target="../ink/ink262.xml"/><Relationship Id="rId599" Type="http://schemas.openxmlformats.org/officeDocument/2006/relationships/image" Target="../media/image377.png"/><Relationship Id="rId459" Type="http://schemas.openxmlformats.org/officeDocument/2006/relationships/customXml" Target="../ink/ink312.xml"/><Relationship Id="rId666" Type="http://schemas.openxmlformats.org/officeDocument/2006/relationships/image" Target="../media/image410.png"/><Relationship Id="rId16" Type="http://schemas.openxmlformats.org/officeDocument/2006/relationships/image" Target="../media/image88.png"/><Relationship Id="rId221" Type="http://schemas.openxmlformats.org/officeDocument/2006/relationships/image" Target="../media/image190.png"/><Relationship Id="rId319" Type="http://schemas.openxmlformats.org/officeDocument/2006/relationships/customXml" Target="../ink/ink241.xml"/><Relationship Id="rId526" Type="http://schemas.openxmlformats.org/officeDocument/2006/relationships/image" Target="../media/image341.png"/><Relationship Id="rId165" Type="http://schemas.openxmlformats.org/officeDocument/2006/relationships/customXml" Target="../ink/ink163.xml"/><Relationship Id="rId372" Type="http://schemas.openxmlformats.org/officeDocument/2006/relationships/image" Target="../media/image265.png"/><Relationship Id="rId677" Type="http://schemas.openxmlformats.org/officeDocument/2006/relationships/customXml" Target="../ink/ink422.xml"/><Relationship Id="rId232" Type="http://schemas.openxmlformats.org/officeDocument/2006/relationships/customXml" Target="../ink/ink197.xml"/><Relationship Id="rId27" Type="http://schemas.openxmlformats.org/officeDocument/2006/relationships/customXml" Target="../ink/ink94.xml"/><Relationship Id="rId537" Type="http://schemas.openxmlformats.org/officeDocument/2006/relationships/customXml" Target="../ink/ink351.xml"/><Relationship Id="rId80" Type="http://schemas.openxmlformats.org/officeDocument/2006/relationships/image" Target="../media/image120.png"/><Relationship Id="rId176" Type="http://schemas.openxmlformats.org/officeDocument/2006/relationships/image" Target="../media/image168.png"/><Relationship Id="rId383" Type="http://schemas.openxmlformats.org/officeDocument/2006/relationships/image" Target="../media/image270.png"/><Relationship Id="rId590" Type="http://schemas.openxmlformats.org/officeDocument/2006/relationships/customXml" Target="../ink/ink378.xml"/><Relationship Id="rId604" Type="http://schemas.openxmlformats.org/officeDocument/2006/relationships/image" Target="../media/image379.png"/><Relationship Id="rId243" Type="http://schemas.openxmlformats.org/officeDocument/2006/relationships/customXml" Target="../ink/ink203.xml"/><Relationship Id="rId450" Type="http://schemas.openxmlformats.org/officeDocument/2006/relationships/image" Target="../media/image303.png"/><Relationship Id="rId38" Type="http://schemas.openxmlformats.org/officeDocument/2006/relationships/image" Target="../media/image99.png"/><Relationship Id="rId103" Type="http://schemas.openxmlformats.org/officeDocument/2006/relationships/customXml" Target="../ink/ink132.xml"/><Relationship Id="rId310" Type="http://schemas.openxmlformats.org/officeDocument/2006/relationships/image" Target="../media/image234.png"/><Relationship Id="rId548" Type="http://schemas.openxmlformats.org/officeDocument/2006/relationships/image" Target="../media/image352.png"/><Relationship Id="rId91" Type="http://schemas.openxmlformats.org/officeDocument/2006/relationships/customXml" Target="../ink/ink126.xml"/><Relationship Id="rId187" Type="http://schemas.openxmlformats.org/officeDocument/2006/relationships/customXml" Target="../ink/ink174.xml"/><Relationship Id="rId394" Type="http://schemas.openxmlformats.org/officeDocument/2006/relationships/customXml" Target="../ink/ink279.xml"/><Relationship Id="rId408" Type="http://schemas.openxmlformats.org/officeDocument/2006/relationships/customXml" Target="../ink/ink286.xml"/><Relationship Id="rId615" Type="http://schemas.openxmlformats.org/officeDocument/2006/relationships/customXml" Target="../ink/ink39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7.png"/><Relationship Id="rId21" Type="http://schemas.openxmlformats.org/officeDocument/2006/relationships/image" Target="../media/image429.png"/><Relationship Id="rId42" Type="http://schemas.openxmlformats.org/officeDocument/2006/relationships/customXml" Target="../ink/ink447.xml"/><Relationship Id="rId47" Type="http://schemas.openxmlformats.org/officeDocument/2006/relationships/image" Target="../media/image442.png"/><Relationship Id="rId63" Type="http://schemas.openxmlformats.org/officeDocument/2006/relationships/image" Target="../media/image450.png"/><Relationship Id="rId68" Type="http://schemas.openxmlformats.org/officeDocument/2006/relationships/customXml" Target="../ink/ink460.xml"/><Relationship Id="rId84" Type="http://schemas.openxmlformats.org/officeDocument/2006/relationships/customXml" Target="../ink/ink468.xml"/><Relationship Id="rId89" Type="http://schemas.openxmlformats.org/officeDocument/2006/relationships/image" Target="../media/image463.png"/><Relationship Id="rId112" Type="http://schemas.openxmlformats.org/officeDocument/2006/relationships/customXml" Target="../ink/ink482.xml"/><Relationship Id="rId16" Type="http://schemas.openxmlformats.org/officeDocument/2006/relationships/customXml" Target="../ink/ink434.xml"/><Relationship Id="rId107" Type="http://schemas.openxmlformats.org/officeDocument/2006/relationships/image" Target="../media/image472.png"/><Relationship Id="rId11" Type="http://schemas.openxmlformats.org/officeDocument/2006/relationships/image" Target="../media/image424.png"/><Relationship Id="rId32" Type="http://schemas.openxmlformats.org/officeDocument/2006/relationships/customXml" Target="../ink/ink442.xml"/><Relationship Id="rId37" Type="http://schemas.openxmlformats.org/officeDocument/2006/relationships/image" Target="../media/image437.png"/><Relationship Id="rId53" Type="http://schemas.openxmlformats.org/officeDocument/2006/relationships/image" Target="../media/image445.png"/><Relationship Id="rId58" Type="http://schemas.openxmlformats.org/officeDocument/2006/relationships/customXml" Target="../ink/ink455.xml"/><Relationship Id="rId74" Type="http://schemas.openxmlformats.org/officeDocument/2006/relationships/customXml" Target="../ink/ink463.xml"/><Relationship Id="rId79" Type="http://schemas.openxmlformats.org/officeDocument/2006/relationships/image" Target="../media/image458.png"/><Relationship Id="rId102" Type="http://schemas.openxmlformats.org/officeDocument/2006/relationships/customXml" Target="../ink/ink477.xml"/><Relationship Id="rId123" Type="http://schemas.openxmlformats.org/officeDocument/2006/relationships/image" Target="../media/image480.png"/><Relationship Id="rId128" Type="http://schemas.openxmlformats.org/officeDocument/2006/relationships/customXml" Target="../ink/ink490.xml"/><Relationship Id="rId5" Type="http://schemas.openxmlformats.org/officeDocument/2006/relationships/image" Target="../media/image167.png"/><Relationship Id="rId90" Type="http://schemas.openxmlformats.org/officeDocument/2006/relationships/customXml" Target="../ink/ink471.xml"/><Relationship Id="rId95" Type="http://schemas.openxmlformats.org/officeDocument/2006/relationships/image" Target="../media/image466.png"/><Relationship Id="rId22" Type="http://schemas.openxmlformats.org/officeDocument/2006/relationships/customXml" Target="../ink/ink437.xml"/><Relationship Id="rId27" Type="http://schemas.openxmlformats.org/officeDocument/2006/relationships/image" Target="../media/image432.png"/><Relationship Id="rId43" Type="http://schemas.openxmlformats.org/officeDocument/2006/relationships/image" Target="../media/image440.png"/><Relationship Id="rId48" Type="http://schemas.openxmlformats.org/officeDocument/2006/relationships/customXml" Target="../ink/ink450.xml"/><Relationship Id="rId64" Type="http://schemas.openxmlformats.org/officeDocument/2006/relationships/customXml" Target="../ink/ink458.xml"/><Relationship Id="rId69" Type="http://schemas.openxmlformats.org/officeDocument/2006/relationships/image" Target="../media/image453.png"/><Relationship Id="rId113" Type="http://schemas.openxmlformats.org/officeDocument/2006/relationships/image" Target="../media/image475.png"/><Relationship Id="rId118" Type="http://schemas.openxmlformats.org/officeDocument/2006/relationships/customXml" Target="../ink/ink485.xml"/><Relationship Id="rId80" Type="http://schemas.openxmlformats.org/officeDocument/2006/relationships/customXml" Target="../ink/ink466.xml"/><Relationship Id="rId85" Type="http://schemas.openxmlformats.org/officeDocument/2006/relationships/image" Target="../media/image461.png"/><Relationship Id="rId12" Type="http://schemas.openxmlformats.org/officeDocument/2006/relationships/customXml" Target="../ink/ink432.xml"/><Relationship Id="rId17" Type="http://schemas.openxmlformats.org/officeDocument/2006/relationships/image" Target="../media/image427.png"/><Relationship Id="rId33" Type="http://schemas.openxmlformats.org/officeDocument/2006/relationships/image" Target="../media/image435.png"/><Relationship Id="rId38" Type="http://schemas.openxmlformats.org/officeDocument/2006/relationships/customXml" Target="../ink/ink445.xml"/><Relationship Id="rId59" Type="http://schemas.openxmlformats.org/officeDocument/2006/relationships/image" Target="../media/image448.png"/><Relationship Id="rId103" Type="http://schemas.openxmlformats.org/officeDocument/2006/relationships/image" Target="../media/image470.png"/><Relationship Id="rId108" Type="http://schemas.openxmlformats.org/officeDocument/2006/relationships/customXml" Target="../ink/ink480.xml"/><Relationship Id="rId124" Type="http://schemas.openxmlformats.org/officeDocument/2006/relationships/customXml" Target="../ink/ink488.xml"/><Relationship Id="rId129" Type="http://schemas.openxmlformats.org/officeDocument/2006/relationships/image" Target="../media/image483.png"/><Relationship Id="rId54" Type="http://schemas.openxmlformats.org/officeDocument/2006/relationships/customXml" Target="../ink/ink453.xml"/><Relationship Id="rId70" Type="http://schemas.openxmlformats.org/officeDocument/2006/relationships/customXml" Target="../ink/ink461.xml"/><Relationship Id="rId75" Type="http://schemas.openxmlformats.org/officeDocument/2006/relationships/image" Target="../media/image456.png"/><Relationship Id="rId91" Type="http://schemas.openxmlformats.org/officeDocument/2006/relationships/image" Target="../media/image464.png"/><Relationship Id="rId96" Type="http://schemas.openxmlformats.org/officeDocument/2006/relationships/customXml" Target="../ink/ink474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429.xml"/><Relationship Id="rId23" Type="http://schemas.openxmlformats.org/officeDocument/2006/relationships/image" Target="../media/image430.png"/><Relationship Id="rId28" Type="http://schemas.openxmlformats.org/officeDocument/2006/relationships/customXml" Target="../ink/ink440.xml"/><Relationship Id="rId49" Type="http://schemas.openxmlformats.org/officeDocument/2006/relationships/image" Target="../media/image443.png"/><Relationship Id="rId114" Type="http://schemas.openxmlformats.org/officeDocument/2006/relationships/customXml" Target="../ink/ink483.xml"/><Relationship Id="rId119" Type="http://schemas.openxmlformats.org/officeDocument/2006/relationships/image" Target="../media/image478.png"/><Relationship Id="rId44" Type="http://schemas.openxmlformats.org/officeDocument/2006/relationships/customXml" Target="../ink/ink448.xml"/><Relationship Id="rId60" Type="http://schemas.openxmlformats.org/officeDocument/2006/relationships/customXml" Target="../ink/ink456.xml"/><Relationship Id="rId65" Type="http://schemas.openxmlformats.org/officeDocument/2006/relationships/image" Target="../media/image451.png"/><Relationship Id="rId81" Type="http://schemas.openxmlformats.org/officeDocument/2006/relationships/image" Target="../media/image459.png"/><Relationship Id="rId86" Type="http://schemas.openxmlformats.org/officeDocument/2006/relationships/customXml" Target="../ink/ink469.xml"/><Relationship Id="rId13" Type="http://schemas.openxmlformats.org/officeDocument/2006/relationships/image" Target="../media/image425.png"/><Relationship Id="rId18" Type="http://schemas.openxmlformats.org/officeDocument/2006/relationships/customXml" Target="../ink/ink435.xml"/><Relationship Id="rId39" Type="http://schemas.openxmlformats.org/officeDocument/2006/relationships/image" Target="../media/image438.png"/><Relationship Id="rId109" Type="http://schemas.openxmlformats.org/officeDocument/2006/relationships/image" Target="../media/image473.png"/><Relationship Id="rId34" Type="http://schemas.openxmlformats.org/officeDocument/2006/relationships/customXml" Target="../ink/ink443.xml"/><Relationship Id="rId50" Type="http://schemas.openxmlformats.org/officeDocument/2006/relationships/customXml" Target="../ink/ink451.xml"/><Relationship Id="rId55" Type="http://schemas.openxmlformats.org/officeDocument/2006/relationships/image" Target="../media/image446.png"/><Relationship Id="rId76" Type="http://schemas.openxmlformats.org/officeDocument/2006/relationships/customXml" Target="../ink/ink464.xml"/><Relationship Id="rId97" Type="http://schemas.openxmlformats.org/officeDocument/2006/relationships/image" Target="../media/image467.png"/><Relationship Id="rId104" Type="http://schemas.openxmlformats.org/officeDocument/2006/relationships/customXml" Target="../ink/ink478.xml"/><Relationship Id="rId120" Type="http://schemas.openxmlformats.org/officeDocument/2006/relationships/customXml" Target="../ink/ink486.xml"/><Relationship Id="rId125" Type="http://schemas.openxmlformats.org/officeDocument/2006/relationships/image" Target="../media/image481.png"/><Relationship Id="rId7" Type="http://schemas.openxmlformats.org/officeDocument/2006/relationships/image" Target="../media/image422.png"/><Relationship Id="rId71" Type="http://schemas.openxmlformats.org/officeDocument/2006/relationships/image" Target="../media/image454.png"/><Relationship Id="rId92" Type="http://schemas.openxmlformats.org/officeDocument/2006/relationships/customXml" Target="../ink/ink472.xml"/><Relationship Id="rId2" Type="http://schemas.openxmlformats.org/officeDocument/2006/relationships/customXml" Target="../ink/ink427.xml"/><Relationship Id="rId29" Type="http://schemas.openxmlformats.org/officeDocument/2006/relationships/image" Target="../media/image433.png"/><Relationship Id="rId24" Type="http://schemas.openxmlformats.org/officeDocument/2006/relationships/customXml" Target="../ink/ink438.xml"/><Relationship Id="rId40" Type="http://schemas.openxmlformats.org/officeDocument/2006/relationships/customXml" Target="../ink/ink446.xml"/><Relationship Id="rId45" Type="http://schemas.openxmlformats.org/officeDocument/2006/relationships/image" Target="../media/image441.png"/><Relationship Id="rId66" Type="http://schemas.openxmlformats.org/officeDocument/2006/relationships/customXml" Target="../ink/ink459.xml"/><Relationship Id="rId87" Type="http://schemas.openxmlformats.org/officeDocument/2006/relationships/image" Target="../media/image462.png"/><Relationship Id="rId110" Type="http://schemas.openxmlformats.org/officeDocument/2006/relationships/customXml" Target="../ink/ink481.xml"/><Relationship Id="rId115" Type="http://schemas.openxmlformats.org/officeDocument/2006/relationships/image" Target="../media/image476.png"/><Relationship Id="rId61" Type="http://schemas.openxmlformats.org/officeDocument/2006/relationships/image" Target="../media/image449.png"/><Relationship Id="rId82" Type="http://schemas.openxmlformats.org/officeDocument/2006/relationships/customXml" Target="../ink/ink467.xml"/><Relationship Id="rId19" Type="http://schemas.openxmlformats.org/officeDocument/2006/relationships/image" Target="../media/image428.png"/><Relationship Id="rId14" Type="http://schemas.openxmlformats.org/officeDocument/2006/relationships/customXml" Target="../ink/ink433.xml"/><Relationship Id="rId30" Type="http://schemas.openxmlformats.org/officeDocument/2006/relationships/customXml" Target="../ink/ink441.xml"/><Relationship Id="rId35" Type="http://schemas.openxmlformats.org/officeDocument/2006/relationships/image" Target="../media/image436.png"/><Relationship Id="rId56" Type="http://schemas.openxmlformats.org/officeDocument/2006/relationships/customXml" Target="../ink/ink454.xml"/><Relationship Id="rId77" Type="http://schemas.openxmlformats.org/officeDocument/2006/relationships/image" Target="../media/image457.png"/><Relationship Id="rId100" Type="http://schemas.openxmlformats.org/officeDocument/2006/relationships/customXml" Target="../ink/ink476.xml"/><Relationship Id="rId105" Type="http://schemas.openxmlformats.org/officeDocument/2006/relationships/image" Target="../media/image471.png"/><Relationship Id="rId126" Type="http://schemas.openxmlformats.org/officeDocument/2006/relationships/customXml" Target="../ink/ink489.xml"/><Relationship Id="rId8" Type="http://schemas.openxmlformats.org/officeDocument/2006/relationships/customXml" Target="../ink/ink430.xml"/><Relationship Id="rId51" Type="http://schemas.openxmlformats.org/officeDocument/2006/relationships/image" Target="../media/image444.png"/><Relationship Id="rId72" Type="http://schemas.openxmlformats.org/officeDocument/2006/relationships/customXml" Target="../ink/ink462.xml"/><Relationship Id="rId93" Type="http://schemas.openxmlformats.org/officeDocument/2006/relationships/image" Target="../media/image465.png"/><Relationship Id="rId98" Type="http://schemas.openxmlformats.org/officeDocument/2006/relationships/customXml" Target="../ink/ink475.xml"/><Relationship Id="rId121" Type="http://schemas.openxmlformats.org/officeDocument/2006/relationships/image" Target="../media/image479.png"/><Relationship Id="rId3" Type="http://schemas.openxmlformats.org/officeDocument/2006/relationships/image" Target="../media/image421.png"/><Relationship Id="rId25" Type="http://schemas.openxmlformats.org/officeDocument/2006/relationships/image" Target="../media/image431.png"/><Relationship Id="rId46" Type="http://schemas.openxmlformats.org/officeDocument/2006/relationships/customXml" Target="../ink/ink449.xml"/><Relationship Id="rId67" Type="http://schemas.openxmlformats.org/officeDocument/2006/relationships/image" Target="../media/image452.png"/><Relationship Id="rId116" Type="http://schemas.openxmlformats.org/officeDocument/2006/relationships/customXml" Target="../ink/ink484.xml"/><Relationship Id="rId20" Type="http://schemas.openxmlformats.org/officeDocument/2006/relationships/customXml" Target="../ink/ink436.xml"/><Relationship Id="rId41" Type="http://schemas.openxmlformats.org/officeDocument/2006/relationships/image" Target="../media/image439.png"/><Relationship Id="rId62" Type="http://schemas.openxmlformats.org/officeDocument/2006/relationships/customXml" Target="../ink/ink457.xml"/><Relationship Id="rId83" Type="http://schemas.openxmlformats.org/officeDocument/2006/relationships/image" Target="../media/image460.png"/><Relationship Id="rId88" Type="http://schemas.openxmlformats.org/officeDocument/2006/relationships/customXml" Target="../ink/ink470.xml"/><Relationship Id="rId111" Type="http://schemas.openxmlformats.org/officeDocument/2006/relationships/image" Target="../media/image474.png"/><Relationship Id="rId15" Type="http://schemas.openxmlformats.org/officeDocument/2006/relationships/image" Target="../media/image426.png"/><Relationship Id="rId36" Type="http://schemas.openxmlformats.org/officeDocument/2006/relationships/customXml" Target="../ink/ink444.xml"/><Relationship Id="rId57" Type="http://schemas.openxmlformats.org/officeDocument/2006/relationships/image" Target="../media/image447.png"/><Relationship Id="rId106" Type="http://schemas.openxmlformats.org/officeDocument/2006/relationships/customXml" Target="../ink/ink479.xml"/><Relationship Id="rId127" Type="http://schemas.openxmlformats.org/officeDocument/2006/relationships/image" Target="../media/image482.png"/><Relationship Id="rId10" Type="http://schemas.openxmlformats.org/officeDocument/2006/relationships/customXml" Target="../ink/ink431.xml"/><Relationship Id="rId31" Type="http://schemas.openxmlformats.org/officeDocument/2006/relationships/image" Target="../media/image434.png"/><Relationship Id="rId52" Type="http://schemas.openxmlformats.org/officeDocument/2006/relationships/customXml" Target="../ink/ink452.xml"/><Relationship Id="rId73" Type="http://schemas.openxmlformats.org/officeDocument/2006/relationships/image" Target="../media/image455.png"/><Relationship Id="rId78" Type="http://schemas.openxmlformats.org/officeDocument/2006/relationships/customXml" Target="../ink/ink465.xml"/><Relationship Id="rId94" Type="http://schemas.openxmlformats.org/officeDocument/2006/relationships/customXml" Target="../ink/ink473.xml"/><Relationship Id="rId99" Type="http://schemas.openxmlformats.org/officeDocument/2006/relationships/image" Target="../media/image468.png"/><Relationship Id="rId101" Type="http://schemas.openxmlformats.org/officeDocument/2006/relationships/image" Target="../media/image469.png"/><Relationship Id="rId122" Type="http://schemas.openxmlformats.org/officeDocument/2006/relationships/customXml" Target="../ink/ink487.xml"/><Relationship Id="rId4" Type="http://schemas.openxmlformats.org/officeDocument/2006/relationships/customXml" Target="../ink/ink428.xml"/><Relationship Id="rId9" Type="http://schemas.openxmlformats.org/officeDocument/2006/relationships/image" Target="../media/image423.png"/><Relationship Id="rId26" Type="http://schemas.openxmlformats.org/officeDocument/2006/relationships/customXml" Target="../ink/ink43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8.xml"/><Relationship Id="rId299" Type="http://schemas.openxmlformats.org/officeDocument/2006/relationships/customXml" Target="../ink/ink639.xml"/><Relationship Id="rId21" Type="http://schemas.openxmlformats.org/officeDocument/2006/relationships/customXml" Target="../ink/ink500.xml"/><Relationship Id="rId63" Type="http://schemas.openxmlformats.org/officeDocument/2006/relationships/customXml" Target="../ink/ink521.xml"/><Relationship Id="rId159" Type="http://schemas.openxmlformats.org/officeDocument/2006/relationships/customXml" Target="../ink/ink569.xml"/><Relationship Id="rId324" Type="http://schemas.openxmlformats.org/officeDocument/2006/relationships/customXml" Target="../ink/ink652.xml"/><Relationship Id="rId366" Type="http://schemas.openxmlformats.org/officeDocument/2006/relationships/image" Target="../media/image661.png"/><Relationship Id="rId170" Type="http://schemas.openxmlformats.org/officeDocument/2006/relationships/image" Target="../media/image566.png"/><Relationship Id="rId226" Type="http://schemas.openxmlformats.org/officeDocument/2006/relationships/image" Target="../media/image593.png"/><Relationship Id="rId268" Type="http://schemas.openxmlformats.org/officeDocument/2006/relationships/image" Target="../media/image614.png"/><Relationship Id="rId32" Type="http://schemas.openxmlformats.org/officeDocument/2006/relationships/image" Target="../media/image498.png"/><Relationship Id="rId74" Type="http://schemas.openxmlformats.org/officeDocument/2006/relationships/image" Target="../media/image518.png"/><Relationship Id="rId128" Type="http://schemas.openxmlformats.org/officeDocument/2006/relationships/image" Target="../media/image545.png"/><Relationship Id="rId335" Type="http://schemas.openxmlformats.org/officeDocument/2006/relationships/image" Target="../media/image646.png"/><Relationship Id="rId377" Type="http://schemas.openxmlformats.org/officeDocument/2006/relationships/image" Target="../media/image666.png"/><Relationship Id="rId5" Type="http://schemas.openxmlformats.org/officeDocument/2006/relationships/customXml" Target="../ink/ink492.xml"/><Relationship Id="rId181" Type="http://schemas.openxmlformats.org/officeDocument/2006/relationships/customXml" Target="../ink/ink580.xml"/><Relationship Id="rId237" Type="http://schemas.openxmlformats.org/officeDocument/2006/relationships/customXml" Target="../ink/ink608.xml"/><Relationship Id="rId402" Type="http://schemas.openxmlformats.org/officeDocument/2006/relationships/customXml" Target="../ink/ink692.xml"/><Relationship Id="rId279" Type="http://schemas.openxmlformats.org/officeDocument/2006/relationships/customXml" Target="../ink/ink629.xml"/><Relationship Id="rId43" Type="http://schemas.openxmlformats.org/officeDocument/2006/relationships/customXml" Target="../ink/ink511.xml"/><Relationship Id="rId139" Type="http://schemas.openxmlformats.org/officeDocument/2006/relationships/customXml" Target="../ink/ink559.xml"/><Relationship Id="rId290" Type="http://schemas.openxmlformats.org/officeDocument/2006/relationships/image" Target="../media/image625.png"/><Relationship Id="rId304" Type="http://schemas.openxmlformats.org/officeDocument/2006/relationships/image" Target="../media/image632.png"/><Relationship Id="rId346" Type="http://schemas.openxmlformats.org/officeDocument/2006/relationships/image" Target="../media/image651.png"/><Relationship Id="rId388" Type="http://schemas.openxmlformats.org/officeDocument/2006/relationships/customXml" Target="../ink/ink685.xml"/><Relationship Id="rId85" Type="http://schemas.openxmlformats.org/officeDocument/2006/relationships/customXml" Target="../ink/ink532.xml"/><Relationship Id="rId150" Type="http://schemas.openxmlformats.org/officeDocument/2006/relationships/image" Target="../media/image556.png"/><Relationship Id="rId192" Type="http://schemas.openxmlformats.org/officeDocument/2006/relationships/image" Target="../media/image576.png"/><Relationship Id="rId206" Type="http://schemas.openxmlformats.org/officeDocument/2006/relationships/image" Target="../media/image583.png"/><Relationship Id="rId248" Type="http://schemas.openxmlformats.org/officeDocument/2006/relationships/image" Target="../media/image604.png"/><Relationship Id="rId12" Type="http://schemas.openxmlformats.org/officeDocument/2006/relationships/image" Target="../media/image488.png"/><Relationship Id="rId108" Type="http://schemas.openxmlformats.org/officeDocument/2006/relationships/image" Target="../media/image535.png"/><Relationship Id="rId315" Type="http://schemas.openxmlformats.org/officeDocument/2006/relationships/image" Target="../media/image636.png"/><Relationship Id="rId357" Type="http://schemas.openxmlformats.org/officeDocument/2006/relationships/customXml" Target="../ink/ink669.xml"/><Relationship Id="rId54" Type="http://schemas.openxmlformats.org/officeDocument/2006/relationships/image" Target="../media/image508.png"/><Relationship Id="rId96" Type="http://schemas.openxmlformats.org/officeDocument/2006/relationships/image" Target="../media/image529.png"/><Relationship Id="rId161" Type="http://schemas.openxmlformats.org/officeDocument/2006/relationships/customXml" Target="../ink/ink570.xml"/><Relationship Id="rId217" Type="http://schemas.openxmlformats.org/officeDocument/2006/relationships/customXml" Target="../ink/ink598.xml"/><Relationship Id="rId399" Type="http://schemas.openxmlformats.org/officeDocument/2006/relationships/image" Target="../media/image677.png"/><Relationship Id="rId259" Type="http://schemas.openxmlformats.org/officeDocument/2006/relationships/customXml" Target="../ink/ink619.xml"/><Relationship Id="rId23" Type="http://schemas.openxmlformats.org/officeDocument/2006/relationships/customXml" Target="../ink/ink501.xml"/><Relationship Id="rId119" Type="http://schemas.openxmlformats.org/officeDocument/2006/relationships/customXml" Target="../ink/ink549.xml"/><Relationship Id="rId270" Type="http://schemas.openxmlformats.org/officeDocument/2006/relationships/image" Target="../media/image615.png"/><Relationship Id="rId326" Type="http://schemas.openxmlformats.org/officeDocument/2006/relationships/customXml" Target="../ink/ink653.xml"/><Relationship Id="rId65" Type="http://schemas.openxmlformats.org/officeDocument/2006/relationships/customXml" Target="../ink/ink522.xml"/><Relationship Id="rId130" Type="http://schemas.openxmlformats.org/officeDocument/2006/relationships/image" Target="../media/image546.png"/><Relationship Id="rId368" Type="http://schemas.openxmlformats.org/officeDocument/2006/relationships/customXml" Target="../ink/ink675.xml"/><Relationship Id="rId172" Type="http://schemas.openxmlformats.org/officeDocument/2006/relationships/image" Target="../media/image567.png"/><Relationship Id="rId228" Type="http://schemas.openxmlformats.org/officeDocument/2006/relationships/image" Target="../media/image594.png"/><Relationship Id="rId281" Type="http://schemas.openxmlformats.org/officeDocument/2006/relationships/customXml" Target="../ink/ink630.xml"/><Relationship Id="rId337" Type="http://schemas.openxmlformats.org/officeDocument/2006/relationships/customXml" Target="../ink/ink659.xml"/><Relationship Id="rId34" Type="http://schemas.openxmlformats.org/officeDocument/2006/relationships/image" Target="../media/image499.png"/><Relationship Id="rId76" Type="http://schemas.openxmlformats.org/officeDocument/2006/relationships/image" Target="../media/image519.png"/><Relationship Id="rId141" Type="http://schemas.openxmlformats.org/officeDocument/2006/relationships/customXml" Target="../ink/ink560.xml"/><Relationship Id="rId379" Type="http://schemas.openxmlformats.org/officeDocument/2006/relationships/image" Target="../media/image667.png"/><Relationship Id="rId7" Type="http://schemas.openxmlformats.org/officeDocument/2006/relationships/customXml" Target="../ink/ink493.xml"/><Relationship Id="rId183" Type="http://schemas.openxmlformats.org/officeDocument/2006/relationships/customXml" Target="../ink/ink581.xml"/><Relationship Id="rId239" Type="http://schemas.openxmlformats.org/officeDocument/2006/relationships/customXml" Target="../ink/ink609.xml"/><Relationship Id="rId390" Type="http://schemas.openxmlformats.org/officeDocument/2006/relationships/customXml" Target="../ink/ink686.xml"/><Relationship Id="rId404" Type="http://schemas.openxmlformats.org/officeDocument/2006/relationships/customXml" Target="../ink/ink693.xml"/><Relationship Id="rId250" Type="http://schemas.openxmlformats.org/officeDocument/2006/relationships/image" Target="../media/image605.png"/><Relationship Id="rId292" Type="http://schemas.openxmlformats.org/officeDocument/2006/relationships/image" Target="../media/image626.png"/><Relationship Id="rId306" Type="http://schemas.openxmlformats.org/officeDocument/2006/relationships/image" Target="../media/image93.png"/><Relationship Id="rId45" Type="http://schemas.openxmlformats.org/officeDocument/2006/relationships/customXml" Target="../ink/ink512.xml"/><Relationship Id="rId87" Type="http://schemas.openxmlformats.org/officeDocument/2006/relationships/customXml" Target="../ink/ink533.xml"/><Relationship Id="rId110" Type="http://schemas.openxmlformats.org/officeDocument/2006/relationships/image" Target="../media/image536.png"/><Relationship Id="rId348" Type="http://schemas.openxmlformats.org/officeDocument/2006/relationships/image" Target="../media/image652.png"/><Relationship Id="rId152" Type="http://schemas.openxmlformats.org/officeDocument/2006/relationships/image" Target="../media/image557.png"/><Relationship Id="rId194" Type="http://schemas.openxmlformats.org/officeDocument/2006/relationships/image" Target="../media/image577.png"/><Relationship Id="rId208" Type="http://schemas.openxmlformats.org/officeDocument/2006/relationships/image" Target="../media/image584.png"/><Relationship Id="rId261" Type="http://schemas.openxmlformats.org/officeDocument/2006/relationships/customXml" Target="../ink/ink620.xml"/><Relationship Id="rId14" Type="http://schemas.openxmlformats.org/officeDocument/2006/relationships/image" Target="../media/image489.png"/><Relationship Id="rId56" Type="http://schemas.openxmlformats.org/officeDocument/2006/relationships/image" Target="../media/image509.png"/><Relationship Id="rId317" Type="http://schemas.openxmlformats.org/officeDocument/2006/relationships/image" Target="../media/image637.png"/><Relationship Id="rId359" Type="http://schemas.openxmlformats.org/officeDocument/2006/relationships/customXml" Target="../ink/ink670.xml"/><Relationship Id="rId98" Type="http://schemas.openxmlformats.org/officeDocument/2006/relationships/image" Target="../media/image530.png"/><Relationship Id="rId121" Type="http://schemas.openxmlformats.org/officeDocument/2006/relationships/customXml" Target="../ink/ink550.xml"/><Relationship Id="rId163" Type="http://schemas.openxmlformats.org/officeDocument/2006/relationships/customXml" Target="../ink/ink571.xml"/><Relationship Id="rId219" Type="http://schemas.openxmlformats.org/officeDocument/2006/relationships/customXml" Target="../ink/ink599.xml"/><Relationship Id="rId370" Type="http://schemas.openxmlformats.org/officeDocument/2006/relationships/customXml" Target="../ink/ink676.xml"/><Relationship Id="rId230" Type="http://schemas.openxmlformats.org/officeDocument/2006/relationships/image" Target="../media/image595.png"/><Relationship Id="rId25" Type="http://schemas.openxmlformats.org/officeDocument/2006/relationships/customXml" Target="../ink/ink502.xml"/><Relationship Id="rId67" Type="http://schemas.openxmlformats.org/officeDocument/2006/relationships/customXml" Target="../ink/ink523.xml"/><Relationship Id="rId272" Type="http://schemas.openxmlformats.org/officeDocument/2006/relationships/image" Target="../media/image616.png"/><Relationship Id="rId328" Type="http://schemas.openxmlformats.org/officeDocument/2006/relationships/customXml" Target="../ink/ink654.xml"/><Relationship Id="rId132" Type="http://schemas.openxmlformats.org/officeDocument/2006/relationships/image" Target="../media/image547.png"/><Relationship Id="rId174" Type="http://schemas.openxmlformats.org/officeDocument/2006/relationships/image" Target="../media/image568.png"/><Relationship Id="rId381" Type="http://schemas.openxmlformats.org/officeDocument/2006/relationships/image" Target="../media/image668.png"/><Relationship Id="rId241" Type="http://schemas.openxmlformats.org/officeDocument/2006/relationships/customXml" Target="../ink/ink610.xml"/><Relationship Id="rId36" Type="http://schemas.openxmlformats.org/officeDocument/2006/relationships/image" Target="../media/image402.png"/><Relationship Id="rId283" Type="http://schemas.openxmlformats.org/officeDocument/2006/relationships/customXml" Target="../ink/ink631.xml"/><Relationship Id="rId339" Type="http://schemas.openxmlformats.org/officeDocument/2006/relationships/customXml" Target="../ink/ink660.xml"/><Relationship Id="rId78" Type="http://schemas.openxmlformats.org/officeDocument/2006/relationships/image" Target="../media/image520.png"/><Relationship Id="rId101" Type="http://schemas.openxmlformats.org/officeDocument/2006/relationships/customXml" Target="../ink/ink540.xml"/><Relationship Id="rId143" Type="http://schemas.openxmlformats.org/officeDocument/2006/relationships/customXml" Target="../ink/ink561.xml"/><Relationship Id="rId185" Type="http://schemas.openxmlformats.org/officeDocument/2006/relationships/customXml" Target="../ink/ink582.xml"/><Relationship Id="rId350" Type="http://schemas.openxmlformats.org/officeDocument/2006/relationships/image" Target="../media/image653.png"/><Relationship Id="rId406" Type="http://schemas.openxmlformats.org/officeDocument/2006/relationships/customXml" Target="../ink/ink694.xml"/><Relationship Id="rId9" Type="http://schemas.openxmlformats.org/officeDocument/2006/relationships/customXml" Target="../ink/ink494.xml"/><Relationship Id="rId210" Type="http://schemas.openxmlformats.org/officeDocument/2006/relationships/image" Target="../media/image585.png"/><Relationship Id="rId392" Type="http://schemas.openxmlformats.org/officeDocument/2006/relationships/customXml" Target="../ink/ink687.xml"/><Relationship Id="rId252" Type="http://schemas.openxmlformats.org/officeDocument/2006/relationships/image" Target="../media/image606.png"/><Relationship Id="rId294" Type="http://schemas.openxmlformats.org/officeDocument/2006/relationships/image" Target="../media/image627.png"/><Relationship Id="rId308" Type="http://schemas.openxmlformats.org/officeDocument/2006/relationships/image" Target="../media/image633.png"/><Relationship Id="rId47" Type="http://schemas.openxmlformats.org/officeDocument/2006/relationships/customXml" Target="../ink/ink513.xml"/><Relationship Id="rId89" Type="http://schemas.openxmlformats.org/officeDocument/2006/relationships/customXml" Target="../ink/ink534.xml"/><Relationship Id="rId112" Type="http://schemas.openxmlformats.org/officeDocument/2006/relationships/image" Target="../media/image537.png"/><Relationship Id="rId154" Type="http://schemas.openxmlformats.org/officeDocument/2006/relationships/image" Target="../media/image558.png"/><Relationship Id="rId361" Type="http://schemas.openxmlformats.org/officeDocument/2006/relationships/customXml" Target="../ink/ink671.xml"/><Relationship Id="rId196" Type="http://schemas.openxmlformats.org/officeDocument/2006/relationships/image" Target="../media/image578.png"/><Relationship Id="rId16" Type="http://schemas.openxmlformats.org/officeDocument/2006/relationships/image" Target="../media/image490.png"/><Relationship Id="rId221" Type="http://schemas.openxmlformats.org/officeDocument/2006/relationships/customXml" Target="../ink/ink600.xml"/><Relationship Id="rId263" Type="http://schemas.openxmlformats.org/officeDocument/2006/relationships/customXml" Target="../ink/ink621.xml"/><Relationship Id="rId319" Type="http://schemas.openxmlformats.org/officeDocument/2006/relationships/image" Target="../media/image638.png"/><Relationship Id="rId58" Type="http://schemas.openxmlformats.org/officeDocument/2006/relationships/image" Target="../media/image510.png"/><Relationship Id="rId123" Type="http://schemas.openxmlformats.org/officeDocument/2006/relationships/customXml" Target="../ink/ink551.xml"/><Relationship Id="rId330" Type="http://schemas.openxmlformats.org/officeDocument/2006/relationships/customXml" Target="../ink/ink655.xml"/><Relationship Id="rId165" Type="http://schemas.openxmlformats.org/officeDocument/2006/relationships/customXml" Target="../ink/ink572.xml"/><Relationship Id="rId372" Type="http://schemas.openxmlformats.org/officeDocument/2006/relationships/customXml" Target="../ink/ink677.xml"/><Relationship Id="rId211" Type="http://schemas.openxmlformats.org/officeDocument/2006/relationships/customXml" Target="../ink/ink595.xml"/><Relationship Id="rId232" Type="http://schemas.openxmlformats.org/officeDocument/2006/relationships/image" Target="../media/image596.png"/><Relationship Id="rId253" Type="http://schemas.openxmlformats.org/officeDocument/2006/relationships/customXml" Target="../ink/ink616.xml"/><Relationship Id="rId274" Type="http://schemas.openxmlformats.org/officeDocument/2006/relationships/image" Target="../media/image617.png"/><Relationship Id="rId295" Type="http://schemas.openxmlformats.org/officeDocument/2006/relationships/customXml" Target="../ink/ink637.xml"/><Relationship Id="rId309" Type="http://schemas.openxmlformats.org/officeDocument/2006/relationships/customXml" Target="../ink/ink644.xml"/><Relationship Id="rId27" Type="http://schemas.openxmlformats.org/officeDocument/2006/relationships/customXml" Target="../ink/ink503.xml"/><Relationship Id="rId48" Type="http://schemas.openxmlformats.org/officeDocument/2006/relationships/image" Target="../media/image505.png"/><Relationship Id="rId69" Type="http://schemas.openxmlformats.org/officeDocument/2006/relationships/customXml" Target="../ink/ink524.xml"/><Relationship Id="rId113" Type="http://schemas.openxmlformats.org/officeDocument/2006/relationships/customXml" Target="../ink/ink546.xml"/><Relationship Id="rId134" Type="http://schemas.openxmlformats.org/officeDocument/2006/relationships/image" Target="../media/image548.png"/><Relationship Id="rId320" Type="http://schemas.openxmlformats.org/officeDocument/2006/relationships/customXml" Target="../ink/ink650.xml"/><Relationship Id="rId80" Type="http://schemas.openxmlformats.org/officeDocument/2006/relationships/image" Target="../media/image521.png"/><Relationship Id="rId155" Type="http://schemas.openxmlformats.org/officeDocument/2006/relationships/customXml" Target="../ink/ink567.xml"/><Relationship Id="rId176" Type="http://schemas.openxmlformats.org/officeDocument/2006/relationships/image" Target="../media/image167.png"/><Relationship Id="rId197" Type="http://schemas.openxmlformats.org/officeDocument/2006/relationships/customXml" Target="../ink/ink588.xml"/><Relationship Id="rId341" Type="http://schemas.openxmlformats.org/officeDocument/2006/relationships/customXml" Target="../ink/ink661.xml"/><Relationship Id="rId362" Type="http://schemas.openxmlformats.org/officeDocument/2006/relationships/image" Target="../media/image659.png"/><Relationship Id="rId383" Type="http://schemas.openxmlformats.org/officeDocument/2006/relationships/image" Target="../media/image669.png"/><Relationship Id="rId201" Type="http://schemas.openxmlformats.org/officeDocument/2006/relationships/customXml" Target="../ink/ink590.xml"/><Relationship Id="rId222" Type="http://schemas.openxmlformats.org/officeDocument/2006/relationships/image" Target="../media/image591.png"/><Relationship Id="rId243" Type="http://schemas.openxmlformats.org/officeDocument/2006/relationships/customXml" Target="../ink/ink611.xml"/><Relationship Id="rId264" Type="http://schemas.openxmlformats.org/officeDocument/2006/relationships/image" Target="../media/image612.png"/><Relationship Id="rId285" Type="http://schemas.openxmlformats.org/officeDocument/2006/relationships/customXml" Target="../ink/ink632.xml"/><Relationship Id="rId17" Type="http://schemas.openxmlformats.org/officeDocument/2006/relationships/customXml" Target="../ink/ink498.xml"/><Relationship Id="rId38" Type="http://schemas.openxmlformats.org/officeDocument/2006/relationships/image" Target="../media/image500.png"/><Relationship Id="rId59" Type="http://schemas.openxmlformats.org/officeDocument/2006/relationships/customXml" Target="../ink/ink519.xml"/><Relationship Id="rId103" Type="http://schemas.openxmlformats.org/officeDocument/2006/relationships/customXml" Target="../ink/ink541.xml"/><Relationship Id="rId124" Type="http://schemas.openxmlformats.org/officeDocument/2006/relationships/image" Target="../media/image543.png"/><Relationship Id="rId310" Type="http://schemas.openxmlformats.org/officeDocument/2006/relationships/customXml" Target="../ink/ink645.xml"/><Relationship Id="rId70" Type="http://schemas.openxmlformats.org/officeDocument/2006/relationships/image" Target="../media/image516.png"/><Relationship Id="rId91" Type="http://schemas.openxmlformats.org/officeDocument/2006/relationships/customXml" Target="../ink/ink535.xml"/><Relationship Id="rId145" Type="http://schemas.openxmlformats.org/officeDocument/2006/relationships/customXml" Target="../ink/ink562.xml"/><Relationship Id="rId166" Type="http://schemas.openxmlformats.org/officeDocument/2006/relationships/image" Target="../media/image564.png"/><Relationship Id="rId187" Type="http://schemas.openxmlformats.org/officeDocument/2006/relationships/customXml" Target="../ink/ink583.xml"/><Relationship Id="rId331" Type="http://schemas.openxmlformats.org/officeDocument/2006/relationships/image" Target="../media/image644.png"/><Relationship Id="rId352" Type="http://schemas.openxmlformats.org/officeDocument/2006/relationships/image" Target="../media/image654.png"/><Relationship Id="rId373" Type="http://schemas.openxmlformats.org/officeDocument/2006/relationships/image" Target="../media/image664.png"/><Relationship Id="rId394" Type="http://schemas.openxmlformats.org/officeDocument/2006/relationships/customXml" Target="../ink/ink688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586.png"/><Relationship Id="rId233" Type="http://schemas.openxmlformats.org/officeDocument/2006/relationships/customXml" Target="../ink/ink606.xml"/><Relationship Id="rId254" Type="http://schemas.openxmlformats.org/officeDocument/2006/relationships/image" Target="../media/image607.png"/><Relationship Id="rId28" Type="http://schemas.openxmlformats.org/officeDocument/2006/relationships/image" Target="../media/image496.png"/><Relationship Id="rId49" Type="http://schemas.openxmlformats.org/officeDocument/2006/relationships/customXml" Target="../ink/ink514.xml"/><Relationship Id="rId114" Type="http://schemas.openxmlformats.org/officeDocument/2006/relationships/image" Target="../media/image538.png"/><Relationship Id="rId275" Type="http://schemas.openxmlformats.org/officeDocument/2006/relationships/customXml" Target="../ink/ink627.xml"/><Relationship Id="rId296" Type="http://schemas.openxmlformats.org/officeDocument/2006/relationships/image" Target="../media/image628.png"/><Relationship Id="rId300" Type="http://schemas.openxmlformats.org/officeDocument/2006/relationships/image" Target="../media/image630.png"/><Relationship Id="rId60" Type="http://schemas.openxmlformats.org/officeDocument/2006/relationships/image" Target="../media/image511.png"/><Relationship Id="rId81" Type="http://schemas.openxmlformats.org/officeDocument/2006/relationships/customXml" Target="../ink/ink530.xml"/><Relationship Id="rId135" Type="http://schemas.openxmlformats.org/officeDocument/2006/relationships/customXml" Target="../ink/ink557.xml"/><Relationship Id="rId156" Type="http://schemas.openxmlformats.org/officeDocument/2006/relationships/image" Target="../media/image559.png"/><Relationship Id="rId177" Type="http://schemas.openxmlformats.org/officeDocument/2006/relationships/customXml" Target="../ink/ink578.xml"/><Relationship Id="rId198" Type="http://schemas.openxmlformats.org/officeDocument/2006/relationships/image" Target="../media/image579.png"/><Relationship Id="rId321" Type="http://schemas.openxmlformats.org/officeDocument/2006/relationships/image" Target="../media/image639.png"/><Relationship Id="rId342" Type="http://schemas.openxmlformats.org/officeDocument/2006/relationships/image" Target="../media/image649.png"/><Relationship Id="rId363" Type="http://schemas.openxmlformats.org/officeDocument/2006/relationships/customXml" Target="../ink/ink672.xml"/><Relationship Id="rId384" Type="http://schemas.openxmlformats.org/officeDocument/2006/relationships/customXml" Target="../ink/ink683.xml"/><Relationship Id="rId202" Type="http://schemas.openxmlformats.org/officeDocument/2006/relationships/image" Target="../media/image581.png"/><Relationship Id="rId223" Type="http://schemas.openxmlformats.org/officeDocument/2006/relationships/customXml" Target="../ink/ink601.xml"/><Relationship Id="rId244" Type="http://schemas.openxmlformats.org/officeDocument/2006/relationships/image" Target="../media/image602.png"/><Relationship Id="rId18" Type="http://schemas.openxmlformats.org/officeDocument/2006/relationships/image" Target="../media/image491.png"/><Relationship Id="rId39" Type="http://schemas.openxmlformats.org/officeDocument/2006/relationships/customXml" Target="../ink/ink509.xml"/><Relationship Id="rId265" Type="http://schemas.openxmlformats.org/officeDocument/2006/relationships/customXml" Target="../ink/ink622.xml"/><Relationship Id="rId286" Type="http://schemas.openxmlformats.org/officeDocument/2006/relationships/image" Target="../media/image623.png"/><Relationship Id="rId50" Type="http://schemas.openxmlformats.org/officeDocument/2006/relationships/image" Target="../media/image506.png"/><Relationship Id="rId104" Type="http://schemas.openxmlformats.org/officeDocument/2006/relationships/image" Target="../media/image533.png"/><Relationship Id="rId125" Type="http://schemas.openxmlformats.org/officeDocument/2006/relationships/customXml" Target="../ink/ink552.xml"/><Relationship Id="rId146" Type="http://schemas.openxmlformats.org/officeDocument/2006/relationships/image" Target="../media/image554.png"/><Relationship Id="rId167" Type="http://schemas.openxmlformats.org/officeDocument/2006/relationships/customXml" Target="../ink/ink573.xml"/><Relationship Id="rId188" Type="http://schemas.openxmlformats.org/officeDocument/2006/relationships/image" Target="../media/image574.png"/><Relationship Id="rId311" Type="http://schemas.openxmlformats.org/officeDocument/2006/relationships/image" Target="../media/image634.png"/><Relationship Id="rId332" Type="http://schemas.openxmlformats.org/officeDocument/2006/relationships/customXml" Target="../ink/ink656.xml"/><Relationship Id="rId353" Type="http://schemas.openxmlformats.org/officeDocument/2006/relationships/customXml" Target="../ink/ink667.xml"/><Relationship Id="rId374" Type="http://schemas.openxmlformats.org/officeDocument/2006/relationships/customXml" Target="../ink/ink678.xml"/><Relationship Id="rId395" Type="http://schemas.openxmlformats.org/officeDocument/2006/relationships/image" Target="../media/image675.png"/><Relationship Id="rId71" Type="http://schemas.openxmlformats.org/officeDocument/2006/relationships/customXml" Target="../ink/ink525.xml"/><Relationship Id="rId92" Type="http://schemas.openxmlformats.org/officeDocument/2006/relationships/image" Target="../media/image527.png"/><Relationship Id="rId213" Type="http://schemas.openxmlformats.org/officeDocument/2006/relationships/customXml" Target="../ink/ink596.xml"/><Relationship Id="rId234" Type="http://schemas.openxmlformats.org/officeDocument/2006/relationships/image" Target="../media/image597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504.xml"/><Relationship Id="rId255" Type="http://schemas.openxmlformats.org/officeDocument/2006/relationships/customXml" Target="../ink/ink617.xml"/><Relationship Id="rId276" Type="http://schemas.openxmlformats.org/officeDocument/2006/relationships/image" Target="../media/image618.png"/><Relationship Id="rId297" Type="http://schemas.openxmlformats.org/officeDocument/2006/relationships/customXml" Target="../ink/ink638.xml"/><Relationship Id="rId40" Type="http://schemas.openxmlformats.org/officeDocument/2006/relationships/image" Target="../media/image501.png"/><Relationship Id="rId115" Type="http://schemas.openxmlformats.org/officeDocument/2006/relationships/customXml" Target="../ink/ink547.xml"/><Relationship Id="rId136" Type="http://schemas.openxmlformats.org/officeDocument/2006/relationships/image" Target="../media/image549.png"/><Relationship Id="rId157" Type="http://schemas.openxmlformats.org/officeDocument/2006/relationships/customXml" Target="../ink/ink568.xml"/><Relationship Id="rId178" Type="http://schemas.openxmlformats.org/officeDocument/2006/relationships/image" Target="../media/image569.png"/><Relationship Id="rId301" Type="http://schemas.openxmlformats.org/officeDocument/2006/relationships/customXml" Target="../ink/ink640.xml"/><Relationship Id="rId322" Type="http://schemas.openxmlformats.org/officeDocument/2006/relationships/customXml" Target="../ink/ink651.xml"/><Relationship Id="rId343" Type="http://schemas.openxmlformats.org/officeDocument/2006/relationships/customXml" Target="../ink/ink662.xml"/><Relationship Id="rId364" Type="http://schemas.openxmlformats.org/officeDocument/2006/relationships/image" Target="../media/image660.png"/><Relationship Id="rId61" Type="http://schemas.openxmlformats.org/officeDocument/2006/relationships/customXml" Target="../ink/ink520.xml"/><Relationship Id="rId82" Type="http://schemas.openxmlformats.org/officeDocument/2006/relationships/image" Target="../media/image522.png"/><Relationship Id="rId199" Type="http://schemas.openxmlformats.org/officeDocument/2006/relationships/customXml" Target="../ink/ink589.xml"/><Relationship Id="rId203" Type="http://schemas.openxmlformats.org/officeDocument/2006/relationships/customXml" Target="../ink/ink591.xml"/><Relationship Id="rId385" Type="http://schemas.openxmlformats.org/officeDocument/2006/relationships/image" Target="../media/image670.png"/><Relationship Id="rId19" Type="http://schemas.openxmlformats.org/officeDocument/2006/relationships/customXml" Target="../ink/ink499.xml"/><Relationship Id="rId224" Type="http://schemas.openxmlformats.org/officeDocument/2006/relationships/image" Target="../media/image592.png"/><Relationship Id="rId245" Type="http://schemas.openxmlformats.org/officeDocument/2006/relationships/customXml" Target="../ink/ink612.xml"/><Relationship Id="rId266" Type="http://schemas.openxmlformats.org/officeDocument/2006/relationships/image" Target="../media/image613.png"/><Relationship Id="rId287" Type="http://schemas.openxmlformats.org/officeDocument/2006/relationships/customXml" Target="../ink/ink633.xml"/><Relationship Id="rId30" Type="http://schemas.openxmlformats.org/officeDocument/2006/relationships/image" Target="../media/image497.png"/><Relationship Id="rId105" Type="http://schemas.openxmlformats.org/officeDocument/2006/relationships/customXml" Target="../ink/ink542.xml"/><Relationship Id="rId126" Type="http://schemas.openxmlformats.org/officeDocument/2006/relationships/image" Target="../media/image544.png"/><Relationship Id="rId147" Type="http://schemas.openxmlformats.org/officeDocument/2006/relationships/customXml" Target="../ink/ink563.xml"/><Relationship Id="rId168" Type="http://schemas.openxmlformats.org/officeDocument/2006/relationships/image" Target="../media/image565.png"/><Relationship Id="rId312" Type="http://schemas.openxmlformats.org/officeDocument/2006/relationships/customXml" Target="../ink/ink646.xml"/><Relationship Id="rId333" Type="http://schemas.openxmlformats.org/officeDocument/2006/relationships/image" Target="../media/image645.png"/><Relationship Id="rId354" Type="http://schemas.openxmlformats.org/officeDocument/2006/relationships/image" Target="../media/image655.png"/><Relationship Id="rId51" Type="http://schemas.openxmlformats.org/officeDocument/2006/relationships/customXml" Target="../ink/ink515.xml"/><Relationship Id="rId72" Type="http://schemas.openxmlformats.org/officeDocument/2006/relationships/image" Target="../media/image517.png"/><Relationship Id="rId93" Type="http://schemas.openxmlformats.org/officeDocument/2006/relationships/customXml" Target="../ink/ink536.xml"/><Relationship Id="rId189" Type="http://schemas.openxmlformats.org/officeDocument/2006/relationships/customXml" Target="../ink/ink584.xml"/><Relationship Id="rId375" Type="http://schemas.openxmlformats.org/officeDocument/2006/relationships/image" Target="../media/image665.png"/><Relationship Id="rId396" Type="http://schemas.openxmlformats.org/officeDocument/2006/relationships/customXml" Target="../ink/ink689.xml"/><Relationship Id="rId3" Type="http://schemas.openxmlformats.org/officeDocument/2006/relationships/customXml" Target="../ink/ink491.xml"/><Relationship Id="rId214" Type="http://schemas.openxmlformats.org/officeDocument/2006/relationships/image" Target="../media/image587.png"/><Relationship Id="rId235" Type="http://schemas.openxmlformats.org/officeDocument/2006/relationships/customXml" Target="../ink/ink607.xml"/><Relationship Id="rId256" Type="http://schemas.openxmlformats.org/officeDocument/2006/relationships/image" Target="../media/image608.png"/><Relationship Id="rId277" Type="http://schemas.openxmlformats.org/officeDocument/2006/relationships/customXml" Target="../ink/ink628.xml"/><Relationship Id="rId298" Type="http://schemas.openxmlformats.org/officeDocument/2006/relationships/image" Target="../media/image629.png"/><Relationship Id="rId400" Type="http://schemas.openxmlformats.org/officeDocument/2006/relationships/customXml" Target="../ink/ink691.xml"/><Relationship Id="rId116" Type="http://schemas.openxmlformats.org/officeDocument/2006/relationships/image" Target="../media/image539.png"/><Relationship Id="rId137" Type="http://schemas.openxmlformats.org/officeDocument/2006/relationships/customXml" Target="../ink/ink558.xml"/><Relationship Id="rId158" Type="http://schemas.openxmlformats.org/officeDocument/2006/relationships/image" Target="../media/image560.png"/><Relationship Id="rId302" Type="http://schemas.openxmlformats.org/officeDocument/2006/relationships/image" Target="../media/image631.png"/><Relationship Id="rId323" Type="http://schemas.openxmlformats.org/officeDocument/2006/relationships/image" Target="../media/image640.png"/><Relationship Id="rId344" Type="http://schemas.openxmlformats.org/officeDocument/2006/relationships/image" Target="../media/image650.png"/><Relationship Id="rId20" Type="http://schemas.openxmlformats.org/officeDocument/2006/relationships/image" Target="../media/image492.png"/><Relationship Id="rId41" Type="http://schemas.openxmlformats.org/officeDocument/2006/relationships/customXml" Target="../ink/ink510.xml"/><Relationship Id="rId62" Type="http://schemas.openxmlformats.org/officeDocument/2006/relationships/image" Target="../media/image512.png"/><Relationship Id="rId83" Type="http://schemas.openxmlformats.org/officeDocument/2006/relationships/customXml" Target="../ink/ink531.xml"/><Relationship Id="rId179" Type="http://schemas.openxmlformats.org/officeDocument/2006/relationships/customXml" Target="../ink/ink579.xml"/><Relationship Id="rId365" Type="http://schemas.openxmlformats.org/officeDocument/2006/relationships/customXml" Target="../ink/ink673.xml"/><Relationship Id="rId386" Type="http://schemas.openxmlformats.org/officeDocument/2006/relationships/customXml" Target="../ink/ink684.xml"/><Relationship Id="rId190" Type="http://schemas.openxmlformats.org/officeDocument/2006/relationships/image" Target="../media/image575.png"/><Relationship Id="rId204" Type="http://schemas.openxmlformats.org/officeDocument/2006/relationships/image" Target="../media/image582.png"/><Relationship Id="rId225" Type="http://schemas.openxmlformats.org/officeDocument/2006/relationships/customXml" Target="../ink/ink602.xml"/><Relationship Id="rId246" Type="http://schemas.openxmlformats.org/officeDocument/2006/relationships/image" Target="../media/image603.png"/><Relationship Id="rId267" Type="http://schemas.openxmlformats.org/officeDocument/2006/relationships/customXml" Target="../ink/ink623.xml"/><Relationship Id="rId288" Type="http://schemas.openxmlformats.org/officeDocument/2006/relationships/image" Target="../media/image624.png"/><Relationship Id="rId106" Type="http://schemas.openxmlformats.org/officeDocument/2006/relationships/image" Target="../media/image534.png"/><Relationship Id="rId127" Type="http://schemas.openxmlformats.org/officeDocument/2006/relationships/customXml" Target="../ink/ink553.xml"/><Relationship Id="rId313" Type="http://schemas.openxmlformats.org/officeDocument/2006/relationships/image" Target="../media/image635.png"/><Relationship Id="rId10" Type="http://schemas.openxmlformats.org/officeDocument/2006/relationships/image" Target="../media/image487.png"/><Relationship Id="rId31" Type="http://schemas.openxmlformats.org/officeDocument/2006/relationships/customXml" Target="../ink/ink505.xml"/><Relationship Id="rId52" Type="http://schemas.openxmlformats.org/officeDocument/2006/relationships/image" Target="../media/image507.png"/><Relationship Id="rId73" Type="http://schemas.openxmlformats.org/officeDocument/2006/relationships/customXml" Target="../ink/ink526.xml"/><Relationship Id="rId94" Type="http://schemas.openxmlformats.org/officeDocument/2006/relationships/image" Target="../media/image528.png"/><Relationship Id="rId148" Type="http://schemas.openxmlformats.org/officeDocument/2006/relationships/image" Target="../media/image555.png"/><Relationship Id="rId169" Type="http://schemas.openxmlformats.org/officeDocument/2006/relationships/customXml" Target="../ink/ink574.xml"/><Relationship Id="rId334" Type="http://schemas.openxmlformats.org/officeDocument/2006/relationships/customXml" Target="../ink/ink657.xml"/><Relationship Id="rId355" Type="http://schemas.openxmlformats.org/officeDocument/2006/relationships/customXml" Target="../ink/ink668.xml"/><Relationship Id="rId376" Type="http://schemas.openxmlformats.org/officeDocument/2006/relationships/customXml" Target="../ink/ink679.xml"/><Relationship Id="rId397" Type="http://schemas.openxmlformats.org/officeDocument/2006/relationships/image" Target="../media/image676.png"/><Relationship Id="rId4" Type="http://schemas.openxmlformats.org/officeDocument/2006/relationships/image" Target="../media/image484.png"/><Relationship Id="rId180" Type="http://schemas.openxmlformats.org/officeDocument/2006/relationships/image" Target="../media/image570.png"/><Relationship Id="rId215" Type="http://schemas.openxmlformats.org/officeDocument/2006/relationships/customXml" Target="../ink/ink597.xml"/><Relationship Id="rId236" Type="http://schemas.openxmlformats.org/officeDocument/2006/relationships/image" Target="../media/image598.png"/><Relationship Id="rId257" Type="http://schemas.openxmlformats.org/officeDocument/2006/relationships/customXml" Target="../ink/ink618.xml"/><Relationship Id="rId278" Type="http://schemas.openxmlformats.org/officeDocument/2006/relationships/image" Target="../media/image619.png"/><Relationship Id="rId401" Type="http://schemas.openxmlformats.org/officeDocument/2006/relationships/image" Target="../media/image678.png"/><Relationship Id="rId303" Type="http://schemas.openxmlformats.org/officeDocument/2006/relationships/customXml" Target="../ink/ink641.xml"/><Relationship Id="rId42" Type="http://schemas.openxmlformats.org/officeDocument/2006/relationships/image" Target="../media/image502.png"/><Relationship Id="rId84" Type="http://schemas.openxmlformats.org/officeDocument/2006/relationships/image" Target="../media/image523.png"/><Relationship Id="rId138" Type="http://schemas.openxmlformats.org/officeDocument/2006/relationships/image" Target="../media/image550.png"/><Relationship Id="rId345" Type="http://schemas.openxmlformats.org/officeDocument/2006/relationships/customXml" Target="../ink/ink663.xml"/><Relationship Id="rId387" Type="http://schemas.openxmlformats.org/officeDocument/2006/relationships/image" Target="../media/image671.png"/><Relationship Id="rId191" Type="http://schemas.openxmlformats.org/officeDocument/2006/relationships/customXml" Target="../ink/ink585.xml"/><Relationship Id="rId205" Type="http://schemas.openxmlformats.org/officeDocument/2006/relationships/customXml" Target="../ink/ink592.xml"/><Relationship Id="rId247" Type="http://schemas.openxmlformats.org/officeDocument/2006/relationships/customXml" Target="../ink/ink613.xml"/><Relationship Id="rId107" Type="http://schemas.openxmlformats.org/officeDocument/2006/relationships/customXml" Target="../ink/ink543.xml"/><Relationship Id="rId289" Type="http://schemas.openxmlformats.org/officeDocument/2006/relationships/customXml" Target="../ink/ink634.xml"/><Relationship Id="rId11" Type="http://schemas.openxmlformats.org/officeDocument/2006/relationships/customXml" Target="../ink/ink495.xml"/><Relationship Id="rId53" Type="http://schemas.openxmlformats.org/officeDocument/2006/relationships/customXml" Target="../ink/ink516.xml"/><Relationship Id="rId149" Type="http://schemas.openxmlformats.org/officeDocument/2006/relationships/customXml" Target="../ink/ink564.xml"/><Relationship Id="rId314" Type="http://schemas.openxmlformats.org/officeDocument/2006/relationships/customXml" Target="../ink/ink647.xml"/><Relationship Id="rId356" Type="http://schemas.openxmlformats.org/officeDocument/2006/relationships/image" Target="../media/image656.png"/><Relationship Id="rId398" Type="http://schemas.openxmlformats.org/officeDocument/2006/relationships/customXml" Target="../ink/ink690.xml"/><Relationship Id="rId95" Type="http://schemas.openxmlformats.org/officeDocument/2006/relationships/customXml" Target="../ink/ink537.xml"/><Relationship Id="rId160" Type="http://schemas.openxmlformats.org/officeDocument/2006/relationships/image" Target="../media/image561.png"/><Relationship Id="rId216" Type="http://schemas.openxmlformats.org/officeDocument/2006/relationships/image" Target="../media/image588.png"/><Relationship Id="rId258" Type="http://schemas.openxmlformats.org/officeDocument/2006/relationships/image" Target="../media/image609.png"/><Relationship Id="rId22" Type="http://schemas.openxmlformats.org/officeDocument/2006/relationships/image" Target="../media/image493.png"/><Relationship Id="rId64" Type="http://schemas.openxmlformats.org/officeDocument/2006/relationships/image" Target="../media/image513.png"/><Relationship Id="rId118" Type="http://schemas.openxmlformats.org/officeDocument/2006/relationships/image" Target="../media/image540.png"/><Relationship Id="rId325" Type="http://schemas.openxmlformats.org/officeDocument/2006/relationships/image" Target="../media/image641.png"/><Relationship Id="rId367" Type="http://schemas.openxmlformats.org/officeDocument/2006/relationships/customXml" Target="../ink/ink674.xml"/><Relationship Id="rId171" Type="http://schemas.openxmlformats.org/officeDocument/2006/relationships/customXml" Target="../ink/ink575.xml"/><Relationship Id="rId227" Type="http://schemas.openxmlformats.org/officeDocument/2006/relationships/customXml" Target="../ink/ink603.xml"/><Relationship Id="rId269" Type="http://schemas.openxmlformats.org/officeDocument/2006/relationships/customXml" Target="../ink/ink624.xml"/><Relationship Id="rId33" Type="http://schemas.openxmlformats.org/officeDocument/2006/relationships/customXml" Target="../ink/ink506.xml"/><Relationship Id="rId129" Type="http://schemas.openxmlformats.org/officeDocument/2006/relationships/customXml" Target="../ink/ink554.xml"/><Relationship Id="rId280" Type="http://schemas.openxmlformats.org/officeDocument/2006/relationships/image" Target="../media/image620.png"/><Relationship Id="rId336" Type="http://schemas.openxmlformats.org/officeDocument/2006/relationships/customXml" Target="../ink/ink658.xml"/><Relationship Id="rId75" Type="http://schemas.openxmlformats.org/officeDocument/2006/relationships/customXml" Target="../ink/ink527.xml"/><Relationship Id="rId140" Type="http://schemas.openxmlformats.org/officeDocument/2006/relationships/image" Target="../media/image551.png"/><Relationship Id="rId182" Type="http://schemas.openxmlformats.org/officeDocument/2006/relationships/image" Target="../media/image571.png"/><Relationship Id="rId378" Type="http://schemas.openxmlformats.org/officeDocument/2006/relationships/customXml" Target="../ink/ink680.xml"/><Relationship Id="rId403" Type="http://schemas.openxmlformats.org/officeDocument/2006/relationships/image" Target="../media/image679.png"/><Relationship Id="rId6" Type="http://schemas.openxmlformats.org/officeDocument/2006/relationships/image" Target="../media/image485.png"/><Relationship Id="rId238" Type="http://schemas.openxmlformats.org/officeDocument/2006/relationships/image" Target="../media/image599.png"/><Relationship Id="rId291" Type="http://schemas.openxmlformats.org/officeDocument/2006/relationships/customXml" Target="../ink/ink635.xml"/><Relationship Id="rId305" Type="http://schemas.openxmlformats.org/officeDocument/2006/relationships/customXml" Target="../ink/ink642.xml"/><Relationship Id="rId347" Type="http://schemas.openxmlformats.org/officeDocument/2006/relationships/customXml" Target="../ink/ink664.xml"/><Relationship Id="rId44" Type="http://schemas.openxmlformats.org/officeDocument/2006/relationships/image" Target="../media/image503.png"/><Relationship Id="rId86" Type="http://schemas.openxmlformats.org/officeDocument/2006/relationships/image" Target="../media/image524.png"/><Relationship Id="rId151" Type="http://schemas.openxmlformats.org/officeDocument/2006/relationships/customXml" Target="../ink/ink565.xml"/><Relationship Id="rId389" Type="http://schemas.openxmlformats.org/officeDocument/2006/relationships/image" Target="../media/image672.png"/><Relationship Id="rId193" Type="http://schemas.openxmlformats.org/officeDocument/2006/relationships/customXml" Target="../ink/ink586.xml"/><Relationship Id="rId207" Type="http://schemas.openxmlformats.org/officeDocument/2006/relationships/customXml" Target="../ink/ink593.xml"/><Relationship Id="rId249" Type="http://schemas.openxmlformats.org/officeDocument/2006/relationships/customXml" Target="../ink/ink614.xml"/><Relationship Id="rId13" Type="http://schemas.openxmlformats.org/officeDocument/2006/relationships/customXml" Target="../ink/ink496.xml"/><Relationship Id="rId109" Type="http://schemas.openxmlformats.org/officeDocument/2006/relationships/customXml" Target="../ink/ink544.xml"/><Relationship Id="rId260" Type="http://schemas.openxmlformats.org/officeDocument/2006/relationships/image" Target="../media/image610.png"/><Relationship Id="rId316" Type="http://schemas.openxmlformats.org/officeDocument/2006/relationships/customXml" Target="../ink/ink648.xml"/><Relationship Id="rId55" Type="http://schemas.openxmlformats.org/officeDocument/2006/relationships/customXml" Target="../ink/ink517.xml"/><Relationship Id="rId97" Type="http://schemas.openxmlformats.org/officeDocument/2006/relationships/customXml" Target="../ink/ink538.xml"/><Relationship Id="rId120" Type="http://schemas.openxmlformats.org/officeDocument/2006/relationships/image" Target="../media/image541.png"/><Relationship Id="rId358" Type="http://schemas.openxmlformats.org/officeDocument/2006/relationships/image" Target="../media/image657.png"/><Relationship Id="rId162" Type="http://schemas.openxmlformats.org/officeDocument/2006/relationships/image" Target="../media/image562.png"/><Relationship Id="rId218" Type="http://schemas.openxmlformats.org/officeDocument/2006/relationships/image" Target="../media/image589.png"/><Relationship Id="rId271" Type="http://schemas.openxmlformats.org/officeDocument/2006/relationships/customXml" Target="../ink/ink625.xml"/><Relationship Id="rId24" Type="http://schemas.openxmlformats.org/officeDocument/2006/relationships/image" Target="../media/image494.png"/><Relationship Id="rId66" Type="http://schemas.openxmlformats.org/officeDocument/2006/relationships/image" Target="../media/image514.png"/><Relationship Id="rId131" Type="http://schemas.openxmlformats.org/officeDocument/2006/relationships/customXml" Target="../ink/ink555.xml"/><Relationship Id="rId327" Type="http://schemas.openxmlformats.org/officeDocument/2006/relationships/image" Target="../media/image642.png"/><Relationship Id="rId369" Type="http://schemas.openxmlformats.org/officeDocument/2006/relationships/image" Target="../media/image662.png"/><Relationship Id="rId173" Type="http://schemas.openxmlformats.org/officeDocument/2006/relationships/customXml" Target="../ink/ink576.xml"/><Relationship Id="rId229" Type="http://schemas.openxmlformats.org/officeDocument/2006/relationships/customXml" Target="../ink/ink604.xml"/><Relationship Id="rId380" Type="http://schemas.openxmlformats.org/officeDocument/2006/relationships/customXml" Target="../ink/ink681.xml"/><Relationship Id="rId240" Type="http://schemas.openxmlformats.org/officeDocument/2006/relationships/image" Target="../media/image600.png"/><Relationship Id="rId35" Type="http://schemas.openxmlformats.org/officeDocument/2006/relationships/customXml" Target="../ink/ink507.xml"/><Relationship Id="rId77" Type="http://schemas.openxmlformats.org/officeDocument/2006/relationships/customXml" Target="../ink/ink528.xml"/><Relationship Id="rId100" Type="http://schemas.openxmlformats.org/officeDocument/2006/relationships/image" Target="../media/image531.png"/><Relationship Id="rId282" Type="http://schemas.openxmlformats.org/officeDocument/2006/relationships/image" Target="../media/image621.png"/><Relationship Id="rId338" Type="http://schemas.openxmlformats.org/officeDocument/2006/relationships/image" Target="../media/image647.png"/><Relationship Id="rId8" Type="http://schemas.openxmlformats.org/officeDocument/2006/relationships/image" Target="../media/image486.png"/><Relationship Id="rId142" Type="http://schemas.openxmlformats.org/officeDocument/2006/relationships/image" Target="../media/image552.png"/><Relationship Id="rId184" Type="http://schemas.openxmlformats.org/officeDocument/2006/relationships/image" Target="../media/image572.png"/><Relationship Id="rId391" Type="http://schemas.openxmlformats.org/officeDocument/2006/relationships/image" Target="../media/image673.png"/><Relationship Id="rId405" Type="http://schemas.openxmlformats.org/officeDocument/2006/relationships/image" Target="../media/image680.png"/><Relationship Id="rId251" Type="http://schemas.openxmlformats.org/officeDocument/2006/relationships/customXml" Target="../ink/ink615.xml"/><Relationship Id="rId46" Type="http://schemas.openxmlformats.org/officeDocument/2006/relationships/image" Target="../media/image504.png"/><Relationship Id="rId293" Type="http://schemas.openxmlformats.org/officeDocument/2006/relationships/customXml" Target="../ink/ink636.xml"/><Relationship Id="rId307" Type="http://schemas.openxmlformats.org/officeDocument/2006/relationships/customXml" Target="../ink/ink643.xml"/><Relationship Id="rId349" Type="http://schemas.openxmlformats.org/officeDocument/2006/relationships/customXml" Target="../ink/ink665.xml"/><Relationship Id="rId88" Type="http://schemas.openxmlformats.org/officeDocument/2006/relationships/image" Target="../media/image525.png"/><Relationship Id="rId111" Type="http://schemas.openxmlformats.org/officeDocument/2006/relationships/customXml" Target="../ink/ink545.xml"/><Relationship Id="rId153" Type="http://schemas.openxmlformats.org/officeDocument/2006/relationships/customXml" Target="../ink/ink566.xml"/><Relationship Id="rId195" Type="http://schemas.openxmlformats.org/officeDocument/2006/relationships/customXml" Target="../ink/ink587.xml"/><Relationship Id="rId209" Type="http://schemas.openxmlformats.org/officeDocument/2006/relationships/customXml" Target="../ink/ink594.xml"/><Relationship Id="rId360" Type="http://schemas.openxmlformats.org/officeDocument/2006/relationships/image" Target="../media/image658.png"/><Relationship Id="rId220" Type="http://schemas.openxmlformats.org/officeDocument/2006/relationships/image" Target="../media/image590.png"/><Relationship Id="rId15" Type="http://schemas.openxmlformats.org/officeDocument/2006/relationships/customXml" Target="../ink/ink497.xml"/><Relationship Id="rId57" Type="http://schemas.openxmlformats.org/officeDocument/2006/relationships/customXml" Target="../ink/ink518.xml"/><Relationship Id="rId262" Type="http://schemas.openxmlformats.org/officeDocument/2006/relationships/image" Target="../media/image611.png"/><Relationship Id="rId318" Type="http://schemas.openxmlformats.org/officeDocument/2006/relationships/customXml" Target="../ink/ink649.xml"/><Relationship Id="rId99" Type="http://schemas.openxmlformats.org/officeDocument/2006/relationships/customXml" Target="../ink/ink539.xml"/><Relationship Id="rId122" Type="http://schemas.openxmlformats.org/officeDocument/2006/relationships/image" Target="../media/image542.png"/><Relationship Id="rId164" Type="http://schemas.openxmlformats.org/officeDocument/2006/relationships/image" Target="../media/image563.png"/><Relationship Id="rId371" Type="http://schemas.openxmlformats.org/officeDocument/2006/relationships/image" Target="../media/image663.png"/><Relationship Id="rId26" Type="http://schemas.openxmlformats.org/officeDocument/2006/relationships/image" Target="../media/image495.png"/><Relationship Id="rId231" Type="http://schemas.openxmlformats.org/officeDocument/2006/relationships/customXml" Target="../ink/ink605.xml"/><Relationship Id="rId273" Type="http://schemas.openxmlformats.org/officeDocument/2006/relationships/customXml" Target="../ink/ink626.xml"/><Relationship Id="rId329" Type="http://schemas.openxmlformats.org/officeDocument/2006/relationships/image" Target="../media/image643.png"/><Relationship Id="rId68" Type="http://schemas.openxmlformats.org/officeDocument/2006/relationships/image" Target="../media/image515.png"/><Relationship Id="rId133" Type="http://schemas.openxmlformats.org/officeDocument/2006/relationships/customXml" Target="../ink/ink556.xml"/><Relationship Id="rId175" Type="http://schemas.openxmlformats.org/officeDocument/2006/relationships/customXml" Target="../ink/ink577.xml"/><Relationship Id="rId340" Type="http://schemas.openxmlformats.org/officeDocument/2006/relationships/image" Target="../media/image648.png"/><Relationship Id="rId200" Type="http://schemas.openxmlformats.org/officeDocument/2006/relationships/image" Target="../media/image580.png"/><Relationship Id="rId382" Type="http://schemas.openxmlformats.org/officeDocument/2006/relationships/customXml" Target="../ink/ink682.xml"/><Relationship Id="rId242" Type="http://schemas.openxmlformats.org/officeDocument/2006/relationships/image" Target="../media/image601.png"/><Relationship Id="rId284" Type="http://schemas.openxmlformats.org/officeDocument/2006/relationships/image" Target="../media/image622.png"/><Relationship Id="rId37" Type="http://schemas.openxmlformats.org/officeDocument/2006/relationships/customXml" Target="../ink/ink508.xml"/><Relationship Id="rId79" Type="http://schemas.openxmlformats.org/officeDocument/2006/relationships/customXml" Target="../ink/ink529.xml"/><Relationship Id="rId102" Type="http://schemas.openxmlformats.org/officeDocument/2006/relationships/image" Target="../media/image532.png"/><Relationship Id="rId144" Type="http://schemas.openxmlformats.org/officeDocument/2006/relationships/image" Target="../media/image553.png"/><Relationship Id="rId90" Type="http://schemas.openxmlformats.org/officeDocument/2006/relationships/image" Target="../media/image526.png"/><Relationship Id="rId186" Type="http://schemas.openxmlformats.org/officeDocument/2006/relationships/image" Target="../media/image573.png"/><Relationship Id="rId351" Type="http://schemas.openxmlformats.org/officeDocument/2006/relationships/customXml" Target="../ink/ink666.xml"/><Relationship Id="rId393" Type="http://schemas.openxmlformats.org/officeDocument/2006/relationships/image" Target="../media/image67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8.png"/><Relationship Id="rId299" Type="http://schemas.openxmlformats.org/officeDocument/2006/relationships/image" Target="../media/image828.png"/><Relationship Id="rId21" Type="http://schemas.openxmlformats.org/officeDocument/2006/relationships/image" Target="../media/image690.png"/><Relationship Id="rId63" Type="http://schemas.openxmlformats.org/officeDocument/2006/relationships/image" Target="../media/image711.png"/><Relationship Id="rId159" Type="http://schemas.openxmlformats.org/officeDocument/2006/relationships/image" Target="../media/image758.png"/><Relationship Id="rId324" Type="http://schemas.openxmlformats.org/officeDocument/2006/relationships/customXml" Target="../ink/ink856.xml"/><Relationship Id="rId366" Type="http://schemas.openxmlformats.org/officeDocument/2006/relationships/customXml" Target="../ink/ink877.xml"/><Relationship Id="rId170" Type="http://schemas.openxmlformats.org/officeDocument/2006/relationships/customXml" Target="../ink/ink779.xml"/><Relationship Id="rId226" Type="http://schemas.openxmlformats.org/officeDocument/2006/relationships/customXml" Target="../ink/ink807.xml"/><Relationship Id="rId433" Type="http://schemas.openxmlformats.org/officeDocument/2006/relationships/image" Target="../media/image894.png"/><Relationship Id="rId268" Type="http://schemas.openxmlformats.org/officeDocument/2006/relationships/customXml" Target="../ink/ink828.xml"/><Relationship Id="rId32" Type="http://schemas.openxmlformats.org/officeDocument/2006/relationships/customXml" Target="../ink/ink710.xml"/><Relationship Id="rId74" Type="http://schemas.openxmlformats.org/officeDocument/2006/relationships/customXml" Target="../ink/ink731.xml"/><Relationship Id="rId128" Type="http://schemas.openxmlformats.org/officeDocument/2006/relationships/customXml" Target="../ink/ink758.xml"/><Relationship Id="rId335" Type="http://schemas.openxmlformats.org/officeDocument/2006/relationships/image" Target="../media/image845.png"/><Relationship Id="rId377" Type="http://schemas.openxmlformats.org/officeDocument/2006/relationships/image" Target="../media/image866.png"/><Relationship Id="rId5" Type="http://schemas.openxmlformats.org/officeDocument/2006/relationships/image" Target="../media/image682.png"/><Relationship Id="rId181" Type="http://schemas.openxmlformats.org/officeDocument/2006/relationships/image" Target="../media/image769.png"/><Relationship Id="rId237" Type="http://schemas.openxmlformats.org/officeDocument/2006/relationships/image" Target="../media/image797.png"/><Relationship Id="rId402" Type="http://schemas.openxmlformats.org/officeDocument/2006/relationships/customXml" Target="../ink/ink895.xml"/><Relationship Id="rId279" Type="http://schemas.openxmlformats.org/officeDocument/2006/relationships/image" Target="../media/image818.png"/><Relationship Id="rId444" Type="http://schemas.openxmlformats.org/officeDocument/2006/relationships/customXml" Target="../ink/ink916.xml"/><Relationship Id="rId43" Type="http://schemas.openxmlformats.org/officeDocument/2006/relationships/image" Target="../media/image701.png"/><Relationship Id="rId139" Type="http://schemas.openxmlformats.org/officeDocument/2006/relationships/image" Target="../media/image748.png"/><Relationship Id="rId290" Type="http://schemas.openxmlformats.org/officeDocument/2006/relationships/customXml" Target="../ink/ink839.xml"/><Relationship Id="rId304" Type="http://schemas.openxmlformats.org/officeDocument/2006/relationships/customXml" Target="../ink/ink846.xml"/><Relationship Id="rId346" Type="http://schemas.openxmlformats.org/officeDocument/2006/relationships/customXml" Target="../ink/ink867.xml"/><Relationship Id="rId388" Type="http://schemas.openxmlformats.org/officeDocument/2006/relationships/customXml" Target="../ink/ink888.xml"/><Relationship Id="rId85" Type="http://schemas.openxmlformats.org/officeDocument/2006/relationships/image" Target="../media/image722.png"/><Relationship Id="rId150" Type="http://schemas.openxmlformats.org/officeDocument/2006/relationships/customXml" Target="../ink/ink769.xml"/><Relationship Id="rId192" Type="http://schemas.openxmlformats.org/officeDocument/2006/relationships/customXml" Target="../ink/ink790.xml"/><Relationship Id="rId206" Type="http://schemas.openxmlformats.org/officeDocument/2006/relationships/customXml" Target="../ink/ink797.xml"/><Relationship Id="rId413" Type="http://schemas.openxmlformats.org/officeDocument/2006/relationships/image" Target="../media/image884.png"/><Relationship Id="rId248" Type="http://schemas.openxmlformats.org/officeDocument/2006/relationships/customXml" Target="../ink/ink818.xml"/><Relationship Id="rId12" Type="http://schemas.openxmlformats.org/officeDocument/2006/relationships/customXml" Target="../ink/ink700.xml"/><Relationship Id="rId108" Type="http://schemas.openxmlformats.org/officeDocument/2006/relationships/customXml" Target="../ink/ink748.xml"/><Relationship Id="rId315" Type="http://schemas.openxmlformats.org/officeDocument/2006/relationships/image" Target="../media/image836.png"/><Relationship Id="rId357" Type="http://schemas.openxmlformats.org/officeDocument/2006/relationships/image" Target="../media/image856.png"/><Relationship Id="rId54" Type="http://schemas.openxmlformats.org/officeDocument/2006/relationships/customXml" Target="../ink/ink721.xml"/><Relationship Id="rId96" Type="http://schemas.openxmlformats.org/officeDocument/2006/relationships/customXml" Target="../ink/ink742.xml"/><Relationship Id="rId161" Type="http://schemas.openxmlformats.org/officeDocument/2006/relationships/image" Target="../media/image759.png"/><Relationship Id="rId217" Type="http://schemas.openxmlformats.org/officeDocument/2006/relationships/image" Target="../media/image787.png"/><Relationship Id="rId399" Type="http://schemas.openxmlformats.org/officeDocument/2006/relationships/image" Target="../media/image877.png"/><Relationship Id="rId259" Type="http://schemas.openxmlformats.org/officeDocument/2006/relationships/image" Target="../media/image808.png"/><Relationship Id="rId424" Type="http://schemas.openxmlformats.org/officeDocument/2006/relationships/customXml" Target="../ink/ink906.xml"/><Relationship Id="rId23" Type="http://schemas.openxmlformats.org/officeDocument/2006/relationships/image" Target="../media/image691.png"/><Relationship Id="rId119" Type="http://schemas.openxmlformats.org/officeDocument/2006/relationships/image" Target="../media/image739.png"/><Relationship Id="rId270" Type="http://schemas.openxmlformats.org/officeDocument/2006/relationships/customXml" Target="../ink/ink829.xml"/><Relationship Id="rId326" Type="http://schemas.openxmlformats.org/officeDocument/2006/relationships/customXml" Target="../ink/ink857.xml"/><Relationship Id="rId65" Type="http://schemas.openxmlformats.org/officeDocument/2006/relationships/image" Target="../media/image712.png"/><Relationship Id="rId130" Type="http://schemas.openxmlformats.org/officeDocument/2006/relationships/customXml" Target="../ink/ink759.xml"/><Relationship Id="rId368" Type="http://schemas.openxmlformats.org/officeDocument/2006/relationships/customXml" Target="../ink/ink878.xml"/><Relationship Id="rId172" Type="http://schemas.openxmlformats.org/officeDocument/2006/relationships/customXml" Target="../ink/ink780.xml"/><Relationship Id="rId228" Type="http://schemas.openxmlformats.org/officeDocument/2006/relationships/customXml" Target="../ink/ink808.xml"/><Relationship Id="rId435" Type="http://schemas.openxmlformats.org/officeDocument/2006/relationships/image" Target="../media/image895.png"/><Relationship Id="rId281" Type="http://schemas.openxmlformats.org/officeDocument/2006/relationships/image" Target="../media/image819.png"/><Relationship Id="rId337" Type="http://schemas.openxmlformats.org/officeDocument/2006/relationships/image" Target="../media/image846.png"/><Relationship Id="rId34" Type="http://schemas.openxmlformats.org/officeDocument/2006/relationships/customXml" Target="../ink/ink711.xml"/><Relationship Id="rId76" Type="http://schemas.openxmlformats.org/officeDocument/2006/relationships/customXml" Target="../ink/ink732.xml"/><Relationship Id="rId141" Type="http://schemas.openxmlformats.org/officeDocument/2006/relationships/image" Target="../media/image749.png"/><Relationship Id="rId379" Type="http://schemas.openxmlformats.org/officeDocument/2006/relationships/image" Target="../media/image867.png"/><Relationship Id="rId7" Type="http://schemas.openxmlformats.org/officeDocument/2006/relationships/image" Target="../media/image683.png"/><Relationship Id="rId183" Type="http://schemas.openxmlformats.org/officeDocument/2006/relationships/image" Target="../media/image770.png"/><Relationship Id="rId239" Type="http://schemas.openxmlformats.org/officeDocument/2006/relationships/image" Target="../media/image798.png"/><Relationship Id="rId390" Type="http://schemas.openxmlformats.org/officeDocument/2006/relationships/customXml" Target="../ink/ink889.xml"/><Relationship Id="rId404" Type="http://schemas.openxmlformats.org/officeDocument/2006/relationships/customXml" Target="../ink/ink896.xml"/><Relationship Id="rId250" Type="http://schemas.openxmlformats.org/officeDocument/2006/relationships/customXml" Target="../ink/ink819.xml"/><Relationship Id="rId292" Type="http://schemas.openxmlformats.org/officeDocument/2006/relationships/customXml" Target="../ink/ink840.xml"/><Relationship Id="rId306" Type="http://schemas.openxmlformats.org/officeDocument/2006/relationships/customXml" Target="../ink/ink847.xml"/><Relationship Id="rId45" Type="http://schemas.openxmlformats.org/officeDocument/2006/relationships/image" Target="../media/image702.png"/><Relationship Id="rId87" Type="http://schemas.openxmlformats.org/officeDocument/2006/relationships/image" Target="../media/image723.png"/><Relationship Id="rId110" Type="http://schemas.openxmlformats.org/officeDocument/2006/relationships/customXml" Target="../ink/ink749.xml"/><Relationship Id="rId348" Type="http://schemas.openxmlformats.org/officeDocument/2006/relationships/customXml" Target="../ink/ink868.xml"/><Relationship Id="rId152" Type="http://schemas.openxmlformats.org/officeDocument/2006/relationships/customXml" Target="../ink/ink770.xml"/><Relationship Id="rId194" Type="http://schemas.openxmlformats.org/officeDocument/2006/relationships/customXml" Target="../ink/ink791.xml"/><Relationship Id="rId208" Type="http://schemas.openxmlformats.org/officeDocument/2006/relationships/customXml" Target="../ink/ink798.xml"/><Relationship Id="rId415" Type="http://schemas.openxmlformats.org/officeDocument/2006/relationships/image" Target="../media/image885.png"/><Relationship Id="rId261" Type="http://schemas.openxmlformats.org/officeDocument/2006/relationships/image" Target="../media/image809.png"/><Relationship Id="rId14" Type="http://schemas.openxmlformats.org/officeDocument/2006/relationships/customXml" Target="../ink/ink701.xml"/><Relationship Id="rId56" Type="http://schemas.openxmlformats.org/officeDocument/2006/relationships/customXml" Target="../ink/ink722.xml"/><Relationship Id="rId317" Type="http://schemas.openxmlformats.org/officeDocument/2006/relationships/image" Target="../media/image837.png"/><Relationship Id="rId359" Type="http://schemas.openxmlformats.org/officeDocument/2006/relationships/image" Target="../media/image857.png"/><Relationship Id="rId98" Type="http://schemas.openxmlformats.org/officeDocument/2006/relationships/customXml" Target="../ink/ink743.xml"/><Relationship Id="rId121" Type="http://schemas.openxmlformats.org/officeDocument/2006/relationships/image" Target="../media/image167.png"/><Relationship Id="rId163" Type="http://schemas.openxmlformats.org/officeDocument/2006/relationships/image" Target="../media/image760.png"/><Relationship Id="rId219" Type="http://schemas.openxmlformats.org/officeDocument/2006/relationships/image" Target="../media/image788.png"/><Relationship Id="rId370" Type="http://schemas.openxmlformats.org/officeDocument/2006/relationships/customXml" Target="../ink/ink879.xml"/><Relationship Id="rId426" Type="http://schemas.openxmlformats.org/officeDocument/2006/relationships/customXml" Target="../ink/ink907.xml"/><Relationship Id="rId230" Type="http://schemas.openxmlformats.org/officeDocument/2006/relationships/customXml" Target="../ink/ink809.xml"/><Relationship Id="rId25" Type="http://schemas.openxmlformats.org/officeDocument/2006/relationships/image" Target="../media/image692.png"/><Relationship Id="rId67" Type="http://schemas.openxmlformats.org/officeDocument/2006/relationships/image" Target="../media/image713.png"/><Relationship Id="rId272" Type="http://schemas.openxmlformats.org/officeDocument/2006/relationships/customXml" Target="../ink/ink830.xml"/><Relationship Id="rId328" Type="http://schemas.openxmlformats.org/officeDocument/2006/relationships/customXml" Target="../ink/ink858.xml"/><Relationship Id="rId132" Type="http://schemas.openxmlformats.org/officeDocument/2006/relationships/customXml" Target="../ink/ink760.xml"/><Relationship Id="rId174" Type="http://schemas.openxmlformats.org/officeDocument/2006/relationships/customXml" Target="../ink/ink781.xml"/><Relationship Id="rId381" Type="http://schemas.openxmlformats.org/officeDocument/2006/relationships/image" Target="../media/image868.png"/><Relationship Id="rId241" Type="http://schemas.openxmlformats.org/officeDocument/2006/relationships/image" Target="../media/image799.png"/><Relationship Id="rId437" Type="http://schemas.openxmlformats.org/officeDocument/2006/relationships/image" Target="../media/image896.png"/><Relationship Id="rId36" Type="http://schemas.openxmlformats.org/officeDocument/2006/relationships/customXml" Target="../ink/ink712.xml"/><Relationship Id="rId283" Type="http://schemas.openxmlformats.org/officeDocument/2006/relationships/image" Target="../media/image820.png"/><Relationship Id="rId339" Type="http://schemas.openxmlformats.org/officeDocument/2006/relationships/image" Target="../media/image847.png"/><Relationship Id="rId78" Type="http://schemas.openxmlformats.org/officeDocument/2006/relationships/customXml" Target="../ink/ink733.xml"/><Relationship Id="rId101" Type="http://schemas.openxmlformats.org/officeDocument/2006/relationships/image" Target="../media/image730.png"/><Relationship Id="rId143" Type="http://schemas.openxmlformats.org/officeDocument/2006/relationships/image" Target="../media/image750.png"/><Relationship Id="rId185" Type="http://schemas.openxmlformats.org/officeDocument/2006/relationships/image" Target="../media/image771.png"/><Relationship Id="rId350" Type="http://schemas.openxmlformats.org/officeDocument/2006/relationships/customXml" Target="../ink/ink869.xml"/><Relationship Id="rId406" Type="http://schemas.openxmlformats.org/officeDocument/2006/relationships/customXml" Target="../ink/ink897.xml"/><Relationship Id="rId9" Type="http://schemas.openxmlformats.org/officeDocument/2006/relationships/image" Target="../media/image684.png"/><Relationship Id="rId210" Type="http://schemas.openxmlformats.org/officeDocument/2006/relationships/customXml" Target="../ink/ink799.xml"/><Relationship Id="rId392" Type="http://schemas.openxmlformats.org/officeDocument/2006/relationships/customXml" Target="../ink/ink890.xml"/><Relationship Id="rId252" Type="http://schemas.openxmlformats.org/officeDocument/2006/relationships/customXml" Target="../ink/ink820.xml"/><Relationship Id="rId294" Type="http://schemas.openxmlformats.org/officeDocument/2006/relationships/customXml" Target="../ink/ink841.xml"/><Relationship Id="rId308" Type="http://schemas.openxmlformats.org/officeDocument/2006/relationships/customXml" Target="../ink/ink848.xml"/><Relationship Id="rId47" Type="http://schemas.openxmlformats.org/officeDocument/2006/relationships/image" Target="../media/image703.png"/><Relationship Id="rId89" Type="http://schemas.openxmlformats.org/officeDocument/2006/relationships/image" Target="../media/image724.png"/><Relationship Id="rId112" Type="http://schemas.openxmlformats.org/officeDocument/2006/relationships/customXml" Target="../ink/ink750.xml"/><Relationship Id="rId154" Type="http://schemas.openxmlformats.org/officeDocument/2006/relationships/customXml" Target="../ink/ink771.xml"/><Relationship Id="rId361" Type="http://schemas.openxmlformats.org/officeDocument/2006/relationships/image" Target="../media/image858.png"/><Relationship Id="rId196" Type="http://schemas.openxmlformats.org/officeDocument/2006/relationships/customXml" Target="../ink/ink792.xml"/><Relationship Id="rId417" Type="http://schemas.openxmlformats.org/officeDocument/2006/relationships/image" Target="../media/image886.png"/><Relationship Id="rId16" Type="http://schemas.openxmlformats.org/officeDocument/2006/relationships/customXml" Target="../ink/ink702.xml"/><Relationship Id="rId221" Type="http://schemas.openxmlformats.org/officeDocument/2006/relationships/image" Target="../media/image789.png"/><Relationship Id="rId263" Type="http://schemas.openxmlformats.org/officeDocument/2006/relationships/image" Target="../media/image810.png"/><Relationship Id="rId319" Type="http://schemas.openxmlformats.org/officeDocument/2006/relationships/image" Target="../media/image838.png"/><Relationship Id="rId58" Type="http://schemas.openxmlformats.org/officeDocument/2006/relationships/customXml" Target="../ink/ink723.xml"/><Relationship Id="rId123" Type="http://schemas.openxmlformats.org/officeDocument/2006/relationships/image" Target="../media/image740.png"/><Relationship Id="rId330" Type="http://schemas.openxmlformats.org/officeDocument/2006/relationships/customXml" Target="../ink/ink859.xml"/><Relationship Id="rId165" Type="http://schemas.openxmlformats.org/officeDocument/2006/relationships/image" Target="../media/image761.png"/><Relationship Id="rId372" Type="http://schemas.openxmlformats.org/officeDocument/2006/relationships/customXml" Target="../ink/ink880.xml"/><Relationship Id="rId428" Type="http://schemas.openxmlformats.org/officeDocument/2006/relationships/customXml" Target="../ink/ink908.xml"/><Relationship Id="rId232" Type="http://schemas.openxmlformats.org/officeDocument/2006/relationships/customXml" Target="../ink/ink810.xml"/><Relationship Id="rId274" Type="http://schemas.openxmlformats.org/officeDocument/2006/relationships/customXml" Target="../ink/ink831.xml"/><Relationship Id="rId27" Type="http://schemas.openxmlformats.org/officeDocument/2006/relationships/image" Target="../media/image693.png"/><Relationship Id="rId69" Type="http://schemas.openxmlformats.org/officeDocument/2006/relationships/image" Target="../media/image714.png"/><Relationship Id="rId134" Type="http://schemas.openxmlformats.org/officeDocument/2006/relationships/customXml" Target="../ink/ink761.xml"/><Relationship Id="rId80" Type="http://schemas.openxmlformats.org/officeDocument/2006/relationships/customXml" Target="../ink/ink734.xml"/><Relationship Id="rId176" Type="http://schemas.openxmlformats.org/officeDocument/2006/relationships/customXml" Target="../ink/ink782.xml"/><Relationship Id="rId341" Type="http://schemas.openxmlformats.org/officeDocument/2006/relationships/image" Target="../media/image848.png"/><Relationship Id="rId383" Type="http://schemas.openxmlformats.org/officeDocument/2006/relationships/image" Target="../media/image869.png"/><Relationship Id="rId439" Type="http://schemas.openxmlformats.org/officeDocument/2006/relationships/image" Target="../media/image897.png"/><Relationship Id="rId201" Type="http://schemas.openxmlformats.org/officeDocument/2006/relationships/image" Target="../media/image779.png"/><Relationship Id="rId243" Type="http://schemas.openxmlformats.org/officeDocument/2006/relationships/image" Target="../media/image800.png"/><Relationship Id="rId285" Type="http://schemas.openxmlformats.org/officeDocument/2006/relationships/image" Target="../media/image821.png"/><Relationship Id="rId38" Type="http://schemas.openxmlformats.org/officeDocument/2006/relationships/customXml" Target="../ink/ink713.xml"/><Relationship Id="rId103" Type="http://schemas.openxmlformats.org/officeDocument/2006/relationships/image" Target="../media/image731.png"/><Relationship Id="rId310" Type="http://schemas.openxmlformats.org/officeDocument/2006/relationships/customXml" Target="../ink/ink849.xml"/><Relationship Id="rId91" Type="http://schemas.openxmlformats.org/officeDocument/2006/relationships/image" Target="../media/image725.png"/><Relationship Id="rId145" Type="http://schemas.openxmlformats.org/officeDocument/2006/relationships/image" Target="../media/image751.png"/><Relationship Id="rId187" Type="http://schemas.openxmlformats.org/officeDocument/2006/relationships/image" Target="../media/image772.png"/><Relationship Id="rId352" Type="http://schemas.openxmlformats.org/officeDocument/2006/relationships/customXml" Target="../ink/ink870.xml"/><Relationship Id="rId394" Type="http://schemas.openxmlformats.org/officeDocument/2006/relationships/customXml" Target="../ink/ink891.xml"/><Relationship Id="rId408" Type="http://schemas.openxmlformats.org/officeDocument/2006/relationships/customXml" Target="../ink/ink898.xml"/><Relationship Id="rId212" Type="http://schemas.openxmlformats.org/officeDocument/2006/relationships/customXml" Target="../ink/ink800.xml"/><Relationship Id="rId254" Type="http://schemas.openxmlformats.org/officeDocument/2006/relationships/customXml" Target="../ink/ink821.xml"/><Relationship Id="rId49" Type="http://schemas.openxmlformats.org/officeDocument/2006/relationships/image" Target="../media/image704.png"/><Relationship Id="rId114" Type="http://schemas.openxmlformats.org/officeDocument/2006/relationships/customXml" Target="../ink/ink751.xml"/><Relationship Id="rId296" Type="http://schemas.openxmlformats.org/officeDocument/2006/relationships/customXml" Target="../ink/ink842.xml"/><Relationship Id="rId60" Type="http://schemas.openxmlformats.org/officeDocument/2006/relationships/customXml" Target="../ink/ink724.xml"/><Relationship Id="rId156" Type="http://schemas.openxmlformats.org/officeDocument/2006/relationships/customXml" Target="../ink/ink772.xml"/><Relationship Id="rId198" Type="http://schemas.openxmlformats.org/officeDocument/2006/relationships/customXml" Target="../ink/ink793.xml"/><Relationship Id="rId321" Type="http://schemas.openxmlformats.org/officeDocument/2006/relationships/image" Target="../media/image839.png"/><Relationship Id="rId363" Type="http://schemas.openxmlformats.org/officeDocument/2006/relationships/image" Target="../media/image859.png"/><Relationship Id="rId419" Type="http://schemas.openxmlformats.org/officeDocument/2006/relationships/image" Target="../media/image887.png"/><Relationship Id="rId223" Type="http://schemas.openxmlformats.org/officeDocument/2006/relationships/image" Target="../media/image790.png"/><Relationship Id="rId430" Type="http://schemas.openxmlformats.org/officeDocument/2006/relationships/customXml" Target="../ink/ink909.xml"/><Relationship Id="rId18" Type="http://schemas.openxmlformats.org/officeDocument/2006/relationships/customXml" Target="../ink/ink703.xml"/><Relationship Id="rId39" Type="http://schemas.openxmlformats.org/officeDocument/2006/relationships/image" Target="../media/image699.png"/><Relationship Id="rId265" Type="http://schemas.openxmlformats.org/officeDocument/2006/relationships/image" Target="../media/image811.png"/><Relationship Id="rId286" Type="http://schemas.openxmlformats.org/officeDocument/2006/relationships/customXml" Target="../ink/ink837.xml"/><Relationship Id="rId50" Type="http://schemas.openxmlformats.org/officeDocument/2006/relationships/customXml" Target="../ink/ink719.xml"/><Relationship Id="rId104" Type="http://schemas.openxmlformats.org/officeDocument/2006/relationships/customXml" Target="../ink/ink746.xml"/><Relationship Id="rId125" Type="http://schemas.openxmlformats.org/officeDocument/2006/relationships/image" Target="../media/image741.png"/><Relationship Id="rId146" Type="http://schemas.openxmlformats.org/officeDocument/2006/relationships/customXml" Target="../ink/ink767.xml"/><Relationship Id="rId167" Type="http://schemas.openxmlformats.org/officeDocument/2006/relationships/image" Target="../media/image762.png"/><Relationship Id="rId188" Type="http://schemas.openxmlformats.org/officeDocument/2006/relationships/customXml" Target="../ink/ink788.xml"/><Relationship Id="rId311" Type="http://schemas.openxmlformats.org/officeDocument/2006/relationships/image" Target="../media/image834.png"/><Relationship Id="rId332" Type="http://schemas.openxmlformats.org/officeDocument/2006/relationships/customXml" Target="../ink/ink860.xml"/><Relationship Id="rId353" Type="http://schemas.openxmlformats.org/officeDocument/2006/relationships/image" Target="../media/image854.png"/><Relationship Id="rId374" Type="http://schemas.openxmlformats.org/officeDocument/2006/relationships/customXml" Target="../ink/ink881.xml"/><Relationship Id="rId395" Type="http://schemas.openxmlformats.org/officeDocument/2006/relationships/image" Target="../media/image875.png"/><Relationship Id="rId409" Type="http://schemas.openxmlformats.org/officeDocument/2006/relationships/image" Target="../media/image882.png"/><Relationship Id="rId71" Type="http://schemas.openxmlformats.org/officeDocument/2006/relationships/image" Target="../media/image715.png"/><Relationship Id="rId92" Type="http://schemas.openxmlformats.org/officeDocument/2006/relationships/customXml" Target="../ink/ink740.xml"/><Relationship Id="rId213" Type="http://schemas.openxmlformats.org/officeDocument/2006/relationships/image" Target="../media/image785.png"/><Relationship Id="rId234" Type="http://schemas.openxmlformats.org/officeDocument/2006/relationships/customXml" Target="../ink/ink811.xml"/><Relationship Id="rId420" Type="http://schemas.openxmlformats.org/officeDocument/2006/relationships/customXml" Target="../ink/ink904.xml"/><Relationship Id="rId2" Type="http://schemas.openxmlformats.org/officeDocument/2006/relationships/customXml" Target="../ink/ink695.xml"/><Relationship Id="rId29" Type="http://schemas.openxmlformats.org/officeDocument/2006/relationships/image" Target="../media/image694.png"/><Relationship Id="rId255" Type="http://schemas.openxmlformats.org/officeDocument/2006/relationships/image" Target="../media/image806.png"/><Relationship Id="rId276" Type="http://schemas.openxmlformats.org/officeDocument/2006/relationships/customXml" Target="../ink/ink832.xml"/><Relationship Id="rId297" Type="http://schemas.openxmlformats.org/officeDocument/2006/relationships/image" Target="../media/image827.png"/><Relationship Id="rId441" Type="http://schemas.openxmlformats.org/officeDocument/2006/relationships/image" Target="../media/image898.png"/><Relationship Id="rId40" Type="http://schemas.openxmlformats.org/officeDocument/2006/relationships/customXml" Target="../ink/ink714.xml"/><Relationship Id="rId115" Type="http://schemas.openxmlformats.org/officeDocument/2006/relationships/image" Target="../media/image737.png"/><Relationship Id="rId136" Type="http://schemas.openxmlformats.org/officeDocument/2006/relationships/customXml" Target="../ink/ink762.xml"/><Relationship Id="rId157" Type="http://schemas.openxmlformats.org/officeDocument/2006/relationships/image" Target="../media/image757.png"/><Relationship Id="rId178" Type="http://schemas.openxmlformats.org/officeDocument/2006/relationships/customXml" Target="../ink/ink783.xml"/><Relationship Id="rId301" Type="http://schemas.openxmlformats.org/officeDocument/2006/relationships/image" Target="../media/image829.png"/><Relationship Id="rId322" Type="http://schemas.openxmlformats.org/officeDocument/2006/relationships/customXml" Target="../ink/ink855.xml"/><Relationship Id="rId343" Type="http://schemas.openxmlformats.org/officeDocument/2006/relationships/image" Target="../media/image849.png"/><Relationship Id="rId364" Type="http://schemas.openxmlformats.org/officeDocument/2006/relationships/customXml" Target="../ink/ink876.xml"/><Relationship Id="rId61" Type="http://schemas.openxmlformats.org/officeDocument/2006/relationships/image" Target="../media/image710.png"/><Relationship Id="rId82" Type="http://schemas.openxmlformats.org/officeDocument/2006/relationships/customXml" Target="../ink/ink735.xml"/><Relationship Id="rId199" Type="http://schemas.openxmlformats.org/officeDocument/2006/relationships/image" Target="../media/image778.png"/><Relationship Id="rId203" Type="http://schemas.openxmlformats.org/officeDocument/2006/relationships/image" Target="../media/image780.png"/><Relationship Id="rId385" Type="http://schemas.openxmlformats.org/officeDocument/2006/relationships/image" Target="../media/image870.png"/><Relationship Id="rId19" Type="http://schemas.openxmlformats.org/officeDocument/2006/relationships/image" Target="../media/image689.png"/><Relationship Id="rId224" Type="http://schemas.openxmlformats.org/officeDocument/2006/relationships/customXml" Target="../ink/ink806.xml"/><Relationship Id="rId245" Type="http://schemas.openxmlformats.org/officeDocument/2006/relationships/image" Target="../media/image801.png"/><Relationship Id="rId266" Type="http://schemas.openxmlformats.org/officeDocument/2006/relationships/customXml" Target="../ink/ink827.xml"/><Relationship Id="rId287" Type="http://schemas.openxmlformats.org/officeDocument/2006/relationships/image" Target="../media/image822.png"/><Relationship Id="rId410" Type="http://schemas.openxmlformats.org/officeDocument/2006/relationships/customXml" Target="../ink/ink899.xml"/><Relationship Id="rId431" Type="http://schemas.openxmlformats.org/officeDocument/2006/relationships/image" Target="../media/image893.png"/><Relationship Id="rId30" Type="http://schemas.openxmlformats.org/officeDocument/2006/relationships/customXml" Target="../ink/ink709.xml"/><Relationship Id="rId105" Type="http://schemas.openxmlformats.org/officeDocument/2006/relationships/image" Target="../media/image732.png"/><Relationship Id="rId126" Type="http://schemas.openxmlformats.org/officeDocument/2006/relationships/customXml" Target="../ink/ink757.xml"/><Relationship Id="rId147" Type="http://schemas.openxmlformats.org/officeDocument/2006/relationships/image" Target="../media/image752.png"/><Relationship Id="rId168" Type="http://schemas.openxmlformats.org/officeDocument/2006/relationships/customXml" Target="../ink/ink778.xml"/><Relationship Id="rId312" Type="http://schemas.openxmlformats.org/officeDocument/2006/relationships/customXml" Target="../ink/ink850.xml"/><Relationship Id="rId333" Type="http://schemas.openxmlformats.org/officeDocument/2006/relationships/image" Target="../media/image844.png"/><Relationship Id="rId354" Type="http://schemas.openxmlformats.org/officeDocument/2006/relationships/customXml" Target="../ink/ink871.xml"/><Relationship Id="rId51" Type="http://schemas.openxmlformats.org/officeDocument/2006/relationships/image" Target="../media/image705.png"/><Relationship Id="rId72" Type="http://schemas.openxmlformats.org/officeDocument/2006/relationships/customXml" Target="../ink/ink730.xml"/><Relationship Id="rId93" Type="http://schemas.openxmlformats.org/officeDocument/2006/relationships/image" Target="../media/image726.png"/><Relationship Id="rId189" Type="http://schemas.openxmlformats.org/officeDocument/2006/relationships/image" Target="../media/image773.png"/><Relationship Id="rId375" Type="http://schemas.openxmlformats.org/officeDocument/2006/relationships/image" Target="../media/image865.png"/><Relationship Id="rId396" Type="http://schemas.openxmlformats.org/officeDocument/2006/relationships/customXml" Target="../ink/ink892.xml"/><Relationship Id="rId3" Type="http://schemas.openxmlformats.org/officeDocument/2006/relationships/image" Target="../media/image681.png"/><Relationship Id="rId214" Type="http://schemas.openxmlformats.org/officeDocument/2006/relationships/customXml" Target="../ink/ink801.xml"/><Relationship Id="rId235" Type="http://schemas.openxmlformats.org/officeDocument/2006/relationships/image" Target="../media/image796.png"/><Relationship Id="rId256" Type="http://schemas.openxmlformats.org/officeDocument/2006/relationships/customXml" Target="../ink/ink822.xml"/><Relationship Id="rId277" Type="http://schemas.openxmlformats.org/officeDocument/2006/relationships/image" Target="../media/image817.png"/><Relationship Id="rId298" Type="http://schemas.openxmlformats.org/officeDocument/2006/relationships/customXml" Target="../ink/ink843.xml"/><Relationship Id="rId400" Type="http://schemas.openxmlformats.org/officeDocument/2006/relationships/customXml" Target="../ink/ink894.xml"/><Relationship Id="rId421" Type="http://schemas.openxmlformats.org/officeDocument/2006/relationships/image" Target="../media/image888.png"/><Relationship Id="rId442" Type="http://schemas.openxmlformats.org/officeDocument/2006/relationships/customXml" Target="../ink/ink915.xml"/><Relationship Id="rId116" Type="http://schemas.openxmlformats.org/officeDocument/2006/relationships/customXml" Target="../ink/ink752.xml"/><Relationship Id="rId137" Type="http://schemas.openxmlformats.org/officeDocument/2006/relationships/image" Target="../media/image747.png"/><Relationship Id="rId158" Type="http://schemas.openxmlformats.org/officeDocument/2006/relationships/customXml" Target="../ink/ink773.xml"/><Relationship Id="rId302" Type="http://schemas.openxmlformats.org/officeDocument/2006/relationships/customXml" Target="../ink/ink845.xml"/><Relationship Id="rId323" Type="http://schemas.openxmlformats.org/officeDocument/2006/relationships/image" Target="../media/image6.png"/><Relationship Id="rId344" Type="http://schemas.openxmlformats.org/officeDocument/2006/relationships/customXml" Target="../ink/ink866.xml"/><Relationship Id="rId20" Type="http://schemas.openxmlformats.org/officeDocument/2006/relationships/customXml" Target="../ink/ink704.xml"/><Relationship Id="rId41" Type="http://schemas.openxmlformats.org/officeDocument/2006/relationships/image" Target="../media/image700.png"/><Relationship Id="rId62" Type="http://schemas.openxmlformats.org/officeDocument/2006/relationships/customXml" Target="../ink/ink725.xml"/><Relationship Id="rId83" Type="http://schemas.openxmlformats.org/officeDocument/2006/relationships/image" Target="../media/image721.png"/><Relationship Id="rId179" Type="http://schemas.openxmlformats.org/officeDocument/2006/relationships/image" Target="../media/image768.png"/><Relationship Id="rId365" Type="http://schemas.openxmlformats.org/officeDocument/2006/relationships/image" Target="../media/image860.png"/><Relationship Id="rId386" Type="http://schemas.openxmlformats.org/officeDocument/2006/relationships/customXml" Target="../ink/ink887.xml"/><Relationship Id="rId190" Type="http://schemas.openxmlformats.org/officeDocument/2006/relationships/customXml" Target="../ink/ink789.xml"/><Relationship Id="rId204" Type="http://schemas.openxmlformats.org/officeDocument/2006/relationships/customXml" Target="../ink/ink796.xml"/><Relationship Id="rId225" Type="http://schemas.openxmlformats.org/officeDocument/2006/relationships/image" Target="../media/image791.png"/><Relationship Id="rId246" Type="http://schemas.openxmlformats.org/officeDocument/2006/relationships/customXml" Target="../ink/ink817.xml"/><Relationship Id="rId267" Type="http://schemas.openxmlformats.org/officeDocument/2006/relationships/image" Target="../media/image812.png"/><Relationship Id="rId288" Type="http://schemas.openxmlformats.org/officeDocument/2006/relationships/customXml" Target="../ink/ink838.xml"/><Relationship Id="rId411" Type="http://schemas.openxmlformats.org/officeDocument/2006/relationships/image" Target="../media/image883.png"/><Relationship Id="rId432" Type="http://schemas.openxmlformats.org/officeDocument/2006/relationships/customXml" Target="../ink/ink910.xml"/><Relationship Id="rId106" Type="http://schemas.openxmlformats.org/officeDocument/2006/relationships/customXml" Target="../ink/ink747.xml"/><Relationship Id="rId127" Type="http://schemas.openxmlformats.org/officeDocument/2006/relationships/image" Target="../media/image742.png"/><Relationship Id="rId313" Type="http://schemas.openxmlformats.org/officeDocument/2006/relationships/image" Target="../media/image835.png"/><Relationship Id="rId10" Type="http://schemas.openxmlformats.org/officeDocument/2006/relationships/customXml" Target="../ink/ink699.xml"/><Relationship Id="rId31" Type="http://schemas.openxmlformats.org/officeDocument/2006/relationships/image" Target="../media/image695.png"/><Relationship Id="rId52" Type="http://schemas.openxmlformats.org/officeDocument/2006/relationships/customXml" Target="../ink/ink720.xml"/><Relationship Id="rId73" Type="http://schemas.openxmlformats.org/officeDocument/2006/relationships/image" Target="../media/image716.png"/><Relationship Id="rId94" Type="http://schemas.openxmlformats.org/officeDocument/2006/relationships/customXml" Target="../ink/ink741.xml"/><Relationship Id="rId148" Type="http://schemas.openxmlformats.org/officeDocument/2006/relationships/customXml" Target="../ink/ink768.xml"/><Relationship Id="rId169" Type="http://schemas.openxmlformats.org/officeDocument/2006/relationships/image" Target="../media/image763.png"/><Relationship Id="rId334" Type="http://schemas.openxmlformats.org/officeDocument/2006/relationships/customXml" Target="../ink/ink861.xml"/><Relationship Id="rId355" Type="http://schemas.openxmlformats.org/officeDocument/2006/relationships/image" Target="../media/image855.png"/><Relationship Id="rId376" Type="http://schemas.openxmlformats.org/officeDocument/2006/relationships/customXml" Target="../ink/ink882.xml"/><Relationship Id="rId397" Type="http://schemas.openxmlformats.org/officeDocument/2006/relationships/image" Target="../media/image876.png"/><Relationship Id="rId4" Type="http://schemas.openxmlformats.org/officeDocument/2006/relationships/customXml" Target="../ink/ink696.xml"/><Relationship Id="rId180" Type="http://schemas.openxmlformats.org/officeDocument/2006/relationships/customXml" Target="../ink/ink784.xml"/><Relationship Id="rId215" Type="http://schemas.openxmlformats.org/officeDocument/2006/relationships/image" Target="../media/image786.png"/><Relationship Id="rId236" Type="http://schemas.openxmlformats.org/officeDocument/2006/relationships/customXml" Target="../ink/ink812.xml"/><Relationship Id="rId257" Type="http://schemas.openxmlformats.org/officeDocument/2006/relationships/image" Target="../media/image807.png"/><Relationship Id="rId278" Type="http://schemas.openxmlformats.org/officeDocument/2006/relationships/customXml" Target="../ink/ink833.xml"/><Relationship Id="rId401" Type="http://schemas.openxmlformats.org/officeDocument/2006/relationships/image" Target="../media/image878.png"/><Relationship Id="rId422" Type="http://schemas.openxmlformats.org/officeDocument/2006/relationships/customXml" Target="../ink/ink905.xml"/><Relationship Id="rId443" Type="http://schemas.openxmlformats.org/officeDocument/2006/relationships/image" Target="../media/image899.png"/><Relationship Id="rId303" Type="http://schemas.openxmlformats.org/officeDocument/2006/relationships/image" Target="../media/image830.png"/><Relationship Id="rId42" Type="http://schemas.openxmlformats.org/officeDocument/2006/relationships/customXml" Target="../ink/ink715.xml"/><Relationship Id="rId84" Type="http://schemas.openxmlformats.org/officeDocument/2006/relationships/customXml" Target="../ink/ink736.xml"/><Relationship Id="rId138" Type="http://schemas.openxmlformats.org/officeDocument/2006/relationships/customXml" Target="../ink/ink763.xml"/><Relationship Id="rId345" Type="http://schemas.openxmlformats.org/officeDocument/2006/relationships/image" Target="../media/image850.png"/><Relationship Id="rId387" Type="http://schemas.openxmlformats.org/officeDocument/2006/relationships/image" Target="../media/image871.png"/><Relationship Id="rId191" Type="http://schemas.openxmlformats.org/officeDocument/2006/relationships/image" Target="../media/image774.png"/><Relationship Id="rId205" Type="http://schemas.openxmlformats.org/officeDocument/2006/relationships/image" Target="../media/image781.png"/><Relationship Id="rId247" Type="http://schemas.openxmlformats.org/officeDocument/2006/relationships/image" Target="../media/image802.png"/><Relationship Id="rId412" Type="http://schemas.openxmlformats.org/officeDocument/2006/relationships/customXml" Target="../ink/ink900.xml"/><Relationship Id="rId107" Type="http://schemas.openxmlformats.org/officeDocument/2006/relationships/image" Target="../media/image733.png"/><Relationship Id="rId289" Type="http://schemas.openxmlformats.org/officeDocument/2006/relationships/image" Target="../media/image823.png"/><Relationship Id="rId11" Type="http://schemas.openxmlformats.org/officeDocument/2006/relationships/image" Target="../media/image685.png"/><Relationship Id="rId53" Type="http://schemas.openxmlformats.org/officeDocument/2006/relationships/image" Target="../media/image706.png"/><Relationship Id="rId149" Type="http://schemas.openxmlformats.org/officeDocument/2006/relationships/image" Target="../media/image753.png"/><Relationship Id="rId314" Type="http://schemas.openxmlformats.org/officeDocument/2006/relationships/customXml" Target="../ink/ink851.xml"/><Relationship Id="rId356" Type="http://schemas.openxmlformats.org/officeDocument/2006/relationships/customXml" Target="../ink/ink872.xml"/><Relationship Id="rId398" Type="http://schemas.openxmlformats.org/officeDocument/2006/relationships/customXml" Target="../ink/ink893.xml"/><Relationship Id="rId95" Type="http://schemas.openxmlformats.org/officeDocument/2006/relationships/image" Target="../media/image727.png"/><Relationship Id="rId160" Type="http://schemas.openxmlformats.org/officeDocument/2006/relationships/customXml" Target="../ink/ink774.xml"/><Relationship Id="rId216" Type="http://schemas.openxmlformats.org/officeDocument/2006/relationships/customXml" Target="../ink/ink802.xml"/><Relationship Id="rId423" Type="http://schemas.openxmlformats.org/officeDocument/2006/relationships/image" Target="../media/image889.png"/><Relationship Id="rId258" Type="http://schemas.openxmlformats.org/officeDocument/2006/relationships/customXml" Target="../ink/ink823.xml"/><Relationship Id="rId22" Type="http://schemas.openxmlformats.org/officeDocument/2006/relationships/customXml" Target="../ink/ink705.xml"/><Relationship Id="rId64" Type="http://schemas.openxmlformats.org/officeDocument/2006/relationships/customXml" Target="../ink/ink726.xml"/><Relationship Id="rId118" Type="http://schemas.openxmlformats.org/officeDocument/2006/relationships/customXml" Target="../ink/ink753.xml"/><Relationship Id="rId325" Type="http://schemas.openxmlformats.org/officeDocument/2006/relationships/image" Target="../media/image840.png"/><Relationship Id="rId367" Type="http://schemas.openxmlformats.org/officeDocument/2006/relationships/image" Target="../media/image861.png"/><Relationship Id="rId171" Type="http://schemas.openxmlformats.org/officeDocument/2006/relationships/image" Target="../media/image764.png"/><Relationship Id="rId227" Type="http://schemas.openxmlformats.org/officeDocument/2006/relationships/image" Target="../media/image792.png"/><Relationship Id="rId269" Type="http://schemas.openxmlformats.org/officeDocument/2006/relationships/image" Target="../media/image813.png"/><Relationship Id="rId434" Type="http://schemas.openxmlformats.org/officeDocument/2006/relationships/customXml" Target="../ink/ink911.xml"/><Relationship Id="rId33" Type="http://schemas.openxmlformats.org/officeDocument/2006/relationships/image" Target="../media/image696.png"/><Relationship Id="rId129" Type="http://schemas.openxmlformats.org/officeDocument/2006/relationships/image" Target="../media/image743.png"/><Relationship Id="rId280" Type="http://schemas.openxmlformats.org/officeDocument/2006/relationships/customXml" Target="../ink/ink834.xml"/><Relationship Id="rId336" Type="http://schemas.openxmlformats.org/officeDocument/2006/relationships/customXml" Target="../ink/ink862.xml"/><Relationship Id="rId75" Type="http://schemas.openxmlformats.org/officeDocument/2006/relationships/image" Target="../media/image717.png"/><Relationship Id="rId140" Type="http://schemas.openxmlformats.org/officeDocument/2006/relationships/customXml" Target="../ink/ink764.xml"/><Relationship Id="rId182" Type="http://schemas.openxmlformats.org/officeDocument/2006/relationships/customXml" Target="../ink/ink785.xml"/><Relationship Id="rId378" Type="http://schemas.openxmlformats.org/officeDocument/2006/relationships/customXml" Target="../ink/ink883.xml"/><Relationship Id="rId403" Type="http://schemas.openxmlformats.org/officeDocument/2006/relationships/image" Target="../media/image879.png"/><Relationship Id="rId6" Type="http://schemas.openxmlformats.org/officeDocument/2006/relationships/customXml" Target="../ink/ink697.xml"/><Relationship Id="rId238" Type="http://schemas.openxmlformats.org/officeDocument/2006/relationships/customXml" Target="../ink/ink813.xml"/><Relationship Id="rId445" Type="http://schemas.openxmlformats.org/officeDocument/2006/relationships/image" Target="../media/image900.png"/><Relationship Id="rId291" Type="http://schemas.openxmlformats.org/officeDocument/2006/relationships/image" Target="../media/image824.png"/><Relationship Id="rId305" Type="http://schemas.openxmlformats.org/officeDocument/2006/relationships/image" Target="../media/image831.png"/><Relationship Id="rId347" Type="http://schemas.openxmlformats.org/officeDocument/2006/relationships/image" Target="../media/image851.png"/><Relationship Id="rId44" Type="http://schemas.openxmlformats.org/officeDocument/2006/relationships/customXml" Target="../ink/ink716.xml"/><Relationship Id="rId86" Type="http://schemas.openxmlformats.org/officeDocument/2006/relationships/customXml" Target="../ink/ink737.xml"/><Relationship Id="rId151" Type="http://schemas.openxmlformats.org/officeDocument/2006/relationships/image" Target="../media/image754.png"/><Relationship Id="rId389" Type="http://schemas.openxmlformats.org/officeDocument/2006/relationships/image" Target="../media/image872.png"/><Relationship Id="rId193" Type="http://schemas.openxmlformats.org/officeDocument/2006/relationships/image" Target="../media/image775.png"/><Relationship Id="rId207" Type="http://schemas.openxmlformats.org/officeDocument/2006/relationships/image" Target="../media/image782.png"/><Relationship Id="rId249" Type="http://schemas.openxmlformats.org/officeDocument/2006/relationships/image" Target="../media/image803.png"/><Relationship Id="rId414" Type="http://schemas.openxmlformats.org/officeDocument/2006/relationships/customXml" Target="../ink/ink901.xml"/><Relationship Id="rId13" Type="http://schemas.openxmlformats.org/officeDocument/2006/relationships/image" Target="../media/image686.png"/><Relationship Id="rId109" Type="http://schemas.openxmlformats.org/officeDocument/2006/relationships/image" Target="../media/image734.png"/><Relationship Id="rId260" Type="http://schemas.openxmlformats.org/officeDocument/2006/relationships/customXml" Target="../ink/ink824.xml"/><Relationship Id="rId316" Type="http://schemas.openxmlformats.org/officeDocument/2006/relationships/customXml" Target="../ink/ink852.xml"/><Relationship Id="rId55" Type="http://schemas.openxmlformats.org/officeDocument/2006/relationships/image" Target="../media/image707.png"/><Relationship Id="rId97" Type="http://schemas.openxmlformats.org/officeDocument/2006/relationships/image" Target="../media/image728.png"/><Relationship Id="rId120" Type="http://schemas.openxmlformats.org/officeDocument/2006/relationships/customXml" Target="../ink/ink754.xml"/><Relationship Id="rId358" Type="http://schemas.openxmlformats.org/officeDocument/2006/relationships/customXml" Target="../ink/ink873.xml"/><Relationship Id="rId162" Type="http://schemas.openxmlformats.org/officeDocument/2006/relationships/customXml" Target="../ink/ink775.xml"/><Relationship Id="rId218" Type="http://schemas.openxmlformats.org/officeDocument/2006/relationships/customXml" Target="../ink/ink803.xml"/><Relationship Id="rId425" Type="http://schemas.openxmlformats.org/officeDocument/2006/relationships/image" Target="../media/image890.png"/><Relationship Id="rId271" Type="http://schemas.openxmlformats.org/officeDocument/2006/relationships/image" Target="../media/image814.png"/><Relationship Id="rId24" Type="http://schemas.openxmlformats.org/officeDocument/2006/relationships/customXml" Target="../ink/ink706.xml"/><Relationship Id="rId66" Type="http://schemas.openxmlformats.org/officeDocument/2006/relationships/customXml" Target="../ink/ink727.xml"/><Relationship Id="rId131" Type="http://schemas.openxmlformats.org/officeDocument/2006/relationships/image" Target="../media/image744.png"/><Relationship Id="rId327" Type="http://schemas.openxmlformats.org/officeDocument/2006/relationships/image" Target="../media/image841.png"/><Relationship Id="rId369" Type="http://schemas.openxmlformats.org/officeDocument/2006/relationships/image" Target="../media/image862.png"/><Relationship Id="rId173" Type="http://schemas.openxmlformats.org/officeDocument/2006/relationships/image" Target="../media/image765.png"/><Relationship Id="rId229" Type="http://schemas.openxmlformats.org/officeDocument/2006/relationships/image" Target="../media/image793.png"/><Relationship Id="rId380" Type="http://schemas.openxmlformats.org/officeDocument/2006/relationships/customXml" Target="../ink/ink884.xml"/><Relationship Id="rId436" Type="http://schemas.openxmlformats.org/officeDocument/2006/relationships/customXml" Target="../ink/ink912.xml"/><Relationship Id="rId240" Type="http://schemas.openxmlformats.org/officeDocument/2006/relationships/customXml" Target="../ink/ink814.xml"/><Relationship Id="rId35" Type="http://schemas.openxmlformats.org/officeDocument/2006/relationships/image" Target="../media/image697.png"/><Relationship Id="rId77" Type="http://schemas.openxmlformats.org/officeDocument/2006/relationships/image" Target="../media/image718.png"/><Relationship Id="rId100" Type="http://schemas.openxmlformats.org/officeDocument/2006/relationships/customXml" Target="../ink/ink744.xml"/><Relationship Id="rId282" Type="http://schemas.openxmlformats.org/officeDocument/2006/relationships/customXml" Target="../ink/ink835.xml"/><Relationship Id="rId338" Type="http://schemas.openxmlformats.org/officeDocument/2006/relationships/customXml" Target="../ink/ink863.xml"/><Relationship Id="rId8" Type="http://schemas.openxmlformats.org/officeDocument/2006/relationships/customXml" Target="../ink/ink698.xml"/><Relationship Id="rId142" Type="http://schemas.openxmlformats.org/officeDocument/2006/relationships/customXml" Target="../ink/ink765.xml"/><Relationship Id="rId184" Type="http://schemas.openxmlformats.org/officeDocument/2006/relationships/customXml" Target="../ink/ink786.xml"/><Relationship Id="rId391" Type="http://schemas.openxmlformats.org/officeDocument/2006/relationships/image" Target="../media/image873.png"/><Relationship Id="rId405" Type="http://schemas.openxmlformats.org/officeDocument/2006/relationships/image" Target="../media/image880.png"/><Relationship Id="rId251" Type="http://schemas.openxmlformats.org/officeDocument/2006/relationships/image" Target="../media/image804.png"/><Relationship Id="rId46" Type="http://schemas.openxmlformats.org/officeDocument/2006/relationships/customXml" Target="../ink/ink717.xml"/><Relationship Id="rId293" Type="http://schemas.openxmlformats.org/officeDocument/2006/relationships/image" Target="../media/image825.png"/><Relationship Id="rId307" Type="http://schemas.openxmlformats.org/officeDocument/2006/relationships/image" Target="../media/image832.png"/><Relationship Id="rId349" Type="http://schemas.openxmlformats.org/officeDocument/2006/relationships/image" Target="../media/image852.png"/><Relationship Id="rId88" Type="http://schemas.openxmlformats.org/officeDocument/2006/relationships/customXml" Target="../ink/ink738.xml"/><Relationship Id="rId111" Type="http://schemas.openxmlformats.org/officeDocument/2006/relationships/image" Target="../media/image735.png"/><Relationship Id="rId153" Type="http://schemas.openxmlformats.org/officeDocument/2006/relationships/image" Target="../media/image755.png"/><Relationship Id="rId195" Type="http://schemas.openxmlformats.org/officeDocument/2006/relationships/image" Target="../media/image776.png"/><Relationship Id="rId209" Type="http://schemas.openxmlformats.org/officeDocument/2006/relationships/image" Target="../media/image783.png"/><Relationship Id="rId360" Type="http://schemas.openxmlformats.org/officeDocument/2006/relationships/customXml" Target="../ink/ink874.xml"/><Relationship Id="rId416" Type="http://schemas.openxmlformats.org/officeDocument/2006/relationships/customXml" Target="../ink/ink902.xml"/><Relationship Id="rId220" Type="http://schemas.openxmlformats.org/officeDocument/2006/relationships/customXml" Target="../ink/ink804.xml"/><Relationship Id="rId15" Type="http://schemas.openxmlformats.org/officeDocument/2006/relationships/image" Target="../media/image687.png"/><Relationship Id="rId57" Type="http://schemas.openxmlformats.org/officeDocument/2006/relationships/image" Target="../media/image708.png"/><Relationship Id="rId262" Type="http://schemas.openxmlformats.org/officeDocument/2006/relationships/customXml" Target="../ink/ink825.xml"/><Relationship Id="rId318" Type="http://schemas.openxmlformats.org/officeDocument/2006/relationships/customXml" Target="../ink/ink853.xml"/><Relationship Id="rId99" Type="http://schemas.openxmlformats.org/officeDocument/2006/relationships/image" Target="../media/image729.png"/><Relationship Id="rId122" Type="http://schemas.openxmlformats.org/officeDocument/2006/relationships/customXml" Target="../ink/ink755.xml"/><Relationship Id="rId164" Type="http://schemas.openxmlformats.org/officeDocument/2006/relationships/customXml" Target="../ink/ink776.xml"/><Relationship Id="rId371" Type="http://schemas.openxmlformats.org/officeDocument/2006/relationships/image" Target="../media/image863.png"/><Relationship Id="rId427" Type="http://schemas.openxmlformats.org/officeDocument/2006/relationships/image" Target="../media/image891.png"/><Relationship Id="rId26" Type="http://schemas.openxmlformats.org/officeDocument/2006/relationships/customXml" Target="../ink/ink707.xml"/><Relationship Id="rId231" Type="http://schemas.openxmlformats.org/officeDocument/2006/relationships/image" Target="../media/image794.png"/><Relationship Id="rId273" Type="http://schemas.openxmlformats.org/officeDocument/2006/relationships/image" Target="../media/image815.png"/><Relationship Id="rId329" Type="http://schemas.openxmlformats.org/officeDocument/2006/relationships/image" Target="../media/image842.png"/><Relationship Id="rId68" Type="http://schemas.openxmlformats.org/officeDocument/2006/relationships/customXml" Target="../ink/ink728.xml"/><Relationship Id="rId133" Type="http://schemas.openxmlformats.org/officeDocument/2006/relationships/image" Target="../media/image745.png"/><Relationship Id="rId175" Type="http://schemas.openxmlformats.org/officeDocument/2006/relationships/image" Target="../media/image766.png"/><Relationship Id="rId340" Type="http://schemas.openxmlformats.org/officeDocument/2006/relationships/customXml" Target="../ink/ink864.xml"/><Relationship Id="rId200" Type="http://schemas.openxmlformats.org/officeDocument/2006/relationships/customXml" Target="../ink/ink794.xml"/><Relationship Id="rId382" Type="http://schemas.openxmlformats.org/officeDocument/2006/relationships/customXml" Target="../ink/ink885.xml"/><Relationship Id="rId438" Type="http://schemas.openxmlformats.org/officeDocument/2006/relationships/customXml" Target="../ink/ink913.xml"/><Relationship Id="rId242" Type="http://schemas.openxmlformats.org/officeDocument/2006/relationships/customXml" Target="../ink/ink815.xml"/><Relationship Id="rId284" Type="http://schemas.openxmlformats.org/officeDocument/2006/relationships/customXml" Target="../ink/ink836.xml"/><Relationship Id="rId37" Type="http://schemas.openxmlformats.org/officeDocument/2006/relationships/image" Target="../media/image698.png"/><Relationship Id="rId79" Type="http://schemas.openxmlformats.org/officeDocument/2006/relationships/image" Target="../media/image719.png"/><Relationship Id="rId102" Type="http://schemas.openxmlformats.org/officeDocument/2006/relationships/customXml" Target="../ink/ink745.xml"/><Relationship Id="rId144" Type="http://schemas.openxmlformats.org/officeDocument/2006/relationships/customXml" Target="../ink/ink766.xml"/><Relationship Id="rId90" Type="http://schemas.openxmlformats.org/officeDocument/2006/relationships/customXml" Target="../ink/ink739.xml"/><Relationship Id="rId186" Type="http://schemas.openxmlformats.org/officeDocument/2006/relationships/customXml" Target="../ink/ink787.xml"/><Relationship Id="rId351" Type="http://schemas.openxmlformats.org/officeDocument/2006/relationships/image" Target="../media/image853.png"/><Relationship Id="rId393" Type="http://schemas.openxmlformats.org/officeDocument/2006/relationships/image" Target="../media/image874.png"/><Relationship Id="rId407" Type="http://schemas.openxmlformats.org/officeDocument/2006/relationships/image" Target="../media/image881.png"/><Relationship Id="rId211" Type="http://schemas.openxmlformats.org/officeDocument/2006/relationships/image" Target="../media/image784.png"/><Relationship Id="rId253" Type="http://schemas.openxmlformats.org/officeDocument/2006/relationships/image" Target="../media/image805.png"/><Relationship Id="rId295" Type="http://schemas.openxmlformats.org/officeDocument/2006/relationships/image" Target="../media/image826.png"/><Relationship Id="rId309" Type="http://schemas.openxmlformats.org/officeDocument/2006/relationships/image" Target="../media/image833.png"/><Relationship Id="rId48" Type="http://schemas.openxmlformats.org/officeDocument/2006/relationships/customXml" Target="../ink/ink718.xml"/><Relationship Id="rId113" Type="http://schemas.openxmlformats.org/officeDocument/2006/relationships/image" Target="../media/image736.png"/><Relationship Id="rId320" Type="http://schemas.openxmlformats.org/officeDocument/2006/relationships/customXml" Target="../ink/ink854.xml"/><Relationship Id="rId155" Type="http://schemas.openxmlformats.org/officeDocument/2006/relationships/image" Target="../media/image756.png"/><Relationship Id="rId197" Type="http://schemas.openxmlformats.org/officeDocument/2006/relationships/image" Target="../media/image777.png"/><Relationship Id="rId362" Type="http://schemas.openxmlformats.org/officeDocument/2006/relationships/customXml" Target="../ink/ink875.xml"/><Relationship Id="rId418" Type="http://schemas.openxmlformats.org/officeDocument/2006/relationships/customXml" Target="../ink/ink903.xml"/><Relationship Id="rId222" Type="http://schemas.openxmlformats.org/officeDocument/2006/relationships/customXml" Target="../ink/ink805.xml"/><Relationship Id="rId264" Type="http://schemas.openxmlformats.org/officeDocument/2006/relationships/customXml" Target="../ink/ink826.xml"/><Relationship Id="rId17" Type="http://schemas.openxmlformats.org/officeDocument/2006/relationships/image" Target="../media/image688.png"/><Relationship Id="rId59" Type="http://schemas.openxmlformats.org/officeDocument/2006/relationships/image" Target="../media/image709.png"/><Relationship Id="rId124" Type="http://schemas.openxmlformats.org/officeDocument/2006/relationships/customXml" Target="../ink/ink756.xml"/><Relationship Id="rId70" Type="http://schemas.openxmlformats.org/officeDocument/2006/relationships/customXml" Target="../ink/ink729.xml"/><Relationship Id="rId166" Type="http://schemas.openxmlformats.org/officeDocument/2006/relationships/customXml" Target="../ink/ink777.xml"/><Relationship Id="rId331" Type="http://schemas.openxmlformats.org/officeDocument/2006/relationships/image" Target="../media/image843.png"/><Relationship Id="rId373" Type="http://schemas.openxmlformats.org/officeDocument/2006/relationships/image" Target="../media/image864.png"/><Relationship Id="rId429" Type="http://schemas.openxmlformats.org/officeDocument/2006/relationships/image" Target="../media/image892.png"/><Relationship Id="rId1" Type="http://schemas.openxmlformats.org/officeDocument/2006/relationships/slideLayout" Target="../slideLayouts/slideLayout11.xml"/><Relationship Id="rId233" Type="http://schemas.openxmlformats.org/officeDocument/2006/relationships/image" Target="../media/image795.png"/><Relationship Id="rId440" Type="http://schemas.openxmlformats.org/officeDocument/2006/relationships/customXml" Target="../ink/ink914.xml"/><Relationship Id="rId28" Type="http://schemas.openxmlformats.org/officeDocument/2006/relationships/customXml" Target="../ink/ink708.xml"/><Relationship Id="rId275" Type="http://schemas.openxmlformats.org/officeDocument/2006/relationships/image" Target="../media/image816.png"/><Relationship Id="rId300" Type="http://schemas.openxmlformats.org/officeDocument/2006/relationships/customXml" Target="../ink/ink844.xml"/><Relationship Id="rId81" Type="http://schemas.openxmlformats.org/officeDocument/2006/relationships/image" Target="../media/image720.png"/><Relationship Id="rId135" Type="http://schemas.openxmlformats.org/officeDocument/2006/relationships/image" Target="../media/image746.png"/><Relationship Id="rId177" Type="http://schemas.openxmlformats.org/officeDocument/2006/relationships/image" Target="../media/image767.png"/><Relationship Id="rId342" Type="http://schemas.openxmlformats.org/officeDocument/2006/relationships/customXml" Target="../ink/ink865.xml"/><Relationship Id="rId384" Type="http://schemas.openxmlformats.org/officeDocument/2006/relationships/customXml" Target="../ink/ink886.xml"/><Relationship Id="rId202" Type="http://schemas.openxmlformats.org/officeDocument/2006/relationships/customXml" Target="../ink/ink795.xml"/><Relationship Id="rId244" Type="http://schemas.openxmlformats.org/officeDocument/2006/relationships/customXml" Target="../ink/ink81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8.png"/><Relationship Id="rId21" Type="http://schemas.openxmlformats.org/officeDocument/2006/relationships/image" Target="../media/image910.png"/><Relationship Id="rId42" Type="http://schemas.openxmlformats.org/officeDocument/2006/relationships/customXml" Target="../ink/ink937.xml"/><Relationship Id="rId63" Type="http://schemas.openxmlformats.org/officeDocument/2006/relationships/image" Target="../media/image931.png"/><Relationship Id="rId84" Type="http://schemas.openxmlformats.org/officeDocument/2006/relationships/customXml" Target="../ink/ink958.xml"/><Relationship Id="rId138" Type="http://schemas.openxmlformats.org/officeDocument/2006/relationships/customXml" Target="../ink/ink985.xml"/><Relationship Id="rId159" Type="http://schemas.openxmlformats.org/officeDocument/2006/relationships/image" Target="../media/image979.png"/><Relationship Id="rId170" Type="http://schemas.openxmlformats.org/officeDocument/2006/relationships/customXml" Target="../ink/ink1001.xml"/><Relationship Id="rId191" Type="http://schemas.openxmlformats.org/officeDocument/2006/relationships/image" Target="../media/image995.png"/><Relationship Id="rId107" Type="http://schemas.openxmlformats.org/officeDocument/2006/relationships/image" Target="../media/image953.png"/><Relationship Id="rId11" Type="http://schemas.openxmlformats.org/officeDocument/2006/relationships/image" Target="../media/image905.png"/><Relationship Id="rId32" Type="http://schemas.openxmlformats.org/officeDocument/2006/relationships/customXml" Target="../ink/ink932.xml"/><Relationship Id="rId53" Type="http://schemas.openxmlformats.org/officeDocument/2006/relationships/image" Target="../media/image926.png"/><Relationship Id="rId74" Type="http://schemas.openxmlformats.org/officeDocument/2006/relationships/customXml" Target="../ink/ink953.xml"/><Relationship Id="rId128" Type="http://schemas.openxmlformats.org/officeDocument/2006/relationships/customXml" Target="../ink/ink980.xml"/><Relationship Id="rId149" Type="http://schemas.openxmlformats.org/officeDocument/2006/relationships/image" Target="../media/image974.png"/><Relationship Id="rId5" Type="http://schemas.openxmlformats.org/officeDocument/2006/relationships/image" Target="../media/image902.png"/><Relationship Id="rId95" Type="http://schemas.openxmlformats.org/officeDocument/2006/relationships/image" Target="../media/image947.png"/><Relationship Id="rId160" Type="http://schemas.openxmlformats.org/officeDocument/2006/relationships/customXml" Target="../ink/ink996.xml"/><Relationship Id="rId181" Type="http://schemas.openxmlformats.org/officeDocument/2006/relationships/image" Target="../media/image990.png"/><Relationship Id="rId22" Type="http://schemas.openxmlformats.org/officeDocument/2006/relationships/customXml" Target="../ink/ink927.xml"/><Relationship Id="rId43" Type="http://schemas.openxmlformats.org/officeDocument/2006/relationships/image" Target="../media/image921.png"/><Relationship Id="rId64" Type="http://schemas.openxmlformats.org/officeDocument/2006/relationships/customXml" Target="../ink/ink948.xml"/><Relationship Id="rId118" Type="http://schemas.openxmlformats.org/officeDocument/2006/relationships/customXml" Target="../ink/ink975.xml"/><Relationship Id="rId139" Type="http://schemas.openxmlformats.org/officeDocument/2006/relationships/image" Target="../media/image969.png"/><Relationship Id="rId85" Type="http://schemas.openxmlformats.org/officeDocument/2006/relationships/image" Target="../media/image942.png"/><Relationship Id="rId150" Type="http://schemas.openxmlformats.org/officeDocument/2006/relationships/customXml" Target="../ink/ink991.xml"/><Relationship Id="rId171" Type="http://schemas.openxmlformats.org/officeDocument/2006/relationships/image" Target="../media/image985.png"/><Relationship Id="rId192" Type="http://schemas.openxmlformats.org/officeDocument/2006/relationships/customXml" Target="../ink/ink1012.xml"/><Relationship Id="rId12" Type="http://schemas.openxmlformats.org/officeDocument/2006/relationships/customXml" Target="../ink/ink922.xml"/><Relationship Id="rId33" Type="http://schemas.openxmlformats.org/officeDocument/2006/relationships/image" Target="../media/image916.png"/><Relationship Id="rId108" Type="http://schemas.openxmlformats.org/officeDocument/2006/relationships/customXml" Target="../ink/ink970.xml"/><Relationship Id="rId129" Type="http://schemas.openxmlformats.org/officeDocument/2006/relationships/image" Target="../media/image964.png"/><Relationship Id="rId54" Type="http://schemas.openxmlformats.org/officeDocument/2006/relationships/customXml" Target="../ink/ink943.xml"/><Relationship Id="rId75" Type="http://schemas.openxmlformats.org/officeDocument/2006/relationships/image" Target="../media/image937.png"/><Relationship Id="rId96" Type="http://schemas.openxmlformats.org/officeDocument/2006/relationships/customXml" Target="../ink/ink964.xml"/><Relationship Id="rId140" Type="http://schemas.openxmlformats.org/officeDocument/2006/relationships/customXml" Target="../ink/ink986.xml"/><Relationship Id="rId161" Type="http://schemas.openxmlformats.org/officeDocument/2006/relationships/image" Target="../media/image980.png"/><Relationship Id="rId182" Type="http://schemas.openxmlformats.org/officeDocument/2006/relationships/customXml" Target="../ink/ink1007.xml"/><Relationship Id="rId6" Type="http://schemas.openxmlformats.org/officeDocument/2006/relationships/customXml" Target="../ink/ink919.xml"/><Relationship Id="rId23" Type="http://schemas.openxmlformats.org/officeDocument/2006/relationships/image" Target="../media/image911.png"/><Relationship Id="rId119" Type="http://schemas.openxmlformats.org/officeDocument/2006/relationships/image" Target="../media/image959.png"/><Relationship Id="rId44" Type="http://schemas.openxmlformats.org/officeDocument/2006/relationships/customXml" Target="../ink/ink938.xml"/><Relationship Id="rId65" Type="http://schemas.openxmlformats.org/officeDocument/2006/relationships/image" Target="../media/image932.png"/><Relationship Id="rId86" Type="http://schemas.openxmlformats.org/officeDocument/2006/relationships/customXml" Target="../ink/ink959.xml"/><Relationship Id="rId130" Type="http://schemas.openxmlformats.org/officeDocument/2006/relationships/customXml" Target="../ink/ink981.xml"/><Relationship Id="rId151" Type="http://schemas.openxmlformats.org/officeDocument/2006/relationships/image" Target="../media/image975.png"/><Relationship Id="rId172" Type="http://schemas.openxmlformats.org/officeDocument/2006/relationships/customXml" Target="../ink/ink1002.xml"/><Relationship Id="rId193" Type="http://schemas.openxmlformats.org/officeDocument/2006/relationships/image" Target="../media/image996.png"/><Relationship Id="rId13" Type="http://schemas.openxmlformats.org/officeDocument/2006/relationships/image" Target="../media/image906.png"/><Relationship Id="rId109" Type="http://schemas.openxmlformats.org/officeDocument/2006/relationships/image" Target="../media/image954.png"/><Relationship Id="rId34" Type="http://schemas.openxmlformats.org/officeDocument/2006/relationships/customXml" Target="../ink/ink933.xml"/><Relationship Id="rId55" Type="http://schemas.openxmlformats.org/officeDocument/2006/relationships/image" Target="../media/image927.png"/><Relationship Id="rId76" Type="http://schemas.openxmlformats.org/officeDocument/2006/relationships/customXml" Target="../ink/ink954.xml"/><Relationship Id="rId97" Type="http://schemas.openxmlformats.org/officeDocument/2006/relationships/image" Target="../media/image948.png"/><Relationship Id="rId120" Type="http://schemas.openxmlformats.org/officeDocument/2006/relationships/customXml" Target="../ink/ink976.xml"/><Relationship Id="rId141" Type="http://schemas.openxmlformats.org/officeDocument/2006/relationships/image" Target="../media/image970.png"/><Relationship Id="rId7" Type="http://schemas.openxmlformats.org/officeDocument/2006/relationships/image" Target="../media/image903.png"/><Relationship Id="rId162" Type="http://schemas.openxmlformats.org/officeDocument/2006/relationships/customXml" Target="../ink/ink997.xml"/><Relationship Id="rId183" Type="http://schemas.openxmlformats.org/officeDocument/2006/relationships/image" Target="../media/image991.png"/><Relationship Id="rId2" Type="http://schemas.openxmlformats.org/officeDocument/2006/relationships/customXml" Target="../ink/ink917.xml"/><Relationship Id="rId29" Type="http://schemas.openxmlformats.org/officeDocument/2006/relationships/image" Target="../media/image914.png"/><Relationship Id="rId24" Type="http://schemas.openxmlformats.org/officeDocument/2006/relationships/customXml" Target="../ink/ink928.xml"/><Relationship Id="rId40" Type="http://schemas.openxmlformats.org/officeDocument/2006/relationships/customXml" Target="../ink/ink936.xml"/><Relationship Id="rId45" Type="http://schemas.openxmlformats.org/officeDocument/2006/relationships/image" Target="../media/image922.png"/><Relationship Id="rId66" Type="http://schemas.openxmlformats.org/officeDocument/2006/relationships/customXml" Target="../ink/ink949.xml"/><Relationship Id="rId87" Type="http://schemas.openxmlformats.org/officeDocument/2006/relationships/image" Target="../media/image943.png"/><Relationship Id="rId110" Type="http://schemas.openxmlformats.org/officeDocument/2006/relationships/customXml" Target="../ink/ink971.xml"/><Relationship Id="rId115" Type="http://schemas.openxmlformats.org/officeDocument/2006/relationships/image" Target="../media/image957.png"/><Relationship Id="rId131" Type="http://schemas.openxmlformats.org/officeDocument/2006/relationships/image" Target="../media/image965.png"/><Relationship Id="rId136" Type="http://schemas.openxmlformats.org/officeDocument/2006/relationships/customXml" Target="../ink/ink984.xml"/><Relationship Id="rId157" Type="http://schemas.openxmlformats.org/officeDocument/2006/relationships/image" Target="../media/image978.png"/><Relationship Id="rId178" Type="http://schemas.openxmlformats.org/officeDocument/2006/relationships/customXml" Target="../ink/ink1005.xml"/><Relationship Id="rId61" Type="http://schemas.openxmlformats.org/officeDocument/2006/relationships/image" Target="../media/image930.png"/><Relationship Id="rId82" Type="http://schemas.openxmlformats.org/officeDocument/2006/relationships/customXml" Target="../ink/ink957.xml"/><Relationship Id="rId152" Type="http://schemas.openxmlformats.org/officeDocument/2006/relationships/customXml" Target="../ink/ink992.xml"/><Relationship Id="rId173" Type="http://schemas.openxmlformats.org/officeDocument/2006/relationships/image" Target="../media/image986.png"/><Relationship Id="rId194" Type="http://schemas.openxmlformats.org/officeDocument/2006/relationships/customXml" Target="../ink/ink1013.xml"/><Relationship Id="rId199" Type="http://schemas.openxmlformats.org/officeDocument/2006/relationships/image" Target="../media/image999.png"/><Relationship Id="rId203" Type="http://schemas.openxmlformats.org/officeDocument/2006/relationships/image" Target="../media/image1001.png"/><Relationship Id="rId19" Type="http://schemas.openxmlformats.org/officeDocument/2006/relationships/image" Target="../media/image909.png"/><Relationship Id="rId14" Type="http://schemas.openxmlformats.org/officeDocument/2006/relationships/customXml" Target="../ink/ink923.xml"/><Relationship Id="rId30" Type="http://schemas.openxmlformats.org/officeDocument/2006/relationships/customXml" Target="../ink/ink931.xml"/><Relationship Id="rId35" Type="http://schemas.openxmlformats.org/officeDocument/2006/relationships/image" Target="../media/image917.png"/><Relationship Id="rId56" Type="http://schemas.openxmlformats.org/officeDocument/2006/relationships/customXml" Target="../ink/ink944.xml"/><Relationship Id="rId77" Type="http://schemas.openxmlformats.org/officeDocument/2006/relationships/image" Target="../media/image938.png"/><Relationship Id="rId100" Type="http://schemas.openxmlformats.org/officeDocument/2006/relationships/customXml" Target="../ink/ink966.xml"/><Relationship Id="rId105" Type="http://schemas.openxmlformats.org/officeDocument/2006/relationships/image" Target="../media/image952.png"/><Relationship Id="rId126" Type="http://schemas.openxmlformats.org/officeDocument/2006/relationships/customXml" Target="../ink/ink979.xml"/><Relationship Id="rId147" Type="http://schemas.openxmlformats.org/officeDocument/2006/relationships/image" Target="../media/image973.png"/><Relationship Id="rId168" Type="http://schemas.openxmlformats.org/officeDocument/2006/relationships/customXml" Target="../ink/ink1000.xml"/><Relationship Id="rId8" Type="http://schemas.openxmlformats.org/officeDocument/2006/relationships/customXml" Target="../ink/ink920.xml"/><Relationship Id="rId51" Type="http://schemas.openxmlformats.org/officeDocument/2006/relationships/image" Target="../media/image925.png"/><Relationship Id="rId72" Type="http://schemas.openxmlformats.org/officeDocument/2006/relationships/customXml" Target="../ink/ink952.xml"/><Relationship Id="rId93" Type="http://schemas.openxmlformats.org/officeDocument/2006/relationships/image" Target="../media/image946.png"/><Relationship Id="rId98" Type="http://schemas.openxmlformats.org/officeDocument/2006/relationships/customXml" Target="../ink/ink965.xml"/><Relationship Id="rId121" Type="http://schemas.openxmlformats.org/officeDocument/2006/relationships/image" Target="../media/image960.png"/><Relationship Id="rId142" Type="http://schemas.openxmlformats.org/officeDocument/2006/relationships/customXml" Target="../ink/ink987.xml"/><Relationship Id="rId163" Type="http://schemas.openxmlformats.org/officeDocument/2006/relationships/image" Target="../media/image981.png"/><Relationship Id="rId184" Type="http://schemas.openxmlformats.org/officeDocument/2006/relationships/customXml" Target="../ink/ink1008.xml"/><Relationship Id="rId189" Type="http://schemas.openxmlformats.org/officeDocument/2006/relationships/image" Target="../media/image994.png"/><Relationship Id="rId3" Type="http://schemas.openxmlformats.org/officeDocument/2006/relationships/image" Target="../media/image901.png"/><Relationship Id="rId25" Type="http://schemas.openxmlformats.org/officeDocument/2006/relationships/image" Target="../media/image912.png"/><Relationship Id="rId46" Type="http://schemas.openxmlformats.org/officeDocument/2006/relationships/customXml" Target="../ink/ink939.xml"/><Relationship Id="rId67" Type="http://schemas.openxmlformats.org/officeDocument/2006/relationships/image" Target="../media/image933.png"/><Relationship Id="rId116" Type="http://schemas.openxmlformats.org/officeDocument/2006/relationships/customXml" Target="../ink/ink974.xml"/><Relationship Id="rId137" Type="http://schemas.openxmlformats.org/officeDocument/2006/relationships/image" Target="../media/image968.png"/><Relationship Id="rId158" Type="http://schemas.openxmlformats.org/officeDocument/2006/relationships/customXml" Target="../ink/ink995.xml"/><Relationship Id="rId20" Type="http://schemas.openxmlformats.org/officeDocument/2006/relationships/customXml" Target="../ink/ink926.xml"/><Relationship Id="rId41" Type="http://schemas.openxmlformats.org/officeDocument/2006/relationships/image" Target="../media/image920.png"/><Relationship Id="rId62" Type="http://schemas.openxmlformats.org/officeDocument/2006/relationships/customXml" Target="../ink/ink947.xml"/><Relationship Id="rId83" Type="http://schemas.openxmlformats.org/officeDocument/2006/relationships/image" Target="../media/image941.png"/><Relationship Id="rId88" Type="http://schemas.openxmlformats.org/officeDocument/2006/relationships/customXml" Target="../ink/ink960.xml"/><Relationship Id="rId111" Type="http://schemas.openxmlformats.org/officeDocument/2006/relationships/image" Target="../media/image955.png"/><Relationship Id="rId132" Type="http://schemas.openxmlformats.org/officeDocument/2006/relationships/customXml" Target="../ink/ink982.xml"/><Relationship Id="rId153" Type="http://schemas.openxmlformats.org/officeDocument/2006/relationships/image" Target="../media/image976.png"/><Relationship Id="rId174" Type="http://schemas.openxmlformats.org/officeDocument/2006/relationships/customXml" Target="../ink/ink1003.xml"/><Relationship Id="rId179" Type="http://schemas.openxmlformats.org/officeDocument/2006/relationships/image" Target="../media/image989.png"/><Relationship Id="rId195" Type="http://schemas.openxmlformats.org/officeDocument/2006/relationships/image" Target="../media/image997.png"/><Relationship Id="rId190" Type="http://schemas.openxmlformats.org/officeDocument/2006/relationships/customXml" Target="../ink/ink1011.xml"/><Relationship Id="rId15" Type="http://schemas.openxmlformats.org/officeDocument/2006/relationships/image" Target="../media/image907.png"/><Relationship Id="rId36" Type="http://schemas.openxmlformats.org/officeDocument/2006/relationships/customXml" Target="../ink/ink934.xml"/><Relationship Id="rId57" Type="http://schemas.openxmlformats.org/officeDocument/2006/relationships/image" Target="../media/image928.png"/><Relationship Id="rId106" Type="http://schemas.openxmlformats.org/officeDocument/2006/relationships/customXml" Target="../ink/ink969.xml"/><Relationship Id="rId127" Type="http://schemas.openxmlformats.org/officeDocument/2006/relationships/image" Target="../media/image963.png"/><Relationship Id="rId10" Type="http://schemas.openxmlformats.org/officeDocument/2006/relationships/customXml" Target="../ink/ink921.xml"/><Relationship Id="rId31" Type="http://schemas.openxmlformats.org/officeDocument/2006/relationships/image" Target="../media/image915.png"/><Relationship Id="rId52" Type="http://schemas.openxmlformats.org/officeDocument/2006/relationships/customXml" Target="../ink/ink942.xml"/><Relationship Id="rId73" Type="http://schemas.openxmlformats.org/officeDocument/2006/relationships/image" Target="../media/image936.png"/><Relationship Id="rId78" Type="http://schemas.openxmlformats.org/officeDocument/2006/relationships/customXml" Target="../ink/ink955.xml"/><Relationship Id="rId94" Type="http://schemas.openxmlformats.org/officeDocument/2006/relationships/customXml" Target="../ink/ink963.xml"/><Relationship Id="rId99" Type="http://schemas.openxmlformats.org/officeDocument/2006/relationships/image" Target="../media/image949.png"/><Relationship Id="rId101" Type="http://schemas.openxmlformats.org/officeDocument/2006/relationships/image" Target="../media/image950.png"/><Relationship Id="rId122" Type="http://schemas.openxmlformats.org/officeDocument/2006/relationships/customXml" Target="../ink/ink977.xml"/><Relationship Id="rId143" Type="http://schemas.openxmlformats.org/officeDocument/2006/relationships/image" Target="../media/image971.png"/><Relationship Id="rId148" Type="http://schemas.openxmlformats.org/officeDocument/2006/relationships/customXml" Target="../ink/ink990.xml"/><Relationship Id="rId164" Type="http://schemas.openxmlformats.org/officeDocument/2006/relationships/customXml" Target="../ink/ink998.xml"/><Relationship Id="rId169" Type="http://schemas.openxmlformats.org/officeDocument/2006/relationships/image" Target="../media/image984.png"/><Relationship Id="rId185" Type="http://schemas.openxmlformats.org/officeDocument/2006/relationships/image" Target="../media/image992.png"/><Relationship Id="rId4" Type="http://schemas.openxmlformats.org/officeDocument/2006/relationships/customXml" Target="../ink/ink918.xml"/><Relationship Id="rId9" Type="http://schemas.openxmlformats.org/officeDocument/2006/relationships/image" Target="../media/image904.png"/><Relationship Id="rId180" Type="http://schemas.openxmlformats.org/officeDocument/2006/relationships/customXml" Target="../ink/ink1006.xml"/><Relationship Id="rId26" Type="http://schemas.openxmlformats.org/officeDocument/2006/relationships/customXml" Target="../ink/ink929.xml"/><Relationship Id="rId47" Type="http://schemas.openxmlformats.org/officeDocument/2006/relationships/image" Target="../media/image923.png"/><Relationship Id="rId68" Type="http://schemas.openxmlformats.org/officeDocument/2006/relationships/customXml" Target="../ink/ink950.xml"/><Relationship Id="rId89" Type="http://schemas.openxmlformats.org/officeDocument/2006/relationships/image" Target="../media/image944.png"/><Relationship Id="rId112" Type="http://schemas.openxmlformats.org/officeDocument/2006/relationships/customXml" Target="../ink/ink972.xml"/><Relationship Id="rId133" Type="http://schemas.openxmlformats.org/officeDocument/2006/relationships/image" Target="../media/image966.png"/><Relationship Id="rId154" Type="http://schemas.openxmlformats.org/officeDocument/2006/relationships/customXml" Target="../ink/ink993.xml"/><Relationship Id="rId175" Type="http://schemas.openxmlformats.org/officeDocument/2006/relationships/image" Target="../media/image987.png"/><Relationship Id="rId196" Type="http://schemas.openxmlformats.org/officeDocument/2006/relationships/customXml" Target="../ink/ink1014.xml"/><Relationship Id="rId200" Type="http://schemas.openxmlformats.org/officeDocument/2006/relationships/customXml" Target="../ink/ink1016.xml"/><Relationship Id="rId16" Type="http://schemas.openxmlformats.org/officeDocument/2006/relationships/customXml" Target="../ink/ink924.xml"/><Relationship Id="rId37" Type="http://schemas.openxmlformats.org/officeDocument/2006/relationships/image" Target="../media/image918.png"/><Relationship Id="rId58" Type="http://schemas.openxmlformats.org/officeDocument/2006/relationships/customXml" Target="../ink/ink945.xml"/><Relationship Id="rId79" Type="http://schemas.openxmlformats.org/officeDocument/2006/relationships/image" Target="../media/image939.png"/><Relationship Id="rId102" Type="http://schemas.openxmlformats.org/officeDocument/2006/relationships/customXml" Target="../ink/ink967.xml"/><Relationship Id="rId123" Type="http://schemas.openxmlformats.org/officeDocument/2006/relationships/image" Target="../media/image961.png"/><Relationship Id="rId144" Type="http://schemas.openxmlformats.org/officeDocument/2006/relationships/customXml" Target="../ink/ink988.xml"/><Relationship Id="rId90" Type="http://schemas.openxmlformats.org/officeDocument/2006/relationships/customXml" Target="../ink/ink961.xml"/><Relationship Id="rId165" Type="http://schemas.openxmlformats.org/officeDocument/2006/relationships/image" Target="../media/image982.png"/><Relationship Id="rId186" Type="http://schemas.openxmlformats.org/officeDocument/2006/relationships/customXml" Target="../ink/ink1009.xml"/><Relationship Id="rId27" Type="http://schemas.openxmlformats.org/officeDocument/2006/relationships/image" Target="../media/image913.png"/><Relationship Id="rId48" Type="http://schemas.openxmlformats.org/officeDocument/2006/relationships/customXml" Target="../ink/ink940.xml"/><Relationship Id="rId69" Type="http://schemas.openxmlformats.org/officeDocument/2006/relationships/image" Target="../media/image934.png"/><Relationship Id="rId113" Type="http://schemas.openxmlformats.org/officeDocument/2006/relationships/image" Target="../media/image956.png"/><Relationship Id="rId134" Type="http://schemas.openxmlformats.org/officeDocument/2006/relationships/customXml" Target="../ink/ink983.xml"/><Relationship Id="rId80" Type="http://schemas.openxmlformats.org/officeDocument/2006/relationships/customXml" Target="../ink/ink956.xml"/><Relationship Id="rId155" Type="http://schemas.openxmlformats.org/officeDocument/2006/relationships/image" Target="../media/image977.png"/><Relationship Id="rId176" Type="http://schemas.openxmlformats.org/officeDocument/2006/relationships/customXml" Target="../ink/ink1004.xml"/><Relationship Id="rId197" Type="http://schemas.openxmlformats.org/officeDocument/2006/relationships/image" Target="../media/image998.png"/><Relationship Id="rId201" Type="http://schemas.openxmlformats.org/officeDocument/2006/relationships/image" Target="../media/image1000.png"/><Relationship Id="rId17" Type="http://schemas.openxmlformats.org/officeDocument/2006/relationships/image" Target="../media/image908.png"/><Relationship Id="rId38" Type="http://schemas.openxmlformats.org/officeDocument/2006/relationships/customXml" Target="../ink/ink935.xml"/><Relationship Id="rId59" Type="http://schemas.openxmlformats.org/officeDocument/2006/relationships/image" Target="../media/image929.png"/><Relationship Id="rId103" Type="http://schemas.openxmlformats.org/officeDocument/2006/relationships/image" Target="../media/image951.png"/><Relationship Id="rId124" Type="http://schemas.openxmlformats.org/officeDocument/2006/relationships/customXml" Target="../ink/ink978.xml"/><Relationship Id="rId70" Type="http://schemas.openxmlformats.org/officeDocument/2006/relationships/customXml" Target="../ink/ink951.xml"/><Relationship Id="rId91" Type="http://schemas.openxmlformats.org/officeDocument/2006/relationships/image" Target="../media/image945.png"/><Relationship Id="rId145" Type="http://schemas.openxmlformats.org/officeDocument/2006/relationships/image" Target="../media/image972.png"/><Relationship Id="rId166" Type="http://schemas.openxmlformats.org/officeDocument/2006/relationships/customXml" Target="../ink/ink999.xml"/><Relationship Id="rId187" Type="http://schemas.openxmlformats.org/officeDocument/2006/relationships/image" Target="../media/image993.png"/><Relationship Id="rId1" Type="http://schemas.openxmlformats.org/officeDocument/2006/relationships/slideLayout" Target="../slideLayouts/slideLayout11.xml"/><Relationship Id="rId28" Type="http://schemas.openxmlformats.org/officeDocument/2006/relationships/customXml" Target="../ink/ink930.xml"/><Relationship Id="rId49" Type="http://schemas.openxmlformats.org/officeDocument/2006/relationships/image" Target="../media/image924.png"/><Relationship Id="rId114" Type="http://schemas.openxmlformats.org/officeDocument/2006/relationships/customXml" Target="../ink/ink973.xml"/><Relationship Id="rId60" Type="http://schemas.openxmlformats.org/officeDocument/2006/relationships/customXml" Target="../ink/ink946.xml"/><Relationship Id="rId81" Type="http://schemas.openxmlformats.org/officeDocument/2006/relationships/image" Target="../media/image940.png"/><Relationship Id="rId135" Type="http://schemas.openxmlformats.org/officeDocument/2006/relationships/image" Target="../media/image967.png"/><Relationship Id="rId156" Type="http://schemas.openxmlformats.org/officeDocument/2006/relationships/customXml" Target="../ink/ink994.xml"/><Relationship Id="rId177" Type="http://schemas.openxmlformats.org/officeDocument/2006/relationships/image" Target="../media/image988.png"/><Relationship Id="rId198" Type="http://schemas.openxmlformats.org/officeDocument/2006/relationships/customXml" Target="../ink/ink1015.xml"/><Relationship Id="rId202" Type="http://schemas.openxmlformats.org/officeDocument/2006/relationships/customXml" Target="../ink/ink1017.xml"/><Relationship Id="rId18" Type="http://schemas.openxmlformats.org/officeDocument/2006/relationships/customXml" Target="../ink/ink925.xml"/><Relationship Id="rId39" Type="http://schemas.openxmlformats.org/officeDocument/2006/relationships/image" Target="../media/image919.png"/><Relationship Id="rId50" Type="http://schemas.openxmlformats.org/officeDocument/2006/relationships/customXml" Target="../ink/ink941.xml"/><Relationship Id="rId104" Type="http://schemas.openxmlformats.org/officeDocument/2006/relationships/customXml" Target="../ink/ink968.xml"/><Relationship Id="rId125" Type="http://schemas.openxmlformats.org/officeDocument/2006/relationships/image" Target="../media/image962.png"/><Relationship Id="rId146" Type="http://schemas.openxmlformats.org/officeDocument/2006/relationships/customXml" Target="../ink/ink989.xml"/><Relationship Id="rId167" Type="http://schemas.openxmlformats.org/officeDocument/2006/relationships/image" Target="../media/image983.png"/><Relationship Id="rId188" Type="http://schemas.openxmlformats.org/officeDocument/2006/relationships/customXml" Target="../ink/ink1010.xml"/><Relationship Id="rId71" Type="http://schemas.openxmlformats.org/officeDocument/2006/relationships/image" Target="../media/image935.png"/><Relationship Id="rId92" Type="http://schemas.openxmlformats.org/officeDocument/2006/relationships/customXml" Target="../ink/ink96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9.png"/><Relationship Id="rId299" Type="http://schemas.openxmlformats.org/officeDocument/2006/relationships/image" Target="../media/image1150.png"/><Relationship Id="rId21" Type="http://schemas.openxmlformats.org/officeDocument/2006/relationships/image" Target="../media/image1011.png"/><Relationship Id="rId63" Type="http://schemas.openxmlformats.org/officeDocument/2006/relationships/image" Target="../media/image1032.png"/><Relationship Id="rId159" Type="http://schemas.openxmlformats.org/officeDocument/2006/relationships/image" Target="../media/image1080.png"/><Relationship Id="rId324" Type="http://schemas.openxmlformats.org/officeDocument/2006/relationships/customXml" Target="../ink/ink1179.xml"/><Relationship Id="rId170" Type="http://schemas.openxmlformats.org/officeDocument/2006/relationships/customXml" Target="../ink/ink1102.xml"/><Relationship Id="rId226" Type="http://schemas.openxmlformats.org/officeDocument/2006/relationships/customXml" Target="../ink/ink1130.xml"/><Relationship Id="rId268" Type="http://schemas.openxmlformats.org/officeDocument/2006/relationships/customXml" Target="../ink/ink1151.xml"/><Relationship Id="rId32" Type="http://schemas.openxmlformats.org/officeDocument/2006/relationships/customXml" Target="../ink/ink1033.xml"/><Relationship Id="rId74" Type="http://schemas.openxmlformats.org/officeDocument/2006/relationships/customXml" Target="../ink/ink1054.xml"/><Relationship Id="rId128" Type="http://schemas.openxmlformats.org/officeDocument/2006/relationships/customXml" Target="../ink/ink1081.xml"/><Relationship Id="rId335" Type="http://schemas.openxmlformats.org/officeDocument/2006/relationships/image" Target="../media/image1168.png"/><Relationship Id="rId5" Type="http://schemas.openxmlformats.org/officeDocument/2006/relationships/image" Target="../media/image1003.png"/><Relationship Id="rId181" Type="http://schemas.openxmlformats.org/officeDocument/2006/relationships/image" Target="../media/image1091.png"/><Relationship Id="rId237" Type="http://schemas.openxmlformats.org/officeDocument/2006/relationships/image" Target="../media/image1119.png"/><Relationship Id="rId279" Type="http://schemas.openxmlformats.org/officeDocument/2006/relationships/image" Target="../media/image1140.png"/><Relationship Id="rId43" Type="http://schemas.openxmlformats.org/officeDocument/2006/relationships/image" Target="../media/image1022.png"/><Relationship Id="rId139" Type="http://schemas.openxmlformats.org/officeDocument/2006/relationships/image" Target="../media/image1070.png"/><Relationship Id="rId290" Type="http://schemas.openxmlformats.org/officeDocument/2006/relationships/customXml" Target="../ink/ink1162.xml"/><Relationship Id="rId304" Type="http://schemas.openxmlformats.org/officeDocument/2006/relationships/customXml" Target="../ink/ink1169.xml"/><Relationship Id="rId85" Type="http://schemas.openxmlformats.org/officeDocument/2006/relationships/image" Target="../media/image1043.png"/><Relationship Id="rId150" Type="http://schemas.openxmlformats.org/officeDocument/2006/relationships/customXml" Target="../ink/ink1092.xml"/><Relationship Id="rId192" Type="http://schemas.openxmlformats.org/officeDocument/2006/relationships/customXml" Target="../ink/ink1113.xml"/><Relationship Id="rId206" Type="http://schemas.openxmlformats.org/officeDocument/2006/relationships/customXml" Target="../ink/ink1120.xml"/><Relationship Id="rId248" Type="http://schemas.openxmlformats.org/officeDocument/2006/relationships/customXml" Target="../ink/ink1141.xml"/><Relationship Id="rId12" Type="http://schemas.openxmlformats.org/officeDocument/2006/relationships/customXml" Target="../ink/ink1023.xml"/><Relationship Id="rId108" Type="http://schemas.openxmlformats.org/officeDocument/2006/relationships/customXml" Target="../ink/ink1071.xml"/><Relationship Id="rId315" Type="http://schemas.openxmlformats.org/officeDocument/2006/relationships/image" Target="../media/image1158.png"/><Relationship Id="rId54" Type="http://schemas.openxmlformats.org/officeDocument/2006/relationships/customXml" Target="../ink/ink1044.xml"/><Relationship Id="rId96" Type="http://schemas.openxmlformats.org/officeDocument/2006/relationships/customXml" Target="../ink/ink1065.xml"/><Relationship Id="rId161" Type="http://schemas.openxmlformats.org/officeDocument/2006/relationships/image" Target="../media/image1081.png"/><Relationship Id="rId217" Type="http://schemas.openxmlformats.org/officeDocument/2006/relationships/image" Target="../media/image1109.png"/><Relationship Id="rId259" Type="http://schemas.openxmlformats.org/officeDocument/2006/relationships/image" Target="../media/image1130.png"/><Relationship Id="rId23" Type="http://schemas.openxmlformats.org/officeDocument/2006/relationships/image" Target="../media/image1012.png"/><Relationship Id="rId119" Type="http://schemas.openxmlformats.org/officeDocument/2006/relationships/image" Target="../media/image1060.png"/><Relationship Id="rId270" Type="http://schemas.openxmlformats.org/officeDocument/2006/relationships/customXml" Target="../ink/ink1152.xml"/><Relationship Id="rId326" Type="http://schemas.openxmlformats.org/officeDocument/2006/relationships/customXml" Target="../ink/ink1180.xml"/><Relationship Id="rId65" Type="http://schemas.openxmlformats.org/officeDocument/2006/relationships/image" Target="../media/image1033.png"/><Relationship Id="rId130" Type="http://schemas.openxmlformats.org/officeDocument/2006/relationships/customXml" Target="../ink/ink1082.xml"/><Relationship Id="rId172" Type="http://schemas.openxmlformats.org/officeDocument/2006/relationships/customXml" Target="../ink/ink1103.xml"/><Relationship Id="rId228" Type="http://schemas.openxmlformats.org/officeDocument/2006/relationships/customXml" Target="../ink/ink1131.xml"/><Relationship Id="rId281" Type="http://schemas.openxmlformats.org/officeDocument/2006/relationships/image" Target="../media/image1141.png"/><Relationship Id="rId337" Type="http://schemas.openxmlformats.org/officeDocument/2006/relationships/image" Target="../media/image1169.png"/><Relationship Id="rId34" Type="http://schemas.openxmlformats.org/officeDocument/2006/relationships/customXml" Target="../ink/ink1034.xml"/><Relationship Id="rId76" Type="http://schemas.openxmlformats.org/officeDocument/2006/relationships/customXml" Target="../ink/ink1055.xml"/><Relationship Id="rId141" Type="http://schemas.openxmlformats.org/officeDocument/2006/relationships/image" Target="../media/image1071.png"/><Relationship Id="rId7" Type="http://schemas.openxmlformats.org/officeDocument/2006/relationships/image" Target="../media/image1004.png"/><Relationship Id="rId183" Type="http://schemas.openxmlformats.org/officeDocument/2006/relationships/image" Target="../media/image1092.png"/><Relationship Id="rId239" Type="http://schemas.openxmlformats.org/officeDocument/2006/relationships/image" Target="../media/image1120.png"/><Relationship Id="rId250" Type="http://schemas.openxmlformats.org/officeDocument/2006/relationships/customXml" Target="../ink/ink1142.xml"/><Relationship Id="rId292" Type="http://schemas.openxmlformats.org/officeDocument/2006/relationships/customXml" Target="../ink/ink1163.xml"/><Relationship Id="rId306" Type="http://schemas.openxmlformats.org/officeDocument/2006/relationships/customXml" Target="../ink/ink1170.xml"/><Relationship Id="rId45" Type="http://schemas.openxmlformats.org/officeDocument/2006/relationships/image" Target="../media/image1023.png"/><Relationship Id="rId87" Type="http://schemas.openxmlformats.org/officeDocument/2006/relationships/image" Target="../media/image1044.png"/><Relationship Id="rId110" Type="http://schemas.openxmlformats.org/officeDocument/2006/relationships/customXml" Target="../ink/ink1072.xml"/><Relationship Id="rId152" Type="http://schemas.openxmlformats.org/officeDocument/2006/relationships/customXml" Target="../ink/ink1093.xml"/><Relationship Id="rId194" Type="http://schemas.openxmlformats.org/officeDocument/2006/relationships/customXml" Target="../ink/ink1114.xml"/><Relationship Id="rId208" Type="http://schemas.openxmlformats.org/officeDocument/2006/relationships/customXml" Target="../ink/ink1121.xml"/><Relationship Id="rId240" Type="http://schemas.openxmlformats.org/officeDocument/2006/relationships/customXml" Target="../ink/ink1137.xml"/><Relationship Id="rId261" Type="http://schemas.openxmlformats.org/officeDocument/2006/relationships/image" Target="../media/image1131.png"/><Relationship Id="rId14" Type="http://schemas.openxmlformats.org/officeDocument/2006/relationships/customXml" Target="../ink/ink1024.xml"/><Relationship Id="rId35" Type="http://schemas.openxmlformats.org/officeDocument/2006/relationships/image" Target="../media/image1018.png"/><Relationship Id="rId56" Type="http://schemas.openxmlformats.org/officeDocument/2006/relationships/customXml" Target="../ink/ink1045.xml"/><Relationship Id="rId77" Type="http://schemas.openxmlformats.org/officeDocument/2006/relationships/image" Target="../media/image1039.png"/><Relationship Id="rId100" Type="http://schemas.openxmlformats.org/officeDocument/2006/relationships/customXml" Target="../ink/ink1067.xml"/><Relationship Id="rId282" Type="http://schemas.openxmlformats.org/officeDocument/2006/relationships/customXml" Target="../ink/ink1158.xml"/><Relationship Id="rId317" Type="http://schemas.openxmlformats.org/officeDocument/2006/relationships/image" Target="../media/image1159.png"/><Relationship Id="rId338" Type="http://schemas.openxmlformats.org/officeDocument/2006/relationships/customXml" Target="../ink/ink1186.xml"/><Relationship Id="rId8" Type="http://schemas.openxmlformats.org/officeDocument/2006/relationships/customXml" Target="../ink/ink1021.xml"/><Relationship Id="rId98" Type="http://schemas.openxmlformats.org/officeDocument/2006/relationships/customXml" Target="../ink/ink1066.xml"/><Relationship Id="rId121" Type="http://schemas.openxmlformats.org/officeDocument/2006/relationships/image" Target="../media/image1061.png"/><Relationship Id="rId142" Type="http://schemas.openxmlformats.org/officeDocument/2006/relationships/customXml" Target="../ink/ink1088.xml"/><Relationship Id="rId163" Type="http://schemas.openxmlformats.org/officeDocument/2006/relationships/image" Target="../media/image1082.png"/><Relationship Id="rId184" Type="http://schemas.openxmlformats.org/officeDocument/2006/relationships/customXml" Target="../ink/ink1109.xml"/><Relationship Id="rId219" Type="http://schemas.openxmlformats.org/officeDocument/2006/relationships/image" Target="../media/image1110.png"/><Relationship Id="rId230" Type="http://schemas.openxmlformats.org/officeDocument/2006/relationships/customXml" Target="../ink/ink1132.xml"/><Relationship Id="rId251" Type="http://schemas.openxmlformats.org/officeDocument/2006/relationships/image" Target="../media/image1126.png"/><Relationship Id="rId25" Type="http://schemas.openxmlformats.org/officeDocument/2006/relationships/image" Target="../media/image1013.png"/><Relationship Id="rId46" Type="http://schemas.openxmlformats.org/officeDocument/2006/relationships/customXml" Target="../ink/ink1040.xml"/><Relationship Id="rId67" Type="http://schemas.openxmlformats.org/officeDocument/2006/relationships/image" Target="../media/image1034.png"/><Relationship Id="rId272" Type="http://schemas.openxmlformats.org/officeDocument/2006/relationships/customXml" Target="../ink/ink1153.xml"/><Relationship Id="rId293" Type="http://schemas.openxmlformats.org/officeDocument/2006/relationships/image" Target="../media/image1147.png"/><Relationship Id="rId307" Type="http://schemas.openxmlformats.org/officeDocument/2006/relationships/image" Target="../media/image1154.png"/><Relationship Id="rId328" Type="http://schemas.openxmlformats.org/officeDocument/2006/relationships/customXml" Target="../ink/ink1181.xml"/><Relationship Id="rId88" Type="http://schemas.openxmlformats.org/officeDocument/2006/relationships/customXml" Target="../ink/ink1061.xml"/><Relationship Id="rId111" Type="http://schemas.openxmlformats.org/officeDocument/2006/relationships/image" Target="../media/image1056.png"/><Relationship Id="rId132" Type="http://schemas.openxmlformats.org/officeDocument/2006/relationships/customXml" Target="../ink/ink1083.xml"/><Relationship Id="rId153" Type="http://schemas.openxmlformats.org/officeDocument/2006/relationships/image" Target="../media/image1077.png"/><Relationship Id="rId174" Type="http://schemas.openxmlformats.org/officeDocument/2006/relationships/customXml" Target="../ink/ink1104.xml"/><Relationship Id="rId195" Type="http://schemas.openxmlformats.org/officeDocument/2006/relationships/image" Target="../media/image1098.png"/><Relationship Id="rId209" Type="http://schemas.openxmlformats.org/officeDocument/2006/relationships/image" Target="../media/image1105.png"/><Relationship Id="rId220" Type="http://schemas.openxmlformats.org/officeDocument/2006/relationships/customXml" Target="../ink/ink1127.xml"/><Relationship Id="rId241" Type="http://schemas.openxmlformats.org/officeDocument/2006/relationships/image" Target="../media/image1121.png"/><Relationship Id="rId15" Type="http://schemas.openxmlformats.org/officeDocument/2006/relationships/image" Target="../media/image1008.png"/><Relationship Id="rId36" Type="http://schemas.openxmlformats.org/officeDocument/2006/relationships/customXml" Target="../ink/ink1035.xml"/><Relationship Id="rId57" Type="http://schemas.openxmlformats.org/officeDocument/2006/relationships/image" Target="../media/image1029.png"/><Relationship Id="rId262" Type="http://schemas.openxmlformats.org/officeDocument/2006/relationships/customXml" Target="../ink/ink1148.xml"/><Relationship Id="rId283" Type="http://schemas.openxmlformats.org/officeDocument/2006/relationships/image" Target="../media/image1142.png"/><Relationship Id="rId318" Type="http://schemas.openxmlformats.org/officeDocument/2006/relationships/customXml" Target="../ink/ink1176.xml"/><Relationship Id="rId339" Type="http://schemas.openxmlformats.org/officeDocument/2006/relationships/image" Target="../media/image1170.png"/><Relationship Id="rId78" Type="http://schemas.openxmlformats.org/officeDocument/2006/relationships/customXml" Target="../ink/ink1056.xml"/><Relationship Id="rId99" Type="http://schemas.openxmlformats.org/officeDocument/2006/relationships/image" Target="../media/image1050.png"/><Relationship Id="rId101" Type="http://schemas.openxmlformats.org/officeDocument/2006/relationships/image" Target="../media/image1051.png"/><Relationship Id="rId122" Type="http://schemas.openxmlformats.org/officeDocument/2006/relationships/customXml" Target="../ink/ink1078.xml"/><Relationship Id="rId143" Type="http://schemas.openxmlformats.org/officeDocument/2006/relationships/image" Target="../media/image1072.png"/><Relationship Id="rId164" Type="http://schemas.openxmlformats.org/officeDocument/2006/relationships/customXml" Target="../ink/ink1099.xml"/><Relationship Id="rId185" Type="http://schemas.openxmlformats.org/officeDocument/2006/relationships/image" Target="../media/image1093.png"/><Relationship Id="rId9" Type="http://schemas.openxmlformats.org/officeDocument/2006/relationships/image" Target="../media/image1005.png"/><Relationship Id="rId210" Type="http://schemas.openxmlformats.org/officeDocument/2006/relationships/customXml" Target="../ink/ink1122.xml"/><Relationship Id="rId26" Type="http://schemas.openxmlformats.org/officeDocument/2006/relationships/customXml" Target="../ink/ink1030.xml"/><Relationship Id="rId231" Type="http://schemas.openxmlformats.org/officeDocument/2006/relationships/image" Target="../media/image1116.png"/><Relationship Id="rId252" Type="http://schemas.openxmlformats.org/officeDocument/2006/relationships/customXml" Target="../ink/ink1143.xml"/><Relationship Id="rId273" Type="http://schemas.openxmlformats.org/officeDocument/2006/relationships/image" Target="../media/image1137.png"/><Relationship Id="rId294" Type="http://schemas.openxmlformats.org/officeDocument/2006/relationships/customXml" Target="../ink/ink1164.xml"/><Relationship Id="rId308" Type="http://schemas.openxmlformats.org/officeDocument/2006/relationships/customXml" Target="../ink/ink1171.xml"/><Relationship Id="rId329" Type="http://schemas.openxmlformats.org/officeDocument/2006/relationships/image" Target="../media/image1165.png"/><Relationship Id="rId47" Type="http://schemas.openxmlformats.org/officeDocument/2006/relationships/image" Target="../media/image1024.png"/><Relationship Id="rId68" Type="http://schemas.openxmlformats.org/officeDocument/2006/relationships/customXml" Target="../ink/ink1051.xml"/><Relationship Id="rId89" Type="http://schemas.openxmlformats.org/officeDocument/2006/relationships/image" Target="../media/image1045.png"/><Relationship Id="rId112" Type="http://schemas.openxmlformats.org/officeDocument/2006/relationships/customXml" Target="../ink/ink1073.xml"/><Relationship Id="rId133" Type="http://schemas.openxmlformats.org/officeDocument/2006/relationships/image" Target="../media/image1067.png"/><Relationship Id="rId154" Type="http://schemas.openxmlformats.org/officeDocument/2006/relationships/customXml" Target="../ink/ink1094.xml"/><Relationship Id="rId175" Type="http://schemas.openxmlformats.org/officeDocument/2006/relationships/image" Target="../media/image1088.png"/><Relationship Id="rId340" Type="http://schemas.openxmlformats.org/officeDocument/2006/relationships/customXml" Target="../ink/ink1187.xml"/><Relationship Id="rId196" Type="http://schemas.openxmlformats.org/officeDocument/2006/relationships/customXml" Target="../ink/ink1115.xml"/><Relationship Id="rId200" Type="http://schemas.openxmlformats.org/officeDocument/2006/relationships/customXml" Target="../ink/ink1117.xml"/><Relationship Id="rId16" Type="http://schemas.openxmlformats.org/officeDocument/2006/relationships/customXml" Target="../ink/ink1025.xml"/><Relationship Id="rId221" Type="http://schemas.openxmlformats.org/officeDocument/2006/relationships/image" Target="../media/image1111.png"/><Relationship Id="rId242" Type="http://schemas.openxmlformats.org/officeDocument/2006/relationships/customXml" Target="../ink/ink1138.xml"/><Relationship Id="rId263" Type="http://schemas.openxmlformats.org/officeDocument/2006/relationships/image" Target="../media/image1132.png"/><Relationship Id="rId284" Type="http://schemas.openxmlformats.org/officeDocument/2006/relationships/customXml" Target="../ink/ink1159.xml"/><Relationship Id="rId319" Type="http://schemas.openxmlformats.org/officeDocument/2006/relationships/image" Target="../media/image1160.png"/><Relationship Id="rId37" Type="http://schemas.openxmlformats.org/officeDocument/2006/relationships/image" Target="../media/image1019.png"/><Relationship Id="rId58" Type="http://schemas.openxmlformats.org/officeDocument/2006/relationships/customXml" Target="../ink/ink1046.xml"/><Relationship Id="rId79" Type="http://schemas.openxmlformats.org/officeDocument/2006/relationships/image" Target="../media/image1040.png"/><Relationship Id="rId102" Type="http://schemas.openxmlformats.org/officeDocument/2006/relationships/customXml" Target="../ink/ink1068.xml"/><Relationship Id="rId123" Type="http://schemas.openxmlformats.org/officeDocument/2006/relationships/image" Target="../media/image1062.png"/><Relationship Id="rId144" Type="http://schemas.openxmlformats.org/officeDocument/2006/relationships/customXml" Target="../ink/ink1089.xml"/><Relationship Id="rId330" Type="http://schemas.openxmlformats.org/officeDocument/2006/relationships/customXml" Target="../ink/ink1182.xml"/><Relationship Id="rId90" Type="http://schemas.openxmlformats.org/officeDocument/2006/relationships/customXml" Target="../ink/ink1062.xml"/><Relationship Id="rId165" Type="http://schemas.openxmlformats.org/officeDocument/2006/relationships/image" Target="../media/image1083.png"/><Relationship Id="rId186" Type="http://schemas.openxmlformats.org/officeDocument/2006/relationships/customXml" Target="../ink/ink1110.xml"/><Relationship Id="rId211" Type="http://schemas.openxmlformats.org/officeDocument/2006/relationships/image" Target="../media/image1106.png"/><Relationship Id="rId232" Type="http://schemas.openxmlformats.org/officeDocument/2006/relationships/customXml" Target="../ink/ink1133.xml"/><Relationship Id="rId253" Type="http://schemas.openxmlformats.org/officeDocument/2006/relationships/image" Target="../media/image1127.png"/><Relationship Id="rId274" Type="http://schemas.openxmlformats.org/officeDocument/2006/relationships/customXml" Target="../ink/ink1154.xml"/><Relationship Id="rId295" Type="http://schemas.openxmlformats.org/officeDocument/2006/relationships/image" Target="../media/image1148.png"/><Relationship Id="rId309" Type="http://schemas.openxmlformats.org/officeDocument/2006/relationships/image" Target="../media/image1155.png"/><Relationship Id="rId27" Type="http://schemas.openxmlformats.org/officeDocument/2006/relationships/image" Target="../media/image1014.png"/><Relationship Id="rId48" Type="http://schemas.openxmlformats.org/officeDocument/2006/relationships/customXml" Target="../ink/ink1041.xml"/><Relationship Id="rId69" Type="http://schemas.openxmlformats.org/officeDocument/2006/relationships/image" Target="../media/image1035.png"/><Relationship Id="rId113" Type="http://schemas.openxmlformats.org/officeDocument/2006/relationships/image" Target="../media/image1057.png"/><Relationship Id="rId134" Type="http://schemas.openxmlformats.org/officeDocument/2006/relationships/customXml" Target="../ink/ink1084.xml"/><Relationship Id="rId320" Type="http://schemas.openxmlformats.org/officeDocument/2006/relationships/customXml" Target="../ink/ink1177.xml"/><Relationship Id="rId80" Type="http://schemas.openxmlformats.org/officeDocument/2006/relationships/customXml" Target="../ink/ink1057.xml"/><Relationship Id="rId155" Type="http://schemas.openxmlformats.org/officeDocument/2006/relationships/image" Target="../media/image1078.png"/><Relationship Id="rId176" Type="http://schemas.openxmlformats.org/officeDocument/2006/relationships/customXml" Target="../ink/ink1105.xml"/><Relationship Id="rId197" Type="http://schemas.openxmlformats.org/officeDocument/2006/relationships/image" Target="../media/image1099.png"/><Relationship Id="rId341" Type="http://schemas.openxmlformats.org/officeDocument/2006/relationships/image" Target="../media/image1171.png"/><Relationship Id="rId201" Type="http://schemas.openxmlformats.org/officeDocument/2006/relationships/image" Target="../media/image1101.png"/><Relationship Id="rId222" Type="http://schemas.openxmlformats.org/officeDocument/2006/relationships/customXml" Target="../ink/ink1128.xml"/><Relationship Id="rId243" Type="http://schemas.openxmlformats.org/officeDocument/2006/relationships/image" Target="../media/image1122.png"/><Relationship Id="rId264" Type="http://schemas.openxmlformats.org/officeDocument/2006/relationships/customXml" Target="../ink/ink1149.xml"/><Relationship Id="rId285" Type="http://schemas.openxmlformats.org/officeDocument/2006/relationships/image" Target="../media/image1143.png"/><Relationship Id="rId17" Type="http://schemas.openxmlformats.org/officeDocument/2006/relationships/image" Target="../media/image1009.png"/><Relationship Id="rId38" Type="http://schemas.openxmlformats.org/officeDocument/2006/relationships/customXml" Target="../ink/ink1036.xml"/><Relationship Id="rId59" Type="http://schemas.openxmlformats.org/officeDocument/2006/relationships/image" Target="../media/image1030.png"/><Relationship Id="rId103" Type="http://schemas.openxmlformats.org/officeDocument/2006/relationships/image" Target="../media/image1052.png"/><Relationship Id="rId124" Type="http://schemas.openxmlformats.org/officeDocument/2006/relationships/customXml" Target="../ink/ink1079.xml"/><Relationship Id="rId310" Type="http://schemas.openxmlformats.org/officeDocument/2006/relationships/customXml" Target="../ink/ink1172.xml"/><Relationship Id="rId70" Type="http://schemas.openxmlformats.org/officeDocument/2006/relationships/customXml" Target="../ink/ink1052.xml"/><Relationship Id="rId91" Type="http://schemas.openxmlformats.org/officeDocument/2006/relationships/image" Target="../media/image1046.png"/><Relationship Id="rId145" Type="http://schemas.openxmlformats.org/officeDocument/2006/relationships/image" Target="../media/image1073.png"/><Relationship Id="rId166" Type="http://schemas.openxmlformats.org/officeDocument/2006/relationships/customXml" Target="../ink/ink1100.xml"/><Relationship Id="rId187" Type="http://schemas.openxmlformats.org/officeDocument/2006/relationships/image" Target="../media/image1094.png"/><Relationship Id="rId331" Type="http://schemas.openxmlformats.org/officeDocument/2006/relationships/image" Target="../media/image1166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123.xml"/><Relationship Id="rId233" Type="http://schemas.openxmlformats.org/officeDocument/2006/relationships/image" Target="../media/image1117.png"/><Relationship Id="rId254" Type="http://schemas.openxmlformats.org/officeDocument/2006/relationships/customXml" Target="../ink/ink1144.xml"/><Relationship Id="rId28" Type="http://schemas.openxmlformats.org/officeDocument/2006/relationships/customXml" Target="../ink/ink1031.xml"/><Relationship Id="rId49" Type="http://schemas.openxmlformats.org/officeDocument/2006/relationships/image" Target="../media/image1025.png"/><Relationship Id="rId114" Type="http://schemas.openxmlformats.org/officeDocument/2006/relationships/customXml" Target="../ink/ink1074.xml"/><Relationship Id="rId275" Type="http://schemas.openxmlformats.org/officeDocument/2006/relationships/image" Target="../media/image1138.png"/><Relationship Id="rId296" Type="http://schemas.openxmlformats.org/officeDocument/2006/relationships/customXml" Target="../ink/ink1165.xml"/><Relationship Id="rId300" Type="http://schemas.openxmlformats.org/officeDocument/2006/relationships/customXml" Target="../ink/ink1167.xml"/><Relationship Id="rId60" Type="http://schemas.openxmlformats.org/officeDocument/2006/relationships/customXml" Target="../ink/ink1047.xml"/><Relationship Id="rId81" Type="http://schemas.openxmlformats.org/officeDocument/2006/relationships/image" Target="../media/image1041.png"/><Relationship Id="rId135" Type="http://schemas.openxmlformats.org/officeDocument/2006/relationships/image" Target="../media/image1068.png"/><Relationship Id="rId156" Type="http://schemas.openxmlformats.org/officeDocument/2006/relationships/customXml" Target="../ink/ink1095.xml"/><Relationship Id="rId177" Type="http://schemas.openxmlformats.org/officeDocument/2006/relationships/image" Target="../media/image1089.png"/><Relationship Id="rId198" Type="http://schemas.openxmlformats.org/officeDocument/2006/relationships/customXml" Target="../ink/ink1116.xml"/><Relationship Id="rId321" Type="http://schemas.openxmlformats.org/officeDocument/2006/relationships/image" Target="../media/image1161.png"/><Relationship Id="rId202" Type="http://schemas.openxmlformats.org/officeDocument/2006/relationships/customXml" Target="../ink/ink1118.xml"/><Relationship Id="rId223" Type="http://schemas.openxmlformats.org/officeDocument/2006/relationships/image" Target="../media/image1112.png"/><Relationship Id="rId244" Type="http://schemas.openxmlformats.org/officeDocument/2006/relationships/customXml" Target="../ink/ink1139.xml"/><Relationship Id="rId18" Type="http://schemas.openxmlformats.org/officeDocument/2006/relationships/customXml" Target="../ink/ink1026.xml"/><Relationship Id="rId39" Type="http://schemas.openxmlformats.org/officeDocument/2006/relationships/image" Target="../media/image1020.png"/><Relationship Id="rId265" Type="http://schemas.openxmlformats.org/officeDocument/2006/relationships/image" Target="../media/image1133.png"/><Relationship Id="rId286" Type="http://schemas.openxmlformats.org/officeDocument/2006/relationships/customXml" Target="../ink/ink1160.xml"/><Relationship Id="rId50" Type="http://schemas.openxmlformats.org/officeDocument/2006/relationships/customXml" Target="../ink/ink1042.xml"/><Relationship Id="rId104" Type="http://schemas.openxmlformats.org/officeDocument/2006/relationships/customXml" Target="../ink/ink1069.xml"/><Relationship Id="rId125" Type="http://schemas.openxmlformats.org/officeDocument/2006/relationships/image" Target="../media/image1063.png"/><Relationship Id="rId146" Type="http://schemas.openxmlformats.org/officeDocument/2006/relationships/customXml" Target="../ink/ink1090.xml"/><Relationship Id="rId167" Type="http://schemas.openxmlformats.org/officeDocument/2006/relationships/image" Target="../media/image1084.png"/><Relationship Id="rId188" Type="http://schemas.openxmlformats.org/officeDocument/2006/relationships/customXml" Target="../ink/ink1111.xml"/><Relationship Id="rId311" Type="http://schemas.openxmlformats.org/officeDocument/2006/relationships/image" Target="../media/image1156.png"/><Relationship Id="rId332" Type="http://schemas.openxmlformats.org/officeDocument/2006/relationships/customXml" Target="../ink/ink1183.xml"/><Relationship Id="rId71" Type="http://schemas.openxmlformats.org/officeDocument/2006/relationships/image" Target="../media/image1036.png"/><Relationship Id="rId92" Type="http://schemas.openxmlformats.org/officeDocument/2006/relationships/customXml" Target="../ink/ink1063.xml"/><Relationship Id="rId213" Type="http://schemas.openxmlformats.org/officeDocument/2006/relationships/image" Target="../media/image1107.png"/><Relationship Id="rId234" Type="http://schemas.openxmlformats.org/officeDocument/2006/relationships/customXml" Target="../ink/ink1134.xml"/><Relationship Id="rId2" Type="http://schemas.openxmlformats.org/officeDocument/2006/relationships/customXml" Target="../ink/ink1018.xml"/><Relationship Id="rId29" Type="http://schemas.openxmlformats.org/officeDocument/2006/relationships/image" Target="../media/image1015.png"/><Relationship Id="rId255" Type="http://schemas.openxmlformats.org/officeDocument/2006/relationships/image" Target="../media/image1128.png"/><Relationship Id="rId276" Type="http://schemas.openxmlformats.org/officeDocument/2006/relationships/customXml" Target="../ink/ink1155.xml"/><Relationship Id="rId297" Type="http://schemas.openxmlformats.org/officeDocument/2006/relationships/image" Target="../media/image1149.png"/><Relationship Id="rId40" Type="http://schemas.openxmlformats.org/officeDocument/2006/relationships/customXml" Target="../ink/ink1037.xml"/><Relationship Id="rId115" Type="http://schemas.openxmlformats.org/officeDocument/2006/relationships/image" Target="../media/image1058.png"/><Relationship Id="rId136" Type="http://schemas.openxmlformats.org/officeDocument/2006/relationships/customXml" Target="../ink/ink1085.xml"/><Relationship Id="rId157" Type="http://schemas.openxmlformats.org/officeDocument/2006/relationships/image" Target="../media/image1079.png"/><Relationship Id="rId178" Type="http://schemas.openxmlformats.org/officeDocument/2006/relationships/customXml" Target="../ink/ink1106.xml"/><Relationship Id="rId301" Type="http://schemas.openxmlformats.org/officeDocument/2006/relationships/image" Target="../media/image1151.png"/><Relationship Id="rId322" Type="http://schemas.openxmlformats.org/officeDocument/2006/relationships/customXml" Target="../ink/ink1178.xml"/><Relationship Id="rId61" Type="http://schemas.openxmlformats.org/officeDocument/2006/relationships/image" Target="../media/image1031.png"/><Relationship Id="rId82" Type="http://schemas.openxmlformats.org/officeDocument/2006/relationships/customXml" Target="../ink/ink1058.xml"/><Relationship Id="rId199" Type="http://schemas.openxmlformats.org/officeDocument/2006/relationships/image" Target="../media/image1100.png"/><Relationship Id="rId203" Type="http://schemas.openxmlformats.org/officeDocument/2006/relationships/image" Target="../media/image1102.png"/><Relationship Id="rId19" Type="http://schemas.openxmlformats.org/officeDocument/2006/relationships/image" Target="../media/image1010.png"/><Relationship Id="rId224" Type="http://schemas.openxmlformats.org/officeDocument/2006/relationships/customXml" Target="../ink/ink1129.xml"/><Relationship Id="rId245" Type="http://schemas.openxmlformats.org/officeDocument/2006/relationships/image" Target="../media/image1123.png"/><Relationship Id="rId266" Type="http://schemas.openxmlformats.org/officeDocument/2006/relationships/customXml" Target="../ink/ink1150.xml"/><Relationship Id="rId287" Type="http://schemas.openxmlformats.org/officeDocument/2006/relationships/image" Target="../media/image1144.png"/><Relationship Id="rId30" Type="http://schemas.openxmlformats.org/officeDocument/2006/relationships/customXml" Target="../ink/ink1032.xml"/><Relationship Id="rId105" Type="http://schemas.openxmlformats.org/officeDocument/2006/relationships/image" Target="../media/image1053.png"/><Relationship Id="rId126" Type="http://schemas.openxmlformats.org/officeDocument/2006/relationships/customXml" Target="../ink/ink1080.xml"/><Relationship Id="rId147" Type="http://schemas.openxmlformats.org/officeDocument/2006/relationships/image" Target="../media/image1074.png"/><Relationship Id="rId168" Type="http://schemas.openxmlformats.org/officeDocument/2006/relationships/customXml" Target="../ink/ink1101.xml"/><Relationship Id="rId312" Type="http://schemas.openxmlformats.org/officeDocument/2006/relationships/customXml" Target="../ink/ink1173.xml"/><Relationship Id="rId333" Type="http://schemas.openxmlformats.org/officeDocument/2006/relationships/image" Target="../media/image1167.png"/><Relationship Id="rId51" Type="http://schemas.openxmlformats.org/officeDocument/2006/relationships/image" Target="../media/image1026.png"/><Relationship Id="rId72" Type="http://schemas.openxmlformats.org/officeDocument/2006/relationships/customXml" Target="../ink/ink1053.xml"/><Relationship Id="rId93" Type="http://schemas.openxmlformats.org/officeDocument/2006/relationships/image" Target="../media/image1047.png"/><Relationship Id="rId189" Type="http://schemas.openxmlformats.org/officeDocument/2006/relationships/image" Target="../media/image1095.png"/><Relationship Id="rId3" Type="http://schemas.openxmlformats.org/officeDocument/2006/relationships/image" Target="../media/image1002.png"/><Relationship Id="rId214" Type="http://schemas.openxmlformats.org/officeDocument/2006/relationships/customXml" Target="../ink/ink1124.xml"/><Relationship Id="rId235" Type="http://schemas.openxmlformats.org/officeDocument/2006/relationships/image" Target="../media/image1118.png"/><Relationship Id="rId256" Type="http://schemas.openxmlformats.org/officeDocument/2006/relationships/customXml" Target="../ink/ink1145.xml"/><Relationship Id="rId277" Type="http://schemas.openxmlformats.org/officeDocument/2006/relationships/image" Target="../media/image1139.png"/><Relationship Id="rId298" Type="http://schemas.openxmlformats.org/officeDocument/2006/relationships/customXml" Target="../ink/ink1166.xml"/><Relationship Id="rId116" Type="http://schemas.openxmlformats.org/officeDocument/2006/relationships/customXml" Target="../ink/ink1075.xml"/><Relationship Id="rId137" Type="http://schemas.openxmlformats.org/officeDocument/2006/relationships/image" Target="../media/image1069.png"/><Relationship Id="rId158" Type="http://schemas.openxmlformats.org/officeDocument/2006/relationships/customXml" Target="../ink/ink1096.xml"/><Relationship Id="rId302" Type="http://schemas.openxmlformats.org/officeDocument/2006/relationships/customXml" Target="../ink/ink1168.xml"/><Relationship Id="rId323" Type="http://schemas.openxmlformats.org/officeDocument/2006/relationships/image" Target="../media/image1162.png"/><Relationship Id="rId20" Type="http://schemas.openxmlformats.org/officeDocument/2006/relationships/customXml" Target="../ink/ink1027.xml"/><Relationship Id="rId41" Type="http://schemas.openxmlformats.org/officeDocument/2006/relationships/image" Target="../media/image1021.png"/><Relationship Id="rId62" Type="http://schemas.openxmlformats.org/officeDocument/2006/relationships/customXml" Target="../ink/ink1048.xml"/><Relationship Id="rId83" Type="http://schemas.openxmlformats.org/officeDocument/2006/relationships/image" Target="../media/image1042.png"/><Relationship Id="rId179" Type="http://schemas.openxmlformats.org/officeDocument/2006/relationships/image" Target="../media/image1090.png"/><Relationship Id="rId190" Type="http://schemas.openxmlformats.org/officeDocument/2006/relationships/customXml" Target="../ink/ink1112.xml"/><Relationship Id="rId204" Type="http://schemas.openxmlformats.org/officeDocument/2006/relationships/customXml" Target="../ink/ink1119.xml"/><Relationship Id="rId225" Type="http://schemas.openxmlformats.org/officeDocument/2006/relationships/image" Target="../media/image1113.png"/><Relationship Id="rId246" Type="http://schemas.openxmlformats.org/officeDocument/2006/relationships/customXml" Target="../ink/ink1140.xml"/><Relationship Id="rId267" Type="http://schemas.openxmlformats.org/officeDocument/2006/relationships/image" Target="../media/image1134.png"/><Relationship Id="rId288" Type="http://schemas.openxmlformats.org/officeDocument/2006/relationships/customXml" Target="../ink/ink1161.xml"/><Relationship Id="rId106" Type="http://schemas.openxmlformats.org/officeDocument/2006/relationships/customXml" Target="../ink/ink1070.xml"/><Relationship Id="rId127" Type="http://schemas.openxmlformats.org/officeDocument/2006/relationships/image" Target="../media/image1064.png"/><Relationship Id="rId313" Type="http://schemas.openxmlformats.org/officeDocument/2006/relationships/image" Target="../media/image1157.png"/><Relationship Id="rId10" Type="http://schemas.openxmlformats.org/officeDocument/2006/relationships/customXml" Target="../ink/ink1022.xml"/><Relationship Id="rId31" Type="http://schemas.openxmlformats.org/officeDocument/2006/relationships/image" Target="../media/image1016.png"/><Relationship Id="rId52" Type="http://schemas.openxmlformats.org/officeDocument/2006/relationships/customXml" Target="../ink/ink1043.xml"/><Relationship Id="rId73" Type="http://schemas.openxmlformats.org/officeDocument/2006/relationships/image" Target="../media/image1037.png"/><Relationship Id="rId94" Type="http://schemas.openxmlformats.org/officeDocument/2006/relationships/customXml" Target="../ink/ink1064.xml"/><Relationship Id="rId148" Type="http://schemas.openxmlformats.org/officeDocument/2006/relationships/customXml" Target="../ink/ink1091.xml"/><Relationship Id="rId169" Type="http://schemas.openxmlformats.org/officeDocument/2006/relationships/image" Target="../media/image1085.png"/><Relationship Id="rId334" Type="http://schemas.openxmlformats.org/officeDocument/2006/relationships/customXml" Target="../ink/ink1184.xml"/><Relationship Id="rId4" Type="http://schemas.openxmlformats.org/officeDocument/2006/relationships/customXml" Target="../ink/ink1019.xml"/><Relationship Id="rId180" Type="http://schemas.openxmlformats.org/officeDocument/2006/relationships/customXml" Target="../ink/ink1107.xml"/><Relationship Id="rId215" Type="http://schemas.openxmlformats.org/officeDocument/2006/relationships/image" Target="../media/image1108.png"/><Relationship Id="rId236" Type="http://schemas.openxmlformats.org/officeDocument/2006/relationships/customXml" Target="../ink/ink1135.xml"/><Relationship Id="rId257" Type="http://schemas.openxmlformats.org/officeDocument/2006/relationships/image" Target="../media/image1129.png"/><Relationship Id="rId278" Type="http://schemas.openxmlformats.org/officeDocument/2006/relationships/customXml" Target="../ink/ink1156.xml"/><Relationship Id="rId303" Type="http://schemas.openxmlformats.org/officeDocument/2006/relationships/image" Target="../media/image1152.png"/><Relationship Id="rId42" Type="http://schemas.openxmlformats.org/officeDocument/2006/relationships/customXml" Target="../ink/ink1038.xml"/><Relationship Id="rId84" Type="http://schemas.openxmlformats.org/officeDocument/2006/relationships/customXml" Target="../ink/ink1059.xml"/><Relationship Id="rId138" Type="http://schemas.openxmlformats.org/officeDocument/2006/relationships/customXml" Target="../ink/ink1086.xml"/><Relationship Id="rId191" Type="http://schemas.openxmlformats.org/officeDocument/2006/relationships/image" Target="../media/image1096.png"/><Relationship Id="rId205" Type="http://schemas.openxmlformats.org/officeDocument/2006/relationships/image" Target="../media/image1103.png"/><Relationship Id="rId247" Type="http://schemas.openxmlformats.org/officeDocument/2006/relationships/image" Target="../media/image1124.png"/><Relationship Id="rId107" Type="http://schemas.openxmlformats.org/officeDocument/2006/relationships/image" Target="../media/image1054.png"/><Relationship Id="rId289" Type="http://schemas.openxmlformats.org/officeDocument/2006/relationships/image" Target="../media/image1145.png"/><Relationship Id="rId11" Type="http://schemas.openxmlformats.org/officeDocument/2006/relationships/image" Target="../media/image1006.png"/><Relationship Id="rId53" Type="http://schemas.openxmlformats.org/officeDocument/2006/relationships/image" Target="../media/image1027.png"/><Relationship Id="rId149" Type="http://schemas.openxmlformats.org/officeDocument/2006/relationships/image" Target="../media/image1075.png"/><Relationship Id="rId314" Type="http://schemas.openxmlformats.org/officeDocument/2006/relationships/customXml" Target="../ink/ink1174.xml"/><Relationship Id="rId95" Type="http://schemas.openxmlformats.org/officeDocument/2006/relationships/image" Target="../media/image1048.png"/><Relationship Id="rId160" Type="http://schemas.openxmlformats.org/officeDocument/2006/relationships/customXml" Target="../ink/ink1097.xml"/><Relationship Id="rId216" Type="http://schemas.openxmlformats.org/officeDocument/2006/relationships/customXml" Target="../ink/ink1125.xml"/><Relationship Id="rId258" Type="http://schemas.openxmlformats.org/officeDocument/2006/relationships/customXml" Target="../ink/ink1146.xml"/><Relationship Id="rId22" Type="http://schemas.openxmlformats.org/officeDocument/2006/relationships/customXml" Target="../ink/ink1028.xml"/><Relationship Id="rId64" Type="http://schemas.openxmlformats.org/officeDocument/2006/relationships/customXml" Target="../ink/ink1049.xml"/><Relationship Id="rId118" Type="http://schemas.openxmlformats.org/officeDocument/2006/relationships/customXml" Target="../ink/ink1076.xml"/><Relationship Id="rId325" Type="http://schemas.openxmlformats.org/officeDocument/2006/relationships/image" Target="../media/image1163.png"/><Relationship Id="rId171" Type="http://schemas.openxmlformats.org/officeDocument/2006/relationships/image" Target="../media/image1086.png"/><Relationship Id="rId227" Type="http://schemas.openxmlformats.org/officeDocument/2006/relationships/image" Target="../media/image1114.png"/><Relationship Id="rId269" Type="http://schemas.openxmlformats.org/officeDocument/2006/relationships/image" Target="../media/image1135.png"/><Relationship Id="rId33" Type="http://schemas.openxmlformats.org/officeDocument/2006/relationships/image" Target="../media/image1017.png"/><Relationship Id="rId129" Type="http://schemas.openxmlformats.org/officeDocument/2006/relationships/image" Target="../media/image1065.png"/><Relationship Id="rId280" Type="http://schemas.openxmlformats.org/officeDocument/2006/relationships/customXml" Target="../ink/ink1157.xml"/><Relationship Id="rId336" Type="http://schemas.openxmlformats.org/officeDocument/2006/relationships/customXml" Target="../ink/ink1185.xml"/><Relationship Id="rId75" Type="http://schemas.openxmlformats.org/officeDocument/2006/relationships/image" Target="../media/image1038.png"/><Relationship Id="rId140" Type="http://schemas.openxmlformats.org/officeDocument/2006/relationships/customXml" Target="../ink/ink1087.xml"/><Relationship Id="rId182" Type="http://schemas.openxmlformats.org/officeDocument/2006/relationships/customXml" Target="../ink/ink1108.xml"/><Relationship Id="rId6" Type="http://schemas.openxmlformats.org/officeDocument/2006/relationships/customXml" Target="../ink/ink1020.xml"/><Relationship Id="rId238" Type="http://schemas.openxmlformats.org/officeDocument/2006/relationships/customXml" Target="../ink/ink1136.xml"/><Relationship Id="rId291" Type="http://schemas.openxmlformats.org/officeDocument/2006/relationships/image" Target="../media/image1146.png"/><Relationship Id="rId305" Type="http://schemas.openxmlformats.org/officeDocument/2006/relationships/image" Target="../media/image1153.png"/><Relationship Id="rId44" Type="http://schemas.openxmlformats.org/officeDocument/2006/relationships/customXml" Target="../ink/ink1039.xml"/><Relationship Id="rId86" Type="http://schemas.openxmlformats.org/officeDocument/2006/relationships/customXml" Target="../ink/ink1060.xml"/><Relationship Id="rId151" Type="http://schemas.openxmlformats.org/officeDocument/2006/relationships/image" Target="../media/image1076.png"/><Relationship Id="rId193" Type="http://schemas.openxmlformats.org/officeDocument/2006/relationships/image" Target="../media/image1097.png"/><Relationship Id="rId207" Type="http://schemas.openxmlformats.org/officeDocument/2006/relationships/image" Target="../media/image1104.png"/><Relationship Id="rId249" Type="http://schemas.openxmlformats.org/officeDocument/2006/relationships/image" Target="../media/image1125.png"/><Relationship Id="rId13" Type="http://schemas.openxmlformats.org/officeDocument/2006/relationships/image" Target="../media/image1007.png"/><Relationship Id="rId109" Type="http://schemas.openxmlformats.org/officeDocument/2006/relationships/image" Target="../media/image1055.png"/><Relationship Id="rId260" Type="http://schemas.openxmlformats.org/officeDocument/2006/relationships/customXml" Target="../ink/ink1147.xml"/><Relationship Id="rId316" Type="http://schemas.openxmlformats.org/officeDocument/2006/relationships/customXml" Target="../ink/ink1175.xml"/><Relationship Id="rId55" Type="http://schemas.openxmlformats.org/officeDocument/2006/relationships/image" Target="../media/image1028.png"/><Relationship Id="rId97" Type="http://schemas.openxmlformats.org/officeDocument/2006/relationships/image" Target="../media/image1049.png"/><Relationship Id="rId120" Type="http://schemas.openxmlformats.org/officeDocument/2006/relationships/customXml" Target="../ink/ink1077.xml"/><Relationship Id="rId162" Type="http://schemas.openxmlformats.org/officeDocument/2006/relationships/customXml" Target="../ink/ink1098.xml"/><Relationship Id="rId218" Type="http://schemas.openxmlformats.org/officeDocument/2006/relationships/customXml" Target="../ink/ink1126.xml"/><Relationship Id="rId271" Type="http://schemas.openxmlformats.org/officeDocument/2006/relationships/image" Target="../media/image1136.png"/><Relationship Id="rId24" Type="http://schemas.openxmlformats.org/officeDocument/2006/relationships/customXml" Target="../ink/ink1029.xml"/><Relationship Id="rId66" Type="http://schemas.openxmlformats.org/officeDocument/2006/relationships/customXml" Target="../ink/ink1050.xml"/><Relationship Id="rId131" Type="http://schemas.openxmlformats.org/officeDocument/2006/relationships/image" Target="../media/image1066.png"/><Relationship Id="rId327" Type="http://schemas.openxmlformats.org/officeDocument/2006/relationships/image" Target="../media/image1164.png"/><Relationship Id="rId173" Type="http://schemas.openxmlformats.org/officeDocument/2006/relationships/image" Target="../media/image1087.png"/><Relationship Id="rId229" Type="http://schemas.openxmlformats.org/officeDocument/2006/relationships/image" Target="../media/image111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99" Type="http://schemas.openxmlformats.org/officeDocument/2006/relationships/customXml" Target="../ink/ink1337.xml"/><Relationship Id="rId21" Type="http://schemas.openxmlformats.org/officeDocument/2006/relationships/image" Target="../media/image1181.png"/><Relationship Id="rId63" Type="http://schemas.openxmlformats.org/officeDocument/2006/relationships/image" Target="../media/image1202.png"/><Relationship Id="rId159" Type="http://schemas.openxmlformats.org/officeDocument/2006/relationships/image" Target="../media/image1250.png"/><Relationship Id="rId324" Type="http://schemas.openxmlformats.org/officeDocument/2006/relationships/image" Target="../media/image1331.png"/><Relationship Id="rId366" Type="http://schemas.openxmlformats.org/officeDocument/2006/relationships/image" Target="../media/image1352.png"/><Relationship Id="rId170" Type="http://schemas.openxmlformats.org/officeDocument/2006/relationships/customXml" Target="../ink/ink1272.xml"/><Relationship Id="rId226" Type="http://schemas.openxmlformats.org/officeDocument/2006/relationships/customXml" Target="../ink/ink1300.xml"/><Relationship Id="rId268" Type="http://schemas.openxmlformats.org/officeDocument/2006/relationships/image" Target="../media/image1303.png"/><Relationship Id="rId32" Type="http://schemas.openxmlformats.org/officeDocument/2006/relationships/customXml" Target="../ink/ink1203.xml"/><Relationship Id="rId74" Type="http://schemas.openxmlformats.org/officeDocument/2006/relationships/customXml" Target="../ink/ink1224.xml"/><Relationship Id="rId128" Type="http://schemas.openxmlformats.org/officeDocument/2006/relationships/customXml" Target="../ink/ink1251.xml"/><Relationship Id="rId335" Type="http://schemas.openxmlformats.org/officeDocument/2006/relationships/customXml" Target="../ink/ink1355.xml"/><Relationship Id="rId377" Type="http://schemas.openxmlformats.org/officeDocument/2006/relationships/customXml" Target="../ink/ink1376.xml"/><Relationship Id="rId5" Type="http://schemas.openxmlformats.org/officeDocument/2006/relationships/image" Target="../media/image1173.png"/><Relationship Id="rId181" Type="http://schemas.openxmlformats.org/officeDocument/2006/relationships/image" Target="../media/image1261.png"/><Relationship Id="rId237" Type="http://schemas.openxmlformats.org/officeDocument/2006/relationships/customXml" Target="../ink/ink1306.xml"/><Relationship Id="rId279" Type="http://schemas.openxmlformats.org/officeDocument/2006/relationships/customXml" Target="../ink/ink1327.xml"/><Relationship Id="rId43" Type="http://schemas.openxmlformats.org/officeDocument/2006/relationships/image" Target="../media/image1192.png"/><Relationship Id="rId139" Type="http://schemas.openxmlformats.org/officeDocument/2006/relationships/image" Target="../media/image1240.png"/><Relationship Id="rId290" Type="http://schemas.openxmlformats.org/officeDocument/2006/relationships/image" Target="../media/image1314.png"/><Relationship Id="rId304" Type="http://schemas.openxmlformats.org/officeDocument/2006/relationships/image" Target="../media/image1321.png"/><Relationship Id="rId346" Type="http://schemas.openxmlformats.org/officeDocument/2006/relationships/image" Target="../media/image1342.png"/><Relationship Id="rId85" Type="http://schemas.openxmlformats.org/officeDocument/2006/relationships/image" Target="../media/image1213.png"/><Relationship Id="rId150" Type="http://schemas.openxmlformats.org/officeDocument/2006/relationships/customXml" Target="../ink/ink1262.xml"/><Relationship Id="rId192" Type="http://schemas.openxmlformats.org/officeDocument/2006/relationships/customXml" Target="../ink/ink1283.xml"/><Relationship Id="rId206" Type="http://schemas.openxmlformats.org/officeDocument/2006/relationships/customXml" Target="../ink/ink1290.xml"/><Relationship Id="rId248" Type="http://schemas.openxmlformats.org/officeDocument/2006/relationships/image" Target="../media/image1293.png"/><Relationship Id="rId12" Type="http://schemas.openxmlformats.org/officeDocument/2006/relationships/customXml" Target="../ink/ink1193.xml"/><Relationship Id="rId108" Type="http://schemas.openxmlformats.org/officeDocument/2006/relationships/customXml" Target="../ink/ink1241.xml"/><Relationship Id="rId315" Type="http://schemas.openxmlformats.org/officeDocument/2006/relationships/customXml" Target="../ink/ink1345.xml"/><Relationship Id="rId357" Type="http://schemas.openxmlformats.org/officeDocument/2006/relationships/customXml" Target="../ink/ink1366.xml"/><Relationship Id="rId54" Type="http://schemas.openxmlformats.org/officeDocument/2006/relationships/customXml" Target="../ink/ink1214.xml"/><Relationship Id="rId96" Type="http://schemas.openxmlformats.org/officeDocument/2006/relationships/customXml" Target="../ink/ink1235.xml"/><Relationship Id="rId161" Type="http://schemas.openxmlformats.org/officeDocument/2006/relationships/image" Target="../media/image1251.png"/><Relationship Id="rId217" Type="http://schemas.openxmlformats.org/officeDocument/2006/relationships/image" Target="../media/image1279.png"/><Relationship Id="rId259" Type="http://schemas.openxmlformats.org/officeDocument/2006/relationships/customXml" Target="../ink/ink1317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270" Type="http://schemas.openxmlformats.org/officeDocument/2006/relationships/image" Target="../media/image1304.png"/><Relationship Id="rId326" Type="http://schemas.openxmlformats.org/officeDocument/2006/relationships/image" Target="../media/image1332.png"/><Relationship Id="rId65" Type="http://schemas.openxmlformats.org/officeDocument/2006/relationships/image" Target="../media/image1203.png"/><Relationship Id="rId130" Type="http://schemas.openxmlformats.org/officeDocument/2006/relationships/customXml" Target="../ink/ink1252.xml"/><Relationship Id="rId368" Type="http://schemas.openxmlformats.org/officeDocument/2006/relationships/image" Target="../media/image1353.png"/><Relationship Id="rId172" Type="http://schemas.openxmlformats.org/officeDocument/2006/relationships/customXml" Target="../ink/ink1273.xml"/><Relationship Id="rId228" Type="http://schemas.openxmlformats.org/officeDocument/2006/relationships/customXml" Target="../ink/ink1301.xml"/><Relationship Id="rId281" Type="http://schemas.openxmlformats.org/officeDocument/2006/relationships/customXml" Target="../ink/ink1328.xml"/><Relationship Id="rId337" Type="http://schemas.openxmlformats.org/officeDocument/2006/relationships/customXml" Target="../ink/ink1356.xml"/><Relationship Id="rId34" Type="http://schemas.openxmlformats.org/officeDocument/2006/relationships/customXml" Target="../ink/ink1204.xml"/><Relationship Id="rId76" Type="http://schemas.openxmlformats.org/officeDocument/2006/relationships/customXml" Target="../ink/ink1225.xml"/><Relationship Id="rId141" Type="http://schemas.openxmlformats.org/officeDocument/2006/relationships/image" Target="../media/image1241.png"/><Relationship Id="rId379" Type="http://schemas.openxmlformats.org/officeDocument/2006/relationships/customXml" Target="../ink/ink1377.xml"/><Relationship Id="rId7" Type="http://schemas.openxmlformats.org/officeDocument/2006/relationships/image" Target="../media/image1174.png"/><Relationship Id="rId183" Type="http://schemas.openxmlformats.org/officeDocument/2006/relationships/image" Target="../media/image1262.png"/><Relationship Id="rId239" Type="http://schemas.openxmlformats.org/officeDocument/2006/relationships/customXml" Target="../ink/ink1307.xml"/><Relationship Id="rId250" Type="http://schemas.openxmlformats.org/officeDocument/2006/relationships/image" Target="../media/image1294.png"/><Relationship Id="rId292" Type="http://schemas.openxmlformats.org/officeDocument/2006/relationships/image" Target="../media/image1315.png"/><Relationship Id="rId306" Type="http://schemas.openxmlformats.org/officeDocument/2006/relationships/image" Target="../media/image1322.png"/><Relationship Id="rId45" Type="http://schemas.openxmlformats.org/officeDocument/2006/relationships/image" Target="../media/image1193.png"/><Relationship Id="rId87" Type="http://schemas.openxmlformats.org/officeDocument/2006/relationships/image" Target="../media/image1214.png"/><Relationship Id="rId110" Type="http://schemas.openxmlformats.org/officeDocument/2006/relationships/customXml" Target="../ink/ink1242.xml"/><Relationship Id="rId348" Type="http://schemas.openxmlformats.org/officeDocument/2006/relationships/image" Target="../media/image1343.png"/><Relationship Id="rId152" Type="http://schemas.openxmlformats.org/officeDocument/2006/relationships/customXml" Target="../ink/ink1263.xml"/><Relationship Id="rId194" Type="http://schemas.openxmlformats.org/officeDocument/2006/relationships/customXml" Target="../ink/ink1284.xml"/><Relationship Id="rId208" Type="http://schemas.openxmlformats.org/officeDocument/2006/relationships/customXml" Target="../ink/ink1291.xml"/><Relationship Id="rId261" Type="http://schemas.openxmlformats.org/officeDocument/2006/relationships/customXml" Target="../ink/ink1318.xml"/><Relationship Id="rId14" Type="http://schemas.openxmlformats.org/officeDocument/2006/relationships/customXml" Target="../ink/ink1194.xml"/><Relationship Id="rId56" Type="http://schemas.openxmlformats.org/officeDocument/2006/relationships/customXml" Target="../ink/ink1215.xml"/><Relationship Id="rId317" Type="http://schemas.openxmlformats.org/officeDocument/2006/relationships/customXml" Target="../ink/ink1346.xml"/><Relationship Id="rId359" Type="http://schemas.openxmlformats.org/officeDocument/2006/relationships/customXml" Target="../ink/ink1367.xml"/><Relationship Id="rId98" Type="http://schemas.openxmlformats.org/officeDocument/2006/relationships/customXml" Target="../ink/ink1236.xml"/><Relationship Id="rId121" Type="http://schemas.openxmlformats.org/officeDocument/2006/relationships/image" Target="../media/image1231.png"/><Relationship Id="rId163" Type="http://schemas.openxmlformats.org/officeDocument/2006/relationships/image" Target="../media/image1252.png"/><Relationship Id="rId219" Type="http://schemas.openxmlformats.org/officeDocument/2006/relationships/image" Target="../media/image1280.png"/><Relationship Id="rId370" Type="http://schemas.openxmlformats.org/officeDocument/2006/relationships/image" Target="../media/image1354.png"/><Relationship Id="rId230" Type="http://schemas.openxmlformats.org/officeDocument/2006/relationships/customXml" Target="../ink/ink1302.xml"/><Relationship Id="rId25" Type="http://schemas.openxmlformats.org/officeDocument/2006/relationships/image" Target="../media/image1183.png"/><Relationship Id="rId67" Type="http://schemas.openxmlformats.org/officeDocument/2006/relationships/image" Target="../media/image1204.png"/><Relationship Id="rId272" Type="http://schemas.openxmlformats.org/officeDocument/2006/relationships/image" Target="../media/image1305.png"/><Relationship Id="rId328" Type="http://schemas.openxmlformats.org/officeDocument/2006/relationships/image" Target="../media/image1333.png"/><Relationship Id="rId132" Type="http://schemas.openxmlformats.org/officeDocument/2006/relationships/customXml" Target="../ink/ink1253.xml"/><Relationship Id="rId174" Type="http://schemas.openxmlformats.org/officeDocument/2006/relationships/customXml" Target="../ink/ink1274.xml"/><Relationship Id="rId241" Type="http://schemas.openxmlformats.org/officeDocument/2006/relationships/customXml" Target="../ink/ink1308.xml"/><Relationship Id="rId36" Type="http://schemas.openxmlformats.org/officeDocument/2006/relationships/customXml" Target="../ink/ink1205.xml"/><Relationship Id="rId283" Type="http://schemas.openxmlformats.org/officeDocument/2006/relationships/customXml" Target="../ink/ink1329.xml"/><Relationship Id="rId339" Type="http://schemas.openxmlformats.org/officeDocument/2006/relationships/customXml" Target="../ink/ink1357.xml"/><Relationship Id="rId78" Type="http://schemas.openxmlformats.org/officeDocument/2006/relationships/customXml" Target="../ink/ink1226.xml"/><Relationship Id="rId101" Type="http://schemas.openxmlformats.org/officeDocument/2006/relationships/image" Target="../media/image1221.png"/><Relationship Id="rId143" Type="http://schemas.openxmlformats.org/officeDocument/2006/relationships/image" Target="../media/image1242.png"/><Relationship Id="rId185" Type="http://schemas.openxmlformats.org/officeDocument/2006/relationships/image" Target="../media/image1263.png"/><Relationship Id="rId350" Type="http://schemas.openxmlformats.org/officeDocument/2006/relationships/image" Target="../media/image1344.png"/><Relationship Id="rId9" Type="http://schemas.openxmlformats.org/officeDocument/2006/relationships/image" Target="../media/image1175.png"/><Relationship Id="rId210" Type="http://schemas.openxmlformats.org/officeDocument/2006/relationships/customXml" Target="../ink/ink1292.xml"/><Relationship Id="rId26" Type="http://schemas.openxmlformats.org/officeDocument/2006/relationships/customXml" Target="../ink/ink1200.xml"/><Relationship Id="rId231" Type="http://schemas.openxmlformats.org/officeDocument/2006/relationships/image" Target="../media/image1285.png"/><Relationship Id="rId252" Type="http://schemas.openxmlformats.org/officeDocument/2006/relationships/image" Target="../media/image1295.png"/><Relationship Id="rId273" Type="http://schemas.openxmlformats.org/officeDocument/2006/relationships/customXml" Target="../ink/ink1324.xml"/><Relationship Id="rId294" Type="http://schemas.openxmlformats.org/officeDocument/2006/relationships/image" Target="../media/image1316.png"/><Relationship Id="rId308" Type="http://schemas.openxmlformats.org/officeDocument/2006/relationships/image" Target="../media/image1323.png"/><Relationship Id="rId329" Type="http://schemas.openxmlformats.org/officeDocument/2006/relationships/customXml" Target="../ink/ink1352.xml"/><Relationship Id="rId47" Type="http://schemas.openxmlformats.org/officeDocument/2006/relationships/image" Target="../media/image1194.png"/><Relationship Id="rId68" Type="http://schemas.openxmlformats.org/officeDocument/2006/relationships/customXml" Target="../ink/ink1221.xml"/><Relationship Id="rId89" Type="http://schemas.openxmlformats.org/officeDocument/2006/relationships/image" Target="../media/image1215.png"/><Relationship Id="rId112" Type="http://schemas.openxmlformats.org/officeDocument/2006/relationships/customXml" Target="../ink/ink1243.xml"/><Relationship Id="rId133" Type="http://schemas.openxmlformats.org/officeDocument/2006/relationships/image" Target="../media/image1237.png"/><Relationship Id="rId154" Type="http://schemas.openxmlformats.org/officeDocument/2006/relationships/customXml" Target="../ink/ink1264.xml"/><Relationship Id="rId175" Type="http://schemas.openxmlformats.org/officeDocument/2006/relationships/image" Target="../media/image1258.png"/><Relationship Id="rId340" Type="http://schemas.openxmlformats.org/officeDocument/2006/relationships/image" Target="../media/image1339.png"/><Relationship Id="rId361" Type="http://schemas.openxmlformats.org/officeDocument/2006/relationships/customXml" Target="../ink/ink1368.xml"/><Relationship Id="rId196" Type="http://schemas.openxmlformats.org/officeDocument/2006/relationships/customXml" Target="../ink/ink1285.xml"/><Relationship Id="rId200" Type="http://schemas.openxmlformats.org/officeDocument/2006/relationships/customXml" Target="../ink/ink1287.xml"/><Relationship Id="rId16" Type="http://schemas.openxmlformats.org/officeDocument/2006/relationships/customXml" Target="../ink/ink1195.xml"/><Relationship Id="rId221" Type="http://schemas.openxmlformats.org/officeDocument/2006/relationships/image" Target="../media/image1281.png"/><Relationship Id="rId242" Type="http://schemas.openxmlformats.org/officeDocument/2006/relationships/image" Target="../media/image1290.png"/><Relationship Id="rId263" Type="http://schemas.openxmlformats.org/officeDocument/2006/relationships/customXml" Target="../ink/ink1319.xml"/><Relationship Id="rId284" Type="http://schemas.openxmlformats.org/officeDocument/2006/relationships/image" Target="../media/image1311.png"/><Relationship Id="rId319" Type="http://schemas.openxmlformats.org/officeDocument/2006/relationships/customXml" Target="../ink/ink1347.xml"/><Relationship Id="rId37" Type="http://schemas.openxmlformats.org/officeDocument/2006/relationships/image" Target="../media/image1189.png"/><Relationship Id="rId58" Type="http://schemas.openxmlformats.org/officeDocument/2006/relationships/customXml" Target="../ink/ink1216.xml"/><Relationship Id="rId79" Type="http://schemas.openxmlformats.org/officeDocument/2006/relationships/image" Target="../media/image1210.png"/><Relationship Id="rId102" Type="http://schemas.openxmlformats.org/officeDocument/2006/relationships/customXml" Target="../ink/ink1238.xml"/><Relationship Id="rId123" Type="http://schemas.openxmlformats.org/officeDocument/2006/relationships/image" Target="../media/image1232.png"/><Relationship Id="rId144" Type="http://schemas.openxmlformats.org/officeDocument/2006/relationships/customXml" Target="../ink/ink1259.xml"/><Relationship Id="rId330" Type="http://schemas.openxmlformats.org/officeDocument/2006/relationships/image" Target="../media/image1334.png"/><Relationship Id="rId90" Type="http://schemas.openxmlformats.org/officeDocument/2006/relationships/customXml" Target="../ink/ink1232.xml"/><Relationship Id="rId165" Type="http://schemas.openxmlformats.org/officeDocument/2006/relationships/image" Target="../media/image1253.png"/><Relationship Id="rId186" Type="http://schemas.openxmlformats.org/officeDocument/2006/relationships/customXml" Target="../ink/ink1280.xml"/><Relationship Id="rId351" Type="http://schemas.openxmlformats.org/officeDocument/2006/relationships/customXml" Target="../ink/ink1363.xml"/><Relationship Id="rId372" Type="http://schemas.openxmlformats.org/officeDocument/2006/relationships/image" Target="../media/image1355.png"/><Relationship Id="rId211" Type="http://schemas.openxmlformats.org/officeDocument/2006/relationships/image" Target="../media/image1276.png"/><Relationship Id="rId232" Type="http://schemas.openxmlformats.org/officeDocument/2006/relationships/customXml" Target="../ink/ink1303.xml"/><Relationship Id="rId253" Type="http://schemas.openxmlformats.org/officeDocument/2006/relationships/customXml" Target="../ink/ink1314.xml"/><Relationship Id="rId274" Type="http://schemas.openxmlformats.org/officeDocument/2006/relationships/image" Target="../media/image1306.png"/><Relationship Id="rId295" Type="http://schemas.openxmlformats.org/officeDocument/2006/relationships/customXml" Target="../ink/ink1335.xml"/><Relationship Id="rId309" Type="http://schemas.openxmlformats.org/officeDocument/2006/relationships/customXml" Target="../ink/ink1342.xml"/><Relationship Id="rId27" Type="http://schemas.openxmlformats.org/officeDocument/2006/relationships/image" Target="../media/image1184.png"/><Relationship Id="rId48" Type="http://schemas.openxmlformats.org/officeDocument/2006/relationships/customXml" Target="../ink/ink1211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54.xml"/><Relationship Id="rId320" Type="http://schemas.openxmlformats.org/officeDocument/2006/relationships/image" Target="../media/image1329.png"/><Relationship Id="rId80" Type="http://schemas.openxmlformats.org/officeDocument/2006/relationships/customXml" Target="../ink/ink1227.xml"/><Relationship Id="rId155" Type="http://schemas.openxmlformats.org/officeDocument/2006/relationships/image" Target="../media/image1248.png"/><Relationship Id="rId176" Type="http://schemas.openxmlformats.org/officeDocument/2006/relationships/customXml" Target="../ink/ink1275.xml"/><Relationship Id="rId197" Type="http://schemas.openxmlformats.org/officeDocument/2006/relationships/image" Target="../media/image1269.png"/><Relationship Id="rId341" Type="http://schemas.openxmlformats.org/officeDocument/2006/relationships/customXml" Target="../ink/ink1358.xml"/><Relationship Id="rId362" Type="http://schemas.openxmlformats.org/officeDocument/2006/relationships/image" Target="../media/image1350.png"/><Relationship Id="rId201" Type="http://schemas.openxmlformats.org/officeDocument/2006/relationships/image" Target="../media/image1271.png"/><Relationship Id="rId222" Type="http://schemas.openxmlformats.org/officeDocument/2006/relationships/customXml" Target="../ink/ink1298.xml"/><Relationship Id="rId243" Type="http://schemas.openxmlformats.org/officeDocument/2006/relationships/customXml" Target="../ink/ink1309.xml"/><Relationship Id="rId264" Type="http://schemas.openxmlformats.org/officeDocument/2006/relationships/image" Target="../media/image1301.png"/><Relationship Id="rId285" Type="http://schemas.openxmlformats.org/officeDocument/2006/relationships/customXml" Target="../ink/ink1330.xml"/><Relationship Id="rId17" Type="http://schemas.openxmlformats.org/officeDocument/2006/relationships/image" Target="../media/image1179.png"/><Relationship Id="rId38" Type="http://schemas.openxmlformats.org/officeDocument/2006/relationships/customXml" Target="../ink/ink1206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49.xml"/><Relationship Id="rId310" Type="http://schemas.openxmlformats.org/officeDocument/2006/relationships/image" Target="../media/image1324.png"/><Relationship Id="rId70" Type="http://schemas.openxmlformats.org/officeDocument/2006/relationships/customXml" Target="../ink/ink1222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70.xml"/><Relationship Id="rId187" Type="http://schemas.openxmlformats.org/officeDocument/2006/relationships/image" Target="../media/image1264.png"/><Relationship Id="rId331" Type="http://schemas.openxmlformats.org/officeDocument/2006/relationships/customXml" Target="../ink/ink1353.xml"/><Relationship Id="rId352" Type="http://schemas.openxmlformats.org/officeDocument/2006/relationships/image" Target="../media/image1345.png"/><Relationship Id="rId373" Type="http://schemas.openxmlformats.org/officeDocument/2006/relationships/customXml" Target="../ink/ink1374.xm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293.xml"/><Relationship Id="rId233" Type="http://schemas.openxmlformats.org/officeDocument/2006/relationships/image" Target="../media/image1286.png"/><Relationship Id="rId254" Type="http://schemas.openxmlformats.org/officeDocument/2006/relationships/image" Target="../media/image1296.png"/><Relationship Id="rId28" Type="http://schemas.openxmlformats.org/officeDocument/2006/relationships/customXml" Target="../ink/ink1201.xml"/><Relationship Id="rId49" Type="http://schemas.openxmlformats.org/officeDocument/2006/relationships/image" Target="../media/image1195.png"/><Relationship Id="rId114" Type="http://schemas.openxmlformats.org/officeDocument/2006/relationships/customXml" Target="../ink/ink1244.xml"/><Relationship Id="rId275" Type="http://schemas.openxmlformats.org/officeDocument/2006/relationships/customXml" Target="../ink/ink1325.xml"/><Relationship Id="rId296" Type="http://schemas.openxmlformats.org/officeDocument/2006/relationships/image" Target="../media/image1317.png"/><Relationship Id="rId300" Type="http://schemas.openxmlformats.org/officeDocument/2006/relationships/image" Target="../media/image1319.png"/><Relationship Id="rId60" Type="http://schemas.openxmlformats.org/officeDocument/2006/relationships/customXml" Target="../ink/ink1217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65.xml"/><Relationship Id="rId177" Type="http://schemas.openxmlformats.org/officeDocument/2006/relationships/image" Target="../media/image1259.png"/><Relationship Id="rId198" Type="http://schemas.openxmlformats.org/officeDocument/2006/relationships/customXml" Target="../ink/ink1286.xml"/><Relationship Id="rId321" Type="http://schemas.openxmlformats.org/officeDocument/2006/relationships/customXml" Target="../ink/ink1348.xml"/><Relationship Id="rId342" Type="http://schemas.openxmlformats.org/officeDocument/2006/relationships/image" Target="../media/image1340.png"/><Relationship Id="rId363" Type="http://schemas.openxmlformats.org/officeDocument/2006/relationships/customXml" Target="../ink/ink1369.xml"/><Relationship Id="rId202" Type="http://schemas.openxmlformats.org/officeDocument/2006/relationships/customXml" Target="../ink/ink1288.xml"/><Relationship Id="rId223" Type="http://schemas.openxmlformats.org/officeDocument/2006/relationships/image" Target="../media/image1282.png"/><Relationship Id="rId244" Type="http://schemas.openxmlformats.org/officeDocument/2006/relationships/image" Target="../media/image1291.png"/><Relationship Id="rId18" Type="http://schemas.openxmlformats.org/officeDocument/2006/relationships/customXml" Target="../ink/ink1196.xml"/><Relationship Id="rId39" Type="http://schemas.openxmlformats.org/officeDocument/2006/relationships/image" Target="../media/image1190.png"/><Relationship Id="rId265" Type="http://schemas.openxmlformats.org/officeDocument/2006/relationships/customXml" Target="../ink/ink1320.xml"/><Relationship Id="rId286" Type="http://schemas.openxmlformats.org/officeDocument/2006/relationships/image" Target="../media/image1312.png"/><Relationship Id="rId50" Type="http://schemas.openxmlformats.org/officeDocument/2006/relationships/customXml" Target="../ink/ink1212.xml"/><Relationship Id="rId104" Type="http://schemas.openxmlformats.org/officeDocument/2006/relationships/customXml" Target="../ink/ink1239.xml"/><Relationship Id="rId125" Type="http://schemas.openxmlformats.org/officeDocument/2006/relationships/image" Target="../media/image1233.png"/><Relationship Id="rId146" Type="http://schemas.openxmlformats.org/officeDocument/2006/relationships/customXml" Target="../ink/ink1260.xml"/><Relationship Id="rId167" Type="http://schemas.openxmlformats.org/officeDocument/2006/relationships/image" Target="../media/image1254.png"/><Relationship Id="rId188" Type="http://schemas.openxmlformats.org/officeDocument/2006/relationships/customXml" Target="../ink/ink1281.xml"/><Relationship Id="rId311" Type="http://schemas.openxmlformats.org/officeDocument/2006/relationships/customXml" Target="../ink/ink1343.xml"/><Relationship Id="rId332" Type="http://schemas.openxmlformats.org/officeDocument/2006/relationships/image" Target="../media/image1335.png"/><Relationship Id="rId353" Type="http://schemas.openxmlformats.org/officeDocument/2006/relationships/customXml" Target="../ink/ink1364.xml"/><Relationship Id="rId374" Type="http://schemas.openxmlformats.org/officeDocument/2006/relationships/image" Target="../media/image1356.png"/><Relationship Id="rId71" Type="http://schemas.openxmlformats.org/officeDocument/2006/relationships/image" Target="../media/image1206.png"/><Relationship Id="rId92" Type="http://schemas.openxmlformats.org/officeDocument/2006/relationships/customXml" Target="../ink/ink1233.xml"/><Relationship Id="rId213" Type="http://schemas.openxmlformats.org/officeDocument/2006/relationships/image" Target="../media/image1277.png"/><Relationship Id="rId234" Type="http://schemas.openxmlformats.org/officeDocument/2006/relationships/customXml" Target="../ink/ink1304.xml"/><Relationship Id="rId2" Type="http://schemas.openxmlformats.org/officeDocument/2006/relationships/customXml" Target="../ink/ink1188.xml"/><Relationship Id="rId29" Type="http://schemas.openxmlformats.org/officeDocument/2006/relationships/image" Target="../media/image1185.png"/><Relationship Id="rId255" Type="http://schemas.openxmlformats.org/officeDocument/2006/relationships/customXml" Target="../ink/ink1315.xml"/><Relationship Id="rId276" Type="http://schemas.openxmlformats.org/officeDocument/2006/relationships/image" Target="../media/image1307.png"/><Relationship Id="rId297" Type="http://schemas.openxmlformats.org/officeDocument/2006/relationships/customXml" Target="../ink/ink1336.xml"/><Relationship Id="rId40" Type="http://schemas.openxmlformats.org/officeDocument/2006/relationships/customXml" Target="../ink/ink1207.xml"/><Relationship Id="rId115" Type="http://schemas.openxmlformats.org/officeDocument/2006/relationships/image" Target="../media/image1228.png"/><Relationship Id="rId136" Type="http://schemas.openxmlformats.org/officeDocument/2006/relationships/customXml" Target="../ink/ink1255.xml"/><Relationship Id="rId157" Type="http://schemas.openxmlformats.org/officeDocument/2006/relationships/image" Target="../media/image1249.png"/><Relationship Id="rId178" Type="http://schemas.openxmlformats.org/officeDocument/2006/relationships/customXml" Target="../ink/ink1276.xml"/><Relationship Id="rId301" Type="http://schemas.openxmlformats.org/officeDocument/2006/relationships/customXml" Target="../ink/ink1338.xml"/><Relationship Id="rId322" Type="http://schemas.openxmlformats.org/officeDocument/2006/relationships/image" Target="../media/image1330.png"/><Relationship Id="rId343" Type="http://schemas.openxmlformats.org/officeDocument/2006/relationships/customXml" Target="../ink/ink1359.xml"/><Relationship Id="rId364" Type="http://schemas.openxmlformats.org/officeDocument/2006/relationships/image" Target="../media/image1351.png"/><Relationship Id="rId61" Type="http://schemas.openxmlformats.org/officeDocument/2006/relationships/image" Target="../media/image1201.png"/><Relationship Id="rId82" Type="http://schemas.openxmlformats.org/officeDocument/2006/relationships/customXml" Target="../ink/ink1228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99.xml"/><Relationship Id="rId245" Type="http://schemas.openxmlformats.org/officeDocument/2006/relationships/customXml" Target="../ink/ink1310.xml"/><Relationship Id="rId266" Type="http://schemas.openxmlformats.org/officeDocument/2006/relationships/image" Target="../media/image1302.png"/><Relationship Id="rId287" Type="http://schemas.openxmlformats.org/officeDocument/2006/relationships/customXml" Target="../ink/ink1331.xml"/><Relationship Id="rId30" Type="http://schemas.openxmlformats.org/officeDocument/2006/relationships/customXml" Target="../ink/ink1202.xml"/><Relationship Id="rId105" Type="http://schemas.openxmlformats.org/officeDocument/2006/relationships/image" Target="../media/image1223.png"/><Relationship Id="rId126" Type="http://schemas.openxmlformats.org/officeDocument/2006/relationships/customXml" Target="../ink/ink1250.xml"/><Relationship Id="rId147" Type="http://schemas.openxmlformats.org/officeDocument/2006/relationships/image" Target="../media/image1244.png"/><Relationship Id="rId168" Type="http://schemas.openxmlformats.org/officeDocument/2006/relationships/customXml" Target="../ink/ink1271.xml"/><Relationship Id="rId312" Type="http://schemas.openxmlformats.org/officeDocument/2006/relationships/image" Target="../media/image1325.png"/><Relationship Id="rId333" Type="http://schemas.openxmlformats.org/officeDocument/2006/relationships/customXml" Target="../ink/ink1354.xml"/><Relationship Id="rId354" Type="http://schemas.openxmlformats.org/officeDocument/2006/relationships/image" Target="../media/image1346.png"/><Relationship Id="rId51" Type="http://schemas.openxmlformats.org/officeDocument/2006/relationships/image" Target="../media/image1196.png"/><Relationship Id="rId72" Type="http://schemas.openxmlformats.org/officeDocument/2006/relationships/customXml" Target="../ink/ink1223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75" Type="http://schemas.openxmlformats.org/officeDocument/2006/relationships/customXml" Target="../ink/ink1375.xml"/><Relationship Id="rId3" Type="http://schemas.openxmlformats.org/officeDocument/2006/relationships/image" Target="../media/image1172.png"/><Relationship Id="rId214" Type="http://schemas.openxmlformats.org/officeDocument/2006/relationships/customXml" Target="../ink/ink1294.xml"/><Relationship Id="rId235" Type="http://schemas.openxmlformats.org/officeDocument/2006/relationships/image" Target="../media/image1287.png"/><Relationship Id="rId256" Type="http://schemas.openxmlformats.org/officeDocument/2006/relationships/image" Target="../media/image1297.png"/><Relationship Id="rId277" Type="http://schemas.openxmlformats.org/officeDocument/2006/relationships/customXml" Target="../ink/ink1326.xml"/><Relationship Id="rId298" Type="http://schemas.openxmlformats.org/officeDocument/2006/relationships/image" Target="../media/image1318.png"/><Relationship Id="rId116" Type="http://schemas.openxmlformats.org/officeDocument/2006/relationships/customXml" Target="../ink/ink1245.xml"/><Relationship Id="rId137" Type="http://schemas.openxmlformats.org/officeDocument/2006/relationships/image" Target="../media/image1239.png"/><Relationship Id="rId158" Type="http://schemas.openxmlformats.org/officeDocument/2006/relationships/customXml" Target="../ink/ink1266.xml"/><Relationship Id="rId302" Type="http://schemas.openxmlformats.org/officeDocument/2006/relationships/image" Target="../media/image1320.png"/><Relationship Id="rId323" Type="http://schemas.openxmlformats.org/officeDocument/2006/relationships/customXml" Target="../ink/ink1349.xml"/><Relationship Id="rId344" Type="http://schemas.openxmlformats.org/officeDocument/2006/relationships/image" Target="../media/image1341.png"/><Relationship Id="rId20" Type="http://schemas.openxmlformats.org/officeDocument/2006/relationships/customXml" Target="../ink/ink1197.xml"/><Relationship Id="rId41" Type="http://schemas.openxmlformats.org/officeDocument/2006/relationships/image" Target="../media/image1191.png"/><Relationship Id="rId62" Type="http://schemas.openxmlformats.org/officeDocument/2006/relationships/customXml" Target="../ink/ink1218.xml"/><Relationship Id="rId83" Type="http://schemas.openxmlformats.org/officeDocument/2006/relationships/image" Target="../media/image1212.png"/><Relationship Id="rId179" Type="http://schemas.openxmlformats.org/officeDocument/2006/relationships/image" Target="../media/image1260.png"/><Relationship Id="rId365" Type="http://schemas.openxmlformats.org/officeDocument/2006/relationships/customXml" Target="../ink/ink1370.xml"/><Relationship Id="rId190" Type="http://schemas.openxmlformats.org/officeDocument/2006/relationships/customXml" Target="../ink/ink1282.xml"/><Relationship Id="rId204" Type="http://schemas.openxmlformats.org/officeDocument/2006/relationships/customXml" Target="../ink/ink1289.xml"/><Relationship Id="rId225" Type="http://schemas.openxmlformats.org/officeDocument/2006/relationships/image" Target="../media/image1283.png"/><Relationship Id="rId246" Type="http://schemas.openxmlformats.org/officeDocument/2006/relationships/image" Target="../media/image1292.png"/><Relationship Id="rId267" Type="http://schemas.openxmlformats.org/officeDocument/2006/relationships/customXml" Target="../ink/ink1321.xml"/><Relationship Id="rId288" Type="http://schemas.openxmlformats.org/officeDocument/2006/relationships/image" Target="../media/image1313.png"/><Relationship Id="rId106" Type="http://schemas.openxmlformats.org/officeDocument/2006/relationships/customXml" Target="../ink/ink1240.xml"/><Relationship Id="rId127" Type="http://schemas.openxmlformats.org/officeDocument/2006/relationships/image" Target="../media/image1234.png"/><Relationship Id="rId313" Type="http://schemas.openxmlformats.org/officeDocument/2006/relationships/customXml" Target="../ink/ink1344.xml"/><Relationship Id="rId10" Type="http://schemas.openxmlformats.org/officeDocument/2006/relationships/customXml" Target="../ink/ink1192.xml"/><Relationship Id="rId31" Type="http://schemas.openxmlformats.org/officeDocument/2006/relationships/image" Target="../media/image1186.png"/><Relationship Id="rId52" Type="http://schemas.openxmlformats.org/officeDocument/2006/relationships/customXml" Target="../ink/ink1213.xml"/><Relationship Id="rId73" Type="http://schemas.openxmlformats.org/officeDocument/2006/relationships/image" Target="../media/image1207.png"/><Relationship Id="rId94" Type="http://schemas.openxmlformats.org/officeDocument/2006/relationships/customXml" Target="../ink/ink1234.xml"/><Relationship Id="rId148" Type="http://schemas.openxmlformats.org/officeDocument/2006/relationships/customXml" Target="../ink/ink1261.xml"/><Relationship Id="rId169" Type="http://schemas.openxmlformats.org/officeDocument/2006/relationships/image" Target="../media/image1255.png"/><Relationship Id="rId334" Type="http://schemas.openxmlformats.org/officeDocument/2006/relationships/image" Target="../media/image1336.png"/><Relationship Id="rId355" Type="http://schemas.openxmlformats.org/officeDocument/2006/relationships/customXml" Target="../ink/ink1365.xml"/><Relationship Id="rId376" Type="http://schemas.openxmlformats.org/officeDocument/2006/relationships/image" Target="../media/image1357.png"/><Relationship Id="rId4" Type="http://schemas.openxmlformats.org/officeDocument/2006/relationships/customXml" Target="../ink/ink1189.xml"/><Relationship Id="rId180" Type="http://schemas.openxmlformats.org/officeDocument/2006/relationships/customXml" Target="../ink/ink1277.xml"/><Relationship Id="rId215" Type="http://schemas.openxmlformats.org/officeDocument/2006/relationships/image" Target="../media/image1278.png"/><Relationship Id="rId236" Type="http://schemas.openxmlformats.org/officeDocument/2006/relationships/customXml" Target="../ink/ink1305.xml"/><Relationship Id="rId257" Type="http://schemas.openxmlformats.org/officeDocument/2006/relationships/customXml" Target="../ink/ink1316.xml"/><Relationship Id="rId278" Type="http://schemas.openxmlformats.org/officeDocument/2006/relationships/image" Target="../media/image1308.png"/><Relationship Id="rId303" Type="http://schemas.openxmlformats.org/officeDocument/2006/relationships/customXml" Target="../ink/ink1339.xml"/><Relationship Id="rId42" Type="http://schemas.openxmlformats.org/officeDocument/2006/relationships/customXml" Target="../ink/ink1208.xml"/><Relationship Id="rId84" Type="http://schemas.openxmlformats.org/officeDocument/2006/relationships/customXml" Target="../ink/ink1229.xml"/><Relationship Id="rId138" Type="http://schemas.openxmlformats.org/officeDocument/2006/relationships/customXml" Target="../ink/ink1256.xml"/><Relationship Id="rId345" Type="http://schemas.openxmlformats.org/officeDocument/2006/relationships/customXml" Target="../ink/ink1360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47" Type="http://schemas.openxmlformats.org/officeDocument/2006/relationships/customXml" Target="../ink/ink1311.xml"/><Relationship Id="rId107" Type="http://schemas.openxmlformats.org/officeDocument/2006/relationships/image" Target="../media/image1224.png"/><Relationship Id="rId289" Type="http://schemas.openxmlformats.org/officeDocument/2006/relationships/customXml" Target="../ink/ink1332.xml"/><Relationship Id="rId11" Type="http://schemas.openxmlformats.org/officeDocument/2006/relationships/image" Target="../media/image1176.png"/><Relationship Id="rId53" Type="http://schemas.openxmlformats.org/officeDocument/2006/relationships/image" Target="../media/image1197.png"/><Relationship Id="rId149" Type="http://schemas.openxmlformats.org/officeDocument/2006/relationships/image" Target="../media/image1245.png"/><Relationship Id="rId314" Type="http://schemas.openxmlformats.org/officeDocument/2006/relationships/image" Target="../media/image1326.png"/><Relationship Id="rId356" Type="http://schemas.openxmlformats.org/officeDocument/2006/relationships/image" Target="../media/image1347.png"/><Relationship Id="rId95" Type="http://schemas.openxmlformats.org/officeDocument/2006/relationships/image" Target="../media/image1218.png"/><Relationship Id="rId160" Type="http://schemas.openxmlformats.org/officeDocument/2006/relationships/customXml" Target="../ink/ink1267.xml"/><Relationship Id="rId216" Type="http://schemas.openxmlformats.org/officeDocument/2006/relationships/customXml" Target="../ink/ink1295.xml"/><Relationship Id="rId258" Type="http://schemas.openxmlformats.org/officeDocument/2006/relationships/image" Target="../media/image1298.png"/><Relationship Id="rId22" Type="http://schemas.openxmlformats.org/officeDocument/2006/relationships/customXml" Target="../ink/ink1198.xml"/><Relationship Id="rId64" Type="http://schemas.openxmlformats.org/officeDocument/2006/relationships/customXml" Target="../ink/ink1219.xml"/><Relationship Id="rId118" Type="http://schemas.openxmlformats.org/officeDocument/2006/relationships/customXml" Target="../ink/ink1246.xml"/><Relationship Id="rId325" Type="http://schemas.openxmlformats.org/officeDocument/2006/relationships/customXml" Target="../ink/ink1350.xml"/><Relationship Id="rId367" Type="http://schemas.openxmlformats.org/officeDocument/2006/relationships/customXml" Target="../ink/ink1371.xml"/><Relationship Id="rId171" Type="http://schemas.openxmlformats.org/officeDocument/2006/relationships/image" Target="../media/image1256.png"/><Relationship Id="rId227" Type="http://schemas.openxmlformats.org/officeDocument/2006/relationships/image" Target="../media/image699.png"/><Relationship Id="rId269" Type="http://schemas.openxmlformats.org/officeDocument/2006/relationships/customXml" Target="../ink/ink1322.xml"/><Relationship Id="rId33" Type="http://schemas.openxmlformats.org/officeDocument/2006/relationships/image" Target="../media/image1187.png"/><Relationship Id="rId129" Type="http://schemas.openxmlformats.org/officeDocument/2006/relationships/image" Target="../media/image1235.png"/><Relationship Id="rId280" Type="http://schemas.openxmlformats.org/officeDocument/2006/relationships/image" Target="../media/image1309.png"/><Relationship Id="rId336" Type="http://schemas.openxmlformats.org/officeDocument/2006/relationships/image" Target="../media/image1337.png"/><Relationship Id="rId75" Type="http://schemas.openxmlformats.org/officeDocument/2006/relationships/image" Target="../media/image1208.png"/><Relationship Id="rId140" Type="http://schemas.openxmlformats.org/officeDocument/2006/relationships/customXml" Target="../ink/ink1257.xml"/><Relationship Id="rId182" Type="http://schemas.openxmlformats.org/officeDocument/2006/relationships/customXml" Target="../ink/ink1278.xml"/><Relationship Id="rId378" Type="http://schemas.openxmlformats.org/officeDocument/2006/relationships/image" Target="../media/image1358.png"/><Relationship Id="rId6" Type="http://schemas.openxmlformats.org/officeDocument/2006/relationships/customXml" Target="../ink/ink1190.xml"/><Relationship Id="rId238" Type="http://schemas.openxmlformats.org/officeDocument/2006/relationships/image" Target="../media/image1288.png"/><Relationship Id="rId291" Type="http://schemas.openxmlformats.org/officeDocument/2006/relationships/customXml" Target="../ink/ink1333.xml"/><Relationship Id="rId305" Type="http://schemas.openxmlformats.org/officeDocument/2006/relationships/customXml" Target="../ink/ink1340.xml"/><Relationship Id="rId347" Type="http://schemas.openxmlformats.org/officeDocument/2006/relationships/customXml" Target="../ink/ink1361.xml"/><Relationship Id="rId44" Type="http://schemas.openxmlformats.org/officeDocument/2006/relationships/customXml" Target="../ink/ink1209.xml"/><Relationship Id="rId86" Type="http://schemas.openxmlformats.org/officeDocument/2006/relationships/customXml" Target="../ink/ink1230.xml"/><Relationship Id="rId151" Type="http://schemas.openxmlformats.org/officeDocument/2006/relationships/image" Target="../media/image1246.png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49" Type="http://schemas.openxmlformats.org/officeDocument/2006/relationships/customXml" Target="../ink/ink1312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260" Type="http://schemas.openxmlformats.org/officeDocument/2006/relationships/image" Target="../media/image1299.png"/><Relationship Id="rId316" Type="http://schemas.openxmlformats.org/officeDocument/2006/relationships/image" Target="../media/image1327.png"/><Relationship Id="rId55" Type="http://schemas.openxmlformats.org/officeDocument/2006/relationships/image" Target="../media/image1198.png"/><Relationship Id="rId97" Type="http://schemas.openxmlformats.org/officeDocument/2006/relationships/image" Target="../media/image1219.png"/><Relationship Id="rId120" Type="http://schemas.openxmlformats.org/officeDocument/2006/relationships/customXml" Target="../ink/ink1247.xml"/><Relationship Id="rId358" Type="http://schemas.openxmlformats.org/officeDocument/2006/relationships/image" Target="../media/image1348.png"/><Relationship Id="rId162" Type="http://schemas.openxmlformats.org/officeDocument/2006/relationships/customXml" Target="../ink/ink1268.xml"/><Relationship Id="rId218" Type="http://schemas.openxmlformats.org/officeDocument/2006/relationships/customXml" Target="../ink/ink1296.xml"/><Relationship Id="rId271" Type="http://schemas.openxmlformats.org/officeDocument/2006/relationships/customXml" Target="../ink/ink1323.xml"/><Relationship Id="rId24" Type="http://schemas.openxmlformats.org/officeDocument/2006/relationships/customXml" Target="../ink/ink1199.xml"/><Relationship Id="rId66" Type="http://schemas.openxmlformats.org/officeDocument/2006/relationships/customXml" Target="../ink/ink1220.xml"/><Relationship Id="rId131" Type="http://schemas.openxmlformats.org/officeDocument/2006/relationships/image" Target="../media/image1236.png"/><Relationship Id="rId327" Type="http://schemas.openxmlformats.org/officeDocument/2006/relationships/customXml" Target="../ink/ink1351.xml"/><Relationship Id="rId369" Type="http://schemas.openxmlformats.org/officeDocument/2006/relationships/customXml" Target="../ink/ink1372.xml"/><Relationship Id="rId173" Type="http://schemas.openxmlformats.org/officeDocument/2006/relationships/image" Target="../media/image1257.png"/><Relationship Id="rId229" Type="http://schemas.openxmlformats.org/officeDocument/2006/relationships/image" Target="../media/image1284.png"/><Relationship Id="rId380" Type="http://schemas.openxmlformats.org/officeDocument/2006/relationships/image" Target="../media/image1359.png"/><Relationship Id="rId240" Type="http://schemas.openxmlformats.org/officeDocument/2006/relationships/image" Target="../media/image1289.png"/><Relationship Id="rId35" Type="http://schemas.openxmlformats.org/officeDocument/2006/relationships/image" Target="../media/image1188.png"/><Relationship Id="rId77" Type="http://schemas.openxmlformats.org/officeDocument/2006/relationships/image" Target="../media/image1209.png"/><Relationship Id="rId100" Type="http://schemas.openxmlformats.org/officeDocument/2006/relationships/customXml" Target="../ink/ink1237.xml"/><Relationship Id="rId282" Type="http://schemas.openxmlformats.org/officeDocument/2006/relationships/image" Target="../media/image1310.png"/><Relationship Id="rId338" Type="http://schemas.openxmlformats.org/officeDocument/2006/relationships/image" Target="../media/image1338.png"/><Relationship Id="rId8" Type="http://schemas.openxmlformats.org/officeDocument/2006/relationships/customXml" Target="../ink/ink1191.xml"/><Relationship Id="rId142" Type="http://schemas.openxmlformats.org/officeDocument/2006/relationships/customXml" Target="../ink/ink1258.xml"/><Relationship Id="rId184" Type="http://schemas.openxmlformats.org/officeDocument/2006/relationships/customXml" Target="../ink/ink1279.xml"/><Relationship Id="rId251" Type="http://schemas.openxmlformats.org/officeDocument/2006/relationships/customXml" Target="../ink/ink1313.xml"/><Relationship Id="rId46" Type="http://schemas.openxmlformats.org/officeDocument/2006/relationships/customXml" Target="../ink/ink1210.xml"/><Relationship Id="rId293" Type="http://schemas.openxmlformats.org/officeDocument/2006/relationships/customXml" Target="../ink/ink1334.xml"/><Relationship Id="rId307" Type="http://schemas.openxmlformats.org/officeDocument/2006/relationships/customXml" Target="../ink/ink1341.xml"/><Relationship Id="rId349" Type="http://schemas.openxmlformats.org/officeDocument/2006/relationships/customXml" Target="../ink/ink1362.xml"/><Relationship Id="rId88" Type="http://schemas.openxmlformats.org/officeDocument/2006/relationships/customXml" Target="../ink/ink1231.xml"/><Relationship Id="rId111" Type="http://schemas.openxmlformats.org/officeDocument/2006/relationships/image" Target="../media/image1226.png"/><Relationship Id="rId153" Type="http://schemas.openxmlformats.org/officeDocument/2006/relationships/image" Target="../media/image1247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360" Type="http://schemas.openxmlformats.org/officeDocument/2006/relationships/image" Target="../media/image1349.png"/><Relationship Id="rId220" Type="http://schemas.openxmlformats.org/officeDocument/2006/relationships/customXml" Target="../ink/ink1297.xml"/><Relationship Id="rId15" Type="http://schemas.openxmlformats.org/officeDocument/2006/relationships/image" Target="../media/image1178.png"/><Relationship Id="rId57" Type="http://schemas.openxmlformats.org/officeDocument/2006/relationships/image" Target="../media/image1199.png"/><Relationship Id="rId262" Type="http://schemas.openxmlformats.org/officeDocument/2006/relationships/image" Target="../media/image1300.png"/><Relationship Id="rId318" Type="http://schemas.openxmlformats.org/officeDocument/2006/relationships/image" Target="../media/image1328.png"/><Relationship Id="rId99" Type="http://schemas.openxmlformats.org/officeDocument/2006/relationships/image" Target="../media/image1220.png"/><Relationship Id="rId122" Type="http://schemas.openxmlformats.org/officeDocument/2006/relationships/customXml" Target="../ink/ink1248.xml"/><Relationship Id="rId164" Type="http://schemas.openxmlformats.org/officeDocument/2006/relationships/customXml" Target="../ink/ink1269.xml"/><Relationship Id="rId371" Type="http://schemas.openxmlformats.org/officeDocument/2006/relationships/customXml" Target="../ink/ink13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 Solving : Recursive Tree Method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Priya Bhatia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A427E6-0EC7-4E4C-89E5-40F39884F45B}"/>
                  </a:ext>
                </a:extLst>
              </p14:cNvPr>
              <p14:cNvContentPartPr/>
              <p14:nvPr/>
            </p14:nvContentPartPr>
            <p14:xfrm>
              <a:off x="2497140" y="225660"/>
              <a:ext cx="14040" cy="15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A427E6-0EC7-4E4C-89E5-40F39884F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8140" y="217020"/>
                <a:ext cx="31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B17A58-45A3-4A6B-BB91-46291CB9DC4E}"/>
                  </a:ext>
                </a:extLst>
              </p14:cNvPr>
              <p14:cNvContentPartPr/>
              <p14:nvPr/>
            </p14:nvContentPartPr>
            <p14:xfrm>
              <a:off x="2618100" y="327180"/>
              <a:ext cx="65160" cy="1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B17A58-45A3-4A6B-BB91-46291CB9D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9460" y="318540"/>
                <a:ext cx="82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03498-6EBD-4903-9296-4CBAF4CDB58B}"/>
                  </a:ext>
                </a:extLst>
              </p14:cNvPr>
              <p14:cNvContentPartPr/>
              <p14:nvPr/>
            </p14:nvContentPartPr>
            <p14:xfrm>
              <a:off x="2931660" y="208740"/>
              <a:ext cx="120240" cy="19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03498-6EBD-4903-9296-4CBAF4CDB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3020" y="200100"/>
                <a:ext cx="1378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9F00CF-AE58-4D7E-9AF7-6CB4A471204E}"/>
                  </a:ext>
                </a:extLst>
              </p14:cNvPr>
              <p14:cNvContentPartPr/>
              <p14:nvPr/>
            </p14:nvContentPartPr>
            <p14:xfrm>
              <a:off x="2914020" y="452100"/>
              <a:ext cx="23868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9F00CF-AE58-4D7E-9AF7-6CB4A47120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5020" y="443100"/>
                <a:ext cx="256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EBC92D-1822-433B-B835-3671F574644F}"/>
                  </a:ext>
                </a:extLst>
              </p14:cNvPr>
              <p14:cNvContentPartPr/>
              <p14:nvPr/>
            </p14:nvContentPartPr>
            <p14:xfrm>
              <a:off x="3011220" y="558660"/>
              <a:ext cx="155160" cy="19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EBC92D-1822-433B-B835-3671F57464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2580" y="549660"/>
                <a:ext cx="1728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991BBA-9F31-4DBD-AEC6-33C956F0388A}"/>
                  </a:ext>
                </a:extLst>
              </p14:cNvPr>
              <p14:cNvContentPartPr/>
              <p14:nvPr/>
            </p14:nvContentPartPr>
            <p14:xfrm>
              <a:off x="2806740" y="217380"/>
              <a:ext cx="205560" cy="725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991BBA-9F31-4DBD-AEC6-33C956F038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7740" y="208380"/>
                <a:ext cx="22320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27E405-227D-4D85-AD1E-A1BDDA0A39A7}"/>
                  </a:ext>
                </a:extLst>
              </p14:cNvPr>
              <p14:cNvContentPartPr/>
              <p14:nvPr/>
            </p14:nvContentPartPr>
            <p14:xfrm>
              <a:off x="3142620" y="269940"/>
              <a:ext cx="164880" cy="682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27E405-227D-4D85-AD1E-A1BDDA0A39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980" y="260940"/>
                <a:ext cx="18252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3D2BCD-312D-4B74-BED5-1C4B5B7DA662}"/>
                  </a:ext>
                </a:extLst>
              </p14:cNvPr>
              <p14:cNvContentPartPr/>
              <p14:nvPr/>
            </p14:nvContentPartPr>
            <p14:xfrm>
              <a:off x="3365820" y="105780"/>
              <a:ext cx="54360" cy="20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3D2BCD-312D-4B74-BED5-1C4B5B7DA6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7180" y="97140"/>
                <a:ext cx="72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451D2F-0876-4CA1-AD9D-2BDB2A7AD543}"/>
                  </a:ext>
                </a:extLst>
              </p14:cNvPr>
              <p14:cNvContentPartPr/>
              <p14:nvPr/>
            </p14:nvContentPartPr>
            <p14:xfrm>
              <a:off x="3486060" y="201540"/>
              <a:ext cx="128520" cy="9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451D2F-0876-4CA1-AD9D-2BDB2A7AD5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7060" y="192900"/>
                <a:ext cx="146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CB1D03-94B1-4321-89A5-7748D87A8AAE}"/>
                  </a:ext>
                </a:extLst>
              </p14:cNvPr>
              <p14:cNvContentPartPr/>
              <p14:nvPr/>
            </p14:nvContentPartPr>
            <p14:xfrm>
              <a:off x="3699540" y="149340"/>
              <a:ext cx="153720" cy="29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CB1D03-94B1-4321-89A5-7748D87A8A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0540" y="140700"/>
                <a:ext cx="171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ED510F-734E-420B-AE87-B42D5F90F3F0}"/>
                  </a:ext>
                </a:extLst>
              </p14:cNvPr>
              <p14:cNvContentPartPr/>
              <p14:nvPr/>
            </p14:nvContentPartPr>
            <p14:xfrm>
              <a:off x="3922380" y="69780"/>
              <a:ext cx="184320" cy="171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ED510F-734E-420B-AE87-B42D5F90F3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3380" y="61140"/>
                <a:ext cx="201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E6A15E-FC57-46BB-BFA9-06F0BA285964}"/>
                  </a:ext>
                </a:extLst>
              </p14:cNvPr>
              <p14:cNvContentPartPr/>
              <p14:nvPr/>
            </p14:nvContentPartPr>
            <p14:xfrm>
              <a:off x="3919140" y="386220"/>
              <a:ext cx="108720" cy="146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E6A15E-FC57-46BB-BFA9-06F0BA2859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0500" y="377220"/>
                <a:ext cx="126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C5A999-D046-421F-9507-0F9DEFCA50CD}"/>
                  </a:ext>
                </a:extLst>
              </p14:cNvPr>
              <p14:cNvContentPartPr/>
              <p14:nvPr/>
            </p14:nvContentPartPr>
            <p14:xfrm>
              <a:off x="3973500" y="452100"/>
              <a:ext cx="171720" cy="25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C5A999-D046-421F-9507-0F9DEFCA50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64500" y="443100"/>
                <a:ext cx="189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4C393B-C367-4719-AE47-B5EA33709C79}"/>
                  </a:ext>
                </a:extLst>
              </p14:cNvPr>
              <p14:cNvContentPartPr/>
              <p14:nvPr/>
            </p14:nvContentPartPr>
            <p14:xfrm>
              <a:off x="4068540" y="607620"/>
              <a:ext cx="182160" cy="20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4C393B-C367-4719-AE47-B5EA33709C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59900" y="598620"/>
                <a:ext cx="1998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BADF24-A8B5-42F6-A09C-AF91237CDF53}"/>
                  </a:ext>
                </a:extLst>
              </p14:cNvPr>
              <p14:cNvContentPartPr/>
              <p14:nvPr/>
            </p14:nvContentPartPr>
            <p14:xfrm>
              <a:off x="3051180" y="1602300"/>
              <a:ext cx="234360" cy="23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BADF24-A8B5-42F6-A09C-AF91237CDF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2180" y="1593660"/>
                <a:ext cx="252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AE818EC-FD33-410E-A5E7-026F5B3FC128}"/>
                  </a:ext>
                </a:extLst>
              </p14:cNvPr>
              <p14:cNvContentPartPr/>
              <p14:nvPr/>
            </p14:nvContentPartPr>
            <p14:xfrm>
              <a:off x="3965580" y="245820"/>
              <a:ext cx="175680" cy="2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AE818EC-FD33-410E-A5E7-026F5B3FC1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56580" y="237180"/>
                <a:ext cx="193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D14501-6382-4959-B848-21AC67B8E8CB}"/>
                  </a:ext>
                </a:extLst>
              </p14:cNvPr>
              <p14:cNvContentPartPr/>
              <p14:nvPr/>
            </p14:nvContentPartPr>
            <p14:xfrm>
              <a:off x="2770020" y="1772220"/>
              <a:ext cx="134640" cy="11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D14501-6382-4959-B848-21AC67B8E8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61020" y="1763220"/>
                <a:ext cx="15228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92A8B2C-3C8A-4AB4-92C0-56DFBD99ACA1}"/>
              </a:ext>
            </a:extLst>
          </p:cNvPr>
          <p:cNvGrpSpPr/>
          <p:nvPr/>
        </p:nvGrpSpPr>
        <p:grpSpPr>
          <a:xfrm>
            <a:off x="2157660" y="1439940"/>
            <a:ext cx="426960" cy="1065240"/>
            <a:chOff x="2157660" y="1439940"/>
            <a:chExt cx="426960" cy="10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B9EAEA-724F-41AF-8D55-E094F480C8B8}"/>
                    </a:ext>
                  </a:extLst>
                </p14:cNvPr>
                <p14:cNvContentPartPr/>
                <p14:nvPr/>
              </p14:nvContentPartPr>
              <p14:xfrm>
                <a:off x="2573820" y="1689780"/>
                <a:ext cx="10800" cy="195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B9EAEA-724F-41AF-8D55-E094F480C8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65180" y="1681140"/>
                  <a:ext cx="28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B9EC25-1D46-4DB0-B6CC-C6C82443EF55}"/>
                    </a:ext>
                  </a:extLst>
                </p14:cNvPr>
                <p14:cNvContentPartPr/>
                <p14:nvPr/>
              </p14:nvContentPartPr>
              <p14:xfrm>
                <a:off x="2157660" y="1439940"/>
                <a:ext cx="357480" cy="106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B9EC25-1D46-4DB0-B6CC-C6C82443EF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49020" y="1431300"/>
                  <a:ext cx="375120" cy="10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35188A-6A6A-4C30-8026-DB43CE5ECAEF}"/>
              </a:ext>
            </a:extLst>
          </p:cNvPr>
          <p:cNvGrpSpPr/>
          <p:nvPr/>
        </p:nvGrpSpPr>
        <p:grpSpPr>
          <a:xfrm>
            <a:off x="3466620" y="1050420"/>
            <a:ext cx="1266120" cy="1377000"/>
            <a:chOff x="3466620" y="1050420"/>
            <a:chExt cx="1266120" cy="13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1A92F6-4612-4684-9EC0-89948D2850B1}"/>
                    </a:ext>
                  </a:extLst>
                </p14:cNvPr>
                <p14:cNvContentPartPr/>
                <p14:nvPr/>
              </p14:nvContentPartPr>
              <p14:xfrm>
                <a:off x="3466620" y="1271460"/>
                <a:ext cx="45000" cy="22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1A92F6-4612-4684-9EC0-89948D2850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7980" y="1262820"/>
                  <a:ext cx="62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B97CEF-B3B7-4754-9591-39ADB503BE14}"/>
                    </a:ext>
                  </a:extLst>
                </p14:cNvPr>
                <p14:cNvContentPartPr/>
                <p14:nvPr/>
              </p14:nvContentPartPr>
              <p14:xfrm>
                <a:off x="3562380" y="1363260"/>
                <a:ext cx="118800" cy="11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B97CEF-B3B7-4754-9591-39ADB503BE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53380" y="1354260"/>
                  <a:ext cx="13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72403E-881D-47E0-B067-F81FEBB83729}"/>
                    </a:ext>
                  </a:extLst>
                </p14:cNvPr>
                <p14:cNvContentPartPr/>
                <p14:nvPr/>
              </p14:nvContentPartPr>
              <p14:xfrm>
                <a:off x="3790260" y="1339500"/>
                <a:ext cx="80280" cy="24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72403E-881D-47E0-B067-F81FEBB837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1260" y="1330500"/>
                  <a:ext cx="97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68D66B-02CA-4F48-8C6F-8BB2D2A1124D}"/>
                    </a:ext>
                  </a:extLst>
                </p14:cNvPr>
                <p14:cNvContentPartPr/>
                <p14:nvPr/>
              </p14:nvContentPartPr>
              <p14:xfrm>
                <a:off x="3920220" y="1538940"/>
                <a:ext cx="105120" cy="12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68D66B-02CA-4F48-8C6F-8BB2D2A11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1580" y="1530300"/>
                  <a:ext cx="122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114B51-5108-45F9-BCD7-D79594ACD090}"/>
                    </a:ext>
                  </a:extLst>
                </p14:cNvPr>
                <p14:cNvContentPartPr/>
                <p14:nvPr/>
              </p14:nvContentPartPr>
              <p14:xfrm>
                <a:off x="3990420" y="1538940"/>
                <a:ext cx="70560" cy="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114B51-5108-45F9-BCD7-D79594ACD0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1780" y="1530300"/>
                  <a:ext cx="88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4ED0FF-2866-4550-964E-3ABA464F1B32}"/>
                    </a:ext>
                  </a:extLst>
                </p14:cNvPr>
                <p14:cNvContentPartPr/>
                <p14:nvPr/>
              </p14:nvContentPartPr>
              <p14:xfrm>
                <a:off x="4002300" y="1584300"/>
                <a:ext cx="116640" cy="20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4ED0FF-2866-4550-964E-3ABA464F1B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3300" y="1575300"/>
                  <a:ext cx="134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C05B5A-BF1A-4DC8-933D-1BC9479C590F}"/>
                    </a:ext>
                  </a:extLst>
                </p14:cNvPr>
                <p14:cNvContentPartPr/>
                <p14:nvPr/>
              </p14:nvContentPartPr>
              <p14:xfrm>
                <a:off x="4085820" y="1740180"/>
                <a:ext cx="103680" cy="17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C05B5A-BF1A-4DC8-933D-1BC9479C59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7180" y="1731180"/>
                  <a:ext cx="121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C75D9C-9358-4F84-97B7-CFE2B7AA7A3F}"/>
                    </a:ext>
                  </a:extLst>
                </p14:cNvPr>
                <p14:cNvContentPartPr/>
                <p14:nvPr/>
              </p14:nvContentPartPr>
              <p14:xfrm>
                <a:off x="3979980" y="1070220"/>
                <a:ext cx="115920" cy="236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C75D9C-9358-4F84-97B7-CFE2B7AA7A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71340" y="1061580"/>
                  <a:ext cx="133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D89ECA-F7FB-4D73-B418-576FAF8EA097}"/>
                    </a:ext>
                  </a:extLst>
                </p14:cNvPr>
                <p14:cNvContentPartPr/>
                <p14:nvPr/>
              </p14:nvContentPartPr>
              <p14:xfrm>
                <a:off x="4088340" y="1313940"/>
                <a:ext cx="164520" cy="9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D89ECA-F7FB-4D73-B418-576FAF8EA0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9340" y="1304940"/>
                  <a:ext cx="182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B3A1FA-021E-4EF4-A2BD-7E43DE726CAD}"/>
                    </a:ext>
                  </a:extLst>
                </p14:cNvPr>
                <p14:cNvContentPartPr/>
                <p14:nvPr/>
              </p14:nvContentPartPr>
              <p14:xfrm>
                <a:off x="4161780" y="1394220"/>
                <a:ext cx="91800" cy="10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B3A1FA-021E-4EF4-A2BD-7E43DE726C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3140" y="1385220"/>
                  <a:ext cx="10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05FA44-270C-4DF1-A916-2497ABB7F36B}"/>
                    </a:ext>
                  </a:extLst>
                </p14:cNvPr>
                <p14:cNvContentPartPr/>
                <p14:nvPr/>
              </p14:nvContentPartPr>
              <p14:xfrm>
                <a:off x="3886740" y="1050420"/>
                <a:ext cx="179280" cy="39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05FA44-270C-4DF1-A916-2497ABB7F3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77740" y="1041780"/>
                  <a:ext cx="196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1CD78-B5E6-46CF-AF3F-242F9C1396BE}"/>
                    </a:ext>
                  </a:extLst>
                </p14:cNvPr>
                <p14:cNvContentPartPr/>
                <p14:nvPr/>
              </p14:nvContentPartPr>
              <p14:xfrm>
                <a:off x="4285980" y="1109460"/>
                <a:ext cx="82080" cy="39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1CD78-B5E6-46CF-AF3F-242F9C1396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77340" y="1100820"/>
                  <a:ext cx="99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0C9684-B7F8-40CB-9396-0537BDC312D7}"/>
                    </a:ext>
                  </a:extLst>
                </p14:cNvPr>
                <p14:cNvContentPartPr/>
                <p14:nvPr/>
              </p14:nvContentPartPr>
              <p14:xfrm>
                <a:off x="4428540" y="1170660"/>
                <a:ext cx="304200" cy="125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0C9684-B7F8-40CB-9396-0537BDC312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9540" y="1161660"/>
                  <a:ext cx="321840" cy="12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1A07A3-A3F2-4418-A599-24BC3A79DDD1}"/>
                  </a:ext>
                </a:extLst>
              </p14:cNvPr>
              <p14:cNvContentPartPr/>
              <p14:nvPr/>
            </p14:nvContentPartPr>
            <p14:xfrm>
              <a:off x="1268100" y="1807860"/>
              <a:ext cx="403200" cy="318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1A07A3-A3F2-4418-A599-24BC3A79DD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59460" y="1798860"/>
                <a:ext cx="42084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B50F961-3B22-465D-A0A0-825FF6FC197F}"/>
              </a:ext>
            </a:extLst>
          </p:cNvPr>
          <p:cNvGrpSpPr/>
          <p:nvPr/>
        </p:nvGrpSpPr>
        <p:grpSpPr>
          <a:xfrm>
            <a:off x="7042860" y="1106940"/>
            <a:ext cx="1447920" cy="613440"/>
            <a:chOff x="7042860" y="1106940"/>
            <a:chExt cx="144792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2078EE-5BD8-4024-A5BF-A00E2455EED9}"/>
                    </a:ext>
                  </a:extLst>
                </p14:cNvPr>
                <p14:cNvContentPartPr/>
                <p14:nvPr/>
              </p14:nvContentPartPr>
              <p14:xfrm>
                <a:off x="7042860" y="1363260"/>
                <a:ext cx="350280" cy="207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2078EE-5BD8-4024-A5BF-A00E2455EE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34220" y="1354260"/>
                  <a:ext cx="367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1AC7B6-1D3D-4CE9-9EAE-E5548CED661E}"/>
                    </a:ext>
                  </a:extLst>
                </p14:cNvPr>
                <p14:cNvContentPartPr/>
                <p14:nvPr/>
              </p14:nvContentPartPr>
              <p14:xfrm>
                <a:off x="7467300" y="1204500"/>
                <a:ext cx="173520" cy="16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1AC7B6-1D3D-4CE9-9EAE-E5548CED66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58300" y="1195860"/>
                  <a:ext cx="191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713652-20CF-46CE-8579-10A013687138}"/>
                    </a:ext>
                  </a:extLst>
                </p14:cNvPr>
                <p14:cNvContentPartPr/>
                <p14:nvPr/>
              </p14:nvContentPartPr>
              <p14:xfrm>
                <a:off x="7780500" y="1412580"/>
                <a:ext cx="150840" cy="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713652-20CF-46CE-8579-10A01368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1500" y="1403940"/>
                  <a:ext cx="168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B1D41E-70C0-4B61-A5A3-153F1990F78C}"/>
                    </a:ext>
                  </a:extLst>
                </p14:cNvPr>
                <p14:cNvContentPartPr/>
                <p14:nvPr/>
              </p14:nvContentPartPr>
              <p14:xfrm>
                <a:off x="7796340" y="1490700"/>
                <a:ext cx="179280" cy="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B1D41E-70C0-4B61-A5A3-153F1990F7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7340" y="1481700"/>
                  <a:ext cx="196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3E6343-7441-40F8-87C4-77844CC44E94}"/>
                    </a:ext>
                  </a:extLst>
                </p14:cNvPr>
                <p14:cNvContentPartPr/>
                <p14:nvPr/>
              </p14:nvContentPartPr>
              <p14:xfrm>
                <a:off x="8161740" y="1332300"/>
                <a:ext cx="32760" cy="22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3E6343-7441-40F8-87C4-77844CC44E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3100" y="1323300"/>
                  <a:ext cx="50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CB0FF2-BBA7-4E86-8886-AEBC78BB3769}"/>
                    </a:ext>
                  </a:extLst>
                </p14:cNvPr>
                <p14:cNvContentPartPr/>
                <p14:nvPr/>
              </p14:nvContentPartPr>
              <p14:xfrm>
                <a:off x="7338780" y="1654140"/>
                <a:ext cx="816840" cy="66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CB0FF2-BBA7-4E86-8886-AEBC78BB37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29780" y="1645500"/>
                  <a:ext cx="834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7ACFD1-8045-4890-B96E-A823025F1C4E}"/>
                    </a:ext>
                  </a:extLst>
                </p14:cNvPr>
                <p14:cNvContentPartPr/>
                <p14:nvPr/>
              </p14:nvContentPartPr>
              <p14:xfrm>
                <a:off x="8359380" y="1182180"/>
                <a:ext cx="131400" cy="17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7ACFD1-8045-4890-B96E-A823025F1C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50380" y="1173540"/>
                  <a:ext cx="14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E2944C-EB82-40E3-BAAB-6D7C0E2FA182}"/>
                    </a:ext>
                  </a:extLst>
                </p14:cNvPr>
                <p14:cNvContentPartPr/>
                <p14:nvPr/>
              </p14:nvContentPartPr>
              <p14:xfrm>
                <a:off x="7119540" y="1106940"/>
                <a:ext cx="163800" cy="36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E2944C-EB82-40E3-BAAB-6D7C0E2FA1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10900" y="1097940"/>
                  <a:ext cx="18144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2A279F-BB91-4A8C-99EF-51B06B1C273B}"/>
                  </a:ext>
                </a:extLst>
              </p14:cNvPr>
              <p14:cNvContentPartPr/>
              <p14:nvPr/>
            </p14:nvContentPartPr>
            <p14:xfrm>
              <a:off x="7392780" y="378300"/>
              <a:ext cx="374040" cy="200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2A279F-BB91-4A8C-99EF-51B06B1C27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84140" y="369660"/>
                <a:ext cx="3916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32C3D855-9B77-4514-A6B4-DA0CD66D415A}"/>
              </a:ext>
            </a:extLst>
          </p:cNvPr>
          <p:cNvGrpSpPr/>
          <p:nvPr/>
        </p:nvGrpSpPr>
        <p:grpSpPr>
          <a:xfrm>
            <a:off x="2475900" y="2108820"/>
            <a:ext cx="4609440" cy="1861920"/>
            <a:chOff x="2475900" y="2108820"/>
            <a:chExt cx="4609440" cy="18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8F31C7-3599-426C-915C-2F530DA1323E}"/>
                    </a:ext>
                  </a:extLst>
                </p14:cNvPr>
                <p14:cNvContentPartPr/>
                <p14:nvPr/>
              </p14:nvContentPartPr>
              <p14:xfrm>
                <a:off x="6230700" y="2232660"/>
                <a:ext cx="295920" cy="23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8F31C7-3599-426C-915C-2F530DA132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22060" y="2224020"/>
                  <a:ext cx="313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423399-8537-42F3-9312-18A4EDBECF6E}"/>
                    </a:ext>
                  </a:extLst>
                </p14:cNvPr>
                <p14:cNvContentPartPr/>
                <p14:nvPr/>
              </p14:nvContentPartPr>
              <p14:xfrm>
                <a:off x="6658380" y="2108820"/>
                <a:ext cx="176760" cy="20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423399-8537-42F3-9312-18A4EDBECF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9740" y="2100180"/>
                  <a:ext cx="194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7ACA7F-BBF6-40E9-B4E6-6FE7DE4486C9}"/>
                    </a:ext>
                  </a:extLst>
                </p14:cNvPr>
                <p14:cNvContentPartPr/>
                <p14:nvPr/>
              </p14:nvContentPartPr>
              <p14:xfrm>
                <a:off x="2475900" y="2170380"/>
                <a:ext cx="1859040" cy="76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7ACA7F-BBF6-40E9-B4E6-6FE7DE4486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6900" y="2161740"/>
                  <a:ext cx="1876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D874E2-3B46-4961-A58E-038B1978FD20}"/>
                    </a:ext>
                  </a:extLst>
                </p14:cNvPr>
                <p14:cNvContentPartPr/>
                <p14:nvPr/>
              </p14:nvContentPartPr>
              <p14:xfrm>
                <a:off x="2555460" y="2113860"/>
                <a:ext cx="1742400" cy="7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D874E2-3B46-4961-A58E-038B1978FD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46820" y="2104860"/>
                  <a:ext cx="1760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6B934A-737F-428D-9F3F-B2F03462439A}"/>
                    </a:ext>
                  </a:extLst>
                </p14:cNvPr>
                <p14:cNvContentPartPr/>
                <p14:nvPr/>
              </p14:nvContentPartPr>
              <p14:xfrm>
                <a:off x="3513420" y="2267580"/>
                <a:ext cx="34560" cy="27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6B934A-737F-428D-9F3F-B2F0346243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04780" y="2258580"/>
                  <a:ext cx="52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415F8C-52D3-4C61-BB1C-B14066ED8361}"/>
                    </a:ext>
                  </a:extLst>
                </p14:cNvPr>
                <p14:cNvContentPartPr/>
                <p14:nvPr/>
              </p14:nvContentPartPr>
              <p14:xfrm>
                <a:off x="3607380" y="2278020"/>
                <a:ext cx="13680" cy="28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415F8C-52D3-4C61-BB1C-B14066ED83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8380" y="2269020"/>
                  <a:ext cx="31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375CB0-CF8C-4368-A360-A4F18A8C33D4}"/>
                    </a:ext>
                  </a:extLst>
                </p14:cNvPr>
                <p14:cNvContentPartPr/>
                <p14:nvPr/>
              </p14:nvContentPartPr>
              <p14:xfrm>
                <a:off x="3342780" y="2390700"/>
                <a:ext cx="383400" cy="190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375CB0-CF8C-4368-A360-A4F18A8C33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34140" y="2381700"/>
                  <a:ext cx="40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69A8E1-54F1-4495-BE1C-60C66FCE5307}"/>
                    </a:ext>
                  </a:extLst>
                </p14:cNvPr>
                <p14:cNvContentPartPr/>
                <p14:nvPr/>
              </p14:nvContentPartPr>
              <p14:xfrm>
                <a:off x="3470940" y="2704260"/>
                <a:ext cx="458280" cy="20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69A8E1-54F1-4495-BE1C-60C66FCE53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2300" y="2695620"/>
                  <a:ext cx="475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2724AC-88E2-4A57-A43B-B1E574B2C8B8}"/>
                    </a:ext>
                  </a:extLst>
                </p14:cNvPr>
                <p14:cNvContentPartPr/>
                <p14:nvPr/>
              </p14:nvContentPartPr>
              <p14:xfrm>
                <a:off x="4083660" y="2668620"/>
                <a:ext cx="396000" cy="240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2724AC-88E2-4A57-A43B-B1E574B2C8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75020" y="2659620"/>
                  <a:ext cx="413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426B23-1EA6-423D-B730-8A1155AA4BDF}"/>
                    </a:ext>
                  </a:extLst>
                </p14:cNvPr>
                <p14:cNvContentPartPr/>
                <p14:nvPr/>
              </p14:nvContentPartPr>
              <p14:xfrm>
                <a:off x="4580460" y="2596620"/>
                <a:ext cx="92880" cy="28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426B23-1EA6-423D-B730-8A1155AA4B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71820" y="2587980"/>
                  <a:ext cx="110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A9B648-DB4A-4349-98B5-B04E3AE7AD7B}"/>
                    </a:ext>
                  </a:extLst>
                </p14:cNvPr>
                <p14:cNvContentPartPr/>
                <p14:nvPr/>
              </p14:nvContentPartPr>
              <p14:xfrm>
                <a:off x="4568220" y="2743860"/>
                <a:ext cx="296640" cy="12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A9B648-DB4A-4349-98B5-B04E3AE7AD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59220" y="2735220"/>
                  <a:ext cx="314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67E30A-E132-4267-B486-783C553AED1D}"/>
                    </a:ext>
                  </a:extLst>
                </p14:cNvPr>
                <p14:cNvContentPartPr/>
                <p14:nvPr/>
              </p14:nvContentPartPr>
              <p14:xfrm>
                <a:off x="4957740" y="2656020"/>
                <a:ext cx="236160" cy="19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67E30A-E132-4267-B486-783C553AED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49100" y="2647380"/>
                  <a:ext cx="253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A3EE89-3D6A-4008-AF9F-B2FD5DC17893}"/>
                    </a:ext>
                  </a:extLst>
                </p14:cNvPr>
                <p14:cNvContentPartPr/>
                <p14:nvPr/>
              </p14:nvContentPartPr>
              <p14:xfrm>
                <a:off x="5197500" y="2728380"/>
                <a:ext cx="194760" cy="6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A3EE89-3D6A-4008-AF9F-B2FD5DC178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88860" y="2719380"/>
                  <a:ext cx="212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50804C-BFE7-4FF9-A8E2-153292D8D0B1}"/>
                    </a:ext>
                  </a:extLst>
                </p14:cNvPr>
                <p14:cNvContentPartPr/>
                <p14:nvPr/>
              </p14:nvContentPartPr>
              <p14:xfrm>
                <a:off x="3550500" y="3171900"/>
                <a:ext cx="259560" cy="27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50804C-BFE7-4FF9-A8E2-153292D8D0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41500" y="3162900"/>
                  <a:ext cx="277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2CB4159-D92E-43F2-9898-97265F984A52}"/>
                    </a:ext>
                  </a:extLst>
                </p14:cNvPr>
                <p14:cNvContentPartPr/>
                <p14:nvPr/>
              </p14:nvContentPartPr>
              <p14:xfrm>
                <a:off x="3927060" y="3194940"/>
                <a:ext cx="113760" cy="292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2CB4159-D92E-43F2-9898-97265F984A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8060" y="3186300"/>
                  <a:ext cx="131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232E33-452E-421C-8A6B-4A77C17E5A80}"/>
                    </a:ext>
                  </a:extLst>
                </p14:cNvPr>
                <p14:cNvContentPartPr/>
                <p14:nvPr/>
              </p14:nvContentPartPr>
              <p14:xfrm>
                <a:off x="4119660" y="3304020"/>
                <a:ext cx="14040" cy="14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232E33-452E-421C-8A6B-4A77C17E5A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0660" y="3295380"/>
                  <a:ext cx="31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93473E-4CA1-4A18-ACD9-4416C4F91339}"/>
                    </a:ext>
                  </a:extLst>
                </p14:cNvPr>
                <p14:cNvContentPartPr/>
                <p14:nvPr/>
              </p14:nvContentPartPr>
              <p14:xfrm>
                <a:off x="4306140" y="3207540"/>
                <a:ext cx="84240" cy="27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93473E-4CA1-4A18-ACD9-4416C4F913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97500" y="3198540"/>
                  <a:ext cx="101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ED9A52-7E1C-43BB-8021-32B988C927CC}"/>
                    </a:ext>
                  </a:extLst>
                </p14:cNvPr>
                <p14:cNvContentPartPr/>
                <p14:nvPr/>
              </p14:nvContentPartPr>
              <p14:xfrm>
                <a:off x="2758860" y="3291060"/>
                <a:ext cx="355320" cy="27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ED9A52-7E1C-43BB-8021-32B988C927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50220" y="3282060"/>
                  <a:ext cx="372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3968FCE-1CF5-4E9C-BE34-3E1034DAE41B}"/>
                    </a:ext>
                  </a:extLst>
                </p14:cNvPr>
                <p14:cNvContentPartPr/>
                <p14:nvPr/>
              </p14:nvContentPartPr>
              <p14:xfrm>
                <a:off x="3223980" y="3114660"/>
                <a:ext cx="180000" cy="67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3968FCE-1CF5-4E9C-BE34-3E1034DAE4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15340" y="3106020"/>
                  <a:ext cx="1976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97ED8D-55D2-4455-BF0E-998BC9FD1451}"/>
                    </a:ext>
                  </a:extLst>
                </p14:cNvPr>
                <p14:cNvContentPartPr/>
                <p14:nvPr/>
              </p14:nvContentPartPr>
              <p14:xfrm>
                <a:off x="4540140" y="3128700"/>
                <a:ext cx="387360" cy="84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97ED8D-55D2-4455-BF0E-998BC9FD14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31500" y="3119700"/>
                  <a:ext cx="40500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B2D9AF-E538-415D-8542-CD87E74CAC8C}"/>
                    </a:ext>
                  </a:extLst>
                </p14:cNvPr>
                <p14:cNvContentPartPr/>
                <p14:nvPr/>
              </p14:nvContentPartPr>
              <p14:xfrm>
                <a:off x="5184180" y="3493380"/>
                <a:ext cx="190800" cy="2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B2D9AF-E538-415D-8542-CD87E74CAC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75180" y="3484380"/>
                  <a:ext cx="20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B1623B1-DEE5-4357-95AE-3973BBB6C102}"/>
                    </a:ext>
                  </a:extLst>
                </p14:cNvPr>
                <p14:cNvContentPartPr/>
                <p14:nvPr/>
              </p14:nvContentPartPr>
              <p14:xfrm>
                <a:off x="5184900" y="3572940"/>
                <a:ext cx="306360" cy="2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B1623B1-DEE5-4357-95AE-3973BBB6C1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76260" y="3563940"/>
                  <a:ext cx="324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107161-2153-467F-8B94-954104AB44E0}"/>
                    </a:ext>
                  </a:extLst>
                </p14:cNvPr>
                <p14:cNvContentPartPr/>
                <p14:nvPr/>
              </p14:nvContentPartPr>
              <p14:xfrm>
                <a:off x="5853780" y="3270540"/>
                <a:ext cx="318240" cy="29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107161-2153-467F-8B94-954104AB44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45140" y="3261540"/>
                  <a:ext cx="335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D30B63-0E14-4DCB-ABAB-27064BF6C155}"/>
                    </a:ext>
                  </a:extLst>
                </p14:cNvPr>
                <p14:cNvContentPartPr/>
                <p14:nvPr/>
              </p14:nvContentPartPr>
              <p14:xfrm>
                <a:off x="6284340" y="3046980"/>
                <a:ext cx="125280" cy="789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D30B63-0E14-4DCB-ABAB-27064BF6C1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75340" y="3038340"/>
                  <a:ext cx="14292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E9ADC7-8430-4975-8D48-1D5B01D4B440}"/>
                    </a:ext>
                  </a:extLst>
                </p14:cNvPr>
                <p14:cNvContentPartPr/>
                <p14:nvPr/>
              </p14:nvContentPartPr>
              <p14:xfrm>
                <a:off x="6553620" y="3319140"/>
                <a:ext cx="263880" cy="22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E9ADC7-8430-4975-8D48-1D5B01D4B4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44980" y="3310140"/>
                  <a:ext cx="281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CFAC9D-4F2A-45F2-807D-339772CA990D}"/>
                    </a:ext>
                  </a:extLst>
                </p14:cNvPr>
                <p14:cNvContentPartPr/>
                <p14:nvPr/>
              </p14:nvContentPartPr>
              <p14:xfrm>
                <a:off x="6925140" y="3116460"/>
                <a:ext cx="111960" cy="580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CFAC9D-4F2A-45F2-807D-339772CA99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16140" y="3107820"/>
                  <a:ext cx="1296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CE7FD8-DAE1-49E3-A56F-C5C3176A3228}"/>
                    </a:ext>
                  </a:extLst>
                </p14:cNvPr>
                <p14:cNvContentPartPr/>
                <p14:nvPr/>
              </p14:nvContentPartPr>
              <p14:xfrm>
                <a:off x="5650020" y="3901260"/>
                <a:ext cx="1435320" cy="5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CE7FD8-DAE1-49E3-A56F-C5C3176A32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41020" y="3892260"/>
                  <a:ext cx="14529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8A5014B-8412-492A-AFAC-310C3BC89BFE}"/>
              </a:ext>
            </a:extLst>
          </p:cNvPr>
          <p:cNvGrpSpPr/>
          <p:nvPr/>
        </p:nvGrpSpPr>
        <p:grpSpPr>
          <a:xfrm>
            <a:off x="3106980" y="679260"/>
            <a:ext cx="3265920" cy="1255680"/>
            <a:chOff x="3106980" y="679260"/>
            <a:chExt cx="3265920" cy="12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6B36F0-2945-4790-BEB3-35EEAD1877B3}"/>
                    </a:ext>
                  </a:extLst>
                </p14:cNvPr>
                <p14:cNvContentPartPr/>
                <p14:nvPr/>
              </p14:nvContentPartPr>
              <p14:xfrm>
                <a:off x="3339540" y="939540"/>
                <a:ext cx="1164600" cy="99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6B36F0-2945-4790-BEB3-35EEAD1877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30540" y="930540"/>
                  <a:ext cx="118224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F749F4-19FF-45C0-B27E-CA48C95E8D65}"/>
                    </a:ext>
                  </a:extLst>
                </p14:cNvPr>
                <p14:cNvContentPartPr/>
                <p14:nvPr/>
              </p14:nvContentPartPr>
              <p14:xfrm>
                <a:off x="4353300" y="853140"/>
                <a:ext cx="265320" cy="27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F749F4-19FF-45C0-B27E-CA48C95E8D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44300" y="844140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F7F563-E69D-4304-BDD7-33360C9D139B}"/>
                    </a:ext>
                  </a:extLst>
                </p14:cNvPr>
                <p14:cNvContentPartPr/>
                <p14:nvPr/>
              </p14:nvContentPartPr>
              <p14:xfrm>
                <a:off x="4287060" y="928020"/>
                <a:ext cx="728280" cy="31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F7F563-E69D-4304-BDD7-33360C9D13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78060" y="919380"/>
                  <a:ext cx="745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FFAC4F-E857-4640-BDEB-BCE63284D9C6}"/>
                    </a:ext>
                  </a:extLst>
                </p14:cNvPr>
                <p14:cNvContentPartPr/>
                <p14:nvPr/>
              </p14:nvContentPartPr>
              <p14:xfrm>
                <a:off x="4342860" y="1188300"/>
                <a:ext cx="607680" cy="18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FFAC4F-E857-4640-BDEB-BCE63284D9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33860" y="1179300"/>
                  <a:ext cx="625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BD824E-4AE9-40A6-8C12-3A9211E3C275}"/>
                    </a:ext>
                  </a:extLst>
                </p14:cNvPr>
                <p14:cNvContentPartPr/>
                <p14:nvPr/>
              </p14:nvContentPartPr>
              <p14:xfrm>
                <a:off x="4719060" y="789060"/>
                <a:ext cx="397440" cy="663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BD824E-4AE9-40A6-8C12-3A9211E3C2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10420" y="780420"/>
                  <a:ext cx="4150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2D1BC3-31A2-45D5-86CA-DF92C6E94DD5}"/>
                    </a:ext>
                  </a:extLst>
                </p14:cNvPr>
                <p14:cNvContentPartPr/>
                <p14:nvPr/>
              </p14:nvContentPartPr>
              <p14:xfrm>
                <a:off x="5360220" y="833340"/>
                <a:ext cx="313200" cy="164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2D1BC3-31A2-45D5-86CA-DF92C6E94DD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51580" y="824700"/>
                  <a:ext cx="330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52DE8B-B3C0-4BC2-9CE1-E5FF4B6CAF07}"/>
                    </a:ext>
                  </a:extLst>
                </p14:cNvPr>
                <p14:cNvContentPartPr/>
                <p14:nvPr/>
              </p14:nvContentPartPr>
              <p14:xfrm>
                <a:off x="5430060" y="996780"/>
                <a:ext cx="415800" cy="22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52DE8B-B3C0-4BC2-9CE1-E5FF4B6CAF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21060" y="988140"/>
                  <a:ext cx="433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5022CA-F166-4237-BC2C-41A479CEA337}"/>
                    </a:ext>
                  </a:extLst>
                </p14:cNvPr>
                <p14:cNvContentPartPr/>
                <p14:nvPr/>
              </p14:nvContentPartPr>
              <p14:xfrm>
                <a:off x="6053940" y="679260"/>
                <a:ext cx="318960" cy="268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5022CA-F166-4237-BC2C-41A479CEA3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45300" y="670260"/>
                  <a:ext cx="336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1C3E355-F0B6-44ED-B7A5-6E41F0E27584}"/>
                    </a:ext>
                  </a:extLst>
                </p14:cNvPr>
                <p14:cNvContentPartPr/>
                <p14:nvPr/>
              </p14:nvContentPartPr>
              <p14:xfrm>
                <a:off x="3106980" y="1875900"/>
                <a:ext cx="382680" cy="2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1C3E355-F0B6-44ED-B7A5-6E41F0E275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97980" y="1867260"/>
                  <a:ext cx="40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F37D5E-8AC3-4F53-96AA-D9D0DE9AC558}"/>
                    </a:ext>
                  </a:extLst>
                </p14:cNvPr>
                <p14:cNvContentPartPr/>
                <p14:nvPr/>
              </p14:nvContentPartPr>
              <p14:xfrm>
                <a:off x="4118580" y="1007940"/>
                <a:ext cx="68760" cy="61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F37D5E-8AC3-4F53-96AA-D9D0DE9AC5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09940" y="999300"/>
                  <a:ext cx="864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6A20DCF-7FF7-40F9-8213-619DB38525A8}"/>
                  </a:ext>
                </a:extLst>
              </p14:cNvPr>
              <p14:cNvContentPartPr/>
              <p14:nvPr/>
            </p14:nvContentPartPr>
            <p14:xfrm>
              <a:off x="1309860" y="2198100"/>
              <a:ext cx="453960" cy="28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6A20DCF-7FF7-40F9-8213-619DB38525A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00860" y="2189460"/>
                <a:ext cx="47160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42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C7B192-7835-48E8-8CDD-A17A6A2580A2}"/>
              </a:ext>
            </a:extLst>
          </p:cNvPr>
          <p:cNvGrpSpPr/>
          <p:nvPr/>
        </p:nvGrpSpPr>
        <p:grpSpPr>
          <a:xfrm>
            <a:off x="3195540" y="259140"/>
            <a:ext cx="947880" cy="495360"/>
            <a:chOff x="3195540" y="259140"/>
            <a:chExt cx="94788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555F64-E086-472D-B12E-D4C2B11B360C}"/>
                    </a:ext>
                  </a:extLst>
                </p14:cNvPr>
                <p14:cNvContentPartPr/>
                <p14:nvPr/>
              </p14:nvContentPartPr>
              <p14:xfrm>
                <a:off x="3195540" y="259140"/>
                <a:ext cx="253440" cy="285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555F64-E086-472D-B12E-D4C2B11B3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6900" y="250140"/>
                  <a:ext cx="271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051017-3AD3-4232-BB34-ACDC705D90C5}"/>
                    </a:ext>
                  </a:extLst>
                </p14:cNvPr>
                <p14:cNvContentPartPr/>
                <p14:nvPr/>
              </p14:nvContentPartPr>
              <p14:xfrm>
                <a:off x="3534300" y="312420"/>
                <a:ext cx="133560" cy="19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051017-3AD3-4232-BB34-ACDC705D90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25300" y="303420"/>
                  <a:ext cx="15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EACFE9-44D8-4924-8A21-48BFDB1DE75C}"/>
                    </a:ext>
                  </a:extLst>
                </p14:cNvPr>
                <p14:cNvContentPartPr/>
                <p14:nvPr/>
              </p14:nvContentPartPr>
              <p14:xfrm>
                <a:off x="3889620" y="317820"/>
                <a:ext cx="24480" cy="19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EACFE9-44D8-4924-8A21-48BFDB1DE7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0620" y="308820"/>
                  <a:ext cx="42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93DC27-D305-42DB-845A-CCF1E3313048}"/>
                    </a:ext>
                  </a:extLst>
                </p14:cNvPr>
                <p14:cNvContentPartPr/>
                <p14:nvPr/>
              </p14:nvContentPartPr>
              <p14:xfrm>
                <a:off x="4032900" y="454620"/>
                <a:ext cx="110520" cy="29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93DC27-D305-42DB-845A-CCF1E33130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4260" y="445980"/>
                  <a:ext cx="12816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88A709-1C9E-4894-96EA-A52ACB556B5D}"/>
              </a:ext>
            </a:extLst>
          </p:cNvPr>
          <p:cNvGrpSpPr/>
          <p:nvPr/>
        </p:nvGrpSpPr>
        <p:grpSpPr>
          <a:xfrm>
            <a:off x="4628700" y="214860"/>
            <a:ext cx="2246400" cy="1167120"/>
            <a:chOff x="4628700" y="214860"/>
            <a:chExt cx="2246400" cy="11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074512-DDBF-4E15-8841-3582AA253BB3}"/>
                    </a:ext>
                  </a:extLst>
                </p14:cNvPr>
                <p14:cNvContentPartPr/>
                <p14:nvPr/>
              </p14:nvContentPartPr>
              <p14:xfrm>
                <a:off x="4628700" y="281460"/>
                <a:ext cx="243720" cy="26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074512-DDBF-4E15-8841-3582AA253B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9700" y="272460"/>
                  <a:ext cx="261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EFB5FF-1DB1-4056-ADAD-081C55B4BFD0}"/>
                    </a:ext>
                  </a:extLst>
                </p14:cNvPr>
                <p14:cNvContentPartPr/>
                <p14:nvPr/>
              </p14:nvContentPartPr>
              <p14:xfrm>
                <a:off x="4976100" y="222420"/>
                <a:ext cx="177480" cy="31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EFB5FF-1DB1-4056-ADAD-081C55B4BF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7460" y="213780"/>
                  <a:ext cx="195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4BB582-9529-4979-B2A0-45A56A1FD5EC}"/>
                    </a:ext>
                  </a:extLst>
                </p14:cNvPr>
                <p14:cNvContentPartPr/>
                <p14:nvPr/>
              </p14:nvContentPartPr>
              <p14:xfrm>
                <a:off x="5266620" y="274620"/>
                <a:ext cx="11160" cy="20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4BB582-9529-4979-B2A0-45A56A1FD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7980" y="265980"/>
                  <a:ext cx="28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93E610-23BA-4835-83BE-19D0C1D0C426}"/>
                    </a:ext>
                  </a:extLst>
                </p14:cNvPr>
                <p14:cNvContentPartPr/>
                <p14:nvPr/>
              </p14:nvContentPartPr>
              <p14:xfrm>
                <a:off x="5443020" y="214860"/>
                <a:ext cx="114840" cy="36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93E610-23BA-4835-83BE-19D0C1D0C4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4020" y="205860"/>
                  <a:ext cx="132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05FDD6-0702-4756-A032-C988828A0A60}"/>
                    </a:ext>
                  </a:extLst>
                </p14:cNvPr>
                <p14:cNvContentPartPr/>
                <p14:nvPr/>
              </p14:nvContentPartPr>
              <p14:xfrm>
                <a:off x="4672980" y="664140"/>
                <a:ext cx="972000" cy="3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05FDD6-0702-4756-A032-C988828A0A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3980" y="655500"/>
                  <a:ext cx="989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E4F808-C757-4F24-A761-AE5CB0ADDB9B}"/>
                    </a:ext>
                  </a:extLst>
                </p14:cNvPr>
                <p14:cNvContentPartPr/>
                <p14:nvPr/>
              </p14:nvContentPartPr>
              <p14:xfrm>
                <a:off x="4643460" y="625260"/>
                <a:ext cx="945720" cy="4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E4F808-C757-4F24-A761-AE5CB0ADDB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34460" y="616620"/>
                  <a:ext cx="963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3D57FC-488F-4137-8697-E526CF64FA88}"/>
                    </a:ext>
                  </a:extLst>
                </p14:cNvPr>
                <p14:cNvContentPartPr/>
                <p14:nvPr/>
              </p14:nvContentPartPr>
              <p14:xfrm>
                <a:off x="5214780" y="770700"/>
                <a:ext cx="369000" cy="32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3D57FC-488F-4137-8697-E526CF64FA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6140" y="762060"/>
                  <a:ext cx="386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AF4B6F-9F05-454C-8EE3-ABCA500E8957}"/>
                    </a:ext>
                  </a:extLst>
                </p14:cNvPr>
                <p14:cNvContentPartPr/>
                <p14:nvPr/>
              </p14:nvContentPartPr>
              <p14:xfrm>
                <a:off x="5811660" y="872940"/>
                <a:ext cx="12960" cy="21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AF4B6F-9F05-454C-8EE3-ABCA500E89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2660" y="864300"/>
                  <a:ext cx="3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312B89-B469-4571-B966-38688B4D1697}"/>
                    </a:ext>
                  </a:extLst>
                </p14:cNvPr>
                <p14:cNvContentPartPr/>
                <p14:nvPr/>
              </p14:nvContentPartPr>
              <p14:xfrm>
                <a:off x="5810580" y="805260"/>
                <a:ext cx="184680" cy="29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312B89-B469-4571-B966-38688B4D16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1940" y="796260"/>
                  <a:ext cx="202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1E10B-CF01-4325-8A49-4C0D39180002}"/>
                    </a:ext>
                  </a:extLst>
                </p14:cNvPr>
                <p14:cNvContentPartPr/>
                <p14:nvPr/>
              </p14:nvContentPartPr>
              <p14:xfrm>
                <a:off x="6138900" y="943140"/>
                <a:ext cx="360" cy="13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1E10B-CF01-4325-8A49-4C0D391800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9900" y="934500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AAB52B-FDA4-4AC2-96F2-547BA877A2CE}"/>
                    </a:ext>
                  </a:extLst>
                </p14:cNvPr>
                <p14:cNvContentPartPr/>
                <p14:nvPr/>
              </p14:nvContentPartPr>
              <p14:xfrm>
                <a:off x="6106860" y="828660"/>
                <a:ext cx="7200" cy="33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AAB52B-FDA4-4AC2-96F2-547BA877A2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8220" y="820020"/>
                  <a:ext cx="24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765AAD-1A0E-48C0-A817-7263BA779704}"/>
                    </a:ext>
                  </a:extLst>
                </p14:cNvPr>
                <p14:cNvContentPartPr/>
                <p14:nvPr/>
              </p14:nvContentPartPr>
              <p14:xfrm>
                <a:off x="6206580" y="937740"/>
                <a:ext cx="227160" cy="44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765AAD-1A0E-48C0-A817-7263BA7797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7580" y="929100"/>
                  <a:ext cx="2448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33C92F-C29C-4816-9013-70F6E2B2D449}"/>
                    </a:ext>
                  </a:extLst>
                </p14:cNvPr>
                <p14:cNvContentPartPr/>
                <p14:nvPr/>
              </p14:nvContentPartPr>
              <p14:xfrm>
                <a:off x="6641100" y="839820"/>
                <a:ext cx="234000" cy="28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33C92F-C29C-4816-9013-70F6E2B2D4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32460" y="831180"/>
                  <a:ext cx="251640" cy="30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92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388-0609-4D80-8077-01EF8487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2C02-0C02-44A8-AF49-4332F529A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T(n) = T(n/2) + T(n/3) + T(n/5) + 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5BA8A9-BFDA-470D-90CE-DF82C48187A3}"/>
                  </a:ext>
                </a:extLst>
              </p14:cNvPr>
              <p14:cNvContentPartPr/>
              <p14:nvPr/>
            </p14:nvContentPartPr>
            <p14:xfrm>
              <a:off x="4140900" y="1162020"/>
              <a:ext cx="460080" cy="342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5BA8A9-BFDA-470D-90CE-DF82C48187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900" y="1153020"/>
                <a:ext cx="4777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A0A5D5E-EC28-4680-A6C5-95DD0CA37023}"/>
                  </a:ext>
                </a:extLst>
              </p14:cNvPr>
              <p14:cNvContentPartPr/>
              <p14:nvPr/>
            </p14:nvContentPartPr>
            <p14:xfrm>
              <a:off x="3421260" y="1257780"/>
              <a:ext cx="394560" cy="318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A0A5D5E-EC28-4680-A6C5-95DD0CA370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620" y="1248780"/>
                <a:ext cx="412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0225D9B-4BE3-4C69-96C7-C85752F0E404}"/>
                  </a:ext>
                </a:extLst>
              </p14:cNvPr>
              <p14:cNvContentPartPr/>
              <p14:nvPr/>
            </p14:nvContentPartPr>
            <p14:xfrm>
              <a:off x="4971420" y="645060"/>
              <a:ext cx="34200" cy="10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0225D9B-4BE3-4C69-96C7-C85752F0E4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2420" y="636420"/>
                <a:ext cx="51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7A5EC4-5461-4F1E-A0EC-F904822A6250}"/>
                  </a:ext>
                </a:extLst>
              </p14:cNvPr>
              <p14:cNvContentPartPr/>
              <p14:nvPr/>
            </p14:nvContentPartPr>
            <p14:xfrm>
              <a:off x="8568540" y="4146420"/>
              <a:ext cx="138240" cy="16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7A5EC4-5461-4F1E-A0EC-F904822A62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9900" y="4137420"/>
                <a:ext cx="15588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15B8D03-EC36-4265-B4C7-B231B959553E}"/>
              </a:ext>
            </a:extLst>
          </p:cNvPr>
          <p:cNvGrpSpPr/>
          <p:nvPr/>
        </p:nvGrpSpPr>
        <p:grpSpPr>
          <a:xfrm>
            <a:off x="331380" y="49980"/>
            <a:ext cx="8663400" cy="4653000"/>
            <a:chOff x="331380" y="49980"/>
            <a:chExt cx="8663400" cy="46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2911C9-E7B2-4F76-9C17-89235E351323}"/>
                    </a:ext>
                  </a:extLst>
                </p14:cNvPr>
                <p14:cNvContentPartPr/>
                <p14:nvPr/>
              </p14:nvContentPartPr>
              <p14:xfrm>
                <a:off x="1324620" y="1564500"/>
                <a:ext cx="305640" cy="2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2911C9-E7B2-4F76-9C17-89235E3513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5620" y="1555500"/>
                  <a:ext cx="323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A93B12-E221-474B-8BCF-DF1241AF394F}"/>
                    </a:ext>
                  </a:extLst>
                </p14:cNvPr>
                <p14:cNvContentPartPr/>
                <p14:nvPr/>
              </p14:nvContentPartPr>
              <p14:xfrm>
                <a:off x="2037420" y="1569540"/>
                <a:ext cx="344160" cy="23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A93B12-E221-474B-8BCF-DF1241AF39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8420" y="1560540"/>
                  <a:ext cx="361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B2BC17-D2FD-4047-8871-6CAF3322BDAD}"/>
                    </a:ext>
                  </a:extLst>
                </p14:cNvPr>
                <p14:cNvContentPartPr/>
                <p14:nvPr/>
              </p14:nvContentPartPr>
              <p14:xfrm>
                <a:off x="2806740" y="1561620"/>
                <a:ext cx="362520" cy="11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B2BC17-D2FD-4047-8871-6CAF3322BD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97740" y="1552980"/>
                  <a:ext cx="380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AABEF8-BAD1-420B-9AF1-FF4C84157329}"/>
                    </a:ext>
                  </a:extLst>
                </p14:cNvPr>
                <p14:cNvContentPartPr/>
                <p14:nvPr/>
              </p14:nvContentPartPr>
              <p14:xfrm>
                <a:off x="7685460" y="2735940"/>
                <a:ext cx="397800" cy="2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AABEF8-BAD1-420B-9AF1-FF4C84157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76820" y="2726940"/>
                  <a:ext cx="415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941F2CE-DEFA-46E9-A093-E63AE86ECDE8}"/>
                    </a:ext>
                  </a:extLst>
                </p14:cNvPr>
                <p14:cNvContentPartPr/>
                <p14:nvPr/>
              </p14:nvContentPartPr>
              <p14:xfrm>
                <a:off x="8305380" y="2767620"/>
                <a:ext cx="198360" cy="195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941F2CE-DEFA-46E9-A093-E63AE86ECD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96380" y="2758980"/>
                  <a:ext cx="216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084D62-B3C7-42A1-B7E2-FE70B42AB1E7}"/>
                    </a:ext>
                  </a:extLst>
                </p14:cNvPr>
                <p14:cNvContentPartPr/>
                <p14:nvPr/>
              </p14:nvContentPartPr>
              <p14:xfrm>
                <a:off x="8159220" y="2621820"/>
                <a:ext cx="221400" cy="52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084D62-B3C7-42A1-B7E2-FE70B42AB1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0580" y="2613180"/>
                  <a:ext cx="2390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06538C-7475-4CF7-BC11-7B40ED8F4036}"/>
                    </a:ext>
                  </a:extLst>
                </p14:cNvPr>
                <p14:cNvContentPartPr/>
                <p14:nvPr/>
              </p14:nvContentPartPr>
              <p14:xfrm>
                <a:off x="8449740" y="2739900"/>
                <a:ext cx="154440" cy="39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06538C-7475-4CF7-BC11-7B40ED8F40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40740" y="2730900"/>
                  <a:ext cx="172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F95AD2-1A06-449D-B78F-146E6478CCEB}"/>
                    </a:ext>
                  </a:extLst>
                </p14:cNvPr>
                <p14:cNvContentPartPr/>
                <p14:nvPr/>
              </p14:nvContentPartPr>
              <p14:xfrm>
                <a:off x="8661420" y="2558100"/>
                <a:ext cx="132840" cy="18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F95AD2-1A06-449D-B78F-146E6478CC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52420" y="2549100"/>
                  <a:ext cx="15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3DE580A-81C0-43C2-8354-6B98EBA0652C}"/>
                    </a:ext>
                  </a:extLst>
                </p14:cNvPr>
                <p14:cNvContentPartPr/>
                <p14:nvPr/>
              </p14:nvContentPartPr>
              <p14:xfrm>
                <a:off x="8808660" y="2887860"/>
                <a:ext cx="161280" cy="145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3DE580A-81C0-43C2-8354-6B98EBA065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9660" y="2879220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AD274F-0092-472D-B2D2-CF74A205EA90}"/>
                    </a:ext>
                  </a:extLst>
                </p14:cNvPr>
                <p14:cNvContentPartPr/>
                <p14:nvPr/>
              </p14:nvContentPartPr>
              <p14:xfrm>
                <a:off x="3813660" y="1603020"/>
                <a:ext cx="212400" cy="17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AD274F-0092-472D-B2D2-CF74A205EA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4660" y="1594380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B87161-5CF7-4C55-8D06-4C9846EDB1E1}"/>
                    </a:ext>
                  </a:extLst>
                </p14:cNvPr>
                <p14:cNvContentPartPr/>
                <p14:nvPr/>
              </p14:nvContentPartPr>
              <p14:xfrm>
                <a:off x="3833820" y="1860060"/>
                <a:ext cx="212760" cy="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B87161-5CF7-4C55-8D06-4C9846EDB1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5180" y="1851420"/>
                  <a:ext cx="230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079C33-6FC7-4A39-8C27-BA59520A3B06}"/>
                    </a:ext>
                  </a:extLst>
                </p14:cNvPr>
                <p14:cNvContentPartPr/>
                <p14:nvPr/>
              </p14:nvContentPartPr>
              <p14:xfrm>
                <a:off x="3801060" y="2033940"/>
                <a:ext cx="164880" cy="12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079C33-6FC7-4A39-8C27-BA59520A3B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2060" y="2025300"/>
                  <a:ext cx="18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4C02D9-D861-45AD-A91C-819016638BC0}"/>
                    </a:ext>
                  </a:extLst>
                </p14:cNvPr>
                <p14:cNvContentPartPr/>
                <p14:nvPr/>
              </p14:nvContentPartPr>
              <p14:xfrm>
                <a:off x="3960900" y="1945740"/>
                <a:ext cx="125640" cy="9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4C02D9-D861-45AD-A91C-819016638B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1900" y="1936740"/>
                  <a:ext cx="143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CB1204-854E-4342-BF72-C150378374C9}"/>
                    </a:ext>
                  </a:extLst>
                </p14:cNvPr>
                <p14:cNvContentPartPr/>
                <p14:nvPr/>
              </p14:nvContentPartPr>
              <p14:xfrm>
                <a:off x="4675860" y="1247700"/>
                <a:ext cx="30240" cy="293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CB1204-854E-4342-BF72-C15037837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6860" y="1239060"/>
                  <a:ext cx="4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E71C7F-C76D-4A3B-8A38-CB4413E75930}"/>
                    </a:ext>
                  </a:extLst>
                </p14:cNvPr>
                <p14:cNvContentPartPr/>
                <p14:nvPr/>
              </p14:nvContentPartPr>
              <p14:xfrm>
                <a:off x="4592700" y="1753500"/>
                <a:ext cx="245160" cy="17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E71C7F-C76D-4A3B-8A38-CB4413E759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4060" y="1744860"/>
                  <a:ext cx="262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C58C44-F302-4DCB-A92A-D6160736772A}"/>
                    </a:ext>
                  </a:extLst>
                </p14:cNvPr>
                <p14:cNvContentPartPr/>
                <p14:nvPr/>
              </p14:nvContentPartPr>
              <p14:xfrm>
                <a:off x="4600620" y="2031060"/>
                <a:ext cx="309600" cy="2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C58C44-F302-4DCB-A92A-D61607367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91980" y="2022420"/>
                  <a:ext cx="327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18A57B-84AD-4A61-821F-42FDBCDCB11F}"/>
                    </a:ext>
                  </a:extLst>
                </p14:cNvPr>
                <p14:cNvContentPartPr/>
                <p14:nvPr/>
              </p14:nvContentPartPr>
              <p14:xfrm>
                <a:off x="4588380" y="2232660"/>
                <a:ext cx="171720" cy="12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18A57B-84AD-4A61-821F-42FDBCDCB1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9380" y="2223660"/>
                  <a:ext cx="189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C20173-92FB-4609-86AB-62E07DE97550}"/>
                    </a:ext>
                  </a:extLst>
                </p14:cNvPr>
                <p14:cNvContentPartPr/>
                <p14:nvPr/>
              </p14:nvContentPartPr>
              <p14:xfrm>
                <a:off x="4788540" y="2293500"/>
                <a:ext cx="15840" cy="5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C20173-92FB-4609-86AB-62E07DE975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9540" y="2284860"/>
                  <a:ext cx="33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BD3E82-EE04-4E1E-857A-3226F2F0B49C}"/>
                    </a:ext>
                  </a:extLst>
                </p14:cNvPr>
                <p14:cNvContentPartPr/>
                <p14:nvPr/>
              </p14:nvContentPartPr>
              <p14:xfrm>
                <a:off x="4906980" y="2171460"/>
                <a:ext cx="163440" cy="17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BD3E82-EE04-4E1E-857A-3226F2F0B4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97980" y="2162460"/>
                  <a:ext cx="181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15BCB9-6621-454C-BCDA-8339510E87D4}"/>
                    </a:ext>
                  </a:extLst>
                </p14:cNvPr>
                <p14:cNvContentPartPr/>
                <p14:nvPr/>
              </p14:nvContentPartPr>
              <p14:xfrm>
                <a:off x="4883940" y="1350300"/>
                <a:ext cx="365040" cy="36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15BCB9-6621-454C-BCDA-8339510E87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5300" y="1341300"/>
                  <a:ext cx="382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BCD69B-0BCE-4889-B4D7-BD6317914F65}"/>
                    </a:ext>
                  </a:extLst>
                </p14:cNvPr>
                <p14:cNvContentPartPr/>
                <p14:nvPr/>
              </p14:nvContentPartPr>
              <p14:xfrm>
                <a:off x="5313060" y="1880220"/>
                <a:ext cx="239040" cy="16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BCD69B-0BCE-4889-B4D7-BD6317914F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4060" y="1871580"/>
                  <a:ext cx="256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346A74-A1C6-4268-A97A-2497119FF4B9}"/>
                    </a:ext>
                  </a:extLst>
                </p14:cNvPr>
                <p14:cNvContentPartPr/>
                <p14:nvPr/>
              </p14:nvContentPartPr>
              <p14:xfrm>
                <a:off x="5361300" y="2111700"/>
                <a:ext cx="326520" cy="20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346A74-A1C6-4268-A97A-2497119FF4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2300" y="2102700"/>
                  <a:ext cx="344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4DFB5D-F263-4464-B0B4-16B2BD9E2E0D}"/>
                    </a:ext>
                  </a:extLst>
                </p14:cNvPr>
                <p14:cNvContentPartPr/>
                <p14:nvPr/>
              </p14:nvContentPartPr>
              <p14:xfrm>
                <a:off x="5435100" y="2260740"/>
                <a:ext cx="163800" cy="12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4DFB5D-F263-4464-B0B4-16B2BD9E2E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6460" y="2251740"/>
                  <a:ext cx="181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917C82-DD35-43F0-8ABD-3AAA053A7534}"/>
                    </a:ext>
                  </a:extLst>
                </p14:cNvPr>
                <p14:cNvContentPartPr/>
                <p14:nvPr/>
              </p14:nvContentPartPr>
              <p14:xfrm>
                <a:off x="5606460" y="2313300"/>
                <a:ext cx="9000" cy="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917C82-DD35-43F0-8ABD-3AAA053A75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7820" y="2304660"/>
                  <a:ext cx="26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978A7F-6832-45E0-A936-C911F4EB26FB}"/>
                    </a:ext>
                  </a:extLst>
                </p14:cNvPr>
                <p14:cNvContentPartPr/>
                <p14:nvPr/>
              </p14:nvContentPartPr>
              <p14:xfrm>
                <a:off x="5690340" y="2225100"/>
                <a:ext cx="123480" cy="17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978A7F-6832-45E0-A936-C911F4EB26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1340" y="2216460"/>
                  <a:ext cx="141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EEC0CF-50FF-4030-87D9-6A0B7FABDB6D}"/>
                    </a:ext>
                  </a:extLst>
                </p14:cNvPr>
                <p14:cNvContentPartPr/>
                <p14:nvPr/>
              </p14:nvContentPartPr>
              <p14:xfrm>
                <a:off x="5763420" y="2188740"/>
                <a:ext cx="154440" cy="1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EEC0CF-50FF-4030-87D9-6A0B7FABDB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4780" y="2179740"/>
                  <a:ext cx="17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5BCDE6-74BB-43A2-BD85-F883CC5C7E28}"/>
                    </a:ext>
                  </a:extLst>
                </p14:cNvPr>
                <p14:cNvContentPartPr/>
                <p14:nvPr/>
              </p14:nvContentPartPr>
              <p14:xfrm>
                <a:off x="5369580" y="166260"/>
                <a:ext cx="225720" cy="18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5BCDE6-74BB-43A2-BD85-F883CC5C7E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60940" y="157260"/>
                  <a:ext cx="243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9C02C5-3688-4840-B63F-5ECA5AA98808}"/>
                    </a:ext>
                  </a:extLst>
                </p14:cNvPr>
                <p14:cNvContentPartPr/>
                <p14:nvPr/>
              </p14:nvContentPartPr>
              <p14:xfrm>
                <a:off x="4867740" y="398460"/>
                <a:ext cx="559440" cy="27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9C02C5-3688-4840-B63F-5ECA5AA988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8740" y="389460"/>
                  <a:ext cx="577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A62392-DDD4-45D4-8622-BC7C7E1D9AAA}"/>
                    </a:ext>
                  </a:extLst>
                </p14:cNvPr>
                <p14:cNvContentPartPr/>
                <p14:nvPr/>
              </p14:nvContentPartPr>
              <p14:xfrm>
                <a:off x="4654260" y="776820"/>
                <a:ext cx="217440" cy="19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A62392-DDD4-45D4-8622-BC7C7E1D9A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45260" y="767820"/>
                  <a:ext cx="235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AA8B35-0167-4DC8-8AA7-C2A3F043B8DD}"/>
                    </a:ext>
                  </a:extLst>
                </p14:cNvPr>
                <p14:cNvContentPartPr/>
                <p14:nvPr/>
              </p14:nvContentPartPr>
              <p14:xfrm>
                <a:off x="4784940" y="930900"/>
                <a:ext cx="257400" cy="20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AA8B35-0167-4DC8-8AA7-C2A3F043B8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5940" y="922260"/>
                  <a:ext cx="275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9AD0C7-9315-425D-BA34-270F44B688B1}"/>
                    </a:ext>
                  </a:extLst>
                </p14:cNvPr>
                <p14:cNvContentPartPr/>
                <p14:nvPr/>
              </p14:nvContentPartPr>
              <p14:xfrm>
                <a:off x="4873860" y="1090380"/>
                <a:ext cx="209520" cy="29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9AD0C7-9315-425D-BA34-270F44B688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5220" y="1081740"/>
                  <a:ext cx="227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436217-151B-4A7D-BB8A-59A511D424B1}"/>
                    </a:ext>
                  </a:extLst>
                </p14:cNvPr>
                <p14:cNvContentPartPr/>
                <p14:nvPr/>
              </p14:nvContentPartPr>
              <p14:xfrm>
                <a:off x="5607180" y="517980"/>
                <a:ext cx="33480" cy="25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436217-151B-4A7D-BB8A-59A511D424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8180" y="508980"/>
                  <a:ext cx="51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2195E1-D857-4E65-B009-6FF6D587AD54}"/>
                    </a:ext>
                  </a:extLst>
                </p14:cNvPr>
                <p14:cNvContentPartPr/>
                <p14:nvPr/>
              </p14:nvContentPartPr>
              <p14:xfrm>
                <a:off x="5608620" y="516180"/>
                <a:ext cx="9000" cy="27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2195E1-D857-4E65-B009-6FF6D587AD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9620" y="507180"/>
                  <a:ext cx="2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15221D-EBC5-481C-B1A6-9B4090FE10DA}"/>
                    </a:ext>
                  </a:extLst>
                </p14:cNvPr>
                <p14:cNvContentPartPr/>
                <p14:nvPr/>
              </p14:nvContentPartPr>
              <p14:xfrm>
                <a:off x="5617260" y="519780"/>
                <a:ext cx="12960" cy="25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15221D-EBC5-481C-B1A6-9B4090FE10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8260" y="511140"/>
                  <a:ext cx="30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EF682A-10A1-4F07-8846-530713A3D328}"/>
                    </a:ext>
                  </a:extLst>
                </p14:cNvPr>
                <p14:cNvContentPartPr/>
                <p14:nvPr/>
              </p14:nvContentPartPr>
              <p14:xfrm>
                <a:off x="5516460" y="931620"/>
                <a:ext cx="192600" cy="23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EF682A-10A1-4F07-8846-530713A3D3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7460" y="922620"/>
                  <a:ext cx="210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5C05AB-4C8E-41A2-8972-03D685B42256}"/>
                    </a:ext>
                  </a:extLst>
                </p14:cNvPr>
                <p14:cNvContentPartPr/>
                <p14:nvPr/>
              </p14:nvContentPartPr>
              <p14:xfrm>
                <a:off x="5674860" y="1056540"/>
                <a:ext cx="182160" cy="26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5C05AB-4C8E-41A2-8972-03D685B422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6220" y="1047540"/>
                  <a:ext cx="199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264935-8865-4E84-BE58-A0AAB7BBDFE6}"/>
                    </a:ext>
                  </a:extLst>
                </p14:cNvPr>
                <p14:cNvContentPartPr/>
                <p14:nvPr/>
              </p14:nvContentPartPr>
              <p14:xfrm>
                <a:off x="5865300" y="1256700"/>
                <a:ext cx="153720" cy="20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264935-8865-4E84-BE58-A0AAB7BBDF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6660" y="1248060"/>
                  <a:ext cx="171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6CACFF-BA37-46B9-9CA4-FB6A8102BEB3}"/>
                    </a:ext>
                  </a:extLst>
                </p14:cNvPr>
                <p14:cNvContentPartPr/>
                <p14:nvPr/>
              </p14:nvContentPartPr>
              <p14:xfrm>
                <a:off x="5823540" y="484500"/>
                <a:ext cx="556920" cy="174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6CACFF-BA37-46B9-9CA4-FB6A8102BE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4900" y="475500"/>
                  <a:ext cx="574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2386F9-3CA4-403A-BAFF-EFF56AE19D4D}"/>
                    </a:ext>
                  </a:extLst>
                </p14:cNvPr>
                <p14:cNvContentPartPr/>
                <p14:nvPr/>
              </p14:nvContentPartPr>
              <p14:xfrm>
                <a:off x="6490980" y="779340"/>
                <a:ext cx="216000" cy="172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2386F9-3CA4-403A-BAFF-EFF56AE19D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82340" y="770340"/>
                  <a:ext cx="233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B8878B-259D-4458-8898-2C4F3E653958}"/>
                    </a:ext>
                  </a:extLst>
                </p14:cNvPr>
                <p14:cNvContentPartPr/>
                <p14:nvPr/>
              </p14:nvContentPartPr>
              <p14:xfrm>
                <a:off x="6715260" y="802020"/>
                <a:ext cx="207360" cy="28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B8878B-259D-4458-8898-2C4F3E6539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6620" y="793020"/>
                  <a:ext cx="225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EF4C71-FD45-4DBB-8F36-87A083EC2D6D}"/>
                    </a:ext>
                  </a:extLst>
                </p14:cNvPr>
                <p14:cNvContentPartPr/>
                <p14:nvPr/>
              </p14:nvContentPartPr>
              <p14:xfrm>
                <a:off x="6947100" y="1023060"/>
                <a:ext cx="133200" cy="18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EF4C71-FD45-4DBB-8F36-87A083EC2D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8460" y="1014060"/>
                  <a:ext cx="15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A1C12E-2E02-44F9-B5A3-3381333C7EFA}"/>
                    </a:ext>
                  </a:extLst>
                </p14:cNvPr>
                <p14:cNvContentPartPr/>
                <p14:nvPr/>
              </p14:nvContentPartPr>
              <p14:xfrm>
                <a:off x="5777100" y="199020"/>
                <a:ext cx="289080" cy="1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A1C12E-2E02-44F9-B5A3-3381333C7E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8100" y="190380"/>
                  <a:ext cx="306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3732D2-079E-4B78-AAC2-57D2671B8F14}"/>
                    </a:ext>
                  </a:extLst>
                </p14:cNvPr>
                <p14:cNvContentPartPr/>
                <p14:nvPr/>
              </p14:nvContentPartPr>
              <p14:xfrm>
                <a:off x="5779980" y="189660"/>
                <a:ext cx="748440" cy="41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3732D2-079E-4B78-AAC2-57D2671B8F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71340" y="180660"/>
                  <a:ext cx="766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3B5A8C-BE0A-44DA-A665-D698AAE7A491}"/>
                    </a:ext>
                  </a:extLst>
                </p14:cNvPr>
                <p14:cNvContentPartPr/>
                <p14:nvPr/>
              </p14:nvContentPartPr>
              <p14:xfrm>
                <a:off x="5870340" y="188580"/>
                <a:ext cx="664560" cy="1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3B5A8C-BE0A-44DA-A665-D698AAE7A4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1340" y="179940"/>
                  <a:ext cx="682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4AC8AD-86A2-49D7-AE22-6624A0A9BF0C}"/>
                    </a:ext>
                  </a:extLst>
                </p14:cNvPr>
                <p14:cNvContentPartPr/>
                <p14:nvPr/>
              </p14:nvContentPartPr>
              <p14:xfrm>
                <a:off x="5840820" y="195060"/>
                <a:ext cx="710280" cy="1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4AC8AD-86A2-49D7-AE22-6624A0A9BF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2180" y="186060"/>
                  <a:ext cx="72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9F6F49-BA90-4A56-8484-BEDD84B772CA}"/>
                    </a:ext>
                  </a:extLst>
                </p14:cNvPr>
                <p14:cNvContentPartPr/>
                <p14:nvPr/>
              </p14:nvContentPartPr>
              <p14:xfrm>
                <a:off x="5831460" y="184260"/>
                <a:ext cx="770760" cy="4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9F6F49-BA90-4A56-8484-BEDD84B772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22460" y="175620"/>
                  <a:ext cx="788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65320E-4EAE-4206-9A76-FF081422739D}"/>
                    </a:ext>
                  </a:extLst>
                </p14:cNvPr>
                <p14:cNvContentPartPr/>
                <p14:nvPr/>
              </p14:nvContentPartPr>
              <p14:xfrm>
                <a:off x="6885540" y="106140"/>
                <a:ext cx="178560" cy="16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65320E-4EAE-4206-9A76-FF08142273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6540" y="97140"/>
                  <a:ext cx="19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98C86D-7073-4509-A053-021C300D2908}"/>
                    </a:ext>
                  </a:extLst>
                </p14:cNvPr>
                <p14:cNvContentPartPr/>
                <p14:nvPr/>
              </p14:nvContentPartPr>
              <p14:xfrm>
                <a:off x="4190220" y="948540"/>
                <a:ext cx="388800" cy="3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98C86D-7073-4509-A053-021C300D29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81220" y="939540"/>
                  <a:ext cx="406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DF9F53-79AC-445E-98C8-9074AA9A6C33}"/>
                    </a:ext>
                  </a:extLst>
                </p14:cNvPr>
                <p14:cNvContentPartPr/>
                <p14:nvPr/>
              </p14:nvContentPartPr>
              <p14:xfrm>
                <a:off x="4201380" y="982020"/>
                <a:ext cx="433080" cy="2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DF9F53-79AC-445E-98C8-9074AA9A6C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92740" y="973380"/>
                  <a:ext cx="450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C109E6-15DA-4956-976A-FB32F81569F5}"/>
                    </a:ext>
                  </a:extLst>
                </p14:cNvPr>
                <p14:cNvContentPartPr/>
                <p14:nvPr/>
              </p14:nvContentPartPr>
              <p14:xfrm>
                <a:off x="4189140" y="954300"/>
                <a:ext cx="431280" cy="2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C109E6-15DA-4956-976A-FB32F81569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80140" y="945660"/>
                  <a:ext cx="448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86EBEE-82E0-4F55-BB2B-031EAA0F4885}"/>
                    </a:ext>
                  </a:extLst>
                </p14:cNvPr>
                <p14:cNvContentPartPr/>
                <p14:nvPr/>
              </p14:nvContentPartPr>
              <p14:xfrm>
                <a:off x="3811500" y="807780"/>
                <a:ext cx="194400" cy="166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86EBEE-82E0-4F55-BB2B-031EAA0F48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2500" y="799140"/>
                  <a:ext cx="212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A0554A-BF8A-4CCF-A969-BDBC1BAFCF71}"/>
                    </a:ext>
                  </a:extLst>
                </p14:cNvPr>
                <p14:cNvContentPartPr/>
                <p14:nvPr/>
              </p14:nvContentPartPr>
              <p14:xfrm>
                <a:off x="5942700" y="1080300"/>
                <a:ext cx="132480" cy="1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A0554A-BF8A-4CCF-A969-BDBC1BAFCF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33700" y="1071300"/>
                  <a:ext cx="150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8F1BEB-66D4-418B-A00A-2E7E46848308}"/>
                    </a:ext>
                  </a:extLst>
                </p14:cNvPr>
                <p14:cNvContentPartPr/>
                <p14:nvPr/>
              </p14:nvContentPartPr>
              <p14:xfrm>
                <a:off x="6125940" y="1024500"/>
                <a:ext cx="155160" cy="12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8F1BEB-66D4-418B-A00A-2E7E468483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16940" y="1015500"/>
                  <a:ext cx="17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9996BD-943A-4ED1-964E-E784F7C4D887}"/>
                    </a:ext>
                  </a:extLst>
                </p14:cNvPr>
                <p14:cNvContentPartPr/>
                <p14:nvPr/>
              </p14:nvContentPartPr>
              <p14:xfrm>
                <a:off x="7144020" y="938100"/>
                <a:ext cx="248040" cy="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9996BD-943A-4ED1-964E-E784F7C4D8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35380" y="929100"/>
                  <a:ext cx="26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D9DABC-9E65-4542-9862-236DA282EF0C}"/>
                    </a:ext>
                  </a:extLst>
                </p14:cNvPr>
                <p14:cNvContentPartPr/>
                <p14:nvPr/>
              </p14:nvContentPartPr>
              <p14:xfrm>
                <a:off x="7579620" y="841980"/>
                <a:ext cx="197640" cy="180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D9DABC-9E65-4542-9862-236DA282EF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70620" y="833340"/>
                  <a:ext cx="215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B51DD2-324D-429A-903F-2618D0BC3794}"/>
                    </a:ext>
                  </a:extLst>
                </p14:cNvPr>
                <p14:cNvContentPartPr/>
                <p14:nvPr/>
              </p14:nvContentPartPr>
              <p14:xfrm>
                <a:off x="7988940" y="945660"/>
                <a:ext cx="250560" cy="1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B51DD2-324D-429A-903F-2618D0BC37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79940" y="937020"/>
                  <a:ext cx="268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F07BEB-436E-4C24-BEA9-CCD4E1FD5544}"/>
                    </a:ext>
                  </a:extLst>
                </p14:cNvPr>
                <p14:cNvContentPartPr/>
                <p14:nvPr/>
              </p14:nvContentPartPr>
              <p14:xfrm>
                <a:off x="7981380" y="945300"/>
                <a:ext cx="294480" cy="6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F07BEB-436E-4C24-BEA9-CCD4E1FD55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2380" y="936300"/>
                  <a:ext cx="312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651667-F6C7-4AF2-97A0-56A6916C8CB4}"/>
                    </a:ext>
                  </a:extLst>
                </p14:cNvPr>
                <p14:cNvContentPartPr/>
                <p14:nvPr/>
              </p14:nvContentPartPr>
              <p14:xfrm>
                <a:off x="8510940" y="884460"/>
                <a:ext cx="154800" cy="19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651667-F6C7-4AF2-97A0-56A6916C8C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02300" y="875460"/>
                  <a:ext cx="172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973C4D-178D-4D04-BDD2-5C91B6EC6DD5}"/>
                    </a:ext>
                  </a:extLst>
                </p14:cNvPr>
                <p14:cNvContentPartPr/>
                <p14:nvPr/>
              </p14:nvContentPartPr>
              <p14:xfrm>
                <a:off x="8821620" y="959340"/>
                <a:ext cx="173160" cy="163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973C4D-178D-4D04-BDD2-5C91B6EC6D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12980" y="950700"/>
                  <a:ext cx="190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1F0AD2-3504-4C61-9D15-CF11D7450AE8}"/>
                    </a:ext>
                  </a:extLst>
                </p14:cNvPr>
                <p14:cNvContentPartPr/>
                <p14:nvPr/>
              </p14:nvContentPartPr>
              <p14:xfrm>
                <a:off x="8334540" y="776100"/>
                <a:ext cx="203040" cy="35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1F0AD2-3504-4C61-9D15-CF11D7450A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25540" y="767100"/>
                  <a:ext cx="220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96D934-E641-4A48-8D80-35ABAE11FBDA}"/>
                    </a:ext>
                  </a:extLst>
                </p14:cNvPr>
                <p14:cNvContentPartPr/>
                <p14:nvPr/>
              </p14:nvContentPartPr>
              <p14:xfrm>
                <a:off x="8671860" y="822900"/>
                <a:ext cx="83160" cy="31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96D934-E641-4A48-8D80-35ABAE11FB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3220" y="813900"/>
                  <a:ext cx="100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0F908B-1753-4CE3-AC63-266A0B277820}"/>
                    </a:ext>
                  </a:extLst>
                </p14:cNvPr>
                <p14:cNvContentPartPr/>
                <p14:nvPr/>
              </p14:nvContentPartPr>
              <p14:xfrm>
                <a:off x="8824860" y="702300"/>
                <a:ext cx="6120" cy="14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0F908B-1753-4CE3-AC63-266A0B2778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16220" y="693660"/>
                  <a:ext cx="23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042966-27CC-4E85-940A-F17BACF0A1F6}"/>
                    </a:ext>
                  </a:extLst>
                </p14:cNvPr>
                <p14:cNvContentPartPr/>
                <p14:nvPr/>
              </p14:nvContentPartPr>
              <p14:xfrm>
                <a:off x="6556860" y="102900"/>
                <a:ext cx="98280" cy="27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042966-27CC-4E85-940A-F17BACF0A1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47860" y="94260"/>
                  <a:ext cx="115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4DE0E8-6E7E-4C13-8B07-6C1A229F18D3}"/>
                    </a:ext>
                  </a:extLst>
                </p14:cNvPr>
                <p14:cNvContentPartPr/>
                <p14:nvPr/>
              </p14:nvContentPartPr>
              <p14:xfrm>
                <a:off x="6668100" y="118740"/>
                <a:ext cx="94680" cy="166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4DE0E8-6E7E-4C13-8B07-6C1A229F18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59460" y="109740"/>
                  <a:ext cx="112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A7F6D9-0D78-480B-BD19-FC0B954EAD24}"/>
                    </a:ext>
                  </a:extLst>
                </p14:cNvPr>
                <p14:cNvContentPartPr/>
                <p14:nvPr/>
              </p14:nvContentPartPr>
              <p14:xfrm>
                <a:off x="6724980" y="128820"/>
                <a:ext cx="135000" cy="27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A7F6D9-0D78-480B-BD19-FC0B954EAD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15980" y="120180"/>
                  <a:ext cx="152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502BD0-A60A-4EBC-8409-66489BF07BCD}"/>
                    </a:ext>
                  </a:extLst>
                </p14:cNvPr>
                <p14:cNvContentPartPr/>
                <p14:nvPr/>
              </p14:nvContentPartPr>
              <p14:xfrm>
                <a:off x="6808500" y="49980"/>
                <a:ext cx="55440" cy="4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502BD0-A60A-4EBC-8409-66489BF07B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99860" y="41340"/>
                  <a:ext cx="73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753475-05C1-4507-A0A1-44D8992833BE}"/>
                    </a:ext>
                  </a:extLst>
                </p14:cNvPr>
                <p14:cNvContentPartPr/>
                <p14:nvPr/>
              </p14:nvContentPartPr>
              <p14:xfrm>
                <a:off x="3575340" y="630660"/>
                <a:ext cx="575280" cy="497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753475-05C1-4507-A0A1-44D8992833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66700" y="622020"/>
                  <a:ext cx="592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EEF8DA-E37C-4E15-B9FD-720441B31A3A}"/>
                    </a:ext>
                  </a:extLst>
                </p14:cNvPr>
                <p14:cNvContentPartPr/>
                <p14:nvPr/>
              </p14:nvContentPartPr>
              <p14:xfrm>
                <a:off x="5980860" y="762060"/>
                <a:ext cx="461520" cy="524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EEF8DA-E37C-4E15-B9FD-720441B31A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72220" y="753420"/>
                  <a:ext cx="4791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6F9941-2110-4D78-BAEB-908D3D6722B4}"/>
                    </a:ext>
                  </a:extLst>
                </p14:cNvPr>
                <p14:cNvContentPartPr/>
                <p14:nvPr/>
              </p14:nvContentPartPr>
              <p14:xfrm>
                <a:off x="7351380" y="619500"/>
                <a:ext cx="688680" cy="664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6F9941-2110-4D78-BAEB-908D3D6722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42740" y="610500"/>
                  <a:ext cx="7063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24F9F9-0D24-477C-9DE3-28C9F949EF0D}"/>
                    </a:ext>
                  </a:extLst>
                </p14:cNvPr>
                <p14:cNvContentPartPr/>
                <p14:nvPr/>
              </p14:nvContentPartPr>
              <p14:xfrm>
                <a:off x="3495780" y="1540740"/>
                <a:ext cx="137880" cy="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24F9F9-0D24-477C-9DE3-28C9F949EF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87140" y="1532100"/>
                  <a:ext cx="155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135BD1-9680-4A00-8906-6C3EED0411FE}"/>
                    </a:ext>
                  </a:extLst>
                </p14:cNvPr>
                <p14:cNvContentPartPr/>
                <p14:nvPr/>
              </p14:nvContentPartPr>
              <p14:xfrm>
                <a:off x="3553380" y="1532100"/>
                <a:ext cx="185400" cy="17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135BD1-9680-4A00-8906-6C3EED0411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4740" y="1523460"/>
                  <a:ext cx="20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CD62D1-9423-4306-8787-D53B1F75D00F}"/>
                    </a:ext>
                  </a:extLst>
                </p14:cNvPr>
                <p14:cNvContentPartPr/>
                <p14:nvPr/>
              </p14:nvContentPartPr>
              <p14:xfrm>
                <a:off x="6926220" y="309900"/>
                <a:ext cx="211320" cy="23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CD62D1-9423-4306-8787-D53B1F75D0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17220" y="301260"/>
                  <a:ext cx="228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92DDCE-A5BC-43E4-9316-46A66354D23D}"/>
                    </a:ext>
                  </a:extLst>
                </p14:cNvPr>
                <p14:cNvContentPartPr/>
                <p14:nvPr/>
              </p14:nvContentPartPr>
              <p14:xfrm>
                <a:off x="4150260" y="864300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92DDCE-A5BC-43E4-9316-46A66354D23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41620" y="85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152C3C8-58AF-4746-A276-26617EF6709B}"/>
                    </a:ext>
                  </a:extLst>
                </p14:cNvPr>
                <p14:cNvContentPartPr/>
                <p14:nvPr/>
              </p14:nvContentPartPr>
              <p14:xfrm>
                <a:off x="5911740" y="1036740"/>
                <a:ext cx="1440" cy="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152C3C8-58AF-4746-A276-26617EF670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02740" y="1027740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B92354-2197-4D18-B158-C38286A25782}"/>
                    </a:ext>
                  </a:extLst>
                </p14:cNvPr>
                <p14:cNvContentPartPr/>
                <p14:nvPr/>
              </p14:nvContentPartPr>
              <p14:xfrm>
                <a:off x="7182900" y="962220"/>
                <a:ext cx="360" cy="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B92354-2197-4D18-B158-C38286A257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74260" y="95358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E65323-E555-4A9B-AB8E-421BCE83858B}"/>
                    </a:ext>
                  </a:extLst>
                </p14:cNvPr>
                <p14:cNvContentPartPr/>
                <p14:nvPr/>
              </p14:nvContentPartPr>
              <p14:xfrm>
                <a:off x="4089780" y="942420"/>
                <a:ext cx="56880" cy="5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E65323-E555-4A9B-AB8E-421BCE8385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81140" y="933420"/>
                  <a:ext cx="74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B63F26-2AF6-4730-8FF3-8AC912DAB964}"/>
                    </a:ext>
                  </a:extLst>
                </p14:cNvPr>
                <p14:cNvContentPartPr/>
                <p14:nvPr/>
              </p14:nvContentPartPr>
              <p14:xfrm>
                <a:off x="6067620" y="1031340"/>
                <a:ext cx="20520" cy="9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B63F26-2AF6-4730-8FF3-8AC912DAB9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58620" y="1022700"/>
                  <a:ext cx="3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B644F1-B980-4B7D-B246-A6C95292C1EC}"/>
                    </a:ext>
                  </a:extLst>
                </p14:cNvPr>
                <p14:cNvContentPartPr/>
                <p14:nvPr/>
              </p14:nvContentPartPr>
              <p14:xfrm>
                <a:off x="7515180" y="904260"/>
                <a:ext cx="24480" cy="15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B644F1-B980-4B7D-B246-A6C95292C1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06180" y="895260"/>
                  <a:ext cx="42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AC56DA-D129-48E4-B3BB-6F6461DF0DAA}"/>
                    </a:ext>
                  </a:extLst>
                </p14:cNvPr>
                <p14:cNvContentPartPr/>
                <p14:nvPr/>
              </p14:nvContentPartPr>
              <p14:xfrm>
                <a:off x="3082500" y="2152740"/>
                <a:ext cx="557280" cy="41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AC56DA-D129-48E4-B3BB-6F6461DF0D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3500" y="2144100"/>
                  <a:ext cx="574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B495425-EBCF-4CA0-B151-E49968D5644F}"/>
                    </a:ext>
                  </a:extLst>
                </p14:cNvPr>
                <p14:cNvContentPartPr/>
                <p14:nvPr/>
              </p14:nvContentPartPr>
              <p14:xfrm>
                <a:off x="3708540" y="2229060"/>
                <a:ext cx="44640" cy="46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B495425-EBCF-4CA0-B151-E49968D5644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99900" y="2220060"/>
                  <a:ext cx="622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96A871-3836-47CC-8FA6-3A8D16037C8E}"/>
                    </a:ext>
                  </a:extLst>
                </p14:cNvPr>
                <p14:cNvContentPartPr/>
                <p14:nvPr/>
              </p14:nvContentPartPr>
              <p14:xfrm>
                <a:off x="3932820" y="2239860"/>
                <a:ext cx="369000" cy="217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96A871-3836-47CC-8FA6-3A8D16037C8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24180" y="2230860"/>
                  <a:ext cx="386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CB22A6-A5D6-40CA-AE99-7052BFF95041}"/>
                    </a:ext>
                  </a:extLst>
                </p14:cNvPr>
                <p14:cNvContentPartPr/>
                <p14:nvPr/>
              </p14:nvContentPartPr>
              <p14:xfrm>
                <a:off x="3391020" y="1760700"/>
                <a:ext cx="270720" cy="13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ACB22A6-A5D6-40CA-AE99-7052BFF950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82020" y="1752060"/>
                  <a:ext cx="288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DFCBF1-927A-4EC4-9ED6-B36F17DEE480}"/>
                    </a:ext>
                  </a:extLst>
                </p14:cNvPr>
                <p14:cNvContentPartPr/>
                <p14:nvPr/>
              </p14:nvContentPartPr>
              <p14:xfrm>
                <a:off x="3033900" y="1682940"/>
                <a:ext cx="195480" cy="196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DFCBF1-927A-4EC4-9ED6-B36F17DEE4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25260" y="1673940"/>
                  <a:ext cx="213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B649D8B-6D7D-4655-8FFF-DA927384CEBF}"/>
                    </a:ext>
                  </a:extLst>
                </p14:cNvPr>
                <p14:cNvContentPartPr/>
                <p14:nvPr/>
              </p14:nvContentPartPr>
              <p14:xfrm>
                <a:off x="4363020" y="1875180"/>
                <a:ext cx="143640" cy="2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B649D8B-6D7D-4655-8FFF-DA927384CE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54380" y="1866180"/>
                  <a:ext cx="161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848750E-8CA3-4E2F-805F-BD6C44A390B5}"/>
                    </a:ext>
                  </a:extLst>
                </p14:cNvPr>
                <p14:cNvContentPartPr/>
                <p14:nvPr/>
              </p14:nvContentPartPr>
              <p14:xfrm>
                <a:off x="4192740" y="1686540"/>
                <a:ext cx="240120" cy="24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848750E-8CA3-4E2F-805F-BD6C44A390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83740" y="1677900"/>
                  <a:ext cx="25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6FC689-9FB2-4AC1-B709-AF6C819A9D99}"/>
                    </a:ext>
                  </a:extLst>
                </p14:cNvPr>
                <p14:cNvContentPartPr/>
                <p14:nvPr/>
              </p14:nvContentPartPr>
              <p14:xfrm>
                <a:off x="5110740" y="2016300"/>
                <a:ext cx="155160" cy="7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6FC689-9FB2-4AC1-B709-AF6C819A9D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02100" y="2007660"/>
                  <a:ext cx="172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0C7386-5E79-48CF-B400-42A9EAD71379}"/>
                    </a:ext>
                  </a:extLst>
                </p14:cNvPr>
                <p14:cNvContentPartPr/>
                <p14:nvPr/>
              </p14:nvContentPartPr>
              <p14:xfrm>
                <a:off x="4995900" y="1871940"/>
                <a:ext cx="143280" cy="213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0C7386-5E79-48CF-B400-42A9EAD713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7260" y="1863300"/>
                  <a:ext cx="160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359E939-9278-4CFF-A5DD-EED50197F248}"/>
                    </a:ext>
                  </a:extLst>
                </p14:cNvPr>
                <p14:cNvContentPartPr/>
                <p14:nvPr/>
              </p14:nvContentPartPr>
              <p14:xfrm>
                <a:off x="3244500" y="1862220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359E939-9278-4CFF-A5DD-EED50197F2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35860" y="1853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CFECCB-18B5-4904-909F-34518929DA2F}"/>
                    </a:ext>
                  </a:extLst>
                </p14:cNvPr>
                <p14:cNvContentPartPr/>
                <p14:nvPr/>
              </p14:nvContentPartPr>
              <p14:xfrm>
                <a:off x="4597020" y="1926300"/>
                <a:ext cx="1080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CFECCB-18B5-4904-909F-34518929DA2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88020" y="191730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E01C00-7C61-4364-A6D8-4AD40018597D}"/>
                    </a:ext>
                  </a:extLst>
                </p14:cNvPr>
                <p14:cNvContentPartPr/>
                <p14:nvPr/>
              </p14:nvContentPartPr>
              <p14:xfrm>
                <a:off x="5091660" y="1981740"/>
                <a:ext cx="1440" cy="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E01C00-7C61-4364-A6D8-4AD4001859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82660" y="1972740"/>
                  <a:ext cx="19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8BFA4-042B-479B-8BE0-09C120D40F01}"/>
                    </a:ext>
                  </a:extLst>
                </p14:cNvPr>
                <p14:cNvContentPartPr/>
                <p14:nvPr/>
              </p14:nvContentPartPr>
              <p14:xfrm>
                <a:off x="5953860" y="1584300"/>
                <a:ext cx="141840" cy="18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8BFA4-042B-479B-8BE0-09C120D40F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45220" y="1575300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187A1D-E055-4F18-9EA1-082CAC8DF80C}"/>
                    </a:ext>
                  </a:extLst>
                </p14:cNvPr>
                <p14:cNvContentPartPr/>
                <p14:nvPr/>
              </p14:nvContentPartPr>
              <p14:xfrm>
                <a:off x="6130260" y="1617780"/>
                <a:ext cx="32760" cy="22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187A1D-E055-4F18-9EA1-082CAC8DF8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21260" y="1608780"/>
                  <a:ext cx="50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A0DABD-4DBC-4A1E-BE9A-4D1E9874BA5E}"/>
                    </a:ext>
                  </a:extLst>
                </p14:cNvPr>
                <p14:cNvContentPartPr/>
                <p14:nvPr/>
              </p14:nvContentPartPr>
              <p14:xfrm>
                <a:off x="6161940" y="1597260"/>
                <a:ext cx="28836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A0DABD-4DBC-4A1E-BE9A-4D1E9874BA5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52940" y="1588260"/>
                  <a:ext cx="30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659D6-7241-4A04-901A-E072BF9F9823}"/>
                    </a:ext>
                  </a:extLst>
                </p14:cNvPr>
                <p14:cNvContentPartPr/>
                <p14:nvPr/>
              </p14:nvContentPartPr>
              <p14:xfrm>
                <a:off x="5838660" y="1588260"/>
                <a:ext cx="249120" cy="18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659D6-7241-4A04-901A-E072BF9F98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30020" y="1579260"/>
                  <a:ext cx="266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B67D8A-9353-4AAA-9E37-3FB4F669D0AC}"/>
                    </a:ext>
                  </a:extLst>
                </p14:cNvPr>
                <p14:cNvContentPartPr/>
                <p14:nvPr/>
              </p14:nvContentPartPr>
              <p14:xfrm>
                <a:off x="6110100" y="1590060"/>
                <a:ext cx="76320" cy="330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B67D8A-9353-4AAA-9E37-3FB4F669D0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01100" y="1581420"/>
                  <a:ext cx="93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0F2036-68A8-40AC-91C1-A83FE03DBF74}"/>
                    </a:ext>
                  </a:extLst>
                </p14:cNvPr>
                <p14:cNvContentPartPr/>
                <p14:nvPr/>
              </p14:nvContentPartPr>
              <p14:xfrm>
                <a:off x="6215940" y="1605900"/>
                <a:ext cx="270000" cy="140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0F2036-68A8-40AC-91C1-A83FE03DBF7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06940" y="1596900"/>
                  <a:ext cx="287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B717CD9-FA73-4D5B-8C90-7FC8724BBBA6}"/>
                    </a:ext>
                  </a:extLst>
                </p14:cNvPr>
                <p14:cNvContentPartPr/>
                <p14:nvPr/>
              </p14:nvContentPartPr>
              <p14:xfrm>
                <a:off x="5853780" y="1752060"/>
                <a:ext cx="33120" cy="1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B717CD9-FA73-4D5B-8C90-7FC8724BBB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45140" y="1743420"/>
                  <a:ext cx="50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5537D25-65CC-43F6-9E8F-2EA9325DCAB0}"/>
                    </a:ext>
                  </a:extLst>
                </p14:cNvPr>
                <p14:cNvContentPartPr/>
                <p14:nvPr/>
              </p14:nvContentPartPr>
              <p14:xfrm>
                <a:off x="6197580" y="1894260"/>
                <a:ext cx="26280" cy="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5537D25-65CC-43F6-9E8F-2EA9325DCAB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88580" y="1885260"/>
                  <a:ext cx="43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8399D8C-2BDC-4C41-8201-31C6824200DC}"/>
                    </a:ext>
                  </a:extLst>
                </p14:cNvPr>
                <p14:cNvContentPartPr/>
                <p14:nvPr/>
              </p14:nvContentPartPr>
              <p14:xfrm>
                <a:off x="6457500" y="1759980"/>
                <a:ext cx="2232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8399D8C-2BDC-4C41-8201-31C6824200D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48500" y="1750980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A786D1-449B-4A35-BF09-9FFDBEE6AAF2}"/>
                    </a:ext>
                  </a:extLst>
                </p14:cNvPr>
                <p14:cNvContentPartPr/>
                <p14:nvPr/>
              </p14:nvContentPartPr>
              <p14:xfrm>
                <a:off x="6829020" y="1490700"/>
                <a:ext cx="174600" cy="155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A786D1-449B-4A35-BF09-9FFDBEE6AAF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20020" y="1481700"/>
                  <a:ext cx="192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4B1379E-98BB-4BE7-9648-A39F97BF6D4A}"/>
                    </a:ext>
                  </a:extLst>
                </p14:cNvPr>
                <p14:cNvContentPartPr/>
                <p14:nvPr/>
              </p14:nvContentPartPr>
              <p14:xfrm>
                <a:off x="6973380" y="1475220"/>
                <a:ext cx="60480" cy="23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4B1379E-98BB-4BE7-9648-A39F97BF6D4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64380" y="1466220"/>
                  <a:ext cx="7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2F20D5-D4D0-4819-8669-279AB8B38692}"/>
                    </a:ext>
                  </a:extLst>
                </p14:cNvPr>
                <p14:cNvContentPartPr/>
                <p14:nvPr/>
              </p14:nvContentPartPr>
              <p14:xfrm>
                <a:off x="7013700" y="1505100"/>
                <a:ext cx="36936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2F20D5-D4D0-4819-8669-279AB8B3869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04700" y="1496100"/>
                  <a:ext cx="387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65D15B3-D126-4050-AF06-E5019598A4EE}"/>
                    </a:ext>
                  </a:extLst>
                </p14:cNvPr>
                <p14:cNvContentPartPr/>
                <p14:nvPr/>
              </p14:nvContentPartPr>
              <p14:xfrm>
                <a:off x="6860700" y="1619580"/>
                <a:ext cx="46440" cy="2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65D15B3-D126-4050-AF06-E5019598A4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51700" y="1610940"/>
                  <a:ext cx="64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0D02C2B-5D4A-4241-B422-FEB10988DEF1}"/>
                    </a:ext>
                  </a:extLst>
                </p14:cNvPr>
                <p14:cNvContentPartPr/>
                <p14:nvPr/>
              </p14:nvContentPartPr>
              <p14:xfrm>
                <a:off x="7057980" y="1717500"/>
                <a:ext cx="29160" cy="16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0D02C2B-5D4A-4241-B422-FEB10988DEF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48980" y="1708860"/>
                  <a:ext cx="46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100308-6F8F-456F-A480-A0CB86945CBC}"/>
                    </a:ext>
                  </a:extLst>
                </p14:cNvPr>
                <p14:cNvContentPartPr/>
                <p14:nvPr/>
              </p14:nvContentPartPr>
              <p14:xfrm>
                <a:off x="7346340" y="1591860"/>
                <a:ext cx="20880" cy="21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100308-6F8F-456F-A480-A0CB86945CB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37340" y="1583220"/>
                  <a:ext cx="38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29BFE1-800A-4640-B599-D4A7BCC3AA70}"/>
                    </a:ext>
                  </a:extLst>
                </p14:cNvPr>
                <p14:cNvContentPartPr/>
                <p14:nvPr/>
              </p14:nvContentPartPr>
              <p14:xfrm>
                <a:off x="7724340" y="1883820"/>
                <a:ext cx="353160" cy="20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29BFE1-800A-4640-B599-D4A7BCC3AA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715700" y="1875180"/>
                  <a:ext cx="370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C03DA5-F586-420B-B6DF-1DC000CEFBCE}"/>
                    </a:ext>
                  </a:extLst>
                </p14:cNvPr>
                <p14:cNvContentPartPr/>
                <p14:nvPr/>
              </p14:nvContentPartPr>
              <p14:xfrm>
                <a:off x="8661780" y="1959060"/>
                <a:ext cx="208800" cy="17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C03DA5-F586-420B-B6DF-1DC000CEFBC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52780" y="1950420"/>
                  <a:ext cx="226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BEC033-FDF4-4B97-9900-426B981FE98F}"/>
                    </a:ext>
                  </a:extLst>
                </p14:cNvPr>
                <p14:cNvContentPartPr/>
                <p14:nvPr/>
              </p14:nvContentPartPr>
              <p14:xfrm>
                <a:off x="8218620" y="1824060"/>
                <a:ext cx="152640" cy="21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BEC033-FDF4-4B97-9900-426B981FE98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09980" y="1815060"/>
                  <a:ext cx="170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68549A-B275-4F7B-8684-5612D9F6AB04}"/>
                    </a:ext>
                  </a:extLst>
                </p14:cNvPr>
                <p14:cNvContentPartPr/>
                <p14:nvPr/>
              </p14:nvContentPartPr>
              <p14:xfrm>
                <a:off x="8040420" y="1742700"/>
                <a:ext cx="206640" cy="42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68549A-B275-4F7B-8684-5612D9F6AB0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31420" y="1733700"/>
                  <a:ext cx="224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26EF77-EC9F-478A-B65D-E62BD9A01450}"/>
                    </a:ext>
                  </a:extLst>
                </p14:cNvPr>
                <p14:cNvContentPartPr/>
                <p14:nvPr/>
              </p14:nvContentPartPr>
              <p14:xfrm>
                <a:off x="8412300" y="1812900"/>
                <a:ext cx="126000" cy="29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26EF77-EC9F-478A-B65D-E62BD9A0145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03300" y="1803900"/>
                  <a:ext cx="143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390A26B-0D61-411D-AF41-B5BA3263926D}"/>
                    </a:ext>
                  </a:extLst>
                </p14:cNvPr>
                <p14:cNvContentPartPr/>
                <p14:nvPr/>
              </p14:nvContentPartPr>
              <p14:xfrm>
                <a:off x="8583300" y="1669980"/>
                <a:ext cx="205200" cy="141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390A26B-0D61-411D-AF41-B5BA3263926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74660" y="1660980"/>
                  <a:ext cx="222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98D29A-DE62-406A-B23A-CED466CCC068}"/>
                    </a:ext>
                  </a:extLst>
                </p14:cNvPr>
                <p14:cNvContentPartPr/>
                <p14:nvPr/>
              </p14:nvContentPartPr>
              <p14:xfrm>
                <a:off x="8164980" y="2159220"/>
                <a:ext cx="385200" cy="66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98D29A-DE62-406A-B23A-CED466CCC06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55980" y="2150580"/>
                  <a:ext cx="402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D010B1-325C-40FA-AF8E-00F7B85BE628}"/>
                    </a:ext>
                  </a:extLst>
                </p14:cNvPr>
                <p14:cNvContentPartPr/>
                <p14:nvPr/>
              </p14:nvContentPartPr>
              <p14:xfrm>
                <a:off x="8477820" y="3436860"/>
                <a:ext cx="30960" cy="168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D010B1-325C-40FA-AF8E-00F7B85BE62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468820" y="3428220"/>
                  <a:ext cx="48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9D8EA52-7655-4A38-B54E-D50F09C995E5}"/>
                    </a:ext>
                  </a:extLst>
                </p14:cNvPr>
                <p14:cNvContentPartPr/>
                <p14:nvPr/>
              </p14:nvContentPartPr>
              <p14:xfrm>
                <a:off x="8467020" y="3676980"/>
                <a:ext cx="31320" cy="106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9D8EA52-7655-4A38-B54E-D50F09C995E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58020" y="3667980"/>
                  <a:ext cx="48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1E6D9A-EB54-4192-8F21-D610756FCF88}"/>
                    </a:ext>
                  </a:extLst>
                </p14:cNvPr>
                <p14:cNvContentPartPr/>
                <p14:nvPr/>
              </p14:nvContentPartPr>
              <p14:xfrm>
                <a:off x="8047260" y="4144260"/>
                <a:ext cx="180360" cy="193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1E6D9A-EB54-4192-8F21-D610756FCF8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38620" y="4135620"/>
                  <a:ext cx="19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D8769B-60F7-4703-9C9D-7460CDEFFB78}"/>
                    </a:ext>
                  </a:extLst>
                </p14:cNvPr>
                <p14:cNvContentPartPr/>
                <p14:nvPr/>
              </p14:nvContentPartPr>
              <p14:xfrm>
                <a:off x="8261820" y="4081260"/>
                <a:ext cx="218520" cy="277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D8769B-60F7-4703-9C9D-7460CDEFFB7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53180" y="4072620"/>
                  <a:ext cx="23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074C3E-4F2C-465A-A4E7-C989E0C67564}"/>
                    </a:ext>
                  </a:extLst>
                </p14:cNvPr>
                <p14:cNvContentPartPr/>
                <p14:nvPr/>
              </p14:nvContentPartPr>
              <p14:xfrm>
                <a:off x="7774020" y="4008540"/>
                <a:ext cx="301680" cy="44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074C3E-4F2C-465A-A4E7-C989E0C6756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65380" y="3999540"/>
                  <a:ext cx="3193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61E48AC-2B11-4253-B334-9C24D25314B2}"/>
                    </a:ext>
                  </a:extLst>
                </p14:cNvPr>
                <p14:cNvContentPartPr/>
                <p14:nvPr/>
              </p14:nvContentPartPr>
              <p14:xfrm>
                <a:off x="8551620" y="3893340"/>
                <a:ext cx="11880" cy="20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61E48AC-2B11-4253-B334-9C24D25314B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542980" y="3884700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2F099C-50A8-4E89-B8F1-27EF37B5E8DE}"/>
                    </a:ext>
                  </a:extLst>
                </p14:cNvPr>
                <p14:cNvContentPartPr/>
                <p14:nvPr/>
              </p14:nvContentPartPr>
              <p14:xfrm>
                <a:off x="8559540" y="3973980"/>
                <a:ext cx="156960" cy="13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2F099C-50A8-4E89-B8F1-27EF37B5E8D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50900" y="3964980"/>
                  <a:ext cx="174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3525C6-BD45-4023-9708-0B746BB58E61}"/>
                    </a:ext>
                  </a:extLst>
                </p14:cNvPr>
                <p14:cNvContentPartPr/>
                <p14:nvPr/>
              </p14:nvContentPartPr>
              <p14:xfrm>
                <a:off x="8773740" y="4138500"/>
                <a:ext cx="152640" cy="131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3525C6-BD45-4023-9708-0B746BB58E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64740" y="4129500"/>
                  <a:ext cx="170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B240434-0761-4E47-B110-AD6FCA822E1A}"/>
                    </a:ext>
                  </a:extLst>
                </p14:cNvPr>
                <p14:cNvContentPartPr/>
                <p14:nvPr/>
              </p14:nvContentPartPr>
              <p14:xfrm>
                <a:off x="7826940" y="4516860"/>
                <a:ext cx="1107360" cy="37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B240434-0761-4E47-B110-AD6FCA822E1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18300" y="4508220"/>
                  <a:ext cx="1125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EADFCF-42F5-4F04-9E8C-C23353A170A0}"/>
                    </a:ext>
                  </a:extLst>
                </p14:cNvPr>
                <p14:cNvContentPartPr/>
                <p14:nvPr/>
              </p14:nvContentPartPr>
              <p14:xfrm>
                <a:off x="424260" y="2213940"/>
                <a:ext cx="277920" cy="174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EADFCF-42F5-4F04-9E8C-C23353A170A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5620" y="2205300"/>
                  <a:ext cx="29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B73CDE-1AD6-4DED-AD2A-1ED7878D20D6}"/>
                    </a:ext>
                  </a:extLst>
                </p14:cNvPr>
                <p14:cNvContentPartPr/>
                <p14:nvPr/>
              </p14:nvContentPartPr>
              <p14:xfrm>
                <a:off x="368820" y="2470260"/>
                <a:ext cx="350640" cy="13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B73CDE-1AD6-4DED-AD2A-1ED7878D20D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0180" y="2461260"/>
                  <a:ext cx="368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A7FAD9B-0699-420B-B596-25F25021D78F}"/>
                    </a:ext>
                  </a:extLst>
                </p14:cNvPr>
                <p14:cNvContentPartPr/>
                <p14:nvPr/>
              </p14:nvContentPartPr>
              <p14:xfrm>
                <a:off x="415980" y="2649540"/>
                <a:ext cx="178560" cy="128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A7FAD9B-0699-420B-B596-25F25021D78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07340" y="2640900"/>
                  <a:ext cx="196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7E98FB4-5F44-4107-A0F9-75BED486E9CC}"/>
                    </a:ext>
                  </a:extLst>
                </p14:cNvPr>
                <p14:cNvContentPartPr/>
                <p14:nvPr/>
              </p14:nvContentPartPr>
              <p14:xfrm>
                <a:off x="583380" y="2602740"/>
                <a:ext cx="30240" cy="99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7E98FB4-5F44-4107-A0F9-75BED486E9C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4740" y="2594100"/>
                  <a:ext cx="47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BD7732-AE14-4132-A2DF-2F66B0DA36D7}"/>
                    </a:ext>
                  </a:extLst>
                </p14:cNvPr>
                <p14:cNvContentPartPr/>
                <p14:nvPr/>
              </p14:nvContentPartPr>
              <p14:xfrm>
                <a:off x="598140" y="2594100"/>
                <a:ext cx="205920" cy="113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BD7732-AE14-4132-A2DF-2F66B0DA36D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89500" y="2585460"/>
                  <a:ext cx="223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A49066-135E-4422-8F3A-A48A7C9FBEC6}"/>
                    </a:ext>
                  </a:extLst>
                </p14:cNvPr>
                <p14:cNvContentPartPr/>
                <p14:nvPr/>
              </p14:nvContentPartPr>
              <p14:xfrm>
                <a:off x="1018620" y="2456220"/>
                <a:ext cx="187920" cy="87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A49066-135E-4422-8F3A-A48A7C9FBE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9620" y="2447580"/>
                  <a:ext cx="205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A2B1E6-3443-4383-A7A3-9D11489A8C4D}"/>
                    </a:ext>
                  </a:extLst>
                </p14:cNvPr>
                <p14:cNvContentPartPr/>
                <p14:nvPr/>
              </p14:nvContentPartPr>
              <p14:xfrm>
                <a:off x="1315620" y="2328780"/>
                <a:ext cx="6480" cy="203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A2B1E6-3443-4383-A7A3-9D11489A8C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06980" y="2320140"/>
                  <a:ext cx="24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6A75BB1-960E-40E6-9237-275B11218515}"/>
                    </a:ext>
                  </a:extLst>
                </p14:cNvPr>
                <p14:cNvContentPartPr/>
                <p14:nvPr/>
              </p14:nvContentPartPr>
              <p14:xfrm>
                <a:off x="476460" y="3418500"/>
                <a:ext cx="189360" cy="157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6A75BB1-960E-40E6-9237-275B1121851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7820" y="3409500"/>
                  <a:ext cx="207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074B786-2551-4004-B542-BE884B8119C1}"/>
                    </a:ext>
                  </a:extLst>
                </p14:cNvPr>
                <p14:cNvContentPartPr/>
                <p14:nvPr/>
              </p14:nvContentPartPr>
              <p14:xfrm>
                <a:off x="331380" y="3701100"/>
                <a:ext cx="369000" cy="18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074B786-2551-4004-B542-BE884B8119C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22380" y="3692100"/>
                  <a:ext cx="38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8ECFDCC-401D-46A5-8DB0-E3FC0C2113E4}"/>
                    </a:ext>
                  </a:extLst>
                </p14:cNvPr>
                <p14:cNvContentPartPr/>
                <p14:nvPr/>
              </p14:nvContentPartPr>
              <p14:xfrm>
                <a:off x="341820" y="3843300"/>
                <a:ext cx="154080" cy="221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8ECFDCC-401D-46A5-8DB0-E3FC0C2113E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33180" y="3834300"/>
                  <a:ext cx="171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C384E38-D6B0-4225-9F28-C8DE90AF4D94}"/>
                    </a:ext>
                  </a:extLst>
                </p14:cNvPr>
                <p14:cNvContentPartPr/>
                <p14:nvPr/>
              </p14:nvContentPartPr>
              <p14:xfrm>
                <a:off x="541980" y="3799020"/>
                <a:ext cx="12960" cy="158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C384E38-D6B0-4225-9F28-C8DE90AF4D9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3340" y="3790020"/>
                  <a:ext cx="30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7BE68A-7649-4F5B-A157-1C48EDFE59E6}"/>
                    </a:ext>
                  </a:extLst>
                </p14:cNvPr>
                <p14:cNvContentPartPr/>
                <p14:nvPr/>
              </p14:nvContentPartPr>
              <p14:xfrm>
                <a:off x="533340" y="3820620"/>
                <a:ext cx="214200" cy="129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7BE68A-7649-4F5B-A157-1C48EDFE59E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4340" y="3811980"/>
                  <a:ext cx="23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6457D02-76D0-4B7E-8F02-BEB35FF31CC9}"/>
                    </a:ext>
                  </a:extLst>
                </p14:cNvPr>
                <p14:cNvContentPartPr/>
                <p14:nvPr/>
              </p14:nvContentPartPr>
              <p14:xfrm>
                <a:off x="1169460" y="3752220"/>
                <a:ext cx="187920" cy="79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6457D02-76D0-4B7E-8F02-BEB35FF31CC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60820" y="3743220"/>
                  <a:ext cx="205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B48A7A-4ECB-40B4-943B-8B552B14A044}"/>
                    </a:ext>
                  </a:extLst>
                </p14:cNvPr>
                <p14:cNvContentPartPr/>
                <p14:nvPr/>
              </p14:nvContentPartPr>
              <p14:xfrm>
                <a:off x="1573740" y="3607500"/>
                <a:ext cx="14760" cy="191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B48A7A-4ECB-40B4-943B-8B552B14A04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65100" y="3598860"/>
                  <a:ext cx="3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CDF66E2-2FD7-413A-9B64-93B0D6856478}"/>
                    </a:ext>
                  </a:extLst>
                </p14:cNvPr>
                <p14:cNvContentPartPr/>
                <p14:nvPr/>
              </p14:nvContentPartPr>
              <p14:xfrm>
                <a:off x="3733020" y="3012780"/>
                <a:ext cx="328320" cy="222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CDF66E2-2FD7-413A-9B64-93B0D685647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24020" y="3003780"/>
                  <a:ext cx="345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95C57F2-3E8E-4D05-B116-DD371193AAAE}"/>
                    </a:ext>
                  </a:extLst>
                </p14:cNvPr>
                <p14:cNvContentPartPr/>
                <p14:nvPr/>
              </p14:nvContentPartPr>
              <p14:xfrm>
                <a:off x="3754620" y="3315180"/>
                <a:ext cx="502920" cy="12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95C57F2-3E8E-4D05-B116-DD371193AAA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45980" y="3306180"/>
                  <a:ext cx="520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1A82AE-52BE-4C6C-93B3-E9B61791E4DC}"/>
                    </a:ext>
                  </a:extLst>
                </p14:cNvPr>
                <p14:cNvContentPartPr/>
                <p14:nvPr/>
              </p14:nvContentPartPr>
              <p14:xfrm>
                <a:off x="3898260" y="3516780"/>
                <a:ext cx="168840" cy="151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1A82AE-52BE-4C6C-93B3-E9B61791E4D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89260" y="3508140"/>
                  <a:ext cx="186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4939A2B-D6BB-43D5-827A-330E3E42C211}"/>
                    </a:ext>
                  </a:extLst>
                </p14:cNvPr>
                <p14:cNvContentPartPr/>
                <p14:nvPr/>
              </p14:nvContentPartPr>
              <p14:xfrm>
                <a:off x="4099500" y="3445500"/>
                <a:ext cx="19440" cy="150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4939A2B-D6BB-43D5-827A-330E3E42C21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090500" y="3436860"/>
                  <a:ext cx="37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50DB8F0-5A20-4803-90DD-CB8B8BC2A399}"/>
                    </a:ext>
                  </a:extLst>
                </p14:cNvPr>
                <p14:cNvContentPartPr/>
                <p14:nvPr/>
              </p14:nvContentPartPr>
              <p14:xfrm>
                <a:off x="4085820" y="3490500"/>
                <a:ext cx="207360" cy="99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50DB8F0-5A20-4803-90DD-CB8B8BC2A39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77180" y="3481860"/>
                  <a:ext cx="225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D049D26-AD7C-4833-A95E-BA43769667AF}"/>
                    </a:ext>
                  </a:extLst>
                </p14:cNvPr>
                <p14:cNvContentPartPr/>
                <p14:nvPr/>
              </p14:nvContentPartPr>
              <p14:xfrm>
                <a:off x="4562460" y="3203940"/>
                <a:ext cx="152280" cy="81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D049D26-AD7C-4833-A95E-BA43769667A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53460" y="3194940"/>
                  <a:ext cx="169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35D2C32-DA11-464F-BDA9-3D684CED960B}"/>
                    </a:ext>
                  </a:extLst>
                </p14:cNvPr>
                <p14:cNvContentPartPr/>
                <p14:nvPr/>
              </p14:nvContentPartPr>
              <p14:xfrm>
                <a:off x="4890420" y="3036900"/>
                <a:ext cx="37800" cy="307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35D2C32-DA11-464F-BDA9-3D684CED960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81780" y="3027900"/>
                  <a:ext cx="55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46C2EFF-C842-46DF-835E-1378BD21011B}"/>
                    </a:ext>
                  </a:extLst>
                </p14:cNvPr>
                <p14:cNvContentPartPr/>
                <p14:nvPr/>
              </p14:nvContentPartPr>
              <p14:xfrm>
                <a:off x="4163940" y="3981180"/>
                <a:ext cx="66600" cy="169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46C2EFF-C842-46DF-835E-1378BD21011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154940" y="3972180"/>
                  <a:ext cx="84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ADAD898-486B-42C0-BF04-F70151E3B953}"/>
                    </a:ext>
                  </a:extLst>
                </p14:cNvPr>
                <p14:cNvContentPartPr/>
                <p14:nvPr/>
              </p14:nvContentPartPr>
              <p14:xfrm>
                <a:off x="4195620" y="3998100"/>
                <a:ext cx="240840" cy="133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ADAD898-486B-42C0-BF04-F70151E3B95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186980" y="3989460"/>
                  <a:ext cx="25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BC4A0D-0846-4FDA-BEDF-517235352988}"/>
                    </a:ext>
                  </a:extLst>
                </p14:cNvPr>
                <p14:cNvContentPartPr/>
                <p14:nvPr/>
              </p14:nvContentPartPr>
              <p14:xfrm>
                <a:off x="4521780" y="4046700"/>
                <a:ext cx="175680" cy="68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BC4A0D-0846-4FDA-BEDF-51723535298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13140" y="4037700"/>
                  <a:ext cx="193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2C03DA-F3E3-4356-9F0A-687521555B08}"/>
                    </a:ext>
                  </a:extLst>
                </p14:cNvPr>
                <p14:cNvContentPartPr/>
                <p14:nvPr/>
              </p14:nvContentPartPr>
              <p14:xfrm>
                <a:off x="4850460" y="3919260"/>
                <a:ext cx="21240" cy="215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2C03DA-F3E3-4356-9F0A-687521555B0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41460" y="3910620"/>
                  <a:ext cx="38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B649167-F367-46CB-8EF2-853D43E40533}"/>
                    </a:ext>
                  </a:extLst>
                </p14:cNvPr>
                <p14:cNvContentPartPr/>
                <p14:nvPr/>
              </p14:nvContentPartPr>
              <p14:xfrm>
                <a:off x="4972140" y="4002780"/>
                <a:ext cx="152640" cy="132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B649167-F367-46CB-8EF2-853D43E4053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963500" y="3994140"/>
                  <a:ext cx="170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DBA77C1-0573-4323-B3D8-9B9B4D118598}"/>
                    </a:ext>
                  </a:extLst>
                </p14:cNvPr>
                <p14:cNvContentPartPr/>
                <p14:nvPr/>
              </p14:nvContentPartPr>
              <p14:xfrm>
                <a:off x="5161500" y="3933660"/>
                <a:ext cx="207000" cy="424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DBA77C1-0573-4323-B3D8-9B9B4D1185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152500" y="3924660"/>
                  <a:ext cx="224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A50E32E-C726-441B-BF2A-32A2D4469F8F}"/>
                    </a:ext>
                  </a:extLst>
                </p14:cNvPr>
                <p14:cNvContentPartPr/>
                <p14:nvPr/>
              </p14:nvContentPartPr>
              <p14:xfrm>
                <a:off x="5567940" y="3894420"/>
                <a:ext cx="183960" cy="221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A50E32E-C726-441B-BF2A-32A2D4469F8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59300" y="3885780"/>
                  <a:ext cx="201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858EAAD-221C-45AF-869A-5B7A77FEB610}"/>
                    </a:ext>
                  </a:extLst>
                </p14:cNvPr>
                <p14:cNvContentPartPr/>
                <p14:nvPr/>
              </p14:nvContentPartPr>
              <p14:xfrm>
                <a:off x="5422500" y="4187820"/>
                <a:ext cx="176760" cy="148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858EAAD-221C-45AF-869A-5B7A77FEB61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13500" y="4179180"/>
                  <a:ext cx="194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04EAE9F-7AA5-4572-86C4-8C368507531C}"/>
                    </a:ext>
                  </a:extLst>
                </p14:cNvPr>
                <p14:cNvContentPartPr/>
                <p14:nvPr/>
              </p14:nvContentPartPr>
              <p14:xfrm>
                <a:off x="4210380" y="4435860"/>
                <a:ext cx="1364040" cy="72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04EAE9F-7AA5-4572-86C4-8C36850753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01380" y="4427220"/>
                  <a:ext cx="138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357D11B-515E-4F3B-BC49-8C6A43E5126C}"/>
                    </a:ext>
                  </a:extLst>
                </p14:cNvPr>
                <p14:cNvContentPartPr/>
                <p14:nvPr/>
              </p14:nvContentPartPr>
              <p14:xfrm>
                <a:off x="1350540" y="4279620"/>
                <a:ext cx="44640" cy="183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357D11B-515E-4F3B-BC49-8C6A43E5126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341900" y="4270980"/>
                  <a:ext cx="62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BC4E555-1B8C-457D-981E-443E00D11ACA}"/>
                    </a:ext>
                  </a:extLst>
                </p14:cNvPr>
                <p14:cNvContentPartPr/>
                <p14:nvPr/>
              </p14:nvContentPartPr>
              <p14:xfrm>
                <a:off x="1410300" y="4320300"/>
                <a:ext cx="220680" cy="128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BC4E555-1B8C-457D-981E-443E00D11A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01300" y="4311660"/>
                  <a:ext cx="238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DF53DBF-F889-4515-8EC5-5B4A7EF6A5C7}"/>
                    </a:ext>
                  </a:extLst>
                </p14:cNvPr>
                <p14:cNvContentPartPr/>
                <p14:nvPr/>
              </p14:nvContentPartPr>
              <p14:xfrm>
                <a:off x="1740420" y="4394100"/>
                <a:ext cx="186120" cy="58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DF53DBF-F889-4515-8EC5-5B4A7EF6A5C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731420" y="4385100"/>
                  <a:ext cx="203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04D9D5E-9F8F-4FC6-9368-4201157A8CD4}"/>
                    </a:ext>
                  </a:extLst>
                </p14:cNvPr>
                <p14:cNvContentPartPr/>
                <p14:nvPr/>
              </p14:nvContentPartPr>
              <p14:xfrm>
                <a:off x="2057940" y="4277100"/>
                <a:ext cx="21600" cy="18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04D9D5E-9F8F-4FC6-9368-4201157A8CD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49300" y="4268460"/>
                  <a:ext cx="39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81D944-A4A3-489A-9B6D-E8983CDE0AA3}"/>
                    </a:ext>
                  </a:extLst>
                </p14:cNvPr>
                <p14:cNvContentPartPr/>
                <p14:nvPr/>
              </p14:nvContentPartPr>
              <p14:xfrm>
                <a:off x="2173860" y="4293300"/>
                <a:ext cx="168480" cy="191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81D944-A4A3-489A-9B6D-E8983CDE0AA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165220" y="4284300"/>
                  <a:ext cx="186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FBA9943-24BF-46EB-9858-322FE4F38173}"/>
                    </a:ext>
                  </a:extLst>
                </p14:cNvPr>
                <p14:cNvContentPartPr/>
                <p14:nvPr/>
              </p14:nvContentPartPr>
              <p14:xfrm>
                <a:off x="2414700" y="4308420"/>
                <a:ext cx="137520" cy="355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FBA9943-24BF-46EB-9858-322FE4F381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406060" y="4299420"/>
                  <a:ext cx="155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98E895-66C3-40EE-9B18-B357FB153AF1}"/>
                    </a:ext>
                  </a:extLst>
                </p14:cNvPr>
                <p14:cNvContentPartPr/>
                <p14:nvPr/>
              </p14:nvContentPartPr>
              <p14:xfrm>
                <a:off x="2731860" y="4224180"/>
                <a:ext cx="159840" cy="159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98E895-66C3-40EE-9B18-B357FB153AF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22860" y="4215540"/>
                  <a:ext cx="177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6960249-18D1-4A40-83F9-3F3A03853945}"/>
                    </a:ext>
                  </a:extLst>
                </p14:cNvPr>
                <p14:cNvContentPartPr/>
                <p14:nvPr/>
              </p14:nvContentPartPr>
              <p14:xfrm>
                <a:off x="2592180" y="4517940"/>
                <a:ext cx="195840" cy="150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6960249-18D1-4A40-83F9-3F3A0385394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83180" y="4508940"/>
                  <a:ext cx="213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0EE0C9B-05E9-4164-9EA5-DBE093D1482E}"/>
                    </a:ext>
                  </a:extLst>
                </p14:cNvPr>
                <p14:cNvContentPartPr/>
                <p14:nvPr/>
              </p14:nvContentPartPr>
              <p14:xfrm>
                <a:off x="1501380" y="4611540"/>
                <a:ext cx="1384200" cy="9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0EE0C9B-05E9-4164-9EA5-DBE093D148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492380" y="4602540"/>
                  <a:ext cx="140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2FFA04-F216-40D5-A413-E5470A6FD56D}"/>
                    </a:ext>
                  </a:extLst>
                </p14:cNvPr>
                <p14:cNvContentPartPr/>
                <p14:nvPr/>
              </p14:nvContentPartPr>
              <p14:xfrm>
                <a:off x="1369620" y="2884620"/>
                <a:ext cx="11880" cy="141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2FFA04-F216-40D5-A413-E5470A6FD56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360980" y="2875980"/>
                  <a:ext cx="29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EBB28E5-1920-44DD-9A51-18065FE9F714}"/>
                    </a:ext>
                  </a:extLst>
                </p14:cNvPr>
                <p14:cNvContentPartPr/>
                <p14:nvPr/>
              </p14:nvContentPartPr>
              <p14:xfrm>
                <a:off x="1387260" y="2899020"/>
                <a:ext cx="138960" cy="74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EBB28E5-1920-44DD-9A51-18065FE9F7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78260" y="2890020"/>
                  <a:ext cx="156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CCCD1B-8205-4F33-B4B1-DC788244F366}"/>
                    </a:ext>
                  </a:extLst>
                </p14:cNvPr>
                <p14:cNvContentPartPr/>
                <p14:nvPr/>
              </p14:nvContentPartPr>
              <p14:xfrm>
                <a:off x="1401660" y="2962380"/>
                <a:ext cx="470160" cy="68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CCCD1B-8205-4F33-B4B1-DC788244F36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392660" y="2953380"/>
                  <a:ext cx="487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DB85A63-B11A-4DE9-8769-B7BE3C11DD7F}"/>
                    </a:ext>
                  </a:extLst>
                </p14:cNvPr>
                <p14:cNvContentPartPr/>
                <p14:nvPr/>
              </p14:nvContentPartPr>
              <p14:xfrm>
                <a:off x="1771020" y="3026460"/>
                <a:ext cx="148680" cy="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DB85A63-B11A-4DE9-8769-B7BE3C11DD7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762380" y="3017460"/>
                  <a:ext cx="166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2D238B-1176-4A85-9E57-4D4AAD606F41}"/>
                    </a:ext>
                  </a:extLst>
                </p14:cNvPr>
                <p14:cNvContentPartPr/>
                <p14:nvPr/>
              </p14:nvContentPartPr>
              <p14:xfrm>
                <a:off x="2077380" y="2848620"/>
                <a:ext cx="262440" cy="177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2D238B-1176-4A85-9E57-4D4AAD606F4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068380" y="2839980"/>
                  <a:ext cx="280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B4509D-0588-4F7F-AEB2-B58EE74119F7}"/>
                    </a:ext>
                  </a:extLst>
                </p14:cNvPr>
                <p14:cNvContentPartPr/>
                <p14:nvPr/>
              </p14:nvContentPartPr>
              <p14:xfrm>
                <a:off x="2404260" y="2850060"/>
                <a:ext cx="212400" cy="505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B4509D-0588-4F7F-AEB2-B58EE74119F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395620" y="2841060"/>
                  <a:ext cx="2300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F13DFB-7CF1-4943-9D49-3E0C8D5D60CC}"/>
                    </a:ext>
                  </a:extLst>
                </p14:cNvPr>
                <p14:cNvContentPartPr/>
                <p14:nvPr/>
              </p14:nvContentPartPr>
              <p14:xfrm>
                <a:off x="2754900" y="2869140"/>
                <a:ext cx="156960" cy="180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F13DFB-7CF1-4943-9D49-3E0C8D5D60C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45900" y="2860140"/>
                  <a:ext cx="174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9D5BE2B-5767-45CE-A779-927BC526E968}"/>
                    </a:ext>
                  </a:extLst>
                </p14:cNvPr>
                <p14:cNvContentPartPr/>
                <p14:nvPr/>
              </p14:nvContentPartPr>
              <p14:xfrm>
                <a:off x="2648340" y="3185580"/>
                <a:ext cx="203040" cy="99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9D5BE2B-5767-45CE-A779-927BC526E96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639700" y="3176940"/>
                  <a:ext cx="220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A87DFC-9A51-4560-A0F6-B22948AA610E}"/>
                    </a:ext>
                  </a:extLst>
                </p14:cNvPr>
                <p14:cNvContentPartPr/>
                <p14:nvPr/>
              </p14:nvContentPartPr>
              <p14:xfrm>
                <a:off x="1429380" y="3286380"/>
                <a:ext cx="1141200" cy="80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A87DFC-9A51-4560-A0F6-B22948AA610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20740" y="3277740"/>
                  <a:ext cx="1158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473B19-61C4-499C-B387-E535AE53FDEC}"/>
                    </a:ext>
                  </a:extLst>
                </p14:cNvPr>
                <p14:cNvContentPartPr/>
                <p14:nvPr/>
              </p14:nvContentPartPr>
              <p14:xfrm>
                <a:off x="2423700" y="2333460"/>
                <a:ext cx="88920" cy="333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473B19-61C4-499C-B387-E535AE53FDE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414700" y="2324820"/>
                  <a:ext cx="1065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1D2646-DFF5-4BAF-9CCF-00415DECCC08}"/>
                    </a:ext>
                  </a:extLst>
                </p14:cNvPr>
                <p14:cNvContentPartPr/>
                <p14:nvPr/>
              </p14:nvContentPartPr>
              <p14:xfrm>
                <a:off x="2307060" y="2556660"/>
                <a:ext cx="109080" cy="154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1D2646-DFF5-4BAF-9CCF-00415DECCC0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298420" y="2548020"/>
                  <a:ext cx="126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D5D70E9-66D5-459D-A262-7386B5ACB3C7}"/>
                    </a:ext>
                  </a:extLst>
                </p14:cNvPr>
                <p14:cNvContentPartPr/>
                <p14:nvPr/>
              </p14:nvContentPartPr>
              <p14:xfrm>
                <a:off x="2396700" y="2608140"/>
                <a:ext cx="162000" cy="124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D5D70E9-66D5-459D-A262-7386B5ACB3C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88060" y="2599140"/>
                  <a:ext cx="179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9C11BE-2C37-42D9-9295-E60FA86E4B00}"/>
                    </a:ext>
                  </a:extLst>
                </p14:cNvPr>
                <p14:cNvContentPartPr/>
                <p14:nvPr/>
              </p14:nvContentPartPr>
              <p14:xfrm>
                <a:off x="2393820" y="3620460"/>
                <a:ext cx="47520" cy="329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9C11BE-2C37-42D9-9295-E60FA86E4B0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85180" y="3611820"/>
                  <a:ext cx="65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A08AC79-5095-4F44-8072-564C0DB38B77}"/>
                    </a:ext>
                  </a:extLst>
                </p14:cNvPr>
                <p14:cNvContentPartPr/>
                <p14:nvPr/>
              </p14:nvContentPartPr>
              <p14:xfrm>
                <a:off x="2339820" y="3879660"/>
                <a:ext cx="137160" cy="115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A08AC79-5095-4F44-8072-564C0DB38B7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331180" y="3870660"/>
                  <a:ext cx="154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7C320C9-D13C-4D62-B3DE-2DA921714D79}"/>
                    </a:ext>
                  </a:extLst>
                </p14:cNvPr>
                <p14:cNvContentPartPr/>
                <p14:nvPr/>
              </p14:nvContentPartPr>
              <p14:xfrm>
                <a:off x="5417100" y="2995500"/>
                <a:ext cx="175680" cy="379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7C320C9-D13C-4D62-B3DE-2DA921714D7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408100" y="2986860"/>
                  <a:ext cx="1933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978DCDE-F8F7-4E7B-8738-FE26F58D7036}"/>
                    </a:ext>
                  </a:extLst>
                </p14:cNvPr>
                <p14:cNvContentPartPr/>
                <p14:nvPr/>
              </p14:nvContentPartPr>
              <p14:xfrm>
                <a:off x="5286060" y="3213300"/>
                <a:ext cx="189000" cy="140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978DCDE-F8F7-4E7B-8738-FE26F58D703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77060" y="3204300"/>
                  <a:ext cx="206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07B6075-70AC-4527-A476-78E93BF4CA72}"/>
                    </a:ext>
                  </a:extLst>
                </p14:cNvPr>
                <p14:cNvContentPartPr/>
                <p14:nvPr/>
              </p14:nvContentPartPr>
              <p14:xfrm>
                <a:off x="5369940" y="3220500"/>
                <a:ext cx="279360" cy="160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07B6075-70AC-4527-A476-78E93BF4CA7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60940" y="3211500"/>
                  <a:ext cx="297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7DDCD69-A4B6-45DB-AE8C-9D64B2DD6C1C}"/>
                    </a:ext>
                  </a:extLst>
                </p14:cNvPr>
                <p14:cNvContentPartPr/>
                <p14:nvPr/>
              </p14:nvContentPartPr>
              <p14:xfrm>
                <a:off x="1985940" y="1995420"/>
                <a:ext cx="223560" cy="369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DDCD69-A4B6-45DB-AE8C-9D64B2DD6C1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77300" y="1986420"/>
                  <a:ext cx="2412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51E74B-BE0F-43F6-B04D-5D6E41246752}"/>
                    </a:ext>
                  </a:extLst>
                </p14:cNvPr>
                <p14:cNvContentPartPr/>
                <p14:nvPr/>
              </p14:nvContentPartPr>
              <p14:xfrm>
                <a:off x="2222460" y="2005140"/>
                <a:ext cx="236160" cy="124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51E74B-BE0F-43F6-B04D-5D6E4124675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213820" y="1996140"/>
                  <a:ext cx="253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3C7007C-8CF1-4075-9A64-36EC48809097}"/>
                    </a:ext>
                  </a:extLst>
                </p14:cNvPr>
                <p14:cNvContentPartPr/>
                <p14:nvPr/>
              </p14:nvContentPartPr>
              <p14:xfrm>
                <a:off x="2474100" y="1975620"/>
                <a:ext cx="192600" cy="153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3C7007C-8CF1-4075-9A64-36EC4880909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465100" y="1966620"/>
                  <a:ext cx="210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67C230C-B888-4A36-AB7F-33F89955C591}"/>
                    </a:ext>
                  </a:extLst>
                </p14:cNvPr>
                <p14:cNvContentPartPr/>
                <p14:nvPr/>
              </p14:nvContentPartPr>
              <p14:xfrm>
                <a:off x="2618820" y="1897140"/>
                <a:ext cx="312480" cy="215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67C230C-B888-4A36-AB7F-33F89955C59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10180" y="1888500"/>
                  <a:ext cx="330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CCC6FD3-0856-4B8E-B0AA-35EFE8E0C9E5}"/>
                    </a:ext>
                  </a:extLst>
                </p14:cNvPr>
                <p14:cNvContentPartPr/>
                <p14:nvPr/>
              </p14:nvContentPartPr>
              <p14:xfrm>
                <a:off x="2952180" y="1966980"/>
                <a:ext cx="144720" cy="109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CCC6FD3-0856-4B8E-B0AA-35EFE8E0C9E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3180" y="1957980"/>
                  <a:ext cx="162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D12B344-7D45-42F1-8955-D50F9ACB818A}"/>
                    </a:ext>
                  </a:extLst>
                </p14:cNvPr>
                <p14:cNvContentPartPr/>
                <p14:nvPr/>
              </p14:nvContentPartPr>
              <p14:xfrm>
                <a:off x="3168540" y="1965900"/>
                <a:ext cx="169920" cy="112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D12B344-7D45-42F1-8955-D50F9ACB818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59900" y="1956900"/>
                  <a:ext cx="187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712F94-60CA-47E6-80A7-D41EF32075D1}"/>
                    </a:ext>
                  </a:extLst>
                </p14:cNvPr>
                <p14:cNvContentPartPr/>
                <p14:nvPr/>
              </p14:nvContentPartPr>
              <p14:xfrm>
                <a:off x="1944900" y="2153460"/>
                <a:ext cx="1262160" cy="237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712F94-60CA-47E6-80A7-D41EF32075D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935900" y="2144460"/>
                  <a:ext cx="127980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224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8A0FBF0-8916-460E-85F6-13FD5ED89DBE}"/>
              </a:ext>
            </a:extLst>
          </p:cNvPr>
          <p:cNvGrpSpPr/>
          <p:nvPr/>
        </p:nvGrpSpPr>
        <p:grpSpPr>
          <a:xfrm>
            <a:off x="1020420" y="163380"/>
            <a:ext cx="907560" cy="386280"/>
            <a:chOff x="1020420" y="163380"/>
            <a:chExt cx="90756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7FBAC8-3549-4B28-84F2-E8F7C57E1A8B}"/>
                    </a:ext>
                  </a:extLst>
                </p14:cNvPr>
                <p14:cNvContentPartPr/>
                <p14:nvPr/>
              </p14:nvContentPartPr>
              <p14:xfrm>
                <a:off x="1180260" y="246540"/>
                <a:ext cx="231480" cy="20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7FBAC8-3549-4B28-84F2-E8F7C57E1A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1260" y="237900"/>
                  <a:ext cx="24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878560-2623-4CFB-94CF-16C061187D81}"/>
                    </a:ext>
                  </a:extLst>
                </p14:cNvPr>
                <p14:cNvContentPartPr/>
                <p14:nvPr/>
              </p14:nvContentPartPr>
              <p14:xfrm>
                <a:off x="1020420" y="182100"/>
                <a:ext cx="217800" cy="36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878560-2623-4CFB-94CF-16C061187D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1420" y="173100"/>
                  <a:ext cx="235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F9A4B3-4511-4C9A-A423-8870D0B17B9A}"/>
                    </a:ext>
                  </a:extLst>
                </p14:cNvPr>
                <p14:cNvContentPartPr/>
                <p14:nvPr/>
              </p14:nvContentPartPr>
              <p14:xfrm>
                <a:off x="1462140" y="216300"/>
                <a:ext cx="99360" cy="31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F9A4B3-4511-4C9A-A423-8870D0B17B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3500" y="207660"/>
                  <a:ext cx="117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B28DB6-929C-4392-8C8A-E8521F9F9DCF}"/>
                    </a:ext>
                  </a:extLst>
                </p14:cNvPr>
                <p14:cNvContentPartPr/>
                <p14:nvPr/>
              </p14:nvContentPartPr>
              <p14:xfrm>
                <a:off x="1600740" y="163380"/>
                <a:ext cx="80280" cy="7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B28DB6-929C-4392-8C8A-E8521F9F9D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2100" y="154380"/>
                  <a:ext cx="97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9E0413-DF97-49B0-BBDD-6F627BF10AF1}"/>
                    </a:ext>
                  </a:extLst>
                </p14:cNvPr>
                <p14:cNvContentPartPr/>
                <p14:nvPr/>
              </p14:nvContentPartPr>
              <p14:xfrm>
                <a:off x="1808460" y="356700"/>
                <a:ext cx="119520" cy="11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9E0413-DF97-49B0-BBDD-6F627BF10A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9820" y="347700"/>
                  <a:ext cx="1371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745112-1562-4B61-9B99-D07D4F2BC381}"/>
              </a:ext>
            </a:extLst>
          </p:cNvPr>
          <p:cNvGrpSpPr/>
          <p:nvPr/>
        </p:nvGrpSpPr>
        <p:grpSpPr>
          <a:xfrm>
            <a:off x="2185380" y="246540"/>
            <a:ext cx="204120" cy="209160"/>
            <a:chOff x="2185380" y="246540"/>
            <a:chExt cx="2041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33B8E2-E552-406C-947B-18A735F0B414}"/>
                    </a:ext>
                  </a:extLst>
                </p14:cNvPr>
                <p14:cNvContentPartPr/>
                <p14:nvPr/>
              </p14:nvContentPartPr>
              <p14:xfrm>
                <a:off x="2185380" y="370740"/>
                <a:ext cx="204120" cy="1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33B8E2-E552-406C-947B-18A735F0B4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6380" y="361740"/>
                  <a:ext cx="22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FE8BD4-4A0D-4F78-8BBC-565ECC1FE2C2}"/>
                    </a:ext>
                  </a:extLst>
                </p14:cNvPr>
                <p14:cNvContentPartPr/>
                <p14:nvPr/>
              </p14:nvContentPartPr>
              <p14:xfrm>
                <a:off x="2251620" y="246540"/>
                <a:ext cx="33840" cy="20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FE8BD4-4A0D-4F78-8BBC-565ECC1FE2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2980" y="237900"/>
                  <a:ext cx="514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A2C184-5442-412A-BDDA-11EE723253A7}"/>
              </a:ext>
            </a:extLst>
          </p:cNvPr>
          <p:cNvGrpSpPr/>
          <p:nvPr/>
        </p:nvGrpSpPr>
        <p:grpSpPr>
          <a:xfrm>
            <a:off x="2596140" y="83100"/>
            <a:ext cx="940320" cy="437040"/>
            <a:chOff x="2596140" y="83100"/>
            <a:chExt cx="94032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BB6645-372E-4659-B946-9459151BDF2D}"/>
                    </a:ext>
                  </a:extLst>
                </p14:cNvPr>
                <p14:cNvContentPartPr/>
                <p14:nvPr/>
              </p14:nvContentPartPr>
              <p14:xfrm>
                <a:off x="2596140" y="172380"/>
                <a:ext cx="178200" cy="34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BB6645-372E-4659-B946-9459151BDF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7500" y="163380"/>
                  <a:ext cx="195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30BCD8-A666-4CAF-802A-0F37E964948E}"/>
                    </a:ext>
                  </a:extLst>
                </p14:cNvPr>
                <p14:cNvContentPartPr/>
                <p14:nvPr/>
              </p14:nvContentPartPr>
              <p14:xfrm>
                <a:off x="2881980" y="215580"/>
                <a:ext cx="145440" cy="19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30BCD8-A666-4CAF-802A-0F37E96494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2980" y="206580"/>
                  <a:ext cx="163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FC6136-0A04-4030-85E6-64DAE6EBF697}"/>
                    </a:ext>
                  </a:extLst>
                </p14:cNvPr>
                <p14:cNvContentPartPr/>
                <p14:nvPr/>
              </p14:nvContentPartPr>
              <p14:xfrm>
                <a:off x="3120660" y="201540"/>
                <a:ext cx="108000" cy="26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FC6136-0A04-4030-85E6-64DAE6EBF6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11660" y="192900"/>
                  <a:ext cx="125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243DC8-9463-4397-AB28-B39F3A6B3D44}"/>
                    </a:ext>
                  </a:extLst>
                </p14:cNvPr>
                <p14:cNvContentPartPr/>
                <p14:nvPr/>
              </p14:nvContentPartPr>
              <p14:xfrm>
                <a:off x="3325500" y="83100"/>
                <a:ext cx="24480" cy="12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243DC8-9463-4397-AB28-B39F3A6B3D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6500" y="74460"/>
                  <a:ext cx="42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86B0EE-33B2-4AB7-8F84-6C061044CE6A}"/>
                    </a:ext>
                  </a:extLst>
                </p14:cNvPr>
                <p14:cNvContentPartPr/>
                <p14:nvPr/>
              </p14:nvContentPartPr>
              <p14:xfrm>
                <a:off x="3390300" y="281460"/>
                <a:ext cx="146160" cy="13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86B0EE-33B2-4AB7-8F84-6C061044CE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1660" y="272820"/>
                  <a:ext cx="1638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FDB0CF-B69B-40B5-AA1F-63BC435757C1}"/>
              </a:ext>
            </a:extLst>
          </p:cNvPr>
          <p:cNvGrpSpPr/>
          <p:nvPr/>
        </p:nvGrpSpPr>
        <p:grpSpPr>
          <a:xfrm>
            <a:off x="3715380" y="98220"/>
            <a:ext cx="1171800" cy="387720"/>
            <a:chOff x="3715380" y="98220"/>
            <a:chExt cx="117180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0044B9-8176-4F2B-8AEE-A3ADDF5D7825}"/>
                    </a:ext>
                  </a:extLst>
                </p14:cNvPr>
                <p14:cNvContentPartPr/>
                <p14:nvPr/>
              </p14:nvContentPartPr>
              <p14:xfrm>
                <a:off x="3715380" y="381900"/>
                <a:ext cx="193320" cy="1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0044B9-8176-4F2B-8AEE-A3ADDF5D78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6380" y="372900"/>
                  <a:ext cx="210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C95C8C-6F76-4BC7-AE47-D91396F8BE70}"/>
                    </a:ext>
                  </a:extLst>
                </p14:cNvPr>
                <p14:cNvContentPartPr/>
                <p14:nvPr/>
              </p14:nvContentPartPr>
              <p14:xfrm>
                <a:off x="3780900" y="263100"/>
                <a:ext cx="3708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C95C8C-6F76-4BC7-AE47-D91396F8BE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71900" y="254460"/>
                  <a:ext cx="54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2B35D2-644F-40F6-B375-675B01BA0698}"/>
                    </a:ext>
                  </a:extLst>
                </p14:cNvPr>
                <p14:cNvContentPartPr/>
                <p14:nvPr/>
              </p14:nvContentPartPr>
              <p14:xfrm>
                <a:off x="4031100" y="176700"/>
                <a:ext cx="83160" cy="25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2B35D2-644F-40F6-B375-675B01BA0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2100" y="167700"/>
                  <a:ext cx="100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93D2F4-C622-4E99-BB51-2B350E6092C8}"/>
                    </a:ext>
                  </a:extLst>
                </p14:cNvPr>
                <p14:cNvContentPartPr/>
                <p14:nvPr/>
              </p14:nvContentPartPr>
              <p14:xfrm>
                <a:off x="4225500" y="192180"/>
                <a:ext cx="154080" cy="20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93D2F4-C622-4E99-BB51-2B350E6092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6500" y="183540"/>
                  <a:ext cx="171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C2CA16-EB44-4C3F-BF35-476FA32D2119}"/>
                    </a:ext>
                  </a:extLst>
                </p14:cNvPr>
                <p14:cNvContentPartPr/>
                <p14:nvPr/>
              </p14:nvContentPartPr>
              <p14:xfrm>
                <a:off x="4404420" y="164460"/>
                <a:ext cx="106200" cy="28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C2CA16-EB44-4C3F-BF35-476FA32D21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5780" y="155820"/>
                  <a:ext cx="123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6FD33C-2E1A-482C-9E29-10E557ED8E69}"/>
                    </a:ext>
                  </a:extLst>
                </p14:cNvPr>
                <p14:cNvContentPartPr/>
                <p14:nvPr/>
              </p14:nvContentPartPr>
              <p14:xfrm>
                <a:off x="4644900" y="98220"/>
                <a:ext cx="174600" cy="10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6FD33C-2E1A-482C-9E29-10E557ED8E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260" y="89220"/>
                  <a:ext cx="192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ABA8E2-04C9-47CC-8097-146E5082454F}"/>
                    </a:ext>
                  </a:extLst>
                </p14:cNvPr>
                <p14:cNvContentPartPr/>
                <p14:nvPr/>
              </p14:nvContentPartPr>
              <p14:xfrm>
                <a:off x="4716180" y="287580"/>
                <a:ext cx="171000" cy="13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ABA8E2-04C9-47CC-8097-146E508245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7180" y="278580"/>
                  <a:ext cx="18864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BF779D-2F31-497D-9396-32292691D455}"/>
                  </a:ext>
                </a:extLst>
              </p14:cNvPr>
              <p14:cNvContentPartPr/>
              <p14:nvPr/>
            </p14:nvContentPartPr>
            <p14:xfrm>
              <a:off x="5093460" y="224220"/>
              <a:ext cx="140040" cy="202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BF779D-2F31-497D-9396-32292691D4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4820" y="215580"/>
                <a:ext cx="157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E1E56-DC58-4382-AD69-B6691C4A034F}"/>
                  </a:ext>
                </a:extLst>
              </p14:cNvPr>
              <p14:cNvContentPartPr/>
              <p14:nvPr/>
            </p14:nvContentPartPr>
            <p14:xfrm>
              <a:off x="5527620" y="424380"/>
              <a:ext cx="11484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E1E56-DC58-4382-AD69-B6691C4A03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18980" y="415380"/>
                <a:ext cx="132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79D2BA-F235-4F41-BA91-96EE5CC11438}"/>
                  </a:ext>
                </a:extLst>
              </p14:cNvPr>
              <p14:cNvContentPartPr/>
              <p14:nvPr/>
            </p14:nvContentPartPr>
            <p14:xfrm>
              <a:off x="5882940" y="404580"/>
              <a:ext cx="270000" cy="3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79D2BA-F235-4F41-BA91-96EE5CC114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3940" y="395580"/>
                <a:ext cx="28764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3A9E253-2961-4709-8593-B726561A42B0}"/>
              </a:ext>
            </a:extLst>
          </p:cNvPr>
          <p:cNvGrpSpPr/>
          <p:nvPr/>
        </p:nvGrpSpPr>
        <p:grpSpPr>
          <a:xfrm>
            <a:off x="6454620" y="91020"/>
            <a:ext cx="1055880" cy="340560"/>
            <a:chOff x="6454620" y="91020"/>
            <a:chExt cx="10558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C271E3-ACA0-49AD-829F-5AC0B471CD43}"/>
                    </a:ext>
                  </a:extLst>
                </p14:cNvPr>
                <p14:cNvContentPartPr/>
                <p14:nvPr/>
              </p14:nvContentPartPr>
              <p14:xfrm>
                <a:off x="6454620" y="312420"/>
                <a:ext cx="173520" cy="1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C271E3-ACA0-49AD-829F-5AC0B471CD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5620" y="303780"/>
                  <a:ext cx="191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72B83A-EE41-404F-9A82-DF6ADE182E27}"/>
                    </a:ext>
                  </a:extLst>
                </p14:cNvPr>
                <p14:cNvContentPartPr/>
                <p14:nvPr/>
              </p14:nvContentPartPr>
              <p14:xfrm>
                <a:off x="6499620" y="162660"/>
                <a:ext cx="13680" cy="26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72B83A-EE41-404F-9A82-DF6ADE182E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90980" y="154020"/>
                  <a:ext cx="31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45CDC5-018E-45AB-910E-AAF247BB67A1}"/>
                    </a:ext>
                  </a:extLst>
                </p14:cNvPr>
                <p14:cNvContentPartPr/>
                <p14:nvPr/>
              </p14:nvContentPartPr>
              <p14:xfrm>
                <a:off x="6754860" y="184260"/>
                <a:ext cx="168840" cy="24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45CDC5-018E-45AB-910E-AAF247BB67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5860" y="175620"/>
                  <a:ext cx="186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DC4B6D-D49F-479A-9142-6DEAAE1C8050}"/>
                    </a:ext>
                  </a:extLst>
                </p14:cNvPr>
                <p14:cNvContentPartPr/>
                <p14:nvPr/>
              </p14:nvContentPartPr>
              <p14:xfrm>
                <a:off x="6974100" y="183540"/>
                <a:ext cx="191880" cy="19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DC4B6D-D49F-479A-9142-6DEAAE1C80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65460" y="174540"/>
                  <a:ext cx="209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D756AF-A315-4119-9CCD-9CDF4ED158C5}"/>
                    </a:ext>
                  </a:extLst>
                </p14:cNvPr>
                <p14:cNvContentPartPr/>
                <p14:nvPr/>
              </p14:nvContentPartPr>
              <p14:xfrm>
                <a:off x="7200540" y="91020"/>
                <a:ext cx="25560" cy="144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D756AF-A315-4119-9CCD-9CDF4ED158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1540" y="82020"/>
                  <a:ext cx="43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C1618D-792F-4008-9349-63452F5F0800}"/>
                    </a:ext>
                  </a:extLst>
                </p14:cNvPr>
                <p14:cNvContentPartPr/>
                <p14:nvPr/>
              </p14:nvContentPartPr>
              <p14:xfrm>
                <a:off x="7221420" y="113340"/>
                <a:ext cx="130320" cy="12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C1618D-792F-4008-9349-63452F5F08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12780" y="104700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AB4AB1-F0E3-43CB-AFCD-E83B9B39918F}"/>
                    </a:ext>
                  </a:extLst>
                </p14:cNvPr>
                <p14:cNvContentPartPr/>
                <p14:nvPr/>
              </p14:nvContentPartPr>
              <p14:xfrm>
                <a:off x="7359300" y="99660"/>
                <a:ext cx="151200" cy="323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AB4AB1-F0E3-43CB-AFCD-E83B9B3991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50300" y="90660"/>
                  <a:ext cx="168840" cy="34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2C55021-8CEE-404D-8015-4830561BAE89}"/>
                  </a:ext>
                </a:extLst>
              </p14:cNvPr>
              <p14:cNvContentPartPr/>
              <p14:nvPr/>
            </p14:nvContentPartPr>
            <p14:xfrm>
              <a:off x="7698780" y="208740"/>
              <a:ext cx="179280" cy="169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2C55021-8CEE-404D-8015-4830561BAE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0140" y="200100"/>
                <a:ext cx="19692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B2E448-D718-4AEB-9501-355567D32F22}"/>
              </a:ext>
            </a:extLst>
          </p:cNvPr>
          <p:cNvGrpSpPr/>
          <p:nvPr/>
        </p:nvGrpSpPr>
        <p:grpSpPr>
          <a:xfrm>
            <a:off x="1141740" y="775740"/>
            <a:ext cx="1174320" cy="654840"/>
            <a:chOff x="1141740" y="775740"/>
            <a:chExt cx="117432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837018-D8CC-4BE2-9B37-50F9AAE53F08}"/>
                    </a:ext>
                  </a:extLst>
                </p14:cNvPr>
                <p14:cNvContentPartPr/>
                <p14:nvPr/>
              </p14:nvContentPartPr>
              <p14:xfrm>
                <a:off x="1141740" y="871500"/>
                <a:ext cx="181440" cy="13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837018-D8CC-4BE2-9B37-50F9AAE53F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2740" y="862860"/>
                  <a:ext cx="199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E944E6-5F99-4DA6-A4D3-7F2C6E915600}"/>
                    </a:ext>
                  </a:extLst>
                </p14:cNvPr>
                <p14:cNvContentPartPr/>
                <p14:nvPr/>
              </p14:nvContentPartPr>
              <p14:xfrm>
                <a:off x="1429020" y="785820"/>
                <a:ext cx="191160" cy="64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E944E6-5F99-4DA6-A4D3-7F2C6E9156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20380" y="776820"/>
                  <a:ext cx="2088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41FECA-8D8C-45EB-A599-8F6314A4EE76}"/>
                    </a:ext>
                  </a:extLst>
                </p14:cNvPr>
                <p14:cNvContentPartPr/>
                <p14:nvPr/>
              </p14:nvContentPartPr>
              <p14:xfrm>
                <a:off x="1690380" y="876900"/>
                <a:ext cx="184320" cy="25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41FECA-8D8C-45EB-A599-8F6314A4EE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1380" y="868260"/>
                  <a:ext cx="201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4B23D9-26FE-4904-8885-928D37A63AB2}"/>
                    </a:ext>
                  </a:extLst>
                </p14:cNvPr>
                <p14:cNvContentPartPr/>
                <p14:nvPr/>
              </p14:nvContentPartPr>
              <p14:xfrm>
                <a:off x="1906380" y="775740"/>
                <a:ext cx="115560" cy="9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4B23D9-26FE-4904-8885-928D37A63A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97740" y="767100"/>
                  <a:ext cx="133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E51382-65EE-4FEA-B996-F0E7CE311277}"/>
                    </a:ext>
                  </a:extLst>
                </p14:cNvPr>
                <p14:cNvContentPartPr/>
                <p14:nvPr/>
              </p14:nvContentPartPr>
              <p14:xfrm>
                <a:off x="2155140" y="1021980"/>
                <a:ext cx="160920" cy="2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E51382-65EE-4FEA-B996-F0E7CE3112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46500" y="1013340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36FB43-E03B-4E4F-8DF2-7417705B8381}"/>
                    </a:ext>
                  </a:extLst>
                </p14:cNvPr>
                <p14:cNvContentPartPr/>
                <p14:nvPr/>
              </p14:nvContentPartPr>
              <p14:xfrm>
                <a:off x="2233620" y="902100"/>
                <a:ext cx="11520" cy="23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36FB43-E03B-4E4F-8DF2-7417705B83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24620" y="893460"/>
                  <a:ext cx="291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D0E3E5-ECC8-4A05-9469-19F861C18675}"/>
              </a:ext>
            </a:extLst>
          </p:cNvPr>
          <p:cNvGrpSpPr/>
          <p:nvPr/>
        </p:nvGrpSpPr>
        <p:grpSpPr>
          <a:xfrm>
            <a:off x="2552580" y="834060"/>
            <a:ext cx="542880" cy="299160"/>
            <a:chOff x="2552580" y="834060"/>
            <a:chExt cx="5428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80C49C-68D3-47F6-B3A7-973D94879468}"/>
                    </a:ext>
                  </a:extLst>
                </p14:cNvPr>
                <p14:cNvContentPartPr/>
                <p14:nvPr/>
              </p14:nvContentPartPr>
              <p14:xfrm>
                <a:off x="2552580" y="941340"/>
                <a:ext cx="162000" cy="19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80C49C-68D3-47F6-B3A7-973D948794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43940" y="932700"/>
                  <a:ext cx="179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FCF01D-69EA-4CEE-9F33-F647398BDA5D}"/>
                    </a:ext>
                  </a:extLst>
                </p14:cNvPr>
                <p14:cNvContentPartPr/>
                <p14:nvPr/>
              </p14:nvContentPartPr>
              <p14:xfrm>
                <a:off x="2715300" y="834060"/>
                <a:ext cx="24480" cy="16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FCF01D-69EA-4CEE-9F33-F647398BDA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6660" y="825060"/>
                  <a:ext cx="42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EE341C-0D04-4533-A813-918E81935024}"/>
                    </a:ext>
                  </a:extLst>
                </p14:cNvPr>
                <p14:cNvContentPartPr/>
                <p14:nvPr/>
              </p14:nvContentPartPr>
              <p14:xfrm>
                <a:off x="2894940" y="997860"/>
                <a:ext cx="200520" cy="2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EE341C-0D04-4533-A813-918E819350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85940" y="988860"/>
                  <a:ext cx="218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D98BDE-F739-468D-8E50-6E5F3630BD4E}"/>
                    </a:ext>
                  </a:extLst>
                </p14:cNvPr>
                <p14:cNvContentPartPr/>
                <p14:nvPr/>
              </p14:nvContentPartPr>
              <p14:xfrm>
                <a:off x="2978100" y="843420"/>
                <a:ext cx="22320" cy="222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D98BDE-F739-468D-8E50-6E5F3630BD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69100" y="834780"/>
                  <a:ext cx="3996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DEAEA7-1E99-4D71-ADA7-01B959CA19C9}"/>
                  </a:ext>
                </a:extLst>
              </p14:cNvPr>
              <p14:cNvContentPartPr/>
              <p14:nvPr/>
            </p14:nvContentPartPr>
            <p14:xfrm>
              <a:off x="3397860" y="1100100"/>
              <a:ext cx="140760" cy="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DEAEA7-1E99-4D71-ADA7-01B959CA19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88860" y="1091100"/>
                <a:ext cx="1584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6A8728-38CD-4E83-92A2-90F7E87532F4}"/>
                  </a:ext>
                </a:extLst>
              </p14:cNvPr>
              <p14:cNvContentPartPr/>
              <p14:nvPr/>
            </p14:nvContentPartPr>
            <p14:xfrm>
              <a:off x="3812580" y="1124220"/>
              <a:ext cx="379440" cy="28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6A8728-38CD-4E83-92A2-90F7E87532F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03580" y="1115220"/>
                <a:ext cx="3970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050DE6A-83EA-4C7B-86F9-3E0A97BD5D0B}"/>
              </a:ext>
            </a:extLst>
          </p:cNvPr>
          <p:cNvGrpSpPr/>
          <p:nvPr/>
        </p:nvGrpSpPr>
        <p:grpSpPr>
          <a:xfrm>
            <a:off x="4441500" y="961500"/>
            <a:ext cx="176760" cy="222840"/>
            <a:chOff x="4441500" y="961500"/>
            <a:chExt cx="1767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7872F3-8F05-4D9A-978C-E120B05C1281}"/>
                    </a:ext>
                  </a:extLst>
                </p14:cNvPr>
                <p14:cNvContentPartPr/>
                <p14:nvPr/>
              </p14:nvContentPartPr>
              <p14:xfrm>
                <a:off x="4441500" y="1097220"/>
                <a:ext cx="17676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7872F3-8F05-4D9A-978C-E120B05C12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32860" y="1088580"/>
                  <a:ext cx="194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BDEA8D-2783-4D4F-BA3C-6146AB051600}"/>
                    </a:ext>
                  </a:extLst>
                </p14:cNvPr>
                <p14:cNvContentPartPr/>
                <p14:nvPr/>
              </p14:nvContentPartPr>
              <p14:xfrm>
                <a:off x="4501980" y="961500"/>
                <a:ext cx="48240" cy="222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BDEA8D-2783-4D4F-BA3C-6146AB0516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92980" y="952500"/>
                  <a:ext cx="658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32119F1-0861-4034-B5D2-D01E9299476E}"/>
              </a:ext>
            </a:extLst>
          </p:cNvPr>
          <p:cNvGrpSpPr/>
          <p:nvPr/>
        </p:nvGrpSpPr>
        <p:grpSpPr>
          <a:xfrm>
            <a:off x="4823100" y="696540"/>
            <a:ext cx="1353600" cy="731880"/>
            <a:chOff x="4823100" y="696540"/>
            <a:chExt cx="1353600" cy="7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EE4B95-CCC1-41B2-9FF5-14FD54C5FF66}"/>
                    </a:ext>
                  </a:extLst>
                </p14:cNvPr>
                <p14:cNvContentPartPr/>
                <p14:nvPr/>
              </p14:nvContentPartPr>
              <p14:xfrm>
                <a:off x="4823100" y="926220"/>
                <a:ext cx="206280" cy="25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EE4B95-CCC1-41B2-9FF5-14FD54C5FF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14460" y="917220"/>
                  <a:ext cx="223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808ACA-1467-487C-ABF8-89866CEA59AB}"/>
                    </a:ext>
                  </a:extLst>
                </p14:cNvPr>
                <p14:cNvContentPartPr/>
                <p14:nvPr/>
              </p14:nvContentPartPr>
              <p14:xfrm>
                <a:off x="5087700" y="771420"/>
                <a:ext cx="44640" cy="14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808ACA-1467-487C-ABF8-89866CEA59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79060" y="762420"/>
                  <a:ext cx="6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BF94A9-2257-46A1-9822-CEC73B5BF124}"/>
                    </a:ext>
                  </a:extLst>
                </p14:cNvPr>
                <p14:cNvContentPartPr/>
                <p14:nvPr/>
              </p14:nvContentPartPr>
              <p14:xfrm>
                <a:off x="5222700" y="797340"/>
                <a:ext cx="144000" cy="145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BF94A9-2257-46A1-9822-CEC73B5BF1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3700" y="788700"/>
                  <a:ext cx="16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50760A-3161-41E8-AE6E-57BF04D412D1}"/>
                    </a:ext>
                  </a:extLst>
                </p14:cNvPr>
                <p14:cNvContentPartPr/>
                <p14:nvPr/>
              </p14:nvContentPartPr>
              <p14:xfrm>
                <a:off x="5457060" y="802380"/>
                <a:ext cx="142200" cy="29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50760A-3161-41E8-AE6E-57BF04D412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8420" y="793740"/>
                  <a:ext cx="159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900A34-437E-48F0-B854-9AA0C3A3CD53}"/>
                    </a:ext>
                  </a:extLst>
                </p14:cNvPr>
                <p14:cNvContentPartPr/>
                <p14:nvPr/>
              </p14:nvContentPartPr>
              <p14:xfrm>
                <a:off x="5746140" y="758460"/>
                <a:ext cx="150480" cy="11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900A34-437E-48F0-B854-9AA0C3A3CD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37140" y="749820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E8CA6-DCF7-4846-910E-90593B300759}"/>
                    </a:ext>
                  </a:extLst>
                </p14:cNvPr>
                <p14:cNvContentPartPr/>
                <p14:nvPr/>
              </p14:nvContentPartPr>
              <p14:xfrm>
                <a:off x="5641380" y="99174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E8CA6-DCF7-4846-910E-90593B300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32380" y="98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3B21FB-AFED-423E-9247-0789FA382828}"/>
                    </a:ext>
                  </a:extLst>
                </p14:cNvPr>
                <p14:cNvContentPartPr/>
                <p14:nvPr/>
              </p14:nvContentPartPr>
              <p14:xfrm>
                <a:off x="5993460" y="696540"/>
                <a:ext cx="183240" cy="73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3B21FB-AFED-423E-9247-0789FA3828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84820" y="687900"/>
                  <a:ext cx="20088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1A48E0-1945-40A6-9101-2EB108C638AD}"/>
                    </a:ext>
                  </a:extLst>
                </p14:cNvPr>
                <p14:cNvContentPartPr/>
                <p14:nvPr/>
              </p14:nvContentPartPr>
              <p14:xfrm>
                <a:off x="5602860" y="915060"/>
                <a:ext cx="191880" cy="11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1A48E0-1945-40A6-9101-2EB108C638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93860" y="906060"/>
                  <a:ext cx="2095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1472AD5-AC40-4A6B-ABAC-F2F1A195C85C}"/>
              </a:ext>
            </a:extLst>
          </p:cNvPr>
          <p:cNvGrpSpPr/>
          <p:nvPr/>
        </p:nvGrpSpPr>
        <p:grpSpPr>
          <a:xfrm>
            <a:off x="980820" y="1423740"/>
            <a:ext cx="7633080" cy="3596760"/>
            <a:chOff x="980820" y="1423740"/>
            <a:chExt cx="7633080" cy="35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EEF913-009B-40F9-AEFE-0C3C4465EC3A}"/>
                    </a:ext>
                  </a:extLst>
                </p14:cNvPr>
                <p14:cNvContentPartPr/>
                <p14:nvPr/>
              </p14:nvContentPartPr>
              <p14:xfrm>
                <a:off x="4480740" y="1802460"/>
                <a:ext cx="31608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EEF913-009B-40F9-AEFE-0C3C4465EC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71740" y="1793460"/>
                  <a:ext cx="333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1CFB97-06C0-4E09-B395-8765E8CF5724}"/>
                    </a:ext>
                  </a:extLst>
                </p14:cNvPr>
                <p14:cNvContentPartPr/>
                <p14:nvPr/>
              </p14:nvContentPartPr>
              <p14:xfrm>
                <a:off x="4919220" y="1804980"/>
                <a:ext cx="183240" cy="18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1CFB97-06C0-4E09-B395-8765E8CF57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10580" y="1796340"/>
                  <a:ext cx="200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D5D6CE-DBD1-4A81-847F-EBF2E572823F}"/>
                    </a:ext>
                  </a:extLst>
                </p14:cNvPr>
                <p14:cNvContentPartPr/>
                <p14:nvPr/>
              </p14:nvContentPartPr>
              <p14:xfrm>
                <a:off x="5217660" y="1767540"/>
                <a:ext cx="4320" cy="18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D5D6CE-DBD1-4A81-847F-EBF2E57282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09020" y="1758540"/>
                  <a:ext cx="21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2A5CB43-E24B-45CD-9A60-67D223E1DAB3}"/>
                    </a:ext>
                  </a:extLst>
                </p14:cNvPr>
                <p14:cNvContentPartPr/>
                <p14:nvPr/>
              </p14:nvContentPartPr>
              <p14:xfrm>
                <a:off x="4736340" y="2062380"/>
                <a:ext cx="461520" cy="34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2A5CB43-E24B-45CD-9A60-67D223E1DA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7700" y="2053380"/>
                  <a:ext cx="479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897477-AE3A-4A03-BFDD-959935AE7057}"/>
                    </a:ext>
                  </a:extLst>
                </p14:cNvPr>
                <p14:cNvContentPartPr/>
                <p14:nvPr/>
              </p14:nvContentPartPr>
              <p14:xfrm>
                <a:off x="4508820" y="1511580"/>
                <a:ext cx="928080" cy="653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897477-AE3A-4A03-BFDD-959935AE70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00180" y="1502940"/>
                  <a:ext cx="9457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A9235C-18E1-4748-AFD6-D896985981A8}"/>
                    </a:ext>
                  </a:extLst>
                </p14:cNvPr>
                <p14:cNvContentPartPr/>
                <p14:nvPr/>
              </p14:nvContentPartPr>
              <p14:xfrm>
                <a:off x="6815700" y="1716420"/>
                <a:ext cx="353520" cy="208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A9235C-18E1-4748-AFD6-D896985981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06700" y="1707780"/>
                  <a:ext cx="371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705312-F1C0-4900-A63A-64F3799C55EE}"/>
                    </a:ext>
                  </a:extLst>
                </p14:cNvPr>
                <p14:cNvContentPartPr/>
                <p14:nvPr/>
              </p14:nvContentPartPr>
              <p14:xfrm>
                <a:off x="7210980" y="1511940"/>
                <a:ext cx="249120" cy="501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705312-F1C0-4900-A63A-64F3799C55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1980" y="1503300"/>
                  <a:ext cx="266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ED560F-BCC7-40A4-BFDA-9756E5DAACE6}"/>
                    </a:ext>
                  </a:extLst>
                </p14:cNvPr>
                <p14:cNvContentPartPr/>
                <p14:nvPr/>
              </p14:nvContentPartPr>
              <p14:xfrm>
                <a:off x="7590060" y="1615260"/>
                <a:ext cx="252720" cy="225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ED560F-BCC7-40A4-BFDA-9756E5DAAC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81060" y="1606620"/>
                  <a:ext cx="270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C1A476-234B-4D4E-9A98-FB8505063446}"/>
                    </a:ext>
                  </a:extLst>
                </p14:cNvPr>
                <p14:cNvContentPartPr/>
                <p14:nvPr/>
              </p14:nvContentPartPr>
              <p14:xfrm>
                <a:off x="7782660" y="1471620"/>
                <a:ext cx="142920" cy="14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C1A476-234B-4D4E-9A98-FB85050634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74020" y="1462980"/>
                  <a:ext cx="160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D8C940-8B0A-459D-8542-8F26E31E99DC}"/>
                    </a:ext>
                  </a:extLst>
                </p14:cNvPr>
                <p14:cNvContentPartPr/>
                <p14:nvPr/>
              </p14:nvContentPartPr>
              <p14:xfrm>
                <a:off x="8021340" y="1712820"/>
                <a:ext cx="173880" cy="3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D8C940-8B0A-459D-8542-8F26E31E99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2700" y="1703820"/>
                  <a:ext cx="191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9590A8-59E1-4E28-9289-444B19060351}"/>
                    </a:ext>
                  </a:extLst>
                </p14:cNvPr>
                <p14:cNvContentPartPr/>
                <p14:nvPr/>
              </p14:nvContentPartPr>
              <p14:xfrm>
                <a:off x="8295660" y="1587900"/>
                <a:ext cx="18720" cy="219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9590A8-59E1-4E28-9289-444B1906035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87020" y="1578900"/>
                  <a:ext cx="36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A45174-C16A-4D36-B9C0-3467773DEEDC}"/>
                    </a:ext>
                  </a:extLst>
                </p14:cNvPr>
                <p14:cNvContentPartPr/>
                <p14:nvPr/>
              </p14:nvContentPartPr>
              <p14:xfrm>
                <a:off x="8451540" y="1423740"/>
                <a:ext cx="158400" cy="549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A45174-C16A-4D36-B9C0-3467773DEE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42900" y="1414740"/>
                  <a:ext cx="1760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B1DD00-6231-4D78-9A76-411B50955194}"/>
                    </a:ext>
                  </a:extLst>
                </p14:cNvPr>
                <p14:cNvContentPartPr/>
                <p14:nvPr/>
              </p14:nvContentPartPr>
              <p14:xfrm>
                <a:off x="7015500" y="2059860"/>
                <a:ext cx="1598400" cy="79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B1DD00-6231-4D78-9A76-411B509551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06500" y="2050860"/>
                  <a:ext cx="1616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3DECCC-87A8-4F3E-B386-D4E52207F577}"/>
                    </a:ext>
                  </a:extLst>
                </p14:cNvPr>
                <p14:cNvContentPartPr/>
                <p14:nvPr/>
              </p14:nvContentPartPr>
              <p14:xfrm>
                <a:off x="7554420" y="2261100"/>
                <a:ext cx="441000" cy="277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3DECCC-87A8-4F3E-B386-D4E52207F5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45780" y="2252100"/>
                  <a:ext cx="458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8E76C1-783A-4AF1-8C19-4A05BC28BFEA}"/>
                    </a:ext>
                  </a:extLst>
                </p14:cNvPr>
                <p14:cNvContentPartPr/>
                <p14:nvPr/>
              </p14:nvContentPartPr>
              <p14:xfrm>
                <a:off x="8044380" y="2399340"/>
                <a:ext cx="232200" cy="3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8E76C1-783A-4AF1-8C19-4A05BC28BF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35740" y="2390340"/>
                  <a:ext cx="249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448954-88CB-424B-8111-CA5283843E84}"/>
                    </a:ext>
                  </a:extLst>
                </p14:cNvPr>
                <p14:cNvContentPartPr/>
                <p14:nvPr/>
              </p14:nvContentPartPr>
              <p14:xfrm>
                <a:off x="8399700" y="2268300"/>
                <a:ext cx="15840" cy="29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448954-88CB-424B-8111-CA5283843E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90700" y="2259300"/>
                  <a:ext cx="33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EE859F-DD0B-442A-81A6-70C40FF6C471}"/>
                    </a:ext>
                  </a:extLst>
                </p14:cNvPr>
                <p14:cNvContentPartPr/>
                <p14:nvPr/>
              </p14:nvContentPartPr>
              <p14:xfrm>
                <a:off x="6108300" y="3011340"/>
                <a:ext cx="374760" cy="284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EE859F-DD0B-442A-81A6-70C40FF6C4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99300" y="3002340"/>
                  <a:ext cx="392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3ACB5B-B9C9-4C1D-AA2F-0DB43B9CA1ED}"/>
                    </a:ext>
                  </a:extLst>
                </p14:cNvPr>
                <p14:cNvContentPartPr/>
                <p14:nvPr/>
              </p14:nvContentPartPr>
              <p14:xfrm>
                <a:off x="6595380" y="3111060"/>
                <a:ext cx="199440" cy="15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3ACB5B-B9C9-4C1D-AA2F-0DB43B9CA1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86380" y="3102420"/>
                  <a:ext cx="217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50C1A4-1CFC-4EFC-B8A0-079574904CBA}"/>
                    </a:ext>
                  </a:extLst>
                </p14:cNvPr>
                <p14:cNvContentPartPr/>
                <p14:nvPr/>
              </p14:nvContentPartPr>
              <p14:xfrm>
                <a:off x="6646860" y="3216900"/>
                <a:ext cx="207360" cy="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50C1A4-1CFC-4EFC-B8A0-079574904C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38220" y="3207900"/>
                  <a:ext cx="225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6E09FED-C9E2-48DB-8E3B-3A4CF22B77DC}"/>
                    </a:ext>
                  </a:extLst>
                </p14:cNvPr>
                <p14:cNvContentPartPr/>
                <p14:nvPr/>
              </p14:nvContentPartPr>
              <p14:xfrm>
                <a:off x="7143660" y="2978220"/>
                <a:ext cx="29160" cy="29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6E09FED-C9E2-48DB-8E3B-3A4CF22B77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34660" y="2969580"/>
                  <a:ext cx="46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DE2728-0336-4BE1-9552-A1A0D6657FC1}"/>
                    </a:ext>
                  </a:extLst>
                </p14:cNvPr>
                <p14:cNvContentPartPr/>
                <p14:nvPr/>
              </p14:nvContentPartPr>
              <p14:xfrm>
                <a:off x="6304500" y="3704700"/>
                <a:ext cx="365040" cy="30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DE2728-0336-4BE1-9552-A1A0D6657F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95500" y="3696060"/>
                  <a:ext cx="382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716EE1-7C44-4DC7-BBBC-2F9356614474}"/>
                    </a:ext>
                  </a:extLst>
                </p14:cNvPr>
                <p14:cNvContentPartPr/>
                <p14:nvPr/>
              </p14:nvContentPartPr>
              <p14:xfrm>
                <a:off x="6763500" y="3846540"/>
                <a:ext cx="158040" cy="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716EE1-7C44-4DC7-BBBC-2F93566144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4500" y="3837900"/>
                  <a:ext cx="175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CC8744A-9D81-4839-813F-69B153E81D1E}"/>
                    </a:ext>
                  </a:extLst>
                </p14:cNvPr>
                <p14:cNvContentPartPr/>
                <p14:nvPr/>
              </p14:nvContentPartPr>
              <p14:xfrm>
                <a:off x="6786540" y="3935820"/>
                <a:ext cx="202320" cy="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CC8744A-9D81-4839-813F-69B153E81D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77540" y="3927180"/>
                  <a:ext cx="219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3380421-20CF-46B5-99C4-FCFBF5FEAA91}"/>
                    </a:ext>
                  </a:extLst>
                </p14:cNvPr>
                <p14:cNvContentPartPr/>
                <p14:nvPr/>
              </p14:nvContentPartPr>
              <p14:xfrm>
                <a:off x="7230060" y="3725220"/>
                <a:ext cx="230760" cy="29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3380421-20CF-46B5-99C4-FCFBF5FEAA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1060" y="3716580"/>
                  <a:ext cx="248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4759BD-B085-41D1-A922-A7B2B290C203}"/>
                    </a:ext>
                  </a:extLst>
                </p14:cNvPr>
                <p14:cNvContentPartPr/>
                <p14:nvPr/>
              </p14:nvContentPartPr>
              <p14:xfrm>
                <a:off x="6390180" y="4437660"/>
                <a:ext cx="288000" cy="255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4759BD-B085-41D1-A922-A7B2B290C2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81180" y="4428660"/>
                  <a:ext cx="305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57F2CF-1B8B-44E6-8187-B1A8D7088284}"/>
                    </a:ext>
                  </a:extLst>
                </p14:cNvPr>
                <p14:cNvContentPartPr/>
                <p14:nvPr/>
              </p14:nvContentPartPr>
              <p14:xfrm>
                <a:off x="6906780" y="4590660"/>
                <a:ext cx="124560" cy="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57F2CF-1B8B-44E6-8187-B1A8D70882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98140" y="4582020"/>
                  <a:ext cx="142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8FC46E-17AC-43E6-ACA7-070F02FF0C31}"/>
                    </a:ext>
                  </a:extLst>
                </p14:cNvPr>
                <p14:cNvContentPartPr/>
                <p14:nvPr/>
              </p14:nvContentPartPr>
              <p14:xfrm>
                <a:off x="6933780" y="4678860"/>
                <a:ext cx="158040" cy="1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8FC46E-17AC-43E6-ACA7-070F02FF0C3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5140" y="4670220"/>
                  <a:ext cx="175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E36EC7-E50F-4F3D-B08F-F2C1E38079A4}"/>
                    </a:ext>
                  </a:extLst>
                </p14:cNvPr>
                <p14:cNvContentPartPr/>
                <p14:nvPr/>
              </p14:nvContentPartPr>
              <p14:xfrm>
                <a:off x="7218540" y="4493820"/>
                <a:ext cx="237600" cy="198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E36EC7-E50F-4F3D-B08F-F2C1E38079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09900" y="4484820"/>
                  <a:ext cx="255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75BBCC2-67B9-4D53-9D50-2BF0CACBA244}"/>
                    </a:ext>
                  </a:extLst>
                </p14:cNvPr>
                <p14:cNvContentPartPr/>
                <p14:nvPr/>
              </p14:nvContentPartPr>
              <p14:xfrm>
                <a:off x="7542900" y="4562220"/>
                <a:ext cx="70920" cy="298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75BBCC2-67B9-4D53-9D50-2BF0CACBA2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33900" y="4553580"/>
                  <a:ext cx="88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AA7CF5-14AF-4F06-BBEC-CDBBD5E7C2EB}"/>
                    </a:ext>
                  </a:extLst>
                </p14:cNvPr>
                <p14:cNvContentPartPr/>
                <p14:nvPr/>
              </p14:nvContentPartPr>
              <p14:xfrm>
                <a:off x="7806780" y="4387980"/>
                <a:ext cx="152280" cy="19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AA7CF5-14AF-4F06-BBEC-CDBBD5E7C2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97780" y="4378980"/>
                  <a:ext cx="169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52E14B-DD37-457B-BA9E-B4314EEFCEB5}"/>
                    </a:ext>
                  </a:extLst>
                </p14:cNvPr>
                <p14:cNvContentPartPr/>
                <p14:nvPr/>
              </p14:nvContentPartPr>
              <p14:xfrm>
                <a:off x="7735500" y="4713060"/>
                <a:ext cx="179640" cy="6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52E14B-DD37-457B-BA9E-B4314EEFCE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26860" y="4704060"/>
                  <a:ext cx="197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FA8EF0B-6F88-42E6-897B-8B501140502D}"/>
                    </a:ext>
                  </a:extLst>
                </p14:cNvPr>
                <p14:cNvContentPartPr/>
                <p14:nvPr/>
              </p14:nvContentPartPr>
              <p14:xfrm>
                <a:off x="3068460" y="2840340"/>
                <a:ext cx="276480" cy="137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FA8EF0B-6F88-42E6-897B-8B50114050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59820" y="2831700"/>
                  <a:ext cx="294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44A8ADD-89B4-4C5D-9C60-BE7183259BEA}"/>
                    </a:ext>
                  </a:extLst>
                </p14:cNvPr>
                <p14:cNvContentPartPr/>
                <p14:nvPr/>
              </p14:nvContentPartPr>
              <p14:xfrm>
                <a:off x="2818260" y="2848620"/>
                <a:ext cx="470880" cy="172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44A8ADD-89B4-4C5D-9C60-BE7183259B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09620" y="2839980"/>
                  <a:ext cx="488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1B0171B-1381-43C9-8585-9E29939258BB}"/>
                    </a:ext>
                  </a:extLst>
                </p14:cNvPr>
                <p14:cNvContentPartPr/>
                <p14:nvPr/>
              </p14:nvContentPartPr>
              <p14:xfrm>
                <a:off x="4155300" y="1704900"/>
                <a:ext cx="344160" cy="1353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1B0171B-1381-43C9-8585-9E29939258B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46300" y="1695900"/>
                  <a:ext cx="36180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5400F1-38EC-49A8-BACF-C1712CEFFF54}"/>
                    </a:ext>
                  </a:extLst>
                </p14:cNvPr>
                <p14:cNvContentPartPr/>
                <p14:nvPr/>
              </p14:nvContentPartPr>
              <p14:xfrm>
                <a:off x="1191780" y="2298180"/>
                <a:ext cx="224280" cy="15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15400F1-38EC-49A8-BACF-C1712CEFFF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3140" y="2289540"/>
                  <a:ext cx="241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8E6044-BBC5-4937-AAF4-E9FBDE46DAEB}"/>
                    </a:ext>
                  </a:extLst>
                </p14:cNvPr>
                <p14:cNvContentPartPr/>
                <p14:nvPr/>
              </p14:nvContentPartPr>
              <p14:xfrm>
                <a:off x="1703340" y="2087220"/>
                <a:ext cx="187560" cy="1037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8E6044-BBC5-4937-AAF4-E9FBDE46DA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94340" y="2078580"/>
                  <a:ext cx="20520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8421B6-F5F2-491D-82A4-52FAFEA1293C}"/>
                    </a:ext>
                  </a:extLst>
                </p14:cNvPr>
                <p14:cNvContentPartPr/>
                <p14:nvPr/>
              </p14:nvContentPartPr>
              <p14:xfrm>
                <a:off x="980820" y="2128260"/>
                <a:ext cx="638640" cy="52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8421B6-F5F2-491D-82A4-52FAFEA129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2180" y="2119260"/>
                  <a:ext cx="6562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101963-F63A-45F7-873C-7A19E12326BD}"/>
                    </a:ext>
                  </a:extLst>
                </p14:cNvPr>
                <p14:cNvContentPartPr/>
                <p14:nvPr/>
              </p14:nvContentPartPr>
              <p14:xfrm>
                <a:off x="2148300" y="2317620"/>
                <a:ext cx="28440" cy="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101963-F63A-45F7-873C-7A19E12326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39660" y="2308980"/>
                  <a:ext cx="46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3BFAE2-02AF-4907-8C84-262CC9510B9F}"/>
                    </a:ext>
                  </a:extLst>
                </p14:cNvPr>
                <p14:cNvContentPartPr/>
                <p14:nvPr/>
              </p14:nvContentPartPr>
              <p14:xfrm>
                <a:off x="2334060" y="2127540"/>
                <a:ext cx="185400" cy="39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3BFAE2-02AF-4907-8C84-262CC9510B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25060" y="2118900"/>
                  <a:ext cx="2030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7C1FA3-223F-4FE5-9DEC-37B9E537B147}"/>
                    </a:ext>
                  </a:extLst>
                </p14:cNvPr>
                <p14:cNvContentPartPr/>
                <p14:nvPr/>
              </p14:nvContentPartPr>
              <p14:xfrm>
                <a:off x="2599740" y="2181180"/>
                <a:ext cx="178560" cy="18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7C1FA3-223F-4FE5-9DEC-37B9E537B1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90740" y="2172180"/>
                  <a:ext cx="196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212FD8-FE43-4C44-B809-3828358C55DB}"/>
                    </a:ext>
                  </a:extLst>
                </p14:cNvPr>
                <p14:cNvContentPartPr/>
                <p14:nvPr/>
              </p14:nvContentPartPr>
              <p14:xfrm>
                <a:off x="2765340" y="1936740"/>
                <a:ext cx="56160" cy="151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212FD8-FE43-4C44-B809-3828358C55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56700" y="1927740"/>
                  <a:ext cx="73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B92D2C-53F7-4C6D-92F3-66F47809DC00}"/>
                    </a:ext>
                  </a:extLst>
                </p14:cNvPr>
                <p14:cNvContentPartPr/>
                <p14:nvPr/>
              </p14:nvContentPartPr>
              <p14:xfrm>
                <a:off x="2891340" y="1984260"/>
                <a:ext cx="116280" cy="115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B92D2C-53F7-4C6D-92F3-66F47809DC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82700" y="1975260"/>
                  <a:ext cx="13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FF30B0-8642-4E37-815A-BDACA60911CE}"/>
                    </a:ext>
                  </a:extLst>
                </p14:cNvPr>
                <p14:cNvContentPartPr/>
                <p14:nvPr/>
              </p14:nvContentPartPr>
              <p14:xfrm>
                <a:off x="3096180" y="1958340"/>
                <a:ext cx="169200" cy="230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FF30B0-8642-4E37-815A-BDACA60911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87180" y="1949340"/>
                  <a:ext cx="186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B86872-4F62-497B-9203-0EEE114DED8D}"/>
                    </a:ext>
                  </a:extLst>
                </p14:cNvPr>
                <p14:cNvContentPartPr/>
                <p14:nvPr/>
              </p14:nvContentPartPr>
              <p14:xfrm>
                <a:off x="3335220" y="1868340"/>
                <a:ext cx="151560" cy="18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B86872-4F62-497B-9203-0EEE114DED8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26220" y="1859340"/>
                  <a:ext cx="169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AB4E16-6CEC-4AB5-9770-59BC55F1874D}"/>
                    </a:ext>
                  </a:extLst>
                </p14:cNvPr>
                <p14:cNvContentPartPr/>
                <p14:nvPr/>
              </p14:nvContentPartPr>
              <p14:xfrm>
                <a:off x="3297780" y="2103780"/>
                <a:ext cx="177480" cy="74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AB4E16-6CEC-4AB5-9770-59BC55F187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88780" y="2095140"/>
                  <a:ext cx="195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E50BBBB-545A-4536-A68F-F96CC1042981}"/>
                    </a:ext>
                  </a:extLst>
                </p14:cNvPr>
                <p14:cNvContentPartPr/>
                <p14:nvPr/>
              </p14:nvContentPartPr>
              <p14:xfrm>
                <a:off x="3528540" y="2298900"/>
                <a:ext cx="258480" cy="32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E50BBBB-545A-4536-A68F-F96CC10429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19900" y="2289900"/>
                  <a:ext cx="276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DC1035-9ED3-40B5-8E96-915EFDE5FC9E}"/>
                    </a:ext>
                  </a:extLst>
                </p14:cNvPr>
                <p14:cNvContentPartPr/>
                <p14:nvPr/>
              </p14:nvContentPartPr>
              <p14:xfrm>
                <a:off x="3940380" y="2135100"/>
                <a:ext cx="15840" cy="21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DC1035-9ED3-40B5-8E96-915EFDE5FC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31740" y="2126100"/>
                  <a:ext cx="3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AE0301-7BDA-445A-9259-BCA1B7F58CC5}"/>
                    </a:ext>
                  </a:extLst>
                </p14:cNvPr>
                <p14:cNvContentPartPr/>
                <p14:nvPr/>
              </p14:nvContentPartPr>
              <p14:xfrm>
                <a:off x="4026060" y="1900020"/>
                <a:ext cx="189000" cy="664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AE0301-7BDA-445A-9259-BCA1B7F58CC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17420" y="1891020"/>
                  <a:ext cx="2066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8EB2139-B3EE-4EC5-B666-2ED3C2721DC3}"/>
                    </a:ext>
                  </a:extLst>
                </p14:cNvPr>
                <p14:cNvContentPartPr/>
                <p14:nvPr/>
              </p14:nvContentPartPr>
              <p14:xfrm>
                <a:off x="2439900" y="2593020"/>
                <a:ext cx="1834200" cy="9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8EB2139-B3EE-4EC5-B666-2ED3C2721DC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30900" y="2584380"/>
                  <a:ext cx="1851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3755B2-1CE4-49A1-8550-12F603C23139}"/>
                    </a:ext>
                  </a:extLst>
                </p14:cNvPr>
                <p14:cNvContentPartPr/>
                <p14:nvPr/>
              </p14:nvContentPartPr>
              <p14:xfrm>
                <a:off x="3954060" y="2171460"/>
                <a:ext cx="130320" cy="78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3755B2-1CE4-49A1-8550-12F603C231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45060" y="2162460"/>
                  <a:ext cx="147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C3D989-9A71-4D70-B3E5-FBDE53A9A335}"/>
                    </a:ext>
                  </a:extLst>
                </p14:cNvPr>
                <p14:cNvContentPartPr/>
                <p14:nvPr/>
              </p14:nvContentPartPr>
              <p14:xfrm>
                <a:off x="3602700" y="2112420"/>
                <a:ext cx="446760" cy="29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C3D989-9A71-4D70-B3E5-FBDE53A9A3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4060" y="2103780"/>
                  <a:ext cx="464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E7F581-AD6B-4F54-BCBE-74A42E6452A7}"/>
                    </a:ext>
                  </a:extLst>
                </p14:cNvPr>
                <p14:cNvContentPartPr/>
                <p14:nvPr/>
              </p14:nvContentPartPr>
              <p14:xfrm>
                <a:off x="3669300" y="2173260"/>
                <a:ext cx="481680" cy="269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E7F581-AD6B-4F54-BCBE-74A42E6452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60300" y="2164260"/>
                  <a:ext cx="499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7A6A74-A63C-4F94-861F-1B5A6F3C249F}"/>
                    </a:ext>
                  </a:extLst>
                </p14:cNvPr>
                <p14:cNvContentPartPr/>
                <p14:nvPr/>
              </p14:nvContentPartPr>
              <p14:xfrm>
                <a:off x="2427300" y="3723780"/>
                <a:ext cx="228960" cy="25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7A6A74-A63C-4F94-861F-1B5A6F3C24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18300" y="3714780"/>
                  <a:ext cx="246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5B28B0-80BD-42B8-922C-DB8847F98535}"/>
                    </a:ext>
                  </a:extLst>
                </p14:cNvPr>
                <p14:cNvContentPartPr/>
                <p14:nvPr/>
              </p14:nvContentPartPr>
              <p14:xfrm>
                <a:off x="2695140" y="3436860"/>
                <a:ext cx="309240" cy="198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5B28B0-80BD-42B8-922C-DB8847F985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86140" y="3428220"/>
                  <a:ext cx="326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FCD8E2-D79C-47EC-BE18-FF8705D74305}"/>
                    </a:ext>
                  </a:extLst>
                </p14:cNvPr>
                <p14:cNvContentPartPr/>
                <p14:nvPr/>
              </p14:nvContentPartPr>
              <p14:xfrm>
                <a:off x="3044700" y="3504180"/>
                <a:ext cx="164880" cy="295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FCD8E2-D79C-47EC-BE18-FF8705D743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35700" y="3495540"/>
                  <a:ext cx="182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89E1FBD-4CAD-4F7C-BF93-8346E155F270}"/>
                    </a:ext>
                  </a:extLst>
                </p14:cNvPr>
                <p14:cNvContentPartPr/>
                <p14:nvPr/>
              </p14:nvContentPartPr>
              <p14:xfrm>
                <a:off x="3364020" y="3434340"/>
                <a:ext cx="160920" cy="16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89E1FBD-4CAD-4F7C-BF93-8346E155F27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5020" y="3425340"/>
                  <a:ext cx="178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E91C4E-9D6D-4FAA-B793-7D7C731DCAD3}"/>
                    </a:ext>
                  </a:extLst>
                </p14:cNvPr>
                <p14:cNvContentPartPr/>
                <p14:nvPr/>
              </p14:nvContentPartPr>
              <p14:xfrm>
                <a:off x="3244500" y="3698580"/>
                <a:ext cx="212040" cy="108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E91C4E-9D6D-4FAA-B793-7D7C731DCA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35860" y="3689580"/>
                  <a:ext cx="229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5DA97-E7E8-4E5A-84A4-43A4F31BA10E}"/>
                    </a:ext>
                  </a:extLst>
                </p14:cNvPr>
                <p14:cNvContentPartPr/>
                <p14:nvPr/>
              </p14:nvContentPartPr>
              <p14:xfrm>
                <a:off x="2466900" y="4252980"/>
                <a:ext cx="326880" cy="320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5DA97-E7E8-4E5A-84A4-43A4F31BA1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58260" y="4243980"/>
                  <a:ext cx="344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28D47B-81E8-48BD-8462-6924B66D4D07}"/>
                    </a:ext>
                  </a:extLst>
                </p14:cNvPr>
                <p14:cNvContentPartPr/>
                <p14:nvPr/>
              </p14:nvContentPartPr>
              <p14:xfrm>
                <a:off x="3247380" y="4595700"/>
                <a:ext cx="335520" cy="218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28D47B-81E8-48BD-8462-6924B66D4D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8380" y="4587060"/>
                  <a:ext cx="353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872526-1869-4698-96B6-E74453963823}"/>
                    </a:ext>
                  </a:extLst>
                </p14:cNvPr>
                <p14:cNvContentPartPr/>
                <p14:nvPr/>
              </p14:nvContentPartPr>
              <p14:xfrm>
                <a:off x="3752820" y="4384380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872526-1869-4698-96B6-E744539638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44180" y="4375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632622-2D19-496B-BEC9-7EA692B662C9}"/>
                    </a:ext>
                  </a:extLst>
                </p14:cNvPr>
                <p14:cNvContentPartPr/>
                <p14:nvPr/>
              </p14:nvContentPartPr>
              <p14:xfrm>
                <a:off x="3752820" y="4350540"/>
                <a:ext cx="325440" cy="212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632622-2D19-496B-BEC9-7EA692B662C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44180" y="4341540"/>
                  <a:ext cx="343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4E6010-8032-4994-A826-15FBDA86AAF4}"/>
                    </a:ext>
                  </a:extLst>
                </p14:cNvPr>
                <p14:cNvContentPartPr/>
                <p14:nvPr/>
              </p14:nvContentPartPr>
              <p14:xfrm>
                <a:off x="4148460" y="4323180"/>
                <a:ext cx="141840" cy="300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4E6010-8032-4994-A826-15FBDA86AAF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39460" y="4314540"/>
                  <a:ext cx="159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2DB5ED-0994-4C52-9E05-275FE86F3098}"/>
                    </a:ext>
                  </a:extLst>
                </p14:cNvPr>
                <p14:cNvContentPartPr/>
                <p14:nvPr/>
              </p14:nvContentPartPr>
              <p14:xfrm>
                <a:off x="4390020" y="4137780"/>
                <a:ext cx="165240" cy="17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2DB5ED-0994-4C52-9E05-275FE86F309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81020" y="4128780"/>
                  <a:ext cx="182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D4786AB-6243-484B-9C44-E758F0E694C3}"/>
                    </a:ext>
                  </a:extLst>
                </p14:cNvPr>
                <p14:cNvContentPartPr/>
                <p14:nvPr/>
              </p14:nvContentPartPr>
              <p14:xfrm>
                <a:off x="4403340" y="4454940"/>
                <a:ext cx="252720" cy="151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D4786AB-6243-484B-9C44-E758F0E694C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94700" y="4446300"/>
                  <a:ext cx="270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F1CDA23-778E-423B-8478-2601B57B9558}"/>
                    </a:ext>
                  </a:extLst>
                </p14:cNvPr>
                <p14:cNvContentPartPr/>
                <p14:nvPr/>
              </p14:nvContentPartPr>
              <p14:xfrm>
                <a:off x="4655700" y="4735380"/>
                <a:ext cx="163800" cy="15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F1CDA23-778E-423B-8478-2601B57B955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646700" y="4726380"/>
                  <a:ext cx="181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0EB5176-4B74-4398-AF07-EFD9F9BFDF28}"/>
                    </a:ext>
                  </a:extLst>
                </p14:cNvPr>
                <p14:cNvContentPartPr/>
                <p14:nvPr/>
              </p14:nvContentPartPr>
              <p14:xfrm>
                <a:off x="4647780" y="4816020"/>
                <a:ext cx="21492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0EB5176-4B74-4398-AF07-EFD9F9BFDF2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39140" y="4807020"/>
                  <a:ext cx="23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3CABE9-0BBD-4C65-BCCA-4554C66E9EE2}"/>
                    </a:ext>
                  </a:extLst>
                </p14:cNvPr>
                <p14:cNvContentPartPr/>
                <p14:nvPr/>
              </p14:nvContentPartPr>
              <p14:xfrm>
                <a:off x="5128380" y="4656180"/>
                <a:ext cx="324000" cy="199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3CABE9-0BBD-4C65-BCCA-4554C66E9EE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119380" y="4647540"/>
                  <a:ext cx="341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274F637-4FAA-49A0-8C22-1B43A876EA52}"/>
                    </a:ext>
                  </a:extLst>
                </p14:cNvPr>
                <p14:cNvContentPartPr/>
                <p14:nvPr/>
              </p14:nvContentPartPr>
              <p14:xfrm>
                <a:off x="5518980" y="4414980"/>
                <a:ext cx="44640" cy="18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274F637-4FAA-49A0-8C22-1B43A876EA5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09980" y="4405980"/>
                  <a:ext cx="62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CE5FB3-2D1A-4058-9E0E-7F2A8DDF41E2}"/>
                    </a:ext>
                  </a:extLst>
                </p14:cNvPr>
                <p14:cNvContentPartPr/>
                <p14:nvPr/>
              </p14:nvContentPartPr>
              <p14:xfrm>
                <a:off x="5614380" y="4549980"/>
                <a:ext cx="2160" cy="28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CE5FB3-2D1A-4058-9E0E-7F2A8DDF41E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605380" y="4540980"/>
                  <a:ext cx="19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88A37F-300A-4DA4-A400-34C981D16E97}"/>
                    </a:ext>
                  </a:extLst>
                </p14:cNvPr>
                <p14:cNvContentPartPr/>
                <p14:nvPr/>
              </p14:nvContentPartPr>
              <p14:xfrm>
                <a:off x="5749020" y="4425060"/>
                <a:ext cx="142920" cy="124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88A37F-300A-4DA4-A400-34C981D16E9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40020" y="4416420"/>
                  <a:ext cx="160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F93A4BF-9C8C-4475-9664-245425CE3F10}"/>
                    </a:ext>
                  </a:extLst>
                </p14:cNvPr>
                <p14:cNvContentPartPr/>
                <p14:nvPr/>
              </p14:nvContentPartPr>
              <p14:xfrm>
                <a:off x="5801940" y="4379340"/>
                <a:ext cx="156240" cy="49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F93A4BF-9C8C-4475-9664-245425CE3F1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92940" y="4370340"/>
                  <a:ext cx="173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F169AB-5AB2-4CFD-913D-97E03F3169B1}"/>
                    </a:ext>
                  </a:extLst>
                </p14:cNvPr>
                <p14:cNvContentPartPr/>
                <p14:nvPr/>
              </p14:nvContentPartPr>
              <p14:xfrm>
                <a:off x="4348620" y="3317700"/>
                <a:ext cx="250920" cy="272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F169AB-5AB2-4CFD-913D-97E03F3169B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39620" y="3309060"/>
                  <a:ext cx="268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59937C8-4656-4B3C-BAE1-EEF29EAA51E0}"/>
                    </a:ext>
                  </a:extLst>
                </p14:cNvPr>
                <p14:cNvContentPartPr/>
                <p14:nvPr/>
              </p14:nvContentPartPr>
              <p14:xfrm>
                <a:off x="4688100" y="3235260"/>
                <a:ext cx="194040" cy="405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59937C8-4656-4B3C-BAE1-EEF29EAA51E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79460" y="3226260"/>
                  <a:ext cx="211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871574-46C0-4A13-980B-29ECD5BF8E3F}"/>
                    </a:ext>
                  </a:extLst>
                </p14:cNvPr>
                <p14:cNvContentPartPr/>
                <p14:nvPr/>
              </p14:nvContentPartPr>
              <p14:xfrm>
                <a:off x="4954140" y="3391860"/>
                <a:ext cx="168840" cy="218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871574-46C0-4A13-980B-29ECD5BF8E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45140" y="3383220"/>
                  <a:ext cx="18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29486EC-9FE3-4937-9EBE-02A7F5A3FAA1}"/>
                    </a:ext>
                  </a:extLst>
                </p14:cNvPr>
                <p14:cNvContentPartPr/>
                <p14:nvPr/>
              </p14:nvContentPartPr>
              <p14:xfrm>
                <a:off x="5236020" y="3288900"/>
                <a:ext cx="221760" cy="115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29486EC-9FE3-4937-9EBE-02A7F5A3FAA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227020" y="3279900"/>
                  <a:ext cx="239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BCC039-CD08-4DFA-824A-D5150C228373}"/>
                    </a:ext>
                  </a:extLst>
                </p14:cNvPr>
                <p14:cNvContentPartPr/>
                <p14:nvPr/>
              </p14:nvContentPartPr>
              <p14:xfrm>
                <a:off x="5439060" y="3167580"/>
                <a:ext cx="129240" cy="417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BCC039-CD08-4DFA-824A-D5150C2283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430420" y="3158580"/>
                  <a:ext cx="146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896C72-8134-4444-A2F6-B1D7D0CEF57A}"/>
                    </a:ext>
                  </a:extLst>
                </p14:cNvPr>
                <p14:cNvContentPartPr/>
                <p14:nvPr/>
              </p14:nvContentPartPr>
              <p14:xfrm>
                <a:off x="4431420" y="3714780"/>
                <a:ext cx="1101600" cy="19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896C72-8134-4444-A2F6-B1D7D0CEF57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422420" y="3706140"/>
                  <a:ext cx="111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ECFBA9-FAE7-42BC-BA40-FF3F6D97DB53}"/>
                    </a:ext>
                  </a:extLst>
                </p14:cNvPr>
                <p14:cNvContentPartPr/>
                <p14:nvPr/>
              </p14:nvContentPartPr>
              <p14:xfrm>
                <a:off x="5093460" y="3886500"/>
                <a:ext cx="64800" cy="322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ECFBA9-FAE7-42BC-BA40-FF3F6D97DB5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84820" y="3877500"/>
                  <a:ext cx="82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460B169-C2CF-4C7D-9832-6EA0AAD4F91A}"/>
                    </a:ext>
                  </a:extLst>
                </p14:cNvPr>
                <p14:cNvContentPartPr/>
                <p14:nvPr/>
              </p14:nvContentPartPr>
              <p14:xfrm>
                <a:off x="5284620" y="3931500"/>
                <a:ext cx="40320" cy="297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460B169-C2CF-4C7D-9832-6EA0AAD4F91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75620" y="3922500"/>
                  <a:ext cx="57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9EDF25-3240-41B5-BD56-0B5ADAFBE7EC}"/>
                    </a:ext>
                  </a:extLst>
                </p14:cNvPr>
                <p14:cNvContentPartPr/>
                <p14:nvPr/>
              </p14:nvContentPartPr>
              <p14:xfrm>
                <a:off x="4931820" y="3800100"/>
                <a:ext cx="618120" cy="337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9EDF25-3240-41B5-BD56-0B5ADAFBE7E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923180" y="3791460"/>
                  <a:ext cx="635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BB7C22-FC11-4F8B-92E6-E6BB8A8DF3A5}"/>
                    </a:ext>
                  </a:extLst>
                </p14:cNvPr>
                <p14:cNvContentPartPr/>
                <p14:nvPr/>
              </p14:nvContentPartPr>
              <p14:xfrm>
                <a:off x="5708700" y="4785420"/>
                <a:ext cx="199440" cy="21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BB7C22-FC11-4F8B-92E6-E6BB8A8DF3A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699700" y="4776780"/>
                  <a:ext cx="217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9F5A235-62EB-45CE-8615-771ED3E250A3}"/>
                    </a:ext>
                  </a:extLst>
                </p14:cNvPr>
                <p14:cNvContentPartPr/>
                <p14:nvPr/>
              </p14:nvContentPartPr>
              <p14:xfrm>
                <a:off x="5735700" y="4857420"/>
                <a:ext cx="167760" cy="5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9F5A235-62EB-45CE-8615-771ED3E250A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726700" y="4848780"/>
                  <a:ext cx="185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2857F4B-1048-42C0-99F9-994E46D36026}"/>
                    </a:ext>
                  </a:extLst>
                </p14:cNvPr>
                <p14:cNvContentPartPr/>
                <p14:nvPr/>
              </p14:nvContentPartPr>
              <p14:xfrm>
                <a:off x="6105060" y="4690380"/>
                <a:ext cx="181080" cy="199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2857F4B-1048-42C0-99F9-994E46D3602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096420" y="4681740"/>
                  <a:ext cx="198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CAA10E7-2EA2-4B0D-8B63-CFC91AFFC61D}"/>
                    </a:ext>
                  </a:extLst>
                </p14:cNvPr>
                <p14:cNvContentPartPr/>
                <p14:nvPr/>
              </p14:nvContentPartPr>
              <p14:xfrm>
                <a:off x="6368940" y="4677420"/>
                <a:ext cx="90000" cy="258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CAA10E7-2EA2-4B0D-8B63-CFC91AFFC61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359940" y="4668420"/>
                  <a:ext cx="107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B2FB6F4-0340-448D-98BD-C1B136002A06}"/>
                    </a:ext>
                  </a:extLst>
                </p14:cNvPr>
                <p14:cNvContentPartPr/>
                <p14:nvPr/>
              </p14:nvContentPartPr>
              <p14:xfrm>
                <a:off x="6494940" y="4731060"/>
                <a:ext cx="313920" cy="221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B2FB6F4-0340-448D-98BD-C1B136002A0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486300" y="4722060"/>
                  <a:ext cx="331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5F1D4C-1471-4B49-A60C-CCB786D388FC}"/>
                    </a:ext>
                  </a:extLst>
                </p14:cNvPr>
                <p14:cNvContentPartPr/>
                <p14:nvPr/>
              </p14:nvContentPartPr>
              <p14:xfrm>
                <a:off x="6867540" y="4804500"/>
                <a:ext cx="12960" cy="17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5F1D4C-1471-4B49-A60C-CCB786D388F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858540" y="4795860"/>
                  <a:ext cx="3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EC14B00-88B6-4A12-BD11-EEAF0C20B9EA}"/>
                    </a:ext>
                  </a:extLst>
                </p14:cNvPr>
                <p14:cNvContentPartPr/>
                <p14:nvPr/>
              </p14:nvContentPartPr>
              <p14:xfrm>
                <a:off x="6927300" y="4769940"/>
                <a:ext cx="165960" cy="146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EC14B00-88B6-4A12-BD11-EEAF0C20B9E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18300" y="4761300"/>
                  <a:ext cx="183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0D8036-D6DE-4772-98B5-639286165C0E}"/>
                    </a:ext>
                  </a:extLst>
                </p14:cNvPr>
                <p14:cNvContentPartPr/>
                <p14:nvPr/>
              </p14:nvContentPartPr>
              <p14:xfrm>
                <a:off x="7047540" y="4748340"/>
                <a:ext cx="134280" cy="215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0D8036-D6DE-4772-98B5-639286165C0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38540" y="4739340"/>
                  <a:ext cx="151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551EE8-6475-4A1D-8FED-8438B9B5F870}"/>
                    </a:ext>
                  </a:extLst>
                </p14:cNvPr>
                <p14:cNvContentPartPr/>
                <p14:nvPr/>
              </p14:nvContentPartPr>
              <p14:xfrm>
                <a:off x="6246540" y="4982340"/>
                <a:ext cx="812520" cy="38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551EE8-6475-4A1D-8FED-8438B9B5F87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37900" y="4973340"/>
                  <a:ext cx="830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714099-9E07-47F2-B3AF-626608E97966}"/>
                    </a:ext>
                  </a:extLst>
                </p14:cNvPr>
                <p14:cNvContentPartPr/>
                <p14:nvPr/>
              </p14:nvContentPartPr>
              <p14:xfrm>
                <a:off x="5434020" y="3568980"/>
                <a:ext cx="766800" cy="887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714099-9E07-47F2-B3AF-626608E979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5020" y="3560340"/>
                  <a:ext cx="784440" cy="90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DAD843-362B-4755-B2A3-16E8316073EC}"/>
              </a:ext>
            </a:extLst>
          </p:cNvPr>
          <p:cNvGrpSpPr/>
          <p:nvPr/>
        </p:nvGrpSpPr>
        <p:grpSpPr>
          <a:xfrm>
            <a:off x="7712100" y="640380"/>
            <a:ext cx="757440" cy="418320"/>
            <a:chOff x="7712100" y="640380"/>
            <a:chExt cx="75744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0A50735-3F87-4C56-97CD-7EB437007071}"/>
                    </a:ext>
                  </a:extLst>
                </p14:cNvPr>
                <p14:cNvContentPartPr/>
                <p14:nvPr/>
              </p14:nvContentPartPr>
              <p14:xfrm>
                <a:off x="7712100" y="755220"/>
                <a:ext cx="245160" cy="149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0A50735-3F87-4C56-97CD-7EB43700707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03100" y="746220"/>
                  <a:ext cx="262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6348A13-75BC-4AF1-8187-5475D20E76E9}"/>
                    </a:ext>
                  </a:extLst>
                </p14:cNvPr>
                <p14:cNvContentPartPr/>
                <p14:nvPr/>
              </p14:nvContentPartPr>
              <p14:xfrm>
                <a:off x="8045820" y="678180"/>
                <a:ext cx="145440" cy="180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6348A13-75BC-4AF1-8187-5475D20E76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36820" y="669180"/>
                  <a:ext cx="163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E6B4D03-0A38-43A8-96BF-1FDD79D023FA}"/>
                    </a:ext>
                  </a:extLst>
                </p14:cNvPr>
                <p14:cNvContentPartPr/>
                <p14:nvPr/>
              </p14:nvContentPartPr>
              <p14:xfrm>
                <a:off x="8182980" y="640380"/>
                <a:ext cx="177480" cy="47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E6B4D03-0A38-43A8-96BF-1FDD79D023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74340" y="631740"/>
                  <a:ext cx="195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5DB635-E622-49B5-8FF3-DB03A3C0A20F}"/>
                    </a:ext>
                  </a:extLst>
                </p14:cNvPr>
                <p14:cNvContentPartPr/>
                <p14:nvPr/>
              </p14:nvContentPartPr>
              <p14:xfrm>
                <a:off x="8257860" y="726780"/>
                <a:ext cx="134280" cy="165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5DB635-E622-49B5-8FF3-DB03A3C0A2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249220" y="717780"/>
                  <a:ext cx="151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89CDB2-2AA2-4914-94E9-C04B192E2AE9}"/>
                    </a:ext>
                  </a:extLst>
                </p14:cNvPr>
                <p14:cNvContentPartPr/>
                <p14:nvPr/>
              </p14:nvContentPartPr>
              <p14:xfrm>
                <a:off x="7788060" y="1007220"/>
                <a:ext cx="681480" cy="51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89CDB2-2AA2-4914-94E9-C04B192E2AE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79060" y="998580"/>
                  <a:ext cx="69912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10F3549-2222-406F-A1BC-762DFBDDF3E6}"/>
                  </a:ext>
                </a:extLst>
              </p14:cNvPr>
              <p14:cNvContentPartPr/>
              <p14:nvPr/>
            </p14:nvContentPartPr>
            <p14:xfrm>
              <a:off x="8513100" y="610500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10F3549-2222-406F-A1BC-762DFBDDF3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04460" y="601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1FEFB77-186B-41E4-8BE8-6C31F198B48B}"/>
                  </a:ext>
                </a:extLst>
              </p14:cNvPr>
              <p14:cNvContentPartPr/>
              <p14:nvPr/>
            </p14:nvContentPartPr>
            <p14:xfrm>
              <a:off x="8771940" y="3648180"/>
              <a:ext cx="360" cy="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1FEFB77-186B-41E4-8BE8-6C31F198B48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63300" y="36395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51F79E8-6A9E-40C0-B912-C2BB82EA7F87}"/>
              </a:ext>
            </a:extLst>
          </p:cNvPr>
          <p:cNvGrpSpPr/>
          <p:nvPr/>
        </p:nvGrpSpPr>
        <p:grpSpPr>
          <a:xfrm>
            <a:off x="8193420" y="3268740"/>
            <a:ext cx="828360" cy="506520"/>
            <a:chOff x="8193420" y="3268740"/>
            <a:chExt cx="82836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4F23E2-90B2-4B4E-9AA0-1ECC609DC879}"/>
                    </a:ext>
                  </a:extLst>
                </p14:cNvPr>
                <p14:cNvContentPartPr/>
                <p14:nvPr/>
              </p14:nvContentPartPr>
              <p14:xfrm>
                <a:off x="8193420" y="3540180"/>
                <a:ext cx="393480" cy="235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4F23E2-90B2-4B4E-9AA0-1ECC609DC87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84420" y="3531180"/>
                  <a:ext cx="411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6A4A6B5-0698-4442-B174-1EB88E9E9B26}"/>
                    </a:ext>
                  </a:extLst>
                </p14:cNvPr>
                <p14:cNvContentPartPr/>
                <p14:nvPr/>
              </p14:nvContentPartPr>
              <p14:xfrm>
                <a:off x="8651700" y="3280260"/>
                <a:ext cx="23400" cy="203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6A4A6B5-0698-4442-B174-1EB88E9E9B2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643060" y="3271260"/>
                  <a:ext cx="41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BDF7196-99A1-48CF-BC86-D91C4FFFD7E5}"/>
                    </a:ext>
                  </a:extLst>
                </p14:cNvPr>
                <p14:cNvContentPartPr/>
                <p14:nvPr/>
              </p14:nvContentPartPr>
              <p14:xfrm>
                <a:off x="8740260" y="3389340"/>
                <a:ext cx="7200" cy="25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BDF7196-99A1-48CF-BC86-D91C4FFFD7E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31620" y="3380340"/>
                  <a:ext cx="2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51B06AE-8B25-43A1-BC88-DCF1B65870DE}"/>
                    </a:ext>
                  </a:extLst>
                </p14:cNvPr>
                <p14:cNvContentPartPr/>
                <p14:nvPr/>
              </p14:nvContentPartPr>
              <p14:xfrm>
                <a:off x="8825940" y="3268740"/>
                <a:ext cx="195840" cy="234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51B06AE-8B25-43A1-BC88-DCF1B65870D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817300" y="3260100"/>
                  <a:ext cx="21348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19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35F959-E24E-48D1-AB83-CA5E81F1BAC6}"/>
                  </a:ext>
                </a:extLst>
              </p14:cNvPr>
              <p14:cNvContentPartPr/>
              <p14:nvPr/>
            </p14:nvContentPartPr>
            <p14:xfrm>
              <a:off x="6375780" y="179220"/>
              <a:ext cx="289800" cy="262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35F959-E24E-48D1-AB83-CA5E81F1B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7140" y="170580"/>
                <a:ext cx="30744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D4A93CF-4A96-41AB-BC32-49F80B918CF9}"/>
              </a:ext>
            </a:extLst>
          </p:cNvPr>
          <p:cNvGrpSpPr/>
          <p:nvPr/>
        </p:nvGrpSpPr>
        <p:grpSpPr>
          <a:xfrm>
            <a:off x="493020" y="20100"/>
            <a:ext cx="5576040" cy="2306520"/>
            <a:chOff x="493020" y="20100"/>
            <a:chExt cx="5576040" cy="23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75A5A0-56A4-49DA-8E0C-C1B7066817AE}"/>
                    </a:ext>
                  </a:extLst>
                </p14:cNvPr>
                <p14:cNvContentPartPr/>
                <p14:nvPr/>
              </p14:nvContentPartPr>
              <p14:xfrm>
                <a:off x="493020" y="168780"/>
                <a:ext cx="57240" cy="120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75A5A0-56A4-49DA-8E0C-C1B7066817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020" y="160140"/>
                  <a:ext cx="74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E1F79F-3627-43C1-8305-74283174946C}"/>
                    </a:ext>
                  </a:extLst>
                </p14:cNvPr>
                <p14:cNvContentPartPr/>
                <p14:nvPr/>
              </p14:nvContentPartPr>
              <p14:xfrm>
                <a:off x="697140" y="119460"/>
                <a:ext cx="113760" cy="20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E1F79F-3627-43C1-8305-742831749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8500" y="110460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BCEB2E-F826-41F9-93CC-9FF72D318951}"/>
                    </a:ext>
                  </a:extLst>
                </p14:cNvPr>
                <p14:cNvContentPartPr/>
                <p14:nvPr/>
              </p14:nvContentPartPr>
              <p14:xfrm>
                <a:off x="815580" y="171300"/>
                <a:ext cx="124560" cy="12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BCEB2E-F826-41F9-93CC-9FF72D3189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580" y="162660"/>
                  <a:ext cx="142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850C86-2187-47EB-AF20-D437B1225E59}"/>
                    </a:ext>
                  </a:extLst>
                </p14:cNvPr>
                <p14:cNvContentPartPr/>
                <p14:nvPr/>
              </p14:nvContentPartPr>
              <p14:xfrm>
                <a:off x="1063620" y="108300"/>
                <a:ext cx="54360" cy="20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850C86-2187-47EB-AF20-D437B1225E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4980" y="99300"/>
                  <a:ext cx="72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FB398F-A251-4333-9CFF-EFC2A81CBBCB}"/>
                    </a:ext>
                  </a:extLst>
                </p14:cNvPr>
                <p14:cNvContentPartPr/>
                <p14:nvPr/>
              </p14:nvContentPartPr>
              <p14:xfrm>
                <a:off x="1340820" y="175620"/>
                <a:ext cx="144720" cy="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FB398F-A251-4333-9CFF-EFC2A81CB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2180" y="166980"/>
                  <a:ext cx="162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9EB35B-093F-459F-9C87-070404939282}"/>
                    </a:ext>
                  </a:extLst>
                </p14:cNvPr>
                <p14:cNvContentPartPr/>
                <p14:nvPr/>
              </p14:nvContentPartPr>
              <p14:xfrm>
                <a:off x="1369620" y="238980"/>
                <a:ext cx="156240" cy="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9EB35B-093F-459F-9C87-070404939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0980" y="229980"/>
                  <a:ext cx="17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0A8A44-CA3C-495E-8121-2401D0260F48}"/>
                    </a:ext>
                  </a:extLst>
                </p14:cNvPr>
                <p14:cNvContentPartPr/>
                <p14:nvPr/>
              </p14:nvContentPartPr>
              <p14:xfrm>
                <a:off x="1742220" y="124860"/>
                <a:ext cx="92880" cy="14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0A8A44-CA3C-495E-8121-2401D0260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3580" y="115860"/>
                  <a:ext cx="110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124A5F-49A4-47B7-80A4-31149AFEAC82}"/>
                    </a:ext>
                  </a:extLst>
                </p14:cNvPr>
                <p14:cNvContentPartPr/>
                <p14:nvPr/>
              </p14:nvContentPartPr>
              <p14:xfrm>
                <a:off x="1898100" y="120900"/>
                <a:ext cx="101520" cy="38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124A5F-49A4-47B7-80A4-31149AFEAC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9460" y="111900"/>
                  <a:ext cx="1191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4D219A-03D3-4C36-9D7B-F78779942F07}"/>
                    </a:ext>
                  </a:extLst>
                </p14:cNvPr>
                <p14:cNvContentPartPr/>
                <p14:nvPr/>
              </p14:nvContentPartPr>
              <p14:xfrm>
                <a:off x="2094660" y="126300"/>
                <a:ext cx="15228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4D219A-03D3-4C36-9D7B-F78779942F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5660" y="117660"/>
                  <a:ext cx="169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F4CEB1-BA0B-47E1-8A31-6E9A36692F0B}"/>
                    </a:ext>
                  </a:extLst>
                </p14:cNvPr>
                <p14:cNvContentPartPr/>
                <p14:nvPr/>
              </p14:nvContentPartPr>
              <p14:xfrm>
                <a:off x="2105100" y="307380"/>
                <a:ext cx="187920" cy="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F4CEB1-BA0B-47E1-8A31-6E9A36692F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6460" y="298740"/>
                  <a:ext cx="205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D33687-62EF-4CD3-A209-777394534EB8}"/>
                    </a:ext>
                  </a:extLst>
                </p14:cNvPr>
                <p14:cNvContentPartPr/>
                <p14:nvPr/>
              </p14:nvContentPartPr>
              <p14:xfrm>
                <a:off x="2166660" y="358500"/>
                <a:ext cx="183240" cy="8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D33687-62EF-4CD3-A209-777394534E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8020" y="349500"/>
                  <a:ext cx="20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E229E7-8A4A-4186-BE82-104ED217BFAE}"/>
                    </a:ext>
                  </a:extLst>
                </p14:cNvPr>
                <p14:cNvContentPartPr/>
                <p14:nvPr/>
              </p14:nvContentPartPr>
              <p14:xfrm>
                <a:off x="2410380" y="204420"/>
                <a:ext cx="409680" cy="32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E229E7-8A4A-4186-BE82-104ED217BF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01740" y="195420"/>
                  <a:ext cx="4273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C9012E-2275-4DFE-9B40-A0F30CB42717}"/>
                    </a:ext>
                  </a:extLst>
                </p14:cNvPr>
                <p14:cNvContentPartPr/>
                <p14:nvPr/>
              </p14:nvContentPartPr>
              <p14:xfrm>
                <a:off x="2742660" y="228180"/>
                <a:ext cx="22320" cy="20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C9012E-2275-4DFE-9B40-A0F30CB427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3660" y="219540"/>
                  <a:ext cx="39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DCAE89-42AF-4175-B88C-C503F280574C}"/>
                    </a:ext>
                  </a:extLst>
                </p14:cNvPr>
                <p14:cNvContentPartPr/>
                <p14:nvPr/>
              </p14:nvContentPartPr>
              <p14:xfrm>
                <a:off x="3058020" y="173100"/>
                <a:ext cx="107280" cy="15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DCAE89-42AF-4175-B88C-C503F28057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9020" y="164460"/>
                  <a:ext cx="12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B2263E-E8A2-4B0C-97B4-DA6E01E55318}"/>
                    </a:ext>
                  </a:extLst>
                </p14:cNvPr>
                <p14:cNvContentPartPr/>
                <p14:nvPr/>
              </p14:nvContentPartPr>
              <p14:xfrm>
                <a:off x="3267540" y="85980"/>
                <a:ext cx="131760" cy="42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B2263E-E8A2-4B0C-97B4-DA6E01E553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8540" y="76980"/>
                  <a:ext cx="149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249450-7104-47D2-AF75-DF6DC3A5E33E}"/>
                    </a:ext>
                  </a:extLst>
                </p14:cNvPr>
                <p14:cNvContentPartPr/>
                <p14:nvPr/>
              </p14:nvContentPartPr>
              <p14:xfrm>
                <a:off x="3528180" y="106140"/>
                <a:ext cx="176400" cy="16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249450-7104-47D2-AF75-DF6DC3A5E3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9180" y="97140"/>
                  <a:ext cx="194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4781CE-760C-4A85-A8FC-8DA27BD2F948}"/>
                    </a:ext>
                  </a:extLst>
                </p14:cNvPr>
                <p14:cNvContentPartPr/>
                <p14:nvPr/>
              </p14:nvContentPartPr>
              <p14:xfrm>
                <a:off x="3535380" y="271380"/>
                <a:ext cx="32184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4781CE-760C-4A85-A8FC-8DA27BD2F9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26380" y="262380"/>
                  <a:ext cx="339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528FC3-B5D3-46B3-999A-3CD59B255977}"/>
                    </a:ext>
                  </a:extLst>
                </p14:cNvPr>
                <p14:cNvContentPartPr/>
                <p14:nvPr/>
              </p14:nvContentPartPr>
              <p14:xfrm>
                <a:off x="3651660" y="346260"/>
                <a:ext cx="138960" cy="15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528FC3-B5D3-46B3-999A-3CD59B2559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3020" y="337260"/>
                  <a:ext cx="15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23615F-86DB-492E-86D4-EED5795FFEED}"/>
                    </a:ext>
                  </a:extLst>
                </p14:cNvPr>
                <p14:cNvContentPartPr/>
                <p14:nvPr/>
              </p14:nvContentPartPr>
              <p14:xfrm>
                <a:off x="3932820" y="124500"/>
                <a:ext cx="123480" cy="470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23615F-86DB-492E-86D4-EED5795FFE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4180" y="115860"/>
                  <a:ext cx="1411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935839-517B-4E96-9258-376C9AE43D06}"/>
                    </a:ext>
                  </a:extLst>
                </p14:cNvPr>
                <p14:cNvContentPartPr/>
                <p14:nvPr/>
              </p14:nvContentPartPr>
              <p14:xfrm>
                <a:off x="4253220" y="264180"/>
                <a:ext cx="151560" cy="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935839-517B-4E96-9258-376C9AE43D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44580" y="255180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D25D94-22C9-4D34-BBC5-93DE038FF016}"/>
                    </a:ext>
                  </a:extLst>
                </p14:cNvPr>
                <p14:cNvContentPartPr/>
                <p14:nvPr/>
              </p14:nvContentPartPr>
              <p14:xfrm>
                <a:off x="4345740" y="173100"/>
                <a:ext cx="49680" cy="21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D25D94-22C9-4D34-BBC5-93DE038FF0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6740" y="164460"/>
                  <a:ext cx="67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5C1143-9230-4F07-AF74-D34DA0008AA2}"/>
                    </a:ext>
                  </a:extLst>
                </p14:cNvPr>
                <p14:cNvContentPartPr/>
                <p14:nvPr/>
              </p14:nvContentPartPr>
              <p14:xfrm>
                <a:off x="4710420" y="145380"/>
                <a:ext cx="175680" cy="20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5C1143-9230-4F07-AF74-D34DA0008A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1420" y="136740"/>
                  <a:ext cx="193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6ECD8E-063A-487B-B0C6-D86BD126CFED}"/>
                    </a:ext>
                  </a:extLst>
                </p14:cNvPr>
                <p14:cNvContentPartPr/>
                <p14:nvPr/>
              </p14:nvContentPartPr>
              <p14:xfrm>
                <a:off x="5009940" y="20100"/>
                <a:ext cx="190080" cy="54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6ECD8E-063A-487B-B0C6-D86BD126CF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00940" y="11460"/>
                  <a:ext cx="2077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DCDA5C-CB3D-4EAA-94FE-C7AFB38F658C}"/>
                    </a:ext>
                  </a:extLst>
                </p14:cNvPr>
                <p14:cNvContentPartPr/>
                <p14:nvPr/>
              </p14:nvContentPartPr>
              <p14:xfrm>
                <a:off x="5255100" y="117660"/>
                <a:ext cx="141120" cy="16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DCDA5C-CB3D-4EAA-94FE-C7AFB38F65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6100" y="109020"/>
                  <a:ext cx="158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5F25E5-3F96-4B64-BCF5-E1895858146E}"/>
                    </a:ext>
                  </a:extLst>
                </p14:cNvPr>
                <p14:cNvContentPartPr/>
                <p14:nvPr/>
              </p14:nvContentPartPr>
              <p14:xfrm>
                <a:off x="5189940" y="322140"/>
                <a:ext cx="313200" cy="2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5F25E5-3F96-4B64-BCF5-E189585814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0940" y="313140"/>
                  <a:ext cx="33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F5E131-FB99-4E80-9D2F-0D683E0E7F2F}"/>
                    </a:ext>
                  </a:extLst>
                </p14:cNvPr>
                <p14:cNvContentPartPr/>
                <p14:nvPr/>
              </p14:nvContentPartPr>
              <p14:xfrm>
                <a:off x="5279220" y="347340"/>
                <a:ext cx="187200" cy="12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F5E131-FB99-4E80-9D2F-0D683E0E7F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0580" y="338340"/>
                  <a:ext cx="204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E279AC-E48B-4E13-AF50-7F334A61D381}"/>
                    </a:ext>
                  </a:extLst>
                </p14:cNvPr>
                <p14:cNvContentPartPr/>
                <p14:nvPr/>
              </p14:nvContentPartPr>
              <p14:xfrm>
                <a:off x="5557500" y="79500"/>
                <a:ext cx="122400" cy="55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E279AC-E48B-4E13-AF50-7F334A61D3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48500" y="70860"/>
                  <a:ext cx="1400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84B519-5485-4B5B-8AFA-C4E1D38D6CF5}"/>
                    </a:ext>
                  </a:extLst>
                </p14:cNvPr>
                <p14:cNvContentPartPr/>
                <p14:nvPr/>
              </p14:nvContentPartPr>
              <p14:xfrm>
                <a:off x="5858820" y="176700"/>
                <a:ext cx="210240" cy="27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84B519-5485-4B5B-8AFA-C4E1D38D6C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9820" y="167700"/>
                  <a:ext cx="227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BEA0F6-478B-49A7-AF46-D6D358B00DF5}"/>
                    </a:ext>
                  </a:extLst>
                </p14:cNvPr>
                <p14:cNvContentPartPr/>
                <p14:nvPr/>
              </p14:nvContentPartPr>
              <p14:xfrm>
                <a:off x="2552220" y="802020"/>
                <a:ext cx="342360" cy="18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BEA0F6-478B-49A7-AF46-D6D358B00D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43580" y="793020"/>
                  <a:ext cx="360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27A062-0AE9-4BCA-859E-336A1FAC8CFC}"/>
                    </a:ext>
                  </a:extLst>
                </p14:cNvPr>
                <p14:cNvContentPartPr/>
                <p14:nvPr/>
              </p14:nvContentPartPr>
              <p14:xfrm>
                <a:off x="2007180" y="1073820"/>
                <a:ext cx="745200" cy="375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27A062-0AE9-4BCA-859E-336A1FAC8C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98180" y="1065180"/>
                  <a:ext cx="762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EFF751-5AA7-46A8-839A-16653AC4628E}"/>
                    </a:ext>
                  </a:extLst>
                </p14:cNvPr>
                <p14:cNvContentPartPr/>
                <p14:nvPr/>
              </p14:nvContentPartPr>
              <p14:xfrm>
                <a:off x="1603620" y="1657380"/>
                <a:ext cx="245160" cy="17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EFF751-5AA7-46A8-839A-16653AC462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4620" y="1648380"/>
                  <a:ext cx="262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5DC9F3-58A0-46DF-9BCA-C7894533B006}"/>
                    </a:ext>
                  </a:extLst>
                </p14:cNvPr>
                <p14:cNvContentPartPr/>
                <p14:nvPr/>
              </p14:nvContentPartPr>
              <p14:xfrm>
                <a:off x="1713060" y="1822260"/>
                <a:ext cx="376200" cy="28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5DC9F3-58A0-46DF-9BCA-C7894533B0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04060" y="1813620"/>
                  <a:ext cx="393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6EE48F-77FB-4602-A285-F3209CB1CC55}"/>
                    </a:ext>
                  </a:extLst>
                </p14:cNvPr>
                <p14:cNvContentPartPr/>
                <p14:nvPr/>
              </p14:nvContentPartPr>
              <p14:xfrm>
                <a:off x="1826100" y="2060580"/>
                <a:ext cx="348840" cy="266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6EE48F-77FB-4602-A285-F3209CB1CC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17100" y="2051940"/>
                  <a:ext cx="366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523EE5-4C69-49FB-8601-B5FF9FF1202B}"/>
                    </a:ext>
                  </a:extLst>
                </p14:cNvPr>
                <p14:cNvContentPartPr/>
                <p14:nvPr/>
              </p14:nvContentPartPr>
              <p14:xfrm>
                <a:off x="2831580" y="1243740"/>
                <a:ext cx="12960" cy="336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523EE5-4C69-49FB-8601-B5FF9FF12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22940" y="1235100"/>
                  <a:ext cx="30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953697-3D45-4439-BCA4-0784B33563F2}"/>
                    </a:ext>
                  </a:extLst>
                </p14:cNvPr>
                <p14:cNvContentPartPr/>
                <p14:nvPr/>
              </p14:nvContentPartPr>
              <p14:xfrm>
                <a:off x="2838780" y="1783380"/>
                <a:ext cx="248400" cy="15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953697-3D45-4439-BCA4-0784B33563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30140" y="1774740"/>
                  <a:ext cx="266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A0C6BE-D2CB-43CF-8519-2F6E1769A024}"/>
                    </a:ext>
                  </a:extLst>
                </p14:cNvPr>
                <p14:cNvContentPartPr/>
                <p14:nvPr/>
              </p14:nvContentPartPr>
              <p14:xfrm>
                <a:off x="3076380" y="1789500"/>
                <a:ext cx="185040" cy="25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A0C6BE-D2CB-43CF-8519-2F6E1769A0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67380" y="1780500"/>
                  <a:ext cx="202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2D2A7E-1FB8-4782-9D90-FBE500CC4F73}"/>
                    </a:ext>
                  </a:extLst>
                </p14:cNvPr>
                <p14:cNvContentPartPr/>
                <p14:nvPr/>
              </p14:nvContentPartPr>
              <p14:xfrm>
                <a:off x="3258180" y="2033580"/>
                <a:ext cx="145800" cy="20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2D2A7E-1FB8-4782-9D90-FBE500CC4F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9180" y="2024940"/>
                  <a:ext cx="163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38D6A6-B22E-41F3-BCF1-47202FFC9AFF}"/>
                    </a:ext>
                  </a:extLst>
                </p14:cNvPr>
                <p14:cNvContentPartPr/>
                <p14:nvPr/>
              </p14:nvContentPartPr>
              <p14:xfrm>
                <a:off x="3028860" y="1214940"/>
                <a:ext cx="958320" cy="17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38D6A6-B22E-41F3-BCF1-47202FFC9A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19860" y="1206300"/>
                  <a:ext cx="975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17A129-AB6E-4686-BA62-76D2B533905A}"/>
                    </a:ext>
                  </a:extLst>
                </p14:cNvPr>
                <p14:cNvContentPartPr/>
                <p14:nvPr/>
              </p14:nvContentPartPr>
              <p14:xfrm>
                <a:off x="4127220" y="1492860"/>
                <a:ext cx="246960" cy="13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17A129-AB6E-4686-BA62-76D2B53390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8220" y="1483860"/>
                  <a:ext cx="264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A64F56-E93F-4C7E-9437-29662AC47075}"/>
                    </a:ext>
                  </a:extLst>
                </p14:cNvPr>
                <p14:cNvContentPartPr/>
                <p14:nvPr/>
              </p14:nvContentPartPr>
              <p14:xfrm>
                <a:off x="4335300" y="1545060"/>
                <a:ext cx="235080" cy="31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A64F56-E93F-4C7E-9437-29662AC47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6300" y="1536420"/>
                  <a:ext cx="252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504585-E5D7-4C35-8660-0E46203CEBC1}"/>
                    </a:ext>
                  </a:extLst>
                </p14:cNvPr>
                <p14:cNvContentPartPr/>
                <p14:nvPr/>
              </p14:nvContentPartPr>
              <p14:xfrm>
                <a:off x="4539060" y="1803180"/>
                <a:ext cx="97200" cy="12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504585-E5D7-4C35-8660-0E46203CE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30420" y="1794540"/>
                  <a:ext cx="114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EF1501-7499-4E42-BE42-8069AE21E1DA}"/>
                    </a:ext>
                  </a:extLst>
                </p14:cNvPr>
                <p14:cNvContentPartPr/>
                <p14:nvPr/>
              </p14:nvContentPartPr>
              <p14:xfrm>
                <a:off x="4581540" y="1767900"/>
                <a:ext cx="156240" cy="3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EF1501-7499-4E42-BE42-8069AE21E1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72540" y="1758900"/>
                  <a:ext cx="17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CF9CE0-C901-43D4-A921-628030CE123C}"/>
                    </a:ext>
                  </a:extLst>
                </p14:cNvPr>
                <p14:cNvContentPartPr/>
                <p14:nvPr/>
              </p14:nvContentPartPr>
              <p14:xfrm>
                <a:off x="3077100" y="826140"/>
                <a:ext cx="1018800" cy="1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CF9CE0-C901-43D4-A921-628030CE12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68460" y="817140"/>
                  <a:ext cx="1036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5A1618-E7FE-42F2-831A-66CCE4A106A1}"/>
                    </a:ext>
                  </a:extLst>
                </p14:cNvPr>
                <p14:cNvContentPartPr/>
                <p14:nvPr/>
              </p14:nvContentPartPr>
              <p14:xfrm>
                <a:off x="3079260" y="764220"/>
                <a:ext cx="1154160" cy="87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5A1618-E7FE-42F2-831A-66CCE4A106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70260" y="755580"/>
                  <a:ext cx="1171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E1B71C-D78D-4D0B-87A6-D4773B9AECF6}"/>
                    </a:ext>
                  </a:extLst>
                </p14:cNvPr>
                <p14:cNvContentPartPr/>
                <p14:nvPr/>
              </p14:nvContentPartPr>
              <p14:xfrm>
                <a:off x="3223980" y="829380"/>
                <a:ext cx="995760" cy="43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E1B71C-D78D-4D0B-87A6-D4773B9AEC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5340" y="820740"/>
                  <a:ext cx="1013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A6BC53-398E-4592-8BE0-8EB702EC490F}"/>
                    </a:ext>
                  </a:extLst>
                </p14:cNvPr>
                <p14:cNvContentPartPr/>
                <p14:nvPr/>
              </p14:nvContentPartPr>
              <p14:xfrm>
                <a:off x="4701780" y="672780"/>
                <a:ext cx="447840" cy="21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A6BC53-398E-4592-8BE0-8EB702EC49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93140" y="664140"/>
                  <a:ext cx="4654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8B0792-81CD-4A82-A1E4-4223C759A779}"/>
              </a:ext>
            </a:extLst>
          </p:cNvPr>
          <p:cNvGrpSpPr/>
          <p:nvPr/>
        </p:nvGrpSpPr>
        <p:grpSpPr>
          <a:xfrm>
            <a:off x="822780" y="1871940"/>
            <a:ext cx="582120" cy="441720"/>
            <a:chOff x="822780" y="1871940"/>
            <a:chExt cx="58212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B5D6F2-B000-4A5F-B613-DB7385492994}"/>
                    </a:ext>
                  </a:extLst>
                </p14:cNvPr>
                <p14:cNvContentPartPr/>
                <p14:nvPr/>
              </p14:nvContentPartPr>
              <p14:xfrm>
                <a:off x="1139580" y="1945380"/>
                <a:ext cx="265320" cy="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B5D6F2-B000-4A5F-B613-DB73854929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0580" y="1936380"/>
                  <a:ext cx="28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13E09F-FA81-4C97-A030-BFFEEF4EA815}"/>
                    </a:ext>
                  </a:extLst>
                </p14:cNvPr>
                <p14:cNvContentPartPr/>
                <p14:nvPr/>
              </p14:nvContentPartPr>
              <p14:xfrm>
                <a:off x="822780" y="1871940"/>
                <a:ext cx="170280" cy="13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13E09F-FA81-4C97-A030-BFFEEF4EA8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3780" y="1863300"/>
                  <a:ext cx="187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6B315B-27B1-4279-9E2A-998D7BFECC75}"/>
                    </a:ext>
                  </a:extLst>
                </p14:cNvPr>
                <p14:cNvContentPartPr/>
                <p14:nvPr/>
              </p14:nvContentPartPr>
              <p14:xfrm>
                <a:off x="838620" y="2100540"/>
                <a:ext cx="234360" cy="2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6B315B-27B1-4279-9E2A-998D7BFECC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9620" y="2091540"/>
                  <a:ext cx="252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AED3C2-8242-40FD-8370-7FFEC777B174}"/>
                    </a:ext>
                  </a:extLst>
                </p14:cNvPr>
                <p14:cNvContentPartPr/>
                <p14:nvPr/>
              </p14:nvContentPartPr>
              <p14:xfrm>
                <a:off x="898020" y="2214660"/>
                <a:ext cx="253440" cy="9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AED3C2-8242-40FD-8370-7FFEC777B1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9380" y="2206020"/>
                  <a:ext cx="2710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1A2026-9F30-45A7-BCA3-C210812CFC7C}"/>
              </a:ext>
            </a:extLst>
          </p:cNvPr>
          <p:cNvGrpSpPr/>
          <p:nvPr/>
        </p:nvGrpSpPr>
        <p:grpSpPr>
          <a:xfrm>
            <a:off x="3337020" y="2370540"/>
            <a:ext cx="751680" cy="615240"/>
            <a:chOff x="3337020" y="2370540"/>
            <a:chExt cx="75168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405323-130B-4E34-8FFE-488F633DE58B}"/>
                    </a:ext>
                  </a:extLst>
                </p14:cNvPr>
                <p14:cNvContentPartPr/>
                <p14:nvPr/>
              </p14:nvContentPartPr>
              <p14:xfrm>
                <a:off x="3337020" y="2370540"/>
                <a:ext cx="304920" cy="26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405323-130B-4E34-8FFE-488F633DE5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8380" y="2361900"/>
                  <a:ext cx="322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C5D508-E60E-47F4-A51B-3371E6DD2F1B}"/>
                    </a:ext>
                  </a:extLst>
                </p14:cNvPr>
                <p14:cNvContentPartPr/>
                <p14:nvPr/>
              </p14:nvContentPartPr>
              <p14:xfrm>
                <a:off x="3762540" y="2425260"/>
                <a:ext cx="171000" cy="20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C5D508-E60E-47F4-A51B-3371E6DD2F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53540" y="2416260"/>
                  <a:ext cx="188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B7DF1C-2BC3-4613-80AA-B350A732A50F}"/>
                    </a:ext>
                  </a:extLst>
                </p14:cNvPr>
                <p14:cNvContentPartPr/>
                <p14:nvPr/>
              </p14:nvContentPartPr>
              <p14:xfrm>
                <a:off x="3740220" y="2710380"/>
                <a:ext cx="308520" cy="2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B7DF1C-2BC3-4613-80AA-B350A732A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1580" y="2701740"/>
                  <a:ext cx="32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5089C9-51AC-4ACA-9854-A210D5B07937}"/>
                    </a:ext>
                  </a:extLst>
                </p14:cNvPr>
                <p14:cNvContentPartPr/>
                <p14:nvPr/>
              </p14:nvContentPartPr>
              <p14:xfrm>
                <a:off x="3868380" y="2800380"/>
                <a:ext cx="220320" cy="18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5089C9-51AC-4ACA-9854-A210D5B079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59380" y="2791380"/>
                  <a:ext cx="2379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2E9613-76B2-45E8-905D-F07B3247D44B}"/>
              </a:ext>
            </a:extLst>
          </p:cNvPr>
          <p:cNvGrpSpPr/>
          <p:nvPr/>
        </p:nvGrpSpPr>
        <p:grpSpPr>
          <a:xfrm>
            <a:off x="4733460" y="2196300"/>
            <a:ext cx="983880" cy="516960"/>
            <a:chOff x="4733460" y="2196300"/>
            <a:chExt cx="98388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55F1C65-06DF-4DB8-AC90-4E601BC67748}"/>
                    </a:ext>
                  </a:extLst>
                </p14:cNvPr>
                <p14:cNvContentPartPr/>
                <p14:nvPr/>
              </p14:nvContentPartPr>
              <p14:xfrm>
                <a:off x="4733460" y="2196300"/>
                <a:ext cx="359640" cy="32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55F1C65-06DF-4DB8-AC90-4E601BC677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4820" y="2187660"/>
                  <a:ext cx="3772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1E9C97-19F0-444B-9F22-92D9BDCB71BA}"/>
                    </a:ext>
                  </a:extLst>
                </p14:cNvPr>
                <p14:cNvContentPartPr/>
                <p14:nvPr/>
              </p14:nvContentPartPr>
              <p14:xfrm>
                <a:off x="5296140" y="2469540"/>
                <a:ext cx="280080" cy="161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1E9C97-19F0-444B-9F22-92D9BDCB71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87140" y="2460540"/>
                  <a:ext cx="297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F4E418-6673-4C1C-800D-A593AB6DF279}"/>
                    </a:ext>
                  </a:extLst>
                </p14:cNvPr>
                <p14:cNvContentPartPr/>
                <p14:nvPr/>
              </p14:nvContentPartPr>
              <p14:xfrm>
                <a:off x="5371740" y="2680500"/>
                <a:ext cx="345600" cy="3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F4E418-6673-4C1C-800D-A593AB6DF2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2740" y="2671500"/>
                  <a:ext cx="3632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E7902B-BE96-47FD-8500-EEF24005D96E}"/>
                  </a:ext>
                </a:extLst>
              </p14:cNvPr>
              <p14:cNvContentPartPr/>
              <p14:nvPr/>
            </p14:nvContentPartPr>
            <p14:xfrm>
              <a:off x="5424660" y="2852580"/>
              <a:ext cx="171000" cy="136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E7902B-BE96-47FD-8500-EEF24005D9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15660" y="2843940"/>
                <a:ext cx="18864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F6FB4B3-1EF9-49DD-BA94-B07D5749EFCC}"/>
              </a:ext>
            </a:extLst>
          </p:cNvPr>
          <p:cNvGrpSpPr/>
          <p:nvPr/>
        </p:nvGrpSpPr>
        <p:grpSpPr>
          <a:xfrm>
            <a:off x="4910940" y="1300980"/>
            <a:ext cx="3168360" cy="611640"/>
            <a:chOff x="4910940" y="1300980"/>
            <a:chExt cx="316836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5D87D3-448C-4ED5-BEBC-A83997F9BDEA}"/>
                    </a:ext>
                  </a:extLst>
                </p14:cNvPr>
                <p14:cNvContentPartPr/>
                <p14:nvPr/>
              </p14:nvContentPartPr>
              <p14:xfrm>
                <a:off x="4910940" y="1556220"/>
                <a:ext cx="712080" cy="3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5D87D3-448C-4ED5-BEBC-A83997F9BD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01940" y="1547580"/>
                  <a:ext cx="729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B3FC1B-018B-4E8E-B65E-96309CB17AFF}"/>
                    </a:ext>
                  </a:extLst>
                </p14:cNvPr>
                <p14:cNvContentPartPr/>
                <p14:nvPr/>
              </p14:nvContentPartPr>
              <p14:xfrm>
                <a:off x="5862780" y="1370100"/>
                <a:ext cx="275760" cy="20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B3FC1B-018B-4E8E-B65E-96309CB17A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53780" y="1361460"/>
                  <a:ext cx="293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4C1E8D-A532-400C-9DF4-5F0536FF4408}"/>
                    </a:ext>
                  </a:extLst>
                </p14:cNvPr>
                <p14:cNvContentPartPr/>
                <p14:nvPr/>
              </p14:nvContentPartPr>
              <p14:xfrm>
                <a:off x="5957820" y="1601580"/>
                <a:ext cx="298800" cy="4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4C1E8D-A532-400C-9DF4-5F0536FF44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49180" y="1592580"/>
                  <a:ext cx="316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6003C1-B602-457B-91CB-07BFA9B1DBE7}"/>
                    </a:ext>
                  </a:extLst>
                </p14:cNvPr>
                <p14:cNvContentPartPr/>
                <p14:nvPr/>
              </p14:nvContentPartPr>
              <p14:xfrm>
                <a:off x="6061860" y="1741620"/>
                <a:ext cx="30348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6003C1-B602-457B-91CB-07BFA9B1DB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52860" y="1732980"/>
                  <a:ext cx="321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296EB5-E544-47F1-AFB5-16160F1EFB33}"/>
                    </a:ext>
                  </a:extLst>
                </p14:cNvPr>
                <p14:cNvContentPartPr/>
                <p14:nvPr/>
              </p14:nvContentPartPr>
              <p14:xfrm>
                <a:off x="6432300" y="1455780"/>
                <a:ext cx="164880" cy="231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296EB5-E544-47F1-AFB5-16160F1EFB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23660" y="1447140"/>
                  <a:ext cx="182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FA5CDC-0315-419B-AE7E-8535026EFFD8}"/>
                    </a:ext>
                  </a:extLst>
                </p14:cNvPr>
                <p14:cNvContentPartPr/>
                <p14:nvPr/>
              </p14:nvContentPartPr>
              <p14:xfrm>
                <a:off x="6815340" y="1385940"/>
                <a:ext cx="184320" cy="148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FA5CDC-0315-419B-AE7E-8535026EFF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06700" y="1376940"/>
                  <a:ext cx="201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8EA8B3-842F-46E2-B1AA-E4047D883612}"/>
                    </a:ext>
                  </a:extLst>
                </p14:cNvPr>
                <p14:cNvContentPartPr/>
                <p14:nvPr/>
              </p14:nvContentPartPr>
              <p14:xfrm>
                <a:off x="6821100" y="1562340"/>
                <a:ext cx="406800" cy="2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8EA8B3-842F-46E2-B1AA-E4047D8836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2460" y="1553700"/>
                  <a:ext cx="42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077318-A0BE-436A-BC51-A3146FA9A359}"/>
                    </a:ext>
                  </a:extLst>
                </p14:cNvPr>
                <p14:cNvContentPartPr/>
                <p14:nvPr/>
              </p14:nvContentPartPr>
              <p14:xfrm>
                <a:off x="6949260" y="1684740"/>
                <a:ext cx="160920" cy="184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077318-A0BE-436A-BC51-A3146FA9A3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0260" y="1675740"/>
                  <a:ext cx="178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C360F3-4DF0-4304-893E-2BA12E35F8A4}"/>
                    </a:ext>
                  </a:extLst>
                </p14:cNvPr>
                <p14:cNvContentPartPr/>
                <p14:nvPr/>
              </p14:nvContentPartPr>
              <p14:xfrm>
                <a:off x="7361100" y="1323300"/>
                <a:ext cx="158040" cy="26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C360F3-4DF0-4304-893E-2BA12E35F8A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52460" y="1314660"/>
                  <a:ext cx="175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94E1D4-4CC3-4EDB-8F6E-C144B82DB810}"/>
                    </a:ext>
                  </a:extLst>
                </p14:cNvPr>
                <p14:cNvContentPartPr/>
                <p14:nvPr/>
              </p14:nvContentPartPr>
              <p14:xfrm>
                <a:off x="7736580" y="1300980"/>
                <a:ext cx="193680" cy="156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94E1D4-4CC3-4EDB-8F6E-C144B82DB8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27580" y="1291980"/>
                  <a:ext cx="21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EAF372-D254-4C75-9BFC-AE13F27EE9CB}"/>
                    </a:ext>
                  </a:extLst>
                </p14:cNvPr>
                <p14:cNvContentPartPr/>
                <p14:nvPr/>
              </p14:nvContentPartPr>
              <p14:xfrm>
                <a:off x="7675740" y="1511220"/>
                <a:ext cx="403560" cy="2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EAF372-D254-4C75-9BFC-AE13F27EE9C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7100" y="1502580"/>
                  <a:ext cx="421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26AC75-1244-403B-B02C-B00D8906D86F}"/>
                    </a:ext>
                  </a:extLst>
                </p14:cNvPr>
                <p14:cNvContentPartPr/>
                <p14:nvPr/>
              </p14:nvContentPartPr>
              <p14:xfrm>
                <a:off x="7800660" y="1618860"/>
                <a:ext cx="207000" cy="15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26AC75-1244-403B-B02C-B00D8906D8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91660" y="1609860"/>
                  <a:ext cx="224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6A6C93-905F-4998-902C-3DD100661BD2}"/>
              </a:ext>
            </a:extLst>
          </p:cNvPr>
          <p:cNvGrpSpPr/>
          <p:nvPr/>
        </p:nvGrpSpPr>
        <p:grpSpPr>
          <a:xfrm>
            <a:off x="8649900" y="1843140"/>
            <a:ext cx="331560" cy="185400"/>
            <a:chOff x="8649900" y="1843140"/>
            <a:chExt cx="33156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E742B0-B161-4B44-947B-6E7D4F280FAA}"/>
                    </a:ext>
                  </a:extLst>
                </p14:cNvPr>
                <p14:cNvContentPartPr/>
                <p14:nvPr/>
              </p14:nvContentPartPr>
              <p14:xfrm>
                <a:off x="8649900" y="1843140"/>
                <a:ext cx="115200" cy="174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E742B0-B161-4B44-947B-6E7D4F280F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40900" y="1834140"/>
                  <a:ext cx="13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9ABFAC-A710-45D0-8577-3DD174A5D15F}"/>
                    </a:ext>
                  </a:extLst>
                </p14:cNvPr>
                <p14:cNvContentPartPr/>
                <p14:nvPr/>
              </p14:nvContentPartPr>
              <p14:xfrm>
                <a:off x="8823060" y="1893540"/>
                <a:ext cx="158400" cy="13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9ABFAC-A710-45D0-8577-3DD174A5D1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14420" y="1884900"/>
                  <a:ext cx="1760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5BC52A-B6D1-433C-9B6F-5107DAFE0F7E}"/>
              </a:ext>
            </a:extLst>
          </p:cNvPr>
          <p:cNvGrpSpPr/>
          <p:nvPr/>
        </p:nvGrpSpPr>
        <p:grpSpPr>
          <a:xfrm>
            <a:off x="8285220" y="1415820"/>
            <a:ext cx="814320" cy="321120"/>
            <a:chOff x="8285220" y="1415820"/>
            <a:chExt cx="81432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BB8887-C499-4382-B5B6-EB89D3604114}"/>
                    </a:ext>
                  </a:extLst>
                </p14:cNvPr>
                <p14:cNvContentPartPr/>
                <p14:nvPr/>
              </p14:nvContentPartPr>
              <p14:xfrm>
                <a:off x="8285220" y="1545060"/>
                <a:ext cx="106200" cy="11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BB8887-C499-4382-B5B6-EB89D36041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76220" y="1536420"/>
                  <a:ext cx="123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D07DFD1-F03F-44D1-B013-365B6C6D219A}"/>
                    </a:ext>
                  </a:extLst>
                </p14:cNvPr>
                <p14:cNvContentPartPr/>
                <p14:nvPr/>
              </p14:nvContentPartPr>
              <p14:xfrm>
                <a:off x="8304300" y="1596180"/>
                <a:ext cx="1245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D07DFD1-F03F-44D1-B013-365B6C6D219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95660" y="1587540"/>
                  <a:ext cx="14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884520-2F2E-4A59-8AF1-C71C51A94520}"/>
                    </a:ext>
                  </a:extLst>
                </p14:cNvPr>
                <p14:cNvContentPartPr/>
                <p14:nvPr/>
              </p14:nvContentPartPr>
              <p14:xfrm>
                <a:off x="8548020" y="1415820"/>
                <a:ext cx="190080" cy="19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884520-2F2E-4A59-8AF1-C71C51A945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39020" y="1407180"/>
                  <a:ext cx="20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B5A5A5-7B3C-421D-A21E-AD66B1234EC2}"/>
                    </a:ext>
                  </a:extLst>
                </p14:cNvPr>
                <p14:cNvContentPartPr/>
                <p14:nvPr/>
              </p14:nvContentPartPr>
              <p14:xfrm>
                <a:off x="8831700" y="1434180"/>
                <a:ext cx="27360" cy="22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B5A5A5-7B3C-421D-A21E-AD66B1234E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23060" y="1425540"/>
                  <a:ext cx="45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96DCC6-1B2A-4F22-9D8B-6C8D3B6E8547}"/>
                    </a:ext>
                  </a:extLst>
                </p14:cNvPr>
                <p14:cNvContentPartPr/>
                <p14:nvPr/>
              </p14:nvContentPartPr>
              <p14:xfrm>
                <a:off x="8600940" y="1706340"/>
                <a:ext cx="363240" cy="3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96DCC6-1B2A-4F22-9D8B-6C8D3B6E85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91940" y="1697340"/>
                  <a:ext cx="380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008354-0E58-422E-BA31-8889CB08BBE1}"/>
                    </a:ext>
                  </a:extLst>
                </p14:cNvPr>
                <p14:cNvContentPartPr/>
                <p14:nvPr/>
              </p14:nvContentPartPr>
              <p14:xfrm>
                <a:off x="8953380" y="1497180"/>
                <a:ext cx="146160" cy="19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008354-0E58-422E-BA31-8889CB08BB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4740" y="1488540"/>
                  <a:ext cx="16380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Tree Method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two or more recursive term occurs, then we usually go for Recursive tree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particular method, we draw a recurrence tree and calculate the time taken by every level of the tree. And at the end we add the overall work done at all the levels.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draw recursive tree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draw recurrence tree, we start from the given recurrence relation and keep drawing the tree until we find a particular pattern among all the levels.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7A6188-C91D-44A5-A630-E32A174E39A4}"/>
              </a:ext>
            </a:extLst>
          </p:cNvPr>
          <p:cNvGrpSpPr/>
          <p:nvPr/>
        </p:nvGrpSpPr>
        <p:grpSpPr>
          <a:xfrm>
            <a:off x="6437340" y="1525980"/>
            <a:ext cx="2033640" cy="55440"/>
            <a:chOff x="6437340" y="1525980"/>
            <a:chExt cx="203364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125644-A045-4539-8EEE-9922623912A1}"/>
                    </a:ext>
                  </a:extLst>
                </p14:cNvPr>
                <p14:cNvContentPartPr/>
                <p14:nvPr/>
              </p14:nvContentPartPr>
              <p14:xfrm>
                <a:off x="6437340" y="1570260"/>
                <a:ext cx="481680" cy="1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125644-A045-4539-8EEE-9922623912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8340" y="1561620"/>
                  <a:ext cx="49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D066CB-E426-4D92-BF2C-6D114F7BDFAA}"/>
                    </a:ext>
                  </a:extLst>
                </p14:cNvPr>
                <p14:cNvContentPartPr/>
                <p14:nvPr/>
              </p14:nvContentPartPr>
              <p14:xfrm>
                <a:off x="7265340" y="1525980"/>
                <a:ext cx="570600" cy="3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D066CB-E426-4D92-BF2C-6D114F7BDF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56340" y="1517340"/>
                  <a:ext cx="588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924199-6ED9-47D7-ABDE-473C608AB0B2}"/>
                    </a:ext>
                  </a:extLst>
                </p14:cNvPr>
                <p14:cNvContentPartPr/>
                <p14:nvPr/>
              </p14:nvContentPartPr>
              <p14:xfrm>
                <a:off x="7996140" y="1529580"/>
                <a:ext cx="47484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924199-6ED9-47D7-ABDE-473C608AB0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87500" y="1520580"/>
                  <a:ext cx="4924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771AE8-9813-425C-BBE6-25382986D494}"/>
                  </a:ext>
                </a:extLst>
              </p14:cNvPr>
              <p14:cNvContentPartPr/>
              <p14:nvPr/>
            </p14:nvContentPartPr>
            <p14:xfrm>
              <a:off x="743940" y="1211700"/>
              <a:ext cx="237960" cy="13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771AE8-9813-425C-BBE6-25382986D4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300" y="1203060"/>
                <a:ext cx="255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2037FD-C18A-4BB5-B4C7-608CB1B748D6}"/>
                  </a:ext>
                </a:extLst>
              </p14:cNvPr>
              <p14:cNvContentPartPr/>
              <p14:nvPr/>
            </p14:nvContentPartPr>
            <p14:xfrm>
              <a:off x="1497780" y="1163460"/>
              <a:ext cx="243720" cy="12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2037FD-C18A-4BB5-B4C7-608CB1B748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9140" y="1154820"/>
                <a:ext cx="26136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16C0EFC-766B-4334-99DC-E3A33FBC8B5A}"/>
              </a:ext>
            </a:extLst>
          </p:cNvPr>
          <p:cNvGrpSpPr/>
          <p:nvPr/>
        </p:nvGrpSpPr>
        <p:grpSpPr>
          <a:xfrm>
            <a:off x="4140900" y="51780"/>
            <a:ext cx="4507560" cy="1109880"/>
            <a:chOff x="4140900" y="51780"/>
            <a:chExt cx="4507560" cy="11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058C44-EFDD-41B6-A701-2C749AE38E2B}"/>
                    </a:ext>
                  </a:extLst>
                </p14:cNvPr>
                <p14:cNvContentPartPr/>
                <p14:nvPr/>
              </p14:nvContentPartPr>
              <p14:xfrm>
                <a:off x="4140900" y="136020"/>
                <a:ext cx="119880" cy="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058C44-EFDD-41B6-A701-2C749AE38E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31900" y="127020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E4FC26-8B3F-43AE-8DD7-0798BC5B5E18}"/>
                    </a:ext>
                  </a:extLst>
                </p14:cNvPr>
                <p14:cNvContentPartPr/>
                <p14:nvPr/>
              </p14:nvContentPartPr>
              <p14:xfrm>
                <a:off x="4220460" y="136740"/>
                <a:ext cx="33480" cy="12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E4FC26-8B3F-43AE-8DD7-0798BC5B5E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460" y="128100"/>
                  <a:ext cx="51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B21970-8CA1-4EEF-B5CF-565944581321}"/>
                    </a:ext>
                  </a:extLst>
                </p14:cNvPr>
                <p14:cNvContentPartPr/>
                <p14:nvPr/>
              </p14:nvContentPartPr>
              <p14:xfrm>
                <a:off x="4377420" y="96060"/>
                <a:ext cx="114840" cy="21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B21970-8CA1-4EEF-B5CF-5659445813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8780" y="87060"/>
                  <a:ext cx="132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AB1EFB-E42F-493A-A1E8-36B73D540B5C}"/>
                    </a:ext>
                  </a:extLst>
                </p14:cNvPr>
                <p14:cNvContentPartPr/>
                <p14:nvPr/>
              </p14:nvContentPartPr>
              <p14:xfrm>
                <a:off x="4545900" y="126300"/>
                <a:ext cx="144360" cy="17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AB1EFB-E42F-493A-A1E8-36B73D540B5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37260" y="117660"/>
                  <a:ext cx="162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35B2F5-2180-48C2-8B9A-1DF574AC90BA}"/>
                    </a:ext>
                  </a:extLst>
                </p14:cNvPr>
                <p14:cNvContentPartPr/>
                <p14:nvPr/>
              </p14:nvContentPartPr>
              <p14:xfrm>
                <a:off x="4773060" y="101100"/>
                <a:ext cx="68760" cy="24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35B2F5-2180-48C2-8B9A-1DF574AC90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4420" y="92460"/>
                  <a:ext cx="86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0DD3A6-0BAA-48C9-A1E5-61EA745A11B5}"/>
                    </a:ext>
                  </a:extLst>
                </p14:cNvPr>
                <p14:cNvContentPartPr/>
                <p14:nvPr/>
              </p14:nvContentPartPr>
              <p14:xfrm>
                <a:off x="5016420" y="232860"/>
                <a:ext cx="108000" cy="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0DD3A6-0BAA-48C9-A1E5-61EA745A11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07780" y="224220"/>
                  <a:ext cx="125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6DFA69-53ED-44DE-9287-4F71B3979FF5}"/>
                    </a:ext>
                  </a:extLst>
                </p14:cNvPr>
                <p14:cNvContentPartPr/>
                <p14:nvPr/>
              </p14:nvContentPartPr>
              <p14:xfrm>
                <a:off x="5034780" y="304860"/>
                <a:ext cx="104400" cy="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6DFA69-53ED-44DE-9287-4F71B3979F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26140" y="295860"/>
                  <a:ext cx="12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3A2583-F8BD-4E44-A713-AFE688836BC3}"/>
                    </a:ext>
                  </a:extLst>
                </p14:cNvPr>
                <p14:cNvContentPartPr/>
                <p14:nvPr/>
              </p14:nvContentPartPr>
              <p14:xfrm>
                <a:off x="5326380" y="134940"/>
                <a:ext cx="86400" cy="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3A2583-F8BD-4E44-A713-AFE688836B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17380" y="126300"/>
                  <a:ext cx="104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59FF95-B679-4ABD-A2C8-82FBC95F5D7A}"/>
                    </a:ext>
                  </a:extLst>
                </p14:cNvPr>
                <p14:cNvContentPartPr/>
                <p14:nvPr/>
              </p14:nvContentPartPr>
              <p14:xfrm>
                <a:off x="5331420" y="134940"/>
                <a:ext cx="75600" cy="11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59FF95-B679-4ABD-A2C8-82FBC95F5D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22420" y="126300"/>
                  <a:ext cx="93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E681A2-2CA8-4EBF-B40D-CE856DA3E55A}"/>
                    </a:ext>
                  </a:extLst>
                </p14:cNvPr>
                <p14:cNvContentPartPr/>
                <p14:nvPr/>
              </p14:nvContentPartPr>
              <p14:xfrm>
                <a:off x="5342580" y="137100"/>
                <a:ext cx="83520" cy="13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E681A2-2CA8-4EBF-B40D-CE856DA3E5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33580" y="128100"/>
                  <a:ext cx="101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3C7C74-9EA4-46D0-AA78-4E1C6F79CEEF}"/>
                    </a:ext>
                  </a:extLst>
                </p14:cNvPr>
                <p14:cNvContentPartPr/>
                <p14:nvPr/>
              </p14:nvContentPartPr>
              <p14:xfrm>
                <a:off x="5395500" y="139260"/>
                <a:ext cx="65160" cy="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3C7C74-9EA4-46D0-AA78-4E1C6F79CE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86860" y="130620"/>
                  <a:ext cx="82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410F3B-CFFF-4F26-B03D-EAA072858FCA}"/>
                    </a:ext>
                  </a:extLst>
                </p14:cNvPr>
                <p14:cNvContentPartPr/>
                <p14:nvPr/>
              </p14:nvContentPartPr>
              <p14:xfrm>
                <a:off x="5582340" y="51780"/>
                <a:ext cx="164880" cy="57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410F3B-CFFF-4F26-B03D-EAA072858FC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3700" y="43140"/>
                  <a:ext cx="1825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D2E20D-DBCD-490E-BA2A-ACDCDDCEAEDB}"/>
                    </a:ext>
                  </a:extLst>
                </p14:cNvPr>
                <p14:cNvContentPartPr/>
                <p14:nvPr/>
              </p14:nvContentPartPr>
              <p14:xfrm>
                <a:off x="5756580" y="134220"/>
                <a:ext cx="225000" cy="16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D2E20D-DBCD-490E-BA2A-ACDCDDCEAE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47940" y="125580"/>
                  <a:ext cx="242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EDC22D-5601-4593-9AFF-95E774869006}"/>
                    </a:ext>
                  </a:extLst>
                </p14:cNvPr>
                <p14:cNvContentPartPr/>
                <p14:nvPr/>
              </p14:nvContentPartPr>
              <p14:xfrm>
                <a:off x="5783580" y="377580"/>
                <a:ext cx="225720" cy="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EDC22D-5601-4593-9AFF-95E7748690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74940" y="368580"/>
                  <a:ext cx="243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8743C1-33D4-4896-A0CB-DC7493AB50F3}"/>
                    </a:ext>
                  </a:extLst>
                </p14:cNvPr>
                <p14:cNvContentPartPr/>
                <p14:nvPr/>
              </p14:nvContentPartPr>
              <p14:xfrm>
                <a:off x="5919300" y="452100"/>
                <a:ext cx="160920" cy="11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8743C1-33D4-4896-A0CB-DC7493AB50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10660" y="443100"/>
                  <a:ext cx="178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6974EB-CCF8-4F0D-8ED2-D0F883E492A3}"/>
                    </a:ext>
                  </a:extLst>
                </p14:cNvPr>
                <p14:cNvContentPartPr/>
                <p14:nvPr/>
              </p14:nvContentPartPr>
              <p14:xfrm>
                <a:off x="6128100" y="102900"/>
                <a:ext cx="134280" cy="52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6974EB-CCF8-4F0D-8ED2-D0F883E49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19460" y="94260"/>
                  <a:ext cx="1519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E825A2-ED22-44C0-91C1-FFFF0DFC9701}"/>
                    </a:ext>
                  </a:extLst>
                </p14:cNvPr>
                <p14:cNvContentPartPr/>
                <p14:nvPr/>
              </p14:nvContentPartPr>
              <p14:xfrm>
                <a:off x="6417540" y="270300"/>
                <a:ext cx="125640" cy="1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E825A2-ED22-44C0-91C1-FFFF0DFC97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08900" y="261300"/>
                  <a:ext cx="143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BA3015-FE8D-4E11-9DFF-77A41CA6302B}"/>
                    </a:ext>
                  </a:extLst>
                </p14:cNvPr>
                <p14:cNvContentPartPr/>
                <p14:nvPr/>
              </p14:nvContentPartPr>
              <p14:xfrm>
                <a:off x="6461100" y="200100"/>
                <a:ext cx="51480" cy="21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BA3015-FE8D-4E11-9DFF-77A41CA630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52100" y="191100"/>
                  <a:ext cx="69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5A8533-E17B-46A9-96AD-25B8B92CB459}"/>
                    </a:ext>
                  </a:extLst>
                </p14:cNvPr>
                <p14:cNvContentPartPr/>
                <p14:nvPr/>
              </p14:nvContentPartPr>
              <p14:xfrm>
                <a:off x="6753420" y="176340"/>
                <a:ext cx="275760" cy="15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5A8533-E17B-46A9-96AD-25B8B92CB4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44780" y="167340"/>
                  <a:ext cx="293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EF5C06-7F69-48CE-9856-5C9ED4DC7BB8}"/>
                    </a:ext>
                  </a:extLst>
                </p14:cNvPr>
                <p14:cNvContentPartPr/>
                <p14:nvPr/>
              </p14:nvContentPartPr>
              <p14:xfrm>
                <a:off x="4966380" y="782940"/>
                <a:ext cx="55080" cy="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EF5C06-7F69-48CE-9856-5C9ED4DC7B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57740" y="773940"/>
                  <a:ext cx="72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14AA56-D568-4461-9964-093DFAF297B6}"/>
                    </a:ext>
                  </a:extLst>
                </p14:cNvPr>
                <p14:cNvContentPartPr/>
                <p14:nvPr/>
              </p14:nvContentPartPr>
              <p14:xfrm>
                <a:off x="4975020" y="877260"/>
                <a:ext cx="122760" cy="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14AA56-D568-4461-9964-093DFAF297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66380" y="868620"/>
                  <a:ext cx="140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31D0F7-2405-4B3A-A46D-120BE6B46EEE}"/>
                    </a:ext>
                  </a:extLst>
                </p14:cNvPr>
                <p14:cNvContentPartPr/>
                <p14:nvPr/>
              </p14:nvContentPartPr>
              <p14:xfrm>
                <a:off x="5330340" y="759540"/>
                <a:ext cx="100080" cy="21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31D0F7-2405-4B3A-A46D-120BE6B46E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21700" y="750540"/>
                  <a:ext cx="117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503365-343B-4E2F-8CC5-751613C207D5}"/>
                    </a:ext>
                  </a:extLst>
                </p14:cNvPr>
                <p14:cNvContentPartPr/>
                <p14:nvPr/>
              </p14:nvContentPartPr>
              <p14:xfrm>
                <a:off x="5561820" y="724980"/>
                <a:ext cx="132480" cy="39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503365-343B-4E2F-8CC5-751613C207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53180" y="716340"/>
                  <a:ext cx="150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26B8DD-4D1F-4746-B8A0-7916F50D53A4}"/>
                    </a:ext>
                  </a:extLst>
                </p14:cNvPr>
                <p14:cNvContentPartPr/>
                <p14:nvPr/>
              </p14:nvContentPartPr>
              <p14:xfrm>
                <a:off x="5749020" y="754140"/>
                <a:ext cx="245880" cy="12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26B8DD-4D1F-4746-B8A0-7916F50D53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40020" y="745500"/>
                  <a:ext cx="263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2E1C3D-47DB-4375-A6A5-EC3C1F5BAB80}"/>
                    </a:ext>
                  </a:extLst>
                </p14:cNvPr>
                <p14:cNvContentPartPr/>
                <p14:nvPr/>
              </p14:nvContentPartPr>
              <p14:xfrm>
                <a:off x="5806620" y="938100"/>
                <a:ext cx="217080" cy="9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2E1C3D-47DB-4375-A6A5-EC3C1F5BAB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97980" y="929100"/>
                  <a:ext cx="23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182B73-AFD4-441B-9449-49166C83487F}"/>
                    </a:ext>
                  </a:extLst>
                </p14:cNvPr>
                <p14:cNvContentPartPr/>
                <p14:nvPr/>
              </p14:nvContentPartPr>
              <p14:xfrm>
                <a:off x="5930100" y="1040340"/>
                <a:ext cx="200520" cy="7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182B73-AFD4-441B-9449-49166C8348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21460" y="1031340"/>
                  <a:ext cx="218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61BD66-8E79-44FF-9B3D-1DB6FDEC6E10}"/>
                    </a:ext>
                  </a:extLst>
                </p14:cNvPr>
                <p14:cNvContentPartPr/>
                <p14:nvPr/>
              </p14:nvContentPartPr>
              <p14:xfrm>
                <a:off x="6129180" y="716340"/>
                <a:ext cx="106920" cy="445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61BD66-8E79-44FF-9B3D-1DB6FDEC6E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20180" y="707340"/>
                  <a:ext cx="1245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872884-EC0C-4075-89D2-8B7A060B15F3}"/>
                    </a:ext>
                  </a:extLst>
                </p14:cNvPr>
                <p14:cNvContentPartPr/>
                <p14:nvPr/>
              </p14:nvContentPartPr>
              <p14:xfrm>
                <a:off x="6457500" y="866820"/>
                <a:ext cx="144000" cy="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872884-EC0C-4075-89D2-8B7A060B15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8500" y="858180"/>
                  <a:ext cx="161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27152A-D828-4C6F-93BC-065EB1EED9C9}"/>
                    </a:ext>
                  </a:extLst>
                </p14:cNvPr>
                <p14:cNvContentPartPr/>
                <p14:nvPr/>
              </p14:nvContentPartPr>
              <p14:xfrm>
                <a:off x="6480540" y="793020"/>
                <a:ext cx="10800" cy="21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27152A-D828-4C6F-93BC-065EB1EED9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1540" y="784020"/>
                  <a:ext cx="28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733E8F-26DC-46F2-95AE-2B56A3B46674}"/>
                    </a:ext>
                  </a:extLst>
                </p14:cNvPr>
                <p14:cNvContentPartPr/>
                <p14:nvPr/>
              </p14:nvContentPartPr>
              <p14:xfrm>
                <a:off x="6838380" y="757020"/>
                <a:ext cx="113760" cy="176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733E8F-26DC-46F2-95AE-2B56A3B466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29740" y="748020"/>
                  <a:ext cx="131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CFBCBD-B998-4CF1-AE54-C0A943B775D2}"/>
                    </a:ext>
                  </a:extLst>
                </p14:cNvPr>
                <p14:cNvContentPartPr/>
                <p14:nvPr/>
              </p14:nvContentPartPr>
              <p14:xfrm>
                <a:off x="7099380" y="641820"/>
                <a:ext cx="142920" cy="46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CFBCBD-B998-4CF1-AE54-C0A943B775D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90380" y="632820"/>
                  <a:ext cx="1605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5B93CF-E9A8-40B5-8580-ACB85368F5A1}"/>
                    </a:ext>
                  </a:extLst>
                </p14:cNvPr>
                <p14:cNvContentPartPr/>
                <p14:nvPr/>
              </p14:nvContentPartPr>
              <p14:xfrm>
                <a:off x="7297740" y="673500"/>
                <a:ext cx="262080" cy="15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5B93CF-E9A8-40B5-8580-ACB85368F5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88740" y="664860"/>
                  <a:ext cx="279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941026-7A84-4543-8DC4-F916A4BEF008}"/>
                    </a:ext>
                  </a:extLst>
                </p14:cNvPr>
                <p14:cNvContentPartPr/>
                <p14:nvPr/>
              </p14:nvContentPartPr>
              <p14:xfrm>
                <a:off x="7336980" y="862500"/>
                <a:ext cx="320040" cy="1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941026-7A84-4543-8DC4-F916A4BEF0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28340" y="853860"/>
                  <a:ext cx="337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AC210B-A600-4848-A00E-301C15736081}"/>
                    </a:ext>
                  </a:extLst>
                </p14:cNvPr>
                <p14:cNvContentPartPr/>
                <p14:nvPr/>
              </p14:nvContentPartPr>
              <p14:xfrm>
                <a:off x="7457220" y="946380"/>
                <a:ext cx="145800" cy="12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AC210B-A600-4848-A00E-301C1573608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48580" y="937740"/>
                  <a:ext cx="163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BF5E9D-EBCE-4040-99C8-FAE8C60F51BA}"/>
                    </a:ext>
                  </a:extLst>
                </p14:cNvPr>
                <p14:cNvContentPartPr/>
                <p14:nvPr/>
              </p14:nvContentPartPr>
              <p14:xfrm>
                <a:off x="7745220" y="571620"/>
                <a:ext cx="133200" cy="47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BF5E9D-EBCE-4040-99C8-FAE8C60F51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36220" y="562620"/>
                  <a:ext cx="1508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EB13C1-75D4-44E5-B8EF-789E8E7DF2E3}"/>
                    </a:ext>
                  </a:extLst>
                </p14:cNvPr>
                <p14:cNvContentPartPr/>
                <p14:nvPr/>
              </p14:nvContentPartPr>
              <p14:xfrm>
                <a:off x="8052300" y="785460"/>
                <a:ext cx="129240" cy="1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EB13C1-75D4-44E5-B8EF-789E8E7DF2E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43660" y="776820"/>
                  <a:ext cx="146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F5C546-FE71-4673-9315-72371338C1E5}"/>
                    </a:ext>
                  </a:extLst>
                </p14:cNvPr>
                <p14:cNvContentPartPr/>
                <p14:nvPr/>
              </p14:nvContentPartPr>
              <p14:xfrm>
                <a:off x="8094420" y="731100"/>
                <a:ext cx="3240" cy="17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F5C546-FE71-4673-9315-72371338C1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85780" y="722100"/>
                  <a:ext cx="20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610B19-0DF7-410F-9B5E-D4D3E55D343B}"/>
                    </a:ext>
                  </a:extLst>
                </p14:cNvPr>
                <p14:cNvContentPartPr/>
                <p14:nvPr/>
              </p14:nvContentPartPr>
              <p14:xfrm>
                <a:off x="8327340" y="707700"/>
                <a:ext cx="321120" cy="17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610B19-0DF7-410F-9B5E-D4D3E55D34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18340" y="699060"/>
                  <a:ext cx="3387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AA8DD4-E20D-4AB5-8A9B-C8289D5CD46B}"/>
                  </a:ext>
                </a:extLst>
              </p14:cNvPr>
              <p14:cNvContentPartPr/>
              <p14:nvPr/>
            </p14:nvContentPartPr>
            <p14:xfrm>
              <a:off x="5370660" y="1181460"/>
              <a:ext cx="740520" cy="4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AA8DD4-E20D-4AB5-8A9B-C8289D5CD46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62020" y="1172460"/>
                <a:ext cx="758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3EB816-8DD1-4423-91B1-D8754AED6F7D}"/>
                  </a:ext>
                </a:extLst>
              </p14:cNvPr>
              <p14:cNvContentPartPr/>
              <p14:nvPr/>
            </p14:nvContentPartPr>
            <p14:xfrm>
              <a:off x="6985260" y="1158060"/>
              <a:ext cx="715320" cy="56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3EB816-8DD1-4423-91B1-D8754AED6F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976620" y="1149060"/>
                <a:ext cx="73296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C5EC-3008-48D3-842F-F2DAFAFFC6D1}"/>
              </a:ext>
            </a:extLst>
          </p:cNvPr>
          <p:cNvGrpSpPr/>
          <p:nvPr/>
        </p:nvGrpSpPr>
        <p:grpSpPr>
          <a:xfrm>
            <a:off x="4156020" y="725700"/>
            <a:ext cx="650160" cy="273960"/>
            <a:chOff x="4156020" y="725700"/>
            <a:chExt cx="6501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27B3AB-41B5-4CEE-835F-AA2586E8B146}"/>
                    </a:ext>
                  </a:extLst>
                </p14:cNvPr>
                <p14:cNvContentPartPr/>
                <p14:nvPr/>
              </p14:nvContentPartPr>
              <p14:xfrm>
                <a:off x="4156020" y="749100"/>
                <a:ext cx="135720" cy="19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27B3AB-41B5-4CEE-835F-AA2586E8B1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47380" y="740460"/>
                  <a:ext cx="153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56472C-293C-4137-8890-0A3E9C9E6AA3}"/>
                    </a:ext>
                  </a:extLst>
                </p14:cNvPr>
                <p14:cNvContentPartPr/>
                <p14:nvPr/>
              </p14:nvContentPartPr>
              <p14:xfrm>
                <a:off x="4380300" y="728580"/>
                <a:ext cx="134280" cy="20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56472C-293C-4137-8890-0A3E9C9E6A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71300" y="719940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638791-0374-4E61-831F-6DD59B025508}"/>
                    </a:ext>
                  </a:extLst>
                </p14:cNvPr>
                <p14:cNvContentPartPr/>
                <p14:nvPr/>
              </p14:nvContentPartPr>
              <p14:xfrm>
                <a:off x="4551300" y="766380"/>
                <a:ext cx="144000" cy="15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638791-0374-4E61-831F-6DD59B02550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42660" y="757740"/>
                  <a:ext cx="161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290D05-365E-47C4-8F25-31E2DC06FBC9}"/>
                    </a:ext>
                  </a:extLst>
                </p14:cNvPr>
                <p14:cNvContentPartPr/>
                <p14:nvPr/>
              </p14:nvContentPartPr>
              <p14:xfrm>
                <a:off x="4758660" y="725700"/>
                <a:ext cx="47520" cy="273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290D05-365E-47C4-8F25-31E2DC06FBC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49660" y="717060"/>
                  <a:ext cx="6516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633D56-5160-4548-A96A-EE7676334705}"/>
                  </a:ext>
                </a:extLst>
              </p14:cNvPr>
              <p14:cNvContentPartPr/>
              <p14:nvPr/>
            </p14:nvContentPartPr>
            <p14:xfrm>
              <a:off x="205380" y="498540"/>
              <a:ext cx="378360" cy="410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633D56-5160-4548-A96A-EE767633470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96740" y="489540"/>
                <a:ext cx="396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DB6B7F0-E617-43DE-AB91-0E48F9161FF1}"/>
                  </a:ext>
                </a:extLst>
              </p14:cNvPr>
              <p14:cNvContentPartPr/>
              <p14:nvPr/>
            </p14:nvContentPartPr>
            <p14:xfrm>
              <a:off x="1623060" y="903180"/>
              <a:ext cx="5565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DB6B7F0-E617-43DE-AB91-0E48F9161FF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614060" y="894540"/>
                <a:ext cx="57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8953B78-4F29-4B97-BFC1-B5BDD01D412B}"/>
                  </a:ext>
                </a:extLst>
              </p14:cNvPr>
              <p14:cNvContentPartPr/>
              <p14:nvPr/>
            </p14:nvContentPartPr>
            <p14:xfrm>
              <a:off x="2570580" y="907500"/>
              <a:ext cx="592920" cy="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8953B78-4F29-4B97-BFC1-B5BDD01D412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561580" y="898860"/>
                <a:ext cx="6105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8A2C3-B1B2-40F3-886D-9212A63BD803}"/>
              </a:ext>
            </a:extLst>
          </p:cNvPr>
          <p:cNvGrpSpPr/>
          <p:nvPr/>
        </p:nvGrpSpPr>
        <p:grpSpPr>
          <a:xfrm>
            <a:off x="3421620" y="435180"/>
            <a:ext cx="698040" cy="498960"/>
            <a:chOff x="3421620" y="435180"/>
            <a:chExt cx="69804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7EA4E0-3F29-4131-9166-F884616EDA46}"/>
                    </a:ext>
                  </a:extLst>
                </p14:cNvPr>
                <p14:cNvContentPartPr/>
                <p14:nvPr/>
              </p14:nvContentPartPr>
              <p14:xfrm>
                <a:off x="3421620" y="435180"/>
                <a:ext cx="326880" cy="49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7EA4E0-3F29-4131-9166-F884616EDA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12980" y="426180"/>
                  <a:ext cx="344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6B51E2-7736-4869-8FEA-8726148632F6}"/>
                    </a:ext>
                  </a:extLst>
                </p14:cNvPr>
                <p14:cNvContentPartPr/>
                <p14:nvPr/>
              </p14:nvContentPartPr>
              <p14:xfrm>
                <a:off x="3854700" y="740460"/>
                <a:ext cx="264960" cy="7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6B51E2-7736-4869-8FEA-8726148632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46060" y="731820"/>
                  <a:ext cx="282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6981BE-1D5C-4672-AF07-2B06509842BE}"/>
                    </a:ext>
                  </a:extLst>
                </p14:cNvPr>
                <p14:cNvContentPartPr/>
                <p14:nvPr/>
              </p14:nvContentPartPr>
              <p14:xfrm>
                <a:off x="3962700" y="698340"/>
                <a:ext cx="110880" cy="15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6981BE-1D5C-4672-AF07-2B06509842B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53700" y="689340"/>
                  <a:ext cx="12852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7A70322-E802-459B-87F6-F1517D4EECCE}"/>
                  </a:ext>
                </a:extLst>
              </p14:cNvPr>
              <p14:cNvContentPartPr/>
              <p14:nvPr/>
            </p14:nvContentPartPr>
            <p14:xfrm>
              <a:off x="625140" y="1516620"/>
              <a:ext cx="362880" cy="28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7A70322-E802-459B-87F6-F1517D4EECC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6500" y="1507620"/>
                <a:ext cx="380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2704385-80AE-43FB-938D-B082E86A4641}"/>
                  </a:ext>
                </a:extLst>
              </p14:cNvPr>
              <p14:cNvContentPartPr/>
              <p14:nvPr/>
            </p14:nvContentPartPr>
            <p14:xfrm>
              <a:off x="1337580" y="1482060"/>
              <a:ext cx="390600" cy="1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2704385-80AE-43FB-938D-B082E86A464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28580" y="1473060"/>
                <a:ext cx="408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749BEE-6B72-4D0B-9BE4-424C2D26DE2E}"/>
                  </a:ext>
                </a:extLst>
              </p14:cNvPr>
              <p14:cNvContentPartPr/>
              <p14:nvPr/>
            </p14:nvContentPartPr>
            <p14:xfrm>
              <a:off x="2005020" y="1527060"/>
              <a:ext cx="634680" cy="6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749BEE-6B72-4D0B-9BE4-424C2D26DE2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96380" y="1518060"/>
                <a:ext cx="6523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0596EE1-855D-4697-B803-12C1A4615BD5}"/>
                  </a:ext>
                </a:extLst>
              </p14:cNvPr>
              <p14:cNvContentPartPr/>
              <p14:nvPr/>
            </p14:nvContentPartPr>
            <p14:xfrm>
              <a:off x="4221540" y="2017380"/>
              <a:ext cx="322920" cy="15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0596EE1-855D-4697-B803-12C1A4615BD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12540" y="2008380"/>
                <a:ext cx="340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616B9A-62DF-4BC7-ACB5-102E24C98F1E}"/>
                  </a:ext>
                </a:extLst>
              </p14:cNvPr>
              <p14:cNvContentPartPr/>
              <p14:nvPr/>
            </p14:nvContentPartPr>
            <p14:xfrm>
              <a:off x="4811580" y="1983540"/>
              <a:ext cx="617400" cy="35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616B9A-62DF-4BC7-ACB5-102E24C98F1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02580" y="1974540"/>
                <a:ext cx="635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0E11BB-A8FD-433C-9B60-87E4DB0F92A5}"/>
                  </a:ext>
                </a:extLst>
              </p14:cNvPr>
              <p14:cNvContentPartPr/>
              <p14:nvPr/>
            </p14:nvContentPartPr>
            <p14:xfrm>
              <a:off x="1011780" y="2342100"/>
              <a:ext cx="106200" cy="392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0E11BB-A8FD-433C-9B60-87E4DB0F92A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2780" y="2333100"/>
                <a:ext cx="123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9446C0-55AF-49B5-BE5A-123C9B66E50B}"/>
                  </a:ext>
                </a:extLst>
              </p14:cNvPr>
              <p14:cNvContentPartPr/>
              <p14:nvPr/>
            </p14:nvContentPartPr>
            <p14:xfrm>
              <a:off x="287100" y="1644060"/>
              <a:ext cx="203400" cy="45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9446C0-55AF-49B5-BE5A-123C9B66E5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78100" y="1635060"/>
                <a:ext cx="221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F7AF471-7862-4E53-984E-C0123999EC21}"/>
                  </a:ext>
                </a:extLst>
              </p14:cNvPr>
              <p14:cNvContentPartPr/>
              <p14:nvPr/>
            </p14:nvContentPartPr>
            <p14:xfrm>
              <a:off x="5401620" y="2374860"/>
              <a:ext cx="805320" cy="31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F7AF471-7862-4E53-984E-C0123999EC2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392980" y="2366220"/>
                <a:ext cx="822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D554BA8-7095-4750-A6F9-0ABC1E38F667}"/>
                  </a:ext>
                </a:extLst>
              </p14:cNvPr>
              <p14:cNvContentPartPr/>
              <p14:nvPr/>
            </p14:nvContentPartPr>
            <p14:xfrm>
              <a:off x="6521940" y="2356860"/>
              <a:ext cx="576720" cy="23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D554BA8-7095-4750-A6F9-0ABC1E38F66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512940" y="2347860"/>
                <a:ext cx="59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F46B104-E75A-4C57-AAD4-98606B79BA15}"/>
                  </a:ext>
                </a:extLst>
              </p14:cNvPr>
              <p14:cNvContentPartPr/>
              <p14:nvPr/>
            </p14:nvContentPartPr>
            <p14:xfrm>
              <a:off x="7380180" y="2330580"/>
              <a:ext cx="709200" cy="27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F46B104-E75A-4C57-AAD4-98606B79BA1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371540" y="2321940"/>
                <a:ext cx="7268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90DDE32-FEA0-4950-8247-C0D0438939C9}"/>
                  </a:ext>
                </a:extLst>
              </p14:cNvPr>
              <p14:cNvContentPartPr/>
              <p14:nvPr/>
            </p14:nvContentPartPr>
            <p14:xfrm>
              <a:off x="444060" y="2600940"/>
              <a:ext cx="604800" cy="59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90DDE32-FEA0-4950-8247-C0D0438939C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5420" y="2592300"/>
                <a:ext cx="6224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706AB73-80D1-45FB-AA5D-69320D21D080}"/>
              </a:ext>
            </a:extLst>
          </p:cNvPr>
          <p:cNvGrpSpPr/>
          <p:nvPr/>
        </p:nvGrpSpPr>
        <p:grpSpPr>
          <a:xfrm>
            <a:off x="1591020" y="2287380"/>
            <a:ext cx="605880" cy="255960"/>
            <a:chOff x="1591020" y="2287380"/>
            <a:chExt cx="60588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806F72-A494-4671-AE55-9979D10A1E24}"/>
                    </a:ext>
                  </a:extLst>
                </p14:cNvPr>
                <p14:cNvContentPartPr/>
                <p14:nvPr/>
              </p14:nvContentPartPr>
              <p14:xfrm>
                <a:off x="1591020" y="2287380"/>
                <a:ext cx="605880" cy="2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806F72-A494-4671-AE55-9979D10A1E2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82380" y="2278740"/>
                  <a:ext cx="62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0E5049-5110-4C43-9B00-FD409D410064}"/>
                    </a:ext>
                  </a:extLst>
                </p14:cNvPr>
                <p14:cNvContentPartPr/>
                <p14:nvPr/>
              </p14:nvContentPartPr>
              <p14:xfrm>
                <a:off x="1985940" y="2340660"/>
                <a:ext cx="29160" cy="173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0E5049-5110-4C43-9B00-FD409D41006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76940" y="2332020"/>
                  <a:ext cx="46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1274D4-EC66-4222-9E1A-14C1242FC9B8}"/>
                    </a:ext>
                  </a:extLst>
                </p14:cNvPr>
                <p14:cNvContentPartPr/>
                <p14:nvPr/>
              </p14:nvContentPartPr>
              <p14:xfrm>
                <a:off x="2003220" y="2385660"/>
                <a:ext cx="116640" cy="70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1274D4-EC66-4222-9E1A-14C1242FC9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94220" y="2376660"/>
                  <a:ext cx="134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0A3BDD-D74D-4EC8-B6E5-D1DCA16B8AB7}"/>
                    </a:ext>
                  </a:extLst>
                </p14:cNvPr>
                <p14:cNvContentPartPr/>
                <p14:nvPr/>
              </p14:nvContentPartPr>
              <p14:xfrm>
                <a:off x="2033100" y="2454780"/>
                <a:ext cx="140760" cy="88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0A3BDD-D74D-4EC8-B6E5-D1DCA16B8AB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24460" y="2445780"/>
                  <a:ext cx="1584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E9BF37-86C5-41D9-9B8C-CB686E807B15}"/>
              </a:ext>
            </a:extLst>
          </p:cNvPr>
          <p:cNvGrpSpPr/>
          <p:nvPr/>
        </p:nvGrpSpPr>
        <p:grpSpPr>
          <a:xfrm>
            <a:off x="6795180" y="2476380"/>
            <a:ext cx="728280" cy="304560"/>
            <a:chOff x="6795180" y="2476380"/>
            <a:chExt cx="7282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4B27FE-5E1D-45DF-AC94-848ED0D62DFF}"/>
                    </a:ext>
                  </a:extLst>
                </p14:cNvPr>
                <p14:cNvContentPartPr/>
                <p14:nvPr/>
              </p14:nvContentPartPr>
              <p14:xfrm>
                <a:off x="6795180" y="2476380"/>
                <a:ext cx="30240" cy="19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4B27FE-5E1D-45DF-AC94-848ED0D62DF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6540" y="2467380"/>
                  <a:ext cx="47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A666C5-0513-4B79-84BF-8284C804CB77}"/>
                    </a:ext>
                  </a:extLst>
                </p14:cNvPr>
                <p14:cNvContentPartPr/>
                <p14:nvPr/>
              </p14:nvContentPartPr>
              <p14:xfrm>
                <a:off x="6829020" y="2555940"/>
                <a:ext cx="114840" cy="61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A666C5-0513-4B79-84BF-8284C804CB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20020" y="2547300"/>
                  <a:ext cx="132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A228DA-AF25-4350-8BA6-9529B60B0CB5}"/>
                    </a:ext>
                  </a:extLst>
                </p14:cNvPr>
                <p14:cNvContentPartPr/>
                <p14:nvPr/>
              </p14:nvContentPartPr>
              <p14:xfrm>
                <a:off x="6850980" y="2529300"/>
                <a:ext cx="324720" cy="153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A228DA-AF25-4350-8BA6-9529B60B0C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42340" y="2520300"/>
                  <a:ext cx="342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8CDDE1-68A1-4B33-BF33-BB8D2F5D9E37}"/>
                    </a:ext>
                  </a:extLst>
                </p14:cNvPr>
                <p14:cNvContentPartPr/>
                <p14:nvPr/>
              </p14:nvContentPartPr>
              <p14:xfrm>
                <a:off x="7023420" y="2529300"/>
                <a:ext cx="176400" cy="118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8CDDE1-68A1-4B33-BF33-BB8D2F5D9E3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14420" y="2520300"/>
                  <a:ext cx="194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0D2A4A-FD9E-4CD2-AE97-E3CDD9C069D2}"/>
                    </a:ext>
                  </a:extLst>
                </p14:cNvPr>
                <p14:cNvContentPartPr/>
                <p14:nvPr/>
              </p14:nvContentPartPr>
              <p14:xfrm>
                <a:off x="7312860" y="2528220"/>
                <a:ext cx="160920" cy="210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0D2A4A-FD9E-4CD2-AE97-E3CDD9C069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03860" y="2519580"/>
                  <a:ext cx="178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31928AA-C2D7-4382-AF97-F670B69DD9FE}"/>
                    </a:ext>
                  </a:extLst>
                </p14:cNvPr>
                <p14:cNvContentPartPr/>
                <p14:nvPr/>
              </p14:nvContentPartPr>
              <p14:xfrm>
                <a:off x="7331220" y="2761860"/>
                <a:ext cx="192240" cy="1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31928AA-C2D7-4382-AF97-F670B69DD9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22580" y="2752860"/>
                  <a:ext cx="2098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4D097CA-5EB5-4726-8519-842FBDA302BF}"/>
                  </a:ext>
                </a:extLst>
              </p14:cNvPr>
              <p14:cNvContentPartPr/>
              <p14:nvPr/>
            </p14:nvContentPartPr>
            <p14:xfrm>
              <a:off x="5425380" y="3613620"/>
              <a:ext cx="460440" cy="12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4D097CA-5EB5-4726-8519-842FBDA302B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16740" y="3604620"/>
                <a:ext cx="478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FD236EC-78B5-46D2-BC3D-1E79E6351751}"/>
                  </a:ext>
                </a:extLst>
              </p14:cNvPr>
              <p14:cNvContentPartPr/>
              <p14:nvPr/>
            </p14:nvContentPartPr>
            <p14:xfrm>
              <a:off x="6280020" y="3569340"/>
              <a:ext cx="725400" cy="33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FD236EC-78B5-46D2-BC3D-1E79E635175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271380" y="3560700"/>
                <a:ext cx="7430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4844E9D-DD9E-4933-B95D-E04EB0DF1E68}"/>
              </a:ext>
            </a:extLst>
          </p:cNvPr>
          <p:cNvGrpSpPr/>
          <p:nvPr/>
        </p:nvGrpSpPr>
        <p:grpSpPr>
          <a:xfrm>
            <a:off x="3995460" y="3890460"/>
            <a:ext cx="1292040" cy="51120"/>
            <a:chOff x="3995460" y="3890460"/>
            <a:chExt cx="129204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99CF31-2EFB-407E-900B-BC4F1AC6F07C}"/>
                    </a:ext>
                  </a:extLst>
                </p14:cNvPr>
                <p14:cNvContentPartPr/>
                <p14:nvPr/>
              </p14:nvContentPartPr>
              <p14:xfrm>
                <a:off x="3995460" y="3894420"/>
                <a:ext cx="483480" cy="4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99CF31-2EFB-407E-900B-BC4F1AC6F07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6460" y="3885420"/>
                  <a:ext cx="501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E55216-B890-4D6A-BA98-FAC2D65155B0}"/>
                    </a:ext>
                  </a:extLst>
                </p14:cNvPr>
                <p14:cNvContentPartPr/>
                <p14:nvPr/>
              </p14:nvContentPartPr>
              <p14:xfrm>
                <a:off x="4684500" y="3890460"/>
                <a:ext cx="603000" cy="32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E55216-B890-4D6A-BA98-FAC2D65155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75860" y="3881820"/>
                  <a:ext cx="62064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8EE5EC8-3DAE-485C-9CB8-F4451864A164}"/>
                  </a:ext>
                </a:extLst>
              </p14:cNvPr>
              <p14:cNvContentPartPr/>
              <p14:nvPr/>
            </p14:nvContentPartPr>
            <p14:xfrm>
              <a:off x="6146100" y="3923580"/>
              <a:ext cx="775800" cy="32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8EE5EC8-3DAE-485C-9CB8-F4451864A16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37460" y="3914580"/>
                <a:ext cx="793440" cy="5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T(n) = T(n/5) + T(4n/5) + n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B84D07-0B1A-4FEF-9E5F-DE45CD9CB081}"/>
                  </a:ext>
                </a:extLst>
              </p14:cNvPr>
              <p14:cNvContentPartPr/>
              <p14:nvPr/>
            </p14:nvContentPartPr>
            <p14:xfrm>
              <a:off x="244620" y="1209180"/>
              <a:ext cx="264960" cy="39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B84D07-0B1A-4FEF-9E5F-DE45CD9CB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80" y="1200180"/>
                <a:ext cx="2826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A180A0-0075-4740-A511-3D323C07D48F}"/>
                  </a:ext>
                </a:extLst>
              </p14:cNvPr>
              <p14:cNvContentPartPr/>
              <p14:nvPr/>
            </p14:nvContentPartPr>
            <p14:xfrm>
              <a:off x="2853900" y="1141140"/>
              <a:ext cx="199080" cy="50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A180A0-0075-4740-A511-3D323C07D4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5260" y="1132500"/>
                <a:ext cx="216720" cy="52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9D2210B-C2B2-4867-A1E3-A53B712A1E50}"/>
              </a:ext>
            </a:extLst>
          </p:cNvPr>
          <p:cNvGrpSpPr/>
          <p:nvPr/>
        </p:nvGrpSpPr>
        <p:grpSpPr>
          <a:xfrm>
            <a:off x="2140020" y="522660"/>
            <a:ext cx="257760" cy="439560"/>
            <a:chOff x="2140020" y="522660"/>
            <a:chExt cx="2577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9D61C7-48A5-4FF1-8F5D-C342AD577DA3}"/>
                    </a:ext>
                  </a:extLst>
                </p14:cNvPr>
                <p14:cNvContentPartPr/>
                <p14:nvPr/>
              </p14:nvContentPartPr>
              <p14:xfrm>
                <a:off x="2140020" y="656940"/>
                <a:ext cx="22320" cy="305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9D61C7-48A5-4FF1-8F5D-C342AD577D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1380" y="647940"/>
                  <a:ext cx="3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533EC-99F3-4928-920E-87A4A90B7147}"/>
                    </a:ext>
                  </a:extLst>
                </p14:cNvPr>
                <p14:cNvContentPartPr/>
                <p14:nvPr/>
              </p14:nvContentPartPr>
              <p14:xfrm>
                <a:off x="2144700" y="579540"/>
                <a:ext cx="201600" cy="11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533EC-99F3-4928-920E-87A4A90B71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35700" y="570540"/>
                  <a:ext cx="219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94F109-2BE4-403E-8CE1-D09520B062CA}"/>
                    </a:ext>
                  </a:extLst>
                </p14:cNvPr>
                <p14:cNvContentPartPr/>
                <p14:nvPr/>
              </p14:nvContentPartPr>
              <p14:xfrm>
                <a:off x="2292660" y="522660"/>
                <a:ext cx="105120" cy="17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94F109-2BE4-403E-8CE1-D09520B062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4020" y="513660"/>
                  <a:ext cx="1227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B11390-EFA8-47FF-94DB-C03F02096B91}"/>
              </a:ext>
            </a:extLst>
          </p:cNvPr>
          <p:cNvGrpSpPr/>
          <p:nvPr/>
        </p:nvGrpSpPr>
        <p:grpSpPr>
          <a:xfrm>
            <a:off x="2727900" y="217380"/>
            <a:ext cx="899640" cy="340920"/>
            <a:chOff x="2727900" y="217380"/>
            <a:chExt cx="89964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F08833-B4FB-4D6B-ACC5-3256BD34617D}"/>
                    </a:ext>
                  </a:extLst>
                </p14:cNvPr>
                <p14:cNvContentPartPr/>
                <p14:nvPr/>
              </p14:nvContentPartPr>
              <p14:xfrm>
                <a:off x="2727900" y="277860"/>
                <a:ext cx="14760" cy="24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F08833-B4FB-4D6B-ACC5-3256BD3461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18900" y="269220"/>
                  <a:ext cx="32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C74730-3C55-475A-BC2C-BC3FE4DA123A}"/>
                    </a:ext>
                  </a:extLst>
                </p14:cNvPr>
                <p14:cNvContentPartPr/>
                <p14:nvPr/>
              </p14:nvContentPartPr>
              <p14:xfrm>
                <a:off x="2754900" y="413940"/>
                <a:ext cx="162000" cy="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C74730-3C55-475A-BC2C-BC3FE4DA12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45900" y="404940"/>
                  <a:ext cx="179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DB95EB-C3D2-4775-BA74-A79C9BCB5B70}"/>
                    </a:ext>
                  </a:extLst>
                </p14:cNvPr>
                <p14:cNvContentPartPr/>
                <p14:nvPr/>
              </p14:nvContentPartPr>
              <p14:xfrm>
                <a:off x="2900700" y="315300"/>
                <a:ext cx="32760" cy="19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DB95EB-C3D2-4775-BA74-A79C9BCB5B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91700" y="306300"/>
                  <a:ext cx="5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908487-AA5F-41C2-8C02-BA2DF65F5847}"/>
                    </a:ext>
                  </a:extLst>
                </p14:cNvPr>
                <p14:cNvContentPartPr/>
                <p14:nvPr/>
              </p14:nvContentPartPr>
              <p14:xfrm>
                <a:off x="2995740" y="376140"/>
                <a:ext cx="101160" cy="12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908487-AA5F-41C2-8C02-BA2DF65F58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86740" y="367500"/>
                  <a:ext cx="11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4AFA4F-59FA-4E17-886F-C596475F532C}"/>
                    </a:ext>
                  </a:extLst>
                </p14:cNvPr>
                <p14:cNvContentPartPr/>
                <p14:nvPr/>
              </p14:nvContentPartPr>
              <p14:xfrm>
                <a:off x="3172140" y="319260"/>
                <a:ext cx="214920" cy="18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4AFA4F-59FA-4E17-886F-C596475F53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63140" y="310620"/>
                  <a:ext cx="232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AE24C1-B815-4970-8CB0-9D1DA9F6BB1A}"/>
                    </a:ext>
                  </a:extLst>
                </p14:cNvPr>
                <p14:cNvContentPartPr/>
                <p14:nvPr/>
              </p14:nvContentPartPr>
              <p14:xfrm>
                <a:off x="3499740" y="217380"/>
                <a:ext cx="127800" cy="28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AE24C1-B815-4970-8CB0-9D1DA9F6BB1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90740" y="208740"/>
                  <a:ext cx="145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D285DA-5B81-412F-B29A-AB69C8F1BB40}"/>
                    </a:ext>
                  </a:extLst>
                </p14:cNvPr>
                <p14:cNvContentPartPr/>
                <p14:nvPr/>
              </p14:nvContentPartPr>
              <p14:xfrm>
                <a:off x="3585420" y="556140"/>
                <a:ext cx="7920" cy="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D285DA-5B81-412F-B29A-AB69C8F1BB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76420" y="547140"/>
                  <a:ext cx="255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8DF65-E125-47C7-B38E-A263546AB359}"/>
                  </a:ext>
                </a:extLst>
              </p14:cNvPr>
              <p14:cNvContentPartPr/>
              <p14:nvPr/>
            </p14:nvContentPartPr>
            <p14:xfrm>
              <a:off x="4983660" y="161940"/>
              <a:ext cx="228960" cy="146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8DF65-E125-47C7-B38E-A263546AB3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660" y="152940"/>
                <a:ext cx="246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B98D10-3B39-443B-A2DE-2A9231504A95}"/>
                  </a:ext>
                </a:extLst>
              </p14:cNvPr>
              <p14:cNvContentPartPr/>
              <p14:nvPr/>
            </p14:nvContentPartPr>
            <p14:xfrm>
              <a:off x="591300" y="1559100"/>
              <a:ext cx="126360" cy="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B98D10-3B39-443B-A2DE-2A9231504A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2300" y="1550100"/>
                <a:ext cx="144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B799A79-3F1E-4F97-AA28-4B820DD6AF5D}"/>
              </a:ext>
            </a:extLst>
          </p:cNvPr>
          <p:cNvGrpSpPr/>
          <p:nvPr/>
        </p:nvGrpSpPr>
        <p:grpSpPr>
          <a:xfrm>
            <a:off x="1250460" y="1548660"/>
            <a:ext cx="289080" cy="250920"/>
            <a:chOff x="1250460" y="1548660"/>
            <a:chExt cx="2890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8BF1D6-F36B-4152-BF99-2ED71B502DE3}"/>
                    </a:ext>
                  </a:extLst>
                </p14:cNvPr>
                <p14:cNvContentPartPr/>
                <p14:nvPr/>
              </p14:nvContentPartPr>
              <p14:xfrm>
                <a:off x="1393020" y="1629300"/>
                <a:ext cx="15840" cy="10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8BF1D6-F36B-4152-BF99-2ED71B502D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84020" y="1620300"/>
                  <a:ext cx="33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6DD7D4-4F39-4E03-A49A-F90FF2E91795}"/>
                    </a:ext>
                  </a:extLst>
                </p14:cNvPr>
                <p14:cNvContentPartPr/>
                <p14:nvPr/>
              </p14:nvContentPartPr>
              <p14:xfrm>
                <a:off x="1250460" y="1548660"/>
                <a:ext cx="289080" cy="25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6DD7D4-4F39-4E03-A49A-F90FF2E917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41460" y="1539660"/>
                  <a:ext cx="3067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8F3440-508D-455A-BA12-BE7A501549C9}"/>
              </a:ext>
            </a:extLst>
          </p:cNvPr>
          <p:cNvGrpSpPr/>
          <p:nvPr/>
        </p:nvGrpSpPr>
        <p:grpSpPr>
          <a:xfrm>
            <a:off x="1967580" y="1445700"/>
            <a:ext cx="392040" cy="399240"/>
            <a:chOff x="1967580" y="1445700"/>
            <a:chExt cx="39204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7EA6B6-96B4-46B8-8D46-535DD430CD65}"/>
                    </a:ext>
                  </a:extLst>
                </p14:cNvPr>
                <p14:cNvContentPartPr/>
                <p14:nvPr/>
              </p14:nvContentPartPr>
              <p14:xfrm>
                <a:off x="2080980" y="1624620"/>
                <a:ext cx="147600" cy="97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7EA6B6-96B4-46B8-8D46-535DD430CD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72340" y="1615980"/>
                  <a:ext cx="165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ED795D-2562-4D06-89AA-5A61559BAE7C}"/>
                    </a:ext>
                  </a:extLst>
                </p14:cNvPr>
                <p14:cNvContentPartPr/>
                <p14:nvPr/>
              </p14:nvContentPartPr>
              <p14:xfrm>
                <a:off x="1967580" y="1445700"/>
                <a:ext cx="392040" cy="39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ED795D-2562-4D06-89AA-5A61559BAE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58580" y="1437060"/>
                  <a:ext cx="40968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AE60AC-871D-480C-8B81-2261FC377DBF}"/>
              </a:ext>
            </a:extLst>
          </p:cNvPr>
          <p:cNvGrpSpPr/>
          <p:nvPr/>
        </p:nvGrpSpPr>
        <p:grpSpPr>
          <a:xfrm>
            <a:off x="5436180" y="125940"/>
            <a:ext cx="1674720" cy="192240"/>
            <a:chOff x="5436180" y="125940"/>
            <a:chExt cx="167472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7257E3-6161-4204-BCB7-EECB2575A1F1}"/>
                    </a:ext>
                  </a:extLst>
                </p14:cNvPr>
                <p14:cNvContentPartPr/>
                <p14:nvPr/>
              </p14:nvContentPartPr>
              <p14:xfrm>
                <a:off x="5436180" y="177780"/>
                <a:ext cx="820440" cy="5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7257E3-6161-4204-BCB7-EECB2575A1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7180" y="168780"/>
                  <a:ext cx="838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B08C4D-B767-474E-B1FA-947DECAC0694}"/>
                    </a:ext>
                  </a:extLst>
                </p14:cNvPr>
                <p14:cNvContentPartPr/>
                <p14:nvPr/>
              </p14:nvContentPartPr>
              <p14:xfrm>
                <a:off x="5468220" y="227820"/>
                <a:ext cx="974880" cy="1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B08C4D-B767-474E-B1FA-947DECAC06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9580" y="218820"/>
                  <a:ext cx="992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1BAE60-D90D-4D2F-9445-EE79CEBEE09A}"/>
                    </a:ext>
                  </a:extLst>
                </p14:cNvPr>
                <p14:cNvContentPartPr/>
                <p14:nvPr/>
              </p14:nvContentPartPr>
              <p14:xfrm>
                <a:off x="5485500" y="202620"/>
                <a:ext cx="99000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1BAE60-D90D-4D2F-9445-EE79CEBEE0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76500" y="193620"/>
                  <a:ext cx="1007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D6C2DB-D99C-4D17-871B-B8473B258731}"/>
                    </a:ext>
                  </a:extLst>
                </p14:cNvPr>
                <p14:cNvContentPartPr/>
                <p14:nvPr/>
              </p14:nvContentPartPr>
              <p14:xfrm>
                <a:off x="5900220" y="200820"/>
                <a:ext cx="586440" cy="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D6C2DB-D99C-4D17-871B-B8473B2587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91220" y="192180"/>
                  <a:ext cx="604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ADA13F-7FC5-4623-9B03-D4EBEA4CC3F7}"/>
                    </a:ext>
                  </a:extLst>
                </p14:cNvPr>
                <p14:cNvContentPartPr/>
                <p14:nvPr/>
              </p14:nvContentPartPr>
              <p14:xfrm>
                <a:off x="6790140" y="125940"/>
                <a:ext cx="320760" cy="19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ADA13F-7FC5-4623-9B03-D4EBEA4CC3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1500" y="117300"/>
                  <a:ext cx="3384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5EE0B64-921C-450C-995F-3C533C08DFE8}"/>
              </a:ext>
            </a:extLst>
          </p:cNvPr>
          <p:cNvGrpSpPr/>
          <p:nvPr/>
        </p:nvGrpSpPr>
        <p:grpSpPr>
          <a:xfrm>
            <a:off x="398340" y="1913340"/>
            <a:ext cx="604080" cy="220680"/>
            <a:chOff x="398340" y="1913340"/>
            <a:chExt cx="6040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F51A29-9057-4D40-8FE3-1A71FBE449A2}"/>
                    </a:ext>
                  </a:extLst>
                </p14:cNvPr>
                <p14:cNvContentPartPr/>
                <p14:nvPr/>
              </p14:nvContentPartPr>
              <p14:xfrm>
                <a:off x="398340" y="1957620"/>
                <a:ext cx="147960" cy="167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F51A29-9057-4D40-8FE3-1A71FBE449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9700" y="1948620"/>
                  <a:ext cx="16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59C5CA-7613-443B-BBF7-0769B6DE4F55}"/>
                    </a:ext>
                  </a:extLst>
                </p14:cNvPr>
                <p14:cNvContentPartPr/>
                <p14:nvPr/>
              </p14:nvContentPartPr>
              <p14:xfrm>
                <a:off x="560700" y="1998300"/>
                <a:ext cx="172440" cy="12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59C5CA-7613-443B-BBF7-0769B6DE4F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1700" y="1989300"/>
                  <a:ext cx="190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862FC9-F35C-4DC8-9B01-445217C9921B}"/>
                    </a:ext>
                  </a:extLst>
                </p14:cNvPr>
                <p14:cNvContentPartPr/>
                <p14:nvPr/>
              </p14:nvContentPartPr>
              <p14:xfrm>
                <a:off x="774180" y="1913340"/>
                <a:ext cx="96480" cy="19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862FC9-F35C-4DC8-9B01-445217C992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5540" y="1904700"/>
                  <a:ext cx="114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7D9176-C77B-4CD8-8DC0-07012C46A332}"/>
                    </a:ext>
                  </a:extLst>
                </p14:cNvPr>
                <p14:cNvContentPartPr/>
                <p14:nvPr/>
              </p14:nvContentPartPr>
              <p14:xfrm>
                <a:off x="755820" y="2039700"/>
                <a:ext cx="105120" cy="1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7D9176-C77B-4CD8-8DC0-07012C46A33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6820" y="2031060"/>
                  <a:ext cx="12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B77686D-3B47-4559-883F-4DECA17AD9E8}"/>
                    </a:ext>
                  </a:extLst>
                </p14:cNvPr>
                <p14:cNvContentPartPr/>
                <p14:nvPr/>
              </p14:nvContentPartPr>
              <p14:xfrm>
                <a:off x="922140" y="1973820"/>
                <a:ext cx="80280" cy="160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B77686D-3B47-4559-883F-4DECA17AD9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3500" y="1964820"/>
                  <a:ext cx="979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B326997-9B42-45B6-AF10-2E5D2AAFB2A1}"/>
              </a:ext>
            </a:extLst>
          </p:cNvPr>
          <p:cNvGrpSpPr/>
          <p:nvPr/>
        </p:nvGrpSpPr>
        <p:grpSpPr>
          <a:xfrm>
            <a:off x="1229220" y="2019900"/>
            <a:ext cx="150480" cy="88560"/>
            <a:chOff x="1229220" y="2019900"/>
            <a:chExt cx="15048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44E0AE-05AD-4023-9C3C-523784290CD4}"/>
                    </a:ext>
                  </a:extLst>
                </p14:cNvPr>
                <p14:cNvContentPartPr/>
                <p14:nvPr/>
              </p14:nvContentPartPr>
              <p14:xfrm>
                <a:off x="1263780" y="2019900"/>
                <a:ext cx="74520" cy="1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44E0AE-05AD-4023-9C3C-523784290C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55140" y="2010900"/>
                  <a:ext cx="92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BE586F-EE6D-40C1-AE53-0A1D1CA45FA3}"/>
                    </a:ext>
                  </a:extLst>
                </p14:cNvPr>
                <p14:cNvContentPartPr/>
                <p14:nvPr/>
              </p14:nvContentPartPr>
              <p14:xfrm>
                <a:off x="1229220" y="2092620"/>
                <a:ext cx="150480" cy="1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BE586F-EE6D-40C1-AE53-0A1D1CA45F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20580" y="2083620"/>
                  <a:ext cx="1681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FD6685-459A-4E99-BD9F-D447F976AD45}"/>
              </a:ext>
            </a:extLst>
          </p:cNvPr>
          <p:cNvGrpSpPr/>
          <p:nvPr/>
        </p:nvGrpSpPr>
        <p:grpSpPr>
          <a:xfrm>
            <a:off x="1661580" y="1916580"/>
            <a:ext cx="260640" cy="357480"/>
            <a:chOff x="1661580" y="1916580"/>
            <a:chExt cx="2606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F5C6B6-F21F-4568-83D8-9E04A606EFD7}"/>
                    </a:ext>
                  </a:extLst>
                </p14:cNvPr>
                <p14:cNvContentPartPr/>
                <p14:nvPr/>
              </p14:nvContentPartPr>
              <p14:xfrm>
                <a:off x="1661580" y="1916580"/>
                <a:ext cx="7920" cy="145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F5C6B6-F21F-4568-83D8-9E04A606EF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52580" y="1907580"/>
                  <a:ext cx="25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A8D76-03BB-4965-B3CB-C17AB08C9A68}"/>
                    </a:ext>
                  </a:extLst>
                </p14:cNvPr>
                <p14:cNvContentPartPr/>
                <p14:nvPr/>
              </p14:nvContentPartPr>
              <p14:xfrm>
                <a:off x="1683900" y="1971300"/>
                <a:ext cx="138600" cy="16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A8D76-03BB-4965-B3CB-C17AB08C9A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75260" y="1962300"/>
                  <a:ext cx="15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CF07B4-0526-45A8-9DC6-38FBB97FC415}"/>
                    </a:ext>
                  </a:extLst>
                </p14:cNvPr>
                <p14:cNvContentPartPr/>
                <p14:nvPr/>
              </p14:nvContentPartPr>
              <p14:xfrm>
                <a:off x="1792260" y="2094420"/>
                <a:ext cx="129960" cy="17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CF07B4-0526-45A8-9DC6-38FBB97FC4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83260" y="2085420"/>
                  <a:ext cx="1476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78C4C2-F1F3-477D-91FA-40033DC05D5F}"/>
              </a:ext>
            </a:extLst>
          </p:cNvPr>
          <p:cNvGrpSpPr/>
          <p:nvPr/>
        </p:nvGrpSpPr>
        <p:grpSpPr>
          <a:xfrm>
            <a:off x="399420" y="2464140"/>
            <a:ext cx="1281600" cy="446760"/>
            <a:chOff x="399420" y="2464140"/>
            <a:chExt cx="128160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D56656-1F4E-4E63-93D7-444D39D979FC}"/>
                    </a:ext>
                  </a:extLst>
                </p14:cNvPr>
                <p14:cNvContentPartPr/>
                <p14:nvPr/>
              </p14:nvContentPartPr>
              <p14:xfrm>
                <a:off x="426420" y="2545140"/>
                <a:ext cx="3240" cy="18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D56656-1F4E-4E63-93D7-444D39D979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7780" y="2536140"/>
                  <a:ext cx="20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74B8E7-FFEA-4702-9802-E2A036FBD641}"/>
                    </a:ext>
                  </a:extLst>
                </p14:cNvPr>
                <p14:cNvContentPartPr/>
                <p14:nvPr/>
              </p14:nvContentPartPr>
              <p14:xfrm>
                <a:off x="399420" y="2464140"/>
                <a:ext cx="231480" cy="28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74B8E7-FFEA-4702-9802-E2A036FBD6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0780" y="2455500"/>
                  <a:ext cx="249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C85565-E4DD-4CA7-B873-1E7B7EB36BD0}"/>
                    </a:ext>
                  </a:extLst>
                </p14:cNvPr>
                <p14:cNvContentPartPr/>
                <p14:nvPr/>
              </p14:nvContentPartPr>
              <p14:xfrm>
                <a:off x="684540" y="2629740"/>
                <a:ext cx="12960" cy="107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C85565-E4DD-4CA7-B873-1E7B7EB36BD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5540" y="2620740"/>
                  <a:ext cx="30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26AAFF-0F0B-4BC5-B272-FADFEA999257}"/>
                    </a:ext>
                  </a:extLst>
                </p14:cNvPr>
                <p14:cNvContentPartPr/>
                <p14:nvPr/>
              </p14:nvContentPartPr>
              <p14:xfrm>
                <a:off x="643140" y="2511660"/>
                <a:ext cx="10800" cy="55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26AAFF-0F0B-4BC5-B272-FADFEA9992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4140" y="2503020"/>
                  <a:ext cx="28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29D9B5-DCB6-4206-99C9-B9984C0844DF}"/>
                    </a:ext>
                  </a:extLst>
                </p14:cNvPr>
                <p14:cNvContentPartPr/>
                <p14:nvPr/>
              </p14:nvContentPartPr>
              <p14:xfrm>
                <a:off x="782820" y="2586180"/>
                <a:ext cx="146520" cy="32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29D9B5-DCB6-4206-99C9-B9984C0844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3820" y="2577180"/>
                  <a:ext cx="164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887AA3-25E0-46DB-BD6E-77C431F0702E}"/>
                    </a:ext>
                  </a:extLst>
                </p14:cNvPr>
                <p14:cNvContentPartPr/>
                <p14:nvPr/>
              </p14:nvContentPartPr>
              <p14:xfrm>
                <a:off x="970380" y="2536860"/>
                <a:ext cx="317160" cy="239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887AA3-25E0-46DB-BD6E-77C431F0702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1380" y="2528220"/>
                  <a:ext cx="334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B703032-C9AD-4D5D-B257-1549BFEE805E}"/>
                    </a:ext>
                  </a:extLst>
                </p14:cNvPr>
                <p14:cNvContentPartPr/>
                <p14:nvPr/>
              </p14:nvContentPartPr>
              <p14:xfrm>
                <a:off x="1242900" y="2613180"/>
                <a:ext cx="137880" cy="1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B703032-C9AD-4D5D-B257-1549BFEE805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33900" y="2604180"/>
                  <a:ext cx="155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2D5A8C-C019-485E-BC01-2B8C51632D7F}"/>
                    </a:ext>
                  </a:extLst>
                </p14:cNvPr>
                <p14:cNvContentPartPr/>
                <p14:nvPr/>
              </p14:nvContentPartPr>
              <p14:xfrm>
                <a:off x="1548900" y="2607060"/>
                <a:ext cx="132120" cy="6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2D5A8C-C019-485E-BC01-2B8C51632D7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39900" y="2598420"/>
                  <a:ext cx="149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162D95-FC52-44E5-A6B8-BECECAE738EF}"/>
              </a:ext>
            </a:extLst>
          </p:cNvPr>
          <p:cNvGrpSpPr/>
          <p:nvPr/>
        </p:nvGrpSpPr>
        <p:grpSpPr>
          <a:xfrm>
            <a:off x="1879380" y="2487900"/>
            <a:ext cx="466920" cy="367920"/>
            <a:chOff x="1879380" y="2487900"/>
            <a:chExt cx="4669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83B2841-416D-4594-A7E3-88CF5B787320}"/>
                    </a:ext>
                  </a:extLst>
                </p14:cNvPr>
                <p14:cNvContentPartPr/>
                <p14:nvPr/>
              </p14:nvContentPartPr>
              <p14:xfrm>
                <a:off x="1879380" y="2502300"/>
                <a:ext cx="135720" cy="9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83B2841-416D-4594-A7E3-88CF5B7873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70740" y="2493300"/>
                  <a:ext cx="153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856952-429E-4B33-92E5-FD20CA0FFAA4}"/>
                    </a:ext>
                  </a:extLst>
                </p14:cNvPr>
                <p14:cNvContentPartPr/>
                <p14:nvPr/>
              </p14:nvContentPartPr>
              <p14:xfrm>
                <a:off x="1891620" y="2487900"/>
                <a:ext cx="145800" cy="19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856952-429E-4B33-92E5-FD20CA0FFA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82620" y="2478900"/>
                  <a:ext cx="163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07E45D-15CE-415C-BCD9-94A2B6DF2F04}"/>
                    </a:ext>
                  </a:extLst>
                </p14:cNvPr>
                <p14:cNvContentPartPr/>
                <p14:nvPr/>
              </p14:nvContentPartPr>
              <p14:xfrm>
                <a:off x="2047500" y="2548380"/>
                <a:ext cx="156240" cy="22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07E45D-15CE-415C-BCD9-94A2B6DF2F0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38500" y="2539380"/>
                  <a:ext cx="173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0D126F-C595-4693-BAA9-52291841E517}"/>
                    </a:ext>
                  </a:extLst>
                </p14:cNvPr>
                <p14:cNvContentPartPr/>
                <p14:nvPr/>
              </p14:nvContentPartPr>
              <p14:xfrm>
                <a:off x="2182860" y="2665020"/>
                <a:ext cx="163440" cy="19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0D126F-C595-4693-BAA9-52291841E51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73860" y="2656380"/>
                  <a:ext cx="181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D337074-EFF4-46E5-8262-6A94EAFDD307}"/>
              </a:ext>
            </a:extLst>
          </p:cNvPr>
          <p:cNvGrpSpPr/>
          <p:nvPr/>
        </p:nvGrpSpPr>
        <p:grpSpPr>
          <a:xfrm>
            <a:off x="2616300" y="2510940"/>
            <a:ext cx="375840" cy="163800"/>
            <a:chOff x="2616300" y="2510940"/>
            <a:chExt cx="3758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64B1B4-5E7C-44DE-A8EA-5ABCBA29E555}"/>
                    </a:ext>
                  </a:extLst>
                </p14:cNvPr>
                <p14:cNvContentPartPr/>
                <p14:nvPr/>
              </p14:nvContentPartPr>
              <p14:xfrm>
                <a:off x="2616300" y="2546940"/>
                <a:ext cx="131760" cy="12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64B1B4-5E7C-44DE-A8EA-5ABCBA29E5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07300" y="2538300"/>
                  <a:ext cx="149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E924D6-F846-4565-BBCD-9B5255D97517}"/>
                    </a:ext>
                  </a:extLst>
                </p14:cNvPr>
                <p14:cNvContentPartPr/>
                <p14:nvPr/>
              </p14:nvContentPartPr>
              <p14:xfrm>
                <a:off x="2813580" y="2510940"/>
                <a:ext cx="178560" cy="12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E924D6-F846-4565-BBCD-9B5255D975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04580" y="2502300"/>
                  <a:ext cx="1962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578097-7BE8-480F-9B8B-7CDA8E0FB52E}"/>
              </a:ext>
            </a:extLst>
          </p:cNvPr>
          <p:cNvGrpSpPr/>
          <p:nvPr/>
        </p:nvGrpSpPr>
        <p:grpSpPr>
          <a:xfrm>
            <a:off x="3335940" y="2334180"/>
            <a:ext cx="1175040" cy="445320"/>
            <a:chOff x="3335940" y="2334180"/>
            <a:chExt cx="117504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165918-CB0A-4C5F-B774-58B7C1B9C516}"/>
                    </a:ext>
                  </a:extLst>
                </p14:cNvPr>
                <p14:cNvContentPartPr/>
                <p14:nvPr/>
              </p14:nvContentPartPr>
              <p14:xfrm>
                <a:off x="3335940" y="2450460"/>
                <a:ext cx="5040" cy="119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165918-CB0A-4C5F-B774-58B7C1B9C5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27300" y="2441460"/>
                  <a:ext cx="22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742DDA-4EDD-4B19-93DC-B5E6BB4026A2}"/>
                    </a:ext>
                  </a:extLst>
                </p14:cNvPr>
                <p14:cNvContentPartPr/>
                <p14:nvPr/>
              </p14:nvContentPartPr>
              <p14:xfrm>
                <a:off x="3345300" y="2406900"/>
                <a:ext cx="146160" cy="19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742DDA-4EDD-4B19-93DC-B5E6BB4026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36660" y="2398260"/>
                  <a:ext cx="163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C7B09D-8E39-4137-8B94-530CBD1D940F}"/>
                    </a:ext>
                  </a:extLst>
                </p14:cNvPr>
                <p14:cNvContentPartPr/>
                <p14:nvPr/>
              </p14:nvContentPartPr>
              <p14:xfrm>
                <a:off x="3564180" y="2478900"/>
                <a:ext cx="2844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C7B09D-8E39-4137-8B94-530CBD1D940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55540" y="2470260"/>
                  <a:ext cx="46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E91B6E-B063-4A9F-9E08-D70758401DF2}"/>
                    </a:ext>
                  </a:extLst>
                </p14:cNvPr>
                <p14:cNvContentPartPr/>
                <p14:nvPr/>
              </p14:nvContentPartPr>
              <p14:xfrm>
                <a:off x="3545100" y="2374860"/>
                <a:ext cx="11880" cy="3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E91B6E-B063-4A9F-9E08-D70758401D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36100" y="2366220"/>
                  <a:ext cx="29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EE88C87-4BEC-4C23-8CB7-44444E117FDC}"/>
                    </a:ext>
                  </a:extLst>
                </p14:cNvPr>
                <p14:cNvContentPartPr/>
                <p14:nvPr/>
              </p14:nvContentPartPr>
              <p14:xfrm>
                <a:off x="3665340" y="2450460"/>
                <a:ext cx="370080" cy="131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EE88C87-4BEC-4C23-8CB7-44444E117FD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56340" y="2441460"/>
                  <a:ext cx="38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756EFD-2960-49ED-B769-3A3BFE68C09E}"/>
                    </a:ext>
                  </a:extLst>
                </p14:cNvPr>
                <p14:cNvContentPartPr/>
                <p14:nvPr/>
              </p14:nvContentPartPr>
              <p14:xfrm>
                <a:off x="3942540" y="2351460"/>
                <a:ext cx="32040" cy="52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756EFD-2960-49ED-B769-3A3BFE68C0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33540" y="2342820"/>
                  <a:ext cx="49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2997EA-6638-4863-8EAE-422AE4B6121D}"/>
                    </a:ext>
                  </a:extLst>
                </p14:cNvPr>
                <p14:cNvContentPartPr/>
                <p14:nvPr/>
              </p14:nvContentPartPr>
              <p14:xfrm>
                <a:off x="4071060" y="2373060"/>
                <a:ext cx="246960" cy="194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2997EA-6638-4863-8EAE-422AE4B6121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62420" y="2364060"/>
                  <a:ext cx="264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0B4D7C-005D-4D02-AD68-7C3275CF6743}"/>
                    </a:ext>
                  </a:extLst>
                </p14:cNvPr>
                <p14:cNvContentPartPr/>
                <p14:nvPr/>
              </p14:nvContentPartPr>
              <p14:xfrm>
                <a:off x="4254300" y="2334180"/>
                <a:ext cx="9000" cy="50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0B4D7C-005D-4D02-AD68-7C3275CF67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45300" y="2325540"/>
                  <a:ext cx="26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0DFD1D-08A8-486B-8918-30171AE50D57}"/>
                    </a:ext>
                  </a:extLst>
                </p14:cNvPr>
                <p14:cNvContentPartPr/>
                <p14:nvPr/>
              </p14:nvContentPartPr>
              <p14:xfrm>
                <a:off x="4350780" y="2425260"/>
                <a:ext cx="160200" cy="354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0DFD1D-08A8-486B-8918-30171AE50D5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41780" y="2416260"/>
                  <a:ext cx="17784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23EFCA8-D993-4BC6-8121-C9A3723ABAF4}"/>
              </a:ext>
            </a:extLst>
          </p:cNvPr>
          <p:cNvGrpSpPr/>
          <p:nvPr/>
        </p:nvGrpSpPr>
        <p:grpSpPr>
          <a:xfrm>
            <a:off x="3058740" y="2964900"/>
            <a:ext cx="480600" cy="339840"/>
            <a:chOff x="3058740" y="2964900"/>
            <a:chExt cx="4806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F5D431-D10B-4ACE-8C6C-0660E5401117}"/>
                    </a:ext>
                  </a:extLst>
                </p14:cNvPr>
                <p14:cNvContentPartPr/>
                <p14:nvPr/>
              </p14:nvContentPartPr>
              <p14:xfrm>
                <a:off x="3058740" y="3008100"/>
                <a:ext cx="90000" cy="123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F5D431-D10B-4ACE-8C6C-0660E54011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50100" y="2999460"/>
                  <a:ext cx="107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4773F05-167C-48EE-8246-7DD3FEA57692}"/>
                    </a:ext>
                  </a:extLst>
                </p14:cNvPr>
                <p14:cNvContentPartPr/>
                <p14:nvPr/>
              </p14:nvContentPartPr>
              <p14:xfrm>
                <a:off x="3110940" y="2964900"/>
                <a:ext cx="113040" cy="4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4773F05-167C-48EE-8246-7DD3FEA576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01940" y="2955900"/>
                  <a:ext cx="130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9950BE-2D7D-4051-A188-433D6B7F3D5F}"/>
                    </a:ext>
                  </a:extLst>
                </p14:cNvPr>
                <p14:cNvContentPartPr/>
                <p14:nvPr/>
              </p14:nvContentPartPr>
              <p14:xfrm>
                <a:off x="3219660" y="2966700"/>
                <a:ext cx="134280" cy="29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9950BE-2D7D-4051-A188-433D6B7F3D5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10660" y="2957700"/>
                  <a:ext cx="151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38E74F-7B3A-4E83-98AE-CC72EFE3F820}"/>
                    </a:ext>
                  </a:extLst>
                </p14:cNvPr>
                <p14:cNvContentPartPr/>
                <p14:nvPr/>
              </p14:nvContentPartPr>
              <p14:xfrm>
                <a:off x="3397140" y="3063540"/>
                <a:ext cx="142200" cy="24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38E74F-7B3A-4E83-98AE-CC72EFE3F82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8500" y="3054900"/>
                  <a:ext cx="1598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DA1CFB8-A298-4E66-845B-3C0805E797A1}"/>
                  </a:ext>
                </a:extLst>
              </p14:cNvPr>
              <p14:cNvContentPartPr/>
              <p14:nvPr/>
            </p14:nvContentPartPr>
            <p14:xfrm>
              <a:off x="4156380" y="959700"/>
              <a:ext cx="262800" cy="5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DA1CFB8-A298-4E66-845B-3C0805E797A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47380" y="950700"/>
                <a:ext cx="280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3F547B3-93E4-4E64-B7CF-8261CF59D165}"/>
                  </a:ext>
                </a:extLst>
              </p14:cNvPr>
              <p14:cNvContentPartPr/>
              <p14:nvPr/>
            </p14:nvContentPartPr>
            <p14:xfrm>
              <a:off x="2077380" y="2067420"/>
              <a:ext cx="241920" cy="110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3F547B3-93E4-4E64-B7CF-8261CF59D16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68380" y="2058420"/>
                <a:ext cx="259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1979B4-D676-4BB0-AF49-3F15F026FD13}"/>
                  </a:ext>
                </a:extLst>
              </p14:cNvPr>
              <p14:cNvContentPartPr/>
              <p14:nvPr/>
            </p14:nvContentPartPr>
            <p14:xfrm>
              <a:off x="4806540" y="451020"/>
              <a:ext cx="323640" cy="20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1979B4-D676-4BB0-AF49-3F15F026FD1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97900" y="442380"/>
                <a:ext cx="341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C1563A-CD91-4435-BF87-4925630F0960}"/>
                  </a:ext>
                </a:extLst>
              </p14:cNvPr>
              <p14:cNvContentPartPr/>
              <p14:nvPr/>
            </p14:nvContentPartPr>
            <p14:xfrm>
              <a:off x="5138820" y="460740"/>
              <a:ext cx="489240" cy="7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C1563A-CD91-4435-BF87-4925630F096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129820" y="451740"/>
                <a:ext cx="5068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AC658D-4623-4D8D-9E8A-3B7ABC60EC35}"/>
                  </a:ext>
                </a:extLst>
              </p14:cNvPr>
              <p14:cNvContentPartPr/>
              <p14:nvPr/>
            </p14:nvContentPartPr>
            <p14:xfrm>
              <a:off x="5632740" y="675660"/>
              <a:ext cx="121680" cy="168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AC658D-4623-4D8D-9E8A-3B7ABC60EC3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624100" y="666660"/>
                <a:ext cx="139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E3DF07-CC88-47F5-A30A-D17571534891}"/>
                  </a:ext>
                </a:extLst>
              </p14:cNvPr>
              <p14:cNvContentPartPr/>
              <p14:nvPr/>
            </p14:nvContentPartPr>
            <p14:xfrm>
              <a:off x="5890500" y="679620"/>
              <a:ext cx="147600" cy="153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E3DF07-CC88-47F5-A30A-D175715348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81860" y="670620"/>
                <a:ext cx="1652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F39372-8CA7-49B6-A295-DC1F46950292}"/>
                  </a:ext>
                </a:extLst>
              </p14:cNvPr>
              <p14:cNvContentPartPr/>
              <p14:nvPr/>
            </p14:nvContentPartPr>
            <p14:xfrm>
              <a:off x="5739300" y="880860"/>
              <a:ext cx="371880" cy="27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F39372-8CA7-49B6-A295-DC1F4695029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30660" y="871860"/>
                <a:ext cx="389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20E375-8C9B-40FB-A8CE-77DAA0B0526B}"/>
                  </a:ext>
                </a:extLst>
              </p14:cNvPr>
              <p14:cNvContentPartPr/>
              <p14:nvPr/>
            </p14:nvContentPartPr>
            <p14:xfrm>
              <a:off x="5899860" y="1006500"/>
              <a:ext cx="136800" cy="185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20E375-8C9B-40FB-A8CE-77DAA0B0526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890860" y="997500"/>
                <a:ext cx="154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028F97-26A2-40C8-A78A-6D660B091342}"/>
                  </a:ext>
                </a:extLst>
              </p14:cNvPr>
              <p14:cNvContentPartPr/>
              <p14:nvPr/>
            </p14:nvContentPartPr>
            <p14:xfrm>
              <a:off x="4619700" y="962940"/>
              <a:ext cx="296280" cy="3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028F97-26A2-40C8-A78A-6D660B09134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10700" y="954300"/>
                <a:ext cx="313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788D0C4-9BB8-47DB-A6DE-65F953153C08}"/>
                  </a:ext>
                </a:extLst>
              </p14:cNvPr>
              <p14:cNvContentPartPr/>
              <p14:nvPr/>
            </p14:nvContentPartPr>
            <p14:xfrm>
              <a:off x="6120180" y="1230060"/>
              <a:ext cx="61560" cy="262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788D0C4-9BB8-47DB-A6DE-65F953153C0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111180" y="1221060"/>
                <a:ext cx="7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76D1F14-85D3-4C64-A68C-6107CFA910D0}"/>
                  </a:ext>
                </a:extLst>
              </p14:cNvPr>
              <p14:cNvContentPartPr/>
              <p14:nvPr/>
            </p14:nvContentPartPr>
            <p14:xfrm>
              <a:off x="6242580" y="1217820"/>
              <a:ext cx="753840" cy="221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76D1F14-85D3-4C64-A68C-6107CFA910D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233940" y="1208820"/>
                <a:ext cx="771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3EA0F9E-62EE-4EE9-9AD8-291CC395B517}"/>
                  </a:ext>
                </a:extLst>
              </p14:cNvPr>
              <p14:cNvContentPartPr/>
              <p14:nvPr/>
            </p14:nvContentPartPr>
            <p14:xfrm>
              <a:off x="6118740" y="1621380"/>
              <a:ext cx="95760" cy="175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3EA0F9E-62EE-4EE9-9AD8-291CC395B51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109740" y="1612740"/>
                <a:ext cx="113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088EFB9-2486-4A1D-80F1-D7C1263FC0E8}"/>
                  </a:ext>
                </a:extLst>
              </p14:cNvPr>
              <p14:cNvContentPartPr/>
              <p14:nvPr/>
            </p14:nvContentPartPr>
            <p14:xfrm>
              <a:off x="6289740" y="1672860"/>
              <a:ext cx="140400" cy="156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088EFB9-2486-4A1D-80F1-D7C1263FC0E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281100" y="1663860"/>
                <a:ext cx="1580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C130682-10BA-44B1-926B-6E0CED138241}"/>
                  </a:ext>
                </a:extLst>
              </p14:cNvPr>
              <p14:cNvContentPartPr/>
              <p14:nvPr/>
            </p14:nvContentPartPr>
            <p14:xfrm>
              <a:off x="6176340" y="1887420"/>
              <a:ext cx="275400" cy="7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C130682-10BA-44B1-926B-6E0CED13824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167700" y="1878420"/>
                <a:ext cx="2930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90C29BF-0BB4-4058-BBF2-47A39B29408E}"/>
                  </a:ext>
                </a:extLst>
              </p14:cNvPr>
              <p14:cNvContentPartPr/>
              <p14:nvPr/>
            </p14:nvContentPartPr>
            <p14:xfrm>
              <a:off x="6255180" y="1979580"/>
              <a:ext cx="133200" cy="184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90C29BF-0BB4-4058-BBF2-47A39B29408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246540" y="1970940"/>
                <a:ext cx="150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1BF83C7-0407-43E4-ADB1-27EB9BB74189}"/>
                  </a:ext>
                </a:extLst>
              </p14:cNvPr>
              <p14:cNvContentPartPr/>
              <p14:nvPr/>
            </p14:nvContentPartPr>
            <p14:xfrm>
              <a:off x="6492780" y="1934220"/>
              <a:ext cx="164520" cy="111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1BF83C7-0407-43E4-ADB1-27EB9BB7418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83780" y="1925220"/>
                <a:ext cx="182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CBB6AD3-EF99-481C-AA52-58A7A25651BF}"/>
                  </a:ext>
                </a:extLst>
              </p14:cNvPr>
              <p14:cNvContentPartPr/>
              <p14:nvPr/>
            </p14:nvContentPartPr>
            <p14:xfrm>
              <a:off x="6309900" y="799500"/>
              <a:ext cx="256680" cy="23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CBB6AD3-EF99-481C-AA52-58A7A25651B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301260" y="790500"/>
                <a:ext cx="274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B9E1010-858D-423A-8035-3ED21A791A30}"/>
                  </a:ext>
                </a:extLst>
              </p14:cNvPr>
              <p14:cNvContentPartPr/>
              <p14:nvPr/>
            </p14:nvContentPartPr>
            <p14:xfrm>
              <a:off x="6286860" y="800940"/>
              <a:ext cx="289080" cy="10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B9E1010-858D-423A-8035-3ED21A791A3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278220" y="792300"/>
                <a:ext cx="306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29F6A09-5B48-405D-8350-BD26B950BB7B}"/>
                  </a:ext>
                </a:extLst>
              </p14:cNvPr>
              <p14:cNvContentPartPr/>
              <p14:nvPr/>
            </p14:nvContentPartPr>
            <p14:xfrm>
              <a:off x="6755220" y="712740"/>
              <a:ext cx="134640" cy="165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29F6A09-5B48-405D-8350-BD26B950BB7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746580" y="704100"/>
                <a:ext cx="152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1844900-4DD1-471F-811A-B0B5F019AA88}"/>
                  </a:ext>
                </a:extLst>
              </p14:cNvPr>
              <p14:cNvContentPartPr/>
              <p14:nvPr/>
            </p14:nvContentPartPr>
            <p14:xfrm>
              <a:off x="7011900" y="746940"/>
              <a:ext cx="104040" cy="111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1844900-4DD1-471F-811A-B0B5F019AA8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003260" y="738300"/>
                <a:ext cx="1216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21565E5-442B-410A-BDE0-05E120B057A3}"/>
                  </a:ext>
                </a:extLst>
              </p14:cNvPr>
              <p14:cNvContentPartPr/>
              <p14:nvPr/>
            </p14:nvContentPartPr>
            <p14:xfrm>
              <a:off x="6862500" y="899940"/>
              <a:ext cx="279360" cy="11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21565E5-442B-410A-BDE0-05E120B057A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53860" y="890940"/>
                <a:ext cx="297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9C28C86-E385-42ED-8144-9538A664F917}"/>
                  </a:ext>
                </a:extLst>
              </p14:cNvPr>
              <p14:cNvContentPartPr/>
              <p14:nvPr/>
            </p14:nvContentPartPr>
            <p14:xfrm>
              <a:off x="6927300" y="987420"/>
              <a:ext cx="165960" cy="150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9C28C86-E385-42ED-8144-9538A664F91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918300" y="978420"/>
                <a:ext cx="183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9567EB-F8CE-498A-8A71-3606D0A26D82}"/>
                  </a:ext>
                </a:extLst>
              </p14:cNvPr>
              <p14:cNvContentPartPr/>
              <p14:nvPr/>
            </p14:nvContentPartPr>
            <p14:xfrm>
              <a:off x="7464420" y="814260"/>
              <a:ext cx="282240" cy="15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9567EB-F8CE-498A-8A71-3606D0A26D8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455420" y="805260"/>
                <a:ext cx="299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35CE92F-73FC-4934-8D98-1F2677E62B5C}"/>
                  </a:ext>
                </a:extLst>
              </p14:cNvPr>
              <p14:cNvContentPartPr/>
              <p14:nvPr/>
            </p14:nvContentPartPr>
            <p14:xfrm>
              <a:off x="7481340" y="897420"/>
              <a:ext cx="293760" cy="41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35CE92F-73FC-4934-8D98-1F2677E62B5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472700" y="888420"/>
                <a:ext cx="311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905E896-7E26-4559-8FBC-F088C5107B4A}"/>
                  </a:ext>
                </a:extLst>
              </p14:cNvPr>
              <p14:cNvContentPartPr/>
              <p14:nvPr/>
            </p14:nvContentPartPr>
            <p14:xfrm>
              <a:off x="7560180" y="652620"/>
              <a:ext cx="341640" cy="362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905E896-7E26-4559-8FBC-F088C5107B4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551540" y="643980"/>
                <a:ext cx="359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33369D5-ECF5-4063-AAB6-1AC9D6CC2955}"/>
                  </a:ext>
                </a:extLst>
              </p14:cNvPr>
              <p14:cNvContentPartPr/>
              <p14:nvPr/>
            </p14:nvContentPartPr>
            <p14:xfrm>
              <a:off x="6938460" y="882660"/>
              <a:ext cx="612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33369D5-ECF5-4063-AAB6-1AC9D6CC295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29820" y="873660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7A5BA06-6CD0-45D1-B74F-27A53B6D5822}"/>
                  </a:ext>
                </a:extLst>
              </p14:cNvPr>
              <p14:cNvContentPartPr/>
              <p14:nvPr/>
            </p14:nvContentPartPr>
            <p14:xfrm>
              <a:off x="8158140" y="728220"/>
              <a:ext cx="293040" cy="172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7A5BA06-6CD0-45D1-B74F-27A53B6D582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149140" y="719220"/>
                <a:ext cx="31068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54C9348-68FB-4F32-8F19-431240C9F2C2}"/>
              </a:ext>
            </a:extLst>
          </p:cNvPr>
          <p:cNvGrpSpPr/>
          <p:nvPr/>
        </p:nvGrpSpPr>
        <p:grpSpPr>
          <a:xfrm>
            <a:off x="3828060" y="2945820"/>
            <a:ext cx="362880" cy="519840"/>
            <a:chOff x="3828060" y="2945820"/>
            <a:chExt cx="36288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6179AF2-3F8E-4CC1-959C-1BC939580D3F}"/>
                    </a:ext>
                  </a:extLst>
                </p14:cNvPr>
                <p14:cNvContentPartPr/>
                <p14:nvPr/>
              </p14:nvContentPartPr>
              <p14:xfrm>
                <a:off x="3828060" y="2945820"/>
                <a:ext cx="196920" cy="154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6179AF2-3F8E-4CC1-959C-1BC939580D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19060" y="2936820"/>
                  <a:ext cx="21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29DD302-5F84-402B-9661-6C34EE95CDAA}"/>
                    </a:ext>
                  </a:extLst>
                </p14:cNvPr>
                <p14:cNvContentPartPr/>
                <p14:nvPr/>
              </p14:nvContentPartPr>
              <p14:xfrm>
                <a:off x="3846780" y="3140940"/>
                <a:ext cx="267120" cy="38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29DD302-5F84-402B-9661-6C34EE95CDA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38140" y="3132300"/>
                  <a:ext cx="284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1717EE-0ACB-47E5-BF87-A42B0C18C47E}"/>
                    </a:ext>
                  </a:extLst>
                </p14:cNvPr>
                <p14:cNvContentPartPr/>
                <p14:nvPr/>
              </p14:nvContentPartPr>
              <p14:xfrm>
                <a:off x="3835980" y="3147780"/>
                <a:ext cx="266400" cy="21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1717EE-0ACB-47E5-BF87-A42B0C18C4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27340" y="3138780"/>
                  <a:ext cx="284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949DA3-277F-4C49-89BC-4E71123EF400}"/>
                    </a:ext>
                  </a:extLst>
                </p14:cNvPr>
                <p14:cNvContentPartPr/>
                <p14:nvPr/>
              </p14:nvContentPartPr>
              <p14:xfrm>
                <a:off x="3889620" y="3284580"/>
                <a:ext cx="146520" cy="181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949DA3-277F-4C49-89BC-4E71123EF40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80980" y="3275580"/>
                  <a:ext cx="164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6DE8C62-F4AF-4AD0-8880-2573A3597CD3}"/>
                    </a:ext>
                  </a:extLst>
                </p14:cNvPr>
                <p14:cNvContentPartPr/>
                <p14:nvPr/>
              </p14:nvContentPartPr>
              <p14:xfrm>
                <a:off x="4060980" y="3193500"/>
                <a:ext cx="129960" cy="175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6DE8C62-F4AF-4AD0-8880-2573A3597CD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1980" y="3184500"/>
                  <a:ext cx="147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34CBDEF-C516-4DD0-BCBC-4C717CBC74FE}"/>
              </a:ext>
            </a:extLst>
          </p:cNvPr>
          <p:cNvGrpSpPr/>
          <p:nvPr/>
        </p:nvGrpSpPr>
        <p:grpSpPr>
          <a:xfrm>
            <a:off x="4726980" y="2850420"/>
            <a:ext cx="557280" cy="541080"/>
            <a:chOff x="4726980" y="2850420"/>
            <a:chExt cx="55728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30B58A-D8B0-4E88-ADCF-480EC7EB4181}"/>
                    </a:ext>
                  </a:extLst>
                </p14:cNvPr>
                <p14:cNvContentPartPr/>
                <p14:nvPr/>
              </p14:nvContentPartPr>
              <p14:xfrm>
                <a:off x="4726980" y="2850420"/>
                <a:ext cx="142200" cy="191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30B58A-D8B0-4E88-ADCF-480EC7EB418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17980" y="2841780"/>
                  <a:ext cx="159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34983EF-6749-49D0-8690-E7892AA27D8A}"/>
                    </a:ext>
                  </a:extLst>
                </p14:cNvPr>
                <p14:cNvContentPartPr/>
                <p14:nvPr/>
              </p14:nvContentPartPr>
              <p14:xfrm>
                <a:off x="4981860" y="2900820"/>
                <a:ext cx="146880" cy="129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34983EF-6749-49D0-8690-E7892AA27D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73220" y="2891820"/>
                  <a:ext cx="164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3D9A03-942F-48D5-A040-8F5C72B42BA4}"/>
                    </a:ext>
                  </a:extLst>
                </p14:cNvPr>
                <p14:cNvContentPartPr/>
                <p14:nvPr/>
              </p14:nvContentPartPr>
              <p14:xfrm>
                <a:off x="4851180" y="3088380"/>
                <a:ext cx="340920" cy="35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3D9A03-942F-48D5-A040-8F5C72B42BA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42180" y="3079740"/>
                  <a:ext cx="358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54848C2-84AA-4314-A774-18ED48CCA28F}"/>
                    </a:ext>
                  </a:extLst>
                </p14:cNvPr>
                <p14:cNvContentPartPr/>
                <p14:nvPr/>
              </p14:nvContentPartPr>
              <p14:xfrm>
                <a:off x="4778100" y="3092700"/>
                <a:ext cx="396360" cy="13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54848C2-84AA-4314-A774-18ED48CCA28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69460" y="3084060"/>
                  <a:ext cx="414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D8D335-71CD-4D44-BF4C-12299E8AF4BC}"/>
                    </a:ext>
                  </a:extLst>
                </p14:cNvPr>
                <p14:cNvContentPartPr/>
                <p14:nvPr/>
              </p14:nvContentPartPr>
              <p14:xfrm>
                <a:off x="4932900" y="3216900"/>
                <a:ext cx="151560" cy="174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D8D335-71CD-4D44-BF4C-12299E8AF4B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23900" y="3207900"/>
                  <a:ext cx="169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D20BD7A-DB03-4B08-97F6-B55B5E8C6406}"/>
                    </a:ext>
                  </a:extLst>
                </p14:cNvPr>
                <p14:cNvContentPartPr/>
                <p14:nvPr/>
              </p14:nvContentPartPr>
              <p14:xfrm>
                <a:off x="5130180" y="3135540"/>
                <a:ext cx="154080" cy="158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D20BD7A-DB03-4B08-97F6-B55B5E8C640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21180" y="3126540"/>
                  <a:ext cx="1717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E715DC3-FB78-4B88-9E70-2E68F627442A}"/>
                  </a:ext>
                </a:extLst>
              </p14:cNvPr>
              <p14:cNvContentPartPr/>
              <p14:nvPr/>
            </p14:nvContentPartPr>
            <p14:xfrm>
              <a:off x="3939660" y="2007660"/>
              <a:ext cx="163080" cy="8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E715DC3-FB78-4B88-9E70-2E68F627442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930660" y="1999020"/>
                <a:ext cx="180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5922C3A-63D0-4D65-9DD9-E98951B06B52}"/>
                  </a:ext>
                </a:extLst>
              </p14:cNvPr>
              <p14:cNvContentPartPr/>
              <p14:nvPr/>
            </p14:nvContentPartPr>
            <p14:xfrm>
              <a:off x="7232940" y="2190540"/>
              <a:ext cx="361440" cy="129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5922C3A-63D0-4D65-9DD9-E98951B06B5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224300" y="2181540"/>
                <a:ext cx="3790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ACCD380-892A-4E72-BE73-B5F01941EFAB}"/>
                  </a:ext>
                </a:extLst>
              </p14:cNvPr>
              <p14:cNvContentPartPr/>
              <p14:nvPr/>
            </p14:nvContentPartPr>
            <p14:xfrm>
              <a:off x="6188580" y="2265780"/>
              <a:ext cx="280800" cy="16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ACCD380-892A-4E72-BE73-B5F01941EFA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179580" y="2256780"/>
                <a:ext cx="298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E87173-E9C4-4377-8F0D-9C0DE9C7D133}"/>
                  </a:ext>
                </a:extLst>
              </p14:cNvPr>
              <p14:cNvContentPartPr/>
              <p14:nvPr/>
            </p14:nvContentPartPr>
            <p14:xfrm>
              <a:off x="596700" y="1171020"/>
              <a:ext cx="137160" cy="86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E87173-E9C4-4377-8F0D-9C0DE9C7D13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88060" y="1162020"/>
                <a:ext cx="154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C069D0F-3F8B-444C-84B9-8F970BADA0B9}"/>
                  </a:ext>
                </a:extLst>
              </p14:cNvPr>
              <p14:cNvContentPartPr/>
              <p14:nvPr/>
            </p14:nvContentPartPr>
            <p14:xfrm>
              <a:off x="4598820" y="601140"/>
              <a:ext cx="121680" cy="66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C069D0F-3F8B-444C-84B9-8F970BADA0B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90180" y="592140"/>
                <a:ext cx="1393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C2E31E8-16C3-41F1-98D5-5062DA0B2848}"/>
                  </a:ext>
                </a:extLst>
              </p14:cNvPr>
              <p14:cNvContentPartPr/>
              <p14:nvPr/>
            </p14:nvContentPartPr>
            <p14:xfrm>
              <a:off x="5148540" y="46740"/>
              <a:ext cx="140040" cy="43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C2E31E8-16C3-41F1-98D5-5062DA0B284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139540" y="37740"/>
                <a:ext cx="157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77978AB-5470-4A57-92FE-C1433FDDBB4E}"/>
                  </a:ext>
                </a:extLst>
              </p14:cNvPr>
              <p14:cNvContentPartPr/>
              <p14:nvPr/>
            </p14:nvContentPartPr>
            <p14:xfrm>
              <a:off x="6941340" y="1240140"/>
              <a:ext cx="144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77978AB-5470-4A57-92FE-C1433FDDBB4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32700" y="1231500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7784EC1-E311-4595-9DCB-7A7795A314FC}"/>
                  </a:ext>
                </a:extLst>
              </p14:cNvPr>
              <p14:cNvContentPartPr/>
              <p14:nvPr/>
            </p14:nvContentPartPr>
            <p14:xfrm>
              <a:off x="6918660" y="1213500"/>
              <a:ext cx="298440" cy="32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7784EC1-E311-4595-9DCB-7A7795A314F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909660" y="1204500"/>
                <a:ext cx="316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D2BE889-1598-42C9-BD92-005F1441F6F5}"/>
                  </a:ext>
                </a:extLst>
              </p14:cNvPr>
              <p14:cNvContentPartPr/>
              <p14:nvPr/>
            </p14:nvContentPartPr>
            <p14:xfrm>
              <a:off x="3763980" y="1491420"/>
              <a:ext cx="214200" cy="31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D2BE889-1598-42C9-BD92-005F1441F6F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54980" y="1482780"/>
                <a:ext cx="231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40639C1-8126-44D5-8F61-B467F0C9828F}"/>
                  </a:ext>
                </a:extLst>
              </p14:cNvPr>
              <p14:cNvContentPartPr/>
              <p14:nvPr/>
            </p14:nvContentPartPr>
            <p14:xfrm>
              <a:off x="8297100" y="1002900"/>
              <a:ext cx="218520" cy="133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40639C1-8126-44D5-8F61-B467F0C9828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288460" y="994260"/>
                <a:ext cx="2361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B857B80-AA98-43C8-8436-0E7EB72CA5DD}"/>
              </a:ext>
            </a:extLst>
          </p:cNvPr>
          <p:cNvGrpSpPr/>
          <p:nvPr/>
        </p:nvGrpSpPr>
        <p:grpSpPr>
          <a:xfrm>
            <a:off x="7113780" y="1429860"/>
            <a:ext cx="1113120" cy="644760"/>
            <a:chOff x="7113780" y="1429860"/>
            <a:chExt cx="111312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C3D9001-B9D8-46A9-BAD9-BBF284AD4C7C}"/>
                    </a:ext>
                  </a:extLst>
                </p14:cNvPr>
                <p14:cNvContentPartPr/>
                <p14:nvPr/>
              </p14:nvContentPartPr>
              <p14:xfrm>
                <a:off x="7113780" y="1543620"/>
                <a:ext cx="143640" cy="158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C3D9001-B9D8-46A9-BAD9-BBF284AD4C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04780" y="1534620"/>
                  <a:ext cx="16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0D150F-B2F4-40A6-B33B-5C91AAEB1CA0}"/>
                    </a:ext>
                  </a:extLst>
                </p14:cNvPr>
                <p14:cNvContentPartPr/>
                <p14:nvPr/>
              </p14:nvContentPartPr>
              <p14:xfrm>
                <a:off x="7343820" y="1429860"/>
                <a:ext cx="160920" cy="119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0D150F-B2F4-40A6-B33B-5C91AAEB1C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34820" y="1421220"/>
                  <a:ext cx="178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F254C81-2189-420C-99E8-005AA543C71A}"/>
                    </a:ext>
                  </a:extLst>
                </p14:cNvPr>
                <p14:cNvContentPartPr/>
                <p14:nvPr/>
              </p14:nvContentPartPr>
              <p14:xfrm>
                <a:off x="7155540" y="1793100"/>
                <a:ext cx="353160" cy="8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F254C81-2189-420C-99E8-005AA543C7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46900" y="1784460"/>
                  <a:ext cx="37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3A6956-312F-40CE-946F-1439B9C50236}"/>
                    </a:ext>
                  </a:extLst>
                </p14:cNvPr>
                <p14:cNvContentPartPr/>
                <p14:nvPr/>
              </p14:nvContentPartPr>
              <p14:xfrm>
                <a:off x="7255260" y="1901100"/>
                <a:ext cx="150840" cy="17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3A6956-312F-40CE-946F-1439B9C502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46260" y="1892460"/>
                  <a:ext cx="168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1288E4-FAFF-40A9-BB03-8D82E55EC539}"/>
                    </a:ext>
                  </a:extLst>
                </p14:cNvPr>
                <p14:cNvContentPartPr/>
                <p14:nvPr/>
              </p14:nvContentPartPr>
              <p14:xfrm>
                <a:off x="7436340" y="1844940"/>
                <a:ext cx="176400" cy="96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1288E4-FAFF-40A9-BB03-8D82E55EC5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27340" y="1835940"/>
                  <a:ext cx="194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AB4813-FF3F-43F2-B81A-CA497F727435}"/>
                    </a:ext>
                  </a:extLst>
                </p14:cNvPr>
                <p14:cNvContentPartPr/>
                <p14:nvPr/>
              </p14:nvContentPartPr>
              <p14:xfrm>
                <a:off x="7507980" y="1570980"/>
                <a:ext cx="225000" cy="170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AB4813-FF3F-43F2-B81A-CA497F7274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99340" y="1561980"/>
                  <a:ext cx="242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1DB17FF-DF2C-4181-93D8-9AA3E110585F}"/>
                    </a:ext>
                  </a:extLst>
                </p14:cNvPr>
                <p14:cNvContentPartPr/>
                <p14:nvPr/>
              </p14:nvContentPartPr>
              <p14:xfrm>
                <a:off x="7885260" y="1674300"/>
                <a:ext cx="140400" cy="8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1DB17FF-DF2C-4181-93D8-9AA3E11058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76260" y="1665300"/>
                  <a:ext cx="158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B92EAE7-5EED-421A-97AE-A73B9C28EE91}"/>
                    </a:ext>
                  </a:extLst>
                </p14:cNvPr>
                <p14:cNvContentPartPr/>
                <p14:nvPr/>
              </p14:nvContentPartPr>
              <p14:xfrm>
                <a:off x="7875180" y="1804980"/>
                <a:ext cx="199440" cy="15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B92EAE7-5EED-421A-97AE-A73B9C28EE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66180" y="1796340"/>
                  <a:ext cx="217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2BA818-F76F-4D0F-A6E1-C4ABFFA73775}"/>
                    </a:ext>
                  </a:extLst>
                </p14:cNvPr>
                <p14:cNvContentPartPr/>
                <p14:nvPr/>
              </p14:nvContentPartPr>
              <p14:xfrm>
                <a:off x="7964460" y="1552980"/>
                <a:ext cx="262440" cy="403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2BA818-F76F-4D0F-A6E1-C4ABFFA737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55820" y="1543980"/>
                  <a:ext cx="280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F3CF95-188A-4112-B7FE-36BF66E91FE5}"/>
                    </a:ext>
                  </a:extLst>
                </p14:cNvPr>
                <p14:cNvContentPartPr/>
                <p14:nvPr/>
              </p14:nvContentPartPr>
              <p14:xfrm>
                <a:off x="7256340" y="1799940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F3CF95-188A-4112-B7FE-36BF66E91FE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47340" y="1790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A4AEE69-D8A9-4993-BC43-448316B91457}"/>
                  </a:ext>
                </a:extLst>
              </p14:cNvPr>
              <p14:cNvContentPartPr/>
              <p14:nvPr/>
            </p14:nvContentPartPr>
            <p14:xfrm>
              <a:off x="8375580" y="1666380"/>
              <a:ext cx="284760" cy="2041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A4AEE69-D8A9-4993-BC43-448316B9145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366580" y="1657380"/>
                <a:ext cx="3024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EF3A5D2-873C-4D22-90A0-EA093113EB72}"/>
              </a:ext>
            </a:extLst>
          </p:cNvPr>
          <p:cNvGrpSpPr/>
          <p:nvPr/>
        </p:nvGrpSpPr>
        <p:grpSpPr>
          <a:xfrm>
            <a:off x="803340" y="3445500"/>
            <a:ext cx="537840" cy="576720"/>
            <a:chOff x="803340" y="3445500"/>
            <a:chExt cx="53784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686CA8F-8FB5-483B-930C-60C2E44753B6}"/>
                    </a:ext>
                  </a:extLst>
                </p14:cNvPr>
                <p14:cNvContentPartPr/>
                <p14:nvPr/>
              </p14:nvContentPartPr>
              <p14:xfrm>
                <a:off x="803340" y="3445500"/>
                <a:ext cx="231480" cy="192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686CA8F-8FB5-483B-930C-60C2E44753B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4340" y="3436500"/>
                  <a:ext cx="249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6124C0F-3F28-4470-86E6-A39940E69CBB}"/>
                    </a:ext>
                  </a:extLst>
                </p14:cNvPr>
                <p14:cNvContentPartPr/>
                <p14:nvPr/>
              </p14:nvContentPartPr>
              <p14:xfrm>
                <a:off x="876060" y="3690660"/>
                <a:ext cx="348480" cy="5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6124C0F-3F28-4470-86E6-A39940E69CB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7060" y="3682020"/>
                  <a:ext cx="366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3FF2270-DFAD-4F58-AA6B-8C072AF983BA}"/>
                    </a:ext>
                  </a:extLst>
                </p14:cNvPr>
                <p14:cNvContentPartPr/>
                <p14:nvPr/>
              </p14:nvContentPartPr>
              <p14:xfrm>
                <a:off x="935460" y="3800820"/>
                <a:ext cx="160920" cy="221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3FF2270-DFAD-4F58-AA6B-8C072AF983B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6460" y="3791820"/>
                  <a:ext cx="178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AD722A3-55FC-403A-A123-7D1620710605}"/>
                    </a:ext>
                  </a:extLst>
                </p14:cNvPr>
                <p14:cNvContentPartPr/>
                <p14:nvPr/>
              </p14:nvContentPartPr>
              <p14:xfrm>
                <a:off x="1194660" y="3745380"/>
                <a:ext cx="29160" cy="137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AD722A3-55FC-403A-A123-7D162071060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85660" y="3736380"/>
                  <a:ext cx="46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D218B7-6BFE-41E8-B27B-921473003F47}"/>
                    </a:ext>
                  </a:extLst>
                </p14:cNvPr>
                <p14:cNvContentPartPr/>
                <p14:nvPr/>
              </p14:nvContentPartPr>
              <p14:xfrm>
                <a:off x="1200060" y="3762300"/>
                <a:ext cx="141120" cy="137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D218B7-6BFE-41E8-B27B-921473003F4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91420" y="3753660"/>
                  <a:ext cx="1587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2775CEE-C30E-460F-B5D5-98B4374F9571}"/>
              </a:ext>
            </a:extLst>
          </p:cNvPr>
          <p:cNvGrpSpPr/>
          <p:nvPr/>
        </p:nvGrpSpPr>
        <p:grpSpPr>
          <a:xfrm>
            <a:off x="4537980" y="764580"/>
            <a:ext cx="342000" cy="497880"/>
            <a:chOff x="4537980" y="764580"/>
            <a:chExt cx="34200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3B47B8-0F33-49C2-8D0B-7886F5A3876B}"/>
                    </a:ext>
                  </a:extLst>
                </p14:cNvPr>
                <p14:cNvContentPartPr/>
                <p14:nvPr/>
              </p14:nvContentPartPr>
              <p14:xfrm>
                <a:off x="4537980" y="764580"/>
                <a:ext cx="259200" cy="14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3B47B8-0F33-49C2-8D0B-7886F5A3876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28980" y="755580"/>
                  <a:ext cx="276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50B58B-A0D7-4E2D-8409-80D2FD9BB587}"/>
                    </a:ext>
                  </a:extLst>
                </p14:cNvPr>
                <p14:cNvContentPartPr/>
                <p14:nvPr/>
              </p14:nvContentPartPr>
              <p14:xfrm>
                <a:off x="4654620" y="984900"/>
                <a:ext cx="201600" cy="1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50B58B-A0D7-4E2D-8409-80D2FD9BB58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645980" y="975900"/>
                  <a:ext cx="219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3C279D-5274-4479-8E7A-A5983661DA77}"/>
                    </a:ext>
                  </a:extLst>
                </p14:cNvPr>
                <p14:cNvContentPartPr/>
                <p14:nvPr/>
              </p14:nvContentPartPr>
              <p14:xfrm>
                <a:off x="4665780" y="1083540"/>
                <a:ext cx="154080" cy="17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3C279D-5274-4479-8E7A-A5983661DA7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56780" y="1074540"/>
                  <a:ext cx="17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945C65-92B4-4E16-A288-A7066557C4C4}"/>
                    </a:ext>
                  </a:extLst>
                </p14:cNvPr>
                <p14:cNvContentPartPr/>
                <p14:nvPr/>
              </p14:nvContentPartPr>
              <p14:xfrm>
                <a:off x="4611060" y="969060"/>
                <a:ext cx="262800" cy="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945C65-92B4-4E16-A288-A7066557C4C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02420" y="960420"/>
                  <a:ext cx="280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ACBE3E-FF86-47EC-A415-9BE92D5C497F}"/>
                    </a:ext>
                  </a:extLst>
                </p14:cNvPr>
                <p14:cNvContentPartPr/>
                <p14:nvPr/>
              </p14:nvContentPartPr>
              <p14:xfrm>
                <a:off x="4601340" y="964740"/>
                <a:ext cx="278640" cy="4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ACBE3E-FF86-47EC-A415-9BE92D5C497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92340" y="955740"/>
                  <a:ext cx="29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5D2D9CB-13B8-404F-B571-CFDF88FC8007}"/>
                    </a:ext>
                  </a:extLst>
                </p14:cNvPr>
                <p14:cNvContentPartPr/>
                <p14:nvPr/>
              </p14:nvContentPartPr>
              <p14:xfrm>
                <a:off x="4861620" y="1028460"/>
                <a:ext cx="10800" cy="63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5D2D9CB-13B8-404F-B571-CFDF88FC800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52620" y="1019820"/>
                  <a:ext cx="284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28572AB-7BF5-45C0-8639-A13AE2B62BB6}"/>
                  </a:ext>
                </a:extLst>
              </p14:cNvPr>
              <p14:cNvContentPartPr/>
              <p14:nvPr/>
            </p14:nvContentPartPr>
            <p14:xfrm>
              <a:off x="7249140" y="3106380"/>
              <a:ext cx="264600" cy="2192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28572AB-7BF5-45C0-8639-A13AE2B62BB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240500" y="3097380"/>
                <a:ext cx="28224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27E9E6-0A2D-4A71-BC2D-31DEF0005FFC}"/>
              </a:ext>
            </a:extLst>
          </p:cNvPr>
          <p:cNvGrpSpPr/>
          <p:nvPr/>
        </p:nvGrpSpPr>
        <p:grpSpPr>
          <a:xfrm>
            <a:off x="679860" y="2903340"/>
            <a:ext cx="2268720" cy="279720"/>
            <a:chOff x="679860" y="2903340"/>
            <a:chExt cx="22687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4813BC-811D-4DA2-834A-C8C54B987762}"/>
                    </a:ext>
                  </a:extLst>
                </p14:cNvPr>
                <p14:cNvContentPartPr/>
                <p14:nvPr/>
              </p14:nvContentPartPr>
              <p14:xfrm>
                <a:off x="679860" y="3009180"/>
                <a:ext cx="194760" cy="173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4813BC-811D-4DA2-834A-C8C54B98776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860" y="3000180"/>
                  <a:ext cx="212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EE5BCDA-6CB2-4BFF-ACE5-DA4F35BADCE1}"/>
                    </a:ext>
                  </a:extLst>
                </p14:cNvPr>
                <p14:cNvContentPartPr/>
                <p14:nvPr/>
              </p14:nvContentPartPr>
              <p14:xfrm>
                <a:off x="862380" y="3032580"/>
                <a:ext cx="200880" cy="120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EE5BCDA-6CB2-4BFF-ACE5-DA4F35BADCE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3380" y="3023940"/>
                  <a:ext cx="21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A6D757-6DAF-4A99-9FC1-AA2B6794677B}"/>
                    </a:ext>
                  </a:extLst>
                </p14:cNvPr>
                <p14:cNvContentPartPr/>
                <p14:nvPr/>
              </p14:nvContentPartPr>
              <p14:xfrm>
                <a:off x="1042380" y="2903340"/>
                <a:ext cx="125640" cy="241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A6D757-6DAF-4A99-9FC1-AA2B6794677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3740" y="2894340"/>
                  <a:ext cx="143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58BFC44-2A60-4D9F-A547-F481A76E1421}"/>
                    </a:ext>
                  </a:extLst>
                </p14:cNvPr>
                <p14:cNvContentPartPr/>
                <p14:nvPr/>
              </p14:nvContentPartPr>
              <p14:xfrm>
                <a:off x="1045620" y="3019260"/>
                <a:ext cx="180360" cy="34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58BFC44-2A60-4D9F-A547-F481A76E142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6620" y="3010620"/>
                  <a:ext cx="19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6CC00DB-4182-441C-993E-912F9D3186B4}"/>
                    </a:ext>
                  </a:extLst>
                </p14:cNvPr>
                <p14:cNvContentPartPr/>
                <p14:nvPr/>
              </p14:nvContentPartPr>
              <p14:xfrm>
                <a:off x="1224180" y="2993700"/>
                <a:ext cx="131400" cy="126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6CC00DB-4182-441C-993E-912F9D3186B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215540" y="2985060"/>
                  <a:ext cx="149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0DCCDD-F04A-49DB-BDEE-90A3551E3125}"/>
                    </a:ext>
                  </a:extLst>
                </p14:cNvPr>
                <p14:cNvContentPartPr/>
                <p14:nvPr/>
              </p14:nvContentPartPr>
              <p14:xfrm>
                <a:off x="1530180" y="2926020"/>
                <a:ext cx="359640" cy="173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0DCCDD-F04A-49DB-BDEE-90A3551E312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21540" y="2917020"/>
                  <a:ext cx="377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5CD203-F4B6-474A-9FE7-ED74456DCEA3}"/>
                    </a:ext>
                  </a:extLst>
                </p14:cNvPr>
                <p14:cNvContentPartPr/>
                <p14:nvPr/>
              </p14:nvContentPartPr>
              <p14:xfrm>
                <a:off x="1900980" y="2907660"/>
                <a:ext cx="339840" cy="186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5CD203-F4B6-474A-9FE7-ED74456DCEA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92340" y="2898660"/>
                  <a:ext cx="35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C9BAAC-4408-4062-89F4-B02C6F91A8DF}"/>
                    </a:ext>
                  </a:extLst>
                </p14:cNvPr>
                <p14:cNvContentPartPr/>
                <p14:nvPr/>
              </p14:nvContentPartPr>
              <p14:xfrm>
                <a:off x="2430540" y="2993700"/>
                <a:ext cx="138240" cy="140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C9BAAC-4408-4062-89F4-B02C6F91A8D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421540" y="2985060"/>
                  <a:ext cx="155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A9B6EA8-5BB5-4213-8280-15D2B6684A54}"/>
                    </a:ext>
                  </a:extLst>
                </p14:cNvPr>
                <p14:cNvContentPartPr/>
                <p14:nvPr/>
              </p14:nvContentPartPr>
              <p14:xfrm>
                <a:off x="2561220" y="2953740"/>
                <a:ext cx="7200" cy="25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A9B6EA8-5BB5-4213-8280-15D2B6684A5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52580" y="2944740"/>
                  <a:ext cx="2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139E70-8567-4BEC-BC09-504FBB98C565}"/>
                    </a:ext>
                  </a:extLst>
                </p14:cNvPr>
                <p14:cNvContentPartPr/>
                <p14:nvPr/>
              </p14:nvContentPartPr>
              <p14:xfrm>
                <a:off x="2662380" y="2925300"/>
                <a:ext cx="286200" cy="219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139E70-8567-4BEC-BC09-504FBB98C5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653380" y="2916660"/>
                  <a:ext cx="30384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1C61700-DABF-41B9-A12C-D83B8FAB8B49}"/>
                  </a:ext>
                </a:extLst>
              </p14:cNvPr>
              <p14:cNvContentPartPr/>
              <p14:nvPr/>
            </p14:nvContentPartPr>
            <p14:xfrm>
              <a:off x="2100420" y="3278460"/>
              <a:ext cx="649440" cy="489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1C61700-DABF-41B9-A12C-D83B8FAB8B4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091420" y="3269460"/>
                <a:ext cx="66708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0637443-CA33-4F55-BBCC-19FBBD6683C5}"/>
              </a:ext>
            </a:extLst>
          </p:cNvPr>
          <p:cNvGrpSpPr/>
          <p:nvPr/>
        </p:nvGrpSpPr>
        <p:grpSpPr>
          <a:xfrm>
            <a:off x="6906060" y="2443620"/>
            <a:ext cx="969120" cy="461520"/>
            <a:chOff x="6906060" y="2443620"/>
            <a:chExt cx="96912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6D4418D-1C76-4BCD-9F92-01ACF8D35778}"/>
                    </a:ext>
                  </a:extLst>
                </p14:cNvPr>
                <p14:cNvContentPartPr/>
                <p14:nvPr/>
              </p14:nvContentPartPr>
              <p14:xfrm>
                <a:off x="6959700" y="2679780"/>
                <a:ext cx="14040" cy="135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6D4418D-1C76-4BCD-9F92-01ACF8D3577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50700" y="2671140"/>
                  <a:ext cx="3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1FE8A29-2B30-4D1E-9C88-9C9F57218273}"/>
                    </a:ext>
                  </a:extLst>
                </p14:cNvPr>
                <p14:cNvContentPartPr/>
                <p14:nvPr/>
              </p14:nvContentPartPr>
              <p14:xfrm>
                <a:off x="6906060" y="2443620"/>
                <a:ext cx="252360" cy="3268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1FE8A29-2B30-4D1E-9C88-9C9F5721827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7060" y="2434620"/>
                  <a:ext cx="270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F5E584F-F5F5-4D85-83AD-283C4944DE29}"/>
                    </a:ext>
                  </a:extLst>
                </p14:cNvPr>
                <p14:cNvContentPartPr/>
                <p14:nvPr/>
              </p14:nvContentPartPr>
              <p14:xfrm>
                <a:off x="7178220" y="2662500"/>
                <a:ext cx="13680" cy="964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F5E584F-F5F5-4D85-83AD-283C4944DE2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69580" y="2653860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EF0D87F-EEF8-41CB-A916-E906A1BA701F}"/>
                    </a:ext>
                  </a:extLst>
                </p14:cNvPr>
                <p14:cNvContentPartPr/>
                <p14:nvPr/>
              </p14:nvContentPartPr>
              <p14:xfrm>
                <a:off x="7156980" y="2568900"/>
                <a:ext cx="2160" cy="37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EF0D87F-EEF8-41CB-A916-E906A1BA701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148340" y="2560260"/>
                  <a:ext cx="19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7FE8DD1-1720-430B-980B-1D99CBF86DAC}"/>
                    </a:ext>
                  </a:extLst>
                </p14:cNvPr>
                <p14:cNvContentPartPr/>
                <p14:nvPr/>
              </p14:nvContentPartPr>
              <p14:xfrm>
                <a:off x="7256340" y="2621100"/>
                <a:ext cx="180000" cy="284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7FE8DD1-1720-430B-980B-1D99CBF86DA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247700" y="2612460"/>
                  <a:ext cx="197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79215E4-E7C8-4932-A270-050811A81664}"/>
                    </a:ext>
                  </a:extLst>
                </p14:cNvPr>
                <p14:cNvContentPartPr/>
                <p14:nvPr/>
              </p14:nvContentPartPr>
              <p14:xfrm>
                <a:off x="7452180" y="2536860"/>
                <a:ext cx="308520" cy="207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79215E4-E7C8-4932-A270-050811A816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443540" y="2528220"/>
                  <a:ext cx="326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27BDD68-C8B5-4466-8AF0-982D2215D739}"/>
                    </a:ext>
                  </a:extLst>
                </p14:cNvPr>
                <p14:cNvContentPartPr/>
                <p14:nvPr/>
              </p14:nvContentPartPr>
              <p14:xfrm>
                <a:off x="7690140" y="2634060"/>
                <a:ext cx="185040" cy="3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27BDD68-C8B5-4466-8AF0-982D2215D73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81500" y="2625060"/>
                  <a:ext cx="2026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B3AD51D-FC2C-4919-8ED5-D4FAA98B0C72}"/>
              </a:ext>
            </a:extLst>
          </p:cNvPr>
          <p:cNvGrpSpPr/>
          <p:nvPr/>
        </p:nvGrpSpPr>
        <p:grpSpPr>
          <a:xfrm>
            <a:off x="8136540" y="2510940"/>
            <a:ext cx="797040" cy="480960"/>
            <a:chOff x="8136540" y="2510940"/>
            <a:chExt cx="79704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2C9FDBD-78EA-4CC6-A80D-65AAE824F5CA}"/>
                    </a:ext>
                  </a:extLst>
                </p14:cNvPr>
                <p14:cNvContentPartPr/>
                <p14:nvPr/>
              </p14:nvContentPartPr>
              <p14:xfrm>
                <a:off x="8136540" y="2521740"/>
                <a:ext cx="308880" cy="194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2C9FDBD-78EA-4CC6-A80D-65AAE824F5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27540" y="2513100"/>
                  <a:ext cx="326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170D009-B199-4EA8-84ED-0D38432E224E}"/>
                    </a:ext>
                  </a:extLst>
                </p14:cNvPr>
                <p14:cNvContentPartPr/>
                <p14:nvPr/>
              </p14:nvContentPartPr>
              <p14:xfrm>
                <a:off x="8498700" y="2510940"/>
                <a:ext cx="275040" cy="221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170D009-B199-4EA8-84ED-0D38432E224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490060" y="2502300"/>
                  <a:ext cx="292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CC25640-C526-4C42-B917-7B80FE4E6E03}"/>
                    </a:ext>
                  </a:extLst>
                </p14:cNvPr>
                <p14:cNvContentPartPr/>
                <p14:nvPr/>
              </p14:nvContentPartPr>
              <p14:xfrm>
                <a:off x="8324460" y="2862660"/>
                <a:ext cx="109800" cy="98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CC25640-C526-4C42-B917-7B80FE4E6E0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315460" y="2853660"/>
                  <a:ext cx="127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3FB0B9C-E95E-4D1F-8E0A-2099BACCA14B}"/>
                    </a:ext>
                  </a:extLst>
                </p14:cNvPr>
                <p14:cNvContentPartPr/>
                <p14:nvPr/>
              </p14:nvContentPartPr>
              <p14:xfrm>
                <a:off x="8482500" y="2882460"/>
                <a:ext cx="7920" cy="109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3FB0B9C-E95E-4D1F-8E0A-2099BACCA14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73500" y="2873820"/>
                  <a:ext cx="2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CE9F25C-BD09-4042-B82C-8036125EA98E}"/>
                    </a:ext>
                  </a:extLst>
                </p14:cNvPr>
                <p14:cNvContentPartPr/>
                <p14:nvPr/>
              </p14:nvContentPartPr>
              <p14:xfrm>
                <a:off x="8527500" y="2820180"/>
                <a:ext cx="2160" cy="26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CE9F25C-BD09-4042-B82C-8036125EA98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18860" y="2811540"/>
                  <a:ext cx="19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24846AC-B421-493D-97BD-FA3667257C75}"/>
                    </a:ext>
                  </a:extLst>
                </p14:cNvPr>
                <p14:cNvContentPartPr/>
                <p14:nvPr/>
              </p14:nvContentPartPr>
              <p14:xfrm>
                <a:off x="8595180" y="2809020"/>
                <a:ext cx="109080" cy="170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24846AC-B421-493D-97BD-FA3667257C7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586180" y="2800020"/>
                  <a:ext cx="126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76B012F-CA56-4413-AD05-C4C064B2C82C}"/>
                    </a:ext>
                  </a:extLst>
                </p14:cNvPr>
                <p14:cNvContentPartPr/>
                <p14:nvPr/>
              </p14:nvContentPartPr>
              <p14:xfrm>
                <a:off x="8795700" y="2819100"/>
                <a:ext cx="137880" cy="135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76B012F-CA56-4413-AD05-C4C064B2C82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87060" y="281010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71C1480-43CE-4AF1-86FD-76D824F32B62}"/>
                  </a:ext>
                </a:extLst>
              </p14:cNvPr>
              <p14:cNvContentPartPr/>
              <p14:nvPr/>
            </p14:nvContentPartPr>
            <p14:xfrm>
              <a:off x="969300" y="4289340"/>
              <a:ext cx="260280" cy="1666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71C1480-43CE-4AF1-86FD-76D824F32B62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60300" y="4280340"/>
                <a:ext cx="27792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6B784FB-3A4B-4F3C-A9A7-E0FBE11F62C7}"/>
              </a:ext>
            </a:extLst>
          </p:cNvPr>
          <p:cNvGrpSpPr/>
          <p:nvPr/>
        </p:nvGrpSpPr>
        <p:grpSpPr>
          <a:xfrm>
            <a:off x="1470780" y="4312740"/>
            <a:ext cx="159480" cy="96480"/>
            <a:chOff x="1470780" y="4312740"/>
            <a:chExt cx="15948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B7B8F37-C14C-4581-8161-36D0B3AA145D}"/>
                    </a:ext>
                  </a:extLst>
                </p14:cNvPr>
                <p14:cNvContentPartPr/>
                <p14:nvPr/>
              </p14:nvContentPartPr>
              <p14:xfrm>
                <a:off x="1470780" y="4312740"/>
                <a:ext cx="111960" cy="14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B7B8F37-C14C-4581-8161-36D0B3AA145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62140" y="4303740"/>
                  <a:ext cx="129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FF69A7-585F-4FEB-83E7-8056275BC77C}"/>
                    </a:ext>
                  </a:extLst>
                </p14:cNvPr>
                <p14:cNvContentPartPr/>
                <p14:nvPr/>
              </p14:nvContentPartPr>
              <p14:xfrm>
                <a:off x="1498860" y="4395900"/>
                <a:ext cx="131400" cy="13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FF69A7-585F-4FEB-83E7-8056275BC77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489860" y="4386900"/>
                  <a:ext cx="1490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2A428EA-67A9-4283-8C47-201C175EAB96}"/>
              </a:ext>
            </a:extLst>
          </p:cNvPr>
          <p:cNvGrpSpPr/>
          <p:nvPr/>
        </p:nvGrpSpPr>
        <p:grpSpPr>
          <a:xfrm>
            <a:off x="1825020" y="4117620"/>
            <a:ext cx="447840" cy="313200"/>
            <a:chOff x="1825020" y="4117620"/>
            <a:chExt cx="44784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A580904-8FAB-47BC-9FF7-0BEB95B60966}"/>
                    </a:ext>
                  </a:extLst>
                </p14:cNvPr>
                <p14:cNvContentPartPr/>
                <p14:nvPr/>
              </p14:nvContentPartPr>
              <p14:xfrm>
                <a:off x="1825020" y="4228500"/>
                <a:ext cx="162720" cy="202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A580904-8FAB-47BC-9FF7-0BEB95B6096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16380" y="4219860"/>
                  <a:ext cx="180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15F3176-334F-4F1D-806A-B2FED17A522E}"/>
                    </a:ext>
                  </a:extLst>
                </p14:cNvPr>
                <p14:cNvContentPartPr/>
                <p14:nvPr/>
              </p14:nvContentPartPr>
              <p14:xfrm>
                <a:off x="2114460" y="4117620"/>
                <a:ext cx="5400" cy="178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15F3176-334F-4F1D-806A-B2FED17A522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05820" y="4108980"/>
                  <a:ext cx="23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35DDFC2-C4B4-42D3-B174-6C79236F3594}"/>
                    </a:ext>
                  </a:extLst>
                </p14:cNvPr>
                <p14:cNvContentPartPr/>
                <p14:nvPr/>
              </p14:nvContentPartPr>
              <p14:xfrm>
                <a:off x="2125260" y="4144620"/>
                <a:ext cx="147600" cy="120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35DDFC2-C4B4-42D3-B174-6C79236F359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116620" y="4135620"/>
                  <a:ext cx="1652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3CFAAE1-D7A4-4E16-9C4D-1EE8C1844C78}"/>
              </a:ext>
            </a:extLst>
          </p:cNvPr>
          <p:cNvGrpSpPr/>
          <p:nvPr/>
        </p:nvGrpSpPr>
        <p:grpSpPr>
          <a:xfrm>
            <a:off x="1991700" y="4771740"/>
            <a:ext cx="523800" cy="138240"/>
            <a:chOff x="1991700" y="4771740"/>
            <a:chExt cx="5238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86AB1A-9603-4E0F-8BAA-2347CB15343D}"/>
                    </a:ext>
                  </a:extLst>
                </p14:cNvPr>
                <p14:cNvContentPartPr/>
                <p14:nvPr/>
              </p14:nvContentPartPr>
              <p14:xfrm>
                <a:off x="2315700" y="4772100"/>
                <a:ext cx="52560" cy="133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86AB1A-9603-4E0F-8BAA-2347CB15343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6700" y="4763100"/>
                  <a:ext cx="70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324AE73-1CF4-487D-BA96-0D1C452C1382}"/>
                    </a:ext>
                  </a:extLst>
                </p14:cNvPr>
                <p14:cNvContentPartPr/>
                <p14:nvPr/>
              </p14:nvContentPartPr>
              <p14:xfrm>
                <a:off x="2345940" y="4771740"/>
                <a:ext cx="169560" cy="138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324AE73-1CF4-487D-BA96-0D1C452C138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36940" y="4762740"/>
                  <a:ext cx="187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25EE2F8-6F18-4DF7-8F5B-58B40A60F458}"/>
                    </a:ext>
                  </a:extLst>
                </p14:cNvPr>
                <p14:cNvContentPartPr/>
                <p14:nvPr/>
              </p14:nvContentPartPr>
              <p14:xfrm>
                <a:off x="1991700" y="4824660"/>
                <a:ext cx="148680" cy="7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25EE2F8-6F18-4DF7-8F5B-58B40A60F45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982700" y="4815660"/>
                  <a:ext cx="166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7B9901C-06B4-42C9-BA2A-BC6D06DE547A}"/>
                    </a:ext>
                  </a:extLst>
                </p14:cNvPr>
                <p14:cNvContentPartPr/>
                <p14:nvPr/>
              </p14:nvContentPartPr>
              <p14:xfrm>
                <a:off x="2033820" y="4884420"/>
                <a:ext cx="162000" cy="5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7B9901C-06B4-42C9-BA2A-BC6D06DE547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025180" y="4875420"/>
                  <a:ext cx="1796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2414ED2-647A-4E60-95E6-30CF39A98A76}"/>
                  </a:ext>
                </a:extLst>
              </p14:cNvPr>
              <p14:cNvContentPartPr/>
              <p14:nvPr/>
            </p14:nvContentPartPr>
            <p14:xfrm>
              <a:off x="5838300" y="3918540"/>
              <a:ext cx="155880" cy="1125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2414ED2-647A-4E60-95E6-30CF39A98A76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829660" y="3909900"/>
                <a:ext cx="17352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3424F25-532B-4360-891D-D4F28E3A5C23}"/>
              </a:ext>
            </a:extLst>
          </p:cNvPr>
          <p:cNvGrpSpPr/>
          <p:nvPr/>
        </p:nvGrpSpPr>
        <p:grpSpPr>
          <a:xfrm>
            <a:off x="782460" y="3320580"/>
            <a:ext cx="415440" cy="394560"/>
            <a:chOff x="782460" y="3320580"/>
            <a:chExt cx="41544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0772EC0-5989-4AE5-B989-CB0A2E45F057}"/>
                    </a:ext>
                  </a:extLst>
                </p14:cNvPr>
                <p14:cNvContentPartPr/>
                <p14:nvPr/>
              </p14:nvContentPartPr>
              <p14:xfrm>
                <a:off x="960660" y="3344340"/>
                <a:ext cx="6120" cy="9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0772EC0-5989-4AE5-B989-CB0A2E45F05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2020" y="3335340"/>
                  <a:ext cx="23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A6DF9DF-F1C6-4DD1-AB76-E0CC4C88C136}"/>
                    </a:ext>
                  </a:extLst>
                </p14:cNvPr>
                <p14:cNvContentPartPr/>
                <p14:nvPr/>
              </p14:nvContentPartPr>
              <p14:xfrm>
                <a:off x="921420" y="3370980"/>
                <a:ext cx="210240" cy="464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A6DF9DF-F1C6-4DD1-AB76-E0CC4C88C13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12420" y="3362340"/>
                  <a:ext cx="22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7A3B7CB-85FE-4E54-98F9-60B3B07E398A}"/>
                    </a:ext>
                  </a:extLst>
                </p14:cNvPr>
                <p14:cNvContentPartPr/>
                <p14:nvPr/>
              </p14:nvContentPartPr>
              <p14:xfrm>
                <a:off x="881820" y="3343260"/>
                <a:ext cx="190080" cy="15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7A3B7CB-85FE-4E54-98F9-60B3B07E398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73180" y="3334620"/>
                  <a:ext cx="207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B0BD767-782E-4C1C-A8D3-563621468DBB}"/>
                    </a:ext>
                  </a:extLst>
                </p14:cNvPr>
                <p14:cNvContentPartPr/>
                <p14:nvPr/>
              </p14:nvContentPartPr>
              <p14:xfrm>
                <a:off x="782460" y="3320580"/>
                <a:ext cx="415440" cy="394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B0BD767-782E-4C1C-A8D3-563621468D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3820" y="3311580"/>
                  <a:ext cx="433080" cy="41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82097D-A58A-400E-8B55-D20E463C750D}"/>
                  </a:ext>
                </a:extLst>
              </p14:cNvPr>
              <p14:cNvContentPartPr/>
              <p14:nvPr/>
            </p14:nvContentPartPr>
            <p14:xfrm>
              <a:off x="4405500" y="1359300"/>
              <a:ext cx="228240" cy="342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82097D-A58A-400E-8B55-D20E463C750D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396500" y="1350660"/>
                <a:ext cx="2458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90853C7-57E4-47C4-ADCB-7C5234DB5C49}"/>
                  </a:ext>
                </a:extLst>
              </p14:cNvPr>
              <p14:cNvContentPartPr/>
              <p14:nvPr/>
            </p14:nvContentPartPr>
            <p14:xfrm>
              <a:off x="4777020" y="1371900"/>
              <a:ext cx="336960" cy="282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90853C7-57E4-47C4-ADCB-7C5234DB5C49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768020" y="1363260"/>
                <a:ext cx="354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5F6B917-0663-4FD6-B8EE-B5EE5C45E6EC}"/>
                  </a:ext>
                </a:extLst>
              </p14:cNvPr>
              <p14:cNvContentPartPr/>
              <p14:nvPr/>
            </p14:nvContentPartPr>
            <p14:xfrm>
              <a:off x="5126220" y="1741620"/>
              <a:ext cx="137880" cy="150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5F6B917-0663-4FD6-B8EE-B5EE5C45E6E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117580" y="1732980"/>
                <a:ext cx="155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38F0CF9-B899-47E5-A6E6-7C1CEF747012}"/>
                  </a:ext>
                </a:extLst>
              </p14:cNvPr>
              <p14:cNvContentPartPr/>
              <p14:nvPr/>
            </p14:nvContentPartPr>
            <p14:xfrm>
              <a:off x="5363100" y="1770420"/>
              <a:ext cx="150480" cy="119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38F0CF9-B899-47E5-A6E6-7C1CEF747012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354100" y="1761420"/>
                <a:ext cx="168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36A5FF-2202-494B-9EE9-61462151F3CD}"/>
                  </a:ext>
                </a:extLst>
              </p14:cNvPr>
              <p14:cNvContentPartPr/>
              <p14:nvPr/>
            </p14:nvContentPartPr>
            <p14:xfrm>
              <a:off x="5241780" y="1969500"/>
              <a:ext cx="345960" cy="23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36A5FF-2202-494B-9EE9-61462151F3C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233140" y="1960860"/>
                <a:ext cx="363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8C4D49-DE10-4DB0-AACE-38278B53E2EE}"/>
                  </a:ext>
                </a:extLst>
              </p14:cNvPr>
              <p14:cNvContentPartPr/>
              <p14:nvPr/>
            </p14:nvContentPartPr>
            <p14:xfrm>
              <a:off x="5353020" y="2099820"/>
              <a:ext cx="156240" cy="126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8C4D49-DE10-4DB0-AACE-38278B53E2E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5344020" y="2091180"/>
                <a:ext cx="173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F3F296-A717-42B8-A30D-16C430404F30}"/>
                  </a:ext>
                </a:extLst>
              </p14:cNvPr>
              <p14:cNvContentPartPr/>
              <p14:nvPr/>
            </p14:nvContentPartPr>
            <p14:xfrm>
              <a:off x="5558580" y="2000100"/>
              <a:ext cx="145800" cy="113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F3F296-A717-42B8-A30D-16C430404F3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5549580" y="1991100"/>
                <a:ext cx="1634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64D1729-FB29-462A-A92D-09FE09979391}"/>
                  </a:ext>
                </a:extLst>
              </p14:cNvPr>
              <p14:cNvContentPartPr/>
              <p14:nvPr/>
            </p14:nvContentPartPr>
            <p14:xfrm>
              <a:off x="4196340" y="1799940"/>
              <a:ext cx="212400" cy="14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64D1729-FB29-462A-A92D-09FE0997939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4187700" y="1791300"/>
                <a:ext cx="230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8E1C56-60B3-4762-97E6-2662DDAF3EF2}"/>
                  </a:ext>
                </a:extLst>
              </p14:cNvPr>
              <p14:cNvContentPartPr/>
              <p14:nvPr/>
            </p14:nvContentPartPr>
            <p14:xfrm>
              <a:off x="4280940" y="2009460"/>
              <a:ext cx="267840" cy="13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8E1C56-60B3-4762-97E6-2662DDAF3EF2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272300" y="2000460"/>
                <a:ext cx="285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6A5BFA4-20A4-4AAD-A31C-F68E1627FC77}"/>
                  </a:ext>
                </a:extLst>
              </p14:cNvPr>
              <p14:cNvContentPartPr/>
              <p14:nvPr/>
            </p14:nvContentPartPr>
            <p14:xfrm>
              <a:off x="4363020" y="2114220"/>
              <a:ext cx="111960" cy="134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6A5BFA4-20A4-4AAD-A31C-F68E1627FC77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354380" y="2105580"/>
                <a:ext cx="129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83521A2-A1B7-4EC9-B008-2D414AE71639}"/>
                  </a:ext>
                </a:extLst>
              </p14:cNvPr>
              <p14:cNvContentPartPr/>
              <p14:nvPr/>
            </p14:nvContentPartPr>
            <p14:xfrm>
              <a:off x="4510260" y="2068860"/>
              <a:ext cx="79200" cy="74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83521A2-A1B7-4EC9-B008-2D414AE7163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501620" y="2060220"/>
                <a:ext cx="968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8467221-D8DE-4B55-8F2B-918B2BF10E3D}"/>
                  </a:ext>
                </a:extLst>
              </p14:cNvPr>
              <p14:cNvContentPartPr/>
              <p14:nvPr/>
            </p14:nvContentPartPr>
            <p14:xfrm>
              <a:off x="4246740" y="1351020"/>
              <a:ext cx="19440" cy="522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8467221-D8DE-4B55-8F2B-918B2BF10E3D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237740" y="1342380"/>
                <a:ext cx="37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289C84E-15AF-4A77-920A-63956A3BD7CA}"/>
                  </a:ext>
                </a:extLst>
              </p14:cNvPr>
              <p14:cNvContentPartPr/>
              <p14:nvPr/>
            </p14:nvContentPartPr>
            <p14:xfrm>
              <a:off x="4276260" y="1352820"/>
              <a:ext cx="76320" cy="131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289C84E-15AF-4A77-920A-63956A3BD7CA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267620" y="1344180"/>
                <a:ext cx="93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E7C7DF3-AC38-4335-9E13-70BD3CECDB63}"/>
                  </a:ext>
                </a:extLst>
              </p14:cNvPr>
              <p14:cNvContentPartPr/>
              <p14:nvPr/>
            </p14:nvContentPartPr>
            <p14:xfrm>
              <a:off x="4371660" y="1420500"/>
              <a:ext cx="136440" cy="122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E7C7DF3-AC38-4335-9E13-70BD3CECDB63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363020" y="1411500"/>
                <a:ext cx="154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B23348A-A5B3-4D1B-8367-69B477A51AEF}"/>
                  </a:ext>
                </a:extLst>
              </p14:cNvPr>
              <p14:cNvContentPartPr/>
              <p14:nvPr/>
            </p14:nvContentPartPr>
            <p14:xfrm>
              <a:off x="4988700" y="1288740"/>
              <a:ext cx="90720" cy="1483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B23348A-A5B3-4D1B-8367-69B477A51AEF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979700" y="1280100"/>
                <a:ext cx="108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CA9E107-82CD-4864-9F20-BD5EA68C3C71}"/>
                  </a:ext>
                </a:extLst>
              </p14:cNvPr>
              <p14:cNvContentPartPr/>
              <p14:nvPr/>
            </p14:nvContentPartPr>
            <p14:xfrm>
              <a:off x="5108220" y="1347780"/>
              <a:ext cx="109800" cy="133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CA9E107-82CD-4864-9F20-BD5EA68C3C7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099580" y="1339140"/>
                <a:ext cx="127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BBEA825-B6C9-4E11-B5EC-FC6E3515FFDF}"/>
                  </a:ext>
                </a:extLst>
              </p14:cNvPr>
              <p14:cNvContentPartPr/>
              <p14:nvPr/>
            </p14:nvContentPartPr>
            <p14:xfrm>
              <a:off x="5233140" y="1383780"/>
              <a:ext cx="110520" cy="116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BBEA825-B6C9-4E11-B5EC-FC6E3515FFDF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224140" y="1375140"/>
                <a:ext cx="128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EDB70D0-9283-4351-8366-9DBC178FDD56}"/>
                  </a:ext>
                </a:extLst>
              </p14:cNvPr>
              <p14:cNvContentPartPr/>
              <p14:nvPr/>
            </p14:nvContentPartPr>
            <p14:xfrm>
              <a:off x="4689900" y="1307820"/>
              <a:ext cx="112680" cy="54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EDB70D0-9283-4351-8366-9DBC178FDD56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680900" y="1299180"/>
                <a:ext cx="13032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436C65F-59D7-4E28-97EA-6264AE4E9645}"/>
              </a:ext>
            </a:extLst>
          </p:cNvPr>
          <p:cNvGrpSpPr/>
          <p:nvPr/>
        </p:nvGrpSpPr>
        <p:grpSpPr>
          <a:xfrm>
            <a:off x="4096260" y="2283420"/>
            <a:ext cx="798840" cy="496440"/>
            <a:chOff x="4096260" y="2283420"/>
            <a:chExt cx="79884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F7C955-72DA-4BDE-A5E9-94418ABAA8BE}"/>
                    </a:ext>
                  </a:extLst>
                </p14:cNvPr>
                <p14:cNvContentPartPr/>
                <p14:nvPr/>
              </p14:nvContentPartPr>
              <p14:xfrm>
                <a:off x="4391820" y="2329140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F7C955-72DA-4BDE-A5E9-94418ABAA8B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83180" y="2320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4CF9A5-5A71-4C21-9D3C-4BCB4CEEB789}"/>
                    </a:ext>
                  </a:extLst>
                </p14:cNvPr>
                <p14:cNvContentPartPr/>
                <p14:nvPr/>
              </p14:nvContentPartPr>
              <p14:xfrm>
                <a:off x="4096260" y="2344260"/>
                <a:ext cx="296280" cy="435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4CF9A5-5A71-4C21-9D3C-4BCB4CEEB78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087260" y="2335260"/>
                  <a:ext cx="313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9046FF8-46C6-4DBC-83AF-CA78D6BD8EC8}"/>
                    </a:ext>
                  </a:extLst>
                </p14:cNvPr>
                <p14:cNvContentPartPr/>
                <p14:nvPr/>
              </p14:nvContentPartPr>
              <p14:xfrm>
                <a:off x="4478580" y="2320500"/>
                <a:ext cx="416520" cy="425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9046FF8-46C6-4DBC-83AF-CA78D6BD8EC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69580" y="2311500"/>
                  <a:ext cx="4341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F797A9-9ACA-47D4-8C75-FD97C1727023}"/>
                    </a:ext>
                  </a:extLst>
                </p14:cNvPr>
                <p14:cNvContentPartPr/>
                <p14:nvPr/>
              </p14:nvContentPartPr>
              <p14:xfrm>
                <a:off x="4405140" y="2283420"/>
                <a:ext cx="123120" cy="27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F797A9-9ACA-47D4-8C75-FD97C172702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396500" y="2274780"/>
                  <a:ext cx="1407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F32A17C1-C8ED-40DC-91AB-79D35E0FA752}"/>
              </a:ext>
            </a:extLst>
          </p:cNvPr>
          <p:cNvGrpSpPr/>
          <p:nvPr/>
        </p:nvGrpSpPr>
        <p:grpSpPr>
          <a:xfrm>
            <a:off x="1542060" y="3491940"/>
            <a:ext cx="346320" cy="198360"/>
            <a:chOff x="1542060" y="3491940"/>
            <a:chExt cx="34632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7DB921C-6CEA-4392-B5B1-8427E789FEBE}"/>
                    </a:ext>
                  </a:extLst>
                </p14:cNvPr>
                <p14:cNvContentPartPr/>
                <p14:nvPr/>
              </p14:nvContentPartPr>
              <p14:xfrm>
                <a:off x="1542060" y="3572940"/>
                <a:ext cx="94680" cy="1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7DB921C-6CEA-4392-B5B1-8427E789FEB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33420" y="3563940"/>
                  <a:ext cx="11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343D96-B4A9-4429-A3D5-E8E8BB4A80E0}"/>
                    </a:ext>
                  </a:extLst>
                </p14:cNvPr>
                <p14:cNvContentPartPr/>
                <p14:nvPr/>
              </p14:nvContentPartPr>
              <p14:xfrm>
                <a:off x="1556460" y="3656820"/>
                <a:ext cx="133200" cy="3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343D96-B4A9-4429-A3D5-E8E8BB4A80E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547820" y="3648180"/>
                  <a:ext cx="150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423CD0-02E6-4339-9DFA-62C8A41B9B53}"/>
                    </a:ext>
                  </a:extLst>
                </p14:cNvPr>
                <p14:cNvContentPartPr/>
                <p14:nvPr/>
              </p14:nvContentPartPr>
              <p14:xfrm>
                <a:off x="1872180" y="3491940"/>
                <a:ext cx="16200" cy="198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423CD0-02E6-4339-9DFA-62C8A41B9B5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863540" y="3482940"/>
                  <a:ext cx="3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58E77DF-FB8B-47D4-BBD7-1B49DF3A374B}"/>
                    </a:ext>
                  </a:extLst>
                </p14:cNvPr>
                <p14:cNvContentPartPr/>
                <p14:nvPr/>
              </p14:nvContentPartPr>
              <p14:xfrm>
                <a:off x="1587420" y="3542700"/>
                <a:ext cx="125280" cy="14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58E77DF-FB8B-47D4-BBD7-1B49DF3A374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78420" y="3533700"/>
                  <a:ext cx="142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4179D49-311E-4511-A578-B29B0B825466}"/>
                    </a:ext>
                  </a:extLst>
                </p14:cNvPr>
                <p14:cNvContentPartPr/>
                <p14:nvPr/>
              </p14:nvContentPartPr>
              <p14:xfrm>
                <a:off x="1584540" y="3639540"/>
                <a:ext cx="158040" cy="432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4179D49-311E-4511-A578-B29B0B82546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575540" y="3630900"/>
                  <a:ext cx="175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5FDB27C-DD5A-4121-825E-959DD825E927}"/>
                    </a:ext>
                  </a:extLst>
                </p14:cNvPr>
                <p14:cNvContentPartPr/>
                <p14:nvPr/>
              </p14:nvContentPartPr>
              <p14:xfrm>
                <a:off x="1546380" y="3556380"/>
                <a:ext cx="169200" cy="37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5FDB27C-DD5A-4121-825E-959DD825E9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537740" y="3547740"/>
                  <a:ext cx="186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9327E76-58F6-4F44-960A-5A96F1974E34}"/>
                    </a:ext>
                  </a:extLst>
                </p14:cNvPr>
                <p14:cNvContentPartPr/>
                <p14:nvPr/>
              </p14:nvContentPartPr>
              <p14:xfrm>
                <a:off x="1620180" y="3645660"/>
                <a:ext cx="135000" cy="61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9327E76-58F6-4F44-960A-5A96F1974E3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611180" y="3636660"/>
                  <a:ext cx="1526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3FE2604-B5C0-4FE8-B23D-FE9595AA2C27}"/>
                  </a:ext>
                </a:extLst>
              </p14:cNvPr>
              <p14:cNvContentPartPr/>
              <p14:nvPr/>
            </p14:nvContentPartPr>
            <p14:xfrm>
              <a:off x="3617460" y="3643860"/>
              <a:ext cx="269640" cy="304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3FE2604-B5C0-4FE8-B23D-FE9595AA2C27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3608820" y="3635220"/>
                <a:ext cx="287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1BDEE99-DA59-4176-8D40-7A0A9F451FAC}"/>
                  </a:ext>
                </a:extLst>
              </p14:cNvPr>
              <p14:cNvContentPartPr/>
              <p14:nvPr/>
            </p14:nvContentPartPr>
            <p14:xfrm>
              <a:off x="3396420" y="4108260"/>
              <a:ext cx="230760" cy="1260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1BDEE99-DA59-4176-8D40-7A0A9F451FAC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387420" y="4099260"/>
                <a:ext cx="248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4CD18BB-BB00-49EC-8A80-A0D95A6A6C98}"/>
                  </a:ext>
                </a:extLst>
              </p14:cNvPr>
              <p14:cNvContentPartPr/>
              <p14:nvPr/>
            </p14:nvContentPartPr>
            <p14:xfrm>
              <a:off x="3439980" y="4315980"/>
              <a:ext cx="306360" cy="12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4CD18BB-BB00-49EC-8A80-A0D95A6A6C98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431340" y="4307340"/>
                <a:ext cx="324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5198D67-1170-4174-A60B-D22ADE6D832B}"/>
                  </a:ext>
                </a:extLst>
              </p14:cNvPr>
              <p14:cNvContentPartPr/>
              <p14:nvPr/>
            </p14:nvContentPartPr>
            <p14:xfrm>
              <a:off x="3511260" y="4415700"/>
              <a:ext cx="126720" cy="160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5198D67-1170-4174-A60B-D22ADE6D832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3502620" y="4406700"/>
                <a:ext cx="144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33514B3-DE63-4394-BFFB-64BED96EAAEB}"/>
                  </a:ext>
                </a:extLst>
              </p14:cNvPr>
              <p14:cNvContentPartPr/>
              <p14:nvPr/>
            </p14:nvContentPartPr>
            <p14:xfrm>
              <a:off x="3668220" y="4375740"/>
              <a:ext cx="121680" cy="1519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33514B3-DE63-4394-BFFB-64BED96EAAE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659220" y="4367100"/>
                <a:ext cx="139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3FDEA2E-1112-4B57-9872-6F604EC2967C}"/>
                  </a:ext>
                </a:extLst>
              </p14:cNvPr>
              <p14:cNvContentPartPr/>
              <p14:nvPr/>
            </p14:nvContentPartPr>
            <p14:xfrm>
              <a:off x="3842820" y="3544140"/>
              <a:ext cx="177480" cy="208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3FDEA2E-1112-4B57-9872-6F604EC2967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834180" y="3535500"/>
                <a:ext cx="195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3A97648-0011-4028-883F-572B783F6097}"/>
                  </a:ext>
                </a:extLst>
              </p14:cNvPr>
              <p14:cNvContentPartPr/>
              <p14:nvPr/>
            </p14:nvContentPartPr>
            <p14:xfrm>
              <a:off x="3543300" y="4633140"/>
              <a:ext cx="228600" cy="176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3A97648-0011-4028-883F-572B783F6097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534300" y="4624140"/>
                <a:ext cx="246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0076B65-23AA-4A78-B3A4-C94280708B2C}"/>
                  </a:ext>
                </a:extLst>
              </p14:cNvPr>
              <p14:cNvContentPartPr/>
              <p14:nvPr/>
            </p14:nvContentPartPr>
            <p14:xfrm>
              <a:off x="2359980" y="3941940"/>
              <a:ext cx="115200" cy="219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0076B65-23AA-4A78-B3A4-C94280708B2C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351340" y="3932940"/>
                <a:ext cx="132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21A87D7-8BE3-4078-B694-9547F44F557F}"/>
                  </a:ext>
                </a:extLst>
              </p14:cNvPr>
              <p14:cNvContentPartPr/>
              <p14:nvPr/>
            </p14:nvContentPartPr>
            <p14:xfrm>
              <a:off x="2347740" y="3963540"/>
              <a:ext cx="106200" cy="522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21A87D7-8BE3-4078-B694-9547F44F557F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338740" y="3954900"/>
                <a:ext cx="1238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1C160F2-759F-469F-95AF-279840F5C9DF}"/>
                  </a:ext>
                </a:extLst>
              </p14:cNvPr>
              <p14:cNvContentPartPr/>
              <p14:nvPr/>
            </p14:nvContentPartPr>
            <p14:xfrm>
              <a:off x="2327580" y="3831780"/>
              <a:ext cx="160920" cy="2577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1C160F2-759F-469F-95AF-279840F5C9D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318580" y="3823140"/>
                <a:ext cx="178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D5337ED-5CC5-4C3A-A1EB-EDBF0618C669}"/>
                  </a:ext>
                </a:extLst>
              </p14:cNvPr>
              <p14:cNvContentPartPr/>
              <p14:nvPr/>
            </p14:nvContentPartPr>
            <p14:xfrm>
              <a:off x="2635380" y="3824220"/>
              <a:ext cx="249480" cy="198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D5337ED-5CC5-4C3A-A1EB-EDBF0618C669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626740" y="3815580"/>
                <a:ext cx="26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9CE6709-282D-41B0-AEA2-636EC7CA6F21}"/>
                  </a:ext>
                </a:extLst>
              </p14:cNvPr>
              <p14:cNvContentPartPr/>
              <p14:nvPr/>
            </p14:nvContentPartPr>
            <p14:xfrm>
              <a:off x="2915820" y="3757260"/>
              <a:ext cx="369000" cy="22824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9CE6709-282D-41B0-AEA2-636EC7CA6F21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907180" y="3748620"/>
                <a:ext cx="3866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0EB63BF-A657-41EE-807E-E94F8A597AB4}"/>
                  </a:ext>
                </a:extLst>
              </p14:cNvPr>
              <p14:cNvContentPartPr/>
              <p14:nvPr/>
            </p14:nvContentPartPr>
            <p14:xfrm>
              <a:off x="3288060" y="3715860"/>
              <a:ext cx="153000" cy="2725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0EB63BF-A657-41EE-807E-E94F8A597AB4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279060" y="3706860"/>
                <a:ext cx="170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2F07B59-B60C-4876-9E8F-A43E9453385C}"/>
                  </a:ext>
                </a:extLst>
              </p14:cNvPr>
              <p14:cNvContentPartPr/>
              <p14:nvPr/>
            </p14:nvContentPartPr>
            <p14:xfrm>
              <a:off x="2600460" y="4013940"/>
              <a:ext cx="768600" cy="1594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2F07B59-B60C-4876-9E8F-A43E9453385C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591820" y="4005300"/>
                <a:ext cx="78624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08612D2-3B1F-4B89-BB9A-C6DCAB5C0668}"/>
              </a:ext>
            </a:extLst>
          </p:cNvPr>
          <p:cNvGrpSpPr/>
          <p:nvPr/>
        </p:nvGrpSpPr>
        <p:grpSpPr>
          <a:xfrm>
            <a:off x="6074460" y="506460"/>
            <a:ext cx="356400" cy="202320"/>
            <a:chOff x="6074460" y="506460"/>
            <a:chExt cx="3564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0C62CEE-47D4-45A5-9D03-A6A6C4CB1CD9}"/>
                    </a:ext>
                  </a:extLst>
                </p14:cNvPr>
                <p14:cNvContentPartPr/>
                <p14:nvPr/>
              </p14:nvContentPartPr>
              <p14:xfrm>
                <a:off x="6074460" y="708420"/>
                <a:ext cx="360" cy="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0C62CEE-47D4-45A5-9D03-A6A6C4CB1C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65460" y="6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2792223-721A-417C-A8A9-B7A423C86DF7}"/>
                    </a:ext>
                  </a:extLst>
                </p14:cNvPr>
                <p14:cNvContentPartPr/>
                <p14:nvPr/>
              </p14:nvContentPartPr>
              <p14:xfrm>
                <a:off x="6074460" y="506460"/>
                <a:ext cx="356400" cy="2023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2792223-721A-417C-A8A9-B7A423C86D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65460" y="497820"/>
                  <a:ext cx="37404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32D37DCD-D3A9-41D4-99B7-C9ABD0F722B0}"/>
                  </a:ext>
                </a:extLst>
              </p14:cNvPr>
              <p14:cNvContentPartPr/>
              <p14:nvPr/>
            </p14:nvContentPartPr>
            <p14:xfrm>
              <a:off x="6083820" y="506100"/>
              <a:ext cx="428760" cy="1915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32D37DCD-D3A9-41D4-99B7-C9ABD0F722B0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6075180" y="497460"/>
                <a:ext cx="446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C048F44-8108-4574-A4D9-DF7F0498151C}"/>
              </a:ext>
            </a:extLst>
          </p:cNvPr>
          <p:cNvGrpSpPr/>
          <p:nvPr/>
        </p:nvGrpSpPr>
        <p:grpSpPr>
          <a:xfrm>
            <a:off x="6836220" y="204780"/>
            <a:ext cx="1128600" cy="463320"/>
            <a:chOff x="6836220" y="204780"/>
            <a:chExt cx="112860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0CC77F7-188B-4A37-88C0-D20B64A7970B}"/>
                    </a:ext>
                  </a:extLst>
                </p14:cNvPr>
                <p14:cNvContentPartPr/>
                <p14:nvPr/>
              </p14:nvContentPartPr>
              <p14:xfrm>
                <a:off x="6836220" y="314220"/>
                <a:ext cx="226080" cy="1321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0CC77F7-188B-4A37-88C0-D20B64A7970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27580" y="305580"/>
                  <a:ext cx="243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4DB5BD6-5720-46C4-BBCA-0634DA7BC1D4}"/>
                    </a:ext>
                  </a:extLst>
                </p14:cNvPr>
                <p14:cNvContentPartPr/>
                <p14:nvPr/>
              </p14:nvContentPartPr>
              <p14:xfrm>
                <a:off x="7176420" y="284700"/>
                <a:ext cx="152280" cy="2304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4DB5BD6-5720-46C4-BBCA-0634DA7BC1D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167780" y="276060"/>
                  <a:ext cx="169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F1965C9-1EE6-492F-BEE7-9D177CF01984}"/>
                    </a:ext>
                  </a:extLst>
                </p14:cNvPr>
                <p14:cNvContentPartPr/>
                <p14:nvPr/>
              </p14:nvContentPartPr>
              <p14:xfrm>
                <a:off x="7342380" y="370380"/>
                <a:ext cx="116280" cy="113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F1965C9-1EE6-492F-BEE7-9D177CF0198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333380" y="361740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9BDC77D-24E6-4862-9EC6-15221A13850D}"/>
                    </a:ext>
                  </a:extLst>
                </p14:cNvPr>
                <p14:cNvContentPartPr/>
                <p14:nvPr/>
              </p14:nvContentPartPr>
              <p14:xfrm>
                <a:off x="7515540" y="331500"/>
                <a:ext cx="50760" cy="2034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9BDC77D-24E6-4862-9EC6-15221A13850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506900" y="322860"/>
                  <a:ext cx="68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157666D-EE9A-425D-8E07-3B37AAADC375}"/>
                    </a:ext>
                  </a:extLst>
                </p14:cNvPr>
                <p14:cNvContentPartPr/>
                <p14:nvPr/>
              </p14:nvContentPartPr>
              <p14:xfrm>
                <a:off x="7657740" y="382620"/>
                <a:ext cx="90000" cy="172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157666D-EE9A-425D-8E07-3B37AAADC37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648740" y="373980"/>
                  <a:ext cx="107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13F966-AD72-4D55-AABE-FFE5F6AE3649}"/>
                    </a:ext>
                  </a:extLst>
                </p14:cNvPr>
                <p14:cNvContentPartPr/>
                <p14:nvPr/>
              </p14:nvContentPartPr>
              <p14:xfrm>
                <a:off x="7296660" y="335820"/>
                <a:ext cx="293760" cy="3322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13F966-AD72-4D55-AABE-FFE5F6AE364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288020" y="326820"/>
                  <a:ext cx="311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2E181D6-8002-4E97-B1F0-8410C432886D}"/>
                    </a:ext>
                  </a:extLst>
                </p14:cNvPr>
                <p14:cNvContentPartPr/>
                <p14:nvPr/>
              </p14:nvContentPartPr>
              <p14:xfrm>
                <a:off x="7753860" y="204780"/>
                <a:ext cx="210960" cy="4215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2E181D6-8002-4E97-B1F0-8410C432886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744860" y="195780"/>
                  <a:ext cx="22860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890804B-E6D5-4C1B-84EA-2F6FB937DBB7}"/>
              </a:ext>
            </a:extLst>
          </p:cNvPr>
          <p:cNvGrpSpPr/>
          <p:nvPr/>
        </p:nvGrpSpPr>
        <p:grpSpPr>
          <a:xfrm>
            <a:off x="7980300" y="1122060"/>
            <a:ext cx="1110600" cy="516960"/>
            <a:chOff x="7980300" y="1122060"/>
            <a:chExt cx="111060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00EC4A8-53DF-4C72-83F0-CF6C33846743}"/>
                    </a:ext>
                  </a:extLst>
                </p14:cNvPr>
                <p14:cNvContentPartPr/>
                <p14:nvPr/>
              </p14:nvContentPartPr>
              <p14:xfrm>
                <a:off x="7980300" y="1211700"/>
                <a:ext cx="295560" cy="1382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00EC4A8-53DF-4C72-83F0-CF6C3384674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971660" y="1202700"/>
                  <a:ext cx="313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9840B3F-393B-40B1-9130-4FEE91CB947E}"/>
                    </a:ext>
                  </a:extLst>
                </p14:cNvPr>
                <p14:cNvContentPartPr/>
                <p14:nvPr/>
              </p14:nvContentPartPr>
              <p14:xfrm>
                <a:off x="8254260" y="1228980"/>
                <a:ext cx="223560" cy="2584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9840B3F-393B-40B1-9130-4FEE91CB947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245620" y="1220340"/>
                  <a:ext cx="241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909DD9F-37A6-4F44-8EC8-111672DB20D4}"/>
                    </a:ext>
                  </a:extLst>
                </p14:cNvPr>
                <p14:cNvContentPartPr/>
                <p14:nvPr/>
              </p14:nvContentPartPr>
              <p14:xfrm>
                <a:off x="8490420" y="1381260"/>
                <a:ext cx="100800" cy="104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909DD9F-37A6-4F44-8EC8-111672DB20D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481780" y="1372260"/>
                  <a:ext cx="118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4BDBDA6-F12D-4FB4-9F4F-EA06E6934588}"/>
                    </a:ext>
                  </a:extLst>
                </p14:cNvPr>
                <p14:cNvContentPartPr/>
                <p14:nvPr/>
              </p14:nvContentPartPr>
              <p14:xfrm>
                <a:off x="8560260" y="1362540"/>
                <a:ext cx="72720" cy="28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4BDBDA6-F12D-4FB4-9F4F-EA06E693458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551620" y="1353540"/>
                  <a:ext cx="90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4D4556E-F89E-42D6-BA55-FEE8EE5D4DFA}"/>
                    </a:ext>
                  </a:extLst>
                </p14:cNvPr>
                <p14:cNvContentPartPr/>
                <p14:nvPr/>
              </p14:nvContentPartPr>
              <p14:xfrm>
                <a:off x="8629740" y="1381620"/>
                <a:ext cx="108000" cy="164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4D4556E-F89E-42D6-BA55-FEE8EE5D4DF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620740" y="1372620"/>
                  <a:ext cx="125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357D9E1-5E6D-4850-88B8-5B2317E54DD4}"/>
                    </a:ext>
                  </a:extLst>
                </p14:cNvPr>
                <p14:cNvContentPartPr/>
                <p14:nvPr/>
              </p14:nvContentPartPr>
              <p14:xfrm>
                <a:off x="8752500" y="1439580"/>
                <a:ext cx="111600" cy="199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357D9E1-5E6D-4850-88B8-5B2317E54DD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743500" y="1430580"/>
                  <a:ext cx="129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DB9FA0E-DCAE-4A9B-824C-FD4EF4F52C55}"/>
                    </a:ext>
                  </a:extLst>
                </p14:cNvPr>
                <p14:cNvContentPartPr/>
                <p14:nvPr/>
              </p14:nvContentPartPr>
              <p14:xfrm>
                <a:off x="8488980" y="1303500"/>
                <a:ext cx="484200" cy="3337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DB9FA0E-DCAE-4A9B-824C-FD4EF4F52C5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80340" y="1294500"/>
                  <a:ext cx="501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EA8C558-1D79-4C7F-BC69-85D983A0E26D}"/>
                    </a:ext>
                  </a:extLst>
                </p14:cNvPr>
                <p14:cNvContentPartPr/>
                <p14:nvPr/>
              </p14:nvContentPartPr>
              <p14:xfrm>
                <a:off x="8925300" y="1122060"/>
                <a:ext cx="165600" cy="1166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EA8C558-1D79-4C7F-BC69-85D983A0E26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916300" y="1113420"/>
                  <a:ext cx="1832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129711A-07C4-4139-94FB-C3412B0BE2AD}"/>
                  </a:ext>
                </a:extLst>
              </p14:cNvPr>
              <p14:cNvContentPartPr/>
              <p14:nvPr/>
            </p14:nvContentPartPr>
            <p14:xfrm>
              <a:off x="7428780" y="3971460"/>
              <a:ext cx="491760" cy="288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129711A-07C4-4139-94FB-C3412B0BE2AD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419780" y="3962460"/>
                <a:ext cx="5094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1437586-F85F-4987-9A2F-AD685D2CD06E}"/>
              </a:ext>
            </a:extLst>
          </p:cNvPr>
          <p:cNvGrpSpPr/>
          <p:nvPr/>
        </p:nvGrpSpPr>
        <p:grpSpPr>
          <a:xfrm>
            <a:off x="6666300" y="3984420"/>
            <a:ext cx="2305440" cy="1112400"/>
            <a:chOff x="6666300" y="3984420"/>
            <a:chExt cx="2305440" cy="11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C8D892A-7B20-4F13-A69F-12476F1D1D1C}"/>
                    </a:ext>
                  </a:extLst>
                </p14:cNvPr>
                <p14:cNvContentPartPr/>
                <p14:nvPr/>
              </p14:nvContentPartPr>
              <p14:xfrm>
                <a:off x="6888420" y="4233900"/>
                <a:ext cx="259200" cy="193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C8D892A-7B20-4F13-A69F-12476F1D1D1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879780" y="4224900"/>
                  <a:ext cx="27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06ACCD3-5EDF-4A94-A48D-E1746BE97BE9}"/>
                    </a:ext>
                  </a:extLst>
                </p14:cNvPr>
                <p14:cNvContentPartPr/>
                <p14:nvPr/>
              </p14:nvContentPartPr>
              <p14:xfrm>
                <a:off x="7344900" y="4326420"/>
                <a:ext cx="126360" cy="7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06ACCD3-5EDF-4A94-A48D-E1746BE97BE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335900" y="4317780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BAEBF53-578E-4934-B09C-C6E015B92450}"/>
                    </a:ext>
                  </a:extLst>
                </p14:cNvPr>
                <p14:cNvContentPartPr/>
                <p14:nvPr/>
              </p14:nvContentPartPr>
              <p14:xfrm>
                <a:off x="7378380" y="4383660"/>
                <a:ext cx="118800" cy="6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BAEBF53-578E-4934-B09C-C6E015B9245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369740" y="4374660"/>
                  <a:ext cx="136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316C664-9916-4DF0-A7DB-7B0015BF4D3F}"/>
                    </a:ext>
                  </a:extLst>
                </p14:cNvPr>
                <p14:cNvContentPartPr/>
                <p14:nvPr/>
              </p14:nvContentPartPr>
              <p14:xfrm>
                <a:off x="8534340" y="4145340"/>
                <a:ext cx="2160" cy="10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316C664-9916-4DF0-A7DB-7B0015BF4D3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525700" y="4136340"/>
                  <a:ext cx="19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2E89DF9-720F-4CEB-BCCC-C98AE9B8CADA}"/>
                    </a:ext>
                  </a:extLst>
                </p14:cNvPr>
                <p14:cNvContentPartPr/>
                <p14:nvPr/>
              </p14:nvContentPartPr>
              <p14:xfrm>
                <a:off x="7933500" y="4158300"/>
                <a:ext cx="203040" cy="171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2E89DF9-720F-4CEB-BCCC-C98AE9B8CAD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924500" y="4149660"/>
                  <a:ext cx="220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E716EF8-A748-471B-9A51-A57699A6CD5A}"/>
                    </a:ext>
                  </a:extLst>
                </p14:cNvPr>
                <p14:cNvContentPartPr/>
                <p14:nvPr/>
              </p14:nvContentPartPr>
              <p14:xfrm>
                <a:off x="7955100" y="4208700"/>
                <a:ext cx="289080" cy="307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E716EF8-A748-471B-9A51-A57699A6CD5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946100" y="4199700"/>
                  <a:ext cx="306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0DFDD26-BABD-4182-AD75-04BA5F6D21CF}"/>
                    </a:ext>
                  </a:extLst>
                </p14:cNvPr>
                <p14:cNvContentPartPr/>
                <p14:nvPr/>
              </p14:nvContentPartPr>
              <p14:xfrm>
                <a:off x="8190900" y="4336140"/>
                <a:ext cx="136080" cy="268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0DFDD26-BABD-4182-AD75-04BA5F6D21C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181900" y="4327140"/>
                  <a:ext cx="153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CAF219-9B64-434F-8270-35A7B6C7D924}"/>
                    </a:ext>
                  </a:extLst>
                </p14:cNvPr>
                <p14:cNvContentPartPr/>
                <p14:nvPr/>
              </p14:nvContentPartPr>
              <p14:xfrm>
                <a:off x="7741260" y="4051740"/>
                <a:ext cx="223560" cy="6508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CAF219-9B64-434F-8270-35A7B6C7D92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732620" y="4043100"/>
                  <a:ext cx="2412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74C7384-E8F2-48D0-AF7F-8E6763F4457D}"/>
                    </a:ext>
                  </a:extLst>
                </p14:cNvPr>
                <p14:cNvContentPartPr/>
                <p14:nvPr/>
              </p14:nvContentPartPr>
              <p14:xfrm>
                <a:off x="8398620" y="3984420"/>
                <a:ext cx="295920" cy="617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74C7384-E8F2-48D0-AF7F-8E6763F4457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389980" y="3975420"/>
                  <a:ext cx="3135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DF81711-D291-4A2C-943A-E1F6D178001F}"/>
                    </a:ext>
                  </a:extLst>
                </p14:cNvPr>
                <p14:cNvContentPartPr/>
                <p14:nvPr/>
              </p14:nvContentPartPr>
              <p14:xfrm>
                <a:off x="8718300" y="4026900"/>
                <a:ext cx="172440" cy="177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DF81711-D291-4A2C-943A-E1F6D178001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709660" y="4017900"/>
                  <a:ext cx="190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A67EDCC-03D3-4091-871E-BF3B94695B07}"/>
                    </a:ext>
                  </a:extLst>
                </p14:cNvPr>
                <p14:cNvContentPartPr/>
                <p14:nvPr/>
              </p14:nvContentPartPr>
              <p14:xfrm>
                <a:off x="8796060" y="4557900"/>
                <a:ext cx="51480" cy="146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A67EDCC-03D3-4091-871E-BF3B94695B07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787420" y="4548900"/>
                  <a:ext cx="69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ECE2308-FDFB-46C0-826B-1ADEFEF8253E}"/>
                    </a:ext>
                  </a:extLst>
                </p14:cNvPr>
                <p14:cNvContentPartPr/>
                <p14:nvPr/>
              </p14:nvContentPartPr>
              <p14:xfrm>
                <a:off x="8427420" y="4553580"/>
                <a:ext cx="544320" cy="1242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ECE2308-FDFB-46C0-826B-1ADEFEF8253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418780" y="4544580"/>
                  <a:ext cx="561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CEF8C77-2357-454F-B671-75E1E16B6764}"/>
                    </a:ext>
                  </a:extLst>
                </p14:cNvPr>
                <p14:cNvContentPartPr/>
                <p14:nvPr/>
              </p14:nvContentPartPr>
              <p14:xfrm>
                <a:off x="8418060" y="4720620"/>
                <a:ext cx="191880" cy="54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CEF8C77-2357-454F-B671-75E1E16B676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409060" y="4711620"/>
                  <a:ext cx="20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129D259-EADE-433A-9E08-AC4DC3FB8CB0}"/>
                    </a:ext>
                  </a:extLst>
                </p14:cNvPr>
                <p14:cNvContentPartPr/>
                <p14:nvPr/>
              </p14:nvContentPartPr>
              <p14:xfrm>
                <a:off x="6666300" y="4611540"/>
                <a:ext cx="125640" cy="202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129D259-EADE-433A-9E08-AC4DC3FB8CB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657300" y="4602540"/>
                  <a:ext cx="143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7A47C5C-442E-4C4D-81D2-DB491B102E76}"/>
                    </a:ext>
                  </a:extLst>
                </p14:cNvPr>
                <p14:cNvContentPartPr/>
                <p14:nvPr/>
              </p14:nvContentPartPr>
              <p14:xfrm>
                <a:off x="6778980" y="4670220"/>
                <a:ext cx="137160" cy="140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7A47C5C-442E-4C4D-81D2-DB491B102E7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769980" y="4661580"/>
                  <a:ext cx="154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53C2705-E4C0-4BBA-9DEC-F2ABAE4A77EF}"/>
                    </a:ext>
                  </a:extLst>
                </p14:cNvPr>
                <p14:cNvContentPartPr/>
                <p14:nvPr/>
              </p14:nvContentPartPr>
              <p14:xfrm>
                <a:off x="7007940" y="4664820"/>
                <a:ext cx="110880" cy="3297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53C2705-E4C0-4BBA-9DEC-F2ABAE4A77E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998940" y="4655820"/>
                  <a:ext cx="128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60F7D15-4B53-4003-8056-4567E181894B}"/>
                    </a:ext>
                  </a:extLst>
                </p14:cNvPr>
                <p14:cNvContentPartPr/>
                <p14:nvPr/>
              </p14:nvContentPartPr>
              <p14:xfrm>
                <a:off x="7364700" y="4650420"/>
                <a:ext cx="139320" cy="185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60F7D15-4B53-4003-8056-4567E181894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356060" y="4641780"/>
                  <a:ext cx="156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6031DB5-4B76-4CEA-8190-A1509E470CA2}"/>
                    </a:ext>
                  </a:extLst>
                </p14:cNvPr>
                <p14:cNvContentPartPr/>
                <p14:nvPr/>
              </p14:nvContentPartPr>
              <p14:xfrm>
                <a:off x="7148340" y="4841940"/>
                <a:ext cx="90720" cy="1018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6031DB5-4B76-4CEA-8190-A1509E470CA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139700" y="4832940"/>
                  <a:ext cx="108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0D9FA4A-72EE-4D4A-9D31-5B5470960CA4}"/>
                    </a:ext>
                  </a:extLst>
                </p14:cNvPr>
                <p14:cNvContentPartPr/>
                <p14:nvPr/>
              </p14:nvContentPartPr>
              <p14:xfrm>
                <a:off x="7186860" y="4813140"/>
                <a:ext cx="201600" cy="1771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0D9FA4A-72EE-4D4A-9D31-5B5470960CA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178220" y="4804500"/>
                  <a:ext cx="21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A4AD134-F5B3-498C-8883-A296E84F8618}"/>
                    </a:ext>
                  </a:extLst>
                </p14:cNvPr>
                <p14:cNvContentPartPr/>
                <p14:nvPr/>
              </p14:nvContentPartPr>
              <p14:xfrm>
                <a:off x="7363620" y="4883340"/>
                <a:ext cx="105120" cy="2134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A4AD134-F5B3-498C-8883-A296E84F861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354980" y="4874700"/>
                  <a:ext cx="122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6B6FD59-9199-440E-82C1-35A9B91C6F5E}"/>
                    </a:ext>
                  </a:extLst>
                </p14:cNvPr>
                <p14:cNvContentPartPr/>
                <p14:nvPr/>
              </p14:nvContentPartPr>
              <p14:xfrm>
                <a:off x="7642260" y="4737180"/>
                <a:ext cx="275400" cy="178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6B6FD59-9199-440E-82C1-35A9B91C6F5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633260" y="4728180"/>
                  <a:ext cx="2930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E1D50CB-BD66-41BF-99A7-870100A9EC1A}"/>
              </a:ext>
            </a:extLst>
          </p:cNvPr>
          <p:cNvGrpSpPr/>
          <p:nvPr/>
        </p:nvGrpSpPr>
        <p:grpSpPr>
          <a:xfrm>
            <a:off x="717300" y="4665180"/>
            <a:ext cx="1069560" cy="318240"/>
            <a:chOff x="717300" y="4665180"/>
            <a:chExt cx="10695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965AC82-17F6-4CB7-AC0F-B8F0F7844DAA}"/>
                    </a:ext>
                  </a:extLst>
                </p14:cNvPr>
                <p14:cNvContentPartPr/>
                <p14:nvPr/>
              </p14:nvContentPartPr>
              <p14:xfrm>
                <a:off x="717300" y="4665180"/>
                <a:ext cx="56160" cy="211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965AC82-17F6-4CB7-AC0F-B8F0F7844DA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08300" y="4656540"/>
                  <a:ext cx="73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F2F9F0A-E4E2-40C0-9B4E-2AC745BAA9CD}"/>
                    </a:ext>
                  </a:extLst>
                </p14:cNvPr>
                <p14:cNvContentPartPr/>
                <p14:nvPr/>
              </p14:nvContentPartPr>
              <p14:xfrm>
                <a:off x="790380" y="4707660"/>
                <a:ext cx="158400" cy="1414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F2F9F0A-E4E2-40C0-9B4E-2AC745BAA9C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81740" y="4699020"/>
                  <a:ext cx="176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FA28C76-B772-4172-8260-4D2CD0B00F61}"/>
                    </a:ext>
                  </a:extLst>
                </p14:cNvPr>
                <p14:cNvContentPartPr/>
                <p14:nvPr/>
              </p14:nvContentPartPr>
              <p14:xfrm>
                <a:off x="1022220" y="4714140"/>
                <a:ext cx="109080" cy="269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FA28C76-B772-4172-8260-4D2CD0B00F6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13580" y="4705500"/>
                  <a:ext cx="126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D219C57-F6B4-46F9-BF07-62264845FF4D}"/>
                    </a:ext>
                  </a:extLst>
                </p14:cNvPr>
                <p14:cNvContentPartPr/>
                <p14:nvPr/>
              </p14:nvContentPartPr>
              <p14:xfrm>
                <a:off x="1329300" y="4667700"/>
                <a:ext cx="98640" cy="203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D219C57-F6B4-46F9-BF07-62264845FF4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320660" y="4659060"/>
                  <a:ext cx="11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E65F7A2-7E73-4371-8E5B-C159C5EF572D}"/>
                    </a:ext>
                  </a:extLst>
                </p14:cNvPr>
                <p14:cNvContentPartPr/>
                <p14:nvPr/>
              </p14:nvContentPartPr>
              <p14:xfrm>
                <a:off x="1254420" y="4875780"/>
                <a:ext cx="140760" cy="106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E65F7A2-7E73-4371-8E5B-C159C5EF572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45420" y="4866780"/>
                  <a:ext cx="158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E4A2DF4-E658-4039-9B7D-652B15494474}"/>
                    </a:ext>
                  </a:extLst>
                </p14:cNvPr>
                <p14:cNvContentPartPr/>
                <p14:nvPr/>
              </p14:nvContentPartPr>
              <p14:xfrm>
                <a:off x="1578780" y="4700820"/>
                <a:ext cx="208080" cy="180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E4A2DF4-E658-4039-9B7D-652B1549447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569780" y="4691820"/>
                  <a:ext cx="2257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B2F03A6-8E2C-4188-940B-AE13B491073F}"/>
              </a:ext>
            </a:extLst>
          </p:cNvPr>
          <p:cNvGrpSpPr/>
          <p:nvPr/>
        </p:nvGrpSpPr>
        <p:grpSpPr>
          <a:xfrm>
            <a:off x="2412540" y="4373220"/>
            <a:ext cx="883080" cy="724320"/>
            <a:chOff x="2412540" y="4373220"/>
            <a:chExt cx="88308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4000F4D-21C0-4D4F-8217-80E4FAA02A7C}"/>
                    </a:ext>
                  </a:extLst>
                </p14:cNvPr>
                <p14:cNvContentPartPr/>
                <p14:nvPr/>
              </p14:nvContentPartPr>
              <p14:xfrm>
                <a:off x="2532420" y="4483380"/>
                <a:ext cx="360" cy="187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4000F4D-21C0-4D4F-8217-80E4FAA02A7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523780" y="4474380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6C59404-F808-4160-972B-55D62F43A2AE}"/>
                    </a:ext>
                  </a:extLst>
                </p14:cNvPr>
                <p14:cNvContentPartPr/>
                <p14:nvPr/>
              </p14:nvContentPartPr>
              <p14:xfrm>
                <a:off x="2542860" y="4396620"/>
                <a:ext cx="360" cy="190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6C59404-F808-4160-972B-55D62F43A2A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534220" y="438798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A0D74B6-B870-46B1-BE30-BB9A51F5B67F}"/>
                    </a:ext>
                  </a:extLst>
                </p14:cNvPr>
                <p14:cNvContentPartPr/>
                <p14:nvPr/>
              </p14:nvContentPartPr>
              <p14:xfrm>
                <a:off x="2412540" y="4373220"/>
                <a:ext cx="313920" cy="1396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A0D74B6-B870-46B1-BE30-BB9A51F5B67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403540" y="4364580"/>
                  <a:ext cx="331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EFBA50B-D60A-424E-83D1-BA6DC2BC3A1A}"/>
                    </a:ext>
                  </a:extLst>
                </p14:cNvPr>
                <p14:cNvContentPartPr/>
                <p14:nvPr/>
              </p14:nvContentPartPr>
              <p14:xfrm>
                <a:off x="2643660" y="4889460"/>
                <a:ext cx="249840" cy="6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EFBA50B-D60A-424E-83D1-BA6DC2BC3A1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635020" y="4880820"/>
                  <a:ext cx="267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B5B2C96-89E5-4C8C-8AC6-6E2204A51E12}"/>
                    </a:ext>
                  </a:extLst>
                </p14:cNvPr>
                <p14:cNvContentPartPr/>
                <p14:nvPr/>
              </p14:nvContentPartPr>
              <p14:xfrm>
                <a:off x="3048300" y="4768140"/>
                <a:ext cx="11880" cy="162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B5B2C96-89E5-4C8C-8AC6-6E2204A51E1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039300" y="4759140"/>
                  <a:ext cx="2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6C32F24-C8B8-479F-A0E6-241DD36730E0}"/>
                    </a:ext>
                  </a:extLst>
                </p14:cNvPr>
                <p14:cNvContentPartPr/>
                <p14:nvPr/>
              </p14:nvContentPartPr>
              <p14:xfrm>
                <a:off x="2773980" y="4602540"/>
                <a:ext cx="521640" cy="4950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6C32F24-C8B8-479F-A0E6-241DD36730E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765340" y="4593900"/>
                  <a:ext cx="539280" cy="51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57A4C9BC-D37F-43FC-890D-1B9D4F26C1F8}"/>
              </a:ext>
            </a:extLst>
          </p:cNvPr>
          <p:cNvGrpSpPr/>
          <p:nvPr/>
        </p:nvGrpSpPr>
        <p:grpSpPr>
          <a:xfrm>
            <a:off x="7758540" y="4830780"/>
            <a:ext cx="1061640" cy="357120"/>
            <a:chOff x="7758540" y="4830780"/>
            <a:chExt cx="10616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1865941-6C24-4D3A-A85B-774490CBDF9A}"/>
                    </a:ext>
                  </a:extLst>
                </p14:cNvPr>
                <p14:cNvContentPartPr/>
                <p14:nvPr/>
              </p14:nvContentPartPr>
              <p14:xfrm>
                <a:off x="7758540" y="4867140"/>
                <a:ext cx="559800" cy="1951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1865941-6C24-4D3A-A85B-774490CBDF9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749900" y="4858140"/>
                  <a:ext cx="577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586458F-78C6-4056-A785-E72B65742E73}"/>
                    </a:ext>
                  </a:extLst>
                </p14:cNvPr>
                <p14:cNvContentPartPr/>
                <p14:nvPr/>
              </p14:nvContentPartPr>
              <p14:xfrm>
                <a:off x="8591940" y="4955340"/>
                <a:ext cx="160200" cy="118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586458F-78C6-4056-A785-E72B65742E7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583300" y="4946340"/>
                  <a:ext cx="177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35452A4-485E-4DD4-A515-0F4589D54DCC}"/>
                    </a:ext>
                  </a:extLst>
                </p14:cNvPr>
                <p14:cNvContentPartPr/>
                <p14:nvPr/>
              </p14:nvContentPartPr>
              <p14:xfrm>
                <a:off x="8420580" y="4830780"/>
                <a:ext cx="399600" cy="3571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35452A4-485E-4DD4-A515-0F4589D54DC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411580" y="4822140"/>
                  <a:ext cx="41724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DD90231-5BB6-4E97-8818-3F6512D7E934}"/>
                  </a:ext>
                </a:extLst>
              </p14:cNvPr>
              <p14:cNvContentPartPr/>
              <p14:nvPr/>
            </p14:nvContentPartPr>
            <p14:xfrm>
              <a:off x="1199340" y="4447920"/>
              <a:ext cx="305640" cy="1717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DD90231-5BB6-4E97-8818-3F6512D7E93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190700" y="4439280"/>
                <a:ext cx="323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43657F17-DD84-4A1F-8BCD-7254E203E3E2}"/>
                  </a:ext>
                </a:extLst>
              </p14:cNvPr>
              <p14:cNvContentPartPr/>
              <p14:nvPr/>
            </p14:nvContentPartPr>
            <p14:xfrm>
              <a:off x="6845940" y="4466280"/>
              <a:ext cx="261360" cy="14760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43657F17-DD84-4A1F-8BCD-7254E203E3E2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836940" y="4457280"/>
                <a:ext cx="2790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C8F8F5C7-70B5-4474-B1B0-F4FEDCB3FCA4}"/>
              </a:ext>
            </a:extLst>
          </p:cNvPr>
          <p:cNvGrpSpPr/>
          <p:nvPr/>
        </p:nvGrpSpPr>
        <p:grpSpPr>
          <a:xfrm>
            <a:off x="6056100" y="3246420"/>
            <a:ext cx="3519000" cy="1233000"/>
            <a:chOff x="6056100" y="3246420"/>
            <a:chExt cx="3519000" cy="12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D5CC0BE-A948-4802-BA0C-83FB259338EC}"/>
                    </a:ext>
                  </a:extLst>
                </p14:cNvPr>
                <p14:cNvContentPartPr/>
                <p14:nvPr/>
              </p14:nvContentPartPr>
              <p14:xfrm>
                <a:off x="7271820" y="3378180"/>
                <a:ext cx="352440" cy="19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D5CC0BE-A948-4802-BA0C-83FB259338E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262820" y="3369180"/>
                  <a:ext cx="37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CBFAA15-8A08-46B3-9424-CEAEC0C61838}"/>
                    </a:ext>
                  </a:extLst>
                </p14:cNvPr>
                <p14:cNvContentPartPr/>
                <p14:nvPr/>
              </p14:nvContentPartPr>
              <p14:xfrm>
                <a:off x="7286940" y="3543420"/>
                <a:ext cx="154080" cy="155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CBFAA15-8A08-46B3-9424-CEAEC0C6183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277940" y="3534780"/>
                  <a:ext cx="171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BD03979-8F81-4C94-A585-FF06B8F57E00}"/>
                    </a:ext>
                  </a:extLst>
                </p14:cNvPr>
                <p14:cNvContentPartPr/>
                <p14:nvPr/>
              </p14:nvContentPartPr>
              <p14:xfrm>
                <a:off x="7442820" y="3539100"/>
                <a:ext cx="152280" cy="307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BD03979-8F81-4C94-A585-FF06B8F57E0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434180" y="3530460"/>
                  <a:ext cx="169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784DFF3-5380-4BA0-97B4-BC8F7BAE71D0}"/>
                    </a:ext>
                  </a:extLst>
                </p14:cNvPr>
                <p14:cNvContentPartPr/>
                <p14:nvPr/>
              </p14:nvContentPartPr>
              <p14:xfrm>
                <a:off x="7622100" y="3675900"/>
                <a:ext cx="105840" cy="159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784DFF3-5380-4BA0-97B4-BC8F7BAE71D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613100" y="3667260"/>
                  <a:ext cx="123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2820567-7CE5-4B0A-A839-EE717DFE8007}"/>
                    </a:ext>
                  </a:extLst>
                </p14:cNvPr>
                <p14:cNvContentPartPr/>
                <p14:nvPr/>
              </p14:nvContentPartPr>
              <p14:xfrm>
                <a:off x="7087500" y="3521820"/>
                <a:ext cx="308880" cy="4914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2820567-7CE5-4B0A-A839-EE717DFE800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078500" y="3512820"/>
                  <a:ext cx="3265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D4D185A-5618-4DD6-BAF5-46332379895F}"/>
                    </a:ext>
                  </a:extLst>
                </p14:cNvPr>
                <p14:cNvContentPartPr/>
                <p14:nvPr/>
              </p14:nvContentPartPr>
              <p14:xfrm>
                <a:off x="7861500" y="3540900"/>
                <a:ext cx="113040" cy="358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D4D185A-5618-4DD6-BAF5-46332379895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852860" y="3531900"/>
                  <a:ext cx="130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8FEFB44-BF75-48DB-B17E-4DB412BB50C4}"/>
                    </a:ext>
                  </a:extLst>
                </p14:cNvPr>
                <p14:cNvContentPartPr/>
                <p14:nvPr/>
              </p14:nvContentPartPr>
              <p14:xfrm>
                <a:off x="7987860" y="3421380"/>
                <a:ext cx="31320" cy="156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8FEFB44-BF75-48DB-B17E-4DB412BB50C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978860" y="3412380"/>
                  <a:ext cx="48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0A1E184-558E-4B9D-B2A3-25D5C8078758}"/>
                    </a:ext>
                  </a:extLst>
                </p14:cNvPr>
                <p14:cNvContentPartPr/>
                <p14:nvPr/>
              </p14:nvContentPartPr>
              <p14:xfrm>
                <a:off x="8011620" y="3439380"/>
                <a:ext cx="154440" cy="1260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0A1E184-558E-4B9D-B2A3-25D5C807875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002980" y="3430740"/>
                  <a:ext cx="172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12354BE-390E-4382-9AA6-957D88BF87BA}"/>
                    </a:ext>
                  </a:extLst>
                </p14:cNvPr>
                <p14:cNvContentPartPr/>
                <p14:nvPr/>
              </p14:nvContentPartPr>
              <p14:xfrm>
                <a:off x="8369820" y="3287100"/>
                <a:ext cx="131400" cy="6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12354BE-390E-4382-9AA6-957D88BF87B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60820" y="3278100"/>
                  <a:ext cx="149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F373D1D-5B94-4264-A84A-022B2C608701}"/>
                    </a:ext>
                  </a:extLst>
                </p14:cNvPr>
                <p14:cNvContentPartPr/>
                <p14:nvPr/>
              </p14:nvContentPartPr>
              <p14:xfrm>
                <a:off x="8391060" y="3246420"/>
                <a:ext cx="303480" cy="183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F373D1D-5B94-4264-A84A-022B2C60870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382060" y="3237420"/>
                  <a:ext cx="321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9A5BCA3-C99B-481A-A799-B6F21DBA58CF}"/>
                    </a:ext>
                  </a:extLst>
                </p14:cNvPr>
                <p14:cNvContentPartPr/>
                <p14:nvPr/>
              </p14:nvContentPartPr>
              <p14:xfrm>
                <a:off x="8838180" y="4261620"/>
                <a:ext cx="202680" cy="217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9A5BCA3-C99B-481A-A799-B6F21DBA58C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829540" y="4252620"/>
                  <a:ext cx="220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80269B5-2AD6-4292-B1A9-CBBA6C6B447A}"/>
                    </a:ext>
                  </a:extLst>
                </p14:cNvPr>
                <p14:cNvContentPartPr/>
                <p14:nvPr/>
              </p14:nvContentPartPr>
              <p14:xfrm>
                <a:off x="8663220" y="3805860"/>
                <a:ext cx="124560" cy="6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80269B5-2AD6-4292-B1A9-CBBA6C6B447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654580" y="3797220"/>
                  <a:ext cx="142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35E3285-1F60-42C7-9936-9DAF68FAD38E}"/>
                    </a:ext>
                  </a:extLst>
                </p14:cNvPr>
                <p14:cNvContentPartPr/>
                <p14:nvPr/>
              </p14:nvContentPartPr>
              <p14:xfrm>
                <a:off x="8645940" y="3876060"/>
                <a:ext cx="78480" cy="151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35E3285-1F60-42C7-9936-9DAF68FAD38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637300" y="3867420"/>
                  <a:ext cx="96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CA8BF42-41D6-43D0-82AF-90A7AE823277}"/>
                    </a:ext>
                  </a:extLst>
                </p14:cNvPr>
                <p14:cNvContentPartPr/>
                <p14:nvPr/>
              </p14:nvContentPartPr>
              <p14:xfrm>
                <a:off x="8639100" y="3714060"/>
                <a:ext cx="124200" cy="214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CA8BF42-41D6-43D0-82AF-90A7AE823277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630100" y="3705420"/>
                  <a:ext cx="141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E87DFD4-E936-424A-9374-8312763AB47A}"/>
                    </a:ext>
                  </a:extLst>
                </p14:cNvPr>
                <p14:cNvContentPartPr/>
                <p14:nvPr/>
              </p14:nvContentPartPr>
              <p14:xfrm>
                <a:off x="8840700" y="3711540"/>
                <a:ext cx="221400" cy="228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E87DFD4-E936-424A-9374-8312763AB47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832060" y="3702540"/>
                  <a:ext cx="23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9293DF9-E8A4-44BC-9264-9B77376B0037}"/>
                    </a:ext>
                  </a:extLst>
                </p14:cNvPr>
                <p14:cNvContentPartPr/>
                <p14:nvPr/>
              </p14:nvContentPartPr>
              <p14:xfrm>
                <a:off x="9049860" y="3742140"/>
                <a:ext cx="222120" cy="162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9293DF9-E8A4-44BC-9264-9B77376B0037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040860" y="3733500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BDE7344-8957-420D-BA86-CD0030B893FF}"/>
                    </a:ext>
                  </a:extLst>
                </p14:cNvPr>
                <p14:cNvContentPartPr/>
                <p14:nvPr/>
              </p14:nvContentPartPr>
              <p14:xfrm>
                <a:off x="9293580" y="3791100"/>
                <a:ext cx="123480" cy="178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BDE7344-8957-420D-BA86-CD0030B893F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284940" y="3782460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668C45A-53FB-4800-975E-E58E133EAF0B}"/>
                    </a:ext>
                  </a:extLst>
                </p14:cNvPr>
                <p14:cNvContentPartPr/>
                <p14:nvPr/>
              </p14:nvContentPartPr>
              <p14:xfrm>
                <a:off x="8865540" y="3958500"/>
                <a:ext cx="709560" cy="81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668C45A-53FB-4800-975E-E58E133EAF0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856540" y="3949500"/>
                  <a:ext cx="727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6D21B7D-08E4-4EDA-B858-810FB0796F6A}"/>
                    </a:ext>
                  </a:extLst>
                </p14:cNvPr>
                <p14:cNvContentPartPr/>
                <p14:nvPr/>
              </p14:nvContentPartPr>
              <p14:xfrm>
                <a:off x="6388020" y="4208160"/>
                <a:ext cx="42120" cy="2498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6D21B7D-08E4-4EDA-B858-810FB0796F6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379380" y="4199160"/>
                  <a:ext cx="59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B9CF67E-A28E-4649-B79E-832E189A9019}"/>
                    </a:ext>
                  </a:extLst>
                </p14:cNvPr>
                <p14:cNvContentPartPr/>
                <p14:nvPr/>
              </p14:nvContentPartPr>
              <p14:xfrm>
                <a:off x="6278580" y="4215720"/>
                <a:ext cx="412920" cy="2034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B9CF67E-A28E-4649-B79E-832E189A901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269580" y="4206720"/>
                  <a:ext cx="430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280BBD4-07A0-4A99-A01E-C4C81DA7A1B1}"/>
                    </a:ext>
                  </a:extLst>
                </p14:cNvPr>
                <p14:cNvContentPartPr/>
                <p14:nvPr/>
              </p14:nvContentPartPr>
              <p14:xfrm>
                <a:off x="6056100" y="3779760"/>
                <a:ext cx="214920" cy="2649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280BBD4-07A0-4A99-A01E-C4C81DA7A1B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047460" y="3770760"/>
                  <a:ext cx="232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3CFE764-B9CC-4369-9D5C-19565C8426D5}"/>
                    </a:ext>
                  </a:extLst>
                </p14:cNvPr>
                <p14:cNvContentPartPr/>
                <p14:nvPr/>
              </p14:nvContentPartPr>
              <p14:xfrm>
                <a:off x="6306300" y="3834120"/>
                <a:ext cx="163800" cy="1627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3CFE764-B9CC-4369-9D5C-19565C8426D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297300" y="3825480"/>
                  <a:ext cx="18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35BCBF5-B7A4-4411-AD92-52C931371854}"/>
                    </a:ext>
                  </a:extLst>
                </p14:cNvPr>
                <p14:cNvContentPartPr/>
                <p14:nvPr/>
              </p14:nvContentPartPr>
              <p14:xfrm>
                <a:off x="6440580" y="3845280"/>
                <a:ext cx="162720" cy="1515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35BCBF5-B7A4-4411-AD92-52C93137185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431580" y="3836280"/>
                  <a:ext cx="180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944A1D5-7CFB-467E-B7BD-3115B361EF7D}"/>
                    </a:ext>
                  </a:extLst>
                </p14:cNvPr>
                <p14:cNvContentPartPr/>
                <p14:nvPr/>
              </p14:nvContentPartPr>
              <p14:xfrm>
                <a:off x="6634260" y="3735840"/>
                <a:ext cx="222120" cy="2268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944A1D5-7CFB-467E-B7BD-3115B361EF7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625260" y="3726840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141BAB0-F0D6-4CE8-A196-A30082FDF0EB}"/>
                    </a:ext>
                  </a:extLst>
                </p14:cNvPr>
                <p14:cNvContentPartPr/>
                <p14:nvPr/>
              </p14:nvContentPartPr>
              <p14:xfrm>
                <a:off x="6857820" y="3808560"/>
                <a:ext cx="213840" cy="133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141BAB0-F0D6-4CE8-A196-A30082FDF0E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848820" y="3799920"/>
                  <a:ext cx="23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50ED83F-CFD8-46EA-8683-555B692D4B54}"/>
                    </a:ext>
                  </a:extLst>
                </p14:cNvPr>
                <p14:cNvContentPartPr/>
                <p14:nvPr/>
              </p14:nvContentPartPr>
              <p14:xfrm>
                <a:off x="7101180" y="3709200"/>
                <a:ext cx="88920" cy="234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50ED83F-CFD8-46EA-8683-555B692D4B5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092540" y="3700560"/>
                  <a:ext cx="106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16C826A-C983-47D8-91B1-0350F658DC3E}"/>
                    </a:ext>
                  </a:extLst>
                </p14:cNvPr>
                <p14:cNvContentPartPr/>
                <p14:nvPr/>
              </p14:nvContentPartPr>
              <p14:xfrm>
                <a:off x="7121340" y="3813240"/>
                <a:ext cx="91800" cy="237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16C826A-C983-47D8-91B1-0350F658DC3E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112700" y="3804240"/>
                  <a:ext cx="109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673D658-B8A4-4429-86E8-9BD89CFDDEDF}"/>
                    </a:ext>
                  </a:extLst>
                </p14:cNvPr>
                <p14:cNvContentPartPr/>
                <p14:nvPr/>
              </p14:nvContentPartPr>
              <p14:xfrm>
                <a:off x="6157980" y="3976680"/>
                <a:ext cx="968040" cy="2188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673D658-B8A4-4429-86E8-9BD89CFDDED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149340" y="3968040"/>
                  <a:ext cx="98568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99EB7037-4EEC-4599-9797-E5FC5287EF7F}"/>
                  </a:ext>
                </a:extLst>
              </p14:cNvPr>
              <p14:cNvContentPartPr/>
              <p14:nvPr/>
            </p14:nvContentPartPr>
            <p14:xfrm>
              <a:off x="7331220" y="67800"/>
              <a:ext cx="333360" cy="12312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99EB7037-4EEC-4599-9797-E5FC5287EF7F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7322580" y="59160"/>
                <a:ext cx="351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3C200DE-D985-4432-9756-82F8C5167426}"/>
                  </a:ext>
                </a:extLst>
              </p14:cNvPr>
              <p14:cNvContentPartPr/>
              <p14:nvPr/>
            </p14:nvContentPartPr>
            <p14:xfrm>
              <a:off x="8428500" y="575400"/>
              <a:ext cx="268560" cy="961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3C200DE-D985-4432-9756-82F8C5167426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8419500" y="566760"/>
                <a:ext cx="286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0D16AEE4-6B64-49CF-B487-9E5512CE2909}"/>
                  </a:ext>
                </a:extLst>
              </p14:cNvPr>
              <p14:cNvContentPartPr/>
              <p14:nvPr/>
            </p14:nvContentPartPr>
            <p14:xfrm>
              <a:off x="8736660" y="1608600"/>
              <a:ext cx="260280" cy="504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0D16AEE4-6B64-49CF-B487-9E5512CE2909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8727660" y="1599960"/>
                <a:ext cx="27792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7128D7EA-66AC-46E1-BD37-85FCE0A73AF6}"/>
              </a:ext>
            </a:extLst>
          </p:cNvPr>
          <p:cNvGrpSpPr/>
          <p:nvPr/>
        </p:nvGrpSpPr>
        <p:grpSpPr>
          <a:xfrm>
            <a:off x="4437180" y="3892800"/>
            <a:ext cx="1330560" cy="425520"/>
            <a:chOff x="4437180" y="3892800"/>
            <a:chExt cx="133056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77F64FB9-4B6D-4CB6-9E1D-6695BE6B8346}"/>
                    </a:ext>
                  </a:extLst>
                </p14:cNvPr>
                <p14:cNvContentPartPr/>
                <p14:nvPr/>
              </p14:nvContentPartPr>
              <p14:xfrm>
                <a:off x="4583340" y="3988920"/>
                <a:ext cx="1440" cy="176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77F64FB9-4B6D-4CB6-9E1D-6695BE6B834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574700" y="3980280"/>
                  <a:ext cx="19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566AA67-D2AE-4D46-8597-8CFBE9BB3797}"/>
                    </a:ext>
                  </a:extLst>
                </p14:cNvPr>
                <p14:cNvContentPartPr/>
                <p14:nvPr/>
              </p14:nvContentPartPr>
              <p14:xfrm>
                <a:off x="4437180" y="3988920"/>
                <a:ext cx="277560" cy="277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566AA67-D2AE-4D46-8597-8CFBE9BB379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4428540" y="3980280"/>
                  <a:ext cx="295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CB1D156-07AA-4B99-8207-CFAC8919AB91}"/>
                    </a:ext>
                  </a:extLst>
                </p14:cNvPr>
                <p14:cNvContentPartPr/>
                <p14:nvPr/>
              </p14:nvContentPartPr>
              <p14:xfrm>
                <a:off x="4793940" y="3967680"/>
                <a:ext cx="182520" cy="3110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CB1D156-07AA-4B99-8207-CFAC8919AB9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784940" y="395868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EC7BC72-1243-4D04-B259-EA89FE1CB6E5}"/>
                    </a:ext>
                  </a:extLst>
                </p14:cNvPr>
                <p14:cNvContentPartPr/>
                <p14:nvPr/>
              </p14:nvContentPartPr>
              <p14:xfrm>
                <a:off x="4960620" y="4057320"/>
                <a:ext cx="228600" cy="1753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EC7BC72-1243-4D04-B259-EA89FE1CB6E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951980" y="4048680"/>
                  <a:ext cx="24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1840EBB-A2F9-423F-A219-8369366B44BE}"/>
                    </a:ext>
                  </a:extLst>
                </p14:cNvPr>
                <p14:cNvContentPartPr/>
                <p14:nvPr/>
              </p14:nvContentPartPr>
              <p14:xfrm>
                <a:off x="5287140" y="4048680"/>
                <a:ext cx="100800" cy="1044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1840EBB-A2F9-423F-A219-8369366B44BE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278140" y="4040040"/>
                  <a:ext cx="118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5257C75-260C-4BDA-BCBB-24A9D5D39B32}"/>
                    </a:ext>
                  </a:extLst>
                </p14:cNvPr>
                <p14:cNvContentPartPr/>
                <p14:nvPr/>
              </p14:nvContentPartPr>
              <p14:xfrm>
                <a:off x="5300820" y="4054080"/>
                <a:ext cx="83880" cy="928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5257C75-260C-4BDA-BCBB-24A9D5D39B3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291820" y="4045080"/>
                  <a:ext cx="101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6080BC2-18C1-487D-8D06-9D70621BED07}"/>
                    </a:ext>
                  </a:extLst>
                </p14:cNvPr>
                <p14:cNvContentPartPr/>
                <p14:nvPr/>
              </p14:nvContentPartPr>
              <p14:xfrm>
                <a:off x="5279220" y="4009800"/>
                <a:ext cx="305640" cy="1692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6080BC2-18C1-487D-8D06-9D70621BED07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270580" y="4000800"/>
                  <a:ext cx="323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BB6FF87-121D-4204-BB49-B338EDF83A64}"/>
                    </a:ext>
                  </a:extLst>
                </p14:cNvPr>
                <p14:cNvContentPartPr/>
                <p14:nvPr/>
              </p14:nvContentPartPr>
              <p14:xfrm>
                <a:off x="5548500" y="4044360"/>
                <a:ext cx="146160" cy="1285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BB6FF87-121D-4204-BB49-B338EDF83A6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5539500" y="4035720"/>
                  <a:ext cx="16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D5130C5-1D68-4B5E-8EEA-7AAEF0BFCB64}"/>
                    </a:ext>
                  </a:extLst>
                </p14:cNvPr>
                <p14:cNvContentPartPr/>
                <p14:nvPr/>
              </p14:nvContentPartPr>
              <p14:xfrm>
                <a:off x="5548860" y="3892800"/>
                <a:ext cx="218880" cy="4255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D5130C5-1D68-4B5E-8EEA-7AAEF0BFCB6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5539860" y="3884160"/>
                  <a:ext cx="236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5466DB8-F0E7-4287-A3EB-3E7DB6CBF8D9}"/>
                    </a:ext>
                  </a:extLst>
                </p14:cNvPr>
                <p14:cNvContentPartPr/>
                <p14:nvPr/>
              </p14:nvContentPartPr>
              <p14:xfrm>
                <a:off x="5529780" y="4209960"/>
                <a:ext cx="100800" cy="306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5466DB8-F0E7-4287-A3EB-3E7DB6CBF8D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521140" y="4200960"/>
                  <a:ext cx="1184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57ADC56-0F48-4639-A6BE-72B04DE5E82D}"/>
              </a:ext>
            </a:extLst>
          </p:cNvPr>
          <p:cNvGrpSpPr/>
          <p:nvPr/>
        </p:nvGrpSpPr>
        <p:grpSpPr>
          <a:xfrm>
            <a:off x="4138740" y="4397880"/>
            <a:ext cx="1788120" cy="715680"/>
            <a:chOff x="4138740" y="4397880"/>
            <a:chExt cx="178812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2B34241C-F30A-4D4F-8E6F-00B4A5D8168C}"/>
                    </a:ext>
                  </a:extLst>
                </p14:cNvPr>
                <p14:cNvContentPartPr/>
                <p14:nvPr/>
              </p14:nvContentPartPr>
              <p14:xfrm>
                <a:off x="4138740" y="4586520"/>
                <a:ext cx="232200" cy="2494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2B34241C-F30A-4D4F-8E6F-00B4A5D8168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130100" y="4577880"/>
                  <a:ext cx="24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ABF3EB6-2740-4C87-94E6-3D4EA10684F5}"/>
                    </a:ext>
                  </a:extLst>
                </p14:cNvPr>
                <p14:cNvContentPartPr/>
                <p14:nvPr/>
              </p14:nvContentPartPr>
              <p14:xfrm>
                <a:off x="4553820" y="4539000"/>
                <a:ext cx="111600" cy="3830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ABF3EB6-2740-4C87-94E6-3D4EA10684F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545180" y="4530360"/>
                  <a:ext cx="129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EB4C00A-98D0-48AF-8080-8BB89814F7D5}"/>
                    </a:ext>
                  </a:extLst>
                </p14:cNvPr>
                <p14:cNvContentPartPr/>
                <p14:nvPr/>
              </p14:nvContentPartPr>
              <p14:xfrm>
                <a:off x="4709340" y="4697040"/>
                <a:ext cx="187560" cy="1695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EB4C00A-98D0-48AF-8080-8BB89814F7D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00340" y="4688400"/>
                  <a:ext cx="20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F0C377E-929F-491A-9B3B-EA8394CD87E6}"/>
                    </a:ext>
                  </a:extLst>
                </p14:cNvPr>
                <p14:cNvContentPartPr/>
                <p14:nvPr/>
              </p14:nvContentPartPr>
              <p14:xfrm>
                <a:off x="5049540" y="4627560"/>
                <a:ext cx="236880" cy="1699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F0C377E-929F-491A-9B3B-EA8394CD87E6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040540" y="4618920"/>
                  <a:ext cx="254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BDC827F-94B0-4AA0-BA92-B5A796EC4EC5}"/>
                    </a:ext>
                  </a:extLst>
                </p14:cNvPr>
                <p14:cNvContentPartPr/>
                <p14:nvPr/>
              </p14:nvContentPartPr>
              <p14:xfrm>
                <a:off x="5376060" y="4704600"/>
                <a:ext cx="106560" cy="2710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BDC827F-94B0-4AA0-BA92-B5A796EC4EC5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367420" y="4695960"/>
                  <a:ext cx="124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8AE68F7-704B-42AC-8097-54A95FA0072C}"/>
                    </a:ext>
                  </a:extLst>
                </p14:cNvPr>
                <p14:cNvContentPartPr/>
                <p14:nvPr/>
              </p14:nvContentPartPr>
              <p14:xfrm>
                <a:off x="5611140" y="4607400"/>
                <a:ext cx="114840" cy="1918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8AE68F7-704B-42AC-8097-54A95FA0072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602500" y="4598760"/>
                  <a:ext cx="13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0A763C8-2D69-47D5-876F-1DFBB57A28FD}"/>
                    </a:ext>
                  </a:extLst>
                </p14:cNvPr>
                <p14:cNvContentPartPr/>
                <p14:nvPr/>
              </p14:nvContentPartPr>
              <p14:xfrm>
                <a:off x="5456340" y="4877760"/>
                <a:ext cx="86040" cy="777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0A763C8-2D69-47D5-876F-1DFBB57A28F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447700" y="4868760"/>
                  <a:ext cx="103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0C8C71F-379C-46D1-8254-E65B7373C7B7}"/>
                    </a:ext>
                  </a:extLst>
                </p14:cNvPr>
                <p14:cNvContentPartPr/>
                <p14:nvPr/>
              </p14:nvContentPartPr>
              <p14:xfrm>
                <a:off x="5520780" y="4860480"/>
                <a:ext cx="108000" cy="1512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0C8C71F-379C-46D1-8254-E65B7373C7B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512140" y="4851480"/>
                  <a:ext cx="125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68FF210-DA37-498A-93A3-667608FF21E4}"/>
                    </a:ext>
                  </a:extLst>
                </p14:cNvPr>
                <p14:cNvContentPartPr/>
                <p14:nvPr/>
              </p14:nvContentPartPr>
              <p14:xfrm>
                <a:off x="5654340" y="4920240"/>
                <a:ext cx="24480" cy="1094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68FF210-DA37-498A-93A3-667608FF21E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645700" y="4911240"/>
                  <a:ext cx="42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3A4C657-5753-47D5-8C81-F49DAD062287}"/>
                    </a:ext>
                  </a:extLst>
                </p14:cNvPr>
                <p14:cNvContentPartPr/>
                <p14:nvPr/>
              </p14:nvContentPartPr>
              <p14:xfrm>
                <a:off x="5634540" y="4397880"/>
                <a:ext cx="292320" cy="7156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3A4C657-5753-47D5-8C81-F49DAD06228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625540" y="4388880"/>
                  <a:ext cx="30996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2E71C82-8E76-4D0F-912B-94B32E4E9340}"/>
                    </a:ext>
                  </a:extLst>
                </p14:cNvPr>
                <p14:cNvContentPartPr/>
                <p14:nvPr/>
              </p14:nvContentPartPr>
              <p14:xfrm>
                <a:off x="4249260" y="5004480"/>
                <a:ext cx="1389240" cy="702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2E71C82-8E76-4D0F-912B-94B32E4E934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240620" y="4995480"/>
                  <a:ext cx="140688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3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65011DA7-30B1-4E2A-AAB9-8C2530E8307D}"/>
                  </a:ext>
                </a:extLst>
              </p14:cNvPr>
              <p14:cNvContentPartPr/>
              <p14:nvPr/>
            </p14:nvContentPartPr>
            <p14:xfrm>
              <a:off x="3785580" y="704280"/>
              <a:ext cx="91800" cy="82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65011DA7-30B1-4E2A-AAB9-8C2530E8307D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3776580" y="695640"/>
                <a:ext cx="1094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C524295-D77D-4EA4-B461-6426FF175C3E}"/>
              </a:ext>
            </a:extLst>
          </p:cNvPr>
          <p:cNvGrpSpPr/>
          <p:nvPr/>
        </p:nvGrpSpPr>
        <p:grpSpPr>
          <a:xfrm>
            <a:off x="2604060" y="823620"/>
            <a:ext cx="1310400" cy="1115280"/>
            <a:chOff x="2604060" y="823620"/>
            <a:chExt cx="1310400" cy="11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49D69B-DAFB-4380-9016-9170AE136BC7}"/>
                    </a:ext>
                  </a:extLst>
                </p14:cNvPr>
                <p14:cNvContentPartPr/>
                <p14:nvPr/>
              </p14:nvContentPartPr>
              <p14:xfrm>
                <a:off x="2808540" y="1572780"/>
                <a:ext cx="162360" cy="16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49D69B-DAFB-4380-9016-9170AE136BC7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799900" y="1564140"/>
                  <a:ext cx="180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B3C4C3-3B84-4BEF-A69F-9A69A7875DB8}"/>
                    </a:ext>
                  </a:extLst>
                </p14:cNvPr>
                <p14:cNvContentPartPr/>
                <p14:nvPr/>
              </p14:nvContentPartPr>
              <p14:xfrm>
                <a:off x="2794140" y="1573860"/>
                <a:ext cx="17208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B3C4C3-3B84-4BEF-A69F-9A69A7875DB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785140" y="1564860"/>
                  <a:ext cx="189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955D0C-7F72-4617-8A9D-660638461C08}"/>
                    </a:ext>
                  </a:extLst>
                </p14:cNvPr>
                <p14:cNvContentPartPr/>
                <p14:nvPr/>
              </p14:nvContentPartPr>
              <p14:xfrm>
                <a:off x="2867220" y="1718580"/>
                <a:ext cx="99360" cy="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955D0C-7F72-4617-8A9D-660638461C08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858580" y="1709580"/>
                  <a:ext cx="117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55AD96-BCF0-4A06-A0CA-D668B33033CD}"/>
                    </a:ext>
                  </a:extLst>
                </p14:cNvPr>
                <p14:cNvContentPartPr/>
                <p14:nvPr/>
              </p14:nvContentPartPr>
              <p14:xfrm>
                <a:off x="3078540" y="1644780"/>
                <a:ext cx="150840" cy="16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55AD96-BCF0-4A06-A0CA-D668B33033C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069900" y="1635780"/>
                  <a:ext cx="16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4AD35F-5287-4523-9958-EF3F9A91B004}"/>
                    </a:ext>
                  </a:extLst>
                </p14:cNvPr>
                <p14:cNvContentPartPr/>
                <p14:nvPr/>
              </p14:nvContentPartPr>
              <p14:xfrm>
                <a:off x="3266820" y="1655940"/>
                <a:ext cx="122760" cy="13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4AD35F-5287-4523-9958-EF3F9A91B004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257820" y="1647300"/>
                  <a:ext cx="14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8AB0A3-7453-4710-B244-ABC7C63380D6}"/>
                    </a:ext>
                  </a:extLst>
                </p14:cNvPr>
                <p14:cNvContentPartPr/>
                <p14:nvPr/>
              </p14:nvContentPartPr>
              <p14:xfrm>
                <a:off x="3391020" y="1670700"/>
                <a:ext cx="13500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8AB0A3-7453-4710-B244-ABC7C63380D6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382020" y="1661700"/>
                  <a:ext cx="152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6F6A4E-5A29-4276-8139-6FB7E0B31A11}"/>
                    </a:ext>
                  </a:extLst>
                </p14:cNvPr>
                <p14:cNvContentPartPr/>
                <p14:nvPr/>
              </p14:nvContentPartPr>
              <p14:xfrm>
                <a:off x="3591180" y="1616340"/>
                <a:ext cx="87840" cy="16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6F6A4E-5A29-4276-8139-6FB7E0B31A11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82540" y="1607340"/>
                  <a:ext cx="105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1CBDB0-A4D6-41E6-818F-701219BD5EAC}"/>
                    </a:ext>
                  </a:extLst>
                </p14:cNvPr>
                <p14:cNvContentPartPr/>
                <p14:nvPr/>
              </p14:nvContentPartPr>
              <p14:xfrm>
                <a:off x="3568860" y="1681140"/>
                <a:ext cx="125640" cy="1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1CBDB0-A4D6-41E6-818F-701219BD5EA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560220" y="1672500"/>
                  <a:ext cx="143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986CF-CBE8-43A8-B9A4-3DB7CBF109E7}"/>
                    </a:ext>
                  </a:extLst>
                </p14:cNvPr>
                <p14:cNvContentPartPr/>
                <p14:nvPr/>
              </p14:nvContentPartPr>
              <p14:xfrm>
                <a:off x="3717180" y="1541820"/>
                <a:ext cx="119880" cy="27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986CF-CBE8-43A8-B9A4-3DB7CBF109E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3708540" y="1532820"/>
                  <a:ext cx="137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0776B1-31F8-4A02-BDB3-341F4761C9DC}"/>
                    </a:ext>
                  </a:extLst>
                </p14:cNvPr>
                <p14:cNvContentPartPr/>
                <p14:nvPr/>
              </p14:nvContentPartPr>
              <p14:xfrm>
                <a:off x="3031020" y="1570260"/>
                <a:ext cx="150480" cy="36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0776B1-31F8-4A02-BDB3-341F4761C9DC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022380" y="1561620"/>
                  <a:ext cx="168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68EA42-E968-419D-B424-AA1ACC75588C}"/>
                    </a:ext>
                  </a:extLst>
                </p14:cNvPr>
                <p14:cNvContentPartPr/>
                <p14:nvPr/>
              </p14:nvContentPartPr>
              <p14:xfrm>
                <a:off x="3690180" y="823620"/>
                <a:ext cx="192960" cy="16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68EA42-E968-419D-B424-AA1ACC75588C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681540" y="814980"/>
                  <a:ext cx="210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249520-E58D-42A2-83B2-78F1E5F6722A}"/>
                    </a:ext>
                  </a:extLst>
                </p14:cNvPr>
                <p14:cNvContentPartPr/>
                <p14:nvPr/>
              </p14:nvContentPartPr>
              <p14:xfrm>
                <a:off x="3691620" y="1065900"/>
                <a:ext cx="211320" cy="3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249520-E58D-42A2-83B2-78F1E5F6722A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682980" y="1057260"/>
                  <a:ext cx="228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9329F1A-4998-4D75-971E-97629C506D6A}"/>
                    </a:ext>
                  </a:extLst>
                </p14:cNvPr>
                <p14:cNvContentPartPr/>
                <p14:nvPr/>
              </p14:nvContentPartPr>
              <p14:xfrm>
                <a:off x="3737340" y="1198020"/>
                <a:ext cx="177120" cy="19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9329F1A-4998-4D75-971E-97629C506D6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728700" y="1189020"/>
                  <a:ext cx="194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945BA7A-1AF5-4590-BFE5-D89F11EAC2A2}"/>
                    </a:ext>
                  </a:extLst>
                </p14:cNvPr>
                <p14:cNvContentPartPr/>
                <p14:nvPr/>
              </p14:nvContentPartPr>
              <p14:xfrm>
                <a:off x="2797020" y="1247520"/>
                <a:ext cx="31320" cy="39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945BA7A-1AF5-4590-BFE5-D89F11EAC2A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788380" y="1238880"/>
                  <a:ext cx="48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953B0AB-16F7-4B05-A7C9-F243D001BF41}"/>
                    </a:ext>
                  </a:extLst>
                </p14:cNvPr>
                <p14:cNvContentPartPr/>
                <p14:nvPr/>
              </p14:nvContentPartPr>
              <p14:xfrm>
                <a:off x="2604060" y="1144560"/>
                <a:ext cx="467280" cy="4467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953B0AB-16F7-4B05-A7C9-F243D001BF4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595060" y="1135920"/>
                  <a:ext cx="48492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C325E04-8EE2-4D2A-93B0-30F002CB0CE3}"/>
              </a:ext>
            </a:extLst>
          </p:cNvPr>
          <p:cNvGrpSpPr/>
          <p:nvPr/>
        </p:nvGrpSpPr>
        <p:grpSpPr>
          <a:xfrm>
            <a:off x="278460" y="132420"/>
            <a:ext cx="764640" cy="255600"/>
            <a:chOff x="278460" y="132420"/>
            <a:chExt cx="7646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01074DA-BCC2-4912-86F8-B5C563EF9CC7}"/>
                    </a:ext>
                  </a:extLst>
                </p14:cNvPr>
                <p14:cNvContentPartPr/>
                <p14:nvPr/>
              </p14:nvContentPartPr>
              <p14:xfrm>
                <a:off x="278460" y="132420"/>
                <a:ext cx="178200" cy="138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01074DA-BCC2-4912-86F8-B5C563EF9CC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69460" y="123780"/>
                  <a:ext cx="195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D34557-CED5-4921-A834-939A658456F5}"/>
                    </a:ext>
                  </a:extLst>
                </p14:cNvPr>
                <p14:cNvContentPartPr/>
                <p14:nvPr/>
              </p14:nvContentPartPr>
              <p14:xfrm>
                <a:off x="464220" y="168780"/>
                <a:ext cx="198720" cy="141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D34557-CED5-4921-A834-939A658456F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55220" y="160140"/>
                  <a:ext cx="21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025182B-5F4F-4250-9009-D7BDBDFA1E2A}"/>
                    </a:ext>
                  </a:extLst>
                </p14:cNvPr>
                <p14:cNvContentPartPr/>
                <p14:nvPr/>
              </p14:nvContentPartPr>
              <p14:xfrm>
                <a:off x="716220" y="187860"/>
                <a:ext cx="151560" cy="10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025182B-5F4F-4250-9009-D7BDBDFA1E2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07580" y="178860"/>
                  <a:ext cx="169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49D71E7-9AC9-4D37-BDEF-06029390C21F}"/>
                    </a:ext>
                  </a:extLst>
                </p14:cNvPr>
                <p14:cNvContentPartPr/>
                <p14:nvPr/>
              </p14:nvContentPartPr>
              <p14:xfrm>
                <a:off x="914580" y="161940"/>
                <a:ext cx="71640" cy="106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49D71E7-9AC9-4D37-BDEF-06029390C21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05580" y="152940"/>
                  <a:ext cx="89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047099C-93F1-44B8-A9BB-28D1360BCE9A}"/>
                    </a:ext>
                  </a:extLst>
                </p14:cNvPr>
                <p14:cNvContentPartPr/>
                <p14:nvPr/>
              </p14:nvContentPartPr>
              <p14:xfrm>
                <a:off x="429300" y="359940"/>
                <a:ext cx="613800" cy="2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047099C-93F1-44B8-A9BB-28D1360BCE9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20660" y="350940"/>
                  <a:ext cx="63144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9147F392-196A-46D3-9ACF-1872F399B91D}"/>
                  </a:ext>
                </a:extLst>
              </p14:cNvPr>
              <p14:cNvContentPartPr/>
              <p14:nvPr/>
            </p14:nvContentPartPr>
            <p14:xfrm>
              <a:off x="6732540" y="13080"/>
              <a:ext cx="504720" cy="33516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9147F392-196A-46D3-9ACF-1872F399B91D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6723540" y="4440"/>
                <a:ext cx="522360" cy="35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BADA102-4AA8-47DB-BCCB-B3228509124B}"/>
              </a:ext>
            </a:extLst>
          </p:cNvPr>
          <p:cNvGrpSpPr/>
          <p:nvPr/>
        </p:nvGrpSpPr>
        <p:grpSpPr>
          <a:xfrm>
            <a:off x="1940220" y="89940"/>
            <a:ext cx="927000" cy="347040"/>
            <a:chOff x="1940220" y="89940"/>
            <a:chExt cx="92700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542298-BCD1-4BD3-825A-CFEDC5984BE1}"/>
                    </a:ext>
                  </a:extLst>
                </p14:cNvPr>
                <p14:cNvContentPartPr/>
                <p14:nvPr/>
              </p14:nvContentPartPr>
              <p14:xfrm>
                <a:off x="1940220" y="152940"/>
                <a:ext cx="151920" cy="18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542298-BCD1-4BD3-825A-CFEDC5984B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1220" y="144300"/>
                  <a:ext cx="16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6C23F3-1313-4131-9A82-C26DA10A1F1D}"/>
                    </a:ext>
                  </a:extLst>
                </p14:cNvPr>
                <p14:cNvContentPartPr/>
                <p14:nvPr/>
              </p14:nvContentPartPr>
              <p14:xfrm>
                <a:off x="2290860" y="12990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6C23F3-1313-4131-9A82-C26DA10A1F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2220" y="120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D4388F-7802-48FB-B9A9-E9DC559D837F}"/>
                    </a:ext>
                  </a:extLst>
                </p14:cNvPr>
                <p14:cNvContentPartPr/>
                <p14:nvPr/>
              </p14:nvContentPartPr>
              <p14:xfrm>
                <a:off x="1993500" y="151500"/>
                <a:ext cx="108360" cy="14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D4388F-7802-48FB-B9A9-E9DC559D83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4500" y="142500"/>
                  <a:ext cx="126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902B07-46F8-4D33-89C8-849F9D164EC1}"/>
                    </a:ext>
                  </a:extLst>
                </p14:cNvPr>
                <p14:cNvContentPartPr/>
                <p14:nvPr/>
              </p14:nvContentPartPr>
              <p14:xfrm>
                <a:off x="2059740" y="163020"/>
                <a:ext cx="25560" cy="17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902B07-46F8-4D33-89C8-849F9D164E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1100" y="154380"/>
                  <a:ext cx="43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91030E-D147-4D39-861C-6A9CFAF1D646}"/>
                    </a:ext>
                  </a:extLst>
                </p14:cNvPr>
                <p14:cNvContentPartPr/>
                <p14:nvPr/>
              </p14:nvContentPartPr>
              <p14:xfrm>
                <a:off x="2010060" y="148980"/>
                <a:ext cx="18756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91030E-D147-4D39-861C-6A9CFAF1D6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1420" y="139980"/>
                  <a:ext cx="205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C22703-8698-45E2-979C-847186557915}"/>
                    </a:ext>
                  </a:extLst>
                </p14:cNvPr>
                <p14:cNvContentPartPr/>
                <p14:nvPr/>
              </p14:nvContentPartPr>
              <p14:xfrm>
                <a:off x="2290140" y="89940"/>
                <a:ext cx="165600" cy="33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C22703-8698-45E2-979C-8471865579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1500" y="81300"/>
                  <a:ext cx="183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DD4932-5733-4F47-A53B-1D823017CCC9}"/>
                    </a:ext>
                  </a:extLst>
                </p14:cNvPr>
                <p14:cNvContentPartPr/>
                <p14:nvPr/>
              </p14:nvContentPartPr>
              <p14:xfrm>
                <a:off x="2537100" y="209820"/>
                <a:ext cx="159120" cy="19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DD4932-5733-4F47-A53B-1D823017CC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8460" y="201180"/>
                  <a:ext cx="176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12A0C4-970A-4A85-AFC7-69A1AA21BFB3}"/>
                    </a:ext>
                  </a:extLst>
                </p14:cNvPr>
                <p14:cNvContentPartPr/>
                <p14:nvPr/>
              </p14:nvContentPartPr>
              <p14:xfrm>
                <a:off x="2796300" y="166980"/>
                <a:ext cx="70920" cy="27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12A0C4-970A-4A85-AFC7-69A1AA21BF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300" y="158340"/>
                  <a:ext cx="8856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E1F55A-F05C-4A04-92D0-F80967646CAC}"/>
              </a:ext>
            </a:extLst>
          </p:cNvPr>
          <p:cNvGrpSpPr/>
          <p:nvPr/>
        </p:nvGrpSpPr>
        <p:grpSpPr>
          <a:xfrm>
            <a:off x="3133980" y="76260"/>
            <a:ext cx="2439360" cy="693360"/>
            <a:chOff x="3133980" y="76260"/>
            <a:chExt cx="243936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3F316-C798-4AFC-837A-11AEC62DB62F}"/>
                    </a:ext>
                  </a:extLst>
                </p14:cNvPr>
                <p14:cNvContentPartPr/>
                <p14:nvPr/>
              </p14:nvContentPartPr>
              <p14:xfrm>
                <a:off x="3133980" y="260580"/>
                <a:ext cx="164880" cy="8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3F316-C798-4AFC-837A-11AEC62DB6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5340" y="251940"/>
                  <a:ext cx="182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CA0356-7112-4561-8C9F-4273832EE7FB}"/>
                    </a:ext>
                  </a:extLst>
                </p14:cNvPr>
                <p14:cNvContentPartPr/>
                <p14:nvPr/>
              </p14:nvContentPartPr>
              <p14:xfrm>
                <a:off x="3448620" y="175620"/>
                <a:ext cx="199440" cy="20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CA0356-7112-4561-8C9F-4273832EE7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9620" y="166980"/>
                  <a:ext cx="21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4F705B-AB30-4CDB-A503-A9C7582E6FD4}"/>
                    </a:ext>
                  </a:extLst>
                </p14:cNvPr>
                <p14:cNvContentPartPr/>
                <p14:nvPr/>
              </p14:nvContentPartPr>
              <p14:xfrm>
                <a:off x="3785580" y="113340"/>
                <a:ext cx="240120" cy="51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4F705B-AB30-4CDB-A503-A9C7582E6F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6580" y="104700"/>
                  <a:ext cx="2577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D276CF-3787-49D5-A6E8-A80C4397438E}"/>
                    </a:ext>
                  </a:extLst>
                </p14:cNvPr>
                <p14:cNvContentPartPr/>
                <p14:nvPr/>
              </p14:nvContentPartPr>
              <p14:xfrm>
                <a:off x="4001580" y="285780"/>
                <a:ext cx="240120" cy="18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D276CF-3787-49D5-A6E8-A80C439743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2580" y="276780"/>
                  <a:ext cx="257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762353-4993-46A6-9B4D-9A4909E76135}"/>
                    </a:ext>
                  </a:extLst>
                </p14:cNvPr>
                <p14:cNvContentPartPr/>
                <p14:nvPr/>
              </p14:nvContentPartPr>
              <p14:xfrm>
                <a:off x="4390020" y="248340"/>
                <a:ext cx="32760" cy="21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762353-4993-46A6-9B4D-9A4909E761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81380" y="239700"/>
                  <a:ext cx="50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3A44A2-6EC8-409F-8455-8193C789A2B0}"/>
                    </a:ext>
                  </a:extLst>
                </p14:cNvPr>
                <p14:cNvContentPartPr/>
                <p14:nvPr/>
              </p14:nvContentPartPr>
              <p14:xfrm>
                <a:off x="4525740" y="301260"/>
                <a:ext cx="145440" cy="13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3A44A2-6EC8-409F-8455-8193C789A2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6740" y="292260"/>
                  <a:ext cx="163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13CE09-2F81-4D6B-A8A6-110A61864E0E}"/>
                    </a:ext>
                  </a:extLst>
                </p14:cNvPr>
                <p14:cNvContentPartPr/>
                <p14:nvPr/>
              </p14:nvContentPartPr>
              <p14:xfrm>
                <a:off x="4782060" y="324660"/>
                <a:ext cx="172440" cy="39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13CE09-2F81-4D6B-A8A6-110A61864E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3420" y="316020"/>
                  <a:ext cx="1900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2A7123-38D7-4D8B-B4CD-F849F45320FF}"/>
                    </a:ext>
                  </a:extLst>
                </p14:cNvPr>
                <p14:cNvContentPartPr/>
                <p14:nvPr/>
              </p14:nvContentPartPr>
              <p14:xfrm>
                <a:off x="5133060" y="214860"/>
                <a:ext cx="136800" cy="18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2A7123-38D7-4D8B-B4CD-F849F4532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4060" y="205860"/>
                  <a:ext cx="154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DB3C40-F02A-42D3-A5B0-0CC76FD58868}"/>
                    </a:ext>
                  </a:extLst>
                </p14:cNvPr>
                <p14:cNvContentPartPr/>
                <p14:nvPr/>
              </p14:nvContentPartPr>
              <p14:xfrm>
                <a:off x="4974300" y="517980"/>
                <a:ext cx="112320" cy="11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DB3C40-F02A-42D3-A5B0-0CC76FD588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65300" y="508980"/>
                  <a:ext cx="12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EEC37A-6361-47D2-B594-99D1F7846BED}"/>
                    </a:ext>
                  </a:extLst>
                </p14:cNvPr>
                <p14:cNvContentPartPr/>
                <p14:nvPr/>
              </p14:nvContentPartPr>
              <p14:xfrm>
                <a:off x="5007780" y="482340"/>
                <a:ext cx="110880" cy="3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EEC37A-6361-47D2-B594-99D1F7846B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99140" y="473700"/>
                  <a:ext cx="12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6407D4-207F-4320-8232-A53C7E5B7B30}"/>
                    </a:ext>
                  </a:extLst>
                </p14:cNvPr>
                <p14:cNvContentPartPr/>
                <p14:nvPr/>
              </p14:nvContentPartPr>
              <p14:xfrm>
                <a:off x="5031900" y="517980"/>
                <a:ext cx="138960" cy="251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6407D4-207F-4320-8232-A53C7E5B7B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23260" y="508980"/>
                  <a:ext cx="156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DF9BE6-C022-434D-942F-93498C276C6C}"/>
                    </a:ext>
                  </a:extLst>
                </p14:cNvPr>
                <p14:cNvContentPartPr/>
                <p14:nvPr/>
              </p14:nvContentPartPr>
              <p14:xfrm>
                <a:off x="5189580" y="639300"/>
                <a:ext cx="12672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DF9BE6-C022-434D-942F-93498C276C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0580" y="630300"/>
                  <a:ext cx="144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1A7F67-317A-48B2-B3D4-31E509E3EC1B}"/>
                    </a:ext>
                  </a:extLst>
                </p14:cNvPr>
                <p14:cNvContentPartPr/>
                <p14:nvPr/>
              </p14:nvContentPartPr>
              <p14:xfrm>
                <a:off x="5370660" y="76260"/>
                <a:ext cx="202680" cy="61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1A7F67-317A-48B2-B3D4-31E509E3EC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1660" y="67620"/>
                  <a:ext cx="220320" cy="62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E4FEE-CBD6-4F51-B6F2-B77B1EF24463}"/>
              </a:ext>
            </a:extLst>
          </p:cNvPr>
          <p:cNvGrpSpPr/>
          <p:nvPr/>
        </p:nvGrpSpPr>
        <p:grpSpPr>
          <a:xfrm>
            <a:off x="3268260" y="847020"/>
            <a:ext cx="555120" cy="320040"/>
            <a:chOff x="3268260" y="847020"/>
            <a:chExt cx="5551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7C6E3D-4941-4D92-8C92-9F01AA056C2D}"/>
                    </a:ext>
                  </a:extLst>
                </p14:cNvPr>
                <p14:cNvContentPartPr/>
                <p14:nvPr/>
              </p14:nvContentPartPr>
              <p14:xfrm>
                <a:off x="3268260" y="919740"/>
                <a:ext cx="135000" cy="19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7C6E3D-4941-4D92-8C92-9F01AA056C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9620" y="911100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FEF3E2-0209-4F96-A9EC-F908B3C9515E}"/>
                    </a:ext>
                  </a:extLst>
                </p14:cNvPr>
                <p14:cNvContentPartPr/>
                <p14:nvPr/>
              </p14:nvContentPartPr>
              <p14:xfrm>
                <a:off x="3544740" y="963300"/>
                <a:ext cx="6840" cy="18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FEF3E2-0209-4F96-A9EC-F908B3C95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5740" y="954660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441865-E3E9-4A7F-A8E3-D0DA3FCA185F}"/>
                    </a:ext>
                  </a:extLst>
                </p14:cNvPr>
                <p14:cNvContentPartPr/>
                <p14:nvPr/>
              </p14:nvContentPartPr>
              <p14:xfrm>
                <a:off x="3490020" y="847020"/>
                <a:ext cx="333360" cy="32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441865-E3E9-4A7F-A8E3-D0DA3FCA18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81380" y="838020"/>
                  <a:ext cx="35100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41953C-CF3E-42C0-9B93-1880D87DF10C}"/>
              </a:ext>
            </a:extLst>
          </p:cNvPr>
          <p:cNvGrpSpPr/>
          <p:nvPr/>
        </p:nvGrpSpPr>
        <p:grpSpPr>
          <a:xfrm>
            <a:off x="2300220" y="1573860"/>
            <a:ext cx="779040" cy="356400"/>
            <a:chOff x="2300220" y="1573860"/>
            <a:chExt cx="77904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7607FE-00BA-40AD-A767-A6BEDA4F910C}"/>
                    </a:ext>
                  </a:extLst>
                </p14:cNvPr>
                <p14:cNvContentPartPr/>
                <p14:nvPr/>
              </p14:nvContentPartPr>
              <p14:xfrm>
                <a:off x="2300220" y="1635420"/>
                <a:ext cx="133920" cy="24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7607FE-00BA-40AD-A767-A6BEDA4F91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91580" y="1626420"/>
                  <a:ext cx="151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0C6B47-4230-47CE-99E2-A9315DE594AE}"/>
                    </a:ext>
                  </a:extLst>
                </p14:cNvPr>
                <p14:cNvContentPartPr/>
                <p14:nvPr/>
              </p14:nvContentPartPr>
              <p14:xfrm>
                <a:off x="2501460" y="1573860"/>
                <a:ext cx="146880" cy="328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0C6B47-4230-47CE-99E2-A9315DE594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2460" y="1564860"/>
                  <a:ext cx="164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31C81A-89C5-402E-A7EB-CED867C7933F}"/>
                    </a:ext>
                  </a:extLst>
                </p14:cNvPr>
                <p14:cNvContentPartPr/>
                <p14:nvPr/>
              </p14:nvContentPartPr>
              <p14:xfrm>
                <a:off x="2718180" y="1702740"/>
                <a:ext cx="199440" cy="15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31C81A-89C5-402E-A7EB-CED867C793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09540" y="1694100"/>
                  <a:ext cx="217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2E095A-9F66-4058-9C8E-B2A2B5071886}"/>
                    </a:ext>
                  </a:extLst>
                </p14:cNvPr>
                <p14:cNvContentPartPr/>
                <p14:nvPr/>
              </p14:nvContentPartPr>
              <p14:xfrm>
                <a:off x="2968380" y="1591140"/>
                <a:ext cx="110880" cy="33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2E095A-9F66-4058-9C8E-B2A2B50718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9740" y="1582140"/>
                  <a:ext cx="1285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FF2C12-3237-4680-8905-B4C302934F90}"/>
              </a:ext>
            </a:extLst>
          </p:cNvPr>
          <p:cNvGrpSpPr/>
          <p:nvPr/>
        </p:nvGrpSpPr>
        <p:grpSpPr>
          <a:xfrm>
            <a:off x="3305340" y="1745220"/>
            <a:ext cx="198720" cy="106200"/>
            <a:chOff x="3305340" y="1745220"/>
            <a:chExt cx="1987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2F08AF-26E8-4687-946A-F2A1077E4F49}"/>
                    </a:ext>
                  </a:extLst>
                </p14:cNvPr>
                <p14:cNvContentPartPr/>
                <p14:nvPr/>
              </p14:nvContentPartPr>
              <p14:xfrm>
                <a:off x="3316860" y="1745220"/>
                <a:ext cx="140040" cy="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2F08AF-26E8-4687-946A-F2A1077E4F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07860" y="1736580"/>
                  <a:ext cx="157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D94A12-3793-4E7F-881F-98BE5B8B9F43}"/>
                    </a:ext>
                  </a:extLst>
                </p14:cNvPr>
                <p14:cNvContentPartPr/>
                <p14:nvPr/>
              </p14:nvContentPartPr>
              <p14:xfrm>
                <a:off x="3305340" y="1851060"/>
                <a:ext cx="19872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D94A12-3793-4E7F-881F-98BE5B8B9F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96340" y="1842060"/>
                  <a:ext cx="216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201BCBF-43D9-4BF0-BEE2-E2BC31ECFA5B}"/>
              </a:ext>
            </a:extLst>
          </p:cNvPr>
          <p:cNvGrpSpPr/>
          <p:nvPr/>
        </p:nvGrpSpPr>
        <p:grpSpPr>
          <a:xfrm>
            <a:off x="3772260" y="1423740"/>
            <a:ext cx="2621520" cy="684720"/>
            <a:chOff x="3772260" y="1423740"/>
            <a:chExt cx="262152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98CF36-2C55-4B0B-86D2-25E9B5947870}"/>
                    </a:ext>
                  </a:extLst>
                </p14:cNvPr>
                <p14:cNvContentPartPr/>
                <p14:nvPr/>
              </p14:nvContentPartPr>
              <p14:xfrm>
                <a:off x="3772260" y="1556580"/>
                <a:ext cx="516240" cy="438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98CF36-2C55-4B0B-86D2-25E9B59478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63260" y="1547940"/>
                  <a:ext cx="533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0FCFC4-78AC-46A8-84A7-8F71C547EEB3}"/>
                    </a:ext>
                  </a:extLst>
                </p14:cNvPr>
                <p14:cNvContentPartPr/>
                <p14:nvPr/>
              </p14:nvContentPartPr>
              <p14:xfrm>
                <a:off x="4435380" y="1463700"/>
                <a:ext cx="169920" cy="47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0FCFC4-78AC-46A8-84A7-8F71C547EE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6380" y="1455060"/>
                  <a:ext cx="1875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354AC1-BE75-48D5-B839-7B0C298C4495}"/>
                    </a:ext>
                  </a:extLst>
                </p14:cNvPr>
                <p14:cNvContentPartPr/>
                <p14:nvPr/>
              </p14:nvContentPartPr>
              <p14:xfrm>
                <a:off x="4682340" y="1585020"/>
                <a:ext cx="271800" cy="215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354AC1-BE75-48D5-B839-7B0C298C44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73340" y="1576380"/>
                  <a:ext cx="289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535BC2-8D60-479C-A764-AA206E886FE9}"/>
                    </a:ext>
                  </a:extLst>
                </p14:cNvPr>
                <p14:cNvContentPartPr/>
                <p14:nvPr/>
              </p14:nvContentPartPr>
              <p14:xfrm>
                <a:off x="5123340" y="1544340"/>
                <a:ext cx="61200" cy="257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535BC2-8D60-479C-A764-AA206E886F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4700" y="1535340"/>
                  <a:ext cx="78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C54568-9004-475F-B592-3FFDB021E5F6}"/>
                    </a:ext>
                  </a:extLst>
                </p14:cNvPr>
                <p14:cNvContentPartPr/>
                <p14:nvPr/>
              </p14:nvContentPartPr>
              <p14:xfrm>
                <a:off x="5255100" y="1591860"/>
                <a:ext cx="187200" cy="144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C54568-9004-475F-B592-3FFDB021E5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6460" y="1583220"/>
                  <a:ext cx="204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13B225-94BC-498A-B7B3-DDD4F36B08DC}"/>
                    </a:ext>
                  </a:extLst>
                </p14:cNvPr>
                <p14:cNvContentPartPr/>
                <p14:nvPr/>
              </p14:nvContentPartPr>
              <p14:xfrm>
                <a:off x="5602860" y="1570260"/>
                <a:ext cx="144720" cy="51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13B225-94BC-498A-B7B3-DDD4F36B08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3860" y="1561620"/>
                  <a:ext cx="1623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EDDE9F-88FB-4871-AEA5-898C393F8B8D}"/>
                    </a:ext>
                  </a:extLst>
                </p14:cNvPr>
                <p14:cNvContentPartPr/>
                <p14:nvPr/>
              </p14:nvContentPartPr>
              <p14:xfrm>
                <a:off x="5968620" y="1636860"/>
                <a:ext cx="160920" cy="18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EDDE9F-88FB-4871-AEA5-898C393F8B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9620" y="1628220"/>
                  <a:ext cx="17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D4B06A-FFB0-4396-9048-F68C66ADF53E}"/>
                    </a:ext>
                  </a:extLst>
                </p14:cNvPr>
                <p14:cNvContentPartPr/>
                <p14:nvPr/>
              </p14:nvContentPartPr>
              <p14:xfrm>
                <a:off x="5847300" y="1867260"/>
                <a:ext cx="107280" cy="139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D4B06A-FFB0-4396-9048-F68C66ADF5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8300" y="1858620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2C382F-B290-42EA-864C-62C1143FDD39}"/>
                    </a:ext>
                  </a:extLst>
                </p14:cNvPr>
                <p14:cNvContentPartPr/>
                <p14:nvPr/>
              </p14:nvContentPartPr>
              <p14:xfrm>
                <a:off x="5900220" y="1822260"/>
                <a:ext cx="118800" cy="34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2C382F-B290-42EA-864C-62C1143FDD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91220" y="1813620"/>
                  <a:ext cx="136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AB9A08-94B5-4944-8E4C-885C02636808}"/>
                    </a:ext>
                  </a:extLst>
                </p14:cNvPr>
                <p14:cNvContentPartPr/>
                <p14:nvPr/>
              </p14:nvContentPartPr>
              <p14:xfrm>
                <a:off x="6103260" y="1423740"/>
                <a:ext cx="290520" cy="68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AB9A08-94B5-4944-8E4C-885C026368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4260" y="1415100"/>
                  <a:ext cx="308160" cy="70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D4CB4E-E24E-46FD-B093-1801E05DA35E}"/>
              </a:ext>
            </a:extLst>
          </p:cNvPr>
          <p:cNvGrpSpPr/>
          <p:nvPr/>
        </p:nvGrpSpPr>
        <p:grpSpPr>
          <a:xfrm>
            <a:off x="3928140" y="2825220"/>
            <a:ext cx="744480" cy="292320"/>
            <a:chOff x="3928140" y="2825220"/>
            <a:chExt cx="7444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439C68C-9F61-4AEF-9AAF-09F07B98DA29}"/>
                    </a:ext>
                  </a:extLst>
                </p14:cNvPr>
                <p14:cNvContentPartPr/>
                <p14:nvPr/>
              </p14:nvContentPartPr>
              <p14:xfrm>
                <a:off x="3928140" y="2834580"/>
                <a:ext cx="147960" cy="258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439C68C-9F61-4AEF-9AAF-09F07B98DA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9140" y="2825580"/>
                  <a:ext cx="165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363834-5953-46DE-98E9-89597F81D4F9}"/>
                    </a:ext>
                  </a:extLst>
                </p14:cNvPr>
                <p14:cNvContentPartPr/>
                <p14:nvPr/>
              </p14:nvContentPartPr>
              <p14:xfrm>
                <a:off x="4154220" y="2825220"/>
                <a:ext cx="93600" cy="29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363834-5953-46DE-98E9-89597F81D4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45220" y="2816580"/>
                  <a:ext cx="111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350361-D579-42EA-A5AD-5097651569A7}"/>
                    </a:ext>
                  </a:extLst>
                </p14:cNvPr>
                <p14:cNvContentPartPr/>
                <p14:nvPr/>
              </p14:nvContentPartPr>
              <p14:xfrm>
                <a:off x="4344660" y="2917020"/>
                <a:ext cx="168480" cy="13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350361-D579-42EA-A5AD-5097651569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36020" y="2908380"/>
                  <a:ext cx="186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3773C8-6511-4371-ADE1-3C642ED43761}"/>
                    </a:ext>
                  </a:extLst>
                </p14:cNvPr>
                <p14:cNvContentPartPr/>
                <p14:nvPr/>
              </p14:nvContentPartPr>
              <p14:xfrm>
                <a:off x="4624020" y="2834940"/>
                <a:ext cx="48600" cy="23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3773C8-6511-4371-ADE1-3C642ED43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5020" y="2825940"/>
                  <a:ext cx="662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01BA7B-7A90-45E3-A783-F149EC0910FA}"/>
              </a:ext>
            </a:extLst>
          </p:cNvPr>
          <p:cNvGrpSpPr/>
          <p:nvPr/>
        </p:nvGrpSpPr>
        <p:grpSpPr>
          <a:xfrm>
            <a:off x="4867020" y="2815140"/>
            <a:ext cx="466560" cy="196920"/>
            <a:chOff x="4867020" y="2815140"/>
            <a:chExt cx="4665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0DBD78-EC96-4306-909C-63F846C59B2B}"/>
                    </a:ext>
                  </a:extLst>
                </p14:cNvPr>
                <p14:cNvContentPartPr/>
                <p14:nvPr/>
              </p14:nvContentPartPr>
              <p14:xfrm>
                <a:off x="4867020" y="2815140"/>
                <a:ext cx="201960" cy="196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0DBD78-EC96-4306-909C-63F846C59B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58020" y="2806140"/>
                  <a:ext cx="219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E1B05A-D40D-461A-82F9-3F8B013D8FBF}"/>
                    </a:ext>
                  </a:extLst>
                </p14:cNvPr>
                <p14:cNvContentPartPr/>
                <p14:nvPr/>
              </p14:nvContentPartPr>
              <p14:xfrm>
                <a:off x="5219100" y="2880660"/>
                <a:ext cx="99000" cy="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E1B05A-D40D-461A-82F9-3F8B013D8F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10100" y="2872020"/>
                  <a:ext cx="11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987898-16D8-4DC2-9955-7765B56591E0}"/>
                    </a:ext>
                  </a:extLst>
                </p14:cNvPr>
                <p14:cNvContentPartPr/>
                <p14:nvPr/>
              </p14:nvContentPartPr>
              <p14:xfrm>
                <a:off x="5176260" y="2963100"/>
                <a:ext cx="157320" cy="2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987898-16D8-4DC2-9955-7765B56591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67620" y="2954460"/>
                  <a:ext cx="174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069288-D7A6-4D34-8331-A1793B418AE2}"/>
              </a:ext>
            </a:extLst>
          </p:cNvPr>
          <p:cNvGrpSpPr/>
          <p:nvPr/>
        </p:nvGrpSpPr>
        <p:grpSpPr>
          <a:xfrm>
            <a:off x="3439260" y="2775900"/>
            <a:ext cx="221400" cy="215280"/>
            <a:chOff x="3439260" y="2775900"/>
            <a:chExt cx="22140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6486C4-2127-4102-8C84-9EC981CFB559}"/>
                    </a:ext>
                  </a:extLst>
                </p14:cNvPr>
                <p14:cNvContentPartPr/>
                <p14:nvPr/>
              </p14:nvContentPartPr>
              <p14:xfrm>
                <a:off x="3439260" y="2775900"/>
                <a:ext cx="214200" cy="183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6486C4-2127-4102-8C84-9EC981CFB5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30260" y="2767260"/>
                  <a:ext cx="23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B71A3B-7396-4EDB-874C-8246AC62E8EC}"/>
                    </a:ext>
                  </a:extLst>
                </p14:cNvPr>
                <p14:cNvContentPartPr/>
                <p14:nvPr/>
              </p14:nvContentPartPr>
              <p14:xfrm>
                <a:off x="3445740" y="2959500"/>
                <a:ext cx="214920" cy="3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B71A3B-7396-4EDB-874C-8246AC62E8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7100" y="2950860"/>
                  <a:ext cx="2325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BD22941-1F38-4095-9D2B-AF04A47CB6B3}"/>
                  </a:ext>
                </a:extLst>
              </p14:cNvPr>
              <p14:cNvContentPartPr/>
              <p14:nvPr/>
            </p14:nvContentPartPr>
            <p14:xfrm>
              <a:off x="1802700" y="2954820"/>
              <a:ext cx="289440" cy="227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BD22941-1F38-4095-9D2B-AF04A47CB6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93700" y="2946180"/>
                <a:ext cx="30708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D2BEE86-2398-4560-886E-318D3CDD6443}"/>
              </a:ext>
            </a:extLst>
          </p:cNvPr>
          <p:cNvGrpSpPr/>
          <p:nvPr/>
        </p:nvGrpSpPr>
        <p:grpSpPr>
          <a:xfrm>
            <a:off x="2309580" y="2856540"/>
            <a:ext cx="792360" cy="603360"/>
            <a:chOff x="2309580" y="2856540"/>
            <a:chExt cx="7923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654D0F-A5DD-4D43-A1F1-BC4356D1B4E1}"/>
                    </a:ext>
                  </a:extLst>
                </p14:cNvPr>
                <p14:cNvContentPartPr/>
                <p14:nvPr/>
              </p14:nvContentPartPr>
              <p14:xfrm>
                <a:off x="2309580" y="2856540"/>
                <a:ext cx="30240" cy="30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654D0F-A5DD-4D43-A1F1-BC4356D1B4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00580" y="2847540"/>
                  <a:ext cx="47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5887839-F957-4ED5-AB1F-D730872BC5C5}"/>
                    </a:ext>
                  </a:extLst>
                </p14:cNvPr>
                <p14:cNvContentPartPr/>
                <p14:nvPr/>
              </p14:nvContentPartPr>
              <p14:xfrm>
                <a:off x="2463660" y="2980020"/>
                <a:ext cx="178200" cy="164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5887839-F957-4ED5-AB1F-D730872BC5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4660" y="2971020"/>
                  <a:ext cx="195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35C950-C54D-4FD9-B9A1-1B6880517ABB}"/>
                    </a:ext>
                  </a:extLst>
                </p14:cNvPr>
                <p14:cNvContentPartPr/>
                <p14:nvPr/>
              </p14:nvContentPartPr>
              <p14:xfrm>
                <a:off x="2658780" y="2989380"/>
                <a:ext cx="146520" cy="470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35C950-C54D-4FD9-B9A1-1B6880517A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50140" y="2980740"/>
                  <a:ext cx="1641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1FFEFE-2875-43F2-ABC1-3214C8E87804}"/>
                    </a:ext>
                  </a:extLst>
                </p14:cNvPr>
                <p14:cNvContentPartPr/>
                <p14:nvPr/>
              </p14:nvContentPartPr>
              <p14:xfrm>
                <a:off x="2980980" y="2964900"/>
                <a:ext cx="120960" cy="140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1FFEFE-2875-43F2-ABC1-3214C8E878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71980" y="2955900"/>
                  <a:ext cx="138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D90865-C1FE-4857-AC80-666F07DBB2F7}"/>
                    </a:ext>
                  </a:extLst>
                </p14:cNvPr>
                <p14:cNvContentPartPr/>
                <p14:nvPr/>
              </p14:nvContentPartPr>
              <p14:xfrm>
                <a:off x="2867220" y="3246420"/>
                <a:ext cx="89640" cy="11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D90865-C1FE-4857-AC80-666F07DBB2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8580" y="3237420"/>
                  <a:ext cx="107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5161C5-109B-4D13-A1E3-F031D6757F7A}"/>
                    </a:ext>
                  </a:extLst>
                </p14:cNvPr>
                <p14:cNvContentPartPr/>
                <p14:nvPr/>
              </p14:nvContentPartPr>
              <p14:xfrm>
                <a:off x="2893500" y="3144900"/>
                <a:ext cx="170640" cy="10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5161C5-109B-4D13-A1E3-F031D6757F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84500" y="3136260"/>
                  <a:ext cx="18828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9DC25E-5004-44A4-9297-EC3625C27C78}"/>
                  </a:ext>
                </a:extLst>
              </p14:cNvPr>
              <p14:cNvContentPartPr/>
              <p14:nvPr/>
            </p14:nvContentPartPr>
            <p14:xfrm>
              <a:off x="5643180" y="2836740"/>
              <a:ext cx="274680" cy="201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9DC25E-5004-44A4-9297-EC3625C27C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34180" y="2827740"/>
                <a:ext cx="2923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9E6C71-1361-4E30-BC8A-4E73297BB9DF}"/>
              </a:ext>
            </a:extLst>
          </p:cNvPr>
          <p:cNvGrpSpPr/>
          <p:nvPr/>
        </p:nvGrpSpPr>
        <p:grpSpPr>
          <a:xfrm>
            <a:off x="6245460" y="2759700"/>
            <a:ext cx="983160" cy="785880"/>
            <a:chOff x="6245460" y="2759700"/>
            <a:chExt cx="98316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6E2862-4B80-4D4D-B5B0-C9EA50139AEF}"/>
                    </a:ext>
                  </a:extLst>
                </p14:cNvPr>
                <p14:cNvContentPartPr/>
                <p14:nvPr/>
              </p14:nvContentPartPr>
              <p14:xfrm>
                <a:off x="6245460" y="2759700"/>
                <a:ext cx="90720" cy="255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6E2862-4B80-4D4D-B5B0-C9EA50139A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6820" y="2750700"/>
                  <a:ext cx="108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FDBBBE-ADEB-4866-A0B9-160B080AA61B}"/>
                    </a:ext>
                  </a:extLst>
                </p14:cNvPr>
                <p14:cNvContentPartPr/>
                <p14:nvPr/>
              </p14:nvContentPartPr>
              <p14:xfrm>
                <a:off x="6356340" y="2847900"/>
                <a:ext cx="189360" cy="142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FDBBBE-ADEB-4866-A0B9-160B080AA6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47340" y="2838900"/>
                  <a:ext cx="207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E6A153-84B4-4F70-80B0-CC7954F135C8}"/>
                    </a:ext>
                  </a:extLst>
                </p14:cNvPr>
                <p14:cNvContentPartPr/>
                <p14:nvPr/>
              </p14:nvContentPartPr>
              <p14:xfrm>
                <a:off x="6560460" y="2842860"/>
                <a:ext cx="138960" cy="46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E6A153-84B4-4F70-80B0-CC7954F135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51460" y="2834220"/>
                  <a:ext cx="156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2C5867-F208-4E36-942D-3CEB273B62F2}"/>
                    </a:ext>
                  </a:extLst>
                </p14:cNvPr>
                <p14:cNvContentPartPr/>
                <p14:nvPr/>
              </p14:nvContentPartPr>
              <p14:xfrm>
                <a:off x="7078140" y="2766540"/>
                <a:ext cx="150480" cy="177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2C5867-F208-4E36-942D-3CEB273B62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9500" y="2757540"/>
                  <a:ext cx="168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CBEED5-0EF8-4A67-952C-3AEB2045DA57}"/>
                    </a:ext>
                  </a:extLst>
                </p14:cNvPr>
                <p14:cNvContentPartPr/>
                <p14:nvPr/>
              </p14:nvContentPartPr>
              <p14:xfrm>
                <a:off x="6695100" y="3087660"/>
                <a:ext cx="113400" cy="146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CBEED5-0EF8-4A67-952C-3AEB2045DA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6460" y="3079020"/>
                  <a:ext cx="131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B760E3-55BB-453B-A116-9F4827BF9A8E}"/>
                    </a:ext>
                  </a:extLst>
                </p14:cNvPr>
                <p14:cNvContentPartPr/>
                <p14:nvPr/>
              </p14:nvContentPartPr>
              <p14:xfrm>
                <a:off x="6793380" y="3011700"/>
                <a:ext cx="213120" cy="384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9B760E3-55BB-453B-A116-9F4827BF9A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84380" y="3002700"/>
                  <a:ext cx="2307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1DC126-EF95-4BD6-8DFA-FB458970FF79}"/>
                    </a:ext>
                  </a:extLst>
                </p14:cNvPr>
                <p14:cNvContentPartPr/>
                <p14:nvPr/>
              </p14:nvContentPartPr>
              <p14:xfrm>
                <a:off x="7018380" y="3197820"/>
                <a:ext cx="150480" cy="347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1DC126-EF95-4BD6-8DFA-FB458970FF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09740" y="3189180"/>
                  <a:ext cx="16812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0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E85-34E9-495B-9598-5C1A07AD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F6FA-CC63-4E76-A84D-6393C53EB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T(n) = T(n/5) + T(3n/5) + 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CCAF-59EF-4150-BBC9-D750115A9E84}"/>
                  </a:ext>
                </a:extLst>
              </p14:cNvPr>
              <p14:cNvContentPartPr/>
              <p14:nvPr/>
            </p14:nvContentPartPr>
            <p14:xfrm>
              <a:off x="4296780" y="223500"/>
              <a:ext cx="284400" cy="177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CCAF-59EF-4150-BBC9-D750115A9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780" y="214500"/>
                <a:ext cx="30204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BB6898D-00B0-4064-8B3F-94FC293BD455}"/>
              </a:ext>
            </a:extLst>
          </p:cNvPr>
          <p:cNvGrpSpPr/>
          <p:nvPr/>
        </p:nvGrpSpPr>
        <p:grpSpPr>
          <a:xfrm>
            <a:off x="3762180" y="548220"/>
            <a:ext cx="1752120" cy="951480"/>
            <a:chOff x="3762180" y="548220"/>
            <a:chExt cx="1752120" cy="9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C37AFB-D5FE-4939-A8E2-B50BDED84569}"/>
                    </a:ext>
                  </a:extLst>
                </p14:cNvPr>
                <p14:cNvContentPartPr/>
                <p14:nvPr/>
              </p14:nvContentPartPr>
              <p14:xfrm>
                <a:off x="4076100" y="552900"/>
                <a:ext cx="359280" cy="24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C37AFB-D5FE-4939-A8E2-B50BDED845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7460" y="544260"/>
                  <a:ext cx="376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EED04B-7451-47E1-84ED-142A8E7AD7E2}"/>
                    </a:ext>
                  </a:extLst>
                </p14:cNvPr>
                <p14:cNvContentPartPr/>
                <p14:nvPr/>
              </p14:nvContentPartPr>
              <p14:xfrm>
                <a:off x="4588380" y="548220"/>
                <a:ext cx="582480" cy="18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EED04B-7451-47E1-84ED-142A8E7AD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9380" y="539220"/>
                  <a:ext cx="600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B4D62B-4CF3-4B93-BC1F-0388F0AA92D2}"/>
                    </a:ext>
                  </a:extLst>
                </p14:cNvPr>
                <p14:cNvContentPartPr/>
                <p14:nvPr/>
              </p14:nvContentPartPr>
              <p14:xfrm>
                <a:off x="3762180" y="976620"/>
                <a:ext cx="22896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B4D62B-4CF3-4B93-BC1F-0388F0AA92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53540" y="967620"/>
                  <a:ext cx="246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CF2981-1717-4A38-ACDF-8819485F8107}"/>
                    </a:ext>
                  </a:extLst>
                </p14:cNvPr>
                <p14:cNvContentPartPr/>
                <p14:nvPr/>
              </p14:nvContentPartPr>
              <p14:xfrm>
                <a:off x="3807540" y="1219620"/>
                <a:ext cx="25812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CF2981-1717-4A38-ACDF-8819485F81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8900" y="1210620"/>
                  <a:ext cx="275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2F040B-A1B1-41EE-990C-BB8161151C1B}"/>
                    </a:ext>
                  </a:extLst>
                </p14:cNvPr>
                <p14:cNvContentPartPr/>
                <p14:nvPr/>
              </p14:nvContentPartPr>
              <p14:xfrm>
                <a:off x="3911940" y="1331220"/>
                <a:ext cx="159840" cy="16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2F040B-A1B1-41EE-990C-BB8161151C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02940" y="1322220"/>
                  <a:ext cx="177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2DFC-5A15-4EDC-9982-2739ABEBED33}"/>
                    </a:ext>
                  </a:extLst>
                </p14:cNvPr>
                <p14:cNvContentPartPr/>
                <p14:nvPr/>
              </p14:nvContentPartPr>
              <p14:xfrm>
                <a:off x="5002020" y="858540"/>
                <a:ext cx="172800" cy="21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2DFC-5A15-4EDC-9982-2739ABEBED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93380" y="849540"/>
                  <a:ext cx="190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9512B0-CEF3-4F43-8F45-2DE67B68DF14}"/>
                    </a:ext>
                  </a:extLst>
                </p14:cNvPr>
                <p14:cNvContentPartPr/>
                <p14:nvPr/>
              </p14:nvContentPartPr>
              <p14:xfrm>
                <a:off x="5253300" y="929100"/>
                <a:ext cx="146880" cy="14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9512B0-CEF3-4F43-8F45-2DE67B68DF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44660" y="920100"/>
                  <a:ext cx="16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317B89-9446-4F4B-BADB-FADC3999898C}"/>
                    </a:ext>
                  </a:extLst>
                </p14:cNvPr>
                <p14:cNvContentPartPr/>
                <p14:nvPr/>
              </p14:nvContentPartPr>
              <p14:xfrm>
                <a:off x="5130180" y="1182540"/>
                <a:ext cx="384120" cy="2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317B89-9446-4F4B-BADB-FADC399989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21180" y="1173540"/>
                  <a:ext cx="401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C34BEE-47A4-4F26-AD75-BCF3DC92772D}"/>
                    </a:ext>
                  </a:extLst>
                </p14:cNvPr>
                <p14:cNvContentPartPr/>
                <p14:nvPr/>
              </p14:nvContentPartPr>
              <p14:xfrm>
                <a:off x="5272740" y="1293060"/>
                <a:ext cx="155520" cy="15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C34BEE-47A4-4F26-AD75-BCF3DC9277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63740" y="1284420"/>
                  <a:ext cx="1731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13655F-769B-483E-9EA3-D15E1FD8DE35}"/>
              </a:ext>
            </a:extLst>
          </p:cNvPr>
          <p:cNvGrpSpPr/>
          <p:nvPr/>
        </p:nvGrpSpPr>
        <p:grpSpPr>
          <a:xfrm>
            <a:off x="512820" y="1759980"/>
            <a:ext cx="1170360" cy="381600"/>
            <a:chOff x="512820" y="1759980"/>
            <a:chExt cx="11703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199A27-FA94-4C87-8F0A-26344A3DAC0B}"/>
                    </a:ext>
                  </a:extLst>
                </p14:cNvPr>
                <p14:cNvContentPartPr/>
                <p14:nvPr/>
              </p14:nvContentPartPr>
              <p14:xfrm>
                <a:off x="512820" y="1821540"/>
                <a:ext cx="30240" cy="15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199A27-FA94-4C87-8F0A-26344A3DAC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3820" y="1812540"/>
                  <a:ext cx="47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3ECBB1-C4B3-4155-AFCF-DAF27146C47C}"/>
                    </a:ext>
                  </a:extLst>
                </p14:cNvPr>
                <p14:cNvContentPartPr/>
                <p14:nvPr/>
              </p14:nvContentPartPr>
              <p14:xfrm>
                <a:off x="513900" y="1836300"/>
                <a:ext cx="146160" cy="17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3ECBB1-C4B3-4155-AFCF-DAF27146C4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4900" y="1827660"/>
                  <a:ext cx="163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86130F-6F55-4A6C-A5C8-E720EEF4DB61}"/>
                    </a:ext>
                  </a:extLst>
                </p14:cNvPr>
                <p14:cNvContentPartPr/>
                <p14:nvPr/>
              </p14:nvContentPartPr>
              <p14:xfrm>
                <a:off x="649980" y="1869420"/>
                <a:ext cx="141840" cy="14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86130F-6F55-4A6C-A5C8-E720EEF4DB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1340" y="1860780"/>
                  <a:ext cx="159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3865D6-809D-40BD-A3B3-62E2CE7E620A}"/>
                    </a:ext>
                  </a:extLst>
                </p14:cNvPr>
                <p14:cNvContentPartPr/>
                <p14:nvPr/>
              </p14:nvContentPartPr>
              <p14:xfrm>
                <a:off x="824220" y="1792020"/>
                <a:ext cx="68400" cy="20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3865D6-809D-40BD-A3B3-62E2CE7E62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5580" y="1783380"/>
                  <a:ext cx="86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909C7C-B8D6-4ACF-9D64-7B5F926751BF}"/>
                    </a:ext>
                  </a:extLst>
                </p14:cNvPr>
                <p14:cNvContentPartPr/>
                <p14:nvPr/>
              </p14:nvContentPartPr>
              <p14:xfrm>
                <a:off x="800820" y="1882020"/>
                <a:ext cx="108000" cy="4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909C7C-B8D6-4ACF-9D64-7B5F926751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2180" y="1873380"/>
                  <a:ext cx="125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DE92FA-7D39-45E4-9868-505605D9DADF}"/>
                    </a:ext>
                  </a:extLst>
                </p14:cNvPr>
                <p14:cNvContentPartPr/>
                <p14:nvPr/>
              </p14:nvContentPartPr>
              <p14:xfrm>
                <a:off x="975060" y="1828380"/>
                <a:ext cx="110880" cy="17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DE92FA-7D39-45E4-9868-505605D9DA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420" y="1819740"/>
                  <a:ext cx="128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CAA91A-4FCF-41EB-9623-EA116BABFD5F}"/>
                    </a:ext>
                  </a:extLst>
                </p14:cNvPr>
                <p14:cNvContentPartPr/>
                <p14:nvPr/>
              </p14:nvContentPartPr>
              <p14:xfrm>
                <a:off x="1223460" y="1849260"/>
                <a:ext cx="96480" cy="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CAA91A-4FCF-41EB-9623-EA116BABFD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14820" y="1840260"/>
                  <a:ext cx="114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B585EE-35C0-4C38-9103-80624807DAEA}"/>
                    </a:ext>
                  </a:extLst>
                </p14:cNvPr>
                <p14:cNvContentPartPr/>
                <p14:nvPr/>
              </p14:nvContentPartPr>
              <p14:xfrm>
                <a:off x="1190700" y="1915140"/>
                <a:ext cx="90720" cy="2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B585EE-35C0-4C38-9103-80624807DA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2060" y="1906140"/>
                  <a:ext cx="108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CE3289-80C8-4E11-9CFA-7A93F6F38B68}"/>
                    </a:ext>
                  </a:extLst>
                </p14:cNvPr>
                <p14:cNvContentPartPr/>
                <p14:nvPr/>
              </p14:nvContentPartPr>
              <p14:xfrm>
                <a:off x="1465380" y="1759980"/>
                <a:ext cx="576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CE3289-80C8-4E11-9CFA-7A93F6F38B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56380" y="1750980"/>
                  <a:ext cx="23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9C86FD-E73E-40C0-91EB-9F8CB7EB9ACB}"/>
                    </a:ext>
                  </a:extLst>
                </p14:cNvPr>
                <p14:cNvContentPartPr/>
                <p14:nvPr/>
              </p14:nvContentPartPr>
              <p14:xfrm>
                <a:off x="1412100" y="1846740"/>
                <a:ext cx="164880" cy="18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9C86FD-E73E-40C0-91EB-9F8CB7EB9A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3460" y="1837740"/>
                  <a:ext cx="182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9C16FE-4ED4-40F6-8BE7-9DF3815E2F0E}"/>
                    </a:ext>
                  </a:extLst>
                </p14:cNvPr>
                <p14:cNvContentPartPr/>
                <p14:nvPr/>
              </p14:nvContentPartPr>
              <p14:xfrm>
                <a:off x="1523700" y="1986420"/>
                <a:ext cx="159480" cy="15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9C16FE-4ED4-40F6-8BE7-9DF3815E2F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15060" y="1977420"/>
                  <a:ext cx="1771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7CDF7F-659A-413A-9450-86FC97766516}"/>
              </a:ext>
            </a:extLst>
          </p:cNvPr>
          <p:cNvGrpSpPr/>
          <p:nvPr/>
        </p:nvGrpSpPr>
        <p:grpSpPr>
          <a:xfrm>
            <a:off x="565020" y="2242380"/>
            <a:ext cx="1746360" cy="527040"/>
            <a:chOff x="565020" y="2242380"/>
            <a:chExt cx="174636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8993CD-B4E5-40FC-9C42-A74742AD11C3}"/>
                    </a:ext>
                  </a:extLst>
                </p14:cNvPr>
                <p14:cNvContentPartPr/>
                <p14:nvPr/>
              </p14:nvContentPartPr>
              <p14:xfrm>
                <a:off x="597780" y="2401860"/>
                <a:ext cx="20520" cy="12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8993CD-B4E5-40FC-9C42-A74742AD11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9140" y="2392860"/>
                  <a:ext cx="38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26ED71-EC98-444D-B71B-649E5E435C89}"/>
                    </a:ext>
                  </a:extLst>
                </p14:cNvPr>
                <p14:cNvContentPartPr/>
                <p14:nvPr/>
              </p14:nvContentPartPr>
              <p14:xfrm>
                <a:off x="565020" y="2242380"/>
                <a:ext cx="197640" cy="29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26ED71-EC98-444D-B71B-649E5E435C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6380" y="2233380"/>
                  <a:ext cx="215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DD1007-CF44-4DE5-948D-5C032A509925}"/>
                    </a:ext>
                  </a:extLst>
                </p14:cNvPr>
                <p14:cNvContentPartPr/>
                <p14:nvPr/>
              </p14:nvContentPartPr>
              <p14:xfrm>
                <a:off x="809100" y="2440740"/>
                <a:ext cx="19440" cy="9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DD1007-CF44-4DE5-948D-5C032A5099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0460" y="2432100"/>
                  <a:ext cx="37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1789BE-7C7B-4E15-B8F4-B25DEC178C14}"/>
                    </a:ext>
                  </a:extLst>
                </p14:cNvPr>
                <p14:cNvContentPartPr/>
                <p14:nvPr/>
              </p14:nvContentPartPr>
              <p14:xfrm>
                <a:off x="800100" y="2312580"/>
                <a:ext cx="13680" cy="3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1789BE-7C7B-4E15-B8F4-B25DEC178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100" y="2303940"/>
                  <a:ext cx="31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57A380D-D66F-43C5-8EFB-A9D7967CE4D6}"/>
                    </a:ext>
                  </a:extLst>
                </p14:cNvPr>
                <p14:cNvContentPartPr/>
                <p14:nvPr/>
              </p14:nvContentPartPr>
              <p14:xfrm>
                <a:off x="877140" y="2398260"/>
                <a:ext cx="152280" cy="37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57A380D-D66F-43C5-8EFB-A9D7967CE4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8500" y="2389260"/>
                  <a:ext cx="169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21F2D3-FC91-445E-8D22-D8C237C87AE0}"/>
                    </a:ext>
                  </a:extLst>
                </p14:cNvPr>
                <p14:cNvContentPartPr/>
                <p14:nvPr/>
              </p14:nvContentPartPr>
              <p14:xfrm>
                <a:off x="1057140" y="2366220"/>
                <a:ext cx="313200" cy="20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21F2D3-FC91-445E-8D22-D8C237C87A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8140" y="2357580"/>
                  <a:ext cx="330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D5F776-DBF5-457F-8A3F-178B5AC5FE3F}"/>
                    </a:ext>
                  </a:extLst>
                </p14:cNvPr>
                <p14:cNvContentPartPr/>
                <p14:nvPr/>
              </p14:nvContentPartPr>
              <p14:xfrm>
                <a:off x="1341900" y="2452980"/>
                <a:ext cx="110880" cy="2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D5F776-DBF5-457F-8A3F-178B5AC5FE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32900" y="2443980"/>
                  <a:ext cx="128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F1EE40-CB92-48EA-8EF4-90A888EB45D5}"/>
                    </a:ext>
                  </a:extLst>
                </p14:cNvPr>
                <p14:cNvContentPartPr/>
                <p14:nvPr/>
              </p14:nvContentPartPr>
              <p14:xfrm>
                <a:off x="1602540" y="2472780"/>
                <a:ext cx="106200" cy="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F1EE40-CB92-48EA-8EF4-90A888EB45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93900" y="246414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73FDA3-0CA1-439C-B018-76A78F1AAA0B}"/>
                    </a:ext>
                  </a:extLst>
                </p14:cNvPr>
                <p14:cNvContentPartPr/>
                <p14:nvPr/>
              </p14:nvContentPartPr>
              <p14:xfrm>
                <a:off x="1619100" y="2531820"/>
                <a:ext cx="114840" cy="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73FDA3-0CA1-439C-B018-76A78F1AAA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10100" y="2522820"/>
                  <a:ext cx="132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210880-5E15-46D4-B2E6-3744A54B1A52}"/>
                    </a:ext>
                  </a:extLst>
                </p14:cNvPr>
                <p14:cNvContentPartPr/>
                <p14:nvPr/>
              </p14:nvContentPartPr>
              <p14:xfrm>
                <a:off x="1940940" y="2329860"/>
                <a:ext cx="151200" cy="196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210880-5E15-46D4-B2E6-3744A54B1A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31940" y="2320860"/>
                  <a:ext cx="16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B3FFB4-30F2-4E7F-9298-11CC68C63CBB}"/>
                    </a:ext>
                  </a:extLst>
                </p14:cNvPr>
                <p14:cNvContentPartPr/>
                <p14:nvPr/>
              </p14:nvContentPartPr>
              <p14:xfrm>
                <a:off x="2051100" y="2414820"/>
                <a:ext cx="160200" cy="207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B3FFB4-30F2-4E7F-9298-11CC68C63CB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42460" y="2405820"/>
                  <a:ext cx="177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2D6192-C36E-4A4D-8F38-EF173384C531}"/>
                    </a:ext>
                  </a:extLst>
                </p14:cNvPr>
                <p14:cNvContentPartPr/>
                <p14:nvPr/>
              </p14:nvContentPartPr>
              <p14:xfrm>
                <a:off x="2178180" y="2518140"/>
                <a:ext cx="133200" cy="145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2D6192-C36E-4A4D-8F38-EF173384C5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69180" y="2509500"/>
                  <a:ext cx="15084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06BE16E-ADB6-48C8-B3F3-E343B4C91D3D}"/>
                  </a:ext>
                </a:extLst>
              </p14:cNvPr>
              <p14:cNvContentPartPr/>
              <p14:nvPr/>
            </p14:nvContentPartPr>
            <p14:xfrm>
              <a:off x="3474900" y="1502580"/>
              <a:ext cx="257040" cy="375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06BE16E-ADB6-48C8-B3F3-E343B4C91D3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65900" y="1493940"/>
                <a:ext cx="27468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C87148FA-04F4-4EDD-B1E8-326E56F2CF9D}"/>
              </a:ext>
            </a:extLst>
          </p:cNvPr>
          <p:cNvGrpSpPr/>
          <p:nvPr/>
        </p:nvGrpSpPr>
        <p:grpSpPr>
          <a:xfrm>
            <a:off x="3341700" y="2030340"/>
            <a:ext cx="530640" cy="561960"/>
            <a:chOff x="3341700" y="2030340"/>
            <a:chExt cx="53064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FD784C-CA68-4C90-B61E-5898E0014F6E}"/>
                    </a:ext>
                  </a:extLst>
                </p14:cNvPr>
                <p14:cNvContentPartPr/>
                <p14:nvPr/>
              </p14:nvContentPartPr>
              <p14:xfrm>
                <a:off x="3341700" y="2030340"/>
                <a:ext cx="231480" cy="15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FD784C-CA68-4C90-B61E-5898E0014F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32700" y="2021340"/>
                  <a:ext cx="249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2C5211-4DC1-40BB-8F92-9993DD0297FC}"/>
                    </a:ext>
                  </a:extLst>
                </p14:cNvPr>
                <p14:cNvContentPartPr/>
                <p14:nvPr/>
              </p14:nvContentPartPr>
              <p14:xfrm>
                <a:off x="3399300" y="2259660"/>
                <a:ext cx="256680" cy="4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2C5211-4DC1-40BB-8F92-9993DD0297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90660" y="2251020"/>
                  <a:ext cx="274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4D4E93-F61D-4D1D-A08C-16B99CC62A5A}"/>
                    </a:ext>
                  </a:extLst>
                </p14:cNvPr>
                <p14:cNvContentPartPr/>
                <p14:nvPr/>
              </p14:nvContentPartPr>
              <p14:xfrm>
                <a:off x="3383100" y="2280540"/>
                <a:ext cx="297000" cy="36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4D4E93-F61D-4D1D-A08C-16B99CC62A5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74460" y="2271900"/>
                  <a:ext cx="314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2A64BB-C2BA-468B-AE71-2FDDC6B3AC2A}"/>
                    </a:ext>
                  </a:extLst>
                </p14:cNvPr>
                <p14:cNvContentPartPr/>
                <p14:nvPr/>
              </p14:nvContentPartPr>
              <p14:xfrm>
                <a:off x="3498660" y="2432100"/>
                <a:ext cx="170640" cy="16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2A64BB-C2BA-468B-AE71-2FDDC6B3AC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90020" y="2423460"/>
                  <a:ext cx="188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33F492-EA40-470D-A2E8-B29ADD132D9B}"/>
                    </a:ext>
                  </a:extLst>
                </p14:cNvPr>
                <p14:cNvContentPartPr/>
                <p14:nvPr/>
              </p14:nvContentPartPr>
              <p14:xfrm>
                <a:off x="3700980" y="2342460"/>
                <a:ext cx="171360" cy="9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33F492-EA40-470D-A2E8-B29ADD132D9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91980" y="2333820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E9A7A7-D926-4B72-B123-1A48D0DFED9F}"/>
                  </a:ext>
                </a:extLst>
              </p14:cNvPr>
              <p14:cNvContentPartPr/>
              <p14:nvPr/>
            </p14:nvContentPartPr>
            <p14:xfrm>
              <a:off x="3956580" y="1543980"/>
              <a:ext cx="385200" cy="302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E9A7A7-D926-4B72-B123-1A48D0DFED9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47580" y="1535340"/>
                <a:ext cx="40284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ABC19F1-614B-4D95-9B5D-645C6AEDCA34}"/>
              </a:ext>
            </a:extLst>
          </p:cNvPr>
          <p:cNvGrpSpPr/>
          <p:nvPr/>
        </p:nvGrpSpPr>
        <p:grpSpPr>
          <a:xfrm>
            <a:off x="4308660" y="2010540"/>
            <a:ext cx="629280" cy="549720"/>
            <a:chOff x="4308660" y="2010540"/>
            <a:chExt cx="62928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E7D439-2F65-48CC-979A-FEAD101BBA0F}"/>
                    </a:ext>
                  </a:extLst>
                </p14:cNvPr>
                <p14:cNvContentPartPr/>
                <p14:nvPr/>
              </p14:nvContentPartPr>
              <p14:xfrm>
                <a:off x="4308660" y="2019900"/>
                <a:ext cx="176760" cy="16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E7D439-2F65-48CC-979A-FEAD101BBA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0020" y="2010900"/>
                  <a:ext cx="194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46B82B-B446-4CE2-8F01-FECC994DCD38}"/>
                    </a:ext>
                  </a:extLst>
                </p14:cNvPr>
                <p14:cNvContentPartPr/>
                <p14:nvPr/>
              </p14:nvContentPartPr>
              <p14:xfrm>
                <a:off x="4589100" y="2010540"/>
                <a:ext cx="140400" cy="13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46B82B-B446-4CE2-8F01-FECC994DCD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80460" y="200190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3CD158-A380-4432-A506-9C22C59D4668}"/>
                    </a:ext>
                  </a:extLst>
                </p14:cNvPr>
                <p14:cNvContentPartPr/>
                <p14:nvPr/>
              </p14:nvContentPartPr>
              <p14:xfrm>
                <a:off x="4405140" y="2249220"/>
                <a:ext cx="387360" cy="48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3CD158-A380-4432-A506-9C22C59D46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96500" y="2240580"/>
                  <a:ext cx="405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B92C0DD-2130-4211-B2D3-66B29CBBE0DB}"/>
                    </a:ext>
                  </a:extLst>
                </p14:cNvPr>
                <p14:cNvContentPartPr/>
                <p14:nvPr/>
              </p14:nvContentPartPr>
              <p14:xfrm>
                <a:off x="4346820" y="2266140"/>
                <a:ext cx="444960" cy="4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B92C0DD-2130-4211-B2D3-66B29CBBE0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37820" y="2257500"/>
                  <a:ext cx="462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3086B4-9C61-476B-80C2-69AD07A799FC}"/>
                    </a:ext>
                  </a:extLst>
                </p14:cNvPr>
                <p14:cNvContentPartPr/>
                <p14:nvPr/>
              </p14:nvContentPartPr>
              <p14:xfrm>
                <a:off x="4361220" y="2285580"/>
                <a:ext cx="392040" cy="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3086B4-9C61-476B-80C2-69AD07A799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52220" y="2276940"/>
                  <a:ext cx="409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C6A6AC-C253-4C5C-9331-E7B297A08AA5}"/>
                    </a:ext>
                  </a:extLst>
                </p14:cNvPr>
                <p14:cNvContentPartPr/>
                <p14:nvPr/>
              </p14:nvContentPartPr>
              <p14:xfrm>
                <a:off x="4558140" y="2423460"/>
                <a:ext cx="129960" cy="136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C6A6AC-C253-4C5C-9331-E7B297A08AA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49500" y="2414820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F8781E-64B6-4956-81A8-2FA3A1F011DA}"/>
                    </a:ext>
                  </a:extLst>
                </p14:cNvPr>
                <p14:cNvContentPartPr/>
                <p14:nvPr/>
              </p14:nvContentPartPr>
              <p14:xfrm>
                <a:off x="4747140" y="2329860"/>
                <a:ext cx="190800" cy="12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F8781E-64B6-4956-81A8-2FA3A1F011D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38140" y="2321220"/>
                  <a:ext cx="2084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415C22-822F-41D5-BD0C-4E2176C6627C}"/>
                  </a:ext>
                </a:extLst>
              </p14:cNvPr>
              <p14:cNvContentPartPr/>
              <p14:nvPr/>
            </p14:nvContentPartPr>
            <p14:xfrm>
              <a:off x="5286780" y="1513020"/>
              <a:ext cx="154800" cy="359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415C22-822F-41D5-BD0C-4E2176C6627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77780" y="1504380"/>
                <a:ext cx="1724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9483264-7E15-43A1-A180-677E78769EE3}"/>
                  </a:ext>
                </a:extLst>
              </p14:cNvPr>
              <p14:cNvContentPartPr/>
              <p14:nvPr/>
            </p14:nvContentPartPr>
            <p14:xfrm>
              <a:off x="5504580" y="1482060"/>
              <a:ext cx="690120" cy="148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9483264-7E15-43A1-A180-677E78769EE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95580" y="1473060"/>
                <a:ext cx="707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14057EB-4525-4B12-9236-208464740812}"/>
                  </a:ext>
                </a:extLst>
              </p14:cNvPr>
              <p14:cNvContentPartPr/>
              <p14:nvPr/>
            </p14:nvContentPartPr>
            <p14:xfrm>
              <a:off x="5311260" y="1938180"/>
              <a:ext cx="200520" cy="178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14057EB-4525-4B12-9236-20846474081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302260" y="1929540"/>
                <a:ext cx="218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305FFE-DAA0-405E-A34C-63140E1311E5}"/>
                  </a:ext>
                </a:extLst>
              </p14:cNvPr>
              <p14:cNvContentPartPr/>
              <p14:nvPr/>
            </p14:nvContentPartPr>
            <p14:xfrm>
              <a:off x="5570100" y="1902900"/>
              <a:ext cx="152640" cy="199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305FFE-DAA0-405E-A34C-63140E1311E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561100" y="1893900"/>
                <a:ext cx="170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6263386-5E22-464C-8F60-452A9B81BE8B}"/>
                  </a:ext>
                </a:extLst>
              </p14:cNvPr>
              <p14:cNvContentPartPr/>
              <p14:nvPr/>
            </p14:nvContentPartPr>
            <p14:xfrm>
              <a:off x="5412420" y="2184060"/>
              <a:ext cx="348480" cy="11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6263386-5E22-464C-8F60-452A9B81BE8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03780" y="2175060"/>
                <a:ext cx="366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AAF538D-51CA-4CE7-8319-4AB70938812B}"/>
                  </a:ext>
                </a:extLst>
              </p14:cNvPr>
              <p14:cNvContentPartPr/>
              <p14:nvPr/>
            </p14:nvContentPartPr>
            <p14:xfrm>
              <a:off x="5514660" y="2270100"/>
              <a:ext cx="109080" cy="157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AAF538D-51CA-4CE7-8319-4AB70938812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506020" y="2261460"/>
                <a:ext cx="126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A3A642E-A38E-40BE-B555-D9151144A45C}"/>
                  </a:ext>
                </a:extLst>
              </p14:cNvPr>
              <p14:cNvContentPartPr/>
              <p14:nvPr/>
            </p14:nvContentPartPr>
            <p14:xfrm>
              <a:off x="5705820" y="2231220"/>
              <a:ext cx="144720" cy="75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A3A642E-A38E-40BE-B555-D9151144A45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696820" y="2222220"/>
                <a:ext cx="16236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27CAFB-036C-4B9B-8CB1-83440C678B6E}"/>
              </a:ext>
            </a:extLst>
          </p:cNvPr>
          <p:cNvGrpSpPr/>
          <p:nvPr/>
        </p:nvGrpSpPr>
        <p:grpSpPr>
          <a:xfrm>
            <a:off x="3130380" y="2751060"/>
            <a:ext cx="664200" cy="401400"/>
            <a:chOff x="3130380" y="2751060"/>
            <a:chExt cx="6642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7935193-D998-4CE9-8331-554D68CAB55E}"/>
                    </a:ext>
                  </a:extLst>
                </p14:cNvPr>
                <p14:cNvContentPartPr/>
                <p14:nvPr/>
              </p14:nvContentPartPr>
              <p14:xfrm>
                <a:off x="3130380" y="2751060"/>
                <a:ext cx="356400" cy="401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7935193-D998-4CE9-8331-554D68CAB55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21380" y="2742060"/>
                  <a:ext cx="3740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0DC682-D590-4B6A-8FD4-B7F0F032DD17}"/>
                    </a:ext>
                  </a:extLst>
                </p14:cNvPr>
                <p14:cNvContentPartPr/>
                <p14:nvPr/>
              </p14:nvContentPartPr>
              <p14:xfrm>
                <a:off x="3477420" y="2784540"/>
                <a:ext cx="317160" cy="230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0DC682-D590-4B6A-8FD4-B7F0F032DD1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68780" y="2775900"/>
                  <a:ext cx="33480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55379EB-CF40-43A7-B686-D06B68A9482E}"/>
              </a:ext>
            </a:extLst>
          </p:cNvPr>
          <p:cNvGrpSpPr/>
          <p:nvPr/>
        </p:nvGrpSpPr>
        <p:grpSpPr>
          <a:xfrm>
            <a:off x="4332420" y="2711820"/>
            <a:ext cx="533520" cy="318960"/>
            <a:chOff x="4332420" y="2711820"/>
            <a:chExt cx="5335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3513450-1D88-4209-93C8-59B177F549DD}"/>
                    </a:ext>
                  </a:extLst>
                </p14:cNvPr>
                <p14:cNvContentPartPr/>
                <p14:nvPr/>
              </p14:nvContentPartPr>
              <p14:xfrm>
                <a:off x="4332420" y="2749260"/>
                <a:ext cx="181080" cy="28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3513450-1D88-4209-93C8-59B177F549D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23420" y="2740260"/>
                  <a:ext cx="198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C45290-481B-4095-B55C-61D6D3F613E6}"/>
                    </a:ext>
                  </a:extLst>
                </p14:cNvPr>
                <p14:cNvContentPartPr/>
                <p14:nvPr/>
              </p14:nvContentPartPr>
              <p14:xfrm>
                <a:off x="4575780" y="2711820"/>
                <a:ext cx="290160" cy="246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C45290-481B-4095-B55C-61D6D3F613E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66780" y="2702820"/>
                  <a:ext cx="3078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FF3BEF-362A-4F7E-AF82-2BE369EC9796}"/>
              </a:ext>
            </a:extLst>
          </p:cNvPr>
          <p:cNvGrpSpPr/>
          <p:nvPr/>
        </p:nvGrpSpPr>
        <p:grpSpPr>
          <a:xfrm>
            <a:off x="5449500" y="2609580"/>
            <a:ext cx="468360" cy="322560"/>
            <a:chOff x="5449500" y="2609580"/>
            <a:chExt cx="46836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042D64B-37C4-40F6-8FD7-41BBAD9566D9}"/>
                    </a:ext>
                  </a:extLst>
                </p14:cNvPr>
                <p14:cNvContentPartPr/>
                <p14:nvPr/>
              </p14:nvContentPartPr>
              <p14:xfrm>
                <a:off x="5449500" y="2609580"/>
                <a:ext cx="96840" cy="291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042D64B-37C4-40F6-8FD7-41BBAD9566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40860" y="2600940"/>
                  <a:ext cx="114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513748D-4F0C-41CB-91C5-16366C883460}"/>
                    </a:ext>
                  </a:extLst>
                </p14:cNvPr>
                <p14:cNvContentPartPr/>
                <p14:nvPr/>
              </p14:nvContentPartPr>
              <p14:xfrm>
                <a:off x="5563260" y="2615700"/>
                <a:ext cx="354600" cy="316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513748D-4F0C-41CB-91C5-16366C88346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54260" y="2607060"/>
                  <a:ext cx="37224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06C0CB-F27B-4515-A701-8956789B39A8}"/>
              </a:ext>
            </a:extLst>
          </p:cNvPr>
          <p:cNvGrpSpPr/>
          <p:nvPr/>
        </p:nvGrpSpPr>
        <p:grpSpPr>
          <a:xfrm>
            <a:off x="6663780" y="2517060"/>
            <a:ext cx="488520" cy="327240"/>
            <a:chOff x="6663780" y="2517060"/>
            <a:chExt cx="4885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7AE7AC4-109E-498E-A7D4-C0C304999190}"/>
                    </a:ext>
                  </a:extLst>
                </p14:cNvPr>
                <p14:cNvContentPartPr/>
                <p14:nvPr/>
              </p14:nvContentPartPr>
              <p14:xfrm>
                <a:off x="6663780" y="2531820"/>
                <a:ext cx="189720" cy="312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7AE7AC4-109E-498E-A7D4-C0C30499919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54780" y="2522820"/>
                  <a:ext cx="207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0DE72A-1BB7-49D0-BA59-7000437CE510}"/>
                    </a:ext>
                  </a:extLst>
                </p14:cNvPr>
                <p14:cNvContentPartPr/>
                <p14:nvPr/>
              </p14:nvContentPartPr>
              <p14:xfrm>
                <a:off x="6849900" y="2517060"/>
                <a:ext cx="302400" cy="294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0DE72A-1BB7-49D0-BA59-7000437CE5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41260" y="2508060"/>
                  <a:ext cx="32004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F613EE8-0ABB-4CFC-8282-532CE318DE73}"/>
              </a:ext>
            </a:extLst>
          </p:cNvPr>
          <p:cNvGrpSpPr/>
          <p:nvPr/>
        </p:nvGrpSpPr>
        <p:grpSpPr>
          <a:xfrm>
            <a:off x="6260940" y="1664580"/>
            <a:ext cx="2521800" cy="726480"/>
            <a:chOff x="6260940" y="1664580"/>
            <a:chExt cx="252180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77035F-7B4C-46FA-9FAD-54DE84D0A1A3}"/>
                    </a:ext>
                  </a:extLst>
                </p14:cNvPr>
                <p14:cNvContentPartPr/>
                <p14:nvPr/>
              </p14:nvContentPartPr>
              <p14:xfrm>
                <a:off x="6260940" y="1789140"/>
                <a:ext cx="202680" cy="195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77035F-7B4C-46FA-9FAD-54DE84D0A1A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52300" y="1780500"/>
                  <a:ext cx="220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F96A24-5456-4FA8-8254-97C1F88A5DE0}"/>
                    </a:ext>
                  </a:extLst>
                </p14:cNvPr>
                <p14:cNvContentPartPr/>
                <p14:nvPr/>
              </p14:nvContentPartPr>
              <p14:xfrm>
                <a:off x="6459300" y="1690140"/>
                <a:ext cx="209160" cy="123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F96A24-5456-4FA8-8254-97C1F88A5D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50300" y="1681140"/>
                  <a:ext cx="22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990E1E-3104-44E3-B847-EE7F7F57673E}"/>
                    </a:ext>
                  </a:extLst>
                </p14:cNvPr>
                <p14:cNvContentPartPr/>
                <p14:nvPr/>
              </p14:nvContentPartPr>
              <p14:xfrm>
                <a:off x="6688260" y="1829100"/>
                <a:ext cx="227880" cy="14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990E1E-3104-44E3-B847-EE7F7F57673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79620" y="1820100"/>
                  <a:ext cx="24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DFCA62-204C-47CA-96A4-600D805B5FAB}"/>
                    </a:ext>
                  </a:extLst>
                </p14:cNvPr>
                <p14:cNvContentPartPr/>
                <p14:nvPr/>
              </p14:nvContentPartPr>
              <p14:xfrm>
                <a:off x="6421860" y="2071740"/>
                <a:ext cx="549720" cy="2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DFCA62-204C-47CA-96A4-600D805B5FA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12860" y="2062740"/>
                  <a:ext cx="567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4E8239E-0315-419D-9AA1-1B0C76330721}"/>
                    </a:ext>
                  </a:extLst>
                </p14:cNvPr>
                <p14:cNvContentPartPr/>
                <p14:nvPr/>
              </p14:nvContentPartPr>
              <p14:xfrm>
                <a:off x="6710940" y="2225820"/>
                <a:ext cx="176040" cy="13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4E8239E-0315-419D-9AA1-1B0C7633072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01940" y="2217180"/>
                  <a:ext cx="193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9A769E-5F96-46BC-8615-AD4BB0982E1A}"/>
                    </a:ext>
                  </a:extLst>
                </p14:cNvPr>
                <p14:cNvContentPartPr/>
                <p14:nvPr/>
              </p14:nvContentPartPr>
              <p14:xfrm>
                <a:off x="6920460" y="2122140"/>
                <a:ext cx="192600" cy="126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9A769E-5F96-46BC-8615-AD4BB0982E1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11460" y="2113140"/>
                  <a:ext cx="210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3BA33E1-7D50-405B-8DB3-2916A42E016A}"/>
                    </a:ext>
                  </a:extLst>
                </p14:cNvPr>
                <p14:cNvContentPartPr/>
                <p14:nvPr/>
              </p14:nvContentPartPr>
              <p14:xfrm>
                <a:off x="7146540" y="1934940"/>
                <a:ext cx="273240" cy="49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3BA33E1-7D50-405B-8DB3-2916A42E01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37540" y="1926300"/>
                  <a:ext cx="290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3679FCB-C6FD-4FF5-ABD0-FF56E08A42B1}"/>
                    </a:ext>
                  </a:extLst>
                </p14:cNvPr>
                <p14:cNvContentPartPr/>
                <p14:nvPr/>
              </p14:nvContentPartPr>
              <p14:xfrm>
                <a:off x="7208100" y="2011260"/>
                <a:ext cx="280440" cy="38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3679FCB-C6FD-4FF5-ABD0-FF56E08A42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99100" y="2002260"/>
                  <a:ext cx="298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034871-0153-49AB-B7B8-842A9926A4A6}"/>
                    </a:ext>
                  </a:extLst>
                </p14:cNvPr>
                <p14:cNvContentPartPr/>
                <p14:nvPr/>
              </p14:nvContentPartPr>
              <p14:xfrm>
                <a:off x="7316820" y="1801380"/>
                <a:ext cx="305280" cy="465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034871-0153-49AB-B7B8-842A9926A4A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08180" y="1792740"/>
                  <a:ext cx="3229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1751A9B-9CBE-43ED-8BDD-F20C7D916F0F}"/>
                    </a:ext>
                  </a:extLst>
                </p14:cNvPr>
                <p14:cNvContentPartPr/>
                <p14:nvPr/>
              </p14:nvContentPartPr>
              <p14:xfrm>
                <a:off x="7844220" y="1797780"/>
                <a:ext cx="148680" cy="203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1751A9B-9CBE-43ED-8BDD-F20C7D916F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35580" y="1788780"/>
                  <a:ext cx="166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092F9D5-2244-49A9-AA08-7CA9FD90EEA1}"/>
                    </a:ext>
                  </a:extLst>
                </p14:cNvPr>
                <p14:cNvContentPartPr/>
                <p14:nvPr/>
              </p14:nvContentPartPr>
              <p14:xfrm>
                <a:off x="7845300" y="2072820"/>
                <a:ext cx="310320" cy="24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092F9D5-2244-49A9-AA08-7CA9FD90EEA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36300" y="2063820"/>
                  <a:ext cx="327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C7C98F-116C-4EB5-8F97-9C66AC97C65F}"/>
                    </a:ext>
                  </a:extLst>
                </p14:cNvPr>
                <p14:cNvContentPartPr/>
                <p14:nvPr/>
              </p14:nvContentPartPr>
              <p14:xfrm>
                <a:off x="7997220" y="2183700"/>
                <a:ext cx="172800" cy="130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C7C98F-116C-4EB5-8F97-9C66AC97C65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88580" y="2174700"/>
                  <a:ext cx="19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5F7E46-83A6-41DC-8C18-A01FD9264ED0}"/>
                    </a:ext>
                  </a:extLst>
                </p14:cNvPr>
                <p14:cNvContentPartPr/>
                <p14:nvPr/>
              </p14:nvContentPartPr>
              <p14:xfrm>
                <a:off x="7707060" y="1813980"/>
                <a:ext cx="264600" cy="57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5F7E46-83A6-41DC-8C18-A01FD9264ED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98420" y="1804980"/>
                  <a:ext cx="282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67B144-FC44-454C-8E07-AE23F3FA0C06}"/>
                    </a:ext>
                  </a:extLst>
                </p14:cNvPr>
                <p14:cNvContentPartPr/>
                <p14:nvPr/>
              </p14:nvContentPartPr>
              <p14:xfrm>
                <a:off x="8178300" y="1802100"/>
                <a:ext cx="134280" cy="527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67B144-FC44-454C-8E07-AE23F3FA0C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9660" y="1793460"/>
                  <a:ext cx="1519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0F9A6F-BC07-40E9-84B3-7EE626A8AD26}"/>
                    </a:ext>
                  </a:extLst>
                </p14:cNvPr>
                <p14:cNvContentPartPr/>
                <p14:nvPr/>
              </p14:nvContentPartPr>
              <p14:xfrm>
                <a:off x="8262900" y="1664580"/>
                <a:ext cx="243000" cy="124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0F9A6F-BC07-40E9-84B3-7EE626A8AD2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54260" y="1655940"/>
                  <a:ext cx="260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F1F7D3-3596-4D49-8A87-23AE11002E9C}"/>
                    </a:ext>
                  </a:extLst>
                </p14:cNvPr>
                <p14:cNvContentPartPr/>
                <p14:nvPr/>
              </p14:nvContentPartPr>
              <p14:xfrm>
                <a:off x="8562780" y="1898580"/>
                <a:ext cx="219960" cy="20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F1F7D3-3596-4D49-8A87-23AE11002E9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53780" y="1889940"/>
                  <a:ext cx="2376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364A4CA-8E2D-41F9-B407-CA0BC45E82D5}"/>
              </a:ext>
            </a:extLst>
          </p:cNvPr>
          <p:cNvGrpSpPr/>
          <p:nvPr/>
        </p:nvGrpSpPr>
        <p:grpSpPr>
          <a:xfrm>
            <a:off x="3566340" y="3229860"/>
            <a:ext cx="522720" cy="579960"/>
            <a:chOff x="3566340" y="3229860"/>
            <a:chExt cx="52272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20F27B6-B9A0-4D1C-85EA-BE1E0A8283CF}"/>
                    </a:ext>
                  </a:extLst>
                </p14:cNvPr>
                <p14:cNvContentPartPr/>
                <p14:nvPr/>
              </p14:nvContentPartPr>
              <p14:xfrm>
                <a:off x="3566340" y="3253620"/>
                <a:ext cx="162000" cy="201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20F27B6-B9A0-4D1C-85EA-BE1E0A8283C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57340" y="3244620"/>
                  <a:ext cx="179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BD7A62-672B-4A94-B946-97484F9D62C1}"/>
                    </a:ext>
                  </a:extLst>
                </p14:cNvPr>
                <p14:cNvContentPartPr/>
                <p14:nvPr/>
              </p14:nvContentPartPr>
              <p14:xfrm>
                <a:off x="3833820" y="3229860"/>
                <a:ext cx="144000" cy="189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BD7A62-672B-4A94-B946-97484F9D62C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24820" y="3221220"/>
                  <a:ext cx="16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B1F040F-2D84-4D8F-82F6-85FFF8A336E1}"/>
                    </a:ext>
                  </a:extLst>
                </p14:cNvPr>
                <p14:cNvContentPartPr/>
                <p14:nvPr/>
              </p14:nvContentPartPr>
              <p14:xfrm>
                <a:off x="3665340" y="3537300"/>
                <a:ext cx="274680" cy="23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B1F040F-2D84-4D8F-82F6-85FFF8A336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56340" y="3528660"/>
                  <a:ext cx="292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B9537D-839C-4732-B59B-56E64779106B}"/>
                    </a:ext>
                  </a:extLst>
                </p14:cNvPr>
                <p14:cNvContentPartPr/>
                <p14:nvPr/>
              </p14:nvContentPartPr>
              <p14:xfrm>
                <a:off x="3772260" y="3686340"/>
                <a:ext cx="138960" cy="12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B9537D-839C-4732-B59B-56E64779106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763260" y="3677700"/>
                  <a:ext cx="156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3660407-A591-4B11-8E1B-2096CF4BF602}"/>
                    </a:ext>
                  </a:extLst>
                </p14:cNvPr>
                <p14:cNvContentPartPr/>
                <p14:nvPr/>
              </p14:nvContentPartPr>
              <p14:xfrm>
                <a:off x="3805740" y="3660420"/>
                <a:ext cx="98640" cy="7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3660407-A591-4B11-8E1B-2096CF4BF6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97100" y="3651420"/>
                  <a:ext cx="11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CAA4874-58F3-4956-B74B-65708B188DD3}"/>
                    </a:ext>
                  </a:extLst>
                </p14:cNvPr>
                <p14:cNvContentPartPr/>
                <p14:nvPr/>
              </p14:nvContentPartPr>
              <p14:xfrm>
                <a:off x="3967380" y="3598860"/>
                <a:ext cx="121680" cy="146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CAA4874-58F3-4956-B74B-65708B188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58740" y="3590220"/>
                  <a:ext cx="13932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98AC977-07F4-4EA0-9A0B-BE00E29E8FAB}"/>
                  </a:ext>
                </a:extLst>
              </p14:cNvPr>
              <p14:cNvContentPartPr/>
              <p14:nvPr/>
            </p14:nvContentPartPr>
            <p14:xfrm>
              <a:off x="4561380" y="3539820"/>
              <a:ext cx="201600" cy="12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98AC977-07F4-4EA0-9A0B-BE00E29E8FA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52380" y="3531180"/>
                <a:ext cx="21924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CB7E29B-029A-43C4-95CF-FE379D3857E6}"/>
              </a:ext>
            </a:extLst>
          </p:cNvPr>
          <p:cNvGrpSpPr/>
          <p:nvPr/>
        </p:nvGrpSpPr>
        <p:grpSpPr>
          <a:xfrm>
            <a:off x="5178420" y="3446580"/>
            <a:ext cx="281160" cy="48600"/>
            <a:chOff x="5178420" y="3446580"/>
            <a:chExt cx="28116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1CC9D1C-E1E1-451C-8C77-7094DE014372}"/>
                    </a:ext>
                  </a:extLst>
                </p14:cNvPr>
                <p14:cNvContentPartPr/>
                <p14:nvPr/>
              </p14:nvContentPartPr>
              <p14:xfrm>
                <a:off x="5178420" y="3484380"/>
                <a:ext cx="79200" cy="10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1CC9D1C-E1E1-451C-8C77-7094DE01437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69420" y="3475740"/>
                  <a:ext cx="96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C90D81F-E8FF-4CAC-B3A2-B48394BE0307}"/>
                    </a:ext>
                  </a:extLst>
                </p14:cNvPr>
                <p14:cNvContentPartPr/>
                <p14:nvPr/>
              </p14:nvContentPartPr>
              <p14:xfrm>
                <a:off x="5459220" y="3446580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C90D81F-E8FF-4CAC-B3A2-B48394BE030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50580" y="3437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2FB1F70-3AB2-4433-800C-4BF9533F0F6D}"/>
                  </a:ext>
                </a:extLst>
              </p14:cNvPr>
              <p14:cNvContentPartPr/>
              <p14:nvPr/>
            </p14:nvContentPartPr>
            <p14:xfrm>
              <a:off x="6789420" y="3238500"/>
              <a:ext cx="167760" cy="21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2FB1F70-3AB2-4433-800C-4BF9533F0F6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780780" y="3229860"/>
                <a:ext cx="1854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0D82DCD-DAF9-4D75-8367-6C9A4B60A9E0}"/>
              </a:ext>
            </a:extLst>
          </p:cNvPr>
          <p:cNvGrpSpPr/>
          <p:nvPr/>
        </p:nvGrpSpPr>
        <p:grpSpPr>
          <a:xfrm>
            <a:off x="7477740" y="2676540"/>
            <a:ext cx="1382760" cy="960840"/>
            <a:chOff x="7477740" y="2676540"/>
            <a:chExt cx="1382760" cy="9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C841500-C8EB-4561-9C67-5973BEF50458}"/>
                    </a:ext>
                  </a:extLst>
                </p14:cNvPr>
                <p14:cNvContentPartPr/>
                <p14:nvPr/>
              </p14:nvContentPartPr>
              <p14:xfrm>
                <a:off x="7477740" y="3041220"/>
                <a:ext cx="217080" cy="1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C841500-C8EB-4561-9C67-5973BEF5045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468740" y="3032220"/>
                  <a:ext cx="234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BF9AE3-88E1-4AC7-B6C6-D3BFFFC22589}"/>
                    </a:ext>
                  </a:extLst>
                </p14:cNvPr>
                <p14:cNvContentPartPr/>
                <p14:nvPr/>
              </p14:nvContentPartPr>
              <p14:xfrm>
                <a:off x="7519140" y="3125820"/>
                <a:ext cx="182160" cy="2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BF9AE3-88E1-4AC7-B6C6-D3BFFFC225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10140" y="3117180"/>
                  <a:ext cx="199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9B5FF0E-4841-44DC-B1BA-16277FBC8C98}"/>
                    </a:ext>
                  </a:extLst>
                </p14:cNvPr>
                <p14:cNvContentPartPr/>
                <p14:nvPr/>
              </p14:nvContentPartPr>
              <p14:xfrm>
                <a:off x="7624980" y="2913780"/>
                <a:ext cx="142920" cy="351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9B5FF0E-4841-44DC-B1BA-16277FBC8C9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15980" y="2904780"/>
                  <a:ext cx="160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259B55C-BA4A-44C9-BACD-09ABD751E3FD}"/>
                    </a:ext>
                  </a:extLst>
                </p14:cNvPr>
                <p14:cNvContentPartPr/>
                <p14:nvPr/>
              </p14:nvContentPartPr>
              <p14:xfrm>
                <a:off x="7997220" y="2966700"/>
                <a:ext cx="157320" cy="183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259B55C-BA4A-44C9-BACD-09ABD751E3F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88580" y="2957700"/>
                  <a:ext cx="174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8D060D-B8C0-4E84-9CD8-2EBE8EEC24E9}"/>
                    </a:ext>
                  </a:extLst>
                </p14:cNvPr>
                <p14:cNvContentPartPr/>
                <p14:nvPr/>
              </p14:nvContentPartPr>
              <p14:xfrm>
                <a:off x="8011620" y="3267300"/>
                <a:ext cx="294120" cy="27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8D060D-B8C0-4E84-9CD8-2EBE8EEC24E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02620" y="3258300"/>
                  <a:ext cx="311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5E472F-FB0A-484B-B2D7-D5D161A231AF}"/>
                    </a:ext>
                  </a:extLst>
                </p14:cNvPr>
                <p14:cNvContentPartPr/>
                <p14:nvPr/>
              </p14:nvContentPartPr>
              <p14:xfrm>
                <a:off x="8123940" y="3428220"/>
                <a:ext cx="86760" cy="104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5E472F-FB0A-484B-B2D7-D5D161A231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15300" y="3419580"/>
                  <a:ext cx="10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5A2044B-FF40-4C0A-888D-B572E90CD53D}"/>
                    </a:ext>
                  </a:extLst>
                </p14:cNvPr>
                <p14:cNvContentPartPr/>
                <p14:nvPr/>
              </p14:nvContentPartPr>
              <p14:xfrm>
                <a:off x="8184060" y="3391860"/>
                <a:ext cx="90720" cy="21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5A2044B-FF40-4C0A-888D-B572E90CD53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75060" y="3383220"/>
                  <a:ext cx="10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DD81FD-6880-406B-89F3-2CB0105F011C}"/>
                    </a:ext>
                  </a:extLst>
                </p14:cNvPr>
                <p14:cNvContentPartPr/>
                <p14:nvPr/>
              </p14:nvContentPartPr>
              <p14:xfrm>
                <a:off x="7796700" y="2858340"/>
                <a:ext cx="242280" cy="779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DD81FD-6880-406B-89F3-2CB0105F011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787700" y="2849340"/>
                  <a:ext cx="25992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617567B-6612-4138-B761-F0A993864B55}"/>
                    </a:ext>
                  </a:extLst>
                </p14:cNvPr>
                <p14:cNvContentPartPr/>
                <p14:nvPr/>
              </p14:nvContentPartPr>
              <p14:xfrm>
                <a:off x="8225820" y="2814060"/>
                <a:ext cx="242640" cy="705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617567B-6612-4138-B761-F0A993864B5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17180" y="2805060"/>
                  <a:ext cx="26028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A33893-91E0-481D-9EB2-E78FBE7C4D65}"/>
                    </a:ext>
                  </a:extLst>
                </p14:cNvPr>
                <p14:cNvContentPartPr/>
                <p14:nvPr/>
              </p14:nvContentPartPr>
              <p14:xfrm>
                <a:off x="8415900" y="2676540"/>
                <a:ext cx="147600" cy="180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A33893-91E0-481D-9EB2-E78FBE7C4D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07260" y="2667540"/>
                  <a:ext cx="165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712B081-37E5-4B02-8A90-3A11D23A7F41}"/>
                    </a:ext>
                  </a:extLst>
                </p14:cNvPr>
                <p14:cNvContentPartPr/>
                <p14:nvPr/>
              </p14:nvContentPartPr>
              <p14:xfrm>
                <a:off x="8656020" y="2983620"/>
                <a:ext cx="204480" cy="229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712B081-37E5-4B02-8A90-3A11D23A7F4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47020" y="2974980"/>
                  <a:ext cx="2221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6705D6E-125B-47F4-956C-8F70906FF47A}"/>
              </a:ext>
            </a:extLst>
          </p:cNvPr>
          <p:cNvGrpSpPr/>
          <p:nvPr/>
        </p:nvGrpSpPr>
        <p:grpSpPr>
          <a:xfrm>
            <a:off x="4742460" y="38100"/>
            <a:ext cx="1438200" cy="724320"/>
            <a:chOff x="4742460" y="38100"/>
            <a:chExt cx="143820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ED5A25-238D-4DC0-80FE-34980F7ECDCC}"/>
                    </a:ext>
                  </a:extLst>
                </p14:cNvPr>
                <p14:cNvContentPartPr/>
                <p14:nvPr/>
              </p14:nvContentPartPr>
              <p14:xfrm>
                <a:off x="4762620" y="303780"/>
                <a:ext cx="622440" cy="6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ED5A25-238D-4DC0-80FE-34980F7ECDC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53620" y="295140"/>
                  <a:ext cx="640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BFE6DC-022F-45AD-B601-B8E87718D0D3}"/>
                    </a:ext>
                  </a:extLst>
                </p14:cNvPr>
                <p14:cNvContentPartPr/>
                <p14:nvPr/>
              </p14:nvContentPartPr>
              <p14:xfrm>
                <a:off x="4763340" y="314220"/>
                <a:ext cx="713160" cy="2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BFE6DC-022F-45AD-B601-B8E87718D0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754340" y="305580"/>
                  <a:ext cx="730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256781-E05E-464B-9EA1-CB868FD53EB6}"/>
                    </a:ext>
                  </a:extLst>
                </p14:cNvPr>
                <p14:cNvContentPartPr/>
                <p14:nvPr/>
              </p14:nvContentPartPr>
              <p14:xfrm>
                <a:off x="4743900" y="320700"/>
                <a:ext cx="754560" cy="3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256781-E05E-464B-9EA1-CB868FD53EB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34900" y="311700"/>
                  <a:ext cx="772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295D01-FA7D-48EA-A90B-D658E6B4587A}"/>
                    </a:ext>
                  </a:extLst>
                </p14:cNvPr>
                <p14:cNvContentPartPr/>
                <p14:nvPr/>
              </p14:nvContentPartPr>
              <p14:xfrm>
                <a:off x="4742460" y="328260"/>
                <a:ext cx="649080" cy="29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295D01-FA7D-48EA-A90B-D658E6B4587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33460" y="319260"/>
                  <a:ext cx="666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93E7EE-CB08-4B80-86CF-957AC0BA00C7}"/>
                    </a:ext>
                  </a:extLst>
                </p14:cNvPr>
                <p14:cNvContentPartPr/>
                <p14:nvPr/>
              </p14:nvContentPartPr>
              <p14:xfrm>
                <a:off x="4787460" y="316740"/>
                <a:ext cx="647280" cy="2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93E7EE-CB08-4B80-86CF-957AC0BA00C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78460" y="308100"/>
                  <a:ext cx="664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66B7A3-3CD2-4FC0-8FC0-03A324052709}"/>
                    </a:ext>
                  </a:extLst>
                </p14:cNvPr>
                <p14:cNvContentPartPr/>
                <p14:nvPr/>
              </p14:nvContentPartPr>
              <p14:xfrm>
                <a:off x="5875020" y="231780"/>
                <a:ext cx="305640" cy="16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66B7A3-3CD2-4FC0-8FC0-03A32405270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66020" y="223140"/>
                  <a:ext cx="323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A5D289-CA0D-48B9-BC68-0694C1DC2EAD}"/>
                    </a:ext>
                  </a:extLst>
                </p14:cNvPr>
                <p14:cNvContentPartPr/>
                <p14:nvPr/>
              </p14:nvContentPartPr>
              <p14:xfrm>
                <a:off x="6006060" y="212700"/>
                <a:ext cx="167400" cy="17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A5D289-CA0D-48B9-BC68-0694C1DC2EA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97060" y="203700"/>
                  <a:ext cx="185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2B4455-28A3-4F43-B23A-931F0ABB7694}"/>
                    </a:ext>
                  </a:extLst>
                </p14:cNvPr>
                <p14:cNvContentPartPr/>
                <p14:nvPr/>
              </p14:nvContentPartPr>
              <p14:xfrm>
                <a:off x="5580540" y="186420"/>
                <a:ext cx="96120" cy="246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2B4455-28A3-4F43-B23A-931F0ABB769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1900" y="177420"/>
                  <a:ext cx="113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F9666D-392E-47FE-9464-292FC68B03B4}"/>
                    </a:ext>
                  </a:extLst>
                </p14:cNvPr>
                <p14:cNvContentPartPr/>
                <p14:nvPr/>
              </p14:nvContentPartPr>
              <p14:xfrm>
                <a:off x="5600700" y="499620"/>
                <a:ext cx="185760" cy="8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F9666D-392E-47FE-9464-292FC68B03B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1700" y="490980"/>
                  <a:ext cx="203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D62B918-D95C-4C18-9EEA-25C62D5E4E7A}"/>
                    </a:ext>
                  </a:extLst>
                </p14:cNvPr>
                <p14:cNvContentPartPr/>
                <p14:nvPr/>
              </p14:nvContentPartPr>
              <p14:xfrm>
                <a:off x="5642460" y="590700"/>
                <a:ext cx="65160" cy="93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D62B918-D95C-4C18-9EEA-25C62D5E4E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33460" y="581700"/>
                  <a:ext cx="82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D8A6BB-46D1-4AE1-83FA-4A148D7C6493}"/>
                    </a:ext>
                  </a:extLst>
                </p14:cNvPr>
                <p14:cNvContentPartPr/>
                <p14:nvPr/>
              </p14:nvContentPartPr>
              <p14:xfrm>
                <a:off x="5678820" y="588180"/>
                <a:ext cx="134280" cy="23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D8A6BB-46D1-4AE1-83FA-4A148D7C649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69820" y="579180"/>
                  <a:ext cx="151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CD55B22-765C-4444-A80A-9B5B3F3E02F1}"/>
                    </a:ext>
                  </a:extLst>
                </p14:cNvPr>
                <p14:cNvContentPartPr/>
                <p14:nvPr/>
              </p14:nvContentPartPr>
              <p14:xfrm>
                <a:off x="5444820" y="79500"/>
                <a:ext cx="285120" cy="682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CD55B22-765C-4444-A80A-9B5B3F3E02F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36180" y="70860"/>
                  <a:ext cx="302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B0574B1-015D-4BCF-B854-425A5DD128AB}"/>
                    </a:ext>
                  </a:extLst>
                </p14:cNvPr>
                <p14:cNvContentPartPr/>
                <p14:nvPr/>
              </p14:nvContentPartPr>
              <p14:xfrm>
                <a:off x="5724900" y="157620"/>
                <a:ext cx="148680" cy="558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B0574B1-015D-4BCF-B854-425A5DD128A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16260" y="148620"/>
                  <a:ext cx="1663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462295A-DF8C-48CA-80E4-D68B4550EFC0}"/>
                    </a:ext>
                  </a:extLst>
                </p14:cNvPr>
                <p14:cNvContentPartPr/>
                <p14:nvPr/>
              </p14:nvContentPartPr>
              <p14:xfrm>
                <a:off x="5804820" y="38100"/>
                <a:ext cx="92880" cy="74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462295A-DF8C-48CA-80E4-D68B4550EFC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96180" y="29100"/>
                  <a:ext cx="1105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E2F5F86-6557-4F55-BCE8-E42FCEB5AF2C}"/>
                  </a:ext>
                </a:extLst>
              </p14:cNvPr>
              <p14:cNvContentPartPr/>
              <p14:nvPr/>
            </p14:nvContentPartPr>
            <p14:xfrm>
              <a:off x="3920580" y="1540740"/>
              <a:ext cx="217800" cy="26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E2F5F86-6557-4F55-BCE8-E42FCEB5AF2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911940" y="1532100"/>
                <a:ext cx="2354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232D187-FB6F-46EB-8FAD-D9BF62FF80B7}"/>
              </a:ext>
            </a:extLst>
          </p:cNvPr>
          <p:cNvGrpSpPr/>
          <p:nvPr/>
        </p:nvGrpSpPr>
        <p:grpSpPr>
          <a:xfrm>
            <a:off x="2603700" y="3336420"/>
            <a:ext cx="485640" cy="604800"/>
            <a:chOff x="2603700" y="3336420"/>
            <a:chExt cx="48564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81F9FEA-EA36-4034-A84F-1271A02DDE14}"/>
                    </a:ext>
                  </a:extLst>
                </p14:cNvPr>
                <p14:cNvContentPartPr/>
                <p14:nvPr/>
              </p14:nvContentPartPr>
              <p14:xfrm>
                <a:off x="2628540" y="3336420"/>
                <a:ext cx="258480" cy="162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81F9FEA-EA36-4034-A84F-1271A02DDE1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19540" y="3327780"/>
                  <a:ext cx="276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572647-2E60-48F6-A2AB-9A0A69F9D067}"/>
                    </a:ext>
                  </a:extLst>
                </p14:cNvPr>
                <p14:cNvContentPartPr/>
                <p14:nvPr/>
              </p14:nvContentPartPr>
              <p14:xfrm>
                <a:off x="2688300" y="3563220"/>
                <a:ext cx="314280" cy="17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572647-2E60-48F6-A2AB-9A0A69F9D0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79660" y="3554580"/>
                  <a:ext cx="331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E2A1DB9-7E11-4435-A68A-9E691DE8E41F}"/>
                    </a:ext>
                  </a:extLst>
                </p14:cNvPr>
                <p14:cNvContentPartPr/>
                <p14:nvPr/>
              </p14:nvContentPartPr>
              <p14:xfrm>
                <a:off x="2772900" y="3783180"/>
                <a:ext cx="155880" cy="158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E2A1DB9-7E11-4435-A68A-9E691DE8E4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64260" y="3774540"/>
                  <a:ext cx="173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D89EA7-881A-4713-9A3B-F3497797A63A}"/>
                    </a:ext>
                  </a:extLst>
                </p14:cNvPr>
                <p14:cNvContentPartPr/>
                <p14:nvPr/>
              </p14:nvContentPartPr>
              <p14:xfrm>
                <a:off x="2863620" y="3661500"/>
                <a:ext cx="225720" cy="179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D89EA7-881A-4713-9A3B-F3497797A6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54620" y="3652860"/>
                  <a:ext cx="24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560425F-F01E-41B1-BBB5-2BB464BA1422}"/>
                    </a:ext>
                  </a:extLst>
                </p14:cNvPr>
                <p14:cNvContentPartPr/>
                <p14:nvPr/>
              </p14:nvContentPartPr>
              <p14:xfrm>
                <a:off x="2603700" y="3790380"/>
                <a:ext cx="36000" cy="109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560425F-F01E-41B1-BBB5-2BB464BA142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594700" y="3781380"/>
                  <a:ext cx="536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D78F856-5627-4BC2-9AD4-485E05F90A0D}"/>
              </a:ext>
            </a:extLst>
          </p:cNvPr>
          <p:cNvGrpSpPr/>
          <p:nvPr/>
        </p:nvGrpSpPr>
        <p:grpSpPr>
          <a:xfrm>
            <a:off x="2380500" y="4060380"/>
            <a:ext cx="182880" cy="605520"/>
            <a:chOff x="2380500" y="4060380"/>
            <a:chExt cx="18288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0D2BFCC-26F5-4E32-BCB1-9C04DE6B880E}"/>
                    </a:ext>
                  </a:extLst>
                </p14:cNvPr>
                <p14:cNvContentPartPr/>
                <p14:nvPr/>
              </p14:nvContentPartPr>
              <p14:xfrm>
                <a:off x="2502540" y="4060380"/>
                <a:ext cx="60840" cy="22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0D2BFCC-26F5-4E32-BCB1-9C04DE6B880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93900" y="4051740"/>
                  <a:ext cx="78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2375EA0-B437-44CC-ABBD-45EA7200BD67}"/>
                    </a:ext>
                  </a:extLst>
                </p14:cNvPr>
                <p14:cNvContentPartPr/>
                <p14:nvPr/>
              </p14:nvContentPartPr>
              <p14:xfrm>
                <a:off x="2380500" y="4334340"/>
                <a:ext cx="110160" cy="331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2375EA0-B437-44CC-ABBD-45EA7200BD6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71500" y="4325340"/>
                  <a:ext cx="12780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29843-BD99-4581-B546-F741E8A3B658}"/>
              </a:ext>
            </a:extLst>
          </p:cNvPr>
          <p:cNvGrpSpPr/>
          <p:nvPr/>
        </p:nvGrpSpPr>
        <p:grpSpPr>
          <a:xfrm>
            <a:off x="344340" y="3786780"/>
            <a:ext cx="981000" cy="533160"/>
            <a:chOff x="344340" y="3786780"/>
            <a:chExt cx="98100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219B4A3-34D4-4254-96B9-46A58F3C7945}"/>
                    </a:ext>
                  </a:extLst>
                </p14:cNvPr>
                <p14:cNvContentPartPr/>
                <p14:nvPr/>
              </p14:nvContentPartPr>
              <p14:xfrm>
                <a:off x="344340" y="3786780"/>
                <a:ext cx="304560" cy="163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219B4A3-34D4-4254-96B9-46A58F3C794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700" y="3777780"/>
                  <a:ext cx="322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C404A29-0FDC-4B5A-8D44-83139DA085C4}"/>
                    </a:ext>
                  </a:extLst>
                </p14:cNvPr>
                <p14:cNvContentPartPr/>
                <p14:nvPr/>
              </p14:nvContentPartPr>
              <p14:xfrm>
                <a:off x="432900" y="4037340"/>
                <a:ext cx="292680" cy="47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C404A29-0FDC-4B5A-8D44-83139DA085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24260" y="4028340"/>
                  <a:ext cx="31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614731F-E844-438F-B500-596CA9CA9E56}"/>
                    </a:ext>
                  </a:extLst>
                </p14:cNvPr>
                <p14:cNvContentPartPr/>
                <p14:nvPr/>
              </p14:nvContentPartPr>
              <p14:xfrm>
                <a:off x="370620" y="4024740"/>
                <a:ext cx="330840" cy="42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614731F-E844-438F-B500-596CA9CA9E5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61620" y="4016100"/>
                  <a:ext cx="348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A37B6-6588-407E-B1F5-B5AAF8AFAEC3}"/>
                    </a:ext>
                  </a:extLst>
                </p14:cNvPr>
                <p14:cNvContentPartPr/>
                <p14:nvPr/>
              </p14:nvContentPartPr>
              <p14:xfrm>
                <a:off x="523620" y="4173420"/>
                <a:ext cx="152280" cy="146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A37B6-6588-407E-B1F5-B5AAF8AFAE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14980" y="4164780"/>
                  <a:ext cx="16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7C95FA-F66E-4FB5-B8C6-F23EC48DEE5A}"/>
                    </a:ext>
                  </a:extLst>
                </p14:cNvPr>
                <p14:cNvContentPartPr/>
                <p14:nvPr/>
              </p14:nvContentPartPr>
              <p14:xfrm>
                <a:off x="743220" y="4096020"/>
                <a:ext cx="9000" cy="115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7C95FA-F66E-4FB5-B8C6-F23EC48DEE5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4580" y="4087380"/>
                  <a:ext cx="26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EBB8AF3-E7E1-473E-9D1A-F4A7FE101F02}"/>
                    </a:ext>
                  </a:extLst>
                </p14:cNvPr>
                <p14:cNvContentPartPr/>
                <p14:nvPr/>
              </p14:nvContentPartPr>
              <p14:xfrm>
                <a:off x="739260" y="4096020"/>
                <a:ext cx="175680" cy="10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EBB8AF3-E7E1-473E-9D1A-F4A7FE101F0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0260" y="4087380"/>
                  <a:ext cx="193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B11BC51-5E0C-4472-9706-437AFCF38B9F}"/>
                    </a:ext>
                  </a:extLst>
                </p14:cNvPr>
                <p14:cNvContentPartPr/>
                <p14:nvPr/>
              </p14:nvContentPartPr>
              <p14:xfrm>
                <a:off x="966420" y="3893340"/>
                <a:ext cx="140040" cy="110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B11BC51-5E0C-4472-9706-437AFCF38B9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7780" y="3884700"/>
                  <a:ext cx="157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5B86E0F-E655-4C9D-97E5-947B7A4B3126}"/>
                    </a:ext>
                  </a:extLst>
                </p14:cNvPr>
                <p14:cNvContentPartPr/>
                <p14:nvPr/>
              </p14:nvContentPartPr>
              <p14:xfrm>
                <a:off x="1286100" y="3805500"/>
                <a:ext cx="39240" cy="205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5B86E0F-E655-4C9D-97E5-947B7A4B312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277100" y="3796500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580B85F-BEFA-40B3-B8E0-7379C0ED5019}"/>
              </a:ext>
            </a:extLst>
          </p:cNvPr>
          <p:cNvGrpSpPr/>
          <p:nvPr/>
        </p:nvGrpSpPr>
        <p:grpSpPr>
          <a:xfrm>
            <a:off x="6920820" y="3678420"/>
            <a:ext cx="1570680" cy="905040"/>
            <a:chOff x="6920820" y="3678420"/>
            <a:chExt cx="1570680" cy="90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2841DE5-07AC-476D-AC13-68B469FF4D2A}"/>
                    </a:ext>
                  </a:extLst>
                </p14:cNvPr>
                <p14:cNvContentPartPr/>
                <p14:nvPr/>
              </p14:nvContentPartPr>
              <p14:xfrm>
                <a:off x="6920820" y="3678420"/>
                <a:ext cx="308880" cy="181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2841DE5-07AC-476D-AC13-68B469FF4D2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11820" y="3669420"/>
                  <a:ext cx="32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63BC53-2250-43D0-AACD-4710F5C7D1C3}"/>
                    </a:ext>
                  </a:extLst>
                </p14:cNvPr>
                <p14:cNvContentPartPr/>
                <p14:nvPr/>
              </p14:nvContentPartPr>
              <p14:xfrm>
                <a:off x="7052220" y="3980100"/>
                <a:ext cx="352440" cy="47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63BC53-2250-43D0-AACD-4710F5C7D1C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43580" y="3971100"/>
                  <a:ext cx="370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E003A81-959A-488B-89A7-8078E578D7ED}"/>
                    </a:ext>
                  </a:extLst>
                </p14:cNvPr>
                <p14:cNvContentPartPr/>
                <p14:nvPr/>
              </p14:nvContentPartPr>
              <p14:xfrm>
                <a:off x="7195500" y="4128780"/>
                <a:ext cx="135360" cy="150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E003A81-959A-488B-89A7-8078E578D7E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86860" y="4120140"/>
                  <a:ext cx="153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21B248D-1FBC-4166-ADDF-A2F504D4993C}"/>
                    </a:ext>
                  </a:extLst>
                </p14:cNvPr>
                <p14:cNvContentPartPr/>
                <p14:nvPr/>
              </p14:nvContentPartPr>
              <p14:xfrm>
                <a:off x="7325460" y="4068300"/>
                <a:ext cx="103320" cy="27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21B248D-1FBC-4166-ADDF-A2F504D4993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316820" y="4059660"/>
                  <a:ext cx="120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3B5D647-E774-4901-A1C1-D8327FA0726B}"/>
                    </a:ext>
                  </a:extLst>
                </p14:cNvPr>
                <p14:cNvContentPartPr/>
                <p14:nvPr/>
              </p14:nvContentPartPr>
              <p14:xfrm>
                <a:off x="7388100" y="4203300"/>
                <a:ext cx="211680" cy="155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3B5D647-E774-4901-A1C1-D8327FA0726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79100" y="4194660"/>
                  <a:ext cx="229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AC4ED73-8874-4340-850F-16E8E6335513}"/>
                    </a:ext>
                  </a:extLst>
                </p14:cNvPr>
                <p14:cNvContentPartPr/>
                <p14:nvPr/>
              </p14:nvContentPartPr>
              <p14:xfrm>
                <a:off x="6956820" y="4159380"/>
                <a:ext cx="389520" cy="424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AC4ED73-8874-4340-850F-16E8E633551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947820" y="4150380"/>
                  <a:ext cx="407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EDC8C3D-6290-4684-94EA-A9E52EC2599C}"/>
                    </a:ext>
                  </a:extLst>
                </p14:cNvPr>
                <p14:cNvContentPartPr/>
                <p14:nvPr/>
              </p14:nvContentPartPr>
              <p14:xfrm>
                <a:off x="7547940" y="4085220"/>
                <a:ext cx="249120" cy="381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EDC8C3D-6290-4684-94EA-A9E52EC2599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38940" y="4076220"/>
                  <a:ext cx="266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CCB957F-F801-4EDD-B920-263CFB0CF45E}"/>
                    </a:ext>
                  </a:extLst>
                </p14:cNvPr>
                <p14:cNvContentPartPr/>
                <p14:nvPr/>
              </p14:nvContentPartPr>
              <p14:xfrm>
                <a:off x="7791300" y="3999900"/>
                <a:ext cx="53280" cy="217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CCB957F-F801-4EDD-B920-263CFB0CF45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782660" y="3991260"/>
                  <a:ext cx="70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C27047-C56D-4669-951E-2712BCBB0D50}"/>
                    </a:ext>
                  </a:extLst>
                </p14:cNvPr>
                <p14:cNvContentPartPr/>
                <p14:nvPr/>
              </p14:nvContentPartPr>
              <p14:xfrm>
                <a:off x="7833780" y="4044180"/>
                <a:ext cx="212040" cy="134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C27047-C56D-4669-951E-2712BCBB0D5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824780" y="4035180"/>
                  <a:ext cx="229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5A666CC-C1CE-4D5A-92EF-45E83B81693F}"/>
                    </a:ext>
                  </a:extLst>
                </p14:cNvPr>
                <p14:cNvContentPartPr/>
                <p14:nvPr/>
              </p14:nvContentPartPr>
              <p14:xfrm>
                <a:off x="8188020" y="3999900"/>
                <a:ext cx="173520" cy="122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5A666CC-C1CE-4D5A-92EF-45E83B81693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9020" y="3991260"/>
                  <a:ext cx="191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F20408-21F3-4590-A7D3-4DDC149162AB}"/>
                    </a:ext>
                  </a:extLst>
                </p14:cNvPr>
                <p14:cNvContentPartPr/>
                <p14:nvPr/>
              </p14:nvContentPartPr>
              <p14:xfrm>
                <a:off x="8451540" y="3910620"/>
                <a:ext cx="39960" cy="252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F20408-21F3-4590-A7D3-4DDC149162A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442900" y="3901980"/>
                  <a:ext cx="5760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33A2F69-C995-44BF-BA28-55FDA8DF145A}"/>
                  </a:ext>
                </a:extLst>
              </p14:cNvPr>
              <p14:cNvContentPartPr/>
              <p14:nvPr/>
            </p14:nvContentPartPr>
            <p14:xfrm>
              <a:off x="4449420" y="418980"/>
              <a:ext cx="218160" cy="38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33A2F69-C995-44BF-BA28-55FDA8DF145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440780" y="410340"/>
                <a:ext cx="235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38DDE1E-4CA1-47A5-B15E-7E579CF545B5}"/>
                  </a:ext>
                </a:extLst>
              </p14:cNvPr>
              <p14:cNvContentPartPr/>
              <p14:nvPr/>
            </p14:nvContentPartPr>
            <p14:xfrm>
              <a:off x="6011820" y="379380"/>
              <a:ext cx="186120" cy="21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38DDE1E-4CA1-47A5-B15E-7E579CF545B5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002820" y="370380"/>
                <a:ext cx="20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78D36AE-9420-4799-90A9-A2666EF34367}"/>
                  </a:ext>
                </a:extLst>
              </p14:cNvPr>
              <p14:cNvContentPartPr/>
              <p14:nvPr/>
            </p14:nvContentPartPr>
            <p14:xfrm>
              <a:off x="6183180" y="377580"/>
              <a:ext cx="2160" cy="20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78D36AE-9420-4799-90A9-A2666EF3436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174180" y="368580"/>
                <a:ext cx="19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69CBD2C-BCFC-4936-A5E2-B06A70FBD1E1}"/>
                  </a:ext>
                </a:extLst>
              </p14:cNvPr>
              <p14:cNvContentPartPr/>
              <p14:nvPr/>
            </p14:nvContentPartPr>
            <p14:xfrm>
              <a:off x="3977100" y="253740"/>
              <a:ext cx="298800" cy="255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69CBD2C-BCFC-4936-A5E2-B06A70FBD1E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968460" y="244740"/>
                <a:ext cx="31644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C0EACE0-C416-4917-B083-7B49D6ADB517}"/>
              </a:ext>
            </a:extLst>
          </p:cNvPr>
          <p:cNvGrpSpPr/>
          <p:nvPr/>
        </p:nvGrpSpPr>
        <p:grpSpPr>
          <a:xfrm>
            <a:off x="5277420" y="615540"/>
            <a:ext cx="283680" cy="196200"/>
            <a:chOff x="5277420" y="615540"/>
            <a:chExt cx="2836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9345800-7457-4443-8AB7-371BCA214441}"/>
                    </a:ext>
                  </a:extLst>
                </p14:cNvPr>
                <p14:cNvContentPartPr/>
                <p14:nvPr/>
              </p14:nvContentPartPr>
              <p14:xfrm>
                <a:off x="5277420" y="710940"/>
                <a:ext cx="105120" cy="100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9345800-7457-4443-8AB7-371BCA21444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268780" y="702300"/>
                  <a:ext cx="12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06DA9DB-C862-49E2-8741-35AAC3086FE0}"/>
                    </a:ext>
                  </a:extLst>
                </p14:cNvPr>
                <p14:cNvContentPartPr/>
                <p14:nvPr/>
              </p14:nvContentPartPr>
              <p14:xfrm>
                <a:off x="5437980" y="615540"/>
                <a:ext cx="123120" cy="122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06DA9DB-C862-49E2-8741-35AAC3086FE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29340" y="606540"/>
                  <a:ext cx="1407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5C101ED-B7FB-431D-8168-74EC031EE030}"/>
                  </a:ext>
                </a:extLst>
              </p14:cNvPr>
              <p14:cNvContentPartPr/>
              <p14:nvPr/>
            </p14:nvContentPartPr>
            <p14:xfrm>
              <a:off x="2789100" y="1567380"/>
              <a:ext cx="389880" cy="187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5C101ED-B7FB-431D-8168-74EC031EE03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780460" y="1558380"/>
                <a:ext cx="407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A16F08D-ECF5-4C2C-8B15-13ACE252AD8E}"/>
                  </a:ext>
                </a:extLst>
              </p14:cNvPr>
              <p14:cNvContentPartPr/>
              <p14:nvPr/>
            </p14:nvContentPartPr>
            <p14:xfrm>
              <a:off x="3457620" y="1168140"/>
              <a:ext cx="198360" cy="126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A16F08D-ECF5-4C2C-8B15-13ACE252AD8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448620" y="1159500"/>
                <a:ext cx="216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F01A487-86BE-4918-B667-960F3F085F18}"/>
                  </a:ext>
                </a:extLst>
              </p14:cNvPr>
              <p14:cNvContentPartPr/>
              <p14:nvPr/>
            </p14:nvContentPartPr>
            <p14:xfrm>
              <a:off x="2845980" y="843060"/>
              <a:ext cx="634680" cy="7250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F01A487-86BE-4918-B667-960F3F085F1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837340" y="834420"/>
                <a:ext cx="6523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5C7DB4A-E506-4DEA-9F3D-496F12208607}"/>
                  </a:ext>
                </a:extLst>
              </p14:cNvPr>
              <p14:cNvContentPartPr/>
              <p14:nvPr/>
            </p14:nvContentPartPr>
            <p14:xfrm>
              <a:off x="4445820" y="417540"/>
              <a:ext cx="228600" cy="262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5C7DB4A-E506-4DEA-9F3D-496F1220860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437180" y="408540"/>
                <a:ext cx="246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CF8D680-8844-4CB3-B1E7-73C809F7009C}"/>
                  </a:ext>
                </a:extLst>
              </p14:cNvPr>
              <p14:cNvContentPartPr/>
              <p14:nvPr/>
            </p14:nvContentPartPr>
            <p14:xfrm>
              <a:off x="6106860" y="349860"/>
              <a:ext cx="12960" cy="97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CF8D680-8844-4CB3-B1E7-73C809F7009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98220" y="340860"/>
                <a:ext cx="30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702142B-FA29-459B-AD62-E97AD45DF7FE}"/>
                  </a:ext>
                </a:extLst>
              </p14:cNvPr>
              <p14:cNvContentPartPr/>
              <p14:nvPr/>
            </p14:nvContentPartPr>
            <p14:xfrm>
              <a:off x="3914460" y="1178940"/>
              <a:ext cx="11880" cy="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702142B-FA29-459B-AD62-E97AD45DF7F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905820" y="11699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DB44EC4-BEF8-479D-BE53-86C4BA4A9B7D}"/>
                  </a:ext>
                </a:extLst>
              </p14:cNvPr>
              <p14:cNvContentPartPr/>
              <p14:nvPr/>
            </p14:nvContentPartPr>
            <p14:xfrm>
              <a:off x="3271500" y="1249860"/>
              <a:ext cx="5040" cy="46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DB44EC4-BEF8-479D-BE53-86C4BA4A9B7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262860" y="1240860"/>
                <a:ext cx="22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6FA2FDD-3862-4575-A950-ACA818D03D29}"/>
                  </a:ext>
                </a:extLst>
              </p14:cNvPr>
              <p14:cNvContentPartPr/>
              <p14:nvPr/>
            </p14:nvContentPartPr>
            <p14:xfrm>
              <a:off x="5342940" y="1134660"/>
              <a:ext cx="2160" cy="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6FA2FDD-3862-4575-A950-ACA818D03D2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333940" y="1125660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67D1A2F-68B0-4C63-AB03-A5171536F959}"/>
              </a:ext>
            </a:extLst>
          </p:cNvPr>
          <p:cNvGrpSpPr/>
          <p:nvPr/>
        </p:nvGrpSpPr>
        <p:grpSpPr>
          <a:xfrm>
            <a:off x="5718780" y="82380"/>
            <a:ext cx="2176920" cy="1573200"/>
            <a:chOff x="5718780" y="82380"/>
            <a:chExt cx="2176920" cy="15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8AA8F5-CA6D-448B-BC4D-D7EFC9BC2DC8}"/>
                    </a:ext>
                  </a:extLst>
                </p14:cNvPr>
                <p14:cNvContentPartPr/>
                <p14:nvPr/>
              </p14:nvContentPartPr>
              <p14:xfrm>
                <a:off x="5718780" y="1083540"/>
                <a:ext cx="155520" cy="1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8AA8F5-CA6D-448B-BC4D-D7EFC9BC2DC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10140" y="1074540"/>
                  <a:ext cx="173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79A41EF-AEAD-42CD-9D38-5E3F9F1850DB}"/>
                    </a:ext>
                  </a:extLst>
                </p14:cNvPr>
                <p14:cNvContentPartPr/>
                <p14:nvPr/>
              </p14:nvContentPartPr>
              <p14:xfrm>
                <a:off x="5990580" y="922260"/>
                <a:ext cx="195840" cy="18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79A41EF-AEAD-42CD-9D38-5E3F9F1850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81940" y="913260"/>
                  <a:ext cx="21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0F8542-5453-416A-92D8-56325274611D}"/>
                    </a:ext>
                  </a:extLst>
                </p14:cNvPr>
                <p14:cNvContentPartPr/>
                <p14:nvPr/>
              </p14:nvContentPartPr>
              <p14:xfrm>
                <a:off x="6254460" y="938820"/>
                <a:ext cx="152280" cy="15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0F8542-5453-416A-92D8-56325274611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45460" y="930180"/>
                  <a:ext cx="169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65BF39-2A0D-4E53-84B7-B1EC77C6DB28}"/>
                    </a:ext>
                  </a:extLst>
                </p14:cNvPr>
                <p14:cNvContentPartPr/>
                <p14:nvPr/>
              </p14:nvContentPartPr>
              <p14:xfrm>
                <a:off x="6109020" y="1200540"/>
                <a:ext cx="366840" cy="2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65BF39-2A0D-4E53-84B7-B1EC77C6DB2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00020" y="1191540"/>
                  <a:ext cx="384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4AE792-1227-45EE-A69D-C41816231074}"/>
                    </a:ext>
                  </a:extLst>
                </p14:cNvPr>
                <p14:cNvContentPartPr/>
                <p14:nvPr/>
              </p14:nvContentPartPr>
              <p14:xfrm>
                <a:off x="6237180" y="1314660"/>
                <a:ext cx="151200" cy="130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4AE792-1227-45EE-A69D-C418162310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28540" y="1306020"/>
                  <a:ext cx="168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842A53-F686-47EB-98AB-260629512D3C}"/>
                    </a:ext>
                  </a:extLst>
                </p14:cNvPr>
                <p14:cNvContentPartPr/>
                <p14:nvPr/>
              </p14:nvContentPartPr>
              <p14:xfrm>
                <a:off x="6723180" y="1081740"/>
                <a:ext cx="126360" cy="1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842A53-F686-47EB-98AB-260629512D3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14540" y="1073100"/>
                  <a:ext cx="14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F474B1-F49D-486B-B1AB-4292F6305241}"/>
                    </a:ext>
                  </a:extLst>
                </p14:cNvPr>
                <p14:cNvContentPartPr/>
                <p14:nvPr/>
              </p14:nvContentPartPr>
              <p14:xfrm>
                <a:off x="6716700" y="1153740"/>
                <a:ext cx="231840" cy="2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F474B1-F49D-486B-B1AB-4292F630524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08060" y="1144740"/>
                  <a:ext cx="249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1A9527-49F2-4E4A-B572-2E6A8FDC0FFD}"/>
                    </a:ext>
                  </a:extLst>
                </p14:cNvPr>
                <p14:cNvContentPartPr/>
                <p14:nvPr/>
              </p14:nvContentPartPr>
              <p14:xfrm>
                <a:off x="6738300" y="927660"/>
                <a:ext cx="327600" cy="434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1A9527-49F2-4E4A-B572-2E6A8FDC0F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729660" y="918660"/>
                  <a:ext cx="345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76039C-AF54-4502-8F29-B8E3D9941A5F}"/>
                    </a:ext>
                  </a:extLst>
                </p14:cNvPr>
                <p14:cNvContentPartPr/>
                <p14:nvPr/>
              </p14:nvContentPartPr>
              <p14:xfrm>
                <a:off x="6747300" y="1049700"/>
                <a:ext cx="159120" cy="4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76039C-AF54-4502-8F29-B8E3D9941A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738660" y="1041060"/>
                  <a:ext cx="176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9AAD65-31D0-41FC-9382-E48921AFA6B0}"/>
                    </a:ext>
                  </a:extLst>
                </p14:cNvPr>
                <p14:cNvContentPartPr/>
                <p14:nvPr/>
              </p14:nvContentPartPr>
              <p14:xfrm>
                <a:off x="7258500" y="976260"/>
                <a:ext cx="165240" cy="21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9AAD65-31D0-41FC-9382-E48921AFA6B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49500" y="967260"/>
                  <a:ext cx="182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B94C66E-EB21-4959-9F60-4E5F8CE8899E}"/>
                    </a:ext>
                  </a:extLst>
                </p14:cNvPr>
                <p14:cNvContentPartPr/>
                <p14:nvPr/>
              </p14:nvContentPartPr>
              <p14:xfrm>
                <a:off x="7286220" y="1278300"/>
                <a:ext cx="267480" cy="2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B94C66E-EB21-4959-9F60-4E5F8CE8899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77580" y="1269660"/>
                  <a:ext cx="285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8F292E0-4866-43AB-9132-6B10D6BDBC7C}"/>
                    </a:ext>
                  </a:extLst>
                </p14:cNvPr>
                <p14:cNvContentPartPr/>
                <p14:nvPr/>
              </p14:nvContentPartPr>
              <p14:xfrm>
                <a:off x="7316820" y="1396020"/>
                <a:ext cx="153720" cy="14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8F292E0-4866-43AB-9132-6B10D6BDBC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08180" y="1387380"/>
                  <a:ext cx="171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C9327A-E027-4E4F-B9B5-F875B1A39241}"/>
                    </a:ext>
                  </a:extLst>
                </p14:cNvPr>
                <p14:cNvContentPartPr/>
                <p14:nvPr/>
              </p14:nvContentPartPr>
              <p14:xfrm>
                <a:off x="7656300" y="1052580"/>
                <a:ext cx="238320" cy="186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C9327A-E027-4E4F-B9B5-F875B1A3924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647300" y="1043940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B52A62A-3030-47C2-8386-97023DFCB501}"/>
                    </a:ext>
                  </a:extLst>
                </p14:cNvPr>
                <p14:cNvContentPartPr/>
                <p14:nvPr/>
              </p14:nvContentPartPr>
              <p14:xfrm>
                <a:off x="7796340" y="1156260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B52A62A-3030-47C2-8386-97023DFCB5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87340" y="1147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93CEC0-F6AC-4691-BBC5-3D38109FF203}"/>
                    </a:ext>
                  </a:extLst>
                </p14:cNvPr>
                <p14:cNvContentPartPr/>
                <p14:nvPr/>
              </p14:nvContentPartPr>
              <p14:xfrm>
                <a:off x="7753860" y="1073100"/>
                <a:ext cx="141840" cy="209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93CEC0-F6AC-4691-BBC5-3D38109FF20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744860" y="1064100"/>
                  <a:ext cx="159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FEDF17E-4B08-420B-937F-DB56874717F3}"/>
                    </a:ext>
                  </a:extLst>
                </p14:cNvPr>
                <p14:cNvContentPartPr/>
                <p14:nvPr/>
              </p14:nvContentPartPr>
              <p14:xfrm>
                <a:off x="7120620" y="923340"/>
                <a:ext cx="313920" cy="702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FEDF17E-4B08-420B-937F-DB56874717F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11980" y="914340"/>
                  <a:ext cx="3315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E63067B-93E0-4C3F-AEC6-2D7544CAC532}"/>
                    </a:ext>
                  </a:extLst>
                </p14:cNvPr>
                <p14:cNvContentPartPr/>
                <p14:nvPr/>
              </p14:nvContentPartPr>
              <p14:xfrm>
                <a:off x="7487100" y="912900"/>
                <a:ext cx="217080" cy="742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E63067B-93E0-4C3F-AEC6-2D7544CAC53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478100" y="903900"/>
                  <a:ext cx="2347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4F4DD1A-6CC6-454E-88B9-CFF1DF5AD25A}"/>
                    </a:ext>
                  </a:extLst>
                </p14:cNvPr>
                <p14:cNvContentPartPr/>
                <p14:nvPr/>
              </p14:nvContentPartPr>
              <p14:xfrm>
                <a:off x="7599780" y="736860"/>
                <a:ext cx="46440" cy="147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4F4DD1A-6CC6-454E-88B9-CFF1DF5AD25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591140" y="727860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3865B38-3B63-4C17-AC72-7456A9C9ABDC}"/>
                    </a:ext>
                  </a:extLst>
                </p14:cNvPr>
                <p14:cNvContentPartPr/>
                <p14:nvPr/>
              </p14:nvContentPartPr>
              <p14:xfrm>
                <a:off x="6291540" y="696180"/>
                <a:ext cx="228240" cy="153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3865B38-3B63-4C17-AC72-7456A9C9ABD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282900" y="687180"/>
                  <a:ext cx="245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8929A3-9ACE-432A-A6A2-E8F2F8096ECC}"/>
                    </a:ext>
                  </a:extLst>
                </p14:cNvPr>
                <p14:cNvContentPartPr/>
                <p14:nvPr/>
              </p14:nvContentPartPr>
              <p14:xfrm>
                <a:off x="6685380" y="310980"/>
                <a:ext cx="308160" cy="185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8929A3-9ACE-432A-A6A2-E8F2F8096EC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676380" y="301980"/>
                  <a:ext cx="325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65883C-3093-48D4-92E7-E35A117C563C}"/>
                    </a:ext>
                  </a:extLst>
                </p14:cNvPr>
                <p14:cNvContentPartPr/>
                <p14:nvPr/>
              </p14:nvContentPartPr>
              <p14:xfrm>
                <a:off x="6848100" y="487740"/>
                <a:ext cx="303480" cy="66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65883C-3093-48D4-92E7-E35A117C563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839460" y="478740"/>
                  <a:ext cx="321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F0588A4-569C-4C83-ACFC-C80D4B1561E7}"/>
                    </a:ext>
                  </a:extLst>
                </p14:cNvPr>
                <p14:cNvContentPartPr/>
                <p14:nvPr/>
              </p14:nvContentPartPr>
              <p14:xfrm>
                <a:off x="6998220" y="632100"/>
                <a:ext cx="123840" cy="71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F0588A4-569C-4C83-ACFC-C80D4B1561E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989580" y="623460"/>
                  <a:ext cx="141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0FC1E05-B3C9-4681-B218-47588EA02A1F}"/>
                    </a:ext>
                  </a:extLst>
                </p14:cNvPr>
                <p14:cNvContentPartPr/>
                <p14:nvPr/>
              </p14:nvContentPartPr>
              <p14:xfrm>
                <a:off x="7003260" y="582780"/>
                <a:ext cx="88920" cy="55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0FC1E05-B3C9-4681-B218-47588EA02A1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994260" y="574140"/>
                  <a:ext cx="106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0B35C18-284C-46F0-997B-C501BFCBA225}"/>
                    </a:ext>
                  </a:extLst>
                </p14:cNvPr>
                <p14:cNvContentPartPr/>
                <p14:nvPr/>
              </p14:nvContentPartPr>
              <p14:xfrm>
                <a:off x="7162740" y="550020"/>
                <a:ext cx="10080" cy="18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0B35C18-284C-46F0-997B-C501BFCBA22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154100" y="541020"/>
                  <a:ext cx="27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93F1CFC-CBE7-4148-8F71-4D2720AE7A3B}"/>
                    </a:ext>
                  </a:extLst>
                </p14:cNvPr>
                <p14:cNvContentPartPr/>
                <p14:nvPr/>
              </p14:nvContentPartPr>
              <p14:xfrm>
                <a:off x="6898140" y="570540"/>
                <a:ext cx="518760" cy="313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93F1CFC-CBE7-4148-8F71-4D2720AE7A3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89500" y="561900"/>
                  <a:ext cx="536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192B29F-829C-4D09-B8EC-C7B3496F75E0}"/>
                    </a:ext>
                  </a:extLst>
                </p14:cNvPr>
                <p14:cNvContentPartPr/>
                <p14:nvPr/>
              </p14:nvContentPartPr>
              <p14:xfrm>
                <a:off x="7290900" y="478020"/>
                <a:ext cx="212040" cy="324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192B29F-829C-4D09-B8EC-C7B3496F75E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281900" y="469380"/>
                  <a:ext cx="229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F445F1B-A025-4905-8E09-6983B9C12EC8}"/>
                    </a:ext>
                  </a:extLst>
                </p14:cNvPr>
                <p14:cNvContentPartPr/>
                <p14:nvPr/>
              </p14:nvContentPartPr>
              <p14:xfrm>
                <a:off x="5811300" y="82380"/>
                <a:ext cx="543600" cy="518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F445F1B-A025-4905-8E09-6983B9C12EC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802660" y="73380"/>
                  <a:ext cx="5612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F1AD120-9053-4E42-9DFB-62C79FA14290}"/>
                    </a:ext>
                  </a:extLst>
                </p14:cNvPr>
                <p14:cNvContentPartPr/>
                <p14:nvPr/>
              </p14:nvContentPartPr>
              <p14:xfrm>
                <a:off x="5895900" y="787260"/>
                <a:ext cx="803880" cy="801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F1AD120-9053-4E42-9DFB-62C79FA1429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887260" y="778260"/>
                  <a:ext cx="82152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16B9916-3524-4D47-992D-CC17B9872EBC}"/>
                    </a:ext>
                  </a:extLst>
                </p14:cNvPr>
                <p14:cNvContentPartPr/>
                <p14:nvPr/>
              </p14:nvContentPartPr>
              <p14:xfrm>
                <a:off x="6312060" y="1135380"/>
                <a:ext cx="22320" cy="14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16B9916-3524-4D47-992D-CC17B9872EB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303060" y="112674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0D69187-3CB0-4E10-AAFC-286560F21CA1}"/>
              </a:ext>
            </a:extLst>
          </p:cNvPr>
          <p:cNvGrpSpPr/>
          <p:nvPr/>
        </p:nvGrpSpPr>
        <p:grpSpPr>
          <a:xfrm>
            <a:off x="3904020" y="800220"/>
            <a:ext cx="925920" cy="342360"/>
            <a:chOff x="3904020" y="800220"/>
            <a:chExt cx="9259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4B2ECFE-F53D-4543-8D24-9CA74C848743}"/>
                    </a:ext>
                  </a:extLst>
                </p14:cNvPr>
                <p14:cNvContentPartPr/>
                <p14:nvPr/>
              </p14:nvContentPartPr>
              <p14:xfrm>
                <a:off x="3904020" y="976980"/>
                <a:ext cx="360" cy="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4B2ECFE-F53D-4543-8D24-9CA74C84874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95020" y="96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E406A12-BFF4-44F3-9EF6-09B77AC43EF1}"/>
                    </a:ext>
                  </a:extLst>
                </p14:cNvPr>
                <p14:cNvContentPartPr/>
                <p14:nvPr/>
              </p14:nvContentPartPr>
              <p14:xfrm>
                <a:off x="3927060" y="1013340"/>
                <a:ext cx="360" cy="9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E406A12-BFF4-44F3-9EF6-09B77AC43EF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918060" y="1004340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18E193-EA8C-40C6-935F-5BB9CB45FEBE}"/>
                    </a:ext>
                  </a:extLst>
                </p14:cNvPr>
                <p14:cNvContentPartPr/>
                <p14:nvPr/>
              </p14:nvContentPartPr>
              <p14:xfrm>
                <a:off x="4044420" y="953580"/>
                <a:ext cx="122040" cy="439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18E193-EA8C-40C6-935F-5BB9CB45FEB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35420" y="944580"/>
                  <a:ext cx="139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4318C2B-FFFD-4675-8769-8173DCD42B9F}"/>
                    </a:ext>
                  </a:extLst>
                </p14:cNvPr>
                <p14:cNvContentPartPr/>
                <p14:nvPr/>
              </p14:nvContentPartPr>
              <p14:xfrm>
                <a:off x="4211820" y="880140"/>
                <a:ext cx="119880" cy="135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4318C2B-FFFD-4675-8769-8173DCD42B9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203180" y="871140"/>
                  <a:ext cx="137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621C0FA-4B7A-4ED8-8505-0933891F4BD9}"/>
                    </a:ext>
                  </a:extLst>
                </p14:cNvPr>
                <p14:cNvContentPartPr/>
                <p14:nvPr/>
              </p14:nvContentPartPr>
              <p14:xfrm>
                <a:off x="4356540" y="881580"/>
                <a:ext cx="62640" cy="261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621C0FA-4B7A-4ED8-8505-0933891F4BD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47900" y="872580"/>
                  <a:ext cx="80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1FC7FFF-D1C5-49CD-9A32-B4212BC3C482}"/>
                    </a:ext>
                  </a:extLst>
                </p14:cNvPr>
                <p14:cNvContentPartPr/>
                <p14:nvPr/>
              </p14:nvContentPartPr>
              <p14:xfrm>
                <a:off x="4374900" y="865380"/>
                <a:ext cx="150840" cy="1000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1FC7FFF-D1C5-49CD-9A32-B4212BC3C48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66260" y="856380"/>
                  <a:ext cx="16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8D01DD0-E779-4510-B299-AF3FBCB76C24}"/>
                    </a:ext>
                  </a:extLst>
                </p14:cNvPr>
                <p14:cNvContentPartPr/>
                <p14:nvPr/>
              </p14:nvContentPartPr>
              <p14:xfrm>
                <a:off x="4558500" y="800220"/>
                <a:ext cx="105120" cy="2048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8D01DD0-E779-4510-B299-AF3FBCB76C2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549500" y="791580"/>
                  <a:ext cx="122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D2B1E0-88CE-41FD-81A2-F744AB18BBD8}"/>
                    </a:ext>
                  </a:extLst>
                </p14:cNvPr>
                <p14:cNvContentPartPr/>
                <p14:nvPr/>
              </p14:nvContentPartPr>
              <p14:xfrm>
                <a:off x="4671180" y="800940"/>
                <a:ext cx="91800" cy="212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D2B1E0-88CE-41FD-81A2-F744AB18BBD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662180" y="792300"/>
                  <a:ext cx="109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2ED2ED0-9445-42A3-9D5D-786E1647C296}"/>
                    </a:ext>
                  </a:extLst>
                </p14:cNvPr>
                <p14:cNvContentPartPr/>
                <p14:nvPr/>
              </p14:nvContentPartPr>
              <p14:xfrm>
                <a:off x="4689180" y="891300"/>
                <a:ext cx="140760" cy="9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2ED2ED0-9445-42A3-9D5D-786E1647C29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80540" y="882300"/>
                  <a:ext cx="1584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7CE15B0-618C-40E0-B734-785DF090A342}"/>
              </a:ext>
            </a:extLst>
          </p:cNvPr>
          <p:cNvGrpSpPr/>
          <p:nvPr/>
        </p:nvGrpSpPr>
        <p:grpSpPr>
          <a:xfrm>
            <a:off x="2416140" y="202620"/>
            <a:ext cx="842040" cy="668880"/>
            <a:chOff x="2416140" y="202620"/>
            <a:chExt cx="84204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DF263AC-C79D-4463-B295-BB2DFCDF07DD}"/>
                    </a:ext>
                  </a:extLst>
                </p14:cNvPr>
                <p14:cNvContentPartPr/>
                <p14:nvPr/>
              </p14:nvContentPartPr>
              <p14:xfrm>
                <a:off x="3176460" y="621300"/>
                <a:ext cx="81720" cy="250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DF263AC-C79D-4463-B295-BB2DFCDF07D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67460" y="612660"/>
                  <a:ext cx="99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29635A-C2DA-495E-8985-76E0D2529A64}"/>
                    </a:ext>
                  </a:extLst>
                </p14:cNvPr>
                <p14:cNvContentPartPr/>
                <p14:nvPr/>
              </p14:nvContentPartPr>
              <p14:xfrm>
                <a:off x="2416140" y="262380"/>
                <a:ext cx="191880" cy="221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29635A-C2DA-495E-8985-76E0D2529A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407140" y="253380"/>
                  <a:ext cx="209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A49519C-C8E3-41FB-BB90-E6FE2BC79F65}"/>
                    </a:ext>
                  </a:extLst>
                </p14:cNvPr>
                <p14:cNvContentPartPr/>
                <p14:nvPr/>
              </p14:nvContentPartPr>
              <p14:xfrm>
                <a:off x="2688300" y="296580"/>
                <a:ext cx="161280" cy="142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A49519C-C8E3-41FB-BB90-E6FE2BC79F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679300" y="287940"/>
                  <a:ext cx="178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E05EBC6-C18F-41F5-AFF9-23B29C34FB81}"/>
                    </a:ext>
                  </a:extLst>
                </p14:cNvPr>
                <p14:cNvContentPartPr/>
                <p14:nvPr/>
              </p14:nvContentPartPr>
              <p14:xfrm>
                <a:off x="2856780" y="296220"/>
                <a:ext cx="110880" cy="184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E05EBC6-C18F-41F5-AFF9-23B29C34FB8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848140" y="287220"/>
                  <a:ext cx="128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BDD95BE-96F5-4FC6-9190-DC5A953291C8}"/>
                    </a:ext>
                  </a:extLst>
                </p14:cNvPr>
                <p14:cNvContentPartPr/>
                <p14:nvPr/>
              </p14:nvContentPartPr>
              <p14:xfrm>
                <a:off x="3049380" y="202620"/>
                <a:ext cx="156240" cy="228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BDD95BE-96F5-4FC6-9190-DC5A953291C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040380" y="193620"/>
                  <a:ext cx="173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953A518-2D8F-4B12-85F4-4EFE3CD14051}"/>
                    </a:ext>
                  </a:extLst>
                </p14:cNvPr>
                <p14:cNvContentPartPr/>
                <p14:nvPr/>
              </p14:nvContentPartPr>
              <p14:xfrm>
                <a:off x="2729700" y="552540"/>
                <a:ext cx="520920" cy="55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953A518-2D8F-4B12-85F4-4EFE3CD1405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721060" y="543540"/>
                  <a:ext cx="53856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1CC85A2-12A3-4046-89D1-9889C639C70F}"/>
                  </a:ext>
                </a:extLst>
              </p14:cNvPr>
              <p14:cNvContentPartPr/>
              <p14:nvPr/>
            </p14:nvContentPartPr>
            <p14:xfrm>
              <a:off x="3234060" y="1085340"/>
              <a:ext cx="57960" cy="126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1CC85A2-12A3-4046-89D1-9889C639C70F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225420" y="1076340"/>
                <a:ext cx="75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E042C17-7335-4599-90E7-F7B8F731ABD2}"/>
                  </a:ext>
                </a:extLst>
              </p14:cNvPr>
              <p14:cNvContentPartPr/>
              <p14:nvPr/>
            </p14:nvContentPartPr>
            <p14:xfrm>
              <a:off x="6040260" y="380100"/>
              <a:ext cx="123840" cy="187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E042C17-7335-4599-90E7-F7B8F731ABD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031260" y="371460"/>
                <a:ext cx="14148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C645398-49A6-4707-B4EC-9A1382F9F855}"/>
              </a:ext>
            </a:extLst>
          </p:cNvPr>
          <p:cNvGrpSpPr/>
          <p:nvPr/>
        </p:nvGrpSpPr>
        <p:grpSpPr>
          <a:xfrm>
            <a:off x="2965860" y="1033860"/>
            <a:ext cx="348120" cy="473760"/>
            <a:chOff x="2965860" y="1033860"/>
            <a:chExt cx="34812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B3DBC7-4395-41FE-A358-02C7097172B8}"/>
                    </a:ext>
                  </a:extLst>
                </p14:cNvPr>
                <p14:cNvContentPartPr/>
                <p14:nvPr/>
              </p14:nvContentPartPr>
              <p14:xfrm>
                <a:off x="2965860" y="1033860"/>
                <a:ext cx="239040" cy="162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B3DBC7-4395-41FE-A358-02C7097172B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957220" y="1025220"/>
                  <a:ext cx="256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2311F7-9920-457F-9262-7EF1D87BE1B9}"/>
                    </a:ext>
                  </a:extLst>
                </p14:cNvPr>
                <p14:cNvContentPartPr/>
                <p14:nvPr/>
              </p14:nvContentPartPr>
              <p14:xfrm>
                <a:off x="3077100" y="1275780"/>
                <a:ext cx="236880" cy="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2311F7-9920-457F-9262-7EF1D87BE1B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068460" y="1267140"/>
                  <a:ext cx="254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D3C124-66F3-4F2F-B2E8-27AFC41E19E1}"/>
                    </a:ext>
                  </a:extLst>
                </p14:cNvPr>
                <p14:cNvContentPartPr/>
                <p14:nvPr/>
              </p14:nvContentPartPr>
              <p14:xfrm>
                <a:off x="3154140" y="1371180"/>
                <a:ext cx="148680" cy="136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D3C124-66F3-4F2F-B2E8-27AFC41E19E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145500" y="1362180"/>
                  <a:ext cx="166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C9347A7-AF3D-4987-93BA-CD0181B8F9D5}"/>
                    </a:ext>
                  </a:extLst>
                </p14:cNvPr>
                <p14:cNvContentPartPr/>
                <p14:nvPr/>
              </p14:nvContentPartPr>
              <p14:xfrm>
                <a:off x="3153060" y="1299180"/>
                <a:ext cx="360" cy="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C9347A7-AF3D-4987-93BA-CD0181B8F9D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44420" y="1290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53BA71-DAA3-4C61-9DFD-64314F3E9915}"/>
                  </a:ext>
                </a:extLst>
              </p14:cNvPr>
              <p14:cNvContentPartPr/>
              <p14:nvPr/>
            </p14:nvContentPartPr>
            <p14:xfrm>
              <a:off x="678780" y="407820"/>
              <a:ext cx="221760" cy="1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53BA71-DAA3-4C61-9DFD-64314F3E99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140" y="399180"/>
                <a:ext cx="23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2A83CCF-11C6-4C02-8F66-82E1677B237E}"/>
                  </a:ext>
                </a:extLst>
              </p14:cNvPr>
              <p14:cNvContentPartPr/>
              <p14:nvPr/>
            </p14:nvContentPartPr>
            <p14:xfrm>
              <a:off x="4001220" y="503220"/>
              <a:ext cx="407160" cy="45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2A83CCF-11C6-4C02-8F66-82E1677B2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2220" y="494220"/>
                <a:ext cx="424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9DF412-06CB-46CF-A9CA-79A102FD333B}"/>
                  </a:ext>
                </a:extLst>
              </p14:cNvPr>
              <p14:cNvContentPartPr/>
              <p14:nvPr/>
            </p14:nvContentPartPr>
            <p14:xfrm>
              <a:off x="1884780" y="877260"/>
              <a:ext cx="720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9DF412-06CB-46CF-A9CA-79A102FD33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780" y="868620"/>
                <a:ext cx="24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8FC294-8656-40DC-8235-210730F3FF4B}"/>
              </a:ext>
            </a:extLst>
          </p:cNvPr>
          <p:cNvGrpSpPr/>
          <p:nvPr/>
        </p:nvGrpSpPr>
        <p:grpSpPr>
          <a:xfrm>
            <a:off x="583380" y="56100"/>
            <a:ext cx="356040" cy="416520"/>
            <a:chOff x="583380" y="56100"/>
            <a:chExt cx="35604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D4C094-3382-4FFD-AB29-B14AD841B299}"/>
                    </a:ext>
                  </a:extLst>
                </p14:cNvPr>
                <p14:cNvContentPartPr/>
                <p14:nvPr/>
              </p14:nvContentPartPr>
              <p14:xfrm>
                <a:off x="805860" y="56100"/>
                <a:ext cx="133560" cy="5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D4C094-3382-4FFD-AB29-B14AD841B2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860" y="47100"/>
                  <a:ext cx="151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C2B377-A71A-40DC-9746-C2FCAC6DF3AF}"/>
                    </a:ext>
                  </a:extLst>
                </p14:cNvPr>
                <p14:cNvContentPartPr/>
                <p14:nvPr/>
              </p14:nvContentPartPr>
              <p14:xfrm>
                <a:off x="583380" y="62220"/>
                <a:ext cx="328680" cy="410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C2B377-A71A-40DC-9746-C2FCAC6DF3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380" y="53220"/>
                  <a:ext cx="346320" cy="42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88556CF-25CA-40B0-B9CA-0A0FFA0C43BB}"/>
                  </a:ext>
                </a:extLst>
              </p14:cNvPr>
              <p14:cNvContentPartPr/>
              <p14:nvPr/>
            </p14:nvContentPartPr>
            <p14:xfrm>
              <a:off x="3946500" y="89580"/>
              <a:ext cx="466920" cy="506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88556CF-25CA-40B0-B9CA-0A0FFA0C43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7860" y="80580"/>
                <a:ext cx="484560" cy="52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37F167-4399-4EAD-8B1B-2C115F684E64}"/>
              </a:ext>
            </a:extLst>
          </p:cNvPr>
          <p:cNvGrpSpPr/>
          <p:nvPr/>
        </p:nvGrpSpPr>
        <p:grpSpPr>
          <a:xfrm>
            <a:off x="171540" y="790860"/>
            <a:ext cx="3765600" cy="2333880"/>
            <a:chOff x="171540" y="790860"/>
            <a:chExt cx="3765600" cy="23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6954FE-0B7E-4655-8E6C-1E847D4C9298}"/>
                    </a:ext>
                  </a:extLst>
                </p14:cNvPr>
                <p14:cNvContentPartPr/>
                <p14:nvPr/>
              </p14:nvContentPartPr>
              <p14:xfrm>
                <a:off x="289260" y="2500140"/>
                <a:ext cx="222120" cy="21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6954FE-0B7E-4655-8E6C-1E847D4C92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260" y="2491140"/>
                  <a:ext cx="239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A76379-4D7E-41F5-B900-23AF43719A14}"/>
                    </a:ext>
                  </a:extLst>
                </p14:cNvPr>
                <p14:cNvContentPartPr/>
                <p14:nvPr/>
              </p14:nvContentPartPr>
              <p14:xfrm>
                <a:off x="235260" y="2777700"/>
                <a:ext cx="378720" cy="3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A76379-4D7E-41F5-B900-23AF43719A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260" y="2768700"/>
                  <a:ext cx="396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7C235C-774A-41BE-987D-1F7A31CC8A05}"/>
                    </a:ext>
                  </a:extLst>
                </p14:cNvPr>
                <p14:cNvContentPartPr/>
                <p14:nvPr/>
              </p14:nvContentPartPr>
              <p14:xfrm>
                <a:off x="257940" y="2938980"/>
                <a:ext cx="145440" cy="185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7C235C-774A-41BE-987D-1F7A31CC8A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940" y="2930340"/>
                  <a:ext cx="163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557226-3CA6-43BD-B8B3-A8EC452710E2}"/>
                    </a:ext>
                  </a:extLst>
                </p14:cNvPr>
                <p14:cNvContentPartPr/>
                <p14:nvPr/>
              </p14:nvContentPartPr>
              <p14:xfrm>
                <a:off x="466020" y="2856540"/>
                <a:ext cx="214920" cy="114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557226-3CA6-43BD-B8B3-A8EC452710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380" y="2847540"/>
                  <a:ext cx="232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A23F21-6327-4674-93B8-FBE30FD61CEB}"/>
                    </a:ext>
                  </a:extLst>
                </p14:cNvPr>
                <p14:cNvContentPartPr/>
                <p14:nvPr/>
              </p14:nvContentPartPr>
              <p14:xfrm>
                <a:off x="1638540" y="790860"/>
                <a:ext cx="286560" cy="171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A23F21-6327-4674-93B8-FBE30FD61C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9540" y="781860"/>
                  <a:ext cx="30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BC7062-1B02-4BF3-9505-9239FF08BE10}"/>
                    </a:ext>
                  </a:extLst>
                </p14:cNvPr>
                <p14:cNvContentPartPr/>
                <p14:nvPr/>
              </p14:nvContentPartPr>
              <p14:xfrm>
                <a:off x="1463940" y="1049700"/>
                <a:ext cx="341280" cy="124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BC7062-1B02-4BF3-9505-9239FF08BE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55300" y="1041060"/>
                  <a:ext cx="35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A74A11-C1B2-4796-A4EB-033FABCB88CB}"/>
                    </a:ext>
                  </a:extLst>
                </p14:cNvPr>
                <p14:cNvContentPartPr/>
                <p14:nvPr/>
              </p14:nvContentPartPr>
              <p14:xfrm>
                <a:off x="2001780" y="1078500"/>
                <a:ext cx="297000" cy="22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A74A11-C1B2-4796-A4EB-033FABCB88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3140" y="1069860"/>
                  <a:ext cx="314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D47183-8FEA-42CD-AA61-C3FD501CCB12}"/>
                    </a:ext>
                  </a:extLst>
                </p14:cNvPr>
                <p14:cNvContentPartPr/>
                <p14:nvPr/>
              </p14:nvContentPartPr>
              <p14:xfrm>
                <a:off x="2227500" y="1428780"/>
                <a:ext cx="132120" cy="15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D47183-8FEA-42CD-AA61-C3FD501CCB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8500" y="1420140"/>
                  <a:ext cx="14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E66B4C-3A82-42E9-93A0-D7DEDD8686DD}"/>
                    </a:ext>
                  </a:extLst>
                </p14:cNvPr>
                <p14:cNvContentPartPr/>
                <p14:nvPr/>
              </p14:nvContentPartPr>
              <p14:xfrm>
                <a:off x="2474820" y="1453260"/>
                <a:ext cx="141120" cy="151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E66B4C-3A82-42E9-93A0-D7DEDD8686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65820" y="1444260"/>
                  <a:ext cx="158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349DE9-8AD2-40F4-8CB2-F9A3C2F95235}"/>
                    </a:ext>
                  </a:extLst>
                </p14:cNvPr>
                <p14:cNvContentPartPr/>
                <p14:nvPr/>
              </p14:nvContentPartPr>
              <p14:xfrm>
                <a:off x="2258100" y="1611660"/>
                <a:ext cx="406440" cy="4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349DE9-8AD2-40F4-8CB2-F9A3C2F95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49100" y="1603020"/>
                  <a:ext cx="424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2AB5D6-A49C-4802-84A9-B1BD41E4CFA7}"/>
                    </a:ext>
                  </a:extLst>
                </p14:cNvPr>
                <p14:cNvContentPartPr/>
                <p14:nvPr/>
              </p14:nvContentPartPr>
              <p14:xfrm>
                <a:off x="2334060" y="1752420"/>
                <a:ext cx="150840" cy="15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2AB5D6-A49C-4802-84A9-B1BD41E4CF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5060" y="1743420"/>
                  <a:ext cx="168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EC72D-F42A-46ED-98CA-2E593E3815DD}"/>
                    </a:ext>
                  </a:extLst>
                </p14:cNvPr>
                <p14:cNvContentPartPr/>
                <p14:nvPr/>
              </p14:nvContentPartPr>
              <p14:xfrm>
                <a:off x="2837700" y="812460"/>
                <a:ext cx="267120" cy="20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EC72D-F42A-46ED-98CA-2E593E3815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8700" y="803460"/>
                  <a:ext cx="284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FFA40A-1F20-4D59-B957-016FB1ED75E3}"/>
                    </a:ext>
                  </a:extLst>
                </p14:cNvPr>
                <p14:cNvContentPartPr/>
                <p14:nvPr/>
              </p14:nvContentPartPr>
              <p14:xfrm>
                <a:off x="2123460" y="91182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FFA40A-1F20-4D59-B957-016FB1ED75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14460" y="903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C2719F-E124-4AF0-ABCE-2E88B33B77A5}"/>
                    </a:ext>
                  </a:extLst>
                </p14:cNvPr>
                <p14:cNvContentPartPr/>
                <p14:nvPr/>
              </p14:nvContentPartPr>
              <p14:xfrm>
                <a:off x="2071980" y="904260"/>
                <a:ext cx="469440" cy="2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C2719F-E124-4AF0-ABCE-2E88B33B77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63340" y="895260"/>
                  <a:ext cx="487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FAC6D6-1E2E-44F8-B6E4-5F9089B40E74}"/>
                    </a:ext>
                  </a:extLst>
                </p14:cNvPr>
                <p14:cNvContentPartPr/>
                <p14:nvPr/>
              </p14:nvContentPartPr>
              <p14:xfrm>
                <a:off x="2042460" y="889500"/>
                <a:ext cx="537120" cy="2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FAC6D6-1E2E-44F8-B6E4-5F9089B40E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33820" y="880500"/>
                  <a:ext cx="55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AFE2E3-D514-4386-B125-A0539CFCB472}"/>
                    </a:ext>
                  </a:extLst>
                </p14:cNvPr>
                <p14:cNvContentPartPr/>
                <p14:nvPr/>
              </p14:nvContentPartPr>
              <p14:xfrm>
                <a:off x="2136420" y="886980"/>
                <a:ext cx="385560" cy="3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AFE2E3-D514-4386-B125-A0539CFCB4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27780" y="878340"/>
                  <a:ext cx="403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9288AB-8E01-4F98-BB69-BCD59D516727}"/>
                    </a:ext>
                  </a:extLst>
                </p14:cNvPr>
                <p14:cNvContentPartPr/>
                <p14:nvPr/>
              </p14:nvContentPartPr>
              <p14:xfrm>
                <a:off x="540900" y="1907940"/>
                <a:ext cx="611280" cy="439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9288AB-8E01-4F98-BB69-BCD59D5167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260" y="1899300"/>
                  <a:ext cx="628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7AB9A3-883F-4BBA-BCBC-FA0BB783F9C3}"/>
                    </a:ext>
                  </a:extLst>
                </p14:cNvPr>
                <p14:cNvContentPartPr/>
                <p14:nvPr/>
              </p14:nvContentPartPr>
              <p14:xfrm>
                <a:off x="1269540" y="1928820"/>
                <a:ext cx="538200" cy="315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7AB9A3-883F-4BBA-BCBC-FA0BB783F9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0540" y="1920180"/>
                  <a:ext cx="555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0482CEB-FF7B-4586-92B2-10D2DE185D57}"/>
                    </a:ext>
                  </a:extLst>
                </p14:cNvPr>
                <p14:cNvContentPartPr/>
                <p14:nvPr/>
              </p14:nvContentPartPr>
              <p14:xfrm>
                <a:off x="1137060" y="1275420"/>
                <a:ext cx="217080" cy="14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0482CEB-FF7B-4586-92B2-10D2DE185D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8420" y="1266780"/>
                  <a:ext cx="234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40D7C8-951E-427A-95DD-710C58449372}"/>
                    </a:ext>
                  </a:extLst>
                </p14:cNvPr>
                <p14:cNvContentPartPr/>
                <p14:nvPr/>
              </p14:nvContentPartPr>
              <p14:xfrm>
                <a:off x="1139940" y="1487100"/>
                <a:ext cx="267840" cy="50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40D7C8-951E-427A-95DD-710C584493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0940" y="1478460"/>
                  <a:ext cx="285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171F52-AE06-4EE4-968D-19EC046F2512}"/>
                    </a:ext>
                  </a:extLst>
                </p14:cNvPr>
                <p14:cNvContentPartPr/>
                <p14:nvPr/>
              </p14:nvContentPartPr>
              <p14:xfrm>
                <a:off x="1141740" y="1488900"/>
                <a:ext cx="316800" cy="3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171F52-AE06-4EE4-968D-19EC046F25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2740" y="1479900"/>
                  <a:ext cx="334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CB05A9-5D18-4329-9B92-05938870A740}"/>
                    </a:ext>
                  </a:extLst>
                </p14:cNvPr>
                <p14:cNvContentPartPr/>
                <p14:nvPr/>
              </p14:nvContentPartPr>
              <p14:xfrm>
                <a:off x="1257300" y="1617780"/>
                <a:ext cx="160200" cy="19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CB05A9-5D18-4329-9B92-05938870A7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8300" y="1609140"/>
                  <a:ext cx="177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EE7C2F-BF5C-40A1-8DBE-C2B5FBED440E}"/>
                    </a:ext>
                  </a:extLst>
                </p14:cNvPr>
                <p14:cNvContentPartPr/>
                <p14:nvPr/>
              </p14:nvContentPartPr>
              <p14:xfrm>
                <a:off x="642060" y="1513020"/>
                <a:ext cx="359280" cy="33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EE7C2F-BF5C-40A1-8DBE-C2B5FBED44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3420" y="1504020"/>
                  <a:ext cx="37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B5096E-F596-4064-92D8-4D7120EAFEEC}"/>
                    </a:ext>
                  </a:extLst>
                </p14:cNvPr>
                <p14:cNvContentPartPr/>
                <p14:nvPr/>
              </p14:nvContentPartPr>
              <p14:xfrm>
                <a:off x="171540" y="1340580"/>
                <a:ext cx="256320" cy="18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B5096E-F596-4064-92D8-4D7120EAFE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2900" y="1331580"/>
                  <a:ext cx="273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D09251-563E-4CCE-A8A9-C5265B779DA7}"/>
                    </a:ext>
                  </a:extLst>
                </p14:cNvPr>
                <p14:cNvContentPartPr/>
                <p14:nvPr/>
              </p14:nvContentPartPr>
              <p14:xfrm>
                <a:off x="187740" y="1572780"/>
                <a:ext cx="322560" cy="2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D09251-563E-4CCE-A8A9-C5265B779D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9100" y="1564140"/>
                  <a:ext cx="340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DB52-6743-43EC-96D4-C0CB12C05286}"/>
                    </a:ext>
                  </a:extLst>
                </p14:cNvPr>
                <p14:cNvContentPartPr/>
                <p14:nvPr/>
              </p14:nvContentPartPr>
              <p14:xfrm>
                <a:off x="231300" y="1700220"/>
                <a:ext cx="177480" cy="18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DB52-6743-43EC-96D4-C0CB12C052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2300" y="1691580"/>
                  <a:ext cx="195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A6C615-C638-4586-9A25-1A6027E9E815}"/>
                    </a:ext>
                  </a:extLst>
                </p14:cNvPr>
                <p14:cNvContentPartPr/>
                <p14:nvPr/>
              </p14:nvContentPartPr>
              <p14:xfrm>
                <a:off x="1600740" y="2501220"/>
                <a:ext cx="153720" cy="22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A6C615-C638-4586-9A25-1A6027E9E8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91740" y="2492220"/>
                  <a:ext cx="171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10B235-4C4E-491C-B03A-79B103CC131E}"/>
                    </a:ext>
                  </a:extLst>
                </p14:cNvPr>
                <p14:cNvContentPartPr/>
                <p14:nvPr/>
              </p14:nvContentPartPr>
              <p14:xfrm>
                <a:off x="1834740" y="2543340"/>
                <a:ext cx="230040" cy="183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10B235-4C4E-491C-B03A-79B103CC13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25740" y="2534340"/>
                  <a:ext cx="247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51E521-529E-4804-8995-7E11320CEADF}"/>
                    </a:ext>
                  </a:extLst>
                </p14:cNvPr>
                <p14:cNvContentPartPr/>
                <p14:nvPr/>
              </p14:nvContentPartPr>
              <p14:xfrm>
                <a:off x="1651860" y="2780220"/>
                <a:ext cx="479520" cy="65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51E521-529E-4804-8995-7E11320CEA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43220" y="2771580"/>
                  <a:ext cx="497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F5793C9-BE2A-4288-A3CD-471C6741872C}"/>
                    </a:ext>
                  </a:extLst>
                </p14:cNvPr>
                <p14:cNvContentPartPr/>
                <p14:nvPr/>
              </p14:nvContentPartPr>
              <p14:xfrm>
                <a:off x="1732500" y="2932140"/>
                <a:ext cx="164160" cy="18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F5793C9-BE2A-4288-A3CD-471C674187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23860" y="2923140"/>
                  <a:ext cx="181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906836-7B4C-4349-B107-FC8AE2793EF6}"/>
                    </a:ext>
                  </a:extLst>
                </p14:cNvPr>
                <p14:cNvContentPartPr/>
                <p14:nvPr/>
              </p14:nvContentPartPr>
              <p14:xfrm>
                <a:off x="1994580" y="2891460"/>
                <a:ext cx="207360" cy="109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906836-7B4C-4349-B107-FC8AE2793E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85580" y="2882460"/>
                  <a:ext cx="225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C58570-9B57-4EF6-AD14-6B3B2B863F35}"/>
                    </a:ext>
                  </a:extLst>
                </p14:cNvPr>
                <p14:cNvContentPartPr/>
                <p14:nvPr/>
              </p14:nvContentPartPr>
              <p14:xfrm>
                <a:off x="2271780" y="1972020"/>
                <a:ext cx="353520" cy="34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C58570-9B57-4EF6-AD14-6B3B2B863F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62780" y="1963380"/>
                  <a:ext cx="371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F76A81-2BC3-41A1-B540-520F3689F2C8}"/>
                    </a:ext>
                  </a:extLst>
                </p14:cNvPr>
                <p14:cNvContentPartPr/>
                <p14:nvPr/>
              </p14:nvContentPartPr>
              <p14:xfrm>
                <a:off x="2723220" y="1908300"/>
                <a:ext cx="577080" cy="197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F76A81-2BC3-41A1-B540-520F3689F2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14580" y="1899660"/>
                  <a:ext cx="594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A7B411-A274-43D7-90F6-CDB79854EB34}"/>
                    </a:ext>
                  </a:extLst>
                </p14:cNvPr>
                <p14:cNvContentPartPr/>
                <p14:nvPr/>
              </p14:nvContentPartPr>
              <p14:xfrm>
                <a:off x="2286900" y="2350380"/>
                <a:ext cx="172800" cy="204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A7B411-A274-43D7-90F6-CDB79854EB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8260" y="2341740"/>
                  <a:ext cx="190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7C3801-742F-4AB0-8E1F-43795C106878}"/>
                    </a:ext>
                  </a:extLst>
                </p14:cNvPr>
                <p14:cNvContentPartPr/>
                <p14:nvPr/>
              </p14:nvContentPartPr>
              <p14:xfrm>
                <a:off x="2583540" y="2373060"/>
                <a:ext cx="125640" cy="20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7C3801-742F-4AB0-8E1F-43795C1068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4900" y="2364420"/>
                  <a:ext cx="143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3F8DAE-ABA4-447F-8B42-798A94CB2902}"/>
                    </a:ext>
                  </a:extLst>
                </p14:cNvPr>
                <p14:cNvContentPartPr/>
                <p14:nvPr/>
              </p14:nvContentPartPr>
              <p14:xfrm>
                <a:off x="2393100" y="2621820"/>
                <a:ext cx="429480" cy="3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3F8DAE-ABA4-447F-8B42-798A94CB29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4100" y="2613180"/>
                  <a:ext cx="447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059125-C7BB-46D6-9578-DBD3D5F91935}"/>
                    </a:ext>
                  </a:extLst>
                </p14:cNvPr>
                <p14:cNvContentPartPr/>
                <p14:nvPr/>
              </p14:nvContentPartPr>
              <p14:xfrm>
                <a:off x="2477340" y="2745300"/>
                <a:ext cx="147600" cy="15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059125-C7BB-46D6-9578-DBD3D5F919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68700" y="2736660"/>
                  <a:ext cx="165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3712C2-63FD-4352-9912-C2D7F29B67A8}"/>
                    </a:ext>
                  </a:extLst>
                </p14:cNvPr>
                <p14:cNvContentPartPr/>
                <p14:nvPr/>
              </p14:nvContentPartPr>
              <p14:xfrm>
                <a:off x="2738340" y="2698500"/>
                <a:ext cx="183240" cy="93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3712C2-63FD-4352-9912-C2D7F29B67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29700" y="2689860"/>
                  <a:ext cx="200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48171D-B5C6-4230-9EBA-784F596D6E56}"/>
                    </a:ext>
                  </a:extLst>
                </p14:cNvPr>
                <p14:cNvContentPartPr/>
                <p14:nvPr/>
              </p14:nvContentPartPr>
              <p14:xfrm>
                <a:off x="3298500" y="2274060"/>
                <a:ext cx="170280" cy="23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48171D-B5C6-4230-9EBA-784F596D6E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89860" y="2265060"/>
                  <a:ext cx="18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7481D1-994B-40B0-90C2-69E407693555}"/>
                    </a:ext>
                  </a:extLst>
                </p14:cNvPr>
                <p14:cNvContentPartPr/>
                <p14:nvPr/>
              </p14:nvContentPartPr>
              <p14:xfrm>
                <a:off x="3468780" y="2180820"/>
                <a:ext cx="177480" cy="113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7481D1-994B-40B0-90C2-69E4076935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60140" y="2171820"/>
                  <a:ext cx="195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BE5DF9-BD9C-4A95-8D9D-A445CE634D3B}"/>
                    </a:ext>
                  </a:extLst>
                </p14:cNvPr>
                <p14:cNvContentPartPr/>
                <p14:nvPr/>
              </p14:nvContentPartPr>
              <p14:xfrm>
                <a:off x="3666420" y="2333100"/>
                <a:ext cx="154440" cy="199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BE5DF9-BD9C-4A95-8D9D-A445CE634D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57420" y="2324460"/>
                  <a:ext cx="172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616B411-308F-4627-9A6E-AED18D4090AA}"/>
                    </a:ext>
                  </a:extLst>
                </p14:cNvPr>
                <p14:cNvContentPartPr/>
                <p14:nvPr/>
              </p14:nvContentPartPr>
              <p14:xfrm>
                <a:off x="3384540" y="2603460"/>
                <a:ext cx="433440" cy="45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616B411-308F-4627-9A6E-AED18D4090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5540" y="2594820"/>
                  <a:ext cx="451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15BC6E9-77DB-4D62-BD59-2AAB46557B69}"/>
                    </a:ext>
                  </a:extLst>
                </p14:cNvPr>
                <p14:cNvContentPartPr/>
                <p14:nvPr/>
              </p14:nvContentPartPr>
              <p14:xfrm>
                <a:off x="3465900" y="2778060"/>
                <a:ext cx="162360" cy="14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15BC6E9-77DB-4D62-BD59-2AAB46557B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7260" y="2769060"/>
                  <a:ext cx="180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551D84C-779E-44E6-9615-1AFEC7591111}"/>
                    </a:ext>
                  </a:extLst>
                </p14:cNvPr>
                <p14:cNvContentPartPr/>
                <p14:nvPr/>
              </p14:nvContentPartPr>
              <p14:xfrm>
                <a:off x="3717180" y="2733060"/>
                <a:ext cx="219960" cy="100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551D84C-779E-44E6-9615-1AFEC75911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08540" y="2724420"/>
                  <a:ext cx="237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8431F67-F28F-4B33-AE1D-0AE454C10498}"/>
                    </a:ext>
                  </a:extLst>
                </p14:cNvPr>
                <p14:cNvContentPartPr/>
                <p14:nvPr/>
              </p14:nvContentPartPr>
              <p14:xfrm>
                <a:off x="2752020" y="1563060"/>
                <a:ext cx="111960" cy="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8431F67-F28F-4B33-AE1D-0AE454C104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3020" y="1554420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ABB804-CFC1-4C71-B558-8697D9284A32}"/>
                    </a:ext>
                  </a:extLst>
                </p14:cNvPr>
                <p14:cNvContentPartPr/>
                <p14:nvPr/>
              </p14:nvContentPartPr>
              <p14:xfrm>
                <a:off x="3043620" y="1434540"/>
                <a:ext cx="118800" cy="169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ABB804-CFC1-4C71-B558-8697D9284A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34620" y="1425540"/>
                  <a:ext cx="136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74DF36-544A-48E9-8A37-F6D5E49D6FD8}"/>
                    </a:ext>
                  </a:extLst>
                </p14:cNvPr>
                <p14:cNvContentPartPr/>
                <p14:nvPr/>
              </p14:nvContentPartPr>
              <p14:xfrm>
                <a:off x="3269700" y="1455060"/>
                <a:ext cx="163800" cy="169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74DF36-544A-48E9-8A37-F6D5E49D6F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60700" y="1446420"/>
                  <a:ext cx="181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A7AA1A-7FB0-4922-A152-13ECBD93F586}"/>
                    </a:ext>
                  </a:extLst>
                </p14:cNvPr>
                <p14:cNvContentPartPr/>
                <p14:nvPr/>
              </p14:nvContentPartPr>
              <p14:xfrm>
                <a:off x="3091500" y="1658100"/>
                <a:ext cx="332280" cy="47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A7AA1A-7FB0-4922-A152-13ECBD93F5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82860" y="1649100"/>
                  <a:ext cx="349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91B0F8-6A6B-400D-B5BF-698EC234B6CC}"/>
                    </a:ext>
                  </a:extLst>
                </p14:cNvPr>
                <p14:cNvContentPartPr/>
                <p14:nvPr/>
              </p14:nvContentPartPr>
              <p14:xfrm>
                <a:off x="3143340" y="1757460"/>
                <a:ext cx="146160" cy="151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91B0F8-6A6B-400D-B5BF-698EC234B6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34700" y="1748820"/>
                  <a:ext cx="163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9D9A9E-22F8-4978-A468-14CB46BF6EF7}"/>
                    </a:ext>
                  </a:extLst>
                </p14:cNvPr>
                <p14:cNvContentPartPr/>
                <p14:nvPr/>
              </p14:nvContentPartPr>
              <p14:xfrm>
                <a:off x="3226500" y="1765020"/>
                <a:ext cx="165960" cy="8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9D9A9E-22F8-4978-A468-14CB46BF6E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17500" y="1756380"/>
                  <a:ext cx="1836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3128AA6-0412-48A8-9D95-6389009C833C}"/>
              </a:ext>
            </a:extLst>
          </p:cNvPr>
          <p:cNvGrpSpPr/>
          <p:nvPr/>
        </p:nvGrpSpPr>
        <p:grpSpPr>
          <a:xfrm>
            <a:off x="-5580" y="25860"/>
            <a:ext cx="9651960" cy="4991760"/>
            <a:chOff x="-5580" y="25860"/>
            <a:chExt cx="9651960" cy="49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A60C0D-F91F-4E6D-BD56-02602180258D}"/>
                    </a:ext>
                  </a:extLst>
                </p14:cNvPr>
                <p14:cNvContentPartPr/>
                <p14:nvPr/>
              </p14:nvContentPartPr>
              <p14:xfrm>
                <a:off x="2821500" y="1299900"/>
                <a:ext cx="855720" cy="778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A60C0D-F91F-4E6D-BD56-0260218025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03860" y="1282260"/>
                  <a:ext cx="89136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7F49F8-6FF2-4AA6-9D1D-B1E25C7DE058}"/>
                    </a:ext>
                  </a:extLst>
                </p14:cNvPr>
                <p14:cNvContentPartPr/>
                <p14:nvPr/>
              </p14:nvContentPartPr>
              <p14:xfrm>
                <a:off x="-5580" y="1209180"/>
                <a:ext cx="656640" cy="765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7F49F8-6FF2-4AA6-9D1D-B1E25C7DE0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-23220" y="1191180"/>
                  <a:ext cx="69228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ABAD34-1B35-474F-9F5C-5F162B12C967}"/>
                    </a:ext>
                  </a:extLst>
                </p14:cNvPr>
                <p14:cNvContentPartPr/>
                <p14:nvPr/>
              </p14:nvContentPartPr>
              <p14:xfrm>
                <a:off x="275580" y="151860"/>
                <a:ext cx="113040" cy="1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ABAD34-1B35-474F-9F5C-5F162B12C9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6580" y="142860"/>
                  <a:ext cx="13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2E5502-52C8-4B81-BF75-A60A1A707CCE}"/>
                    </a:ext>
                  </a:extLst>
                </p14:cNvPr>
                <p14:cNvContentPartPr/>
                <p14:nvPr/>
              </p14:nvContentPartPr>
              <p14:xfrm>
                <a:off x="289980" y="15510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2E5502-52C8-4B81-BF75-A60A1A707C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0980" y="146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40AA6F-956E-410F-A653-22D2DB5162C0}"/>
                    </a:ext>
                  </a:extLst>
                </p14:cNvPr>
                <p14:cNvContentPartPr/>
                <p14:nvPr/>
              </p14:nvContentPartPr>
              <p14:xfrm>
                <a:off x="289980" y="155100"/>
                <a:ext cx="78480" cy="14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40AA6F-956E-410F-A653-22D2DB5162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0980" y="146100"/>
                  <a:ext cx="96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B8745E-0686-44D2-B000-4FEC8DF6EB3D}"/>
                    </a:ext>
                  </a:extLst>
                </p14:cNvPr>
                <p14:cNvContentPartPr/>
                <p14:nvPr/>
              </p14:nvContentPartPr>
              <p14:xfrm>
                <a:off x="543060" y="141780"/>
                <a:ext cx="58320" cy="23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B8745E-0686-44D2-B000-4FEC8DF6EB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4060" y="133140"/>
                  <a:ext cx="75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F61963-6DC1-4522-91D9-9F9293205C8E}"/>
                    </a:ext>
                  </a:extLst>
                </p14:cNvPr>
                <p14:cNvContentPartPr/>
                <p14:nvPr/>
              </p14:nvContentPartPr>
              <p14:xfrm>
                <a:off x="694980" y="181020"/>
                <a:ext cx="12852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F61963-6DC1-4522-91D9-9F9293205C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340" y="172020"/>
                  <a:ext cx="146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B4FC3D-A64C-4751-BA7F-0D378B9AEDF6}"/>
                    </a:ext>
                  </a:extLst>
                </p14:cNvPr>
                <p14:cNvContentPartPr/>
                <p14:nvPr/>
              </p14:nvContentPartPr>
              <p14:xfrm>
                <a:off x="904140" y="174180"/>
                <a:ext cx="67320" cy="23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B4FC3D-A64C-4751-BA7F-0D378B9AED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5140" y="165540"/>
                  <a:ext cx="84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45FC52-2DCA-4B64-84D3-2EA8BC3C40D7}"/>
                    </a:ext>
                  </a:extLst>
                </p14:cNvPr>
                <p14:cNvContentPartPr/>
                <p14:nvPr/>
              </p14:nvContentPartPr>
              <p14:xfrm>
                <a:off x="4501260" y="25860"/>
                <a:ext cx="99720" cy="499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45FC52-2DCA-4B64-84D3-2EA8BC3C40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92620" y="17220"/>
                  <a:ext cx="117360" cy="50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76210D-E245-44E1-9B7E-7582C5946541}"/>
                    </a:ext>
                  </a:extLst>
                </p14:cNvPr>
                <p14:cNvContentPartPr/>
                <p14:nvPr/>
              </p14:nvContentPartPr>
              <p14:xfrm>
                <a:off x="4759020" y="165180"/>
                <a:ext cx="103320" cy="161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76210D-E245-44E1-9B7E-7582C59465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50380" y="156540"/>
                  <a:ext cx="120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87838F-EB3C-48E8-BAB2-4DE038F99DEB}"/>
                    </a:ext>
                  </a:extLst>
                </p14:cNvPr>
                <p14:cNvContentPartPr/>
                <p14:nvPr/>
              </p14:nvContentPartPr>
              <p14:xfrm>
                <a:off x="4933620" y="170580"/>
                <a:ext cx="68760" cy="20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87838F-EB3C-48E8-BAB2-4DE038F99D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24980" y="161580"/>
                  <a:ext cx="86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8F5855-8FF7-4354-8E3C-89658DBD991F}"/>
                    </a:ext>
                  </a:extLst>
                </p14:cNvPr>
                <p14:cNvContentPartPr/>
                <p14:nvPr/>
              </p14:nvContentPartPr>
              <p14:xfrm>
                <a:off x="5084820" y="184260"/>
                <a:ext cx="119880" cy="17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8F5855-8FF7-4354-8E3C-89658DBD99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75820" y="175620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FBA89F-40F6-4816-8A83-C7BDE89BD194}"/>
                    </a:ext>
                  </a:extLst>
                </p14:cNvPr>
                <p14:cNvContentPartPr/>
                <p14:nvPr/>
              </p14:nvContentPartPr>
              <p14:xfrm>
                <a:off x="5322780" y="164460"/>
                <a:ext cx="53280" cy="22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FBA89F-40F6-4816-8A83-C7BDE89BD1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3780" y="155820"/>
                  <a:ext cx="7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383562-C3AF-4C3A-9DD8-2DFABE69055C}"/>
                    </a:ext>
                  </a:extLst>
                </p14:cNvPr>
                <p14:cNvContentPartPr/>
                <p14:nvPr/>
              </p14:nvContentPartPr>
              <p14:xfrm>
                <a:off x="5531580" y="310980"/>
                <a:ext cx="14292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383562-C3AF-4C3A-9DD8-2DFABE6905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22580" y="301980"/>
                  <a:ext cx="160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B19DE0-2868-49D1-93D7-DC852798B590}"/>
                    </a:ext>
                  </a:extLst>
                </p14:cNvPr>
                <p14:cNvContentPartPr/>
                <p14:nvPr/>
              </p14:nvContentPartPr>
              <p14:xfrm>
                <a:off x="5819940" y="194700"/>
                <a:ext cx="83160" cy="18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B19DE0-2868-49D1-93D7-DC852798B5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11300" y="185700"/>
                  <a:ext cx="100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E0393C-7567-4E05-AD26-E4C5C3CE40F1}"/>
                    </a:ext>
                  </a:extLst>
                </p14:cNvPr>
                <p14:cNvContentPartPr/>
                <p14:nvPr/>
              </p14:nvContentPartPr>
              <p14:xfrm>
                <a:off x="5999220" y="155100"/>
                <a:ext cx="84960" cy="34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E0393C-7567-4E05-AD26-E4C5C3CE40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90580" y="146100"/>
                  <a:ext cx="102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644942-BD6C-4694-9D6C-DE717ADBF0EE}"/>
                    </a:ext>
                  </a:extLst>
                </p14:cNvPr>
                <p14:cNvContentPartPr/>
                <p14:nvPr/>
              </p14:nvContentPartPr>
              <p14:xfrm>
                <a:off x="6192540" y="189660"/>
                <a:ext cx="120240" cy="15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644942-BD6C-4694-9D6C-DE717ADBF0E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3900" y="180660"/>
                  <a:ext cx="137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F130CE-42D5-404E-AE0E-2F07FB51607B}"/>
                    </a:ext>
                  </a:extLst>
                </p14:cNvPr>
                <p14:cNvContentPartPr/>
                <p14:nvPr/>
              </p14:nvContentPartPr>
              <p14:xfrm>
                <a:off x="6206220" y="341220"/>
                <a:ext cx="206280" cy="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F130CE-42D5-404E-AE0E-2F07FB5160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97220" y="332220"/>
                  <a:ext cx="223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D82CAD-19EB-445D-B79A-3DA0CCEB3648}"/>
                    </a:ext>
                  </a:extLst>
                </p14:cNvPr>
                <p14:cNvContentPartPr/>
                <p14:nvPr/>
              </p14:nvContentPartPr>
              <p14:xfrm>
                <a:off x="6204420" y="409620"/>
                <a:ext cx="182160" cy="138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D82CAD-19EB-445D-B79A-3DA0CCEB36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95420" y="400620"/>
                  <a:ext cx="199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666B47-EF0E-491D-9230-46CB424D9AD0}"/>
                    </a:ext>
                  </a:extLst>
                </p14:cNvPr>
                <p14:cNvContentPartPr/>
                <p14:nvPr/>
              </p14:nvContentPartPr>
              <p14:xfrm>
                <a:off x="6458220" y="109740"/>
                <a:ext cx="119880" cy="51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666B47-EF0E-491D-9230-46CB424D9A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49580" y="101100"/>
                  <a:ext cx="1375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95E14A-EA94-46EE-8104-F802B0B574A2}"/>
                    </a:ext>
                  </a:extLst>
                </p14:cNvPr>
                <p14:cNvContentPartPr/>
                <p14:nvPr/>
              </p14:nvContentPartPr>
              <p14:xfrm>
                <a:off x="6715260" y="291900"/>
                <a:ext cx="123480" cy="2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95E14A-EA94-46EE-8104-F802B0B574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6620" y="282900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D1C17C-0B1D-4D29-B42F-0D1E2B120927}"/>
                    </a:ext>
                  </a:extLst>
                </p14:cNvPr>
                <p14:cNvContentPartPr/>
                <p14:nvPr/>
              </p14:nvContentPartPr>
              <p14:xfrm>
                <a:off x="6742260" y="218100"/>
                <a:ext cx="11160" cy="22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D1C17C-0B1D-4D29-B42F-0D1E2B1209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3260" y="209460"/>
                  <a:ext cx="28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6CACF5-5FCA-4C33-9BBF-49BE154642F4}"/>
                    </a:ext>
                  </a:extLst>
                </p14:cNvPr>
                <p14:cNvContentPartPr/>
                <p14:nvPr/>
              </p14:nvContentPartPr>
              <p14:xfrm>
                <a:off x="6947100" y="128820"/>
                <a:ext cx="276480" cy="50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6CACF5-5FCA-4C33-9BBF-49BE154642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38460" y="120180"/>
                  <a:ext cx="2941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3ECA89-BAE7-48BE-B598-8F25C22C9CAC}"/>
                    </a:ext>
                  </a:extLst>
                </p14:cNvPr>
                <p14:cNvContentPartPr/>
                <p14:nvPr/>
              </p14:nvContentPartPr>
              <p14:xfrm>
                <a:off x="7334100" y="172740"/>
                <a:ext cx="128880" cy="19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3ECA89-BAE7-48BE-B598-8F25C22C9C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25460" y="163740"/>
                  <a:ext cx="146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854374-05BC-4C5C-8F8D-E9DAAE6A66F0}"/>
                    </a:ext>
                  </a:extLst>
                </p14:cNvPr>
                <p14:cNvContentPartPr/>
                <p14:nvPr/>
              </p14:nvContentPartPr>
              <p14:xfrm>
                <a:off x="7520940" y="218100"/>
                <a:ext cx="182880" cy="17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854374-05BC-4C5C-8F8D-E9DAAE6A66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11940" y="209460"/>
                  <a:ext cx="20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DD1299-E367-4377-B213-22A19788323F}"/>
                    </a:ext>
                  </a:extLst>
                </p14:cNvPr>
                <p14:cNvContentPartPr/>
                <p14:nvPr/>
              </p14:nvContentPartPr>
              <p14:xfrm>
                <a:off x="7390980" y="429420"/>
                <a:ext cx="271800" cy="23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DD1299-E367-4377-B213-22A1978832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81980" y="420780"/>
                  <a:ext cx="289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95E0F3-9DB8-4C05-BB91-C3E523C31F3F}"/>
                    </a:ext>
                  </a:extLst>
                </p14:cNvPr>
                <p14:cNvContentPartPr/>
                <p14:nvPr/>
              </p14:nvContentPartPr>
              <p14:xfrm>
                <a:off x="7492140" y="484140"/>
                <a:ext cx="184320" cy="179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95E0F3-9DB8-4C05-BB91-C3E523C31F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83140" y="475140"/>
                  <a:ext cx="201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160A55-CC51-4938-A0D9-762D4B30062A}"/>
                    </a:ext>
                  </a:extLst>
                </p14:cNvPr>
                <p14:cNvContentPartPr/>
                <p14:nvPr/>
              </p14:nvContentPartPr>
              <p14:xfrm>
                <a:off x="7819380" y="144660"/>
                <a:ext cx="159480" cy="615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160A55-CC51-4938-A0D9-762D4B3006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10380" y="135660"/>
                  <a:ext cx="177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75D7A6-D1CF-4C48-A37E-374616889E3A}"/>
                    </a:ext>
                  </a:extLst>
                </p14:cNvPr>
                <p14:cNvContentPartPr/>
                <p14:nvPr/>
              </p14:nvContentPartPr>
              <p14:xfrm>
                <a:off x="8098380" y="343020"/>
                <a:ext cx="191160" cy="4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75D7A6-D1CF-4C48-A37E-374616889E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89380" y="334020"/>
                  <a:ext cx="20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EC05FA-746A-43AB-B06D-264F888F74AC}"/>
                    </a:ext>
                  </a:extLst>
                </p14:cNvPr>
                <p14:cNvContentPartPr/>
                <p14:nvPr/>
              </p14:nvContentPartPr>
              <p14:xfrm>
                <a:off x="8184060" y="237540"/>
                <a:ext cx="13680" cy="24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EC05FA-746A-43AB-B06D-264F888F74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75420" y="228900"/>
                  <a:ext cx="31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758482-1A9E-4312-BDC4-CD7615B6DB15}"/>
                    </a:ext>
                  </a:extLst>
                </p14:cNvPr>
                <p14:cNvContentPartPr/>
                <p14:nvPr/>
              </p14:nvContentPartPr>
              <p14:xfrm>
                <a:off x="8456220" y="295140"/>
                <a:ext cx="150840" cy="164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758482-1A9E-4312-BDC4-CD7615B6DB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47220" y="286500"/>
                  <a:ext cx="168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F8FFDD-4759-4C82-B6F8-60759344597F}"/>
                    </a:ext>
                  </a:extLst>
                </p14:cNvPr>
                <p14:cNvContentPartPr/>
                <p14:nvPr/>
              </p14:nvContentPartPr>
              <p14:xfrm>
                <a:off x="1199340" y="276060"/>
                <a:ext cx="123480" cy="2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F8FFDD-4759-4C82-B6F8-607593445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0700" y="267420"/>
                  <a:ext cx="14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76C887-E638-4ADF-98BC-357B401774CC}"/>
                    </a:ext>
                  </a:extLst>
                </p14:cNvPr>
                <p14:cNvContentPartPr/>
                <p14:nvPr/>
              </p14:nvContentPartPr>
              <p14:xfrm>
                <a:off x="1189980" y="371460"/>
                <a:ext cx="146520" cy="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76C887-E638-4ADF-98BC-357B401774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0980" y="362820"/>
                  <a:ext cx="164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CF8870-D09F-45D5-A7F7-FAA9B51B9F49}"/>
                    </a:ext>
                  </a:extLst>
                </p14:cNvPr>
                <p14:cNvContentPartPr/>
                <p14:nvPr/>
              </p14:nvContentPartPr>
              <p14:xfrm>
                <a:off x="1490220" y="160140"/>
                <a:ext cx="11592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CF8870-D09F-45D5-A7F7-FAA9B51B9F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81220" y="151140"/>
                  <a:ext cx="13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96902E-B140-4F36-B03D-EF11184BAC2B}"/>
                    </a:ext>
                  </a:extLst>
                </p14:cNvPr>
                <p14:cNvContentPartPr/>
                <p14:nvPr/>
              </p14:nvContentPartPr>
              <p14:xfrm>
                <a:off x="1719900" y="111540"/>
                <a:ext cx="151560" cy="44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96902E-B140-4F36-B03D-EF11184BAC2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11260" y="102900"/>
                  <a:ext cx="1692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25395A-BDBB-454D-A4CE-BA3020A12852}"/>
                    </a:ext>
                  </a:extLst>
                </p14:cNvPr>
                <p14:cNvContentPartPr/>
                <p14:nvPr/>
              </p14:nvContentPartPr>
              <p14:xfrm>
                <a:off x="1861740" y="145380"/>
                <a:ext cx="130680" cy="15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25395A-BDBB-454D-A4CE-BA3020A128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52740" y="136740"/>
                  <a:ext cx="148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A14395-4E56-4AC4-973C-FD7BA07EC2C7}"/>
                    </a:ext>
                  </a:extLst>
                </p14:cNvPr>
                <p14:cNvContentPartPr/>
                <p14:nvPr/>
              </p14:nvContentPartPr>
              <p14:xfrm>
                <a:off x="1829700" y="331500"/>
                <a:ext cx="204480" cy="1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A14395-4E56-4AC4-973C-FD7BA07EC2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21060" y="322860"/>
                  <a:ext cx="222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F7B4D5-94F9-48AD-A0DF-12D412F70EE9}"/>
                    </a:ext>
                  </a:extLst>
                </p14:cNvPr>
                <p14:cNvContentPartPr/>
                <p14:nvPr/>
              </p14:nvContentPartPr>
              <p14:xfrm>
                <a:off x="1910700" y="407820"/>
                <a:ext cx="13464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F7B4D5-94F9-48AD-A0DF-12D412F70E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02060" y="399180"/>
                  <a:ext cx="152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DFF5EF-6AA7-461E-84DC-A5D61E6D52A6}"/>
                    </a:ext>
                  </a:extLst>
                </p14:cNvPr>
                <p14:cNvContentPartPr/>
                <p14:nvPr/>
              </p14:nvContentPartPr>
              <p14:xfrm>
                <a:off x="2159100" y="108300"/>
                <a:ext cx="128160" cy="41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DFF5EF-6AA7-461E-84DC-A5D61E6D5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50100" y="99300"/>
                  <a:ext cx="1458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4CF58E-EFB9-4D1C-946D-EA02E1AE573C}"/>
                    </a:ext>
                  </a:extLst>
                </p14:cNvPr>
                <p14:cNvContentPartPr/>
                <p14:nvPr/>
              </p14:nvContentPartPr>
              <p14:xfrm>
                <a:off x="2408940" y="259860"/>
                <a:ext cx="109080" cy="1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4CF58E-EFB9-4D1C-946D-EA02E1AE57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00300" y="250860"/>
                  <a:ext cx="126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AD1112-8727-4498-8ACF-60174C1C342A}"/>
                    </a:ext>
                  </a:extLst>
                </p14:cNvPr>
                <p14:cNvContentPartPr/>
                <p14:nvPr/>
              </p14:nvContentPartPr>
              <p14:xfrm>
                <a:off x="2432340" y="183900"/>
                <a:ext cx="29160" cy="22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AD1112-8727-4498-8ACF-60174C1C34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23700" y="175260"/>
                  <a:ext cx="46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7A3148-7555-4733-8655-BB5679484FDD}"/>
                    </a:ext>
                  </a:extLst>
                </p14:cNvPr>
                <p14:cNvContentPartPr/>
                <p14:nvPr/>
              </p14:nvContentPartPr>
              <p14:xfrm>
                <a:off x="2698740" y="173100"/>
                <a:ext cx="10908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7A3148-7555-4733-8655-BB5679484F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100" y="164460"/>
                  <a:ext cx="126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EFDDFC-3C28-4700-8AD5-7158E6838E12}"/>
                    </a:ext>
                  </a:extLst>
                </p14:cNvPr>
                <p14:cNvContentPartPr/>
                <p14:nvPr/>
              </p14:nvContentPartPr>
              <p14:xfrm>
                <a:off x="2758500" y="173460"/>
                <a:ext cx="12960" cy="15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EFDDFC-3C28-4700-8AD5-7158E6838E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49860" y="164820"/>
                  <a:ext cx="30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9CC0AA-3298-4D2C-948A-5A62CDF36694}"/>
                    </a:ext>
                  </a:extLst>
                </p14:cNvPr>
                <p14:cNvContentPartPr/>
                <p14:nvPr/>
              </p14:nvContentPartPr>
              <p14:xfrm>
                <a:off x="2864340" y="102180"/>
                <a:ext cx="128520" cy="54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9CC0AA-3298-4D2C-948A-5A62CDF366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55700" y="93180"/>
                  <a:ext cx="146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A56E80-8F2F-4229-B74A-FF3F95A09F4D}"/>
                    </a:ext>
                  </a:extLst>
                </p14:cNvPr>
                <p14:cNvContentPartPr/>
                <p14:nvPr/>
              </p14:nvContentPartPr>
              <p14:xfrm>
                <a:off x="3042540" y="146100"/>
                <a:ext cx="135000" cy="16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A56E80-8F2F-4229-B74A-FF3F95A09F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3900" y="137460"/>
                  <a:ext cx="152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C04A16-125D-47AA-AAD0-0C8277ACD7FB}"/>
                    </a:ext>
                  </a:extLst>
                </p14:cNvPr>
                <p14:cNvContentPartPr/>
                <p14:nvPr/>
              </p14:nvContentPartPr>
              <p14:xfrm>
                <a:off x="3250260" y="175620"/>
                <a:ext cx="122400" cy="16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C04A16-125D-47AA-AAD0-0C8277ACD7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41620" y="166980"/>
                  <a:ext cx="140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010EBD-2EC0-4EDB-9CB4-B975BB0BD3A7}"/>
                    </a:ext>
                  </a:extLst>
                </p14:cNvPr>
                <p14:cNvContentPartPr/>
                <p14:nvPr/>
              </p14:nvContentPartPr>
              <p14:xfrm>
                <a:off x="3021300" y="363900"/>
                <a:ext cx="364680" cy="2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010EBD-2EC0-4EDB-9CB4-B975BB0BD3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12660" y="354900"/>
                  <a:ext cx="38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C66368-4584-4B89-90D2-C6DEAF2FBBFA}"/>
                    </a:ext>
                  </a:extLst>
                </p14:cNvPr>
                <p14:cNvContentPartPr/>
                <p14:nvPr/>
              </p14:nvContentPartPr>
              <p14:xfrm>
                <a:off x="3104100" y="479820"/>
                <a:ext cx="135000" cy="13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C66368-4584-4B89-90D2-C6DEAF2FBB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95460" y="471180"/>
                  <a:ext cx="152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7165C9-B5DC-42F8-95EC-3EC08F6ACE2E}"/>
                    </a:ext>
                  </a:extLst>
                </p14:cNvPr>
                <p14:cNvContentPartPr/>
                <p14:nvPr/>
              </p14:nvContentPartPr>
              <p14:xfrm>
                <a:off x="3449700" y="113340"/>
                <a:ext cx="139680" cy="55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7165C9-B5DC-42F8-95EC-3EC08F6ACE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40700" y="104700"/>
                  <a:ext cx="1573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B7C0CD-4C3B-49FE-8274-50EB75D0F59C}"/>
                    </a:ext>
                  </a:extLst>
                </p14:cNvPr>
                <p14:cNvContentPartPr/>
                <p14:nvPr/>
              </p14:nvContentPartPr>
              <p14:xfrm>
                <a:off x="3757140" y="236460"/>
                <a:ext cx="127440" cy="1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B7C0CD-4C3B-49FE-8274-50EB75D0F5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8140" y="227460"/>
                  <a:ext cx="145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06BB53-6415-4EEF-8BE0-C383AD683C1A}"/>
                    </a:ext>
                  </a:extLst>
                </p14:cNvPr>
                <p14:cNvContentPartPr/>
                <p14:nvPr/>
              </p14:nvContentPartPr>
              <p14:xfrm>
                <a:off x="3818340" y="139260"/>
                <a:ext cx="22320" cy="22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06BB53-6415-4EEF-8BE0-C383AD683C1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09340" y="130620"/>
                  <a:ext cx="39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A48717-8C76-435A-AE99-E25D9F189303}"/>
                    </a:ext>
                  </a:extLst>
                </p14:cNvPr>
                <p14:cNvContentPartPr/>
                <p14:nvPr/>
              </p14:nvContentPartPr>
              <p14:xfrm>
                <a:off x="4020300" y="199740"/>
                <a:ext cx="217800" cy="20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A48717-8C76-435A-AE99-E25D9F1893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11660" y="190740"/>
                  <a:ext cx="235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68F4A4-3FA3-4B6E-8697-3156DA0062B8}"/>
                    </a:ext>
                  </a:extLst>
                </p14:cNvPr>
                <p14:cNvContentPartPr/>
                <p14:nvPr/>
              </p14:nvContentPartPr>
              <p14:xfrm>
                <a:off x="2685060" y="637140"/>
                <a:ext cx="595800" cy="528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68F4A4-3FA3-4B6E-8697-3156DA0062B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67420" y="619140"/>
                  <a:ext cx="6314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B04C65-137E-4584-A628-DA284DCFDFBE}"/>
                    </a:ext>
                  </a:extLst>
                </p14:cNvPr>
                <p14:cNvContentPartPr/>
                <p14:nvPr/>
              </p14:nvContentPartPr>
              <p14:xfrm>
                <a:off x="3700980" y="1624980"/>
                <a:ext cx="174600" cy="2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B04C65-137E-4584-A628-DA284DCFDFB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82980" y="1606980"/>
                  <a:ext cx="210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4225C0B-56AB-4F74-A131-2F04C9D0DD67}"/>
                    </a:ext>
                  </a:extLst>
                </p14:cNvPr>
                <p14:cNvContentPartPr/>
                <p14:nvPr/>
              </p14:nvContentPartPr>
              <p14:xfrm>
                <a:off x="3992580" y="1451460"/>
                <a:ext cx="118080" cy="206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4225C0B-56AB-4F74-A131-2F04C9D0DD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74940" y="1433820"/>
                  <a:ext cx="153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A32411-FE8A-4EC6-93ED-86BAE009DAC1}"/>
                    </a:ext>
                  </a:extLst>
                </p14:cNvPr>
                <p14:cNvContentPartPr/>
                <p14:nvPr/>
              </p14:nvContentPartPr>
              <p14:xfrm>
                <a:off x="4173300" y="1505460"/>
                <a:ext cx="163440" cy="174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A32411-FE8A-4EC6-93ED-86BAE009DA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55660" y="1487460"/>
                  <a:ext cx="199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EE8598-3234-468F-A55C-B46CE85D2F43}"/>
                    </a:ext>
                  </a:extLst>
                </p14:cNvPr>
                <p14:cNvContentPartPr/>
                <p14:nvPr/>
              </p14:nvContentPartPr>
              <p14:xfrm>
                <a:off x="4048380" y="1745220"/>
                <a:ext cx="300600" cy="5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EE8598-3234-468F-A55C-B46CE85D2F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30380" y="1727580"/>
                  <a:ext cx="336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22F715-FC76-4126-8026-0F6CF509FE9A}"/>
                    </a:ext>
                  </a:extLst>
                </p14:cNvPr>
                <p14:cNvContentPartPr/>
                <p14:nvPr/>
              </p14:nvContentPartPr>
              <p14:xfrm>
                <a:off x="4070340" y="1834500"/>
                <a:ext cx="164880" cy="17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22F715-FC76-4126-8026-0F6CF509FE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52700" y="1816500"/>
                  <a:ext cx="20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D35726-F79E-435E-9129-1AD27487748F}"/>
                    </a:ext>
                  </a:extLst>
                </p14:cNvPr>
                <p14:cNvContentPartPr/>
                <p14:nvPr/>
              </p14:nvContentPartPr>
              <p14:xfrm>
                <a:off x="3732660" y="1324380"/>
                <a:ext cx="808200" cy="867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D35726-F79E-435E-9129-1AD2748774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15020" y="1306380"/>
                  <a:ext cx="8438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F3EBC99-AB98-442D-97A2-5A48D51A9AAB}"/>
                    </a:ext>
                  </a:extLst>
                </p14:cNvPr>
                <p14:cNvContentPartPr/>
                <p14:nvPr/>
              </p14:nvContentPartPr>
              <p14:xfrm>
                <a:off x="8300340" y="146820"/>
                <a:ext cx="611640" cy="49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F3EBC99-AB98-442D-97A2-5A48D51A9AA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1700" y="138180"/>
                  <a:ext cx="629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F6B513B-ACFD-4AF2-9F0A-5CDD63095345}"/>
                    </a:ext>
                  </a:extLst>
                </p14:cNvPr>
                <p14:cNvContentPartPr/>
                <p14:nvPr/>
              </p14:nvContentPartPr>
              <p14:xfrm>
                <a:off x="6905340" y="833340"/>
                <a:ext cx="346320" cy="169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F6B513B-ACFD-4AF2-9F0A-5CDD630953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96700" y="824700"/>
                  <a:ext cx="363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9E146F-1F64-480B-A3D8-8D843EFC1D5C}"/>
                    </a:ext>
                  </a:extLst>
                </p14:cNvPr>
                <p14:cNvContentPartPr/>
                <p14:nvPr/>
              </p14:nvContentPartPr>
              <p14:xfrm>
                <a:off x="6439140" y="1116300"/>
                <a:ext cx="642240" cy="303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9E146F-1F64-480B-A3D8-8D843EFC1D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30500" y="1107660"/>
                  <a:ext cx="659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C735E01-7A13-4865-8341-A60267D57DDF}"/>
                    </a:ext>
                  </a:extLst>
                </p14:cNvPr>
                <p14:cNvContentPartPr/>
                <p14:nvPr/>
              </p14:nvContentPartPr>
              <p14:xfrm>
                <a:off x="6159420" y="1503660"/>
                <a:ext cx="327240" cy="199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C735E01-7A13-4865-8341-A60267D57D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50780" y="1494660"/>
                  <a:ext cx="344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5A3380B-1D60-48EA-8C20-30C2F5591647}"/>
                    </a:ext>
                  </a:extLst>
                </p14:cNvPr>
                <p14:cNvContentPartPr/>
                <p14:nvPr/>
              </p14:nvContentPartPr>
              <p14:xfrm>
                <a:off x="6208020" y="1805340"/>
                <a:ext cx="382320" cy="12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5A3380B-1D60-48EA-8C20-30C2F559164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99380" y="1796700"/>
                  <a:ext cx="399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F16D67-C3B0-4F8F-9AD8-1C8E145DB771}"/>
                    </a:ext>
                  </a:extLst>
                </p14:cNvPr>
                <p14:cNvContentPartPr/>
                <p14:nvPr/>
              </p14:nvContentPartPr>
              <p14:xfrm>
                <a:off x="6295500" y="1912620"/>
                <a:ext cx="196560" cy="16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F16D67-C3B0-4F8F-9AD8-1C8E145DB77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86860" y="1903980"/>
                  <a:ext cx="214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7024F6-0E7E-4BF8-9919-9E29E9D638CF}"/>
                    </a:ext>
                  </a:extLst>
                </p14:cNvPr>
                <p14:cNvContentPartPr/>
                <p14:nvPr/>
              </p14:nvContentPartPr>
              <p14:xfrm>
                <a:off x="7180020" y="1231140"/>
                <a:ext cx="272160" cy="225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7024F6-0E7E-4BF8-9919-9E29E9D638C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71020" y="1222140"/>
                  <a:ext cx="289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BA46BF1-34DF-485F-B984-8BD46380D370}"/>
                    </a:ext>
                  </a:extLst>
                </p14:cNvPr>
                <p14:cNvContentPartPr/>
                <p14:nvPr/>
              </p14:nvContentPartPr>
              <p14:xfrm>
                <a:off x="7307100" y="903180"/>
                <a:ext cx="333360" cy="38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BA46BF1-34DF-485F-B984-8BD46380D37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98460" y="894540"/>
                  <a:ext cx="351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7FC7DC-0254-48B3-AE84-458455DAD6D4}"/>
                    </a:ext>
                  </a:extLst>
                </p14:cNvPr>
                <p14:cNvContentPartPr/>
                <p14:nvPr/>
              </p14:nvContentPartPr>
              <p14:xfrm>
                <a:off x="7871940" y="906420"/>
                <a:ext cx="203400" cy="219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7FC7DC-0254-48B3-AE84-458455DAD6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63300" y="897780"/>
                  <a:ext cx="221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151AA71-F3CA-4011-831F-A78CBBBD3E73}"/>
                    </a:ext>
                  </a:extLst>
                </p14:cNvPr>
                <p14:cNvContentPartPr/>
                <p14:nvPr/>
              </p14:nvContentPartPr>
              <p14:xfrm>
                <a:off x="7353180" y="893820"/>
                <a:ext cx="361440" cy="24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151AA71-F3CA-4011-831F-A78CBBBD3E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4180" y="884820"/>
                  <a:ext cx="379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1DEB8C-4EBC-47D6-BB4D-584168FD6D6B}"/>
                    </a:ext>
                  </a:extLst>
                </p14:cNvPr>
                <p14:cNvContentPartPr/>
                <p14:nvPr/>
              </p14:nvContentPartPr>
              <p14:xfrm>
                <a:off x="5725620" y="1798860"/>
                <a:ext cx="354960" cy="43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1DEB8C-4EBC-47D6-BB4D-584168FD6D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16620" y="1790220"/>
                  <a:ext cx="372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5BF5317-43D4-46D3-83DC-F5E78ECBE29D}"/>
                    </a:ext>
                  </a:extLst>
                </p14:cNvPr>
                <p14:cNvContentPartPr/>
                <p14:nvPr/>
              </p14:nvContentPartPr>
              <p14:xfrm>
                <a:off x="5316660" y="1657740"/>
                <a:ext cx="228600" cy="248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5BF5317-43D4-46D3-83DC-F5E78ECBE29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07660" y="1649100"/>
                  <a:ext cx="246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3D4265-5C25-4C7B-9730-70F34A400A2E}"/>
                    </a:ext>
                  </a:extLst>
                </p14:cNvPr>
                <p14:cNvContentPartPr/>
                <p14:nvPr/>
              </p14:nvContentPartPr>
              <p14:xfrm>
                <a:off x="7491060" y="1582860"/>
                <a:ext cx="135000" cy="208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3D4265-5C25-4C7B-9730-70F34A400A2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82420" y="1574220"/>
                  <a:ext cx="152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FC2E61-6A25-4888-B518-8528990BBC99}"/>
                    </a:ext>
                  </a:extLst>
                </p14:cNvPr>
                <p14:cNvContentPartPr/>
                <p14:nvPr/>
              </p14:nvContentPartPr>
              <p14:xfrm>
                <a:off x="7711380" y="1599420"/>
                <a:ext cx="232200" cy="216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FC2E61-6A25-4888-B518-8528990BBC9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2740" y="1590780"/>
                  <a:ext cx="249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C74256-FD82-4ADD-A359-4C32F6CFDB44}"/>
                    </a:ext>
                  </a:extLst>
                </p14:cNvPr>
                <p14:cNvContentPartPr/>
                <p14:nvPr/>
              </p14:nvContentPartPr>
              <p14:xfrm>
                <a:off x="7530660" y="1888860"/>
                <a:ext cx="443520" cy="19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C74256-FD82-4ADD-A359-4C32F6CFDB4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21660" y="1880220"/>
                  <a:ext cx="461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5811CF-CD49-4B0B-9F03-146BCA10A19D}"/>
                    </a:ext>
                  </a:extLst>
                </p14:cNvPr>
                <p14:cNvContentPartPr/>
                <p14:nvPr/>
              </p14:nvContentPartPr>
              <p14:xfrm>
                <a:off x="7623900" y="1990020"/>
                <a:ext cx="183240" cy="186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5811CF-CD49-4B0B-9F03-146BCA10A1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14900" y="1981380"/>
                  <a:ext cx="200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0F22744-4052-43A4-B265-0F125D6E42C9}"/>
                    </a:ext>
                  </a:extLst>
                </p14:cNvPr>
                <p14:cNvContentPartPr/>
                <p14:nvPr/>
              </p14:nvContentPartPr>
              <p14:xfrm>
                <a:off x="8058780" y="1727940"/>
                <a:ext cx="291960" cy="2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0F22744-4052-43A4-B265-0F125D6E42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50140" y="1718940"/>
                  <a:ext cx="30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742D055-4E17-4FA7-904F-E513CB15F4DC}"/>
                    </a:ext>
                  </a:extLst>
                </p14:cNvPr>
                <p14:cNvContentPartPr/>
                <p14:nvPr/>
              </p14:nvContentPartPr>
              <p14:xfrm>
                <a:off x="8451540" y="1671780"/>
                <a:ext cx="228240" cy="170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742D055-4E17-4FA7-904F-E513CB15F4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2900" y="1662780"/>
                  <a:ext cx="245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31D729E-D8FD-402B-9787-2D113F111369}"/>
                    </a:ext>
                  </a:extLst>
                </p14:cNvPr>
                <p14:cNvContentPartPr/>
                <p14:nvPr/>
              </p14:nvContentPartPr>
              <p14:xfrm>
                <a:off x="5532300" y="2817660"/>
                <a:ext cx="253440" cy="185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31D729E-D8FD-402B-9787-2D113F11136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23660" y="2808660"/>
                  <a:ext cx="27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0FB164-113E-4622-BC3B-938818BB6367}"/>
                    </a:ext>
                  </a:extLst>
                </p14:cNvPr>
                <p14:cNvContentPartPr/>
                <p14:nvPr/>
              </p14:nvContentPartPr>
              <p14:xfrm>
                <a:off x="5545260" y="3181980"/>
                <a:ext cx="294840" cy="20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0FB164-113E-4622-BC3B-938818BB636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36260" y="3173340"/>
                  <a:ext cx="312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94027A-A9AE-4102-8527-211C199EE1A8}"/>
                    </a:ext>
                  </a:extLst>
                </p14:cNvPr>
                <p14:cNvContentPartPr/>
                <p14:nvPr/>
              </p14:nvContentPartPr>
              <p14:xfrm>
                <a:off x="5557500" y="3338940"/>
                <a:ext cx="160200" cy="192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94027A-A9AE-4102-8527-211C199EE1A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48500" y="3330300"/>
                  <a:ext cx="177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713BA9B-3CE5-4FEF-8509-60CA72C125EB}"/>
                    </a:ext>
                  </a:extLst>
                </p14:cNvPr>
                <p14:cNvContentPartPr/>
                <p14:nvPr/>
              </p14:nvContentPartPr>
              <p14:xfrm>
                <a:off x="5845140" y="3262980"/>
                <a:ext cx="174960" cy="117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713BA9B-3CE5-4FEF-8509-60CA72C125E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36500" y="3253980"/>
                  <a:ext cx="19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D789B60-4A08-4FB8-82E4-BAF078389954}"/>
                    </a:ext>
                  </a:extLst>
                </p14:cNvPr>
                <p14:cNvContentPartPr/>
                <p14:nvPr/>
              </p14:nvContentPartPr>
              <p14:xfrm>
                <a:off x="5811300" y="2218980"/>
                <a:ext cx="430920" cy="460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D789B60-4A08-4FB8-82E4-BAF07838995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02660" y="2210340"/>
                  <a:ext cx="4485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1C1717-439B-4F60-8494-2658A9C042CF}"/>
                    </a:ext>
                  </a:extLst>
                </p14:cNvPr>
                <p14:cNvContentPartPr/>
                <p14:nvPr/>
              </p14:nvContentPartPr>
              <p14:xfrm>
                <a:off x="6405300" y="2207820"/>
                <a:ext cx="643320" cy="365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1C1717-439B-4F60-8494-2658A9C042C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96660" y="2198820"/>
                  <a:ext cx="660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3C109E-65E1-408C-83BD-B68AF0800FEA}"/>
                    </a:ext>
                  </a:extLst>
                </p14:cNvPr>
                <p14:cNvContentPartPr/>
                <p14:nvPr/>
              </p14:nvContentPartPr>
              <p14:xfrm>
                <a:off x="5998140" y="3041940"/>
                <a:ext cx="36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3C109E-65E1-408C-83BD-B68AF0800F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80500" y="30239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0E828D6-B922-40AC-882E-9D12C76F4398}"/>
                    </a:ext>
                  </a:extLst>
                </p14:cNvPr>
                <p14:cNvContentPartPr/>
                <p14:nvPr/>
              </p14:nvContentPartPr>
              <p14:xfrm>
                <a:off x="5972220" y="3041940"/>
                <a:ext cx="26280" cy="5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0E828D6-B922-40AC-882E-9D12C76F439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54580" y="3023940"/>
                  <a:ext cx="61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997EC39-913A-476C-B99A-4DA61AA20B78}"/>
                    </a:ext>
                  </a:extLst>
                </p14:cNvPr>
                <p14:cNvContentPartPr/>
                <p14:nvPr/>
              </p14:nvContentPartPr>
              <p14:xfrm>
                <a:off x="5070060" y="3018180"/>
                <a:ext cx="205560" cy="24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997EC39-913A-476C-B99A-4DA61AA20B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52420" y="3000540"/>
                  <a:ext cx="241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B9574F-A448-4F19-885C-108B06E24002}"/>
                    </a:ext>
                  </a:extLst>
                </p14:cNvPr>
                <p14:cNvContentPartPr/>
                <p14:nvPr/>
              </p14:nvContentPartPr>
              <p14:xfrm>
                <a:off x="4743540" y="2928180"/>
                <a:ext cx="170640" cy="206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B9574F-A448-4F19-885C-108B06E2400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25540" y="2910180"/>
                  <a:ext cx="20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F51A11-2AE9-4245-9F53-618D4AC79117}"/>
                    </a:ext>
                  </a:extLst>
                </p14:cNvPr>
                <p14:cNvContentPartPr/>
                <p14:nvPr/>
              </p14:nvContentPartPr>
              <p14:xfrm>
                <a:off x="6951060" y="2782740"/>
                <a:ext cx="180360" cy="226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F51A11-2AE9-4245-9F53-618D4AC791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942420" y="2773740"/>
                  <a:ext cx="198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30DF8B4-6CFF-4A1F-82DD-D54E1E316C15}"/>
                    </a:ext>
                  </a:extLst>
                </p14:cNvPr>
                <p14:cNvContentPartPr/>
                <p14:nvPr/>
              </p14:nvContentPartPr>
              <p14:xfrm>
                <a:off x="7239060" y="2834580"/>
                <a:ext cx="199080" cy="185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30DF8B4-6CFF-4A1F-82DD-D54E1E316C1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30060" y="2825580"/>
                  <a:ext cx="216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2C8CE9-E4CB-442D-A758-0DB44D2F8888}"/>
                    </a:ext>
                  </a:extLst>
                </p14:cNvPr>
                <p14:cNvContentPartPr/>
                <p14:nvPr/>
              </p14:nvContentPartPr>
              <p14:xfrm>
                <a:off x="6974100" y="3151380"/>
                <a:ext cx="467280" cy="52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2C8CE9-E4CB-442D-A758-0DB44D2F888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965460" y="3142740"/>
                  <a:ext cx="48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06E35C7-8142-4D17-BD85-C7D3CDFDBB91}"/>
                    </a:ext>
                  </a:extLst>
                </p14:cNvPr>
                <p14:cNvContentPartPr/>
                <p14:nvPr/>
              </p14:nvContentPartPr>
              <p14:xfrm>
                <a:off x="7097580" y="3306900"/>
                <a:ext cx="153360" cy="143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06E35C7-8142-4D17-BD85-C7D3CDFDBB9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088580" y="3298260"/>
                  <a:ext cx="171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93F9F05-0F08-4A1E-96DA-FF760F526F4A}"/>
                    </a:ext>
                  </a:extLst>
                </p14:cNvPr>
                <p14:cNvContentPartPr/>
                <p14:nvPr/>
              </p14:nvContentPartPr>
              <p14:xfrm>
                <a:off x="7345620" y="3225540"/>
                <a:ext cx="272880" cy="120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93F9F05-0F08-4A1E-96DA-FF760F526F4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36980" y="3216900"/>
                  <a:ext cx="290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17385A-DBCB-4AF5-8ECD-5A5A096B55D8}"/>
                    </a:ext>
                  </a:extLst>
                </p14:cNvPr>
                <p14:cNvContentPartPr/>
                <p14:nvPr/>
              </p14:nvContentPartPr>
              <p14:xfrm>
                <a:off x="7733700" y="2236260"/>
                <a:ext cx="212400" cy="342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17385A-DBCB-4AF5-8ECD-5A5A096B55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24700" y="2227260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9509B91-BA7A-4958-8584-EFB45F47D91F}"/>
                    </a:ext>
                  </a:extLst>
                </p14:cNvPr>
                <p14:cNvContentPartPr/>
                <p14:nvPr/>
              </p14:nvContentPartPr>
              <p14:xfrm>
                <a:off x="8094420" y="2207820"/>
                <a:ext cx="311400" cy="32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9509B91-BA7A-4958-8584-EFB45F47D91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85780" y="2198820"/>
                  <a:ext cx="329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4DE1811-CEC9-4BD8-8824-F7A72B43C312}"/>
                    </a:ext>
                  </a:extLst>
                </p14:cNvPr>
                <p14:cNvContentPartPr/>
                <p14:nvPr/>
              </p14:nvContentPartPr>
              <p14:xfrm>
                <a:off x="7675020" y="2688420"/>
                <a:ext cx="206280" cy="201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4DE1811-CEC9-4BD8-8824-F7A72B43C31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66020" y="2679780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2E88893-A639-4358-951C-5DCAA3D6A34D}"/>
                    </a:ext>
                  </a:extLst>
                </p14:cNvPr>
                <p14:cNvContentPartPr/>
                <p14:nvPr/>
              </p14:nvContentPartPr>
              <p14:xfrm>
                <a:off x="7992540" y="2735220"/>
                <a:ext cx="187560" cy="183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E88893-A639-4358-951C-5DCAA3D6A3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83540" y="2726220"/>
                  <a:ext cx="20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DDB0555-B3FC-48AE-A94A-AE586F34A0FC}"/>
                    </a:ext>
                  </a:extLst>
                </p14:cNvPr>
                <p14:cNvContentPartPr/>
                <p14:nvPr/>
              </p14:nvContentPartPr>
              <p14:xfrm>
                <a:off x="7734420" y="2959500"/>
                <a:ext cx="497520" cy="21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DDB0555-B3FC-48AE-A94A-AE586F34A0F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25780" y="2950860"/>
                  <a:ext cx="515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CE17D7-4382-4B85-B352-70C748A59D5A}"/>
                    </a:ext>
                  </a:extLst>
                </p14:cNvPr>
                <p14:cNvContentPartPr/>
                <p14:nvPr/>
              </p14:nvContentPartPr>
              <p14:xfrm>
                <a:off x="7869420" y="3067140"/>
                <a:ext cx="145800" cy="158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CE17D7-4382-4B85-B352-70C748A59D5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60780" y="3058140"/>
                  <a:ext cx="163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7D71914-A910-4466-858F-6633CEE8F755}"/>
                    </a:ext>
                  </a:extLst>
                </p14:cNvPr>
                <p14:cNvContentPartPr/>
                <p14:nvPr/>
              </p14:nvContentPartPr>
              <p14:xfrm>
                <a:off x="8147340" y="2997660"/>
                <a:ext cx="201600" cy="94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7D71914-A910-4466-858F-6633CEE8F75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38340" y="2989020"/>
                  <a:ext cx="219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43BECA-955F-4EA7-A28D-7C5896CEB0AF}"/>
                    </a:ext>
                  </a:extLst>
                </p14:cNvPr>
                <p14:cNvContentPartPr/>
                <p14:nvPr/>
              </p14:nvContentPartPr>
              <p14:xfrm>
                <a:off x="8545860" y="2608140"/>
                <a:ext cx="168480" cy="189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43BECA-955F-4EA7-A28D-7C5896CEB0A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37220" y="2599500"/>
                  <a:ext cx="186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14A00B-DB31-44D7-B4E1-B9845039DB7B}"/>
                    </a:ext>
                  </a:extLst>
                </p14:cNvPr>
                <p14:cNvContentPartPr/>
                <p14:nvPr/>
              </p14:nvContentPartPr>
              <p14:xfrm>
                <a:off x="8790300" y="2511300"/>
                <a:ext cx="145800" cy="135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14A00B-DB31-44D7-B4E1-B9845039DB7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81660" y="2502660"/>
                  <a:ext cx="163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653FE1F-F446-4D20-8EC6-B796D6E59943}"/>
                    </a:ext>
                  </a:extLst>
                </p14:cNvPr>
                <p14:cNvContentPartPr/>
                <p14:nvPr/>
              </p14:nvContentPartPr>
              <p14:xfrm>
                <a:off x="8938620" y="2703180"/>
                <a:ext cx="128520" cy="159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653FE1F-F446-4D20-8EC6-B796D6E5994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29620" y="2694540"/>
                  <a:ext cx="146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C7EA5C4-4631-480C-AEFD-0E4FB460C3B2}"/>
                    </a:ext>
                  </a:extLst>
                </p14:cNvPr>
                <p14:cNvContentPartPr/>
                <p14:nvPr/>
              </p14:nvContentPartPr>
              <p14:xfrm>
                <a:off x="8603820" y="2918460"/>
                <a:ext cx="492120" cy="21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C7EA5C4-4631-480C-AEFD-0E4FB460C3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94820" y="2909820"/>
                  <a:ext cx="509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BDDEE6D-9ABF-46AF-A58F-6AB55C427486}"/>
                    </a:ext>
                  </a:extLst>
                </p14:cNvPr>
                <p14:cNvContentPartPr/>
                <p14:nvPr/>
              </p14:nvContentPartPr>
              <p14:xfrm>
                <a:off x="8682660" y="3027900"/>
                <a:ext cx="102240" cy="150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BDDEE6D-9ABF-46AF-A58F-6AB55C42748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73660" y="3018900"/>
                  <a:ext cx="119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5E718A6-D424-4FCB-A622-1BFB9A3235BA}"/>
                    </a:ext>
                  </a:extLst>
                </p14:cNvPr>
                <p14:cNvContentPartPr/>
                <p14:nvPr/>
              </p14:nvContentPartPr>
              <p14:xfrm>
                <a:off x="8709660" y="3013500"/>
                <a:ext cx="118800" cy="4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5E718A6-D424-4FCB-A622-1BFB9A3235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660" y="3004500"/>
                  <a:ext cx="136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84CBF21-0730-4D51-BBF9-EC185DDFEB33}"/>
                    </a:ext>
                  </a:extLst>
                </p14:cNvPr>
                <p14:cNvContentPartPr/>
                <p14:nvPr/>
              </p14:nvContentPartPr>
              <p14:xfrm>
                <a:off x="8943300" y="2968140"/>
                <a:ext cx="185040" cy="107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84CBF21-0730-4D51-BBF9-EC185DDFEB3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34660" y="2959500"/>
                  <a:ext cx="202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5BEACE-E7AB-4D5D-A38E-E0CE6578B53E}"/>
                    </a:ext>
                  </a:extLst>
                </p14:cNvPr>
                <p14:cNvContentPartPr/>
                <p14:nvPr/>
              </p14:nvContentPartPr>
              <p14:xfrm>
                <a:off x="6579540" y="3071460"/>
                <a:ext cx="208080" cy="26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5BEACE-E7AB-4D5D-A38E-E0CE6578B53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61900" y="3053460"/>
                  <a:ext cx="243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672B9A6-4A98-4BBC-9438-06FFCC3487FB}"/>
                    </a:ext>
                  </a:extLst>
                </p14:cNvPr>
                <p14:cNvContentPartPr/>
                <p14:nvPr/>
              </p14:nvContentPartPr>
              <p14:xfrm>
                <a:off x="5195700" y="3650700"/>
                <a:ext cx="244800" cy="172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672B9A6-4A98-4BBC-9438-06FFCC3487F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77700" y="3633060"/>
                  <a:ext cx="280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DD8759C-765D-410F-A4A3-5A7DA31716C8}"/>
                    </a:ext>
                  </a:extLst>
                </p14:cNvPr>
                <p14:cNvContentPartPr/>
                <p14:nvPr/>
              </p14:nvContentPartPr>
              <p14:xfrm>
                <a:off x="5758740" y="3641340"/>
                <a:ext cx="232200" cy="141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DD8759C-765D-410F-A4A3-5A7DA31716C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40740" y="3623340"/>
                  <a:ext cx="26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488C30B-1DE1-4F2D-B0AF-5E7F30E36A92}"/>
                    </a:ext>
                  </a:extLst>
                </p14:cNvPr>
                <p14:cNvContentPartPr/>
                <p14:nvPr/>
              </p14:nvContentPartPr>
              <p14:xfrm>
                <a:off x="7131060" y="3577980"/>
                <a:ext cx="193680" cy="240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488C30B-1DE1-4F2D-B0AF-5E7F30E36A9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13420" y="3560340"/>
                  <a:ext cx="229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D8D9E35-023B-4731-9761-A3740BB0F397}"/>
                    </a:ext>
                  </a:extLst>
                </p14:cNvPr>
                <p14:cNvContentPartPr/>
                <p14:nvPr/>
              </p14:nvContentPartPr>
              <p14:xfrm>
                <a:off x="7437060" y="3589500"/>
                <a:ext cx="234360" cy="164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D8D9E35-023B-4731-9761-A3740BB0F3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19420" y="3571500"/>
                  <a:ext cx="27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D349B43-2618-4807-ADC6-875B77B4C24B}"/>
                    </a:ext>
                  </a:extLst>
                </p14:cNvPr>
                <p14:cNvContentPartPr/>
                <p14:nvPr/>
              </p14:nvContentPartPr>
              <p14:xfrm>
                <a:off x="7966620" y="3435060"/>
                <a:ext cx="170640" cy="264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D349B43-2618-4807-ADC6-875B77B4C24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48620" y="3417420"/>
                  <a:ext cx="206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7F1EDB1-3F6E-4560-BDA1-6250AE2C66E8}"/>
                    </a:ext>
                  </a:extLst>
                </p14:cNvPr>
                <p14:cNvContentPartPr/>
                <p14:nvPr/>
              </p14:nvContentPartPr>
              <p14:xfrm>
                <a:off x="8251380" y="3428940"/>
                <a:ext cx="663480" cy="249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7F1EDB1-3F6E-4560-BDA1-6250AE2C66E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33740" y="3411300"/>
                  <a:ext cx="699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0B993AF-FCB1-4B8F-9E1D-2F5074C3778C}"/>
                    </a:ext>
                  </a:extLst>
                </p14:cNvPr>
                <p14:cNvContentPartPr/>
                <p14:nvPr/>
              </p14:nvContentPartPr>
              <p14:xfrm>
                <a:off x="8950140" y="3474300"/>
                <a:ext cx="120600" cy="192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0B993AF-FCB1-4B8F-9E1D-2F5074C377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932500" y="3456300"/>
                  <a:ext cx="156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F7AED6A-0D09-4546-87C2-0FF002DFC44A}"/>
                    </a:ext>
                  </a:extLst>
                </p14:cNvPr>
                <p14:cNvContentPartPr/>
                <p14:nvPr/>
              </p14:nvContentPartPr>
              <p14:xfrm>
                <a:off x="6330060" y="2948700"/>
                <a:ext cx="213480" cy="172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F7AED6A-0D09-4546-87C2-0FF002DFC4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12060" y="2930700"/>
                  <a:ext cx="249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4020A5F-74C5-4C42-8612-4C9DC17E064C}"/>
                    </a:ext>
                  </a:extLst>
                </p14:cNvPr>
                <p14:cNvContentPartPr/>
                <p14:nvPr/>
              </p14:nvContentPartPr>
              <p14:xfrm>
                <a:off x="7580700" y="2648820"/>
                <a:ext cx="110160" cy="74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4020A5F-74C5-4C42-8612-4C9DC17E064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562700" y="2630820"/>
                  <a:ext cx="145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33A445C-6143-4D6D-9CD8-29F26E1BBCF1}"/>
                    </a:ext>
                  </a:extLst>
                </p14:cNvPr>
                <p14:cNvContentPartPr/>
                <p14:nvPr/>
              </p14:nvContentPartPr>
              <p14:xfrm>
                <a:off x="7322220" y="2340300"/>
                <a:ext cx="242280" cy="200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33A445C-6143-4D6D-9CD8-29F26E1BBC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304580" y="2322660"/>
                  <a:ext cx="277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4D6AB09-49A8-4A3C-A3B6-90863D493AFE}"/>
                    </a:ext>
                  </a:extLst>
                </p14:cNvPr>
                <p14:cNvContentPartPr/>
                <p14:nvPr/>
              </p14:nvContentPartPr>
              <p14:xfrm>
                <a:off x="8618220" y="2467740"/>
                <a:ext cx="56160" cy="140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4D6AB09-49A8-4A3C-A3B6-90863D493AF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00220" y="2449740"/>
                  <a:ext cx="91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5CB5DE7-1EAC-4ABC-8479-E2AF74DB2FB8}"/>
                    </a:ext>
                  </a:extLst>
                </p14:cNvPr>
                <p14:cNvContentPartPr/>
                <p14:nvPr/>
              </p14:nvContentPartPr>
              <p14:xfrm>
                <a:off x="8590860" y="2255700"/>
                <a:ext cx="145080" cy="150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5CB5DE7-1EAC-4ABC-8479-E2AF74DB2FB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72860" y="2237700"/>
                  <a:ext cx="180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3514B08-D71A-4156-B476-0F0AFDBA1F67}"/>
                    </a:ext>
                  </a:extLst>
                </p14:cNvPr>
                <p14:cNvContentPartPr/>
                <p14:nvPr/>
              </p14:nvContentPartPr>
              <p14:xfrm>
                <a:off x="8973180" y="2436780"/>
                <a:ext cx="122400" cy="8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3514B08-D71A-4156-B476-0F0AFDBA1F6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55540" y="2418780"/>
                  <a:ext cx="158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E1483E6-9974-409B-8B71-A49414212DDC}"/>
                    </a:ext>
                  </a:extLst>
                </p14:cNvPr>
                <p14:cNvContentPartPr/>
                <p14:nvPr/>
              </p14:nvContentPartPr>
              <p14:xfrm>
                <a:off x="9208260" y="2306460"/>
                <a:ext cx="138960" cy="364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E1483E6-9974-409B-8B71-A49414212D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90260" y="2288820"/>
                  <a:ext cx="174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E7E8C77-560B-4DEE-8D05-7B90B15552D3}"/>
                    </a:ext>
                  </a:extLst>
                </p14:cNvPr>
                <p14:cNvContentPartPr/>
                <p14:nvPr/>
              </p14:nvContentPartPr>
              <p14:xfrm>
                <a:off x="9437220" y="2515620"/>
                <a:ext cx="209160" cy="223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E7E8C77-560B-4DEE-8D05-7B90B15552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19580" y="2497620"/>
                  <a:ext cx="244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96547A5-9001-45C2-ACDB-35E22A1BEBB4}"/>
                    </a:ext>
                  </a:extLst>
                </p14:cNvPr>
                <p14:cNvContentPartPr/>
                <p14:nvPr/>
              </p14:nvContentPartPr>
              <p14:xfrm>
                <a:off x="8293860" y="829740"/>
                <a:ext cx="95760" cy="294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96547A5-9001-45C2-ACDB-35E22A1BEBB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75860" y="811740"/>
                  <a:ext cx="131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CA71498-412A-4320-B37A-03C8A5998CA3}"/>
                    </a:ext>
                  </a:extLst>
                </p14:cNvPr>
                <p14:cNvContentPartPr/>
                <p14:nvPr/>
              </p14:nvContentPartPr>
              <p14:xfrm>
                <a:off x="8474580" y="922260"/>
                <a:ext cx="190800" cy="161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CA71498-412A-4320-B37A-03C8A5998CA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56940" y="904620"/>
                  <a:ext cx="226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77B2A8A-51B5-4B71-980B-24EEA5ED058F}"/>
                    </a:ext>
                  </a:extLst>
                </p14:cNvPr>
                <p14:cNvContentPartPr/>
                <p14:nvPr/>
              </p14:nvContentPartPr>
              <p14:xfrm>
                <a:off x="8652780" y="864300"/>
                <a:ext cx="121680" cy="271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77B2A8A-51B5-4B71-980B-24EEA5ED058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634780" y="846660"/>
                  <a:ext cx="157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CDB39A-6EB0-4718-9EA5-9A9C1E5D60D5}"/>
                    </a:ext>
                  </a:extLst>
                </p14:cNvPr>
                <p14:cNvContentPartPr/>
                <p14:nvPr/>
              </p14:nvContentPartPr>
              <p14:xfrm>
                <a:off x="8836740" y="769980"/>
                <a:ext cx="144720" cy="85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CDB39A-6EB0-4718-9EA5-9A9C1E5D60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818740" y="751980"/>
                  <a:ext cx="18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9D04126-EF12-4FEB-B20A-4A849362CCB8}"/>
                    </a:ext>
                  </a:extLst>
                </p14:cNvPr>
                <p14:cNvContentPartPr/>
                <p14:nvPr/>
              </p14:nvContentPartPr>
              <p14:xfrm>
                <a:off x="8717220" y="1739100"/>
                <a:ext cx="104400" cy="8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9D04126-EF12-4FEB-B20A-4A849362CCB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99220" y="1721460"/>
                  <a:ext cx="140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0AB01E-E93C-4697-86E2-1957401D793A}"/>
                    </a:ext>
                  </a:extLst>
                </p14:cNvPr>
                <p14:cNvContentPartPr/>
                <p14:nvPr/>
              </p14:nvContentPartPr>
              <p14:xfrm>
                <a:off x="8953740" y="1657020"/>
                <a:ext cx="176760" cy="142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0AB01E-E93C-4697-86E2-1957401D79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35740" y="1639380"/>
                  <a:ext cx="212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973A87-7A53-4124-9EF3-45A308A92DEB}"/>
                    </a:ext>
                  </a:extLst>
                </p14:cNvPr>
                <p14:cNvContentPartPr/>
                <p14:nvPr/>
              </p14:nvContentPartPr>
              <p14:xfrm>
                <a:off x="9090540" y="1655940"/>
                <a:ext cx="165240" cy="164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973A87-7A53-4124-9EF3-45A308A92D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72540" y="1638300"/>
                  <a:ext cx="200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739903-42E7-423F-A887-7F708A790C5C}"/>
                    </a:ext>
                  </a:extLst>
                </p14:cNvPr>
                <p14:cNvContentPartPr/>
                <p14:nvPr/>
              </p14:nvContentPartPr>
              <p14:xfrm>
                <a:off x="8741340" y="1565940"/>
                <a:ext cx="119880" cy="305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739903-42E7-423F-A887-7F708A790C5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723340" y="1548300"/>
                  <a:ext cx="155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C7E55A6-67F3-4D48-8804-215D2D982D09}"/>
                    </a:ext>
                  </a:extLst>
                </p14:cNvPr>
                <p14:cNvContentPartPr/>
                <p14:nvPr/>
              </p14:nvContentPartPr>
              <p14:xfrm>
                <a:off x="9008820" y="1623900"/>
                <a:ext cx="84240" cy="253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C7E55A6-67F3-4D48-8804-215D2D982D0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91180" y="1606260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88161CB-1BFB-4C31-8C74-A480C5844AB1}"/>
                    </a:ext>
                  </a:extLst>
                </p14:cNvPr>
                <p14:cNvContentPartPr/>
                <p14:nvPr/>
              </p14:nvContentPartPr>
              <p14:xfrm>
                <a:off x="9128340" y="1431660"/>
                <a:ext cx="19440" cy="168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88161CB-1BFB-4C31-8C74-A480C5844AB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110340" y="1414020"/>
                  <a:ext cx="55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8106AEE-D4BD-44A4-B5AD-B20695E8087A}"/>
                    </a:ext>
                  </a:extLst>
                </p14:cNvPr>
                <p14:cNvContentPartPr/>
                <p14:nvPr/>
              </p14:nvContentPartPr>
              <p14:xfrm>
                <a:off x="8881020" y="2217180"/>
                <a:ext cx="124560" cy="97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8106AEE-D4BD-44A4-B5AD-B20695E8087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863020" y="2199540"/>
                  <a:ext cx="160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8F9ED82-9FE7-4251-B2D0-11FC35B415E5}"/>
                    </a:ext>
                  </a:extLst>
                </p14:cNvPr>
                <p14:cNvContentPartPr/>
                <p14:nvPr/>
              </p14:nvContentPartPr>
              <p14:xfrm>
                <a:off x="8956980" y="2188740"/>
                <a:ext cx="73440" cy="170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8F9ED82-9FE7-4251-B2D0-11FC35B415E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938980" y="2170740"/>
                  <a:ext cx="109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5C8F6F7-DB25-4BF9-889F-1EAC161C6A51}"/>
                    </a:ext>
                  </a:extLst>
                </p14:cNvPr>
                <p14:cNvContentPartPr/>
                <p14:nvPr/>
              </p14:nvContentPartPr>
              <p14:xfrm>
                <a:off x="8790300" y="2161020"/>
                <a:ext cx="72720" cy="214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5C8F6F7-DB25-4BF9-889F-1EAC161C6A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772660" y="2143020"/>
                  <a:ext cx="108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DC03CB9-D1B0-426A-8762-02212AFD4546}"/>
                    </a:ext>
                  </a:extLst>
                </p14:cNvPr>
                <p14:cNvContentPartPr/>
                <p14:nvPr/>
              </p14:nvContentPartPr>
              <p14:xfrm>
                <a:off x="9099180" y="2116740"/>
                <a:ext cx="266040" cy="225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DC03CB9-D1B0-426A-8762-02212AFD454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81540" y="2099100"/>
                  <a:ext cx="301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6127AA9-A848-4274-8476-F67486DA57BD}"/>
                    </a:ext>
                  </a:extLst>
                </p14:cNvPr>
                <p14:cNvContentPartPr/>
                <p14:nvPr/>
              </p14:nvContentPartPr>
              <p14:xfrm>
                <a:off x="5965740" y="4263420"/>
                <a:ext cx="285840" cy="227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6127AA9-A848-4274-8476-F67486DA57B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947740" y="4245420"/>
                  <a:ext cx="321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F072952-C454-4748-AD7E-490E36485A71}"/>
                    </a:ext>
                  </a:extLst>
                </p14:cNvPr>
                <p14:cNvContentPartPr/>
                <p14:nvPr/>
              </p14:nvContentPartPr>
              <p14:xfrm>
                <a:off x="6140700" y="4044540"/>
                <a:ext cx="14760" cy="152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F072952-C454-4748-AD7E-490E36485A7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123060" y="4026540"/>
                  <a:ext cx="50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D924E1-6D7B-4CF3-8D4D-F3144CD42AD3}"/>
                    </a:ext>
                  </a:extLst>
                </p14:cNvPr>
                <p14:cNvContentPartPr/>
                <p14:nvPr/>
              </p14:nvContentPartPr>
              <p14:xfrm>
                <a:off x="6156540" y="4063980"/>
                <a:ext cx="264600" cy="217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D924E1-6D7B-4CF3-8D4D-F3144CD42AD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38540" y="4046340"/>
                  <a:ext cx="300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7914E72-259B-4251-98DD-C5E017C6A32D}"/>
                    </a:ext>
                  </a:extLst>
                </p14:cNvPr>
                <p14:cNvContentPartPr/>
                <p14:nvPr/>
              </p14:nvContentPartPr>
              <p14:xfrm>
                <a:off x="6660900" y="4293660"/>
                <a:ext cx="190080" cy="211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7914E72-259B-4251-98DD-C5E017C6A32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642900" y="4275660"/>
                  <a:ext cx="225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8D3927A-240F-4C9F-B4D0-4AB84BAB784A}"/>
                    </a:ext>
                  </a:extLst>
                </p14:cNvPr>
                <p14:cNvContentPartPr/>
                <p14:nvPr/>
              </p14:nvContentPartPr>
              <p14:xfrm>
                <a:off x="6438060" y="4405260"/>
                <a:ext cx="44640" cy="31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8D3927A-240F-4C9F-B4D0-4AB84BAB78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20420" y="4387620"/>
                  <a:ext cx="80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819051A-5B72-40C3-9259-B3C7BE8AD712}"/>
                    </a:ext>
                  </a:extLst>
                </p14:cNvPr>
                <p14:cNvContentPartPr/>
                <p14:nvPr/>
              </p14:nvContentPartPr>
              <p14:xfrm>
                <a:off x="5899140" y="4628100"/>
                <a:ext cx="1059120" cy="49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819051A-5B72-40C3-9259-B3C7BE8AD71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881500" y="4610460"/>
                  <a:ext cx="1094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5A7C227-3325-4AA0-BA17-6B79535DD669}"/>
                    </a:ext>
                  </a:extLst>
                </p14:cNvPr>
                <p14:cNvContentPartPr/>
                <p14:nvPr/>
              </p14:nvContentPartPr>
              <p14:xfrm>
                <a:off x="526500" y="3759420"/>
                <a:ext cx="40680" cy="241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5A7C227-3325-4AA0-BA17-6B79535DD66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8860" y="3741420"/>
                  <a:ext cx="76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6E7DC4A-B36F-4B57-87F0-A233717B7ADF}"/>
                    </a:ext>
                  </a:extLst>
                </p14:cNvPr>
                <p14:cNvContentPartPr/>
                <p14:nvPr/>
              </p14:nvContentPartPr>
              <p14:xfrm>
                <a:off x="559260" y="3769500"/>
                <a:ext cx="189000" cy="163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6E7DC4A-B36F-4B57-87F0-A233717B7A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1620" y="3751860"/>
                  <a:ext cx="224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9128740-549D-41F1-9DB8-BC62B9B6AE40}"/>
                    </a:ext>
                  </a:extLst>
                </p14:cNvPr>
                <p14:cNvContentPartPr/>
                <p14:nvPr/>
              </p14:nvContentPartPr>
              <p14:xfrm>
                <a:off x="571860" y="3854460"/>
                <a:ext cx="605880" cy="134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9128740-549D-41F1-9DB8-BC62B9B6AE4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4220" y="3836460"/>
                  <a:ext cx="641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AB4AA19-1545-4754-8568-0302419FBF15}"/>
                    </a:ext>
                  </a:extLst>
                </p14:cNvPr>
                <p14:cNvContentPartPr/>
                <p14:nvPr/>
              </p14:nvContentPartPr>
              <p14:xfrm>
                <a:off x="1110780" y="3934020"/>
                <a:ext cx="162000" cy="4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AB4AA19-1545-4754-8568-0302419FBF1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93140" y="3916380"/>
                  <a:ext cx="19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F555B73-237C-497A-BDC9-54CAFA2D54D6}"/>
                    </a:ext>
                  </a:extLst>
                </p14:cNvPr>
                <p14:cNvContentPartPr/>
                <p14:nvPr/>
              </p14:nvContentPartPr>
              <p14:xfrm>
                <a:off x="1439100" y="3698580"/>
                <a:ext cx="28440" cy="216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F555B73-237C-497A-BDC9-54CAFA2D54D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421100" y="3680580"/>
                  <a:ext cx="64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6A5145B-CBE6-4DBF-9D0C-0E7C5983CB49}"/>
                    </a:ext>
                  </a:extLst>
                </p14:cNvPr>
                <p14:cNvContentPartPr/>
                <p14:nvPr/>
              </p14:nvContentPartPr>
              <p14:xfrm>
                <a:off x="1553580" y="3770580"/>
                <a:ext cx="156240" cy="164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6A5145B-CBE6-4DBF-9D0C-0E7C5983CB4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535580" y="3752940"/>
                  <a:ext cx="191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CF2CD4D-8B62-4D30-AD57-F695DF700740}"/>
                    </a:ext>
                  </a:extLst>
                </p14:cNvPr>
                <p14:cNvContentPartPr/>
                <p14:nvPr/>
              </p14:nvContentPartPr>
              <p14:xfrm>
                <a:off x="1810620" y="3741060"/>
                <a:ext cx="209520" cy="453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CF2CD4D-8B62-4D30-AD57-F695DF7007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792620" y="3723060"/>
                  <a:ext cx="245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D7FD31C-77B5-4842-9E05-3F2FAA63C77E}"/>
                    </a:ext>
                  </a:extLst>
                </p14:cNvPr>
                <p14:cNvContentPartPr/>
                <p14:nvPr/>
              </p14:nvContentPartPr>
              <p14:xfrm>
                <a:off x="2186820" y="3643860"/>
                <a:ext cx="210600" cy="243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D7FD31C-77B5-4842-9E05-3F2FAA63C77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169180" y="3625860"/>
                  <a:ext cx="246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AC19742-B735-4A17-839C-19E4FAA436B5}"/>
                    </a:ext>
                  </a:extLst>
                </p14:cNvPr>
                <p14:cNvContentPartPr/>
                <p14:nvPr/>
              </p14:nvContentPartPr>
              <p14:xfrm>
                <a:off x="2096100" y="3971460"/>
                <a:ext cx="208440" cy="185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AC19742-B735-4A17-839C-19E4FAA436B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078460" y="3953460"/>
                  <a:ext cx="244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BC3C671-CBB2-4900-9722-F14F7D3ABA30}"/>
                    </a:ext>
                  </a:extLst>
                </p14:cNvPr>
                <p14:cNvContentPartPr/>
                <p14:nvPr/>
              </p14:nvContentPartPr>
              <p14:xfrm>
                <a:off x="2832660" y="3746460"/>
                <a:ext cx="160200" cy="177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BC3C671-CBB2-4900-9722-F14F7D3ABA3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815020" y="3728820"/>
                  <a:ext cx="195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2587A20-157A-46D9-B6CF-BF41835E59A4}"/>
                    </a:ext>
                  </a:extLst>
                </p14:cNvPr>
                <p14:cNvContentPartPr/>
                <p14:nvPr/>
              </p14:nvContentPartPr>
              <p14:xfrm>
                <a:off x="3067740" y="3734580"/>
                <a:ext cx="367200" cy="255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2587A20-157A-46D9-B6CF-BF41835E59A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049740" y="3716580"/>
                  <a:ext cx="402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B387926-6A6C-4A7A-A583-50C24F711ADF}"/>
                    </a:ext>
                  </a:extLst>
                </p14:cNvPr>
                <p14:cNvContentPartPr/>
                <p14:nvPr/>
              </p14:nvContentPartPr>
              <p14:xfrm>
                <a:off x="2005020" y="4472940"/>
                <a:ext cx="40680" cy="247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B387926-6A6C-4A7A-A583-50C24F711AD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987380" y="4454940"/>
                  <a:ext cx="76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B7E552B-D804-4F38-B1D2-A51670E47EF0}"/>
                    </a:ext>
                  </a:extLst>
                </p14:cNvPr>
                <p14:cNvContentPartPr/>
                <p14:nvPr/>
              </p14:nvContentPartPr>
              <p14:xfrm>
                <a:off x="2113740" y="4576620"/>
                <a:ext cx="160920" cy="112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B7E552B-D804-4F38-B1D2-A51670E47EF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096100" y="4558980"/>
                  <a:ext cx="196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627F0C2-0CE7-497A-95E7-6782F4C5777C}"/>
                    </a:ext>
                  </a:extLst>
                </p14:cNvPr>
                <p14:cNvContentPartPr/>
                <p14:nvPr/>
              </p14:nvContentPartPr>
              <p14:xfrm>
                <a:off x="2380500" y="4547820"/>
                <a:ext cx="109800" cy="295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627F0C2-0CE7-497A-95E7-6782F4C5777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362500" y="4529820"/>
                  <a:ext cx="145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9602070-AD3B-481B-A513-F86603F4B06A}"/>
                    </a:ext>
                  </a:extLst>
                </p14:cNvPr>
                <p14:cNvContentPartPr/>
                <p14:nvPr/>
              </p14:nvContentPartPr>
              <p14:xfrm>
                <a:off x="2750940" y="4465380"/>
                <a:ext cx="189000" cy="193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9602070-AD3B-481B-A513-F86603F4B06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732940" y="4447380"/>
                  <a:ext cx="224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F637CA-0058-4A40-9317-282F3285CA5E}"/>
                    </a:ext>
                  </a:extLst>
                </p14:cNvPr>
                <p14:cNvContentPartPr/>
                <p14:nvPr/>
              </p14:nvContentPartPr>
              <p14:xfrm>
                <a:off x="2516940" y="4727460"/>
                <a:ext cx="88200" cy="982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F637CA-0058-4A40-9317-282F3285CA5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99300" y="4709820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F58B6CD-D3DC-4656-A117-7350810F7EA3}"/>
                    </a:ext>
                  </a:extLst>
                </p14:cNvPr>
                <p14:cNvContentPartPr/>
                <p14:nvPr/>
              </p14:nvContentPartPr>
              <p14:xfrm>
                <a:off x="2566260" y="4665900"/>
                <a:ext cx="220680" cy="225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F58B6CD-D3DC-4656-A117-7350810F7E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48260" y="4648260"/>
                  <a:ext cx="256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4063E66-5317-4012-862D-9C5EC8177066}"/>
                    </a:ext>
                  </a:extLst>
                </p14:cNvPr>
                <p14:cNvContentPartPr/>
                <p14:nvPr/>
              </p14:nvContentPartPr>
              <p14:xfrm>
                <a:off x="2762460" y="4806300"/>
                <a:ext cx="157320" cy="144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4063E66-5317-4012-862D-9C5EC817706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744820" y="4788660"/>
                  <a:ext cx="192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E94A0E2-4485-47E1-98A0-BFDBF5BB4381}"/>
                    </a:ext>
                  </a:extLst>
                </p14:cNvPr>
                <p14:cNvContentPartPr/>
                <p14:nvPr/>
              </p14:nvContentPartPr>
              <p14:xfrm>
                <a:off x="6635340" y="1602300"/>
                <a:ext cx="243000" cy="124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E94A0E2-4485-47E1-98A0-BFDBF5BB438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17700" y="1584660"/>
                  <a:ext cx="278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DBC73FD-9389-4690-A1E4-6CE4C8E295C7}"/>
                    </a:ext>
                  </a:extLst>
                </p14:cNvPr>
                <p14:cNvContentPartPr/>
                <p14:nvPr/>
              </p14:nvContentPartPr>
              <p14:xfrm>
                <a:off x="7325460" y="1668900"/>
                <a:ext cx="236160" cy="148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DBC73FD-9389-4690-A1E4-6CE4C8E295C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307460" y="1651260"/>
                  <a:ext cx="271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E2CBA65-B1E2-47F1-9D20-1AF086E1BC0C}"/>
                    </a:ext>
                  </a:extLst>
                </p14:cNvPr>
                <p14:cNvContentPartPr/>
                <p14:nvPr/>
              </p14:nvContentPartPr>
              <p14:xfrm>
                <a:off x="1374660" y="1435620"/>
                <a:ext cx="365040" cy="122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E2CBA65-B1E2-47F1-9D20-1AF086E1BC0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356660" y="1417980"/>
                  <a:ext cx="400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16E7C96-3472-4809-8AAD-F0AEA9492220}"/>
                    </a:ext>
                  </a:extLst>
                </p14:cNvPr>
                <p14:cNvContentPartPr/>
                <p14:nvPr/>
              </p14:nvContentPartPr>
              <p14:xfrm>
                <a:off x="2109060" y="1458660"/>
                <a:ext cx="389880" cy="170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16E7C96-3472-4809-8AAD-F0AEA949222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091420" y="1440660"/>
                  <a:ext cx="425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C6A298E-583E-4951-843B-B6BB3C362F48}"/>
                    </a:ext>
                  </a:extLst>
                </p14:cNvPr>
                <p14:cNvContentPartPr/>
                <p14:nvPr/>
              </p14:nvContentPartPr>
              <p14:xfrm>
                <a:off x="4993380" y="1464780"/>
                <a:ext cx="726480" cy="590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C6A298E-583E-4951-843B-B6BB3C362F4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975740" y="1447140"/>
                  <a:ext cx="7621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412960A-3D1E-47BE-B7ED-EEEA024184F3}"/>
                    </a:ext>
                  </a:extLst>
                </p14:cNvPr>
                <p14:cNvContentPartPr/>
                <p14:nvPr/>
              </p14:nvContentPartPr>
              <p14:xfrm>
                <a:off x="8301420" y="1526340"/>
                <a:ext cx="434880" cy="429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412960A-3D1E-47BE-B7ED-EEEA024184F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83780" y="1508700"/>
                  <a:ext cx="470520" cy="4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538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E93D363-805C-4B55-9A20-6DA31AF26D7D}"/>
              </a:ext>
            </a:extLst>
          </p:cNvPr>
          <p:cNvGrpSpPr/>
          <p:nvPr/>
        </p:nvGrpSpPr>
        <p:grpSpPr>
          <a:xfrm>
            <a:off x="786420" y="1808580"/>
            <a:ext cx="621000" cy="562680"/>
            <a:chOff x="786420" y="1808580"/>
            <a:chExt cx="62100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888651-9BDB-4CD5-9FE5-0BE4FDA6A660}"/>
                    </a:ext>
                  </a:extLst>
                </p14:cNvPr>
                <p14:cNvContentPartPr/>
                <p14:nvPr/>
              </p14:nvContentPartPr>
              <p14:xfrm>
                <a:off x="786420" y="1808580"/>
                <a:ext cx="259560" cy="173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888651-9BDB-4CD5-9FE5-0BE4FDA6A6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420" y="1799580"/>
                  <a:ext cx="277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5C6AF7-7AD5-4546-9574-F7E92F83D686}"/>
                    </a:ext>
                  </a:extLst>
                </p14:cNvPr>
                <p14:cNvContentPartPr/>
                <p14:nvPr/>
              </p14:nvContentPartPr>
              <p14:xfrm>
                <a:off x="886860" y="2056260"/>
                <a:ext cx="307080" cy="1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5C6AF7-7AD5-4546-9574-F7E92F83D6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220" y="2047260"/>
                  <a:ext cx="324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627192-2826-4BC9-A2C8-CD36C435D885}"/>
                    </a:ext>
                  </a:extLst>
                </p14:cNvPr>
                <p14:cNvContentPartPr/>
                <p14:nvPr/>
              </p14:nvContentPartPr>
              <p14:xfrm>
                <a:off x="1016100" y="2197020"/>
                <a:ext cx="199440" cy="17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627192-2826-4BC9-A2C8-CD36C435D8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460" y="2188380"/>
                  <a:ext cx="217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6402EA-991D-407D-8EC7-94A73D4073C8}"/>
                    </a:ext>
                  </a:extLst>
                </p14:cNvPr>
                <p14:cNvContentPartPr/>
                <p14:nvPr/>
              </p14:nvContentPartPr>
              <p14:xfrm>
                <a:off x="1244700" y="2115300"/>
                <a:ext cx="9360" cy="12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6402EA-991D-407D-8EC7-94A73D4073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5700" y="2106300"/>
                  <a:ext cx="27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703CDC-F8EE-4BC6-A54E-24A59ED612D1}"/>
                    </a:ext>
                  </a:extLst>
                </p14:cNvPr>
                <p14:cNvContentPartPr/>
                <p14:nvPr/>
              </p14:nvContentPartPr>
              <p14:xfrm>
                <a:off x="1260180" y="2119620"/>
                <a:ext cx="147240" cy="9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703CDC-F8EE-4BC6-A54E-24A59ED61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1540" y="2110620"/>
                  <a:ext cx="1648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F4DA1F-C778-481A-B078-0DED74419D66}"/>
              </a:ext>
            </a:extLst>
          </p:cNvPr>
          <p:cNvGrpSpPr/>
          <p:nvPr/>
        </p:nvGrpSpPr>
        <p:grpSpPr>
          <a:xfrm>
            <a:off x="1617300" y="1829100"/>
            <a:ext cx="340920" cy="207360"/>
            <a:chOff x="1617300" y="1829100"/>
            <a:chExt cx="3409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D458A8-9F0F-4858-AD0A-3C98A9A95727}"/>
                    </a:ext>
                  </a:extLst>
                </p14:cNvPr>
                <p14:cNvContentPartPr/>
                <p14:nvPr/>
              </p14:nvContentPartPr>
              <p14:xfrm>
                <a:off x="1617300" y="1931340"/>
                <a:ext cx="109080" cy="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D458A8-9F0F-4858-AD0A-3C98A9A957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8300" y="1922700"/>
                  <a:ext cx="126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A30137-797D-4538-B7F2-8158E861FF28}"/>
                    </a:ext>
                  </a:extLst>
                </p14:cNvPr>
                <p14:cNvContentPartPr/>
                <p14:nvPr/>
              </p14:nvContentPartPr>
              <p14:xfrm>
                <a:off x="1645020" y="2026020"/>
                <a:ext cx="12276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A30137-797D-4538-B7F2-8158E861FF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6380" y="2017020"/>
                  <a:ext cx="14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C9574-FD3E-40D2-8CD6-41785F90165B}"/>
                    </a:ext>
                  </a:extLst>
                </p14:cNvPr>
                <p14:cNvContentPartPr/>
                <p14:nvPr/>
              </p14:nvContentPartPr>
              <p14:xfrm>
                <a:off x="1929060" y="1829100"/>
                <a:ext cx="29160" cy="20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C9574-FD3E-40D2-8CD6-41785F9016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0420" y="1820460"/>
                  <a:ext cx="4680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2413C3-33E3-4DEA-8402-19BA5713AFCB}"/>
                  </a:ext>
                </a:extLst>
              </p14:cNvPr>
              <p14:cNvContentPartPr/>
              <p14:nvPr/>
            </p14:nvContentPartPr>
            <p14:xfrm>
              <a:off x="3951180" y="1538220"/>
              <a:ext cx="179280" cy="99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72413C3-33E3-4DEA-8402-19BA5713AF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2540" y="1529580"/>
                <a:ext cx="196920" cy="10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7C5E55C-9501-4758-8CE9-C0478B25B0D2}"/>
              </a:ext>
            </a:extLst>
          </p:cNvPr>
          <p:cNvGrpSpPr/>
          <p:nvPr/>
        </p:nvGrpSpPr>
        <p:grpSpPr>
          <a:xfrm>
            <a:off x="4669020" y="1423020"/>
            <a:ext cx="1622160" cy="907920"/>
            <a:chOff x="4669020" y="1423020"/>
            <a:chExt cx="162216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837E47-43ED-468B-91BD-688C2C1BCCBF}"/>
                    </a:ext>
                  </a:extLst>
                </p14:cNvPr>
                <p14:cNvContentPartPr/>
                <p14:nvPr/>
              </p14:nvContentPartPr>
              <p14:xfrm>
                <a:off x="4766580" y="1461900"/>
                <a:ext cx="285120" cy="13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837E47-43ED-468B-91BD-688C2C1BCC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7940" y="1453260"/>
                  <a:ext cx="302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1AC2A1-3FFC-4E57-B4DE-216A52999B11}"/>
                    </a:ext>
                  </a:extLst>
                </p14:cNvPr>
                <p14:cNvContentPartPr/>
                <p14:nvPr/>
              </p14:nvContentPartPr>
              <p14:xfrm>
                <a:off x="4774860" y="1708860"/>
                <a:ext cx="432360" cy="5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1AC2A1-3FFC-4E57-B4DE-216A52999B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6220" y="1699860"/>
                  <a:ext cx="450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C951E6-6064-415F-B5BF-00D9994A444D}"/>
                    </a:ext>
                  </a:extLst>
                </p14:cNvPr>
                <p14:cNvContentPartPr/>
                <p14:nvPr/>
              </p14:nvContentPartPr>
              <p14:xfrm>
                <a:off x="4877100" y="1884180"/>
                <a:ext cx="156600" cy="172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C951E6-6064-415F-B5BF-00D9994A44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8100" y="1875540"/>
                  <a:ext cx="174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C2D72E-80D9-46B0-9704-64CB6A2A4AF9}"/>
                    </a:ext>
                  </a:extLst>
                </p14:cNvPr>
                <p14:cNvContentPartPr/>
                <p14:nvPr/>
              </p14:nvContentPartPr>
              <p14:xfrm>
                <a:off x="5032980" y="1869060"/>
                <a:ext cx="138960" cy="25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C2D72E-80D9-46B0-9704-64CB6A2A4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3980" y="1860420"/>
                  <a:ext cx="156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B88A6E-0B9D-4D91-A519-9358AC04380A}"/>
                    </a:ext>
                  </a:extLst>
                </p14:cNvPr>
                <p14:cNvContentPartPr/>
                <p14:nvPr/>
              </p14:nvContentPartPr>
              <p14:xfrm>
                <a:off x="5193540" y="1958340"/>
                <a:ext cx="174960" cy="15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B88A6E-0B9D-4D91-A519-9358AC0438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84900" y="1949340"/>
                  <a:ext cx="192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3BE82A-0F2B-4E8B-8459-6C7B14C8A47B}"/>
                    </a:ext>
                  </a:extLst>
                </p14:cNvPr>
                <p14:cNvContentPartPr/>
                <p14:nvPr/>
              </p14:nvContentPartPr>
              <p14:xfrm>
                <a:off x="4669020" y="1848180"/>
                <a:ext cx="347040" cy="48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3BE82A-0F2B-4E8B-8459-6C7B14C8A4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0020" y="1839540"/>
                  <a:ext cx="364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1E4E21-3F2D-419C-BB98-62E35E5E3630}"/>
                    </a:ext>
                  </a:extLst>
                </p14:cNvPr>
                <p14:cNvContentPartPr/>
                <p14:nvPr/>
              </p14:nvContentPartPr>
              <p14:xfrm>
                <a:off x="5360940" y="1790220"/>
                <a:ext cx="168840" cy="43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1E4E21-3F2D-419C-BB98-62E35E5E36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2300" y="1781580"/>
                  <a:ext cx="186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BE47E0-BC6B-4231-86B2-8E339CA9C62A}"/>
                    </a:ext>
                  </a:extLst>
                </p14:cNvPr>
                <p14:cNvContentPartPr/>
                <p14:nvPr/>
              </p14:nvContentPartPr>
              <p14:xfrm>
                <a:off x="5579460" y="1680420"/>
                <a:ext cx="43560" cy="17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BE47E0-BC6B-4231-86B2-8E339CA9C6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70820" y="1671420"/>
                  <a:ext cx="6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FA6AAB-5A80-4DAF-9B57-137964FBA5DE}"/>
                    </a:ext>
                  </a:extLst>
                </p14:cNvPr>
                <p14:cNvContentPartPr/>
                <p14:nvPr/>
              </p14:nvContentPartPr>
              <p14:xfrm>
                <a:off x="5628780" y="1726140"/>
                <a:ext cx="125280" cy="12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FA6AAB-5A80-4DAF-9B57-137964FBA5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0140" y="1717500"/>
                  <a:ext cx="14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9A5CA9-8298-4735-BDCA-8165CE685709}"/>
                    </a:ext>
                  </a:extLst>
                </p14:cNvPr>
                <p14:cNvContentPartPr/>
                <p14:nvPr/>
              </p14:nvContentPartPr>
              <p14:xfrm>
                <a:off x="5968620" y="1514100"/>
                <a:ext cx="110880" cy="20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9A5CA9-8298-4735-BDCA-8165CE6857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9620" y="1505100"/>
                  <a:ext cx="128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575700-19BA-4525-A95B-FE6299D36EEE}"/>
                    </a:ext>
                  </a:extLst>
                </p14:cNvPr>
                <p14:cNvContentPartPr/>
                <p14:nvPr/>
              </p14:nvContentPartPr>
              <p14:xfrm>
                <a:off x="5957820" y="1423020"/>
                <a:ext cx="333360" cy="24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575700-19BA-4525-A95B-FE6299D36E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9180" y="1414380"/>
                  <a:ext cx="3510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CCBE11-D31A-4890-9B77-ED724E190019}"/>
              </a:ext>
            </a:extLst>
          </p:cNvPr>
          <p:cNvGrpSpPr/>
          <p:nvPr/>
        </p:nvGrpSpPr>
        <p:grpSpPr>
          <a:xfrm>
            <a:off x="1759500" y="2245260"/>
            <a:ext cx="1302480" cy="473040"/>
            <a:chOff x="1759500" y="2245260"/>
            <a:chExt cx="13024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BA9174-C22F-423E-ABD7-8A0F860DD48C}"/>
                    </a:ext>
                  </a:extLst>
                </p14:cNvPr>
                <p14:cNvContentPartPr/>
                <p14:nvPr/>
              </p14:nvContentPartPr>
              <p14:xfrm>
                <a:off x="1759500" y="2526420"/>
                <a:ext cx="267840" cy="19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BA9174-C22F-423E-ABD7-8A0F860DD4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0860" y="2517420"/>
                  <a:ext cx="285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CDD75D-F712-459E-B724-BB2AC44A1AAB}"/>
                    </a:ext>
                  </a:extLst>
                </p14:cNvPr>
                <p14:cNvContentPartPr/>
                <p14:nvPr/>
              </p14:nvContentPartPr>
              <p14:xfrm>
                <a:off x="2232180" y="2525700"/>
                <a:ext cx="125640" cy="1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CDD75D-F712-459E-B724-BB2AC44A1A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3180" y="2516700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D67D98-381A-44A8-A9AF-3A98B297152B}"/>
                    </a:ext>
                  </a:extLst>
                </p14:cNvPr>
                <p14:cNvContentPartPr/>
                <p14:nvPr/>
              </p14:nvContentPartPr>
              <p14:xfrm>
                <a:off x="2278260" y="2594820"/>
                <a:ext cx="14760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D67D98-381A-44A8-A9AF-3A98B29715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9620" y="2586180"/>
                  <a:ext cx="16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4E7CE9-7511-44DD-9596-B2653B08F1A9}"/>
                    </a:ext>
                  </a:extLst>
                </p14:cNvPr>
                <p14:cNvContentPartPr/>
                <p14:nvPr/>
              </p14:nvContentPartPr>
              <p14:xfrm>
                <a:off x="2580660" y="2447580"/>
                <a:ext cx="203400" cy="178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4E7CE9-7511-44DD-9596-B2653B08F1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2020" y="2438580"/>
                  <a:ext cx="221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EC5BDB-1305-4E82-80C1-2C436822BE9D}"/>
                    </a:ext>
                  </a:extLst>
                </p14:cNvPr>
                <p14:cNvContentPartPr/>
                <p14:nvPr/>
              </p14:nvContentPartPr>
              <p14:xfrm>
                <a:off x="2848140" y="2245260"/>
                <a:ext cx="41760" cy="13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EC5BDB-1305-4E82-80C1-2C436822BE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9140" y="2236620"/>
                  <a:ext cx="59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6BF98C-4425-4A2D-96E0-698E3673429D}"/>
                    </a:ext>
                  </a:extLst>
                </p14:cNvPr>
                <p14:cNvContentPartPr/>
                <p14:nvPr/>
              </p14:nvContentPartPr>
              <p14:xfrm>
                <a:off x="2889180" y="2262540"/>
                <a:ext cx="172800" cy="166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6BF98C-4425-4A2D-96E0-698E367342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80540" y="2253540"/>
                  <a:ext cx="190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466D30-7CEF-4CE1-B4E9-4BC0A71D93D7}"/>
              </a:ext>
            </a:extLst>
          </p:cNvPr>
          <p:cNvGrpSpPr/>
          <p:nvPr/>
        </p:nvGrpSpPr>
        <p:grpSpPr>
          <a:xfrm>
            <a:off x="417780" y="95340"/>
            <a:ext cx="2191680" cy="1136160"/>
            <a:chOff x="417780" y="95340"/>
            <a:chExt cx="2191680" cy="11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783848-2286-4E92-8576-A2A837F698DE}"/>
                    </a:ext>
                  </a:extLst>
                </p14:cNvPr>
                <p14:cNvContentPartPr/>
                <p14:nvPr/>
              </p14:nvContentPartPr>
              <p14:xfrm>
                <a:off x="417780" y="199740"/>
                <a:ext cx="99360" cy="13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783848-2286-4E92-8576-A2A837F698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9140" y="190740"/>
                  <a:ext cx="11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F1D789-9EC2-48F1-B146-FA10A191AC83}"/>
                    </a:ext>
                  </a:extLst>
                </p14:cNvPr>
                <p14:cNvContentPartPr/>
                <p14:nvPr/>
              </p14:nvContentPartPr>
              <p14:xfrm>
                <a:off x="561420" y="208020"/>
                <a:ext cx="122760" cy="11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F1D789-9EC2-48F1-B146-FA10A191AC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420" y="199380"/>
                  <a:ext cx="140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9297B2-A840-4CB5-9666-83ABAA91E1B6}"/>
                    </a:ext>
                  </a:extLst>
                </p14:cNvPr>
                <p14:cNvContentPartPr/>
                <p14:nvPr/>
              </p14:nvContentPartPr>
              <p14:xfrm>
                <a:off x="733140" y="114420"/>
                <a:ext cx="83520" cy="19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9297B2-A840-4CB5-9666-83ABAA91E1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4500" y="105420"/>
                  <a:ext cx="101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D4C246-FEE1-4D61-A6B6-83324D3E0C32}"/>
                    </a:ext>
                  </a:extLst>
                </p14:cNvPr>
                <p14:cNvContentPartPr/>
                <p14:nvPr/>
              </p14:nvContentPartPr>
              <p14:xfrm>
                <a:off x="751860" y="228540"/>
                <a:ext cx="93600" cy="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D4C246-FEE1-4D61-A6B6-83324D3E0C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220" y="219900"/>
                  <a:ext cx="11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5AACCE-213E-4D25-ADB3-47DAF61A6C9D}"/>
                    </a:ext>
                  </a:extLst>
                </p14:cNvPr>
                <p14:cNvContentPartPr/>
                <p14:nvPr/>
              </p14:nvContentPartPr>
              <p14:xfrm>
                <a:off x="895140" y="164460"/>
                <a:ext cx="103320" cy="15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5AACCE-213E-4D25-ADB3-47DAF61A6C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6500" y="155820"/>
                  <a:ext cx="120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99FDD3-79DE-4495-AF3D-4A7F1E34E24A}"/>
                    </a:ext>
                  </a:extLst>
                </p14:cNvPr>
                <p14:cNvContentPartPr/>
                <p14:nvPr/>
              </p14:nvContentPartPr>
              <p14:xfrm>
                <a:off x="1135980" y="222420"/>
                <a:ext cx="140040" cy="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99FDD3-79DE-4495-AF3D-4A7F1E34E2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6980" y="213780"/>
                  <a:ext cx="157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BA34FF-D16D-48DE-973B-AD42BE795EB0}"/>
                    </a:ext>
                  </a:extLst>
                </p14:cNvPr>
                <p14:cNvContentPartPr/>
                <p14:nvPr/>
              </p14:nvContentPartPr>
              <p14:xfrm>
                <a:off x="1160820" y="260580"/>
                <a:ext cx="123480" cy="1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BA34FF-D16D-48DE-973B-AD42BE795E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2180" y="251940"/>
                  <a:ext cx="141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096577-AFEF-4EDE-945C-2F5FB4A93631}"/>
                    </a:ext>
                  </a:extLst>
                </p14:cNvPr>
                <p14:cNvContentPartPr/>
                <p14:nvPr/>
              </p14:nvContentPartPr>
              <p14:xfrm>
                <a:off x="1088100" y="95340"/>
                <a:ext cx="285120" cy="40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096577-AFEF-4EDE-945C-2F5FB4A936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9100" y="86340"/>
                  <a:ext cx="3027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538E88-C260-4A15-83D0-21008A16142C}"/>
                    </a:ext>
                  </a:extLst>
                </p14:cNvPr>
                <p14:cNvContentPartPr/>
                <p14:nvPr/>
              </p14:nvContentPartPr>
              <p14:xfrm>
                <a:off x="1629540" y="188580"/>
                <a:ext cx="6120" cy="10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538E88-C260-4A15-83D0-21008A1614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20900" y="179940"/>
                  <a:ext cx="23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6DBA76-D267-4EB4-A0CE-50D966C2523B}"/>
                    </a:ext>
                  </a:extLst>
                </p14:cNvPr>
                <p14:cNvContentPartPr/>
                <p14:nvPr/>
              </p14:nvContentPartPr>
              <p14:xfrm>
                <a:off x="1553940" y="371460"/>
                <a:ext cx="18252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6DBA76-D267-4EB4-A0CE-50D966C252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45300" y="362820"/>
                  <a:ext cx="200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4F55BE-1F9E-4D01-BD55-F64E70F21DD8}"/>
                    </a:ext>
                  </a:extLst>
                </p14:cNvPr>
                <p14:cNvContentPartPr/>
                <p14:nvPr/>
              </p14:nvContentPartPr>
              <p14:xfrm>
                <a:off x="1583100" y="435540"/>
                <a:ext cx="189000" cy="15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4F55BE-1F9E-4D01-BD55-F64E70F21D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74460" y="426900"/>
                  <a:ext cx="206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789B9E-9ED6-4F0E-AF3E-56A4E412EFC5}"/>
                    </a:ext>
                  </a:extLst>
                </p14:cNvPr>
                <p14:cNvContentPartPr/>
                <p14:nvPr/>
              </p14:nvContentPartPr>
              <p14:xfrm>
                <a:off x="467820" y="864300"/>
                <a:ext cx="12960" cy="156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789B9E-9ED6-4F0E-AF3E-56A4E412EF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9180" y="855660"/>
                  <a:ext cx="3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86AD38-A6A6-45E6-823D-E6A1C5F0A815}"/>
                    </a:ext>
                  </a:extLst>
                </p14:cNvPr>
                <p14:cNvContentPartPr/>
                <p14:nvPr/>
              </p14:nvContentPartPr>
              <p14:xfrm>
                <a:off x="417780" y="704100"/>
                <a:ext cx="238320" cy="30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86AD38-A6A6-45E6-823D-E6A1C5F0A8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8780" y="695100"/>
                  <a:ext cx="255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3D806F-BA2B-438C-A767-D9B05C7D81F8}"/>
                    </a:ext>
                  </a:extLst>
                </p14:cNvPr>
                <p14:cNvContentPartPr/>
                <p14:nvPr/>
              </p14:nvContentPartPr>
              <p14:xfrm>
                <a:off x="700740" y="874740"/>
                <a:ext cx="18720" cy="7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3D806F-BA2B-438C-A767-D9B05C7D81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100" y="865740"/>
                  <a:ext cx="3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9B3F51-1968-43FC-AEFD-564889867C81}"/>
                    </a:ext>
                  </a:extLst>
                </p14:cNvPr>
                <p14:cNvContentPartPr/>
                <p14:nvPr/>
              </p14:nvContentPartPr>
              <p14:xfrm>
                <a:off x="644940" y="767460"/>
                <a:ext cx="6120" cy="2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9B3F51-1968-43FC-AEFD-564889867C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300" y="758460"/>
                  <a:ext cx="23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24AF61-CBBE-4C22-B838-63F8C8DC2C44}"/>
                    </a:ext>
                  </a:extLst>
                </p14:cNvPr>
                <p14:cNvContentPartPr/>
                <p14:nvPr/>
              </p14:nvContentPartPr>
              <p14:xfrm>
                <a:off x="785700" y="806340"/>
                <a:ext cx="183240" cy="36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24AF61-CBBE-4C22-B838-63F8C8DC2C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6700" y="797340"/>
                  <a:ext cx="200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867D95-3330-433A-9126-C81DDA499686}"/>
                    </a:ext>
                  </a:extLst>
                </p14:cNvPr>
                <p14:cNvContentPartPr/>
                <p14:nvPr/>
              </p14:nvContentPartPr>
              <p14:xfrm>
                <a:off x="1013220" y="781860"/>
                <a:ext cx="275040" cy="18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867D95-3330-433A-9126-C81DDA4996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580" y="773220"/>
                  <a:ext cx="292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518790-C73A-4992-816D-7260D7062708}"/>
                    </a:ext>
                  </a:extLst>
                </p14:cNvPr>
                <p14:cNvContentPartPr/>
                <p14:nvPr/>
              </p14:nvContentPartPr>
              <p14:xfrm>
                <a:off x="1295820" y="840900"/>
                <a:ext cx="154440" cy="2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518790-C73A-4992-816D-7260D70627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86820" y="832260"/>
                  <a:ext cx="172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32FE13-E285-498D-BA56-0E90F7C404DF}"/>
                    </a:ext>
                  </a:extLst>
                </p14:cNvPr>
                <p14:cNvContentPartPr/>
                <p14:nvPr/>
              </p14:nvContentPartPr>
              <p14:xfrm>
                <a:off x="1613340" y="904980"/>
                <a:ext cx="172800" cy="6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32FE13-E285-498D-BA56-0E90F7C40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04340" y="896340"/>
                  <a:ext cx="190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C9FA88-F07E-47AE-B9D5-C4E97FD00142}"/>
                    </a:ext>
                  </a:extLst>
                </p14:cNvPr>
                <p14:cNvContentPartPr/>
                <p14:nvPr/>
              </p14:nvContentPartPr>
              <p14:xfrm>
                <a:off x="1660140" y="775380"/>
                <a:ext cx="181800" cy="31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C9FA88-F07E-47AE-B9D5-C4E97FD001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51500" y="766740"/>
                  <a:ext cx="199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65E4C9-93CA-4D79-8CC3-6C51CA5040F8}"/>
                    </a:ext>
                  </a:extLst>
                </p14:cNvPr>
                <p14:cNvContentPartPr/>
                <p14:nvPr/>
              </p14:nvContentPartPr>
              <p14:xfrm>
                <a:off x="2080980" y="734700"/>
                <a:ext cx="34200" cy="13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65E4C9-93CA-4D79-8CC3-6C51CA5040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2340" y="726060"/>
                  <a:ext cx="51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DD5505-3D6F-4B99-937A-6AA2255FB92B}"/>
                    </a:ext>
                  </a:extLst>
                </p14:cNvPr>
                <p14:cNvContentPartPr/>
                <p14:nvPr/>
              </p14:nvContentPartPr>
              <p14:xfrm>
                <a:off x="1899180" y="690420"/>
                <a:ext cx="267480" cy="249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DD5505-3D6F-4B99-937A-6AA2255FB9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0180" y="681420"/>
                  <a:ext cx="285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C4CB75-9089-49E3-89E6-C263C769BDAE}"/>
                    </a:ext>
                  </a:extLst>
                </p14:cNvPr>
                <p14:cNvContentPartPr/>
                <p14:nvPr/>
              </p14:nvContentPartPr>
              <p14:xfrm>
                <a:off x="1994580" y="969780"/>
                <a:ext cx="305640" cy="2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C4CB75-9089-49E3-89E6-C263C769BD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85580" y="961140"/>
                  <a:ext cx="32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0DA7ED-B323-4BBB-9C49-2BBFDC1F0B48}"/>
                    </a:ext>
                  </a:extLst>
                </p14:cNvPr>
                <p14:cNvContentPartPr/>
                <p14:nvPr/>
              </p14:nvContentPartPr>
              <p14:xfrm>
                <a:off x="2111580" y="1092900"/>
                <a:ext cx="164160" cy="13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0DA7ED-B323-4BBB-9C49-2BBFDC1F0B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02940" y="1083900"/>
                  <a:ext cx="18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F90890-2742-46F8-A1A8-332F7F55C9E6}"/>
                    </a:ext>
                  </a:extLst>
                </p14:cNvPr>
                <p14:cNvContentPartPr/>
                <p14:nvPr/>
              </p14:nvContentPartPr>
              <p14:xfrm>
                <a:off x="2206260" y="1072380"/>
                <a:ext cx="11088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F90890-2742-46F8-A1A8-332F7F55C9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97260" y="1063380"/>
                  <a:ext cx="128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217B0E-3FCF-4A8A-B32E-61361C5F17DD}"/>
                    </a:ext>
                  </a:extLst>
                </p14:cNvPr>
                <p14:cNvContentPartPr/>
                <p14:nvPr/>
              </p14:nvContentPartPr>
              <p14:xfrm>
                <a:off x="2363220" y="763500"/>
                <a:ext cx="246240" cy="165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217B0E-3FCF-4A8A-B32E-61361C5F1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4220" y="754860"/>
                  <a:ext cx="263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5395C27-C0AA-47E3-BFF1-3F7C72AF355C}"/>
              </a:ext>
            </a:extLst>
          </p:cNvPr>
          <p:cNvGrpSpPr/>
          <p:nvPr/>
        </p:nvGrpSpPr>
        <p:grpSpPr>
          <a:xfrm>
            <a:off x="5947020" y="1995780"/>
            <a:ext cx="2554920" cy="1881360"/>
            <a:chOff x="5947020" y="1995780"/>
            <a:chExt cx="2554920" cy="18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EE2419-196B-412D-9A78-0FAED84FBD34}"/>
                    </a:ext>
                  </a:extLst>
                </p14:cNvPr>
                <p14:cNvContentPartPr/>
                <p14:nvPr/>
              </p14:nvContentPartPr>
              <p14:xfrm>
                <a:off x="6064380" y="2374860"/>
                <a:ext cx="332640" cy="20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EE2419-196B-412D-9A78-0FAED84FBD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55740" y="2366220"/>
                  <a:ext cx="350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93BBC5-87A5-4F1E-AAAD-89EED8097245}"/>
                    </a:ext>
                  </a:extLst>
                </p14:cNvPr>
                <p14:cNvContentPartPr/>
                <p14:nvPr/>
              </p14:nvContentPartPr>
              <p14:xfrm>
                <a:off x="6582420" y="2386380"/>
                <a:ext cx="162000" cy="6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93BBC5-87A5-4F1E-AAAD-89EED80972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3780" y="2377380"/>
                  <a:ext cx="179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BE0755-95A1-4D00-A293-B649F96E394C}"/>
                    </a:ext>
                  </a:extLst>
                </p14:cNvPr>
                <p14:cNvContentPartPr/>
                <p14:nvPr/>
              </p14:nvContentPartPr>
              <p14:xfrm>
                <a:off x="6643260" y="2468460"/>
                <a:ext cx="191880" cy="17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BE0755-95A1-4D00-A293-B649F96E39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4260" y="2459820"/>
                  <a:ext cx="20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0FA5FC-0526-4D4E-A3C4-A8916BC16BB3}"/>
                    </a:ext>
                  </a:extLst>
                </p14:cNvPr>
                <p14:cNvContentPartPr/>
                <p14:nvPr/>
              </p14:nvContentPartPr>
              <p14:xfrm>
                <a:off x="7125300" y="2266860"/>
                <a:ext cx="126720" cy="163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0FA5FC-0526-4D4E-A3C4-A8916BC16B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16660" y="2257860"/>
                  <a:ext cx="144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3B3EC2-018D-401F-A8BF-8A758918FBC0}"/>
                    </a:ext>
                  </a:extLst>
                </p14:cNvPr>
                <p14:cNvContentPartPr/>
                <p14:nvPr/>
              </p14:nvContentPartPr>
              <p14:xfrm>
                <a:off x="7140780" y="2265060"/>
                <a:ext cx="277560" cy="314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3B3EC2-018D-401F-A8BF-8A758918FB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31780" y="2256060"/>
                  <a:ext cx="295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9F4FC5-2E7A-4BF0-A5A9-DFF0BDE9D13A}"/>
                    </a:ext>
                  </a:extLst>
                </p14:cNvPr>
                <p14:cNvContentPartPr/>
                <p14:nvPr/>
              </p14:nvContentPartPr>
              <p14:xfrm>
                <a:off x="7363980" y="2457660"/>
                <a:ext cx="187200" cy="199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9F4FC5-2E7A-4BF0-A5A9-DFF0BDE9D1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55340" y="2449020"/>
                  <a:ext cx="204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1C2A52-66A1-45CF-AC5D-528E2AEF57FD}"/>
                    </a:ext>
                  </a:extLst>
                </p14:cNvPr>
                <p14:cNvContentPartPr/>
                <p14:nvPr/>
              </p14:nvContentPartPr>
              <p14:xfrm>
                <a:off x="6982740" y="2211420"/>
                <a:ext cx="305640" cy="55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1C2A52-66A1-45CF-AC5D-528E2AEF57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73740" y="2202420"/>
                  <a:ext cx="323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2ED3C6E-6B2E-4C72-B216-1419C5FE6D1F}"/>
                    </a:ext>
                  </a:extLst>
                </p14:cNvPr>
                <p14:cNvContentPartPr/>
                <p14:nvPr/>
              </p14:nvContentPartPr>
              <p14:xfrm>
                <a:off x="7538220" y="2135820"/>
                <a:ext cx="292320" cy="567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2ED3C6E-6B2E-4C72-B216-1419C5FE6D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29580" y="2127180"/>
                  <a:ext cx="3099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1523EC-77F4-46E9-8ED1-F7B8931DFA30}"/>
                    </a:ext>
                  </a:extLst>
                </p14:cNvPr>
                <p14:cNvContentPartPr/>
                <p14:nvPr/>
              </p14:nvContentPartPr>
              <p14:xfrm>
                <a:off x="7790220" y="1995780"/>
                <a:ext cx="72720" cy="19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1523EC-77F4-46E9-8ED1-F7B8931DFA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81580" y="1987140"/>
                  <a:ext cx="90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93BECC-2E8E-4D89-9A6A-111BE113CB2C}"/>
                    </a:ext>
                  </a:extLst>
                </p14:cNvPr>
                <p14:cNvContentPartPr/>
                <p14:nvPr/>
              </p14:nvContentPartPr>
              <p14:xfrm>
                <a:off x="7818300" y="2028540"/>
                <a:ext cx="213120" cy="18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93BECC-2E8E-4D89-9A6A-111BE113CB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9300" y="2019540"/>
                  <a:ext cx="230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110E23-8650-4BA8-82D2-43F4B14F2143}"/>
                    </a:ext>
                  </a:extLst>
                </p14:cNvPr>
                <p14:cNvContentPartPr/>
                <p14:nvPr/>
              </p14:nvContentPartPr>
              <p14:xfrm>
                <a:off x="6242580" y="3190620"/>
                <a:ext cx="15840" cy="198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110E23-8650-4BA8-82D2-43F4B14F21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33940" y="3181980"/>
                  <a:ext cx="3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7A4D4A-FB84-4834-8480-F8D4066DE925}"/>
                    </a:ext>
                  </a:extLst>
                </p14:cNvPr>
                <p14:cNvContentPartPr/>
                <p14:nvPr/>
              </p14:nvContentPartPr>
              <p14:xfrm>
                <a:off x="6268140" y="3235980"/>
                <a:ext cx="195480" cy="16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7A4D4A-FB84-4834-8480-F8D4066DE9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9140" y="3226980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1DB03B-D584-4E2A-BD86-7A3218B9FDCB}"/>
                    </a:ext>
                  </a:extLst>
                </p14:cNvPr>
                <p14:cNvContentPartPr/>
                <p14:nvPr/>
              </p14:nvContentPartPr>
              <p14:xfrm>
                <a:off x="6629580" y="3269820"/>
                <a:ext cx="129240" cy="24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1DB03B-D584-4E2A-BD86-7A3218B9FD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20940" y="3260820"/>
                  <a:ext cx="146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B9CA51-C41E-4606-8851-F7B75554DC8B}"/>
                    </a:ext>
                  </a:extLst>
                </p14:cNvPr>
                <p14:cNvContentPartPr/>
                <p14:nvPr/>
              </p14:nvContentPartPr>
              <p14:xfrm>
                <a:off x="6677820" y="3170820"/>
                <a:ext cx="444960" cy="18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B9CA51-C41E-4606-8851-F7B75554DC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68820" y="3162180"/>
                  <a:ext cx="462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98B600-CF10-4D3C-81BC-778AFA8479E6}"/>
                    </a:ext>
                  </a:extLst>
                </p14:cNvPr>
                <p14:cNvContentPartPr/>
                <p14:nvPr/>
              </p14:nvContentPartPr>
              <p14:xfrm>
                <a:off x="7173540" y="3187380"/>
                <a:ext cx="152640" cy="163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98B600-CF10-4D3C-81BC-778AFA8479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64540" y="3178740"/>
                  <a:ext cx="170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4F8E87-9990-4AB3-BB13-780822C8DDB3}"/>
                    </a:ext>
                  </a:extLst>
                </p14:cNvPr>
                <p14:cNvContentPartPr/>
                <p14:nvPr/>
              </p14:nvContentPartPr>
              <p14:xfrm>
                <a:off x="7397820" y="3127980"/>
                <a:ext cx="181440" cy="52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4F8E87-9990-4AB3-BB13-780822C8DD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88820" y="3119340"/>
                  <a:ext cx="1990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B27732-E6DD-4C4C-9DC7-A4AC75EFCB28}"/>
                    </a:ext>
                  </a:extLst>
                </p14:cNvPr>
                <p14:cNvContentPartPr/>
                <p14:nvPr/>
              </p14:nvContentPartPr>
              <p14:xfrm>
                <a:off x="7817580" y="3034020"/>
                <a:ext cx="320040" cy="19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B27732-E6DD-4C4C-9DC7-A4AC75EFCB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08940" y="3025380"/>
                  <a:ext cx="337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76C1DF-E1D0-4AEC-A7DA-DE047DC82DE8}"/>
                    </a:ext>
                  </a:extLst>
                </p14:cNvPr>
                <p14:cNvContentPartPr/>
                <p14:nvPr/>
              </p14:nvContentPartPr>
              <p14:xfrm>
                <a:off x="7671060" y="3396180"/>
                <a:ext cx="182520" cy="12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76C1DF-E1D0-4AEC-A7DA-DE047DC82D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2060" y="3387540"/>
                  <a:ext cx="200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DCADDE-700D-4EDD-AEAF-065ED2D01497}"/>
                    </a:ext>
                  </a:extLst>
                </p14:cNvPr>
                <p14:cNvContentPartPr/>
                <p14:nvPr/>
              </p14:nvContentPartPr>
              <p14:xfrm>
                <a:off x="7749900" y="3385740"/>
                <a:ext cx="50400" cy="1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DCADDE-700D-4EDD-AEAF-065ED2D014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41260" y="3377100"/>
                  <a:ext cx="68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0AD796-3C27-4620-9A5E-0F62720ADD37}"/>
                    </a:ext>
                  </a:extLst>
                </p14:cNvPr>
                <p14:cNvContentPartPr/>
                <p14:nvPr/>
              </p14:nvContentPartPr>
              <p14:xfrm>
                <a:off x="7814340" y="3393660"/>
                <a:ext cx="96480" cy="20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0AD796-3C27-4620-9A5E-0F62720ADD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5700" y="3384660"/>
                  <a:ext cx="114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A63BF1-4F5F-4F5D-99B8-7DD484604DF8}"/>
                    </a:ext>
                  </a:extLst>
                </p14:cNvPr>
                <p14:cNvContentPartPr/>
                <p14:nvPr/>
              </p14:nvContentPartPr>
              <p14:xfrm>
                <a:off x="7875180" y="3484380"/>
                <a:ext cx="192960" cy="191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A63BF1-4F5F-4F5D-99B8-7DD484604D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66180" y="3475740"/>
                  <a:ext cx="210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BB1F8CF-2E74-485E-9529-B0067762834F}"/>
                    </a:ext>
                  </a:extLst>
                </p14:cNvPr>
                <p14:cNvContentPartPr/>
                <p14:nvPr/>
              </p14:nvContentPartPr>
              <p14:xfrm>
                <a:off x="5947020" y="3049140"/>
                <a:ext cx="500400" cy="625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BB1F8CF-2E74-485E-9529-B006776283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38020" y="3040500"/>
                  <a:ext cx="5180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DFE203-4ACF-45EB-9711-5348F2242936}"/>
                    </a:ext>
                  </a:extLst>
                </p14:cNvPr>
                <p14:cNvContentPartPr/>
                <p14:nvPr/>
              </p14:nvContentPartPr>
              <p14:xfrm>
                <a:off x="8119620" y="2814420"/>
                <a:ext cx="382320" cy="72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DFE203-4ACF-45EB-9711-5348F22429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10620" y="2805420"/>
                  <a:ext cx="3999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FDE34D-B069-459F-976C-D3CF52EE33F6}"/>
                    </a:ext>
                  </a:extLst>
                </p14:cNvPr>
                <p14:cNvContentPartPr/>
                <p14:nvPr/>
              </p14:nvContentPartPr>
              <p14:xfrm>
                <a:off x="6707700" y="3662940"/>
                <a:ext cx="1588680" cy="10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FDE34D-B069-459F-976C-D3CF52EE33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98700" y="3654300"/>
                  <a:ext cx="1606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8B78E6-38CC-4442-BF9E-2EE7145BFA0B}"/>
                    </a:ext>
                  </a:extLst>
                </p14:cNvPr>
                <p14:cNvContentPartPr/>
                <p14:nvPr/>
              </p14:nvContentPartPr>
              <p14:xfrm>
                <a:off x="6857820" y="3758700"/>
                <a:ext cx="1224720" cy="118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8B78E6-38CC-4442-BF9E-2EE7145BFA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48820" y="3750060"/>
                  <a:ext cx="12423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0B8E32-0007-4011-969C-75945EE84A3B}"/>
              </a:ext>
            </a:extLst>
          </p:cNvPr>
          <p:cNvGrpSpPr/>
          <p:nvPr/>
        </p:nvGrpSpPr>
        <p:grpSpPr>
          <a:xfrm>
            <a:off x="1180620" y="2823780"/>
            <a:ext cx="2454480" cy="950760"/>
            <a:chOff x="1180620" y="2823780"/>
            <a:chExt cx="245448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2EB3B6-2AE5-499F-904B-632A319DDFD6}"/>
                    </a:ext>
                  </a:extLst>
                </p14:cNvPr>
                <p14:cNvContentPartPr/>
                <p14:nvPr/>
              </p14:nvContentPartPr>
              <p14:xfrm>
                <a:off x="2914380" y="2897220"/>
                <a:ext cx="35280" cy="21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2EB3B6-2AE5-499F-904B-632A319DDFD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5740" y="2888580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96E92E-E4FB-4816-B317-E665EB362208}"/>
                    </a:ext>
                  </a:extLst>
                </p14:cNvPr>
                <p14:cNvContentPartPr/>
                <p14:nvPr/>
              </p14:nvContentPartPr>
              <p14:xfrm>
                <a:off x="2930580" y="2955180"/>
                <a:ext cx="160560" cy="12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96E92E-E4FB-4816-B317-E665EB3622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21580" y="2946540"/>
                  <a:ext cx="17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B2090-A5B5-4AA0-8421-908838F8759F}"/>
                    </a:ext>
                  </a:extLst>
                </p14:cNvPr>
                <p14:cNvContentPartPr/>
                <p14:nvPr/>
              </p14:nvContentPartPr>
              <p14:xfrm>
                <a:off x="2605500" y="3089460"/>
                <a:ext cx="165960" cy="1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B2090-A5B5-4AA0-8421-908838F875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96860" y="3080820"/>
                  <a:ext cx="183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A28E0A-0698-4F81-A069-35D383435C8C}"/>
                    </a:ext>
                  </a:extLst>
                </p14:cNvPr>
                <p14:cNvContentPartPr/>
                <p14:nvPr/>
              </p14:nvContentPartPr>
              <p14:xfrm>
                <a:off x="2625660" y="3183060"/>
                <a:ext cx="150480" cy="2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A28E0A-0698-4F81-A069-35D383435C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7020" y="3174420"/>
                  <a:ext cx="168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8D5C37-CE3B-4366-A10D-3C306DA51911}"/>
                    </a:ext>
                  </a:extLst>
                </p14:cNvPr>
                <p14:cNvContentPartPr/>
                <p14:nvPr/>
              </p14:nvContentPartPr>
              <p14:xfrm>
                <a:off x="1417860" y="3067140"/>
                <a:ext cx="277200" cy="24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8D5C37-CE3B-4366-A10D-3C306DA519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09220" y="3058140"/>
                  <a:ext cx="294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731E8D-6A45-4ACC-9D3B-02414B51FBA6}"/>
                    </a:ext>
                  </a:extLst>
                </p14:cNvPr>
                <p14:cNvContentPartPr/>
                <p14:nvPr/>
              </p14:nvContentPartPr>
              <p14:xfrm>
                <a:off x="1793700" y="3124380"/>
                <a:ext cx="121320" cy="38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731E8D-6A45-4ACC-9D3B-02414B51FBA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84700" y="3115380"/>
                  <a:ext cx="13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90D673-1809-4711-A5B1-431137E057E3}"/>
                    </a:ext>
                  </a:extLst>
                </p14:cNvPr>
                <p14:cNvContentPartPr/>
                <p14:nvPr/>
              </p14:nvContentPartPr>
              <p14:xfrm>
                <a:off x="2096460" y="3096660"/>
                <a:ext cx="160920" cy="15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90D673-1809-4711-A5B1-431137E057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87460" y="3087660"/>
                  <a:ext cx="178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94AA67-7E3E-4C36-A5D3-961CA385D553}"/>
                    </a:ext>
                  </a:extLst>
                </p14:cNvPr>
                <p14:cNvContentPartPr/>
                <p14:nvPr/>
              </p14:nvContentPartPr>
              <p14:xfrm>
                <a:off x="1976220" y="3362340"/>
                <a:ext cx="78840" cy="13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94AA67-7E3E-4C36-A5D3-961CA385D5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67220" y="3353700"/>
                  <a:ext cx="96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5FDE91-35A5-4E40-BCA4-9E4AA016298F}"/>
                    </a:ext>
                  </a:extLst>
                </p14:cNvPr>
                <p14:cNvContentPartPr/>
                <p14:nvPr/>
              </p14:nvContentPartPr>
              <p14:xfrm>
                <a:off x="2015460" y="3345060"/>
                <a:ext cx="125640" cy="2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5FDE91-35A5-4E40-BCA4-9E4AA01629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06820" y="3336420"/>
                  <a:ext cx="143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B5A827-34A7-47FA-B0E9-B356C891AF68}"/>
                    </a:ext>
                  </a:extLst>
                </p14:cNvPr>
                <p14:cNvContentPartPr/>
                <p14:nvPr/>
              </p14:nvContentPartPr>
              <p14:xfrm>
                <a:off x="1180620" y="2921700"/>
                <a:ext cx="494640" cy="806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B5A827-34A7-47FA-B0E9-B356C891AF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1620" y="2912700"/>
                  <a:ext cx="51228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7A6C67-4B93-4B21-A78A-2FFEA5DCCCF8}"/>
                    </a:ext>
                  </a:extLst>
                </p14:cNvPr>
                <p14:cNvContentPartPr/>
                <p14:nvPr/>
              </p14:nvContentPartPr>
              <p14:xfrm>
                <a:off x="3185820" y="2823780"/>
                <a:ext cx="237600" cy="566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7A6C67-4B93-4B21-A78A-2FFEA5DCCC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77180" y="2815140"/>
                  <a:ext cx="2552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276D91-3D08-4237-9FB0-1DA1F52A88D3}"/>
                    </a:ext>
                  </a:extLst>
                </p14:cNvPr>
                <p14:cNvContentPartPr/>
                <p14:nvPr/>
              </p14:nvContentPartPr>
              <p14:xfrm>
                <a:off x="1400580" y="3378180"/>
                <a:ext cx="2041920" cy="303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276D91-3D08-4237-9FB0-1DA1F52A88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91940" y="3369180"/>
                  <a:ext cx="2059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2F035A-66B1-4B77-98BE-06943E037E11}"/>
                    </a:ext>
                  </a:extLst>
                </p14:cNvPr>
                <p14:cNvContentPartPr/>
                <p14:nvPr/>
              </p14:nvContentPartPr>
              <p14:xfrm>
                <a:off x="1422540" y="3568260"/>
                <a:ext cx="2212560" cy="201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2F035A-66B1-4B77-98BE-06943E037E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13540" y="3559620"/>
                  <a:ext cx="2230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594C91-BAEE-4B71-8B05-A247BB8D5A00}"/>
                    </a:ext>
                  </a:extLst>
                </p14:cNvPr>
                <p14:cNvContentPartPr/>
                <p14:nvPr/>
              </p14:nvContentPartPr>
              <p14:xfrm>
                <a:off x="1441980" y="3473580"/>
                <a:ext cx="1840680" cy="85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94C91-BAEE-4B71-8B05-A247BB8D5A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32980" y="3464940"/>
                  <a:ext cx="185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ED3281-E8CD-4F08-8642-2C76798BCC6D}"/>
                    </a:ext>
                  </a:extLst>
                </p14:cNvPr>
                <p14:cNvContentPartPr/>
                <p14:nvPr/>
              </p14:nvContentPartPr>
              <p14:xfrm>
                <a:off x="1611180" y="3611820"/>
                <a:ext cx="1679400" cy="162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ED3281-E8CD-4F08-8642-2C76798BCC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02540" y="3602820"/>
                  <a:ext cx="16970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558095A-6876-4A08-894D-05D15240FA9F}"/>
              </a:ext>
            </a:extLst>
          </p:cNvPr>
          <p:cNvGrpSpPr/>
          <p:nvPr/>
        </p:nvGrpSpPr>
        <p:grpSpPr>
          <a:xfrm>
            <a:off x="8208180" y="2464860"/>
            <a:ext cx="266400" cy="364320"/>
            <a:chOff x="8208180" y="2464860"/>
            <a:chExt cx="26640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0650D6-9ABB-40CF-A846-165600C1ACBA}"/>
                    </a:ext>
                  </a:extLst>
                </p14:cNvPr>
                <p14:cNvContentPartPr/>
                <p14:nvPr/>
              </p14:nvContentPartPr>
              <p14:xfrm>
                <a:off x="8234100" y="2464860"/>
                <a:ext cx="172080" cy="364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0650D6-9ABB-40CF-A846-165600C1AC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25100" y="2455860"/>
                  <a:ext cx="189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F0E612-05AC-4B04-AA8C-F5FA8EFB3876}"/>
                    </a:ext>
                  </a:extLst>
                </p14:cNvPr>
                <p14:cNvContentPartPr/>
                <p14:nvPr/>
              </p14:nvContentPartPr>
              <p14:xfrm>
                <a:off x="8208180" y="2573940"/>
                <a:ext cx="266400" cy="250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F0E612-05AC-4B04-AA8C-F5FA8EFB38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99180" y="2565300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621FD73-B327-4581-8013-A150320A8791}"/>
              </a:ext>
            </a:extLst>
          </p:cNvPr>
          <p:cNvGrpSpPr/>
          <p:nvPr/>
        </p:nvGrpSpPr>
        <p:grpSpPr>
          <a:xfrm>
            <a:off x="8236980" y="1795620"/>
            <a:ext cx="1060920" cy="531360"/>
            <a:chOff x="8236980" y="1795620"/>
            <a:chExt cx="106092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6C71DB0-91CA-47CA-A4EA-DB5D3BF8B2D9}"/>
                    </a:ext>
                  </a:extLst>
                </p14:cNvPr>
                <p14:cNvContentPartPr/>
                <p14:nvPr/>
              </p14:nvContentPartPr>
              <p14:xfrm>
                <a:off x="8236980" y="1885260"/>
                <a:ext cx="257400" cy="32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6C71DB0-91CA-47CA-A4EA-DB5D3BF8B2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27980" y="1876620"/>
                  <a:ext cx="275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70DA1F-8F42-44A7-94BE-C65B25A37809}"/>
                    </a:ext>
                  </a:extLst>
                </p14:cNvPr>
                <p14:cNvContentPartPr/>
                <p14:nvPr/>
              </p14:nvContentPartPr>
              <p14:xfrm>
                <a:off x="8497980" y="1966980"/>
                <a:ext cx="183960" cy="15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70DA1F-8F42-44A7-94BE-C65B25A378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89340" y="1958340"/>
                  <a:ext cx="201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4CFED3-B0AD-4DC5-9301-447E05FA66CC}"/>
                    </a:ext>
                  </a:extLst>
                </p14:cNvPr>
                <p14:cNvContentPartPr/>
                <p14:nvPr/>
              </p14:nvContentPartPr>
              <p14:xfrm>
                <a:off x="8684460" y="1849620"/>
                <a:ext cx="316080" cy="22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4CFED3-B0AD-4DC5-9301-447E05FA66C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75460" y="1840980"/>
                  <a:ext cx="333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AF98CD-65A5-4B4D-8FEE-313F85BFF7C2}"/>
                    </a:ext>
                  </a:extLst>
                </p14:cNvPr>
                <p14:cNvContentPartPr/>
                <p14:nvPr/>
              </p14:nvContentPartPr>
              <p14:xfrm>
                <a:off x="8990460" y="1915500"/>
                <a:ext cx="131400" cy="7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AF98CD-65A5-4B4D-8FEE-313F85BFF7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81820" y="1906500"/>
                  <a:ext cx="149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EE1247-A4ED-4DB2-BE4B-46A1EDA59A22}"/>
                    </a:ext>
                  </a:extLst>
                </p14:cNvPr>
                <p14:cNvContentPartPr/>
                <p14:nvPr/>
              </p14:nvContentPartPr>
              <p14:xfrm>
                <a:off x="9123300" y="1795620"/>
                <a:ext cx="174600" cy="18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EE1247-A4ED-4DB2-BE4B-46A1EDA59A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14660" y="1786620"/>
                  <a:ext cx="192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B676BC8-9295-457C-BD7F-D5D8CE08EA7B}"/>
                    </a:ext>
                  </a:extLst>
                </p14:cNvPr>
                <p14:cNvContentPartPr/>
                <p14:nvPr/>
              </p14:nvContentPartPr>
              <p14:xfrm>
                <a:off x="8444700" y="2050860"/>
                <a:ext cx="840600" cy="276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B676BC8-9295-457C-BD7F-D5D8CE08EA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35700" y="2041860"/>
                  <a:ext cx="85824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2408DB5-A4AA-4419-A2E2-B8E9CF49AD95}"/>
                  </a:ext>
                </a:extLst>
              </p14:cNvPr>
              <p14:cNvContentPartPr/>
              <p14:nvPr/>
            </p14:nvContentPartPr>
            <p14:xfrm>
              <a:off x="5467860" y="3238860"/>
              <a:ext cx="434520" cy="261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2408DB5-A4AA-4419-A2E2-B8E9CF49AD9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459220" y="3230220"/>
                <a:ext cx="45216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1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6FBB389-1093-406E-AFD7-6E144D36D75B}"/>
              </a:ext>
            </a:extLst>
          </p:cNvPr>
          <p:cNvGrpSpPr/>
          <p:nvPr/>
        </p:nvGrpSpPr>
        <p:grpSpPr>
          <a:xfrm>
            <a:off x="313020" y="53940"/>
            <a:ext cx="8408520" cy="3336840"/>
            <a:chOff x="313020" y="53940"/>
            <a:chExt cx="8408520" cy="33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F4DE2F-2BD0-46DE-9BAD-E32838FA5EFF}"/>
                    </a:ext>
                  </a:extLst>
                </p14:cNvPr>
                <p14:cNvContentPartPr/>
                <p14:nvPr/>
              </p14:nvContentPartPr>
              <p14:xfrm>
                <a:off x="637020" y="205140"/>
                <a:ext cx="120240" cy="19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F4DE2F-2BD0-46DE-9BAD-E32838FA5E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020" y="196500"/>
                  <a:ext cx="137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166213-96F8-4C27-8139-FCA54C07AFE7}"/>
                    </a:ext>
                  </a:extLst>
                </p14:cNvPr>
                <p14:cNvContentPartPr/>
                <p14:nvPr/>
              </p14:nvContentPartPr>
              <p14:xfrm>
                <a:off x="624060" y="482340"/>
                <a:ext cx="24624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166213-96F8-4C27-8139-FCA54C07AF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060" y="473700"/>
                  <a:ext cx="263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BB5AE7-571B-4C38-81AF-CA2C5547E435}"/>
                    </a:ext>
                  </a:extLst>
                </p14:cNvPr>
                <p14:cNvContentPartPr/>
                <p14:nvPr/>
              </p14:nvContentPartPr>
              <p14:xfrm>
                <a:off x="615060" y="589620"/>
                <a:ext cx="164520" cy="15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BB5AE7-571B-4C38-81AF-CA2C5547E4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420" y="580980"/>
                  <a:ext cx="18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F55FE7-2941-4545-82E4-21357EF5FAC8}"/>
                    </a:ext>
                  </a:extLst>
                </p14:cNvPr>
                <p14:cNvContentPartPr/>
                <p14:nvPr/>
              </p14:nvContentPartPr>
              <p14:xfrm>
                <a:off x="429300" y="193980"/>
                <a:ext cx="316080" cy="716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F55FE7-2941-4545-82E4-21357EF5FA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300" y="184980"/>
                  <a:ext cx="33372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89178C-C54D-4080-BA3D-5F45B8383EA8}"/>
                    </a:ext>
                  </a:extLst>
                </p14:cNvPr>
                <p14:cNvContentPartPr/>
                <p14:nvPr/>
              </p14:nvContentPartPr>
              <p14:xfrm>
                <a:off x="864540" y="216300"/>
                <a:ext cx="131400" cy="58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89178C-C54D-4080-BA3D-5F45B8383E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5540" y="207660"/>
                  <a:ext cx="1490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A620DE-26D9-4421-993F-CE8E038CB1B9}"/>
                    </a:ext>
                  </a:extLst>
                </p14:cNvPr>
                <p14:cNvContentPartPr/>
                <p14:nvPr/>
              </p14:nvContentPartPr>
              <p14:xfrm>
                <a:off x="995940" y="69060"/>
                <a:ext cx="74880" cy="8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A620DE-26D9-4421-993F-CE8E038CB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300" y="60420"/>
                  <a:ext cx="92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C6D19-F1CC-4ECD-8832-762D0B00E4FC}"/>
                    </a:ext>
                  </a:extLst>
                </p14:cNvPr>
                <p14:cNvContentPartPr/>
                <p14:nvPr/>
              </p14:nvContentPartPr>
              <p14:xfrm>
                <a:off x="1147140" y="324660"/>
                <a:ext cx="134640" cy="16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C6D19-F1CC-4ECD-8832-762D0B00E4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8140" y="315660"/>
                  <a:ext cx="152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DC8BDD-5F32-4071-8BCD-A1C787F17881}"/>
                    </a:ext>
                  </a:extLst>
                </p14:cNvPr>
                <p14:cNvContentPartPr/>
                <p14:nvPr/>
              </p14:nvContentPartPr>
              <p14:xfrm>
                <a:off x="1503540" y="396660"/>
                <a:ext cx="167760" cy="2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DC8BDD-5F32-4071-8BCD-A1C787F178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4900" y="387660"/>
                  <a:ext cx="18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9FF7B3-50DA-4C30-9ABF-858179B1E010}"/>
                    </a:ext>
                  </a:extLst>
                </p14:cNvPr>
                <p14:cNvContentPartPr/>
                <p14:nvPr/>
              </p14:nvContentPartPr>
              <p14:xfrm>
                <a:off x="1569060" y="289020"/>
                <a:ext cx="36000" cy="22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9FF7B3-50DA-4C30-9ABF-858179B1E0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60060" y="280380"/>
                  <a:ext cx="53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61A7B1-3F63-48C3-BD5E-86C1A35720CF}"/>
                    </a:ext>
                  </a:extLst>
                </p14:cNvPr>
                <p14:cNvContentPartPr/>
                <p14:nvPr/>
              </p14:nvContentPartPr>
              <p14:xfrm>
                <a:off x="2030220" y="166980"/>
                <a:ext cx="160920" cy="20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61A7B1-3F63-48C3-BD5E-86C1A35720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1220" y="158340"/>
                  <a:ext cx="178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B794CE-652B-4E97-AEF7-F0FF36620CF8}"/>
                    </a:ext>
                  </a:extLst>
                </p14:cNvPr>
                <p14:cNvContentPartPr/>
                <p14:nvPr/>
              </p14:nvContentPartPr>
              <p14:xfrm>
                <a:off x="2094660" y="462540"/>
                <a:ext cx="180360" cy="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B794CE-652B-4E97-AEF7-F0FF36620C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5660" y="453540"/>
                  <a:ext cx="19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0A62E4-3D28-42A3-81FA-B5C18674665E}"/>
                    </a:ext>
                  </a:extLst>
                </p14:cNvPr>
                <p14:cNvContentPartPr/>
                <p14:nvPr/>
              </p14:nvContentPartPr>
              <p14:xfrm>
                <a:off x="2133900" y="517980"/>
                <a:ext cx="97560" cy="16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0A62E4-3D28-42A3-81FA-B5C1867466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4900" y="508980"/>
                  <a:ext cx="115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AE427E-B037-4C01-8ECC-9CC48E88455A}"/>
                    </a:ext>
                  </a:extLst>
                </p14:cNvPr>
                <p14:cNvContentPartPr/>
                <p14:nvPr/>
              </p14:nvContentPartPr>
              <p14:xfrm>
                <a:off x="2197620" y="494580"/>
                <a:ext cx="69480" cy="2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AE427E-B037-4C01-8ECC-9CC48E8845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8620" y="485580"/>
                  <a:ext cx="8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1C7499-EFF3-4F0D-9F4E-518D81D59AED}"/>
                    </a:ext>
                  </a:extLst>
                </p14:cNvPr>
                <p14:cNvContentPartPr/>
                <p14:nvPr/>
              </p14:nvContentPartPr>
              <p14:xfrm>
                <a:off x="1801980" y="104700"/>
                <a:ext cx="382320" cy="85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1C7499-EFF3-4F0D-9F4E-518D81D59A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2980" y="96060"/>
                  <a:ext cx="39996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1358B1-D625-4C0C-A720-372FD08072AF}"/>
                    </a:ext>
                  </a:extLst>
                </p14:cNvPr>
                <p14:cNvContentPartPr/>
                <p14:nvPr/>
              </p14:nvContentPartPr>
              <p14:xfrm>
                <a:off x="2352420" y="148980"/>
                <a:ext cx="117360" cy="601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1358B1-D625-4C0C-A720-372FD08072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43780" y="139980"/>
                  <a:ext cx="1350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3C4439-3019-4E52-9999-5FAEF2B3561E}"/>
                    </a:ext>
                  </a:extLst>
                </p14:cNvPr>
                <p14:cNvContentPartPr/>
                <p14:nvPr/>
              </p14:nvContentPartPr>
              <p14:xfrm>
                <a:off x="2539980" y="88140"/>
                <a:ext cx="1692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3C4439-3019-4E52-9999-5FAEF2B356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0980" y="79500"/>
                  <a:ext cx="34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4B43DB-F697-497C-8AC6-3827C884A372}"/>
                    </a:ext>
                  </a:extLst>
                </p14:cNvPr>
                <p14:cNvContentPartPr/>
                <p14:nvPr/>
              </p14:nvContentPartPr>
              <p14:xfrm>
                <a:off x="2627820" y="369660"/>
                <a:ext cx="218880" cy="18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4B43DB-F697-497C-8AC6-3827C884A3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9180" y="360660"/>
                  <a:ext cx="236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A1B11C-75E5-483A-8C34-CD23C0B49421}"/>
                    </a:ext>
                  </a:extLst>
                </p14:cNvPr>
                <p14:cNvContentPartPr/>
                <p14:nvPr/>
              </p14:nvContentPartPr>
              <p14:xfrm>
                <a:off x="3033900" y="407100"/>
                <a:ext cx="141840" cy="33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A1B11C-75E5-483A-8C34-CD23C0B494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5260" y="398100"/>
                  <a:ext cx="159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7BA004-8444-457C-B12E-B876BAB6712E}"/>
                    </a:ext>
                  </a:extLst>
                </p14:cNvPr>
                <p14:cNvContentPartPr/>
                <p14:nvPr/>
              </p14:nvContentPartPr>
              <p14:xfrm>
                <a:off x="3079260" y="324660"/>
                <a:ext cx="78480" cy="23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7BA004-8444-457C-B12E-B876BAB671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70260" y="316020"/>
                  <a:ext cx="96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F2A3FA-9A2E-42ED-A31F-2D07DBC0391A}"/>
                    </a:ext>
                  </a:extLst>
                </p14:cNvPr>
                <p14:cNvContentPartPr/>
                <p14:nvPr/>
              </p14:nvContentPartPr>
              <p14:xfrm>
                <a:off x="3557340" y="180300"/>
                <a:ext cx="165240" cy="23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F2A3FA-9A2E-42ED-A31F-2D07DBC039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8340" y="171300"/>
                  <a:ext cx="182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82446D-FF62-4659-A590-ED730992D22E}"/>
                    </a:ext>
                  </a:extLst>
                </p14:cNvPr>
                <p14:cNvContentPartPr/>
                <p14:nvPr/>
              </p14:nvContentPartPr>
              <p14:xfrm>
                <a:off x="3595140" y="513660"/>
                <a:ext cx="268920" cy="2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82446D-FF62-4659-A590-ED730992D2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6140" y="504660"/>
                  <a:ext cx="286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21B32B-16BF-450A-B674-287A28400FE0}"/>
                    </a:ext>
                  </a:extLst>
                </p14:cNvPr>
                <p14:cNvContentPartPr/>
                <p14:nvPr/>
              </p14:nvContentPartPr>
              <p14:xfrm>
                <a:off x="3697020" y="660900"/>
                <a:ext cx="157680" cy="147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21B32B-16BF-450A-B674-287A28400F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88020" y="651900"/>
                  <a:ext cx="175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D0D311-8CE3-4DA6-94DF-8F4E48C81C62}"/>
                    </a:ext>
                  </a:extLst>
                </p14:cNvPr>
                <p14:cNvContentPartPr/>
                <p14:nvPr/>
              </p14:nvContentPartPr>
              <p14:xfrm>
                <a:off x="3722220" y="662700"/>
                <a:ext cx="125640" cy="3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D0D311-8CE3-4DA6-94DF-8F4E48C81C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3220" y="653700"/>
                  <a:ext cx="14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698565-DE37-437B-A8F8-995A788F488D}"/>
                    </a:ext>
                  </a:extLst>
                </p14:cNvPr>
                <p14:cNvContentPartPr/>
                <p14:nvPr/>
              </p14:nvContentPartPr>
              <p14:xfrm>
                <a:off x="3343500" y="98580"/>
                <a:ext cx="289080" cy="9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698565-DE37-437B-A8F8-995A788F48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34860" y="89940"/>
                  <a:ext cx="30672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C653ED-5BC5-44E0-818F-8D1CEA462005}"/>
                    </a:ext>
                  </a:extLst>
                </p14:cNvPr>
                <p14:cNvContentPartPr/>
                <p14:nvPr/>
              </p14:nvContentPartPr>
              <p14:xfrm>
                <a:off x="3851820" y="109020"/>
                <a:ext cx="246600" cy="76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C653ED-5BC5-44E0-818F-8D1CEA4620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3180" y="100380"/>
                  <a:ext cx="26424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3E941E-E505-4718-848D-576492E351C3}"/>
                    </a:ext>
                  </a:extLst>
                </p14:cNvPr>
                <p14:cNvContentPartPr/>
                <p14:nvPr/>
              </p14:nvContentPartPr>
              <p14:xfrm>
                <a:off x="4108140" y="53940"/>
                <a:ext cx="191880" cy="9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3E941E-E505-4718-848D-576492E351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99140" y="44940"/>
                  <a:ext cx="20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2B4062-3E5B-43AB-89A7-70AD5B868BAB}"/>
                    </a:ext>
                  </a:extLst>
                </p14:cNvPr>
                <p14:cNvContentPartPr/>
                <p14:nvPr/>
              </p14:nvContentPartPr>
              <p14:xfrm>
                <a:off x="4262220" y="339060"/>
                <a:ext cx="274320" cy="169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2B4062-3E5B-43AB-89A7-70AD5B868B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3580" y="330060"/>
                  <a:ext cx="291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A4027F-A6FE-48F1-9FA4-590EA1BC5F57}"/>
                    </a:ext>
                  </a:extLst>
                </p14:cNvPr>
                <p14:cNvContentPartPr/>
                <p14:nvPr/>
              </p14:nvContentPartPr>
              <p14:xfrm>
                <a:off x="4901940" y="476220"/>
                <a:ext cx="125640" cy="2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A4027F-A6FE-48F1-9FA4-590EA1BC5F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3300" y="467580"/>
                  <a:ext cx="14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0B35A6-A2D4-4342-90FF-E40C6BC35008}"/>
                    </a:ext>
                  </a:extLst>
                </p14:cNvPr>
                <p14:cNvContentPartPr/>
                <p14:nvPr/>
              </p14:nvContentPartPr>
              <p14:xfrm>
                <a:off x="4973220" y="407100"/>
                <a:ext cx="21600" cy="14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0B35A6-A2D4-4342-90FF-E40C6BC350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64580" y="398100"/>
                  <a:ext cx="39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7CB1E5-1949-493F-91D6-67F8B9927AEA}"/>
                    </a:ext>
                  </a:extLst>
                </p14:cNvPr>
                <p14:cNvContentPartPr/>
                <p14:nvPr/>
              </p14:nvContentPartPr>
              <p14:xfrm>
                <a:off x="5418900" y="454620"/>
                <a:ext cx="121680" cy="2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7CB1E5-1949-493F-91D6-67F8B9927A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9900" y="445980"/>
                  <a:ext cx="139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168FCA-CE1B-4625-A908-6698FBD593D3}"/>
                    </a:ext>
                  </a:extLst>
                </p14:cNvPr>
                <p14:cNvContentPartPr/>
                <p14:nvPr/>
              </p14:nvContentPartPr>
              <p14:xfrm>
                <a:off x="5428620" y="494580"/>
                <a:ext cx="185040" cy="1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168FCA-CE1B-4625-A908-6698FBD593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9620" y="485580"/>
                  <a:ext cx="202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3FD59B-6C5E-45AE-B56C-8AD9189224C1}"/>
                    </a:ext>
                  </a:extLst>
                </p14:cNvPr>
                <p14:cNvContentPartPr/>
                <p14:nvPr/>
              </p14:nvContentPartPr>
              <p14:xfrm>
                <a:off x="5865300" y="436620"/>
                <a:ext cx="91800" cy="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3FD59B-6C5E-45AE-B56C-8AD9189224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56660" y="427620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C413AA-08B4-4E7C-99CE-9513DA471785}"/>
                    </a:ext>
                  </a:extLst>
                </p14:cNvPr>
                <p14:cNvContentPartPr/>
                <p14:nvPr/>
              </p14:nvContentPartPr>
              <p14:xfrm>
                <a:off x="5866020" y="423300"/>
                <a:ext cx="204840" cy="2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C413AA-08B4-4E7C-99CE-9513DA4717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7380" y="414660"/>
                  <a:ext cx="22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C45FFD-5888-4D14-8C78-A29D1847BEAC}"/>
                    </a:ext>
                  </a:extLst>
                </p14:cNvPr>
                <p14:cNvContentPartPr/>
                <p14:nvPr/>
              </p14:nvContentPartPr>
              <p14:xfrm>
                <a:off x="6393780" y="397380"/>
                <a:ext cx="13140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C45FFD-5888-4D14-8C78-A29D1847BE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140" y="388740"/>
                  <a:ext cx="149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48D003-DBD4-4D03-976C-25D82F9DF532}"/>
                    </a:ext>
                  </a:extLst>
                </p14:cNvPr>
                <p14:cNvContentPartPr/>
                <p14:nvPr/>
              </p14:nvContentPartPr>
              <p14:xfrm>
                <a:off x="6534540" y="399900"/>
                <a:ext cx="180360" cy="2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48D003-DBD4-4D03-976C-25D82F9DF5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25540" y="391260"/>
                  <a:ext cx="198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FE3519-1C8D-4DB6-B115-EDD0E0D40985}"/>
                    </a:ext>
                  </a:extLst>
                </p14:cNvPr>
                <p14:cNvContentPartPr/>
                <p14:nvPr/>
              </p14:nvContentPartPr>
              <p14:xfrm>
                <a:off x="6922260" y="228540"/>
                <a:ext cx="170640" cy="20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FE3519-1C8D-4DB6-B115-EDD0E0D409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13260" y="219900"/>
                  <a:ext cx="188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A23AA-6010-4870-9D89-3B568DB639C5}"/>
                    </a:ext>
                  </a:extLst>
                </p14:cNvPr>
                <p14:cNvContentPartPr/>
                <p14:nvPr/>
              </p14:nvContentPartPr>
              <p14:xfrm>
                <a:off x="7403220" y="115140"/>
                <a:ext cx="180720" cy="24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A23AA-6010-4870-9D89-3B568DB639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94220" y="106140"/>
                  <a:ext cx="198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4F6BCD-0FE7-438A-A930-CA288D82E16E}"/>
                    </a:ext>
                  </a:extLst>
                </p14:cNvPr>
                <p14:cNvContentPartPr/>
                <p14:nvPr/>
              </p14:nvContentPartPr>
              <p14:xfrm>
                <a:off x="7456500" y="514380"/>
                <a:ext cx="22860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4F6BCD-0FE7-438A-A930-CA288D82E1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47500" y="505740"/>
                  <a:ext cx="246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44475C-CFE8-4680-B2E8-2D122A735FE5}"/>
                    </a:ext>
                  </a:extLst>
                </p14:cNvPr>
                <p14:cNvContentPartPr/>
                <p14:nvPr/>
              </p14:nvContentPartPr>
              <p14:xfrm>
                <a:off x="7517340" y="592500"/>
                <a:ext cx="114120" cy="18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44475C-CFE8-4680-B2E8-2D122A735F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8700" y="583500"/>
                  <a:ext cx="131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0CCD42-C419-4EA7-A50D-4C9D6479D911}"/>
                    </a:ext>
                  </a:extLst>
                </p14:cNvPr>
                <p14:cNvContentPartPr/>
                <p14:nvPr/>
              </p14:nvContentPartPr>
              <p14:xfrm>
                <a:off x="7575660" y="599340"/>
                <a:ext cx="135000" cy="3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0CCD42-C419-4EA7-A50D-4C9D6479D9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67020" y="590340"/>
                  <a:ext cx="152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DA68FB-C1B1-4CBC-88BF-E05BA6BF42D1}"/>
                    </a:ext>
                  </a:extLst>
                </p14:cNvPr>
                <p14:cNvContentPartPr/>
                <p14:nvPr/>
              </p14:nvContentPartPr>
              <p14:xfrm>
                <a:off x="7233300" y="159420"/>
                <a:ext cx="264600" cy="75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DA68FB-C1B1-4CBC-88BF-E05BA6BF42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24660" y="150420"/>
                  <a:ext cx="2822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5B728C-5087-4CB4-ADA5-38CED5790784}"/>
                    </a:ext>
                  </a:extLst>
                </p14:cNvPr>
                <p14:cNvContentPartPr/>
                <p14:nvPr/>
              </p14:nvContentPartPr>
              <p14:xfrm>
                <a:off x="7775820" y="141780"/>
                <a:ext cx="213120" cy="700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5B728C-5087-4CB4-ADA5-38CED57907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67180" y="133140"/>
                  <a:ext cx="23076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3CFC5D-F7DE-4E35-B1CD-921973732CF6}"/>
                    </a:ext>
                  </a:extLst>
                </p14:cNvPr>
                <p14:cNvContentPartPr/>
                <p14:nvPr/>
              </p14:nvContentPartPr>
              <p14:xfrm>
                <a:off x="8021340" y="69060"/>
                <a:ext cx="44640" cy="17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3CFC5D-F7DE-4E35-B1CD-921973732C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12700" y="60420"/>
                  <a:ext cx="62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F4E908-E043-4B0B-A3EA-CF1E0BCE0B77}"/>
                    </a:ext>
                  </a:extLst>
                </p14:cNvPr>
                <p14:cNvContentPartPr/>
                <p14:nvPr/>
              </p14:nvContentPartPr>
              <p14:xfrm>
                <a:off x="8055180" y="88140"/>
                <a:ext cx="110880" cy="7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F4E908-E043-4B0B-A3EA-CF1E0BCE0B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46180" y="79500"/>
                  <a:ext cx="128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390F19-FE0A-4CB2-A9B1-37E9CC0479DC}"/>
                    </a:ext>
                  </a:extLst>
                </p14:cNvPr>
                <p14:cNvContentPartPr/>
                <p14:nvPr/>
              </p14:nvContentPartPr>
              <p14:xfrm>
                <a:off x="8055180" y="142860"/>
                <a:ext cx="181440" cy="6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390F19-FE0A-4CB2-A9B1-37E9CC0479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46180" y="133860"/>
                  <a:ext cx="199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E9B383-6241-4E0C-B3A6-C89C13E6258E}"/>
                    </a:ext>
                  </a:extLst>
                </p14:cNvPr>
                <p14:cNvContentPartPr/>
                <p14:nvPr/>
              </p14:nvContentPartPr>
              <p14:xfrm>
                <a:off x="8265780" y="310620"/>
                <a:ext cx="247680" cy="19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E9B383-6241-4E0C-B3A6-C89C13E625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56780" y="301980"/>
                  <a:ext cx="265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059312-B2DF-4FF6-ACC4-38679A1DF2AA}"/>
                    </a:ext>
                  </a:extLst>
                </p14:cNvPr>
                <p14:cNvContentPartPr/>
                <p14:nvPr/>
              </p14:nvContentPartPr>
              <p14:xfrm>
                <a:off x="313020" y="1190820"/>
                <a:ext cx="271800" cy="19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059312-B2DF-4FF6-ACC4-38679A1DF2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4020" y="1182180"/>
                  <a:ext cx="289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4892C9-02B4-4C46-B3C8-279085FC6887}"/>
                    </a:ext>
                  </a:extLst>
                </p14:cNvPr>
                <p14:cNvContentPartPr/>
                <p14:nvPr/>
              </p14:nvContentPartPr>
              <p14:xfrm>
                <a:off x="759420" y="1011900"/>
                <a:ext cx="572040" cy="108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4892C9-02B4-4C46-B3C8-279085FC68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0780" y="1002900"/>
                  <a:ext cx="589680" cy="11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62FAF1-9540-4CDF-B9C2-FA5BBFDF3FA0}"/>
                    </a:ext>
                  </a:extLst>
                </p14:cNvPr>
                <p14:cNvContentPartPr/>
                <p14:nvPr/>
              </p14:nvContentPartPr>
              <p14:xfrm>
                <a:off x="1118700" y="1145100"/>
                <a:ext cx="90000" cy="25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62FAF1-9540-4CDF-B9C2-FA5BBFDF3F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9700" y="1136100"/>
                  <a:ext cx="107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D89566-11B6-4C22-9630-4E5C5A57DF82}"/>
                    </a:ext>
                  </a:extLst>
                </p14:cNvPr>
                <p14:cNvContentPartPr/>
                <p14:nvPr/>
              </p14:nvContentPartPr>
              <p14:xfrm>
                <a:off x="1091700" y="1485300"/>
                <a:ext cx="232920" cy="2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D89566-11B6-4C22-9630-4E5C5A57DF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2700" y="1476660"/>
                  <a:ext cx="250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D9AAB6-F5CC-48EB-B29C-4FF484D83FD4}"/>
                    </a:ext>
                  </a:extLst>
                </p14:cNvPr>
                <p14:cNvContentPartPr/>
                <p14:nvPr/>
              </p14:nvContentPartPr>
              <p14:xfrm>
                <a:off x="1231020" y="1562340"/>
                <a:ext cx="214200" cy="15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D9AAB6-F5CC-48EB-B29C-4FF484D83F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22020" y="1553700"/>
                  <a:ext cx="231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873139-5FA9-4608-AC3D-3289F1970064}"/>
                    </a:ext>
                  </a:extLst>
                </p14:cNvPr>
                <p14:cNvContentPartPr/>
                <p14:nvPr/>
              </p14:nvContentPartPr>
              <p14:xfrm>
                <a:off x="923220" y="1170300"/>
                <a:ext cx="348840" cy="76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873139-5FA9-4608-AC3D-3289F19700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4220" y="1161300"/>
                  <a:ext cx="36648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60C871-80C4-45A2-BDE4-A86EAD902C12}"/>
                    </a:ext>
                  </a:extLst>
                </p14:cNvPr>
                <p14:cNvContentPartPr/>
                <p14:nvPr/>
              </p14:nvContentPartPr>
              <p14:xfrm>
                <a:off x="1411740" y="1235820"/>
                <a:ext cx="132120" cy="58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60C871-80C4-45A2-BDE4-A86EAD902C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02740" y="1227180"/>
                  <a:ext cx="1497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4879D9-398B-4B3F-8E4E-F62BF4BE10EB}"/>
                    </a:ext>
                  </a:extLst>
                </p14:cNvPr>
                <p14:cNvContentPartPr/>
                <p14:nvPr/>
              </p14:nvContentPartPr>
              <p14:xfrm>
                <a:off x="1581660" y="1038540"/>
                <a:ext cx="101520" cy="12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4879D9-398B-4B3F-8E4E-F62BF4BE10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72660" y="1029540"/>
                  <a:ext cx="119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2F73AA-785F-4CB5-B8E2-ED794A3B6B53}"/>
                    </a:ext>
                  </a:extLst>
                </p14:cNvPr>
                <p14:cNvContentPartPr/>
                <p14:nvPr/>
              </p14:nvContentPartPr>
              <p14:xfrm>
                <a:off x="1826100" y="1355340"/>
                <a:ext cx="144720" cy="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2F73AA-785F-4CB5-B8E2-ED794A3B6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17100" y="1346700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1A7900-655F-482D-816A-6C8C1CF8889C}"/>
                    </a:ext>
                  </a:extLst>
                </p14:cNvPr>
                <p14:cNvContentPartPr/>
                <p14:nvPr/>
              </p14:nvContentPartPr>
              <p14:xfrm>
                <a:off x="1867500" y="1261020"/>
                <a:ext cx="27360" cy="23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1A7900-655F-482D-816A-6C8C1CF888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58500" y="1252380"/>
                  <a:ext cx="45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EEDF37-C923-4BAC-AAF1-8CA7F1A56587}"/>
                    </a:ext>
                  </a:extLst>
                </p14:cNvPr>
                <p14:cNvContentPartPr/>
                <p14:nvPr/>
              </p14:nvContentPartPr>
              <p14:xfrm>
                <a:off x="2245140" y="1240140"/>
                <a:ext cx="159840" cy="18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EEDF37-C923-4BAC-AAF1-8CA7F1A565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36500" y="1231500"/>
                  <a:ext cx="177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7B5A47-5040-453C-9E09-55886C7100AB}"/>
                    </a:ext>
                  </a:extLst>
                </p14:cNvPr>
                <p14:cNvContentPartPr/>
                <p14:nvPr/>
              </p14:nvContentPartPr>
              <p14:xfrm>
                <a:off x="2270700" y="1492500"/>
                <a:ext cx="23616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7B5A47-5040-453C-9E09-55886C7100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61700" y="1483500"/>
                  <a:ext cx="253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342845-CC69-455C-994E-FC82D7E6CE9A}"/>
                    </a:ext>
                  </a:extLst>
                </p14:cNvPr>
                <p14:cNvContentPartPr/>
                <p14:nvPr/>
              </p14:nvContentPartPr>
              <p14:xfrm>
                <a:off x="2435220" y="1572060"/>
                <a:ext cx="104400" cy="3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342845-CC69-455C-994E-FC82D7E6CE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26580" y="1563060"/>
                  <a:ext cx="122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7BC759-68AE-4BF3-83B5-1C944A456785}"/>
                    </a:ext>
                  </a:extLst>
                </p14:cNvPr>
                <p14:cNvContentPartPr/>
                <p14:nvPr/>
              </p14:nvContentPartPr>
              <p14:xfrm>
                <a:off x="2096460" y="1172820"/>
                <a:ext cx="540000" cy="71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7BC759-68AE-4BF3-83B5-1C944A4567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87820" y="1163820"/>
                  <a:ext cx="557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5B426-E185-4BC5-B5EC-A6445C6E257D}"/>
                    </a:ext>
                  </a:extLst>
                </p14:cNvPr>
                <p14:cNvContentPartPr/>
                <p14:nvPr/>
              </p14:nvContentPartPr>
              <p14:xfrm>
                <a:off x="2639340" y="1054740"/>
                <a:ext cx="65880" cy="19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5B426-E185-4BC5-B5EC-A6445C6E25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30340" y="1046100"/>
                  <a:ext cx="83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4E031B-2F90-43A3-8541-2C9E888CB5A3}"/>
                    </a:ext>
                  </a:extLst>
                </p14:cNvPr>
                <p14:cNvContentPartPr/>
                <p14:nvPr/>
              </p14:nvContentPartPr>
              <p14:xfrm>
                <a:off x="2827980" y="1390980"/>
                <a:ext cx="199440" cy="37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4E031B-2F90-43A3-8541-2C9E888CB5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18980" y="1382340"/>
                  <a:ext cx="217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92D7E5-03A8-4665-800D-6B7B0DA62E13}"/>
                    </a:ext>
                  </a:extLst>
                </p14:cNvPr>
                <p14:cNvContentPartPr/>
                <p14:nvPr/>
              </p14:nvContentPartPr>
              <p14:xfrm>
                <a:off x="2865420" y="1343460"/>
                <a:ext cx="3240" cy="21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92D7E5-03A8-4665-800D-6B7B0DA62E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56780" y="1334460"/>
                  <a:ext cx="20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DFD1949-DD82-4455-9CD1-F43F231928A7}"/>
                    </a:ext>
                  </a:extLst>
                </p14:cNvPr>
                <p14:cNvContentPartPr/>
                <p14:nvPr/>
              </p14:nvContentPartPr>
              <p14:xfrm>
                <a:off x="3347100" y="1267140"/>
                <a:ext cx="150840" cy="21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DFD1949-DD82-4455-9CD1-F43F231928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38460" y="1258140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F14AF7-3907-45E7-9B4B-81F1796F5167}"/>
                    </a:ext>
                  </a:extLst>
                </p14:cNvPr>
                <p14:cNvContentPartPr/>
                <p14:nvPr/>
              </p14:nvContentPartPr>
              <p14:xfrm>
                <a:off x="3326580" y="1596180"/>
                <a:ext cx="291960" cy="22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F14AF7-3907-45E7-9B4B-81F1796F51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17580" y="1587540"/>
                  <a:ext cx="309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DCE2F2-67FF-43AD-8EA0-3C8A1AB97677}"/>
                    </a:ext>
                  </a:extLst>
                </p14:cNvPr>
                <p14:cNvContentPartPr/>
                <p14:nvPr/>
              </p14:nvContentPartPr>
              <p14:xfrm>
                <a:off x="3528540" y="1637940"/>
                <a:ext cx="110880" cy="3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9DCE2F2-67FF-43AD-8EA0-3C8A1AB976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9900" y="1628940"/>
                  <a:ext cx="12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3BEA0A-D0D1-4953-ACEF-6DD827A3AD56}"/>
                    </a:ext>
                  </a:extLst>
                </p14:cNvPr>
                <p14:cNvContentPartPr/>
                <p14:nvPr/>
              </p14:nvContentPartPr>
              <p14:xfrm>
                <a:off x="3161700" y="1266420"/>
                <a:ext cx="612720" cy="691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3BEA0A-D0D1-4953-ACEF-6DD827A3AD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52700" y="1257420"/>
                  <a:ext cx="63036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F9FBE0-0ECA-4A02-8E99-A922950960A0}"/>
                    </a:ext>
                  </a:extLst>
                </p14:cNvPr>
                <p14:cNvContentPartPr/>
                <p14:nvPr/>
              </p14:nvContentPartPr>
              <p14:xfrm>
                <a:off x="3759660" y="1182900"/>
                <a:ext cx="237240" cy="14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F9FBE0-0ECA-4A02-8E99-A922950960A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50660" y="1174260"/>
                  <a:ext cx="254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6CAC5-1395-4160-9E4F-664C843642E8}"/>
                    </a:ext>
                  </a:extLst>
                </p14:cNvPr>
                <p14:cNvContentPartPr/>
                <p14:nvPr/>
              </p14:nvContentPartPr>
              <p14:xfrm>
                <a:off x="3990420" y="1518420"/>
                <a:ext cx="173520" cy="1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6CAC5-1395-4160-9E4F-664C843642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81780" y="1509420"/>
                  <a:ext cx="191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9A1B1A-E917-4F64-B1B7-6D4F23F7EA86}"/>
                    </a:ext>
                  </a:extLst>
                </p14:cNvPr>
                <p14:cNvContentPartPr/>
                <p14:nvPr/>
              </p14:nvContentPartPr>
              <p14:xfrm>
                <a:off x="4043340" y="1390260"/>
                <a:ext cx="11880" cy="22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9A1B1A-E917-4F64-B1B7-6D4F23F7EA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34700" y="1381260"/>
                  <a:ext cx="29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10B9B9-BEC0-4399-938E-256270F816D2}"/>
                    </a:ext>
                  </a:extLst>
                </p14:cNvPr>
                <p14:cNvContentPartPr/>
                <p14:nvPr/>
              </p14:nvContentPartPr>
              <p14:xfrm>
                <a:off x="4432500" y="1572780"/>
                <a:ext cx="124560" cy="1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10B9B9-BEC0-4399-938E-256270F816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3500" y="1564140"/>
                  <a:ext cx="142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D92A99-5AC8-4A58-8626-6F6CC27FF76B}"/>
                    </a:ext>
                  </a:extLst>
                </p14:cNvPr>
                <p14:cNvContentPartPr/>
                <p14:nvPr/>
              </p14:nvContentPartPr>
              <p14:xfrm>
                <a:off x="4783500" y="1570980"/>
                <a:ext cx="258480" cy="6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D92A99-5AC8-4A58-8626-6F6CC27FF7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4860" y="1562340"/>
                  <a:ext cx="276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9027ED-2B08-4CBD-8F47-02D8BA531AAF}"/>
                    </a:ext>
                  </a:extLst>
                </p14:cNvPr>
                <p14:cNvContentPartPr/>
                <p14:nvPr/>
              </p14:nvContentPartPr>
              <p14:xfrm>
                <a:off x="5390100" y="1572060"/>
                <a:ext cx="82080" cy="2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9027ED-2B08-4CBD-8F47-02D8BA531A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81100" y="1563060"/>
                  <a:ext cx="99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BAD7FA-ABDC-4B01-B53C-E7CE70799648}"/>
                    </a:ext>
                  </a:extLst>
                </p14:cNvPr>
                <p14:cNvContentPartPr/>
                <p14:nvPr/>
              </p14:nvContentPartPr>
              <p14:xfrm>
                <a:off x="5634540" y="1347780"/>
                <a:ext cx="142920" cy="253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BAD7FA-ABDC-4B01-B53C-E7CE707996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25540" y="1339140"/>
                  <a:ext cx="160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17316B-A40F-4BB1-B00A-5045CBBC8F1D}"/>
                    </a:ext>
                  </a:extLst>
                </p14:cNvPr>
                <p14:cNvContentPartPr/>
                <p14:nvPr/>
              </p14:nvContentPartPr>
              <p14:xfrm>
                <a:off x="5963940" y="1206300"/>
                <a:ext cx="120600" cy="637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17316B-A40F-4BB1-B00A-5045CBBC8F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54940" y="1197660"/>
                  <a:ext cx="138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EE5D8D-6BAD-4DE3-8CBB-9336AFD33661}"/>
                    </a:ext>
                  </a:extLst>
                </p14:cNvPr>
                <p14:cNvContentPartPr/>
                <p14:nvPr/>
              </p14:nvContentPartPr>
              <p14:xfrm>
                <a:off x="6182100" y="1174260"/>
                <a:ext cx="126360" cy="24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EE5D8D-6BAD-4DE3-8CBB-9336AFD336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73460" y="1165620"/>
                  <a:ext cx="144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D4F472-6AAB-4D0C-A5A7-39FF5353B2AD}"/>
                    </a:ext>
                  </a:extLst>
                </p14:cNvPr>
                <p14:cNvContentPartPr/>
                <p14:nvPr/>
              </p14:nvContentPartPr>
              <p14:xfrm>
                <a:off x="6153300" y="1510500"/>
                <a:ext cx="248760" cy="2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D4F472-6AAB-4D0C-A5A7-39FF5353B2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4300" y="1501860"/>
                  <a:ext cx="266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D0B2E43-CE3B-4C4D-B38B-ED1066BB2145}"/>
                    </a:ext>
                  </a:extLst>
                </p14:cNvPr>
                <p14:cNvContentPartPr/>
                <p14:nvPr/>
              </p14:nvContentPartPr>
              <p14:xfrm>
                <a:off x="6256260" y="1533180"/>
                <a:ext cx="203400" cy="21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D0B2E43-CE3B-4C4D-B38B-ED1066BB21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7260" y="1524180"/>
                  <a:ext cx="221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04390A-0786-4D93-9C1C-6E90722DD66F}"/>
                    </a:ext>
                  </a:extLst>
                </p14:cNvPr>
                <p14:cNvContentPartPr/>
                <p14:nvPr/>
              </p14:nvContentPartPr>
              <p14:xfrm>
                <a:off x="6341940" y="1180380"/>
                <a:ext cx="228960" cy="682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04390A-0786-4D93-9C1C-6E90722DD6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32940" y="1171740"/>
                  <a:ext cx="24660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86A272-D182-4909-8E03-59C2DA899B8D}"/>
                    </a:ext>
                  </a:extLst>
                </p14:cNvPr>
                <p14:cNvContentPartPr/>
                <p14:nvPr/>
              </p14:nvContentPartPr>
              <p14:xfrm>
                <a:off x="6611220" y="1065900"/>
                <a:ext cx="47520" cy="19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86A272-D182-4909-8E03-59C2DA899B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02580" y="1057260"/>
                  <a:ext cx="65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3D0DF8-9811-425E-B0E8-2953329F2F78}"/>
                    </a:ext>
                  </a:extLst>
                </p14:cNvPr>
                <p14:cNvContentPartPr/>
                <p14:nvPr/>
              </p14:nvContentPartPr>
              <p14:xfrm>
                <a:off x="6634620" y="1095780"/>
                <a:ext cx="206280" cy="147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3D0DF8-9811-425E-B0E8-2953329F2F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25620" y="1086780"/>
                  <a:ext cx="223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63E671-42B4-4E95-8717-E9862DA5FCF3}"/>
                    </a:ext>
                  </a:extLst>
                </p14:cNvPr>
                <p14:cNvContentPartPr/>
                <p14:nvPr/>
              </p14:nvContentPartPr>
              <p14:xfrm>
                <a:off x="6635340" y="890220"/>
                <a:ext cx="389160" cy="102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763E671-42B4-4E95-8717-E9862DA5FCF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26700" y="881580"/>
                  <a:ext cx="40680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BFDD2B-1E85-4689-9E27-66C5257050E5}"/>
                    </a:ext>
                  </a:extLst>
                </p14:cNvPr>
                <p14:cNvContentPartPr/>
                <p14:nvPr/>
              </p14:nvContentPartPr>
              <p14:xfrm>
                <a:off x="633060" y="2466300"/>
                <a:ext cx="242280" cy="207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BFDD2B-1E85-4689-9E27-66C5257050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4420" y="2457300"/>
                  <a:ext cx="259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3BF7DA-DFD2-4A7E-85BB-0BB0DEB92C5C}"/>
                    </a:ext>
                  </a:extLst>
                </p14:cNvPr>
                <p14:cNvContentPartPr/>
                <p14:nvPr/>
              </p14:nvContentPartPr>
              <p14:xfrm>
                <a:off x="1095660" y="2284140"/>
                <a:ext cx="830880" cy="110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3BF7DA-DFD2-4A7E-85BB-0BB0DEB92C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6660" y="2275140"/>
                  <a:ext cx="84852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79D11B-4A31-4F32-81E4-996E8F6478C1}"/>
                    </a:ext>
                  </a:extLst>
                </p14:cNvPr>
                <p14:cNvContentPartPr/>
                <p14:nvPr/>
              </p14:nvContentPartPr>
              <p14:xfrm>
                <a:off x="1881900" y="2447580"/>
                <a:ext cx="212760" cy="684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79D11B-4A31-4F32-81E4-996E8F6478C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72900" y="2438940"/>
                  <a:ext cx="2304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377D68-C748-4B2D-9B3F-225F2F42F820}"/>
                    </a:ext>
                  </a:extLst>
                </p14:cNvPr>
                <p14:cNvContentPartPr/>
                <p14:nvPr/>
              </p14:nvContentPartPr>
              <p14:xfrm>
                <a:off x="2033100" y="2337780"/>
                <a:ext cx="163080" cy="150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377D68-C748-4B2D-9B3F-225F2F42F8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24100" y="2328780"/>
                  <a:ext cx="180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10E1BD-139F-40E3-AF7E-6D5C3C6C3561}"/>
                    </a:ext>
                  </a:extLst>
                </p14:cNvPr>
                <p14:cNvContentPartPr/>
                <p14:nvPr/>
              </p14:nvContentPartPr>
              <p14:xfrm>
                <a:off x="2384100" y="2569980"/>
                <a:ext cx="134280" cy="15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10E1BD-139F-40E3-AF7E-6D5C3C6C35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5460" y="2560980"/>
                  <a:ext cx="15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0403A3-C3EC-4E5F-BE68-583EADDDF5CB}"/>
                    </a:ext>
                  </a:extLst>
                </p14:cNvPr>
                <p14:cNvContentPartPr/>
                <p14:nvPr/>
              </p14:nvContentPartPr>
              <p14:xfrm>
                <a:off x="2440980" y="2450460"/>
                <a:ext cx="523080" cy="241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0403A3-C3EC-4E5F-BE68-583EADDDF5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32340" y="2441460"/>
                  <a:ext cx="540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4FCF52-5A53-4590-8BF8-5866862126AE}"/>
                    </a:ext>
                  </a:extLst>
                </p14:cNvPr>
                <p14:cNvContentPartPr/>
                <p14:nvPr/>
              </p14:nvContentPartPr>
              <p14:xfrm>
                <a:off x="2829060" y="2757900"/>
                <a:ext cx="240840" cy="1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4FCF52-5A53-4590-8BF8-5866862126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20060" y="2748900"/>
                  <a:ext cx="258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CC6D0F-745F-4427-91B4-C0493A7EE502}"/>
                    </a:ext>
                  </a:extLst>
                </p14:cNvPr>
                <p14:cNvContentPartPr/>
                <p14:nvPr/>
              </p14:nvContentPartPr>
              <p14:xfrm>
                <a:off x="2963700" y="2781300"/>
                <a:ext cx="190080" cy="145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CC6D0F-745F-4427-91B4-C0493A7EE5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54700" y="2772300"/>
                  <a:ext cx="207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1C5F94-6DAC-41DD-9BE1-F97D4F7479BE}"/>
                    </a:ext>
                  </a:extLst>
                </p14:cNvPr>
                <p14:cNvContentPartPr/>
                <p14:nvPr/>
              </p14:nvContentPartPr>
              <p14:xfrm>
                <a:off x="2599020" y="2271180"/>
                <a:ext cx="622080" cy="864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1C5F94-6DAC-41DD-9BE1-F97D4F7479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90020" y="2262180"/>
                  <a:ext cx="63972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0E0D282-A968-4806-9F70-CFA0AE2E22BF}"/>
                    </a:ext>
                  </a:extLst>
                </p14:cNvPr>
                <p14:cNvContentPartPr/>
                <p14:nvPr/>
              </p14:nvContentPartPr>
              <p14:xfrm>
                <a:off x="3293820" y="2197380"/>
                <a:ext cx="80280" cy="29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0E0D282-A968-4806-9F70-CFA0AE2E22B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84820" y="2188740"/>
                  <a:ext cx="97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A1411B-C968-4B13-A9E0-13AE707F7B57}"/>
                    </a:ext>
                  </a:extLst>
                </p14:cNvPr>
                <p14:cNvContentPartPr/>
                <p14:nvPr/>
              </p14:nvContentPartPr>
              <p14:xfrm>
                <a:off x="3702780" y="2549820"/>
                <a:ext cx="165960" cy="2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A1411B-C968-4B13-A9E0-13AE707F7B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4140" y="2541180"/>
                  <a:ext cx="183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ABB4F0-8799-4EBD-BAB0-5AEA876AB8E3}"/>
                    </a:ext>
                  </a:extLst>
                </p14:cNvPr>
                <p14:cNvContentPartPr/>
                <p14:nvPr/>
              </p14:nvContentPartPr>
              <p14:xfrm>
                <a:off x="3754620" y="2400780"/>
                <a:ext cx="63720" cy="306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ABB4F0-8799-4EBD-BAB0-5AEA876AB8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45980" y="2392140"/>
                  <a:ext cx="81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6B9B21-F50A-4DE8-B79F-8C2A2D6879C0}"/>
                    </a:ext>
                  </a:extLst>
                </p14:cNvPr>
                <p14:cNvContentPartPr/>
                <p14:nvPr/>
              </p14:nvContentPartPr>
              <p14:xfrm>
                <a:off x="4204980" y="2357580"/>
                <a:ext cx="176040" cy="29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6B9B21-F50A-4DE8-B79F-8C2A2D6879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95980" y="2348940"/>
                  <a:ext cx="193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179DD4-0AC8-4F72-9700-D95EF9BC2D4F}"/>
                    </a:ext>
                  </a:extLst>
                </p14:cNvPr>
                <p14:cNvContentPartPr/>
                <p14:nvPr/>
              </p14:nvContentPartPr>
              <p14:xfrm>
                <a:off x="4176180" y="2726580"/>
                <a:ext cx="327600" cy="217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179DD4-0AC8-4F72-9700-D95EF9BC2D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67540" y="2717940"/>
                  <a:ext cx="345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CF5342-C99E-40C0-A57E-63074EA416EB}"/>
                    </a:ext>
                  </a:extLst>
                </p14:cNvPr>
                <p14:cNvContentPartPr/>
                <p14:nvPr/>
              </p14:nvContentPartPr>
              <p14:xfrm>
                <a:off x="4009140" y="2280900"/>
                <a:ext cx="224280" cy="742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CF5342-C99E-40C0-A57E-63074EA416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00500" y="2271900"/>
                  <a:ext cx="2419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0F5E7A-C2BB-4B60-B228-40963C52A5BF}"/>
                    </a:ext>
                  </a:extLst>
                </p14:cNvPr>
                <p14:cNvContentPartPr/>
                <p14:nvPr/>
              </p14:nvContentPartPr>
              <p14:xfrm>
                <a:off x="4551660" y="2306460"/>
                <a:ext cx="264600" cy="86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0F5E7A-C2BB-4B60-B228-40963C52A5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43020" y="2297820"/>
                  <a:ext cx="28224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C25999B-639C-4181-9F30-913CF3D998BE}"/>
                    </a:ext>
                  </a:extLst>
                </p14:cNvPr>
                <p14:cNvContentPartPr/>
                <p14:nvPr/>
              </p14:nvContentPartPr>
              <p14:xfrm>
                <a:off x="4864140" y="2217180"/>
                <a:ext cx="639000" cy="379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C25999B-639C-4181-9F30-913CF3D998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55140" y="2208540"/>
                  <a:ext cx="656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E92520-0CE4-4CDA-9439-0799A2CA3B90}"/>
                    </a:ext>
                  </a:extLst>
                </p14:cNvPr>
                <p14:cNvContentPartPr/>
                <p14:nvPr/>
              </p14:nvContentPartPr>
              <p14:xfrm>
                <a:off x="5391900" y="2464140"/>
                <a:ext cx="41760" cy="206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E92520-0CE4-4CDA-9439-0799A2CA3B9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83260" y="2455500"/>
                  <a:ext cx="5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9C83066-B29D-4FDC-9024-4A777C8271D0}"/>
                    </a:ext>
                  </a:extLst>
                </p14:cNvPr>
                <p14:cNvContentPartPr/>
                <p14:nvPr/>
              </p14:nvContentPartPr>
              <p14:xfrm>
                <a:off x="5853780" y="2572500"/>
                <a:ext cx="549000" cy="4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9C83066-B29D-4FDC-9024-4A777C8271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45140" y="2563500"/>
                  <a:ext cx="566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A9FE05A-3ABE-4976-B9A2-DFD549B4FD51}"/>
                    </a:ext>
                  </a:extLst>
                </p14:cNvPr>
                <p14:cNvContentPartPr/>
                <p14:nvPr/>
              </p14:nvContentPartPr>
              <p14:xfrm>
                <a:off x="6696180" y="2269380"/>
                <a:ext cx="121680" cy="286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A9FE05A-3ABE-4976-B9A2-DFD549B4FD5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87180" y="2260380"/>
                  <a:ext cx="139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9199D0-8128-42FD-A491-A8E6369544DE}"/>
                    </a:ext>
                  </a:extLst>
                </p14:cNvPr>
                <p14:cNvContentPartPr/>
                <p14:nvPr/>
              </p14:nvContentPartPr>
              <p14:xfrm>
                <a:off x="7066620" y="2261460"/>
                <a:ext cx="93600" cy="243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9199D0-8128-42FD-A491-A8E6369544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7620" y="2252820"/>
                  <a:ext cx="111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3DE84C1-DD55-4078-B623-D820C4F22C72}"/>
                    </a:ext>
                  </a:extLst>
                </p14:cNvPr>
                <p14:cNvContentPartPr/>
                <p14:nvPr/>
              </p14:nvContentPartPr>
              <p14:xfrm>
                <a:off x="7037820" y="2652060"/>
                <a:ext cx="271800" cy="230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3DE84C1-DD55-4078-B623-D820C4F22C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28820" y="2643420"/>
                  <a:ext cx="28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D3D0AA-73EE-49C9-9A0B-098EE79291DD}"/>
                    </a:ext>
                  </a:extLst>
                </p14:cNvPr>
                <p14:cNvContentPartPr/>
                <p14:nvPr/>
              </p14:nvContentPartPr>
              <p14:xfrm>
                <a:off x="7223580" y="2737020"/>
                <a:ext cx="204480" cy="34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D3D0AA-73EE-49C9-9A0B-098EE79291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14580" y="2728380"/>
                  <a:ext cx="222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1FC87B3-E0FD-4FC3-9E15-33A09F44B6B9}"/>
                    </a:ext>
                  </a:extLst>
                </p14:cNvPr>
                <p14:cNvContentPartPr/>
                <p14:nvPr/>
              </p14:nvContentPartPr>
              <p14:xfrm>
                <a:off x="6892020" y="2118540"/>
                <a:ext cx="570240" cy="918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1FC87B3-E0FD-4FC3-9E15-33A09F44B6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83380" y="2109900"/>
                  <a:ext cx="58788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CAA6B1-6CEC-4253-B8F5-EAA07BBC7221}"/>
                    </a:ext>
                  </a:extLst>
                </p14:cNvPr>
                <p14:cNvContentPartPr/>
                <p14:nvPr/>
              </p14:nvContentPartPr>
              <p14:xfrm>
                <a:off x="7489260" y="2022420"/>
                <a:ext cx="51480" cy="256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CAA6B1-6CEC-4253-B8F5-EAA07BBC72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80260" y="2013780"/>
                  <a:ext cx="69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16F171-78C0-4492-815A-1EA0C3A40C91}"/>
                    </a:ext>
                  </a:extLst>
                </p14:cNvPr>
                <p14:cNvContentPartPr/>
                <p14:nvPr/>
              </p14:nvContentPartPr>
              <p14:xfrm>
                <a:off x="7603020" y="2104140"/>
                <a:ext cx="159120" cy="14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16F171-78C0-4492-815A-1EA0C3A40C9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94020" y="2095140"/>
                  <a:ext cx="176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62EB3F-88B8-4613-B0AF-B8361EDDEB73}"/>
                    </a:ext>
                  </a:extLst>
                </p14:cNvPr>
                <p14:cNvContentPartPr/>
                <p14:nvPr/>
              </p14:nvContentPartPr>
              <p14:xfrm>
                <a:off x="7821900" y="2075340"/>
                <a:ext cx="159120" cy="29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62EB3F-88B8-4613-B0AF-B8361EDDEB7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13260" y="2066700"/>
                  <a:ext cx="176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7A15F60-BD04-4827-A982-FDCFF1148EEE}"/>
                    </a:ext>
                  </a:extLst>
                </p14:cNvPr>
                <p14:cNvContentPartPr/>
                <p14:nvPr/>
              </p14:nvContentPartPr>
              <p14:xfrm>
                <a:off x="8168580" y="2002620"/>
                <a:ext cx="151560" cy="156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7A15F60-BD04-4827-A982-FDCFF1148E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59940" y="1993620"/>
                  <a:ext cx="169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A811A1-EA63-4314-8F36-BDE2899689EA}"/>
                    </a:ext>
                  </a:extLst>
                </p14:cNvPr>
                <p14:cNvContentPartPr/>
                <p14:nvPr/>
              </p14:nvContentPartPr>
              <p14:xfrm>
                <a:off x="8070300" y="2231940"/>
                <a:ext cx="98280" cy="107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A811A1-EA63-4314-8F36-BDE2899689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61660" y="2223300"/>
                  <a:ext cx="115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BF4EA1D-DCB3-4D73-8476-D809123B0191}"/>
                    </a:ext>
                  </a:extLst>
                </p14:cNvPr>
                <p14:cNvContentPartPr/>
                <p14:nvPr/>
              </p14:nvContentPartPr>
              <p14:xfrm>
                <a:off x="8100180" y="2203500"/>
                <a:ext cx="176400" cy="29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BF4EA1D-DCB3-4D73-8476-D809123B01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91540" y="2194500"/>
                  <a:ext cx="194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62FD82-4B88-4ABD-A01D-867AE14BC356}"/>
                    </a:ext>
                  </a:extLst>
                </p14:cNvPr>
                <p14:cNvContentPartPr/>
                <p14:nvPr/>
              </p14:nvContentPartPr>
              <p14:xfrm>
                <a:off x="8260020" y="2382060"/>
                <a:ext cx="89640" cy="176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62FD82-4B88-4ABD-A01D-867AE14BC3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51380" y="2373060"/>
                  <a:ext cx="107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0CB7E0-FB48-4DFE-86F1-BF7CBA7999EB}"/>
                    </a:ext>
                  </a:extLst>
                </p14:cNvPr>
                <p14:cNvContentPartPr/>
                <p14:nvPr/>
              </p14:nvContentPartPr>
              <p14:xfrm>
                <a:off x="8220780" y="1949700"/>
                <a:ext cx="500760" cy="1314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0CB7E0-FB48-4DFE-86F1-BF7CBA7999E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11780" y="1940700"/>
                  <a:ext cx="518400" cy="13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47B37FC-8BDB-43B3-87EC-86DDA509CBF1}"/>
              </a:ext>
            </a:extLst>
          </p:cNvPr>
          <p:cNvGrpSpPr/>
          <p:nvPr/>
        </p:nvGrpSpPr>
        <p:grpSpPr>
          <a:xfrm>
            <a:off x="7349220" y="1100820"/>
            <a:ext cx="1835280" cy="620280"/>
            <a:chOff x="7349220" y="1100820"/>
            <a:chExt cx="183528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F88C70-267D-4BF7-AD43-128D5687E51F}"/>
                    </a:ext>
                  </a:extLst>
                </p14:cNvPr>
                <p14:cNvContentPartPr/>
                <p14:nvPr/>
              </p14:nvContentPartPr>
              <p14:xfrm>
                <a:off x="7349220" y="1178940"/>
                <a:ext cx="141120" cy="2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F88C70-267D-4BF7-AD43-128D5687E51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40580" y="1169940"/>
                  <a:ext cx="158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9EC149-1104-48AB-A638-F2BA26365BB8}"/>
                    </a:ext>
                  </a:extLst>
                </p14:cNvPr>
                <p14:cNvContentPartPr/>
                <p14:nvPr/>
              </p14:nvContentPartPr>
              <p14:xfrm>
                <a:off x="7370820" y="1314660"/>
                <a:ext cx="159120" cy="31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9EC149-1104-48AB-A638-F2BA26365B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61820" y="1306020"/>
                  <a:ext cx="176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2B3F36-48E0-4A13-AABC-53E098CC5B2B}"/>
                    </a:ext>
                  </a:extLst>
                </p14:cNvPr>
                <p14:cNvContentPartPr/>
                <p14:nvPr/>
              </p14:nvContentPartPr>
              <p14:xfrm>
                <a:off x="7401780" y="1106220"/>
                <a:ext cx="243720" cy="437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2B3F36-48E0-4A13-AABC-53E098CC5B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93140" y="1097580"/>
                  <a:ext cx="2613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8DDACB9-FF21-4375-956D-DB072770F686}"/>
                    </a:ext>
                  </a:extLst>
                </p14:cNvPr>
                <p14:cNvContentPartPr/>
                <p14:nvPr/>
              </p14:nvContentPartPr>
              <p14:xfrm>
                <a:off x="7730820" y="1137180"/>
                <a:ext cx="125640" cy="27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8DDACB9-FF21-4375-956D-DB072770F68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21820" y="1128540"/>
                  <a:ext cx="143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1F03D56-3F13-45C4-8239-9B2CEAAADBAD}"/>
                    </a:ext>
                  </a:extLst>
                </p14:cNvPr>
                <p14:cNvContentPartPr/>
                <p14:nvPr/>
              </p14:nvContentPartPr>
              <p14:xfrm>
                <a:off x="7935300" y="1255980"/>
                <a:ext cx="104760" cy="102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1F03D56-3F13-45C4-8239-9B2CEAAADB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6660" y="1246980"/>
                  <a:ext cx="12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07D780-F829-4664-84EE-2BFF8222DA0F}"/>
                    </a:ext>
                  </a:extLst>
                </p14:cNvPr>
                <p14:cNvContentPartPr/>
                <p14:nvPr/>
              </p14:nvContentPartPr>
              <p14:xfrm>
                <a:off x="8144100" y="1135380"/>
                <a:ext cx="138240" cy="252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07D780-F829-4664-84EE-2BFF8222DA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35460" y="1126740"/>
                  <a:ext cx="155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582400-8003-4AAF-8C4C-0EAF0953B418}"/>
                    </a:ext>
                  </a:extLst>
                </p14:cNvPr>
                <p14:cNvContentPartPr/>
                <p14:nvPr/>
              </p14:nvContentPartPr>
              <p14:xfrm>
                <a:off x="8269740" y="1100820"/>
                <a:ext cx="336240" cy="321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582400-8003-4AAF-8C4C-0EAF0953B4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61100" y="1092180"/>
                  <a:ext cx="353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D89AD4-CCB5-4F8B-957C-155753A6941A}"/>
                    </a:ext>
                  </a:extLst>
                </p14:cNvPr>
                <p14:cNvContentPartPr/>
                <p14:nvPr/>
              </p14:nvContentPartPr>
              <p14:xfrm>
                <a:off x="8217180" y="1542540"/>
                <a:ext cx="222480" cy="12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D89AD4-CCB5-4F8B-957C-155753A6941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08540" y="1533900"/>
                  <a:ext cx="24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1E4BE2-C2BE-4192-B53D-AABC7CFABBD9}"/>
                    </a:ext>
                  </a:extLst>
                </p14:cNvPr>
                <p14:cNvContentPartPr/>
                <p14:nvPr/>
              </p14:nvContentPartPr>
              <p14:xfrm>
                <a:off x="8527500" y="1496820"/>
                <a:ext cx="78480" cy="120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1E4BE2-C2BE-4192-B53D-AABC7CFABBD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18500" y="1487820"/>
                  <a:ext cx="96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1DBE63A-54D3-47B1-A652-2D7237A20145}"/>
                    </a:ext>
                  </a:extLst>
                </p14:cNvPr>
                <p14:cNvContentPartPr/>
                <p14:nvPr/>
              </p14:nvContentPartPr>
              <p14:xfrm>
                <a:off x="8628660" y="1414740"/>
                <a:ext cx="219240" cy="228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1DBE63A-54D3-47B1-A652-2D7237A2014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20020" y="1406100"/>
                  <a:ext cx="236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0F6ACC-49B0-462B-B3C8-A9FC06891D2D}"/>
                    </a:ext>
                  </a:extLst>
                </p14:cNvPr>
                <p14:cNvContentPartPr/>
                <p14:nvPr/>
              </p14:nvContentPartPr>
              <p14:xfrm>
                <a:off x="8783820" y="1425540"/>
                <a:ext cx="400680" cy="295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0F6ACC-49B0-462B-B3C8-A9FC06891D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75180" y="1416900"/>
                  <a:ext cx="41832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F5EC148-A836-4D98-9A52-784165E7CB39}"/>
                  </a:ext>
                </a:extLst>
              </p14:cNvPr>
              <p14:cNvContentPartPr/>
              <p14:nvPr/>
            </p14:nvContentPartPr>
            <p14:xfrm>
              <a:off x="1358100" y="3683460"/>
              <a:ext cx="321120" cy="204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F5EC148-A836-4D98-9A52-784165E7CB3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349100" y="3674820"/>
                <a:ext cx="338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AEB3B31-4029-4622-9BBD-1F638AA276CB}"/>
              </a:ext>
            </a:extLst>
          </p:cNvPr>
          <p:cNvGrpSpPr/>
          <p:nvPr/>
        </p:nvGrpSpPr>
        <p:grpSpPr>
          <a:xfrm>
            <a:off x="2104380" y="3419940"/>
            <a:ext cx="1585080" cy="770760"/>
            <a:chOff x="2104380" y="3419940"/>
            <a:chExt cx="1585080" cy="7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D42A155-E1AB-4098-8C42-A009DC6F3EC0}"/>
                    </a:ext>
                  </a:extLst>
                </p14:cNvPr>
                <p14:cNvContentPartPr/>
                <p14:nvPr/>
              </p14:nvContentPartPr>
              <p14:xfrm>
                <a:off x="2104380" y="3479340"/>
                <a:ext cx="288000" cy="711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D42A155-E1AB-4098-8C42-A009DC6F3EC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95380" y="3470340"/>
                  <a:ext cx="305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4A85DC1-5CCE-4D5F-BE75-8E3B9CF220E0}"/>
                    </a:ext>
                  </a:extLst>
                </p14:cNvPr>
                <p14:cNvContentPartPr/>
                <p14:nvPr/>
              </p14:nvContentPartPr>
              <p14:xfrm>
                <a:off x="2429100" y="3653940"/>
                <a:ext cx="195120" cy="200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4A85DC1-5CCE-4D5F-BE75-8E3B9CF220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20460" y="3645300"/>
                  <a:ext cx="21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5E7678-6FFB-47A0-9D7A-5C63F2B9DCB0}"/>
                    </a:ext>
                  </a:extLst>
                </p14:cNvPr>
                <p14:cNvContentPartPr/>
                <p14:nvPr/>
              </p14:nvContentPartPr>
              <p14:xfrm>
                <a:off x="2791260" y="3576540"/>
                <a:ext cx="86040" cy="31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5E7678-6FFB-47A0-9D7A-5C63F2B9DCB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82620" y="3567540"/>
                  <a:ext cx="10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D0C71F4-F30E-4AE9-8BC0-BA02C7EEB075}"/>
                    </a:ext>
                  </a:extLst>
                </p14:cNvPr>
                <p14:cNvContentPartPr/>
                <p14:nvPr/>
              </p14:nvContentPartPr>
              <p14:xfrm>
                <a:off x="2980980" y="3657180"/>
                <a:ext cx="6120" cy="169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D0C71F4-F30E-4AE9-8BC0-BA02C7EEB0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71980" y="3648180"/>
                  <a:ext cx="2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A279F7-8CF5-4553-A5B5-F6AC8F1F6AB5}"/>
                    </a:ext>
                  </a:extLst>
                </p14:cNvPr>
                <p14:cNvContentPartPr/>
                <p14:nvPr/>
              </p14:nvContentPartPr>
              <p14:xfrm>
                <a:off x="3122820" y="3586620"/>
                <a:ext cx="116280" cy="314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A279F7-8CF5-4553-A5B5-F6AC8F1F6AB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13820" y="3577620"/>
                  <a:ext cx="133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6F095F3-E1AB-45E3-8CAA-CF40294764BD}"/>
                    </a:ext>
                  </a:extLst>
                </p14:cNvPr>
                <p14:cNvContentPartPr/>
                <p14:nvPr/>
              </p14:nvContentPartPr>
              <p14:xfrm>
                <a:off x="3479580" y="3419940"/>
                <a:ext cx="209880" cy="677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6F095F3-E1AB-45E3-8CAA-CF40294764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70580" y="3410940"/>
                  <a:ext cx="22752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A4AA605-F4A6-445F-9F28-761CE13D199B}"/>
                    </a:ext>
                  </a:extLst>
                </p14:cNvPr>
                <p14:cNvContentPartPr/>
                <p14:nvPr/>
              </p14:nvContentPartPr>
              <p14:xfrm>
                <a:off x="2754540" y="3984420"/>
                <a:ext cx="603360" cy="6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A4AA605-F4A6-445F-9F28-761CE13D19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45900" y="3975420"/>
                  <a:ext cx="6210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A5B2B89-AF35-401C-92A1-69FC3A0A91FB}"/>
              </a:ext>
            </a:extLst>
          </p:cNvPr>
          <p:cNvGrpSpPr/>
          <p:nvPr/>
        </p:nvGrpSpPr>
        <p:grpSpPr>
          <a:xfrm>
            <a:off x="2083140" y="4288260"/>
            <a:ext cx="2024280" cy="653400"/>
            <a:chOff x="2083140" y="4288260"/>
            <a:chExt cx="202428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03E753C-549F-4E8C-9280-5048C8586033}"/>
                    </a:ext>
                  </a:extLst>
                </p14:cNvPr>
                <p14:cNvContentPartPr/>
                <p14:nvPr/>
              </p14:nvContentPartPr>
              <p14:xfrm>
                <a:off x="2114820" y="4565460"/>
                <a:ext cx="250560" cy="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03E753C-549F-4E8C-9280-5048C85860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05820" y="4556820"/>
                  <a:ext cx="268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3E6FAF-7907-4D94-999A-66D25A65F9FB}"/>
                    </a:ext>
                  </a:extLst>
                </p14:cNvPr>
                <p14:cNvContentPartPr/>
                <p14:nvPr/>
              </p14:nvContentPartPr>
              <p14:xfrm>
                <a:off x="2083140" y="4630620"/>
                <a:ext cx="309240" cy="23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3E6FAF-7907-4D94-999A-66D25A65F9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74140" y="4621620"/>
                  <a:ext cx="32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D6054A4-D95A-404F-AAD8-E2B4459AB05B}"/>
                    </a:ext>
                  </a:extLst>
                </p14:cNvPr>
                <p14:cNvContentPartPr/>
                <p14:nvPr/>
              </p14:nvContentPartPr>
              <p14:xfrm>
                <a:off x="2220300" y="4346220"/>
                <a:ext cx="325440" cy="475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D6054A4-D95A-404F-AAD8-E2B4459AB05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11300" y="4337580"/>
                  <a:ext cx="343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34E29D-2CF5-4A4E-B63C-1B45631B19E1}"/>
                    </a:ext>
                  </a:extLst>
                </p14:cNvPr>
                <p14:cNvContentPartPr/>
                <p14:nvPr/>
              </p14:nvContentPartPr>
              <p14:xfrm>
                <a:off x="2688300" y="4368540"/>
                <a:ext cx="266040" cy="306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34E29D-2CF5-4A4E-B63C-1B45631B19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79300" y="4359900"/>
                  <a:ext cx="283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94C8980-08D9-4379-97AF-70CC7D648209}"/>
                    </a:ext>
                  </a:extLst>
                </p14:cNvPr>
                <p14:cNvContentPartPr/>
                <p14:nvPr/>
              </p14:nvContentPartPr>
              <p14:xfrm>
                <a:off x="3186900" y="4290060"/>
                <a:ext cx="143640" cy="383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94C8980-08D9-4379-97AF-70CC7D64820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78260" y="4281420"/>
                  <a:ext cx="161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A672CD-8E60-47C4-A2CF-7FD2C67A6C2E}"/>
                    </a:ext>
                  </a:extLst>
                </p14:cNvPr>
                <p14:cNvContentPartPr/>
                <p14:nvPr/>
              </p14:nvContentPartPr>
              <p14:xfrm>
                <a:off x="3432420" y="4421820"/>
                <a:ext cx="228600" cy="273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A672CD-8E60-47C4-A2CF-7FD2C67A6C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23420" y="4412820"/>
                  <a:ext cx="246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B60E444-51B7-4ABF-B3A0-BF1415F9BEE8}"/>
                    </a:ext>
                  </a:extLst>
                </p14:cNvPr>
                <p14:cNvContentPartPr/>
                <p14:nvPr/>
              </p14:nvContentPartPr>
              <p14:xfrm>
                <a:off x="3785580" y="4288260"/>
                <a:ext cx="127440" cy="455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B60E444-51B7-4ABF-B3A0-BF1415F9BE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76580" y="4279620"/>
                  <a:ext cx="1450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01594B-7D95-4F6E-8002-4618DCAEF53F}"/>
                    </a:ext>
                  </a:extLst>
                </p14:cNvPr>
                <p14:cNvContentPartPr/>
                <p14:nvPr/>
              </p14:nvContentPartPr>
              <p14:xfrm>
                <a:off x="2705220" y="4852740"/>
                <a:ext cx="1402200" cy="88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01594B-7D95-4F6E-8002-4618DCAEF5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96220" y="4844100"/>
                  <a:ext cx="14198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351ADDB-191C-472A-A844-C379403CE8EF}"/>
              </a:ext>
            </a:extLst>
          </p:cNvPr>
          <p:cNvGrpSpPr/>
          <p:nvPr/>
        </p:nvGrpSpPr>
        <p:grpSpPr>
          <a:xfrm>
            <a:off x="4929300" y="3814860"/>
            <a:ext cx="820080" cy="251280"/>
            <a:chOff x="4929300" y="3814860"/>
            <a:chExt cx="8200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022FAE7-38CC-4767-AC45-558909B5F2CC}"/>
                    </a:ext>
                  </a:extLst>
                </p14:cNvPr>
                <p14:cNvContentPartPr/>
                <p14:nvPr/>
              </p14:nvContentPartPr>
              <p14:xfrm>
                <a:off x="4929300" y="3814860"/>
                <a:ext cx="195840" cy="251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022FAE7-38CC-4767-AC45-558909B5F2C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0300" y="3806220"/>
                  <a:ext cx="213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3A0115-7E84-4898-AABF-5EBD0BEB952F}"/>
                    </a:ext>
                  </a:extLst>
                </p14:cNvPr>
                <p14:cNvContentPartPr/>
                <p14:nvPr/>
              </p14:nvContentPartPr>
              <p14:xfrm>
                <a:off x="5179500" y="3862380"/>
                <a:ext cx="183960" cy="170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3A0115-7E84-4898-AABF-5EBD0BEB95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70500" y="3853380"/>
                  <a:ext cx="201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1DF058-0484-42DF-AF02-807E9A72CEA9}"/>
                    </a:ext>
                  </a:extLst>
                </p14:cNvPr>
                <p14:cNvContentPartPr/>
                <p14:nvPr/>
              </p14:nvContentPartPr>
              <p14:xfrm>
                <a:off x="5482260" y="3891540"/>
                <a:ext cx="267120" cy="164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1DF058-0484-42DF-AF02-807E9A72CEA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73620" y="3882900"/>
                  <a:ext cx="28476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B251032-847E-4A99-A626-0A4C54F37AD7}"/>
                  </a:ext>
                </a:extLst>
              </p14:cNvPr>
              <p14:cNvContentPartPr/>
              <p14:nvPr/>
            </p14:nvContentPartPr>
            <p14:xfrm>
              <a:off x="6091020" y="3860580"/>
              <a:ext cx="181440" cy="354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B251032-847E-4A99-A626-0A4C54F37AD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82020" y="3851580"/>
                <a:ext cx="199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D4DF778-B368-4314-8D0F-6F412391B239}"/>
                  </a:ext>
                </a:extLst>
              </p14:cNvPr>
              <p14:cNvContentPartPr/>
              <p14:nvPr/>
            </p14:nvContentPartPr>
            <p14:xfrm>
              <a:off x="8074260" y="3750420"/>
              <a:ext cx="113040" cy="313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D4DF778-B368-4314-8D0F-6F412391B23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065620" y="3741780"/>
                <a:ext cx="13068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8D13CFE-B388-49C2-A536-BBAFBEF503DE}"/>
              </a:ext>
            </a:extLst>
          </p:cNvPr>
          <p:cNvGrpSpPr/>
          <p:nvPr/>
        </p:nvGrpSpPr>
        <p:grpSpPr>
          <a:xfrm>
            <a:off x="6605460" y="3291420"/>
            <a:ext cx="1882080" cy="865080"/>
            <a:chOff x="6605460" y="3291420"/>
            <a:chExt cx="1882080" cy="8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44C5493-4F13-49E9-B4E6-2FB6D175BD99}"/>
                    </a:ext>
                  </a:extLst>
                </p14:cNvPr>
                <p14:cNvContentPartPr/>
                <p14:nvPr/>
              </p14:nvContentPartPr>
              <p14:xfrm>
                <a:off x="6605460" y="3341100"/>
                <a:ext cx="267120" cy="229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44C5493-4F13-49E9-B4E6-2FB6D175BD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96820" y="3332460"/>
                  <a:ext cx="28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B4EDF41-F6BB-4BEF-9A9E-54E3330955EB}"/>
                    </a:ext>
                  </a:extLst>
                </p14:cNvPr>
                <p14:cNvContentPartPr/>
                <p14:nvPr/>
              </p14:nvContentPartPr>
              <p14:xfrm>
                <a:off x="7093620" y="3419580"/>
                <a:ext cx="95760" cy="10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B4EDF41-F6BB-4BEF-9A9E-54E3330955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084620" y="3410940"/>
                  <a:ext cx="113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0BF893-0815-427C-8EA4-EED1CBB52111}"/>
                    </a:ext>
                  </a:extLst>
                </p14:cNvPr>
                <p14:cNvContentPartPr/>
                <p14:nvPr/>
              </p14:nvContentPartPr>
              <p14:xfrm>
                <a:off x="7082100" y="3507060"/>
                <a:ext cx="150480" cy="8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0BF893-0815-427C-8EA4-EED1CBB521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73100" y="3498420"/>
                  <a:ext cx="168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41B710-46F7-4BCF-A970-602C8CC01E7D}"/>
                    </a:ext>
                  </a:extLst>
                </p14:cNvPr>
                <p14:cNvContentPartPr/>
                <p14:nvPr/>
              </p14:nvContentPartPr>
              <p14:xfrm>
                <a:off x="7554420" y="3291420"/>
                <a:ext cx="165600" cy="220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41B710-46F7-4BCF-A970-602C8CC01E7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45780" y="3282420"/>
                  <a:ext cx="18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9DB0BB4-55E7-4622-B1BE-1DA59CE7A16A}"/>
                    </a:ext>
                  </a:extLst>
                </p14:cNvPr>
                <p14:cNvContentPartPr/>
                <p14:nvPr/>
              </p14:nvContentPartPr>
              <p14:xfrm>
                <a:off x="7589340" y="3576540"/>
                <a:ext cx="249120" cy="10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9DB0BB4-55E7-4622-B1BE-1DA59CE7A16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80340" y="3567540"/>
                  <a:ext cx="266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EBA542-CC28-472C-B16C-11AFC9E6E62A}"/>
                    </a:ext>
                  </a:extLst>
                </p14:cNvPr>
                <p14:cNvContentPartPr/>
                <p14:nvPr/>
              </p14:nvContentPartPr>
              <p14:xfrm>
                <a:off x="7702020" y="3614340"/>
                <a:ext cx="168840" cy="164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EBA542-CC28-472C-B16C-11AFC9E6E62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93020" y="3605700"/>
                  <a:ext cx="186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790CD9-92FB-47EC-BAE7-1A833DDAA9DA}"/>
                    </a:ext>
                  </a:extLst>
                </p14:cNvPr>
                <p14:cNvContentPartPr/>
                <p14:nvPr/>
              </p14:nvContentPartPr>
              <p14:xfrm>
                <a:off x="8011260" y="3340740"/>
                <a:ext cx="276120" cy="215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790CD9-92FB-47EC-BAE7-1A833DDAA9D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02620" y="3332100"/>
                  <a:ext cx="293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6F1A27D-EF81-493E-93EB-25B74A1B3FB7}"/>
                    </a:ext>
                  </a:extLst>
                </p14:cNvPr>
                <p14:cNvContentPartPr/>
                <p14:nvPr/>
              </p14:nvContentPartPr>
              <p14:xfrm>
                <a:off x="8471700" y="3369540"/>
                <a:ext cx="15840" cy="218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6F1A27D-EF81-493E-93EB-25B74A1B3FB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62700" y="3360900"/>
                  <a:ext cx="33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DEEB6DE-272F-4C38-A4DE-96037639A9A5}"/>
                    </a:ext>
                  </a:extLst>
                </p14:cNvPr>
                <p14:cNvContentPartPr/>
                <p14:nvPr/>
              </p14:nvContentPartPr>
              <p14:xfrm>
                <a:off x="6698340" y="3846900"/>
                <a:ext cx="341640" cy="239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DEEB6DE-272F-4C38-A4DE-96037639A9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689340" y="3837900"/>
                  <a:ext cx="359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7200013-C773-4E3B-90F9-D82FDDEC5DDF}"/>
                    </a:ext>
                  </a:extLst>
                </p14:cNvPr>
                <p14:cNvContentPartPr/>
                <p14:nvPr/>
              </p14:nvContentPartPr>
              <p14:xfrm>
                <a:off x="7049340" y="3764460"/>
                <a:ext cx="229320" cy="392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7200013-C773-4E3B-90F9-D82FDDEC5DD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40700" y="3755460"/>
                  <a:ext cx="246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C95A697-BC13-4225-ACD4-0A09DDF53982}"/>
                    </a:ext>
                  </a:extLst>
                </p14:cNvPr>
                <p14:cNvContentPartPr/>
                <p14:nvPr/>
              </p14:nvContentPartPr>
              <p14:xfrm>
                <a:off x="7367940" y="3844740"/>
                <a:ext cx="5040" cy="21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C95A697-BC13-4225-ACD4-0A09DDF5398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358940" y="3836100"/>
                  <a:ext cx="22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FB8DE0C-F107-459D-98C1-4D23905D2900}"/>
                    </a:ext>
                  </a:extLst>
                </p14:cNvPr>
                <p14:cNvContentPartPr/>
                <p14:nvPr/>
              </p14:nvContentPartPr>
              <p14:xfrm>
                <a:off x="7381260" y="3869220"/>
                <a:ext cx="15120" cy="164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FB8DE0C-F107-459D-98C1-4D23905D290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72260" y="3860220"/>
                  <a:ext cx="32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1CE0204-2C92-49A6-A105-91176C70E2C1}"/>
                    </a:ext>
                  </a:extLst>
                </p14:cNvPr>
                <p14:cNvContentPartPr/>
                <p14:nvPr/>
              </p14:nvContentPartPr>
              <p14:xfrm>
                <a:off x="7619220" y="4053540"/>
                <a:ext cx="127440" cy="38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1CE0204-2C92-49A6-A105-91176C70E2C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10220" y="4044900"/>
                  <a:ext cx="145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C9FEFCC-BF17-40ED-8297-32E4FB272DFB}"/>
                    </a:ext>
                  </a:extLst>
                </p14:cNvPr>
                <p14:cNvContentPartPr/>
                <p14:nvPr/>
              </p14:nvContentPartPr>
              <p14:xfrm>
                <a:off x="7840260" y="3907740"/>
                <a:ext cx="155160" cy="20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C9FEFCC-BF17-40ED-8297-32E4FB272DF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31620" y="3898740"/>
                  <a:ext cx="172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37DE60F-2375-442C-B2B8-9A0002521B00}"/>
                    </a:ext>
                  </a:extLst>
                </p14:cNvPr>
                <p14:cNvContentPartPr/>
                <p14:nvPr/>
              </p14:nvContentPartPr>
              <p14:xfrm>
                <a:off x="7975980" y="3831060"/>
                <a:ext cx="86040" cy="168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37DE60F-2375-442C-B2B8-9A0002521B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67340" y="3822060"/>
                  <a:ext cx="10368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BBC093C-391F-4235-81C1-FB44EA4D8B43}"/>
                  </a:ext>
                </a:extLst>
              </p14:cNvPr>
              <p14:cNvContentPartPr/>
              <p14:nvPr/>
            </p14:nvContentPartPr>
            <p14:xfrm>
              <a:off x="6893100" y="4269180"/>
              <a:ext cx="1675440" cy="45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BBC093C-391F-4235-81C1-FB44EA4D8B4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884460" y="4260540"/>
                <a:ext cx="169308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94FC5FD-816E-4064-9152-6AA1512C3112}"/>
              </a:ext>
            </a:extLst>
          </p:cNvPr>
          <p:cNvGrpSpPr/>
          <p:nvPr/>
        </p:nvGrpSpPr>
        <p:grpSpPr>
          <a:xfrm>
            <a:off x="7551540" y="4488420"/>
            <a:ext cx="911160" cy="285480"/>
            <a:chOff x="7551540" y="4488420"/>
            <a:chExt cx="9111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B59FB1D-2994-440D-AA06-BBDFD12C41D3}"/>
                    </a:ext>
                  </a:extLst>
                </p14:cNvPr>
                <p14:cNvContentPartPr/>
                <p14:nvPr/>
              </p14:nvContentPartPr>
              <p14:xfrm>
                <a:off x="7551540" y="4488420"/>
                <a:ext cx="140760" cy="285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B59FB1D-2994-440D-AA06-BBDFD12C41D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42900" y="4479780"/>
                  <a:ext cx="158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56A4A72-8FB3-4D56-A3CC-8AF7FCD8D524}"/>
                    </a:ext>
                  </a:extLst>
                </p14:cNvPr>
                <p14:cNvContentPartPr/>
                <p14:nvPr/>
              </p14:nvContentPartPr>
              <p14:xfrm>
                <a:off x="7897140" y="4708380"/>
                <a:ext cx="3780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56A4A72-8FB3-4D56-A3CC-8AF7FCD8D5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888500" y="4699740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AEACE67-F292-473A-81A7-254E34261E31}"/>
                    </a:ext>
                  </a:extLst>
                </p14:cNvPr>
                <p14:cNvContentPartPr/>
                <p14:nvPr/>
              </p14:nvContentPartPr>
              <p14:xfrm>
                <a:off x="8126460" y="4494540"/>
                <a:ext cx="336240" cy="237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AEACE67-F292-473A-81A7-254E34261E3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17460" y="4485540"/>
                  <a:ext cx="353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ACD22E2-5E37-4FD9-8453-5CA28EDE3362}"/>
                    </a:ext>
                  </a:extLst>
                </p14:cNvPr>
                <p14:cNvContentPartPr/>
                <p14:nvPr/>
              </p14:nvContentPartPr>
              <p14:xfrm>
                <a:off x="7906860" y="4692900"/>
                <a:ext cx="176760" cy="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ACD22E2-5E37-4FD9-8453-5CA28EDE336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7860" y="4683900"/>
                  <a:ext cx="194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D6D9EDA-5941-4E0E-BC56-0FAC1B12010C}"/>
              </a:ext>
            </a:extLst>
          </p:cNvPr>
          <p:cNvGrpSpPr/>
          <p:nvPr/>
        </p:nvGrpSpPr>
        <p:grpSpPr>
          <a:xfrm>
            <a:off x="8664300" y="3873180"/>
            <a:ext cx="332280" cy="276120"/>
            <a:chOff x="8664300" y="3873180"/>
            <a:chExt cx="33228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E3844F1-9E26-4CC3-80DC-FF6648212718}"/>
                    </a:ext>
                  </a:extLst>
                </p14:cNvPr>
                <p14:cNvContentPartPr/>
                <p14:nvPr/>
              </p14:nvContentPartPr>
              <p14:xfrm>
                <a:off x="8664300" y="3873180"/>
                <a:ext cx="145800" cy="276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E3844F1-9E26-4CC3-80DC-FF66482127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55660" y="3864540"/>
                  <a:ext cx="163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F654625-9BE0-4C8E-835A-6C3162A4A264}"/>
                    </a:ext>
                  </a:extLst>
                </p14:cNvPr>
                <p14:cNvContentPartPr/>
                <p14:nvPr/>
              </p14:nvContentPartPr>
              <p14:xfrm>
                <a:off x="8817300" y="3923580"/>
                <a:ext cx="142920" cy="159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F654625-9BE0-4C8E-835A-6C3162A4A2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08660" y="3914940"/>
                  <a:ext cx="160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DFD178E-4E31-4F8E-A7AF-597DABF2DBD2}"/>
                    </a:ext>
                  </a:extLst>
                </p14:cNvPr>
                <p14:cNvContentPartPr/>
                <p14:nvPr/>
              </p14:nvContentPartPr>
              <p14:xfrm>
                <a:off x="8991540" y="3914220"/>
                <a:ext cx="5040" cy="175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DFD178E-4E31-4F8E-A7AF-597DABF2DBD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82900" y="3905220"/>
                  <a:ext cx="2268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3FC9E83-A47C-4285-ABC0-D61E9B8B0E3B}"/>
                  </a:ext>
                </a:extLst>
              </p14:cNvPr>
              <p14:cNvContentPartPr/>
              <p14:nvPr/>
            </p14:nvContentPartPr>
            <p14:xfrm>
              <a:off x="3826980" y="3391140"/>
              <a:ext cx="791280" cy="384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3FC9E83-A47C-4285-ABC0-D61E9B8B0E3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817980" y="3382140"/>
                <a:ext cx="808920" cy="4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5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87B337-16D1-44C1-AEC9-40CF62D79B96}"/>
              </a:ext>
            </a:extLst>
          </p:cNvPr>
          <p:cNvGrpSpPr/>
          <p:nvPr/>
        </p:nvGrpSpPr>
        <p:grpSpPr>
          <a:xfrm>
            <a:off x="4309020" y="36300"/>
            <a:ext cx="428760" cy="195120"/>
            <a:chOff x="4309020" y="36300"/>
            <a:chExt cx="4287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EE0FE7-A5F8-4A77-ABDA-691CB8AB0683}"/>
                    </a:ext>
                  </a:extLst>
                </p14:cNvPr>
                <p14:cNvContentPartPr/>
                <p14:nvPr/>
              </p14:nvContentPartPr>
              <p14:xfrm>
                <a:off x="4309020" y="36300"/>
                <a:ext cx="171720" cy="19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EE0FE7-A5F8-4A77-ABDA-691CB8AB06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0380" y="27300"/>
                  <a:ext cx="189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0E1D33-60C9-4157-9C09-4242D5ED0D0D}"/>
                    </a:ext>
                  </a:extLst>
                </p14:cNvPr>
                <p14:cNvContentPartPr/>
                <p14:nvPr/>
              </p14:nvContentPartPr>
              <p14:xfrm>
                <a:off x="4578660" y="115140"/>
                <a:ext cx="98640" cy="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0E1D33-60C9-4157-9C09-4242D5ED0D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9660" y="106140"/>
                  <a:ext cx="11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C9CFF4-A948-45AF-9B92-8A2F3CAC8D57}"/>
                    </a:ext>
                  </a:extLst>
                </p14:cNvPr>
                <p14:cNvContentPartPr/>
                <p14:nvPr/>
              </p14:nvContentPartPr>
              <p14:xfrm>
                <a:off x="4568940" y="184260"/>
                <a:ext cx="16884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C9CFF4-A948-45AF-9B92-8A2F3CAC8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0300" y="175620"/>
                  <a:ext cx="1864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D72FD-2879-4A0D-825F-F8683260CA38}"/>
              </a:ext>
            </a:extLst>
          </p:cNvPr>
          <p:cNvGrpSpPr/>
          <p:nvPr/>
        </p:nvGrpSpPr>
        <p:grpSpPr>
          <a:xfrm>
            <a:off x="3051180" y="73380"/>
            <a:ext cx="1053360" cy="267480"/>
            <a:chOff x="3051180" y="73380"/>
            <a:chExt cx="105336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9EF2DD-DA74-46CD-9652-4676C918C487}"/>
                    </a:ext>
                  </a:extLst>
                </p14:cNvPr>
                <p14:cNvContentPartPr/>
                <p14:nvPr/>
              </p14:nvContentPartPr>
              <p14:xfrm>
                <a:off x="3489300" y="133140"/>
                <a:ext cx="116640" cy="15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9EF2DD-DA74-46CD-9652-4676C918C4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0300" y="124500"/>
                  <a:ext cx="134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C4A975-307A-46CA-89A9-901570ED8F2B}"/>
                    </a:ext>
                  </a:extLst>
                </p14:cNvPr>
                <p14:cNvContentPartPr/>
                <p14:nvPr/>
              </p14:nvContentPartPr>
              <p14:xfrm>
                <a:off x="3695580" y="108300"/>
                <a:ext cx="101880" cy="18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C4A975-307A-46CA-89A9-901570ED8F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6580" y="99300"/>
                  <a:ext cx="119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DD8D03-D737-4A31-A81F-09BE9923EA55}"/>
                    </a:ext>
                  </a:extLst>
                </p14:cNvPr>
                <p14:cNvContentPartPr/>
                <p14:nvPr/>
              </p14:nvContentPartPr>
              <p14:xfrm>
                <a:off x="3833820" y="155820"/>
                <a:ext cx="104760" cy="14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DD8D03-D737-4A31-A81F-09BE9923E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4820" y="146820"/>
                  <a:ext cx="122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5E4954-7C56-4844-9E62-0B6D660BAD54}"/>
                    </a:ext>
                  </a:extLst>
                </p14:cNvPr>
                <p14:cNvContentPartPr/>
                <p14:nvPr/>
              </p14:nvContentPartPr>
              <p14:xfrm>
                <a:off x="4052340" y="73380"/>
                <a:ext cx="52200" cy="236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5E4954-7C56-4844-9E62-0B6D660BA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43340" y="64740"/>
                  <a:ext cx="69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332506-A5B2-44A1-A5DC-A9F2CA675CD2}"/>
                    </a:ext>
                  </a:extLst>
                </p14:cNvPr>
                <p14:cNvContentPartPr/>
                <p14:nvPr/>
              </p14:nvContentPartPr>
              <p14:xfrm>
                <a:off x="3051180" y="147180"/>
                <a:ext cx="113760" cy="19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332506-A5B2-44A1-A5DC-A9F2CA675C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2540" y="138180"/>
                  <a:ext cx="13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ECB1EA-37D8-4804-B9A4-BF4D50246697}"/>
                    </a:ext>
                  </a:extLst>
                </p14:cNvPr>
                <p14:cNvContentPartPr/>
                <p14:nvPr/>
              </p14:nvContentPartPr>
              <p14:xfrm>
                <a:off x="3263940" y="226740"/>
                <a:ext cx="90720" cy="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ECB1EA-37D8-4804-B9A4-BF4D502466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4940" y="218100"/>
                  <a:ext cx="108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496F8B-F3FA-4E9B-A63A-F523AC07661F}"/>
                    </a:ext>
                  </a:extLst>
                </p14:cNvPr>
                <p14:cNvContentPartPr/>
                <p14:nvPr/>
              </p14:nvContentPartPr>
              <p14:xfrm>
                <a:off x="3282300" y="301260"/>
                <a:ext cx="75600" cy="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496F8B-F3FA-4E9B-A63A-F523AC0766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3300" y="292620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BED6-30E0-4340-8DFA-2E5556EF62CB}"/>
              </a:ext>
            </a:extLst>
          </p:cNvPr>
          <p:cNvGrpSpPr/>
          <p:nvPr/>
        </p:nvGrpSpPr>
        <p:grpSpPr>
          <a:xfrm>
            <a:off x="2311020" y="57900"/>
            <a:ext cx="708480" cy="271440"/>
            <a:chOff x="2311020" y="57900"/>
            <a:chExt cx="70848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136C4E-A715-4392-BF8B-9C72B83CF603}"/>
                    </a:ext>
                  </a:extLst>
                </p14:cNvPr>
                <p14:cNvContentPartPr/>
                <p14:nvPr/>
              </p14:nvContentPartPr>
              <p14:xfrm>
                <a:off x="2311020" y="123060"/>
                <a:ext cx="346680" cy="18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136C4E-A715-4392-BF8B-9C72B83CF6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02380" y="114060"/>
                  <a:ext cx="364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7352D3-9B73-4706-A8D8-4C4FC9250C98}"/>
                    </a:ext>
                  </a:extLst>
                </p14:cNvPr>
                <p14:cNvContentPartPr/>
                <p14:nvPr/>
              </p14:nvContentPartPr>
              <p14:xfrm>
                <a:off x="2665620" y="103980"/>
                <a:ext cx="102960" cy="17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7352D3-9B73-4706-A8D8-4C4FC9250C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6980" y="94980"/>
                  <a:ext cx="120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C15505-C6C2-48E0-B2C2-60E3E6DE6A98}"/>
                    </a:ext>
                  </a:extLst>
                </p14:cNvPr>
                <p14:cNvContentPartPr/>
                <p14:nvPr/>
              </p14:nvContentPartPr>
              <p14:xfrm>
                <a:off x="2784060" y="147180"/>
                <a:ext cx="91440" cy="11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C15505-C6C2-48E0-B2C2-60E3E6DE6A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5420" y="138180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598008-FEFC-4CC8-A302-C1104541A8E6}"/>
                    </a:ext>
                  </a:extLst>
                </p14:cNvPr>
                <p14:cNvContentPartPr/>
                <p14:nvPr/>
              </p14:nvContentPartPr>
              <p14:xfrm>
                <a:off x="2952900" y="57900"/>
                <a:ext cx="66600" cy="27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598008-FEFC-4CC8-A302-C1104541A8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4260" y="49260"/>
                  <a:ext cx="8424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043D57-16D1-4CB8-AB15-6E0346094AB4}"/>
              </a:ext>
            </a:extLst>
          </p:cNvPr>
          <p:cNvGrpSpPr/>
          <p:nvPr/>
        </p:nvGrpSpPr>
        <p:grpSpPr>
          <a:xfrm>
            <a:off x="4920300" y="51060"/>
            <a:ext cx="757800" cy="317520"/>
            <a:chOff x="4920300" y="51060"/>
            <a:chExt cx="75780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8ACABC-2E92-4106-8BD0-24D1CE7F0BA8}"/>
                    </a:ext>
                  </a:extLst>
                </p14:cNvPr>
                <p14:cNvContentPartPr/>
                <p14:nvPr/>
              </p14:nvContentPartPr>
              <p14:xfrm>
                <a:off x="4920300" y="130620"/>
                <a:ext cx="163440" cy="14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8ACABC-2E92-4106-8BD0-24D1CE7F0B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1660" y="121620"/>
                  <a:ext cx="181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69F990-2DA7-4CAA-901C-0B3D193D31D7}"/>
                    </a:ext>
                  </a:extLst>
                </p14:cNvPr>
                <p14:cNvContentPartPr/>
                <p14:nvPr/>
              </p14:nvContentPartPr>
              <p14:xfrm>
                <a:off x="5209020" y="51060"/>
                <a:ext cx="110160" cy="24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69F990-2DA7-4CAA-901C-0B3D193D31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0380" y="42060"/>
                  <a:ext cx="127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485C96-5EC0-4F07-B72F-449547768FF9}"/>
                    </a:ext>
                  </a:extLst>
                </p14:cNvPr>
                <p14:cNvContentPartPr/>
                <p14:nvPr/>
              </p14:nvContentPartPr>
              <p14:xfrm>
                <a:off x="5393700" y="115860"/>
                <a:ext cx="128520" cy="14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485C96-5EC0-4F07-B72F-449547768F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4700" y="107220"/>
                  <a:ext cx="146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864DFD-25C9-497F-9E6B-E44764BB5C7C}"/>
                    </a:ext>
                  </a:extLst>
                </p14:cNvPr>
                <p14:cNvContentPartPr/>
                <p14:nvPr/>
              </p14:nvContentPartPr>
              <p14:xfrm>
                <a:off x="5608620" y="70140"/>
                <a:ext cx="69480" cy="29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864DFD-25C9-497F-9E6B-E44764BB5C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9620" y="61140"/>
                  <a:ext cx="8712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24BEE0E-45D8-4858-9B9E-9EC7D8A2E02E}"/>
                  </a:ext>
                </a:extLst>
              </p14:cNvPr>
              <p14:cNvContentPartPr/>
              <p14:nvPr/>
            </p14:nvContentPartPr>
            <p14:xfrm>
              <a:off x="5158980" y="3985860"/>
              <a:ext cx="316080" cy="1161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24BEE0E-45D8-4858-9B9E-9EC7D8A2E0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0340" y="3977220"/>
                <a:ext cx="33372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C16570-FE8F-4193-94C8-00FD4357B320}"/>
                  </a:ext>
                </a:extLst>
              </p14:cNvPr>
              <p14:cNvContentPartPr/>
              <p14:nvPr/>
            </p14:nvContentPartPr>
            <p14:xfrm>
              <a:off x="4959180" y="388020"/>
              <a:ext cx="622080" cy="66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C16570-FE8F-4193-94C8-00FD4357B32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0540" y="379020"/>
                <a:ext cx="639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B6F133-FFD8-4CE2-9392-990BB0A3D523}"/>
                  </a:ext>
                </a:extLst>
              </p14:cNvPr>
              <p14:cNvContentPartPr/>
              <p14:nvPr/>
            </p14:nvContentPartPr>
            <p14:xfrm>
              <a:off x="4982940" y="407100"/>
              <a:ext cx="642960" cy="33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B6F133-FFD8-4CE2-9392-990BB0A3D5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73940" y="398100"/>
                <a:ext cx="660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2D869B-A482-49E6-8110-38C84B937895}"/>
                  </a:ext>
                </a:extLst>
              </p14:cNvPr>
              <p14:cNvContentPartPr/>
              <p14:nvPr/>
            </p14:nvContentPartPr>
            <p14:xfrm>
              <a:off x="5015340" y="371820"/>
              <a:ext cx="575640" cy="53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2D869B-A482-49E6-8110-38C84B9378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06700" y="362820"/>
                <a:ext cx="5932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988D04-855A-437F-9A94-C28938E12BC6}"/>
                  </a:ext>
                </a:extLst>
              </p14:cNvPr>
              <p14:cNvContentPartPr/>
              <p14:nvPr/>
            </p14:nvContentPartPr>
            <p14:xfrm>
              <a:off x="5057820" y="388740"/>
              <a:ext cx="541440" cy="40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988D04-855A-437F-9A94-C28938E12B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49180" y="379740"/>
                <a:ext cx="559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3DC7AC9-3F7B-40BE-B4E5-16CF78B09226}"/>
                  </a:ext>
                </a:extLst>
              </p14:cNvPr>
              <p14:cNvContentPartPr/>
              <p14:nvPr/>
            </p14:nvContentPartPr>
            <p14:xfrm>
              <a:off x="2346660" y="450300"/>
              <a:ext cx="588240" cy="33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3DC7AC9-3F7B-40BE-B4E5-16CF78B092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38020" y="441660"/>
                <a:ext cx="605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2D4344-65AD-40A0-A545-9B21F8606EB9}"/>
                  </a:ext>
                </a:extLst>
              </p14:cNvPr>
              <p14:cNvContentPartPr/>
              <p14:nvPr/>
            </p14:nvContentPartPr>
            <p14:xfrm>
              <a:off x="2372940" y="414660"/>
              <a:ext cx="611280" cy="50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2D4344-65AD-40A0-A545-9B21F8606E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63940" y="406020"/>
                <a:ext cx="628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BBD2FE0-5C7A-42A5-A56F-62D8BB6A27F3}"/>
                  </a:ext>
                </a:extLst>
              </p14:cNvPr>
              <p14:cNvContentPartPr/>
              <p14:nvPr/>
            </p14:nvContentPartPr>
            <p14:xfrm>
              <a:off x="6082740" y="529980"/>
              <a:ext cx="391320" cy="1330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BBD2FE0-5C7A-42A5-A56F-62D8BB6A27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73740" y="520980"/>
                <a:ext cx="40896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E947A7-89F8-4E3B-8161-06D4AEAD23D5}"/>
                  </a:ext>
                </a:extLst>
              </p14:cNvPr>
              <p14:cNvContentPartPr/>
              <p14:nvPr/>
            </p14:nvContentPartPr>
            <p14:xfrm>
              <a:off x="3081060" y="1187580"/>
              <a:ext cx="123480" cy="1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E947A7-89F8-4E3B-8161-06D4AEAD23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72060" y="1178580"/>
                <a:ext cx="14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C1557B-9FD3-4FE1-9F07-5344A7CCB472}"/>
                  </a:ext>
                </a:extLst>
              </p14:cNvPr>
              <p14:cNvContentPartPr/>
              <p14:nvPr/>
            </p14:nvContentPartPr>
            <p14:xfrm>
              <a:off x="3297780" y="1172820"/>
              <a:ext cx="461520" cy="36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C1557B-9FD3-4FE1-9F07-5344A7CCB4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8780" y="1163820"/>
                <a:ext cx="479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35F8D08-B4FB-4A56-9C29-9211D2EBA420}"/>
                  </a:ext>
                </a:extLst>
              </p14:cNvPr>
              <p14:cNvContentPartPr/>
              <p14:nvPr/>
            </p14:nvContentPartPr>
            <p14:xfrm>
              <a:off x="3901140" y="1176060"/>
              <a:ext cx="2160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35F8D08-B4FB-4A56-9C29-9211D2EBA4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92140" y="1167420"/>
                <a:ext cx="39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DC972AA-9340-4E6B-900A-16833316A982}"/>
                  </a:ext>
                </a:extLst>
              </p14:cNvPr>
              <p14:cNvContentPartPr/>
              <p14:nvPr/>
            </p14:nvContentPartPr>
            <p14:xfrm>
              <a:off x="3994380" y="1154460"/>
              <a:ext cx="16560" cy="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DC972AA-9340-4E6B-900A-16833316A9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85740" y="1145820"/>
                <a:ext cx="34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AC307B-5E33-4E3C-ACB8-474802C7CF00}"/>
                  </a:ext>
                </a:extLst>
              </p14:cNvPr>
              <p14:cNvContentPartPr/>
              <p14:nvPr/>
            </p14:nvContentPartPr>
            <p14:xfrm>
              <a:off x="4172580" y="1093980"/>
              <a:ext cx="142920" cy="15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AC307B-5E33-4E3C-ACB8-474802C7CF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63580" y="1084980"/>
                <a:ext cx="160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D9AC8D-ACDE-4A08-8AB7-418CE5E4A3EF}"/>
                  </a:ext>
                </a:extLst>
              </p14:cNvPr>
              <p14:cNvContentPartPr/>
              <p14:nvPr/>
            </p14:nvContentPartPr>
            <p14:xfrm>
              <a:off x="4232340" y="982020"/>
              <a:ext cx="24480" cy="204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D9AC8D-ACDE-4A08-8AB7-418CE5E4A3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23340" y="973380"/>
                <a:ext cx="421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CC36E87-C758-422A-88B1-A2EDE55C03C9}"/>
                  </a:ext>
                </a:extLst>
              </p14:cNvPr>
              <p14:cNvContentPartPr/>
              <p14:nvPr/>
            </p14:nvContentPartPr>
            <p14:xfrm>
              <a:off x="4539780" y="834060"/>
              <a:ext cx="174600" cy="270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CC36E87-C758-422A-88B1-A2EDE55C03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31140" y="825060"/>
                <a:ext cx="192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204052-A818-47DF-822C-1E4C316037A5}"/>
                  </a:ext>
                </a:extLst>
              </p14:cNvPr>
              <p14:cNvContentPartPr/>
              <p14:nvPr/>
            </p14:nvContentPartPr>
            <p14:xfrm>
              <a:off x="4573980" y="1253100"/>
              <a:ext cx="203400" cy="3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204052-A818-47DF-822C-1E4C316037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64980" y="1244460"/>
                <a:ext cx="221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E00631B-7D42-4474-840D-7FCF0084453A}"/>
                  </a:ext>
                </a:extLst>
              </p14:cNvPr>
              <p14:cNvContentPartPr/>
              <p14:nvPr/>
            </p14:nvContentPartPr>
            <p14:xfrm>
              <a:off x="4681260" y="1243020"/>
              <a:ext cx="177840" cy="166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E00631B-7D42-4474-840D-7FCF008445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72260" y="1234020"/>
                <a:ext cx="195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5B94FE8-8A58-44EC-BC2E-4FB8CFE4D176}"/>
                  </a:ext>
                </a:extLst>
              </p14:cNvPr>
              <p14:cNvContentPartPr/>
              <p14:nvPr/>
            </p14:nvContentPartPr>
            <p14:xfrm>
              <a:off x="4401180" y="787980"/>
              <a:ext cx="184680" cy="758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5B94FE8-8A58-44EC-BC2E-4FB8CFE4D1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92540" y="779340"/>
                <a:ext cx="2023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C20CD0-B591-4B63-B0D5-184AA277589A}"/>
                  </a:ext>
                </a:extLst>
              </p14:cNvPr>
              <p14:cNvContentPartPr/>
              <p14:nvPr/>
            </p14:nvContentPartPr>
            <p14:xfrm>
              <a:off x="4789260" y="820020"/>
              <a:ext cx="185040" cy="766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C20CD0-B591-4B63-B0D5-184AA277589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80620" y="811380"/>
                <a:ext cx="2026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ED509A-61F9-4AD2-9784-56BC3B2FEE4A}"/>
                  </a:ext>
                </a:extLst>
              </p14:cNvPr>
              <p14:cNvContentPartPr/>
              <p14:nvPr/>
            </p14:nvContentPartPr>
            <p14:xfrm>
              <a:off x="5065740" y="713460"/>
              <a:ext cx="69480" cy="162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ED509A-61F9-4AD2-9784-56BC3B2FEE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6740" y="704820"/>
                <a:ext cx="87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1B578B-0248-445E-9D63-098A598DC7B2}"/>
                  </a:ext>
                </a:extLst>
              </p14:cNvPr>
              <p14:cNvContentPartPr/>
              <p14:nvPr/>
            </p14:nvContentPartPr>
            <p14:xfrm>
              <a:off x="5218740" y="748380"/>
              <a:ext cx="119880" cy="98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1B578B-0248-445E-9D63-098A598DC7B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09740" y="739380"/>
                <a:ext cx="137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0E9616-C69E-4138-9E8A-BE72C69DDB67}"/>
                  </a:ext>
                </a:extLst>
              </p14:cNvPr>
              <p14:cNvContentPartPr/>
              <p14:nvPr/>
            </p14:nvContentPartPr>
            <p14:xfrm>
              <a:off x="5462100" y="709140"/>
              <a:ext cx="104400" cy="430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0E9616-C69E-4138-9E8A-BE72C69DDB6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53100" y="700500"/>
                <a:ext cx="1220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B004628-D43D-4D36-B289-A06B3217CD9E}"/>
                  </a:ext>
                </a:extLst>
              </p14:cNvPr>
              <p14:cNvContentPartPr/>
              <p14:nvPr/>
            </p14:nvContentPartPr>
            <p14:xfrm>
              <a:off x="5765220" y="672780"/>
              <a:ext cx="15516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B004628-D43D-4D36-B289-A06B3217CD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56580" y="664140"/>
                <a:ext cx="172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53999CE-360A-4EA9-8463-7EE23CFBB265}"/>
                  </a:ext>
                </a:extLst>
              </p14:cNvPr>
              <p14:cNvContentPartPr/>
              <p14:nvPr/>
            </p14:nvContentPartPr>
            <p14:xfrm>
              <a:off x="5651820" y="930900"/>
              <a:ext cx="116640" cy="141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53999CE-360A-4EA9-8463-7EE23CFBB2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42820" y="922260"/>
                <a:ext cx="134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EB27E3-91C9-44AD-8694-1440954FA112}"/>
                  </a:ext>
                </a:extLst>
              </p14:cNvPr>
              <p14:cNvContentPartPr/>
              <p14:nvPr/>
            </p14:nvContentPartPr>
            <p14:xfrm>
              <a:off x="5747220" y="866820"/>
              <a:ext cx="167760" cy="304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EB27E3-91C9-44AD-8694-1440954FA1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38220" y="858180"/>
                <a:ext cx="185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34EA4C-B633-40E2-AC2E-9BD607D82C5C}"/>
                  </a:ext>
                </a:extLst>
              </p14:cNvPr>
              <p14:cNvContentPartPr/>
              <p14:nvPr/>
            </p14:nvContentPartPr>
            <p14:xfrm>
              <a:off x="5923260" y="1052220"/>
              <a:ext cx="158400" cy="192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34EA4C-B633-40E2-AC2E-9BD607D82C5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4260" y="1043580"/>
                <a:ext cx="176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621E56-74EB-475D-8D74-4ECB5B9097B0}"/>
                  </a:ext>
                </a:extLst>
              </p14:cNvPr>
              <p14:cNvContentPartPr/>
              <p14:nvPr/>
            </p14:nvContentPartPr>
            <p14:xfrm>
              <a:off x="6093180" y="3357660"/>
              <a:ext cx="344520" cy="198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621E56-74EB-475D-8D74-4ECB5B9097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4180" y="3348660"/>
                <a:ext cx="36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AF1BFE2-B939-46F8-B7D1-AE59E9E6B538}"/>
                  </a:ext>
                </a:extLst>
              </p14:cNvPr>
              <p14:cNvContentPartPr/>
              <p14:nvPr/>
            </p14:nvContentPartPr>
            <p14:xfrm>
              <a:off x="6562260" y="3400500"/>
              <a:ext cx="118800" cy="12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AF1BFE2-B939-46F8-B7D1-AE59E9E6B53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53620" y="3391860"/>
                <a:ext cx="136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BBFB5E-3342-4BD2-B553-3EE0CA784512}"/>
                  </a:ext>
                </a:extLst>
              </p14:cNvPr>
              <p14:cNvContentPartPr/>
              <p14:nvPr/>
            </p14:nvContentPartPr>
            <p14:xfrm>
              <a:off x="6605460" y="3473220"/>
              <a:ext cx="113040" cy="13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BBFB5E-3342-4BD2-B553-3EE0CA7845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96820" y="3464580"/>
                <a:ext cx="130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8619FBE-F0A1-4151-9F4B-A3EC678A84AB}"/>
                  </a:ext>
                </a:extLst>
              </p14:cNvPr>
              <p14:cNvContentPartPr/>
              <p14:nvPr/>
            </p14:nvContentPartPr>
            <p14:xfrm>
              <a:off x="6959700" y="3280980"/>
              <a:ext cx="36000" cy="214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8619FBE-F0A1-4151-9F4B-A3EC678A84A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51060" y="3272340"/>
                <a:ext cx="53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B018783-C329-4359-B47A-37D1A6FAFE9E}"/>
                  </a:ext>
                </a:extLst>
              </p14:cNvPr>
              <p14:cNvContentPartPr/>
              <p14:nvPr/>
            </p14:nvContentPartPr>
            <p14:xfrm>
              <a:off x="6324660" y="3924660"/>
              <a:ext cx="348840" cy="237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B018783-C329-4359-B47A-37D1A6FAFE9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15660" y="3916020"/>
                <a:ext cx="366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3C353D-4DBB-4ECB-AB14-A046B65815EF}"/>
                  </a:ext>
                </a:extLst>
              </p14:cNvPr>
              <p14:cNvContentPartPr/>
              <p14:nvPr/>
            </p14:nvContentPartPr>
            <p14:xfrm>
              <a:off x="6791220" y="4003500"/>
              <a:ext cx="110880" cy="28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3C353D-4DBB-4ECB-AB14-A046B65815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2580" y="3994500"/>
                <a:ext cx="128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A312C7-7A76-4C8C-836A-940ECA202802}"/>
                  </a:ext>
                </a:extLst>
              </p14:cNvPr>
              <p14:cNvContentPartPr/>
              <p14:nvPr/>
            </p14:nvContentPartPr>
            <p14:xfrm>
              <a:off x="6791220" y="4087380"/>
              <a:ext cx="153360" cy="12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A312C7-7A76-4C8C-836A-940ECA20280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82580" y="4078740"/>
                <a:ext cx="171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B9BC55-2A6A-4D97-8444-AD7C3344A4C6}"/>
                  </a:ext>
                </a:extLst>
              </p14:cNvPr>
              <p14:cNvContentPartPr/>
              <p14:nvPr/>
            </p14:nvContentPartPr>
            <p14:xfrm>
              <a:off x="7109820" y="3895140"/>
              <a:ext cx="184680" cy="259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B9BC55-2A6A-4D97-8444-AD7C3344A4C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1180" y="3886500"/>
                <a:ext cx="202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2109F94-E63A-4F49-9CED-C20BBEE62869}"/>
                  </a:ext>
                </a:extLst>
              </p14:cNvPr>
              <p14:cNvContentPartPr/>
              <p14:nvPr/>
            </p14:nvContentPartPr>
            <p14:xfrm>
              <a:off x="7406460" y="3939420"/>
              <a:ext cx="125640" cy="233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2109F94-E63A-4F49-9CED-C20BBEE6286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97460" y="3930420"/>
                <a:ext cx="143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4669B01-2D5A-4B8E-83D5-54B2BEECAA47}"/>
                  </a:ext>
                </a:extLst>
              </p14:cNvPr>
              <p14:cNvContentPartPr/>
              <p14:nvPr/>
            </p14:nvContentPartPr>
            <p14:xfrm>
              <a:off x="7523100" y="4089180"/>
              <a:ext cx="130680" cy="127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4669B01-2D5A-4B8E-83D5-54B2BEECAA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14460" y="4080180"/>
                <a:ext cx="148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97E567B-D250-4EAA-949D-BB3A33552466}"/>
                  </a:ext>
                </a:extLst>
              </p14:cNvPr>
              <p14:cNvContentPartPr/>
              <p14:nvPr/>
            </p14:nvContentPartPr>
            <p14:xfrm>
              <a:off x="7581420" y="4025100"/>
              <a:ext cx="134280" cy="40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97E567B-D250-4EAA-949D-BB3A3355246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72780" y="4016100"/>
                <a:ext cx="151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506538-1065-496E-8528-7300F84F5CCC}"/>
                  </a:ext>
                </a:extLst>
              </p14:cNvPr>
              <p14:cNvContentPartPr/>
              <p14:nvPr/>
            </p14:nvContentPartPr>
            <p14:xfrm>
              <a:off x="6365700" y="4475820"/>
              <a:ext cx="326160" cy="209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506538-1065-496E-8528-7300F84F5CC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56700" y="4466820"/>
                <a:ext cx="343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3CE3910-A2F2-4052-A61A-B4B23CFE8D27}"/>
                  </a:ext>
                </a:extLst>
              </p14:cNvPr>
              <p14:cNvContentPartPr/>
              <p14:nvPr/>
            </p14:nvContentPartPr>
            <p14:xfrm>
              <a:off x="6848100" y="4578420"/>
              <a:ext cx="123480" cy="15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3CE3910-A2F2-4052-A61A-B4B23CFE8D2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39460" y="4569780"/>
                <a:ext cx="141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975146-47C4-4D4D-AB05-0D9FF5D304BD}"/>
                  </a:ext>
                </a:extLst>
              </p14:cNvPr>
              <p14:cNvContentPartPr/>
              <p14:nvPr/>
            </p14:nvContentPartPr>
            <p14:xfrm>
              <a:off x="6879060" y="4658340"/>
              <a:ext cx="133200" cy="3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975146-47C4-4D4D-AB05-0D9FF5D304B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70060" y="4649340"/>
                <a:ext cx="150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3593E49-2398-40C1-8E63-F81614E3AA54}"/>
                  </a:ext>
                </a:extLst>
              </p14:cNvPr>
              <p14:cNvContentPartPr/>
              <p14:nvPr/>
            </p14:nvContentPartPr>
            <p14:xfrm>
              <a:off x="7193700" y="4494900"/>
              <a:ext cx="293040" cy="216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3593E49-2398-40C1-8E63-F81614E3AA5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84700" y="4485900"/>
                <a:ext cx="310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1AA469E-F785-4B67-BE9E-147CF623D411}"/>
                  </a:ext>
                </a:extLst>
              </p14:cNvPr>
              <p14:cNvContentPartPr/>
              <p14:nvPr/>
            </p14:nvContentPartPr>
            <p14:xfrm>
              <a:off x="7583220" y="4548540"/>
              <a:ext cx="181440" cy="317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1AA469E-F785-4B67-BE9E-147CF623D41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74580" y="4539900"/>
                <a:ext cx="199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A4CF3E8-6CFB-4E02-84B6-E7D75624DE0D}"/>
                  </a:ext>
                </a:extLst>
              </p14:cNvPr>
              <p14:cNvContentPartPr/>
              <p14:nvPr/>
            </p14:nvContentPartPr>
            <p14:xfrm>
              <a:off x="7785540" y="4391580"/>
              <a:ext cx="194040" cy="255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A4CF3E8-6CFB-4E02-84B6-E7D75624DE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76900" y="4382580"/>
                <a:ext cx="2116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9DA14FF-D63A-4FDA-9EDC-8B8BB96FC545}"/>
                  </a:ext>
                </a:extLst>
              </p14:cNvPr>
              <p14:cNvContentPartPr/>
              <p14:nvPr/>
            </p14:nvContentPartPr>
            <p14:xfrm>
              <a:off x="7841340" y="4722420"/>
              <a:ext cx="91440" cy="89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9DA14FF-D63A-4FDA-9EDC-8B8BB96FC5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32700" y="4713420"/>
                <a:ext cx="109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700B45E-BA5F-4680-BED2-F3BDBA384BF6}"/>
                  </a:ext>
                </a:extLst>
              </p14:cNvPr>
              <p14:cNvContentPartPr/>
              <p14:nvPr/>
            </p14:nvContentPartPr>
            <p14:xfrm>
              <a:off x="7878780" y="4697940"/>
              <a:ext cx="84240" cy="9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700B45E-BA5F-4680-BED2-F3BDBA384BF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70140" y="4689300"/>
                <a:ext cx="101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083CC55-4ED6-4F5D-9313-97A6F45CC2A0}"/>
                  </a:ext>
                </a:extLst>
              </p14:cNvPr>
              <p14:cNvContentPartPr/>
              <p14:nvPr/>
            </p14:nvContentPartPr>
            <p14:xfrm>
              <a:off x="7861500" y="4716300"/>
              <a:ext cx="185040" cy="230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083CC55-4ED6-4F5D-9313-97A6F45CC2A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52860" y="4707300"/>
                <a:ext cx="202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4C3450F-BD64-40E9-BC00-1D6CF89D970B}"/>
                  </a:ext>
                </a:extLst>
              </p14:cNvPr>
              <p14:cNvContentPartPr/>
              <p14:nvPr/>
            </p14:nvContentPartPr>
            <p14:xfrm>
              <a:off x="7955820" y="4826100"/>
              <a:ext cx="266040" cy="163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4C3450F-BD64-40E9-BC00-1D6CF89D970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47180" y="4817460"/>
                <a:ext cx="2836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F467B93-2EBF-4825-8089-BBCF96B37405}"/>
                  </a:ext>
                </a:extLst>
              </p14:cNvPr>
              <p14:cNvContentPartPr/>
              <p14:nvPr/>
            </p14:nvContentPartPr>
            <p14:xfrm>
              <a:off x="2562660" y="2156700"/>
              <a:ext cx="24840" cy="188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F467B93-2EBF-4825-8089-BBCF96B374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54020" y="2147700"/>
                <a:ext cx="4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C7CCDBA-EE5D-4DCA-94E4-DDD6A51E3AAE}"/>
                  </a:ext>
                </a:extLst>
              </p14:cNvPr>
              <p14:cNvContentPartPr/>
              <p14:nvPr/>
            </p14:nvContentPartPr>
            <p14:xfrm>
              <a:off x="2769300" y="2293500"/>
              <a:ext cx="119520" cy="11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C7CCDBA-EE5D-4DCA-94E4-DDD6A51E3AA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60300" y="2284860"/>
                <a:ext cx="137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729EA10-BCAA-4D5A-A9EF-3472BF26F9EF}"/>
                  </a:ext>
                </a:extLst>
              </p14:cNvPr>
              <p14:cNvContentPartPr/>
              <p14:nvPr/>
            </p14:nvContentPartPr>
            <p14:xfrm>
              <a:off x="3407580" y="2103060"/>
              <a:ext cx="174240" cy="183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729EA10-BCAA-4D5A-A9EF-3472BF26F9E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98940" y="2094060"/>
                <a:ext cx="191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18B5EE1-B127-4FB4-9376-A6045FD9996E}"/>
                  </a:ext>
                </a:extLst>
              </p14:cNvPr>
              <p14:cNvContentPartPr/>
              <p14:nvPr/>
            </p14:nvContentPartPr>
            <p14:xfrm>
              <a:off x="3443940" y="2357940"/>
              <a:ext cx="232920" cy="22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18B5EE1-B127-4FB4-9376-A6045FD999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34940" y="2349300"/>
                <a:ext cx="250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EA74EE-3747-4AA7-B28F-FC4582B3BEEC}"/>
                  </a:ext>
                </a:extLst>
              </p14:cNvPr>
              <p14:cNvContentPartPr/>
              <p14:nvPr/>
            </p14:nvContentPartPr>
            <p14:xfrm>
              <a:off x="3559140" y="2437500"/>
              <a:ext cx="93600" cy="120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EA74EE-3747-4AA7-B28F-FC4582B3BE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50500" y="2428500"/>
                <a:ext cx="111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8600B90-B0CD-4BB5-8846-50ED36573F32}"/>
                  </a:ext>
                </a:extLst>
              </p14:cNvPr>
              <p14:cNvContentPartPr/>
              <p14:nvPr/>
            </p14:nvContentPartPr>
            <p14:xfrm>
              <a:off x="3603780" y="2397540"/>
              <a:ext cx="136080" cy="36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8600B90-B0CD-4BB5-8846-50ED36573F3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94780" y="2388540"/>
                <a:ext cx="153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5465374-22C4-4BFB-BDCD-968A5E6B7075}"/>
                  </a:ext>
                </a:extLst>
              </p14:cNvPr>
              <p14:cNvContentPartPr/>
              <p14:nvPr/>
            </p14:nvContentPartPr>
            <p14:xfrm>
              <a:off x="3241620" y="1990380"/>
              <a:ext cx="362520" cy="756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5465374-22C4-4BFB-BDCD-968A5E6B707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32620" y="1981740"/>
                <a:ext cx="38016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73E9D87-04C9-4B87-9D8E-859EC1DC349D}"/>
                  </a:ext>
                </a:extLst>
              </p14:cNvPr>
              <p14:cNvContentPartPr/>
              <p14:nvPr/>
            </p14:nvContentPartPr>
            <p14:xfrm>
              <a:off x="3732660" y="1935660"/>
              <a:ext cx="209520" cy="813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73E9D87-04C9-4B87-9D8E-859EC1DC34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23660" y="1927020"/>
                <a:ext cx="22716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506E5AF-B752-4E26-938B-B7EDF2A2250E}"/>
                  </a:ext>
                </a:extLst>
              </p14:cNvPr>
              <p14:cNvContentPartPr/>
              <p14:nvPr/>
            </p14:nvContentPartPr>
            <p14:xfrm>
              <a:off x="3993300" y="1755300"/>
              <a:ext cx="65880" cy="204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506E5AF-B752-4E26-938B-B7EDF2A2250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84660" y="1746660"/>
                <a:ext cx="835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3FD3FCF-0717-4FCB-BB74-9F57EED3276F}"/>
                  </a:ext>
                </a:extLst>
              </p14:cNvPr>
              <p14:cNvContentPartPr/>
              <p14:nvPr/>
            </p14:nvContentPartPr>
            <p14:xfrm>
              <a:off x="4149180" y="1778700"/>
              <a:ext cx="136800" cy="123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3FD3FCF-0717-4FCB-BB74-9F57EED3276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40180" y="1770060"/>
                <a:ext cx="154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66C5A5B-742A-440E-8983-27843702F698}"/>
                  </a:ext>
                </a:extLst>
              </p14:cNvPr>
              <p14:cNvContentPartPr/>
              <p14:nvPr/>
            </p14:nvContentPartPr>
            <p14:xfrm>
              <a:off x="4413780" y="1673580"/>
              <a:ext cx="132480" cy="451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66C5A5B-742A-440E-8983-27843702F69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405140" y="1664580"/>
                <a:ext cx="150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039CFD6-5A74-4EF0-A590-504AE6CBF44C}"/>
                  </a:ext>
                </a:extLst>
              </p14:cNvPr>
              <p14:cNvContentPartPr/>
              <p14:nvPr/>
            </p14:nvContentPartPr>
            <p14:xfrm>
              <a:off x="4725900" y="1694100"/>
              <a:ext cx="129240" cy="177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039CFD6-5A74-4EF0-A590-504AE6CBF4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17260" y="1685460"/>
                <a:ext cx="146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F207A8-0242-4AD8-9B7A-9F929AFB569A}"/>
                  </a:ext>
                </a:extLst>
              </p14:cNvPr>
              <p14:cNvContentPartPr/>
              <p14:nvPr/>
            </p14:nvContentPartPr>
            <p14:xfrm>
              <a:off x="4593060" y="1950420"/>
              <a:ext cx="102960" cy="104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F207A8-0242-4AD8-9B7A-9F929AFB56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84420" y="1941780"/>
                <a:ext cx="1206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B5B6FD6-3D67-44DA-936E-DD2A08D11C9B}"/>
                  </a:ext>
                </a:extLst>
              </p14:cNvPr>
              <p14:cNvContentPartPr/>
              <p14:nvPr/>
            </p14:nvContentPartPr>
            <p14:xfrm>
              <a:off x="4625820" y="1879500"/>
              <a:ext cx="198720" cy="333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B5B6FD6-3D67-44DA-936E-DD2A08D11C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16820" y="1870860"/>
                <a:ext cx="2163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16A7C34-6694-461C-BBF7-3D1555CF87AD}"/>
                  </a:ext>
                </a:extLst>
              </p14:cNvPr>
              <p14:cNvContentPartPr/>
              <p14:nvPr/>
            </p14:nvContentPartPr>
            <p14:xfrm>
              <a:off x="4775220" y="2083980"/>
              <a:ext cx="158040" cy="195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16A7C34-6694-461C-BBF7-3D1555CF87A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66220" y="2074980"/>
                <a:ext cx="1756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AAAFFCE-B34B-4BB2-BDF1-3538F1D3DDA7}"/>
                  </a:ext>
                </a:extLst>
              </p14:cNvPr>
              <p14:cNvContentPartPr/>
              <p14:nvPr/>
            </p14:nvContentPartPr>
            <p14:xfrm>
              <a:off x="2325780" y="2762940"/>
              <a:ext cx="2470680" cy="132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AAAFFCE-B34B-4BB2-BDF1-3538F1D3DDA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17140" y="2753940"/>
                <a:ext cx="2488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41E7DF0-A640-4C85-81BC-80E2F71525D5}"/>
                  </a:ext>
                </a:extLst>
              </p14:cNvPr>
              <p14:cNvContentPartPr/>
              <p14:nvPr/>
            </p14:nvContentPartPr>
            <p14:xfrm>
              <a:off x="2776860" y="3185580"/>
              <a:ext cx="40680" cy="194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41E7DF0-A640-4C85-81BC-80E2F71525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68220" y="3176940"/>
                <a:ext cx="58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1B48471-C962-4B73-A2CA-F6099A182906}"/>
                  </a:ext>
                </a:extLst>
              </p14:cNvPr>
              <p14:cNvContentPartPr/>
              <p14:nvPr/>
            </p14:nvContentPartPr>
            <p14:xfrm>
              <a:off x="3077100" y="3220500"/>
              <a:ext cx="225720" cy="34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1B48471-C962-4B73-A2CA-F6099A18290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68460" y="3211500"/>
                <a:ext cx="243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A525F68-3A96-49D3-B25F-D3C58D98346A}"/>
                  </a:ext>
                </a:extLst>
              </p14:cNvPr>
              <p14:cNvContentPartPr/>
              <p14:nvPr/>
            </p14:nvContentPartPr>
            <p14:xfrm>
              <a:off x="3433140" y="3066060"/>
              <a:ext cx="121320" cy="2412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A525F68-3A96-49D3-B25F-D3C58D98346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24140" y="3057420"/>
                <a:ext cx="1389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0F42E0C-74D6-4F06-8616-F3D4945C7E39}"/>
                  </a:ext>
                </a:extLst>
              </p14:cNvPr>
              <p14:cNvContentPartPr/>
              <p14:nvPr/>
            </p14:nvContentPartPr>
            <p14:xfrm>
              <a:off x="3547980" y="3180540"/>
              <a:ext cx="239040" cy="335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0F42E0C-74D6-4F06-8616-F3D4945C7E3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38980" y="3171540"/>
                <a:ext cx="256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971A5CF-54B3-4713-ADA3-394BF4D639A9}"/>
                  </a:ext>
                </a:extLst>
              </p14:cNvPr>
              <p14:cNvContentPartPr/>
              <p14:nvPr/>
            </p14:nvContentPartPr>
            <p14:xfrm>
              <a:off x="3765420" y="3332100"/>
              <a:ext cx="244800" cy="235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971A5CF-54B3-4713-ADA3-394BF4D639A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56420" y="3323100"/>
                <a:ext cx="262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2A60BD1-33D1-451C-8467-61D169D0C3F6}"/>
                  </a:ext>
                </a:extLst>
              </p14:cNvPr>
              <p14:cNvContentPartPr/>
              <p14:nvPr/>
            </p14:nvContentPartPr>
            <p14:xfrm>
              <a:off x="1261260" y="2887500"/>
              <a:ext cx="419760" cy="237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2A60BD1-33D1-451C-8467-61D169D0C3F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52620" y="2878860"/>
                <a:ext cx="437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A030D09-E740-4876-B3FA-153D07E3E581}"/>
                  </a:ext>
                </a:extLst>
              </p14:cNvPr>
              <p14:cNvContentPartPr/>
              <p14:nvPr/>
            </p14:nvContentPartPr>
            <p14:xfrm>
              <a:off x="1733220" y="2277300"/>
              <a:ext cx="776520" cy="1683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A030D09-E740-4876-B3FA-153D07E3E58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24220" y="2268660"/>
                <a:ext cx="794160" cy="17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4A64744-DB52-4F9F-8693-C0E832E219D5}"/>
                  </a:ext>
                </a:extLst>
              </p14:cNvPr>
              <p14:cNvContentPartPr/>
              <p14:nvPr/>
            </p14:nvContentPartPr>
            <p14:xfrm>
              <a:off x="5063580" y="2009460"/>
              <a:ext cx="311400" cy="1370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4A64744-DB52-4F9F-8693-C0E832E219D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054940" y="2000460"/>
                <a:ext cx="329040" cy="13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FB554B-4727-4132-A804-E5F671124D19}"/>
                  </a:ext>
                </a:extLst>
              </p14:cNvPr>
              <p14:cNvContentPartPr/>
              <p14:nvPr/>
            </p14:nvContentPartPr>
            <p14:xfrm>
              <a:off x="786420" y="900660"/>
              <a:ext cx="123120" cy="198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FB554B-4727-4132-A804-E5F671124D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77780" y="892020"/>
                <a:ext cx="140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49E830D-38A4-4554-A56C-E2078E02B03D}"/>
                  </a:ext>
                </a:extLst>
              </p14:cNvPr>
              <p14:cNvContentPartPr/>
              <p14:nvPr/>
            </p14:nvContentPartPr>
            <p14:xfrm>
              <a:off x="812700" y="1157700"/>
              <a:ext cx="174600" cy="11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49E830D-38A4-4554-A56C-E2078E02B03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3700" y="1148700"/>
                <a:ext cx="192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F9DD7A-B34C-414E-B4CA-E3991A8E31A1}"/>
                  </a:ext>
                </a:extLst>
              </p14:cNvPr>
              <p14:cNvContentPartPr/>
              <p14:nvPr/>
            </p14:nvContentPartPr>
            <p14:xfrm>
              <a:off x="834660" y="1263540"/>
              <a:ext cx="117720" cy="131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F9DD7A-B34C-414E-B4CA-E3991A8E31A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6020" y="1254540"/>
                <a:ext cx="135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4E96E4A-925A-4873-82BA-C2C0AFDE4053}"/>
                  </a:ext>
                </a:extLst>
              </p14:cNvPr>
              <p14:cNvContentPartPr/>
              <p14:nvPr/>
            </p14:nvContentPartPr>
            <p14:xfrm>
              <a:off x="898020" y="1241220"/>
              <a:ext cx="111960" cy="23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4E96E4A-925A-4873-82BA-C2C0AFDE405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9380" y="1232220"/>
                <a:ext cx="129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096DC09-B7E9-462C-8FE8-786FEACB09B0}"/>
                  </a:ext>
                </a:extLst>
              </p14:cNvPr>
              <p14:cNvContentPartPr/>
              <p14:nvPr/>
            </p14:nvContentPartPr>
            <p14:xfrm>
              <a:off x="572580" y="851340"/>
              <a:ext cx="371160" cy="703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096DC09-B7E9-462C-8FE8-786FEACB09B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63940" y="842700"/>
                <a:ext cx="38880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00AF2E6-C649-4D62-BC63-F17022343AA0}"/>
                  </a:ext>
                </a:extLst>
              </p14:cNvPr>
              <p14:cNvContentPartPr/>
              <p14:nvPr/>
            </p14:nvContentPartPr>
            <p14:xfrm>
              <a:off x="1085940" y="911820"/>
              <a:ext cx="133200" cy="538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00AF2E6-C649-4D62-BC63-F17022343AA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76940" y="903180"/>
                <a:ext cx="15084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8401FE-5EA3-4D64-8B87-39F7760F9F8A}"/>
                  </a:ext>
                </a:extLst>
              </p14:cNvPr>
              <p14:cNvContentPartPr/>
              <p14:nvPr/>
            </p14:nvContentPartPr>
            <p14:xfrm>
              <a:off x="1351620" y="776820"/>
              <a:ext cx="111960" cy="10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8401FE-5EA3-4D64-8B87-39F7760F9F8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42620" y="767820"/>
                <a:ext cx="129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89CA223-4662-4B6C-B840-53AE40419E40}"/>
                  </a:ext>
                </a:extLst>
              </p14:cNvPr>
              <p14:cNvContentPartPr/>
              <p14:nvPr/>
            </p14:nvContentPartPr>
            <p14:xfrm>
              <a:off x="1511820" y="1084260"/>
              <a:ext cx="122400" cy="10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89CA223-4662-4B6C-B840-53AE40419E4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503180" y="1075620"/>
                <a:ext cx="140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CA246C-F976-4F7D-B0B9-1F6A7FFA0DF1}"/>
                  </a:ext>
                </a:extLst>
              </p14:cNvPr>
              <p14:cNvContentPartPr/>
              <p14:nvPr/>
            </p14:nvContentPartPr>
            <p14:xfrm>
              <a:off x="1593180" y="977700"/>
              <a:ext cx="11880" cy="199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CA246C-F976-4F7D-B0B9-1F6A7FFA0DF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84180" y="969060"/>
                <a:ext cx="295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F3E0C18-6CD1-47F7-B60A-E2B36A8124DC}"/>
                  </a:ext>
                </a:extLst>
              </p14:cNvPr>
              <p14:cNvContentPartPr/>
              <p14:nvPr/>
            </p14:nvContentPartPr>
            <p14:xfrm>
              <a:off x="140220" y="1055460"/>
              <a:ext cx="151920" cy="199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F3E0C18-6CD1-47F7-B60A-E2B36A8124D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31580" y="1046820"/>
                <a:ext cx="16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3D60551-03EF-4FBD-A04A-43ACF6486AE2}"/>
                  </a:ext>
                </a:extLst>
              </p14:cNvPr>
              <p14:cNvContentPartPr/>
              <p14:nvPr/>
            </p14:nvContentPartPr>
            <p14:xfrm>
              <a:off x="306900" y="844500"/>
              <a:ext cx="397080" cy="92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3D60551-03EF-4FBD-A04A-43ACF6486AE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98260" y="835500"/>
                <a:ext cx="41472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73F5E8-ECCD-4F37-8DFA-959101C8052D}"/>
                  </a:ext>
                </a:extLst>
              </p14:cNvPr>
              <p14:cNvContentPartPr/>
              <p14:nvPr/>
            </p14:nvContentPartPr>
            <p14:xfrm>
              <a:off x="2023020" y="945660"/>
              <a:ext cx="131760" cy="215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73F5E8-ECCD-4F37-8DFA-959101C8052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14020" y="937020"/>
                <a:ext cx="149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0083178-63BD-43E1-8D26-8CEA758F7021}"/>
                  </a:ext>
                </a:extLst>
              </p14:cNvPr>
              <p14:cNvContentPartPr/>
              <p14:nvPr/>
            </p14:nvContentPartPr>
            <p14:xfrm>
              <a:off x="2003940" y="1231500"/>
              <a:ext cx="165960" cy="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0083178-63BD-43E1-8D26-8CEA758F702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95300" y="1222860"/>
                <a:ext cx="183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94816C-5293-48F6-AF99-7C0B4B40F49B}"/>
                  </a:ext>
                </a:extLst>
              </p14:cNvPr>
              <p14:cNvContentPartPr/>
              <p14:nvPr/>
            </p14:nvContentPartPr>
            <p14:xfrm>
              <a:off x="2066220" y="1311420"/>
              <a:ext cx="83520" cy="11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94816C-5293-48F6-AF99-7C0B4B40F49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057220" y="1302420"/>
                <a:ext cx="101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066A33-6EDB-4682-828E-5BACE1A0A52B}"/>
                  </a:ext>
                </a:extLst>
              </p14:cNvPr>
              <p14:cNvContentPartPr/>
              <p14:nvPr/>
            </p14:nvContentPartPr>
            <p14:xfrm>
              <a:off x="2095380" y="1267140"/>
              <a:ext cx="140040" cy="38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066A33-6EDB-4682-828E-5BACE1A0A52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086740" y="1258140"/>
                <a:ext cx="157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3466B73-B40F-40B2-A167-DF650E2214B3}"/>
                  </a:ext>
                </a:extLst>
              </p14:cNvPr>
              <p14:cNvContentPartPr/>
              <p14:nvPr/>
            </p14:nvContentPartPr>
            <p14:xfrm>
              <a:off x="1834020" y="878340"/>
              <a:ext cx="509400" cy="676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3466B73-B40F-40B2-A167-DF650E2214B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25380" y="869340"/>
                <a:ext cx="52704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25309C-024B-4140-AB07-DD0BC250DE96}"/>
                  </a:ext>
                </a:extLst>
              </p14:cNvPr>
              <p14:cNvContentPartPr/>
              <p14:nvPr/>
            </p14:nvContentPartPr>
            <p14:xfrm>
              <a:off x="2400660" y="881220"/>
              <a:ext cx="4320" cy="104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25309C-024B-4140-AB07-DD0BC250DE9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391660" y="872220"/>
                <a:ext cx="2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3E1B40B-6A29-48DA-914D-A04332F127F0}"/>
                  </a:ext>
                </a:extLst>
              </p14:cNvPr>
              <p14:cNvContentPartPr/>
              <p14:nvPr/>
            </p14:nvContentPartPr>
            <p14:xfrm>
              <a:off x="2570940" y="1144020"/>
              <a:ext cx="113760" cy="9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3E1B40B-6A29-48DA-914D-A04332F127F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562300" y="1135380"/>
                <a:ext cx="131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014C7D2-926B-4858-B6C5-2144252BD084}"/>
                  </a:ext>
                </a:extLst>
              </p14:cNvPr>
              <p14:cNvContentPartPr/>
              <p14:nvPr/>
            </p14:nvContentPartPr>
            <p14:xfrm>
              <a:off x="2642220" y="1045380"/>
              <a:ext cx="24480" cy="169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014C7D2-926B-4858-B6C5-2144252BD08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33220" y="1036380"/>
                <a:ext cx="42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998FC9-2689-47C4-839F-97CB282F4EB2}"/>
                  </a:ext>
                </a:extLst>
              </p14:cNvPr>
              <p14:cNvContentPartPr/>
              <p14:nvPr/>
            </p14:nvContentPartPr>
            <p14:xfrm>
              <a:off x="81540" y="1382340"/>
              <a:ext cx="129960" cy="6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998FC9-2689-47C4-839F-97CB282F4EB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540" y="1373340"/>
                <a:ext cx="147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9DACCBD-A13C-4C4B-8A73-F02D173F1C18}"/>
                  </a:ext>
                </a:extLst>
              </p14:cNvPr>
              <p14:cNvContentPartPr/>
              <p14:nvPr/>
            </p14:nvContentPartPr>
            <p14:xfrm>
              <a:off x="1096380" y="4104660"/>
              <a:ext cx="210960" cy="249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9DACCBD-A13C-4C4B-8A73-F02D173F1C1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87740" y="4096020"/>
                <a:ext cx="228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54EAAA3-AC60-4308-A913-1F211CD3FDC1}"/>
                  </a:ext>
                </a:extLst>
              </p14:cNvPr>
              <p14:cNvContentPartPr/>
              <p14:nvPr/>
            </p14:nvContentPartPr>
            <p14:xfrm>
              <a:off x="1546020" y="3975420"/>
              <a:ext cx="404640" cy="965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54EAAA3-AC60-4308-A913-1F211CD3FDC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537020" y="3966780"/>
                <a:ext cx="42228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F4C753E-45A9-48A3-9B2A-09BFEAB88538}"/>
                  </a:ext>
                </a:extLst>
              </p14:cNvPr>
              <p14:cNvContentPartPr/>
              <p14:nvPr/>
            </p14:nvContentPartPr>
            <p14:xfrm>
              <a:off x="1789380" y="4161900"/>
              <a:ext cx="125280" cy="23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F4C753E-45A9-48A3-9B2A-09BFEAB8853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80740" y="4152900"/>
                <a:ext cx="142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DB9164A-B22B-48B8-A656-D9F4525BF8EF}"/>
                  </a:ext>
                </a:extLst>
              </p14:cNvPr>
              <p14:cNvContentPartPr/>
              <p14:nvPr/>
            </p14:nvContentPartPr>
            <p14:xfrm>
              <a:off x="1800900" y="4162620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DB9164A-B22B-48B8-A656-D9F4525BF8E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792260" y="415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70F9983-5E84-4B2E-8EB9-1C4DE5AF5913}"/>
                  </a:ext>
                </a:extLst>
              </p14:cNvPr>
              <p14:cNvContentPartPr/>
              <p14:nvPr/>
            </p14:nvContentPartPr>
            <p14:xfrm>
              <a:off x="1747260" y="4162620"/>
              <a:ext cx="182520" cy="198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70F9983-5E84-4B2E-8EB9-1C4DE5AF591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738260" y="4153980"/>
                <a:ext cx="200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25533CF-EBEC-464E-853E-7CAD3C3F4F49}"/>
                  </a:ext>
                </a:extLst>
              </p14:cNvPr>
              <p14:cNvContentPartPr/>
              <p14:nvPr/>
            </p14:nvContentPartPr>
            <p14:xfrm>
              <a:off x="2150820" y="4068300"/>
              <a:ext cx="250920" cy="887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25533CF-EBEC-464E-853E-7CAD3C3F4F4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142180" y="4059660"/>
                <a:ext cx="26856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03EF759-7D82-409A-827F-6D5620A00A84}"/>
                  </a:ext>
                </a:extLst>
              </p14:cNvPr>
              <p14:cNvContentPartPr/>
              <p14:nvPr/>
            </p14:nvContentPartPr>
            <p14:xfrm>
              <a:off x="2411100" y="4230300"/>
              <a:ext cx="10080" cy="131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03EF759-7D82-409A-827F-6D5620A00A8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02100" y="4221660"/>
                <a:ext cx="27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E100A9-6CA2-41F6-B6FB-05776028F65B}"/>
                  </a:ext>
                </a:extLst>
              </p14:cNvPr>
              <p14:cNvContentPartPr/>
              <p14:nvPr/>
            </p14:nvContentPartPr>
            <p14:xfrm>
              <a:off x="2602980" y="4242180"/>
              <a:ext cx="131760" cy="11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E100A9-6CA2-41F6-B6FB-05776028F65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94340" y="4233540"/>
                <a:ext cx="149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CB33055-E71C-48AF-B199-3398E5EB442A}"/>
                  </a:ext>
                </a:extLst>
              </p14:cNvPr>
              <p14:cNvContentPartPr/>
              <p14:nvPr/>
            </p14:nvContentPartPr>
            <p14:xfrm>
              <a:off x="5646060" y="4029180"/>
              <a:ext cx="36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CB33055-E71C-48AF-B199-3398E5EB442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637060" y="4020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2E6476C-A6CB-43C9-B950-2CD24AB105DD}"/>
                  </a:ext>
                </a:extLst>
              </p14:cNvPr>
              <p14:cNvContentPartPr/>
              <p14:nvPr/>
            </p14:nvContentPartPr>
            <p14:xfrm>
              <a:off x="5565780" y="3833340"/>
              <a:ext cx="317160" cy="1115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2E6476C-A6CB-43C9-B950-2CD24AB105DD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556780" y="3824700"/>
                <a:ext cx="334800" cy="11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2BD50B5-3F87-45C5-9943-E04F260F1835}"/>
                  </a:ext>
                </a:extLst>
              </p14:cNvPr>
              <p14:cNvContentPartPr/>
              <p14:nvPr/>
            </p14:nvContentPartPr>
            <p14:xfrm>
              <a:off x="7044660" y="1718940"/>
              <a:ext cx="338040" cy="275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2BD50B5-3F87-45C5-9943-E04F260F183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035660" y="1709940"/>
                <a:ext cx="3556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E8B3A1-6A5A-4045-8DFE-9309C4EFCDB2}"/>
                  </a:ext>
                </a:extLst>
              </p14:cNvPr>
              <p14:cNvContentPartPr/>
              <p14:nvPr/>
            </p14:nvContentPartPr>
            <p14:xfrm>
              <a:off x="7433820" y="1612020"/>
              <a:ext cx="160560" cy="437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E8B3A1-6A5A-4045-8DFE-9309C4EFCDB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425180" y="1603020"/>
                <a:ext cx="1782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462749E-F3DD-447B-9B92-E82C8344CBDF}"/>
                  </a:ext>
                </a:extLst>
              </p14:cNvPr>
              <p14:cNvContentPartPr/>
              <p14:nvPr/>
            </p14:nvContentPartPr>
            <p14:xfrm>
              <a:off x="7671060" y="1708140"/>
              <a:ext cx="48600" cy="168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462749E-F3DD-447B-9B92-E82C8344CBD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662060" y="1699140"/>
                <a:ext cx="66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4B1372C-641D-48F0-8135-1416FFB12451}"/>
                  </a:ext>
                </a:extLst>
              </p14:cNvPr>
              <p14:cNvContentPartPr/>
              <p14:nvPr/>
            </p14:nvContentPartPr>
            <p14:xfrm>
              <a:off x="7921260" y="1842420"/>
              <a:ext cx="142920" cy="4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4B1372C-641D-48F0-8135-1416FFB1245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912620" y="1833420"/>
                <a:ext cx="160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28FE449-4137-4993-B3E1-C659773EAA60}"/>
                  </a:ext>
                </a:extLst>
              </p14:cNvPr>
              <p14:cNvContentPartPr/>
              <p14:nvPr/>
            </p14:nvContentPartPr>
            <p14:xfrm>
              <a:off x="8171460" y="1647300"/>
              <a:ext cx="251640" cy="234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28FE449-4137-4993-B3E1-C659773EAA6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162820" y="1638300"/>
                <a:ext cx="269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10A9EB9-602F-4BC1-A679-07D261AD4CE5}"/>
                  </a:ext>
                </a:extLst>
              </p14:cNvPr>
              <p14:cNvContentPartPr/>
              <p14:nvPr/>
            </p14:nvContentPartPr>
            <p14:xfrm>
              <a:off x="8431380" y="1521660"/>
              <a:ext cx="167760" cy="165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10A9EB9-602F-4BC1-A679-07D261AD4CE5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422740" y="1513020"/>
                <a:ext cx="185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54BDF0-CF4A-45BE-A615-8B490457045E}"/>
                  </a:ext>
                </a:extLst>
              </p14:cNvPr>
              <p14:cNvContentPartPr/>
              <p14:nvPr/>
            </p14:nvContentPartPr>
            <p14:xfrm>
              <a:off x="8671140" y="1403220"/>
              <a:ext cx="131400" cy="495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54BDF0-CF4A-45BE-A615-8B490457045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662140" y="1394220"/>
                <a:ext cx="149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A3927CA-C6E6-45FD-BCA2-F56B0EACDE24}"/>
                  </a:ext>
                </a:extLst>
              </p14:cNvPr>
              <p14:cNvContentPartPr/>
              <p14:nvPr/>
            </p14:nvContentPartPr>
            <p14:xfrm>
              <a:off x="7113060" y="2099820"/>
              <a:ext cx="1420560" cy="110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3927CA-C6E6-45FD-BCA2-F56B0EACDE24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104420" y="2090820"/>
                <a:ext cx="1438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DE04FD1-F34E-4A30-81C8-CE2701136785}"/>
                  </a:ext>
                </a:extLst>
              </p14:cNvPr>
              <p14:cNvContentPartPr/>
              <p14:nvPr/>
            </p14:nvContentPartPr>
            <p14:xfrm>
              <a:off x="7588260" y="2416260"/>
              <a:ext cx="64080" cy="230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DE04FD1-F34E-4A30-81C8-CE270113678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579260" y="2407260"/>
                <a:ext cx="817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8D2D4FE-719C-4736-A980-F2E1AD8EAD7E}"/>
                  </a:ext>
                </a:extLst>
              </p14:cNvPr>
              <p14:cNvContentPartPr/>
              <p14:nvPr/>
            </p14:nvContentPartPr>
            <p14:xfrm>
              <a:off x="7910820" y="2529300"/>
              <a:ext cx="186120" cy="5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8D2D4FE-719C-4736-A980-F2E1AD8EAD7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901820" y="2520300"/>
                <a:ext cx="203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299BD4-903E-4E94-AB04-766A0FC79AB7}"/>
                  </a:ext>
                </a:extLst>
              </p14:cNvPr>
              <p14:cNvContentPartPr/>
              <p14:nvPr/>
            </p14:nvContentPartPr>
            <p14:xfrm>
              <a:off x="8170740" y="2284860"/>
              <a:ext cx="319680" cy="327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299BD4-903E-4E94-AB04-766A0FC79AB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161740" y="2275860"/>
                <a:ext cx="3373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037DB90-1747-48C1-B1D8-D13C986BFBA4}"/>
                  </a:ext>
                </a:extLst>
              </p14:cNvPr>
              <p14:cNvContentPartPr/>
              <p14:nvPr/>
            </p14:nvContentPartPr>
            <p14:xfrm>
              <a:off x="8285940" y="1962420"/>
              <a:ext cx="178200" cy="27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037DB90-1747-48C1-B1D8-D13C986BFBA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276940" y="1953420"/>
                <a:ext cx="195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5CA8F61-3C96-40BB-A48F-31C8A53868AB}"/>
                  </a:ext>
                </a:extLst>
              </p14:cNvPr>
              <p14:cNvContentPartPr/>
              <p14:nvPr/>
            </p14:nvContentPartPr>
            <p14:xfrm>
              <a:off x="8442900" y="1685940"/>
              <a:ext cx="161640" cy="21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5CA8F61-3C96-40BB-A48F-31C8A53868A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433900" y="1677300"/>
                <a:ext cx="179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AAE0DA4-6101-4A01-BC67-690123B70870}"/>
                  </a:ext>
                </a:extLst>
              </p14:cNvPr>
              <p14:cNvContentPartPr/>
              <p14:nvPr/>
            </p14:nvContentPartPr>
            <p14:xfrm>
              <a:off x="6060780" y="848580"/>
              <a:ext cx="142920" cy="151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AAE0DA4-6101-4A01-BC67-690123B7087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052140" y="839580"/>
                <a:ext cx="160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82ADFAB-BD59-4A8F-AAF8-2331E2CF3746}"/>
                  </a:ext>
                </a:extLst>
              </p14:cNvPr>
              <p14:cNvContentPartPr/>
              <p14:nvPr/>
            </p14:nvContentPartPr>
            <p14:xfrm>
              <a:off x="6111900" y="783060"/>
              <a:ext cx="29880" cy="1818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82ADFAB-BD59-4A8F-AAF8-2331E2CF374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103260" y="774060"/>
                <a:ext cx="47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28655F0-EB01-46A1-920F-5B739A2255DE}"/>
                  </a:ext>
                </a:extLst>
              </p14:cNvPr>
              <p14:cNvContentPartPr/>
              <p14:nvPr/>
            </p14:nvContentPartPr>
            <p14:xfrm>
              <a:off x="6231780" y="793860"/>
              <a:ext cx="222840" cy="196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28655F0-EB01-46A1-920F-5B739A2255D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222780" y="784860"/>
                <a:ext cx="2404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B2165F3-B609-4425-8312-667C7B166821}"/>
                  </a:ext>
                </a:extLst>
              </p14:cNvPr>
              <p14:cNvContentPartPr/>
              <p14:nvPr/>
            </p14:nvContentPartPr>
            <p14:xfrm>
              <a:off x="6304500" y="1029300"/>
              <a:ext cx="325440" cy="60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B2165F3-B609-4425-8312-667C7B16682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295500" y="1020660"/>
                <a:ext cx="3430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E90C458-2A62-4F9C-9D91-BB6DB62A6881}"/>
                  </a:ext>
                </a:extLst>
              </p14:cNvPr>
              <p14:cNvContentPartPr/>
              <p14:nvPr/>
            </p14:nvContentPartPr>
            <p14:xfrm>
              <a:off x="4338540" y="3218100"/>
              <a:ext cx="1138680" cy="720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E90C458-2A62-4F9C-9D91-BB6DB62A688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329900" y="3209460"/>
                <a:ext cx="1156320" cy="73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1BB77D6-DED5-46A9-8E2C-9AEAD5C49E14}"/>
              </a:ext>
            </a:extLst>
          </p:cNvPr>
          <p:cNvGrpSpPr/>
          <p:nvPr/>
        </p:nvGrpSpPr>
        <p:grpSpPr>
          <a:xfrm>
            <a:off x="5567220" y="2170140"/>
            <a:ext cx="1483200" cy="820440"/>
            <a:chOff x="5567220" y="2170140"/>
            <a:chExt cx="148320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079D456-66F1-48A2-A115-9033D13C6F1F}"/>
                    </a:ext>
                  </a:extLst>
                </p14:cNvPr>
                <p14:cNvContentPartPr/>
                <p14:nvPr/>
              </p14:nvContentPartPr>
              <p14:xfrm>
                <a:off x="5567220" y="2783220"/>
                <a:ext cx="311040" cy="207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079D456-66F1-48A2-A115-9033D13C6F1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558580" y="2774580"/>
                  <a:ext cx="328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5B1B305-10C8-4976-A83A-B6EDDA760987}"/>
                    </a:ext>
                  </a:extLst>
                </p14:cNvPr>
                <p14:cNvContentPartPr/>
                <p14:nvPr/>
              </p14:nvContentPartPr>
              <p14:xfrm>
                <a:off x="5990940" y="2516820"/>
                <a:ext cx="282240" cy="201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5B1B305-10C8-4976-A83A-B6EDDA76098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82300" y="2508180"/>
                  <a:ext cx="299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B9A0091-95CC-4562-A338-829FF13085EA}"/>
                    </a:ext>
                  </a:extLst>
                </p14:cNvPr>
                <p14:cNvContentPartPr/>
                <p14:nvPr/>
              </p14:nvContentPartPr>
              <p14:xfrm>
                <a:off x="6364620" y="2459940"/>
                <a:ext cx="182880" cy="263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B9A0091-95CC-4562-A338-829FF13085E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55620" y="2450940"/>
                  <a:ext cx="200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E8B5EF7-282D-47D7-B118-06C4E29DBD0B}"/>
                    </a:ext>
                  </a:extLst>
                </p14:cNvPr>
                <p14:cNvContentPartPr/>
                <p14:nvPr/>
              </p14:nvContentPartPr>
              <p14:xfrm>
                <a:off x="6638220" y="2617980"/>
                <a:ext cx="162360" cy="127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E8B5EF7-282D-47D7-B118-06C4E29DBD0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629220" y="2609340"/>
                  <a:ext cx="180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01D5630-03AD-4C07-9C6B-BD4EA6CAC3B4}"/>
                    </a:ext>
                  </a:extLst>
                </p14:cNvPr>
                <p14:cNvContentPartPr/>
                <p14:nvPr/>
              </p14:nvContentPartPr>
              <p14:xfrm>
                <a:off x="6842340" y="2618700"/>
                <a:ext cx="34200" cy="165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01D5630-03AD-4C07-9C6B-BD4EA6CAC3B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33700" y="2610060"/>
                  <a:ext cx="51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5528628-2A30-4AF9-8EFE-7F9BD2432280}"/>
                    </a:ext>
                  </a:extLst>
                </p14:cNvPr>
                <p14:cNvContentPartPr/>
                <p14:nvPr/>
              </p14:nvContentPartPr>
              <p14:xfrm>
                <a:off x="6873300" y="2712300"/>
                <a:ext cx="177120" cy="159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5528628-2A30-4AF9-8EFE-7F9BD243228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64300" y="2703300"/>
                  <a:ext cx="194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E9190BF-2A52-410D-A207-3FB7A672FD59}"/>
                    </a:ext>
                  </a:extLst>
                </p14:cNvPr>
                <p14:cNvContentPartPr/>
                <p14:nvPr/>
              </p14:nvContentPartPr>
              <p14:xfrm>
                <a:off x="6390900" y="2170140"/>
                <a:ext cx="11520" cy="7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E9190BF-2A52-410D-A207-3FB7A672FD5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382260" y="2161140"/>
                  <a:ext cx="291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C20B559-E0F9-4D5F-B61D-93B2C60C17E5}"/>
                  </a:ext>
                </a:extLst>
              </p14:cNvPr>
              <p14:cNvContentPartPr/>
              <p14:nvPr/>
            </p14:nvContentPartPr>
            <p14:xfrm>
              <a:off x="5872140" y="2954940"/>
              <a:ext cx="794160" cy="288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C20B559-E0F9-4D5F-B61D-93B2C60C17E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863500" y="2946300"/>
                <a:ext cx="8118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179E8DA-79CA-46BC-85F5-97387297CD94}"/>
              </a:ext>
            </a:extLst>
          </p:cNvPr>
          <p:cNvGrpSpPr/>
          <p:nvPr/>
        </p:nvGrpSpPr>
        <p:grpSpPr>
          <a:xfrm>
            <a:off x="3109860" y="3785700"/>
            <a:ext cx="1862640" cy="1052040"/>
            <a:chOff x="3109860" y="3785700"/>
            <a:chExt cx="1862640" cy="10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8C211F0-FC0E-451C-95A4-967973025130}"/>
                    </a:ext>
                  </a:extLst>
                </p14:cNvPr>
                <p14:cNvContentPartPr/>
                <p14:nvPr/>
              </p14:nvContentPartPr>
              <p14:xfrm>
                <a:off x="3194100" y="4116900"/>
                <a:ext cx="160560" cy="255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8C211F0-FC0E-451C-95A4-96797302513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185460" y="4107900"/>
                  <a:ext cx="17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80FFDE-8C28-4793-AB63-B296F46352F7}"/>
                    </a:ext>
                  </a:extLst>
                </p14:cNvPr>
                <p14:cNvContentPartPr/>
                <p14:nvPr/>
              </p14:nvContentPartPr>
              <p14:xfrm>
                <a:off x="3356460" y="4248660"/>
                <a:ext cx="234360" cy="31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80FFDE-8C28-4793-AB63-B296F46352F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347460" y="4239660"/>
                  <a:ext cx="252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25C539A-8D0F-4419-8319-3D0F9D88A8DD}"/>
                    </a:ext>
                  </a:extLst>
                </p14:cNvPr>
                <p14:cNvContentPartPr/>
                <p14:nvPr/>
              </p14:nvContentPartPr>
              <p14:xfrm>
                <a:off x="3554460" y="4423620"/>
                <a:ext cx="113040" cy="177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25C539A-8D0F-4419-8319-3D0F9D88A8D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545820" y="4414620"/>
                  <a:ext cx="130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BBFADB0-309F-4DD9-B369-D72CA290D914}"/>
                    </a:ext>
                  </a:extLst>
                </p14:cNvPr>
                <p14:cNvContentPartPr/>
                <p14:nvPr/>
              </p14:nvContentPartPr>
              <p14:xfrm>
                <a:off x="3589380" y="4379340"/>
                <a:ext cx="160560" cy="28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BBFADB0-309F-4DD9-B369-D72CA290D9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580380" y="4370340"/>
                  <a:ext cx="178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17A567-ED1A-4120-A18A-EE54DE9042FA}"/>
                    </a:ext>
                  </a:extLst>
                </p14:cNvPr>
                <p14:cNvContentPartPr/>
                <p14:nvPr/>
              </p14:nvContentPartPr>
              <p14:xfrm>
                <a:off x="3971340" y="4061820"/>
                <a:ext cx="331920" cy="215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17A567-ED1A-4120-A18A-EE54DE9042F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62340" y="4053180"/>
                  <a:ext cx="349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E7DB5F-1B4E-44DA-9239-2D25691DAC0D}"/>
                    </a:ext>
                  </a:extLst>
                </p14:cNvPr>
                <p14:cNvContentPartPr/>
                <p14:nvPr/>
              </p14:nvContentPartPr>
              <p14:xfrm>
                <a:off x="4412700" y="4088820"/>
                <a:ext cx="116280" cy="56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E7DB5F-1B4E-44DA-9239-2D25691DAC0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04060" y="4080180"/>
                  <a:ext cx="133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CB7F6AD-B0D2-4D4D-BB03-7D1C5B4A20E3}"/>
                    </a:ext>
                  </a:extLst>
                </p14:cNvPr>
                <p14:cNvContentPartPr/>
                <p14:nvPr/>
              </p14:nvContentPartPr>
              <p14:xfrm>
                <a:off x="3109860" y="4103940"/>
                <a:ext cx="378720" cy="712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CB7F6AD-B0D2-4D4D-BB03-7D1C5B4A20E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101220" y="4094940"/>
                  <a:ext cx="3963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A96FC2-FF1E-45B1-90DB-937C2511A440}"/>
                    </a:ext>
                  </a:extLst>
                </p14:cNvPr>
                <p14:cNvContentPartPr/>
                <p14:nvPr/>
              </p14:nvContentPartPr>
              <p14:xfrm>
                <a:off x="3676140" y="4062180"/>
                <a:ext cx="198360" cy="676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A96FC2-FF1E-45B1-90DB-937C2511A44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67500" y="4053540"/>
                  <a:ext cx="2160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C39C95C-C7DF-4002-8995-B1B2D4D22ED2}"/>
                    </a:ext>
                  </a:extLst>
                </p14:cNvPr>
                <p14:cNvContentPartPr/>
                <p14:nvPr/>
              </p14:nvContentPartPr>
              <p14:xfrm>
                <a:off x="4444020" y="4095300"/>
                <a:ext cx="122760" cy="257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C39C95C-C7DF-4002-8995-B1B2D4D22ED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35020" y="4086300"/>
                  <a:ext cx="14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F55645-1F20-4ACF-AAC0-F0CFAF381C49}"/>
                    </a:ext>
                  </a:extLst>
                </p14:cNvPr>
                <p14:cNvContentPartPr/>
                <p14:nvPr/>
              </p14:nvContentPartPr>
              <p14:xfrm>
                <a:off x="4694940" y="3785700"/>
                <a:ext cx="222840" cy="276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F55645-1F20-4ACF-AAC0-F0CFAF381C4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686300" y="3777060"/>
                  <a:ext cx="240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428EC6-46C1-4063-9B27-CE44D0F43DA5}"/>
                    </a:ext>
                  </a:extLst>
                </p14:cNvPr>
                <p14:cNvContentPartPr/>
                <p14:nvPr/>
              </p14:nvContentPartPr>
              <p14:xfrm>
                <a:off x="4650660" y="4183140"/>
                <a:ext cx="82440" cy="101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428EC6-46C1-4063-9B27-CE44D0F43D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42020" y="4174500"/>
                  <a:ext cx="100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DE4ECEA-6DAD-43A3-AC93-C1EB38868784}"/>
                    </a:ext>
                  </a:extLst>
                </p14:cNvPr>
                <p14:cNvContentPartPr/>
                <p14:nvPr/>
              </p14:nvContentPartPr>
              <p14:xfrm>
                <a:off x="4680540" y="4147140"/>
                <a:ext cx="181440" cy="241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DE4ECEA-6DAD-43A3-AC93-C1EB3886878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671900" y="4138500"/>
                  <a:ext cx="199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D48D08D-4072-4825-B1DB-256FD462DB7A}"/>
                    </a:ext>
                  </a:extLst>
                </p14:cNvPr>
                <p14:cNvContentPartPr/>
                <p14:nvPr/>
              </p14:nvContentPartPr>
              <p14:xfrm>
                <a:off x="4851540" y="4255500"/>
                <a:ext cx="120960" cy="200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D48D08D-4072-4825-B1DB-256FD462DB7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842900" y="4246500"/>
                  <a:ext cx="138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890A298-DBB8-40E8-9A5B-0E536E7BB4ED}"/>
                    </a:ext>
                  </a:extLst>
                </p14:cNvPr>
                <p14:cNvContentPartPr/>
                <p14:nvPr/>
              </p14:nvContentPartPr>
              <p14:xfrm>
                <a:off x="3394620" y="4813260"/>
                <a:ext cx="1560600" cy="24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890A298-DBB8-40E8-9A5B-0E536E7BB4E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385620" y="4804260"/>
                  <a:ext cx="15782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85B5725-68A4-44F4-AE51-2BA5ED319B9B}"/>
              </a:ext>
            </a:extLst>
          </p:cNvPr>
          <p:cNvGrpSpPr/>
          <p:nvPr/>
        </p:nvGrpSpPr>
        <p:grpSpPr>
          <a:xfrm>
            <a:off x="6539940" y="2259420"/>
            <a:ext cx="465480" cy="266400"/>
            <a:chOff x="6539940" y="2259420"/>
            <a:chExt cx="46548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BC3273C-2035-484B-B4F3-9F57C0547C2F}"/>
                    </a:ext>
                  </a:extLst>
                </p14:cNvPr>
                <p14:cNvContentPartPr/>
                <p14:nvPr/>
              </p14:nvContentPartPr>
              <p14:xfrm>
                <a:off x="6539940" y="2283540"/>
                <a:ext cx="160560" cy="116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BC3273C-2035-484B-B4F3-9F57C0547C2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530940" y="2274900"/>
                  <a:ext cx="178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C7972C-572F-4E68-B715-01F2474E1D28}"/>
                    </a:ext>
                  </a:extLst>
                </p14:cNvPr>
                <p14:cNvContentPartPr/>
                <p14:nvPr/>
              </p14:nvContentPartPr>
              <p14:xfrm>
                <a:off x="6749820" y="2259420"/>
                <a:ext cx="48600" cy="168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C7972C-572F-4E68-B715-01F2474E1D2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741180" y="2250780"/>
                  <a:ext cx="6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9A683B-ABAD-4553-93A9-0BC51A9AD1B5}"/>
                    </a:ext>
                  </a:extLst>
                </p14:cNvPr>
                <p14:cNvContentPartPr/>
                <p14:nvPr/>
              </p14:nvContentPartPr>
              <p14:xfrm>
                <a:off x="6840180" y="2326020"/>
                <a:ext cx="73800" cy="99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9A683B-ABAD-4553-93A9-0BC51A9AD1B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31540" y="2317380"/>
                  <a:ext cx="91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802C037-5AA4-4CC0-A2A3-0DE8B0C7C7C2}"/>
                    </a:ext>
                  </a:extLst>
                </p14:cNvPr>
                <p14:cNvContentPartPr/>
                <p14:nvPr/>
              </p14:nvContentPartPr>
              <p14:xfrm>
                <a:off x="6906060" y="2283540"/>
                <a:ext cx="99360" cy="49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802C037-5AA4-4CC0-A2A3-0DE8B0C7C7C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897060" y="2274900"/>
                  <a:ext cx="117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6DE378-FB44-48A1-BD09-C6D7A400C997}"/>
                    </a:ext>
                  </a:extLst>
                </p14:cNvPr>
                <p14:cNvContentPartPr/>
                <p14:nvPr/>
              </p14:nvContentPartPr>
              <p14:xfrm>
                <a:off x="6915420" y="2400180"/>
                <a:ext cx="60840" cy="125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6DE378-FB44-48A1-BD09-C6D7A400C99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06420" y="2391180"/>
                  <a:ext cx="784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D144FD8-FA6D-44CB-A5FC-164670DCF4E8}"/>
                  </a:ext>
                </a:extLst>
              </p14:cNvPr>
              <p14:cNvContentPartPr/>
              <p14:nvPr/>
            </p14:nvContentPartPr>
            <p14:xfrm>
              <a:off x="1116540" y="4430940"/>
              <a:ext cx="204480" cy="151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D144FD8-FA6D-44CB-A5FC-164670DCF4E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07900" y="4421940"/>
                <a:ext cx="22212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F261BF6-7B0A-403E-8105-3C5BE8506E7A}"/>
              </a:ext>
            </a:extLst>
          </p:cNvPr>
          <p:cNvGrpSpPr/>
          <p:nvPr/>
        </p:nvGrpSpPr>
        <p:grpSpPr>
          <a:xfrm>
            <a:off x="1176300" y="4670700"/>
            <a:ext cx="1090080" cy="416520"/>
            <a:chOff x="1176300" y="4670700"/>
            <a:chExt cx="109008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2F9B290-E29C-414E-B56F-5B56E00BF48E}"/>
                    </a:ext>
                  </a:extLst>
                </p14:cNvPr>
                <p14:cNvContentPartPr/>
                <p14:nvPr/>
              </p14:nvContentPartPr>
              <p14:xfrm>
                <a:off x="1176300" y="4670700"/>
                <a:ext cx="228240" cy="294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2F9B290-E29C-414E-B56F-5B56E00BF4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67300" y="4662060"/>
                  <a:ext cx="245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CCB3670-E58A-4F46-BB23-1F810A98BAA8}"/>
                    </a:ext>
                  </a:extLst>
                </p14:cNvPr>
                <p14:cNvContentPartPr/>
                <p14:nvPr/>
              </p14:nvContentPartPr>
              <p14:xfrm>
                <a:off x="1580940" y="4808580"/>
                <a:ext cx="152280" cy="173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CCB3670-E58A-4F46-BB23-1F810A98BAA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572300" y="4799940"/>
                  <a:ext cx="169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75AE9CA-4684-4F22-BBEB-73360C9A9594}"/>
                    </a:ext>
                  </a:extLst>
                </p14:cNvPr>
                <p14:cNvContentPartPr/>
                <p14:nvPr/>
              </p14:nvContentPartPr>
              <p14:xfrm>
                <a:off x="1795860" y="4752420"/>
                <a:ext cx="111240" cy="253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75AE9CA-4684-4F22-BBEB-73360C9A959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787220" y="4743420"/>
                  <a:ext cx="128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EC7FF0D-152F-47B4-B1E2-E9477CAAD470}"/>
                    </a:ext>
                  </a:extLst>
                </p14:cNvPr>
                <p14:cNvContentPartPr/>
                <p14:nvPr/>
              </p14:nvContentPartPr>
              <p14:xfrm>
                <a:off x="1972260" y="4837020"/>
                <a:ext cx="127440" cy="198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EC7FF0D-152F-47B4-B1E2-E9477CAAD47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963620" y="4828380"/>
                  <a:ext cx="145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B3A2B08-E341-4705-8757-94A0EF977EEA}"/>
                    </a:ext>
                  </a:extLst>
                </p14:cNvPr>
                <p14:cNvContentPartPr/>
                <p14:nvPr/>
              </p14:nvContentPartPr>
              <p14:xfrm>
                <a:off x="2175300" y="4770420"/>
                <a:ext cx="50400" cy="265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B3A2B08-E341-4705-8757-94A0EF977EE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166660" y="4761780"/>
                  <a:ext cx="68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54BD732-3CFE-4448-891C-7A9615608E96}"/>
                    </a:ext>
                  </a:extLst>
                </p14:cNvPr>
                <p14:cNvContentPartPr/>
                <p14:nvPr/>
              </p14:nvContentPartPr>
              <p14:xfrm>
                <a:off x="1713060" y="5049420"/>
                <a:ext cx="553320" cy="3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54BD732-3CFE-4448-891C-7A9615608E9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704060" y="5040420"/>
                  <a:ext cx="5709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E1FCC12-37E2-4D44-BF85-6915A92426DA}"/>
              </a:ext>
            </a:extLst>
          </p:cNvPr>
          <p:cNvGrpSpPr/>
          <p:nvPr/>
        </p:nvGrpSpPr>
        <p:grpSpPr>
          <a:xfrm>
            <a:off x="4604580" y="3821100"/>
            <a:ext cx="423000" cy="330840"/>
            <a:chOff x="4604580" y="3821100"/>
            <a:chExt cx="42300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684799E-113F-4A2B-843E-6F4007E48BBF}"/>
                    </a:ext>
                  </a:extLst>
                </p14:cNvPr>
                <p14:cNvContentPartPr/>
                <p14:nvPr/>
              </p14:nvContentPartPr>
              <p14:xfrm>
                <a:off x="4758660" y="4086060"/>
                <a:ext cx="180360" cy="11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684799E-113F-4A2B-843E-6F4007E48BB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749660" y="4077420"/>
                  <a:ext cx="19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3E6C36F-2E7C-40A7-86D4-60783E3F6D19}"/>
                    </a:ext>
                  </a:extLst>
                </p14:cNvPr>
                <p14:cNvContentPartPr/>
                <p14:nvPr/>
              </p14:nvContentPartPr>
              <p14:xfrm>
                <a:off x="4604580" y="3821100"/>
                <a:ext cx="399240" cy="330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3E6C36F-2E7C-40A7-86D4-60783E3F6D1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95580" y="3812460"/>
                  <a:ext cx="416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EC21EFC-C8FB-4413-A9DF-401234338051}"/>
                    </a:ext>
                  </a:extLst>
                </p14:cNvPr>
                <p14:cNvContentPartPr/>
                <p14:nvPr/>
              </p14:nvContentPartPr>
              <p14:xfrm>
                <a:off x="4782780" y="3883740"/>
                <a:ext cx="244800" cy="165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EC21EFC-C8FB-4413-A9DF-40123433805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73780" y="3875100"/>
                  <a:ext cx="262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EA027DF-3533-4330-8223-30279029915A}"/>
                    </a:ext>
                  </a:extLst>
                </p14:cNvPr>
                <p14:cNvContentPartPr/>
                <p14:nvPr/>
              </p14:nvContentPartPr>
              <p14:xfrm>
                <a:off x="4957740" y="3942420"/>
                <a:ext cx="47520" cy="184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EA027DF-3533-4330-8223-30279029915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49100" y="3933420"/>
                  <a:ext cx="6516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E3A047A-6347-43A2-9ED0-BAB9D856CC57}"/>
                  </a:ext>
                </a:extLst>
              </p14:cNvPr>
              <p14:cNvContentPartPr/>
              <p14:nvPr/>
            </p14:nvContentPartPr>
            <p14:xfrm>
              <a:off x="6203340" y="2768100"/>
              <a:ext cx="327240" cy="1256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E3A047A-6347-43A2-9ED0-BAB9D856CC5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194340" y="2759460"/>
                <a:ext cx="344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872EFA5-C176-4DA7-BF8E-D90DFDE695C5}"/>
                  </a:ext>
                </a:extLst>
              </p14:cNvPr>
              <p14:cNvContentPartPr/>
              <p14:nvPr/>
            </p14:nvContentPartPr>
            <p14:xfrm>
              <a:off x="1820340" y="4291620"/>
              <a:ext cx="2993040" cy="272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872EFA5-C176-4DA7-BF8E-D90DFDE695C5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811340" y="4282620"/>
                <a:ext cx="301068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58FBC63-2295-4B5D-B43C-2640377CB8C0}"/>
              </a:ext>
            </a:extLst>
          </p:cNvPr>
          <p:cNvGrpSpPr/>
          <p:nvPr/>
        </p:nvGrpSpPr>
        <p:grpSpPr>
          <a:xfrm>
            <a:off x="2726820" y="3638580"/>
            <a:ext cx="1757160" cy="399600"/>
            <a:chOff x="2726820" y="3638580"/>
            <a:chExt cx="175716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980BB7A-B348-4992-B025-2B38B93C57BE}"/>
                    </a:ext>
                  </a:extLst>
                </p14:cNvPr>
                <p14:cNvContentPartPr/>
                <p14:nvPr/>
              </p14:nvContentPartPr>
              <p14:xfrm>
                <a:off x="2726820" y="3861780"/>
                <a:ext cx="322200" cy="176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980BB7A-B348-4992-B025-2B38B93C57B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18180" y="3852780"/>
                  <a:ext cx="339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12FBCD-ABC2-4266-A041-D8AB9DC7B79D}"/>
                    </a:ext>
                  </a:extLst>
                </p14:cNvPr>
                <p14:cNvContentPartPr/>
                <p14:nvPr/>
              </p14:nvContentPartPr>
              <p14:xfrm>
                <a:off x="3169620" y="3835140"/>
                <a:ext cx="137160" cy="143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12FBCD-ABC2-4266-A041-D8AB9DC7B79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160620" y="3826140"/>
                  <a:ext cx="154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D85F60-7EFF-4353-989D-4A8F7347B3FC}"/>
                    </a:ext>
                  </a:extLst>
                </p14:cNvPr>
                <p14:cNvContentPartPr/>
                <p14:nvPr/>
              </p14:nvContentPartPr>
              <p14:xfrm>
                <a:off x="3335940" y="3796980"/>
                <a:ext cx="127800" cy="179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D85F60-7EFF-4353-989D-4A8F7347B3F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27300" y="3787980"/>
                  <a:ext cx="145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08A37B7-AD0F-4199-B408-06F421E39B49}"/>
                    </a:ext>
                  </a:extLst>
                </p14:cNvPr>
                <p14:cNvContentPartPr/>
                <p14:nvPr/>
              </p14:nvContentPartPr>
              <p14:xfrm>
                <a:off x="3568140" y="3733620"/>
                <a:ext cx="157320" cy="250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08A37B7-AD0F-4199-B408-06F421E39B4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559140" y="3724980"/>
                  <a:ext cx="174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C183B23-49BC-4C08-9C3C-69AA2B621CBF}"/>
                    </a:ext>
                  </a:extLst>
                </p14:cNvPr>
                <p14:cNvContentPartPr/>
                <p14:nvPr/>
              </p14:nvContentPartPr>
              <p14:xfrm>
                <a:off x="3788820" y="3748020"/>
                <a:ext cx="207000" cy="162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C183B23-49BC-4C08-9C3C-69AA2B621CB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79820" y="3739380"/>
                  <a:ext cx="22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85BB47F-E937-4A87-9D0D-F43F0E03AFEF}"/>
                    </a:ext>
                  </a:extLst>
                </p14:cNvPr>
                <p14:cNvContentPartPr/>
                <p14:nvPr/>
              </p14:nvContentPartPr>
              <p14:xfrm>
                <a:off x="4008780" y="3638580"/>
                <a:ext cx="264960" cy="266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85BB47F-E937-4A87-9D0D-F43F0E03AFE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000140" y="3629940"/>
                  <a:ext cx="282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092CB84-67AA-4BE2-AB01-06E344FA660B}"/>
                    </a:ext>
                  </a:extLst>
                </p14:cNvPr>
                <p14:cNvContentPartPr/>
                <p14:nvPr/>
              </p14:nvContentPartPr>
              <p14:xfrm>
                <a:off x="4256100" y="3706260"/>
                <a:ext cx="227880" cy="37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092CB84-67AA-4BE2-AB01-06E344FA660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247460" y="3697260"/>
                  <a:ext cx="2455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E07AC79-9219-4CD9-A342-CABC3845A386}"/>
              </a:ext>
            </a:extLst>
          </p:cNvPr>
          <p:cNvGrpSpPr/>
          <p:nvPr/>
        </p:nvGrpSpPr>
        <p:grpSpPr>
          <a:xfrm>
            <a:off x="7479180" y="564180"/>
            <a:ext cx="1400040" cy="425520"/>
            <a:chOff x="7479180" y="564180"/>
            <a:chExt cx="140004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FD86D55-1338-486B-8FBC-D2305FA18402}"/>
                    </a:ext>
                  </a:extLst>
                </p14:cNvPr>
                <p14:cNvContentPartPr/>
                <p14:nvPr/>
              </p14:nvContentPartPr>
              <p14:xfrm>
                <a:off x="7479180" y="717540"/>
                <a:ext cx="366480" cy="272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FD86D55-1338-486B-8FBC-D2305FA1840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470180" y="708900"/>
                  <a:ext cx="384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E263BCF-98AC-4EA1-AB12-60B30FA7675C}"/>
                    </a:ext>
                  </a:extLst>
                </p14:cNvPr>
                <p14:cNvContentPartPr/>
                <p14:nvPr/>
              </p14:nvContentPartPr>
              <p14:xfrm>
                <a:off x="7927020" y="564180"/>
                <a:ext cx="152280" cy="153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E263BCF-98AC-4EA1-AB12-60B30FA7675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918380" y="555540"/>
                  <a:ext cx="169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FED0065-9980-4D60-AA64-0D75AFCB51E1}"/>
                    </a:ext>
                  </a:extLst>
                </p14:cNvPr>
                <p14:cNvContentPartPr/>
                <p14:nvPr/>
              </p14:nvContentPartPr>
              <p14:xfrm>
                <a:off x="8266500" y="679380"/>
                <a:ext cx="48960" cy="11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FED0065-9980-4D60-AA64-0D75AFCB51E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257500" y="670740"/>
                  <a:ext cx="66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666CE1E-EFC9-4129-9309-0742D85F3953}"/>
                    </a:ext>
                  </a:extLst>
                </p14:cNvPr>
                <p14:cNvContentPartPr/>
                <p14:nvPr/>
              </p14:nvContentPartPr>
              <p14:xfrm>
                <a:off x="8489700" y="653460"/>
                <a:ext cx="389520" cy="18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666CE1E-EFC9-4129-9309-0742D85F395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481060" y="644820"/>
                  <a:ext cx="40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A5E313-4705-47E6-A3ED-E36654D79529}"/>
                    </a:ext>
                  </a:extLst>
                </p14:cNvPr>
                <p14:cNvContentPartPr/>
                <p14:nvPr/>
              </p14:nvContentPartPr>
              <p14:xfrm>
                <a:off x="8553060" y="655260"/>
                <a:ext cx="245160" cy="4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A5E313-4705-47E6-A3ED-E36654D7952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544060" y="646260"/>
                  <a:ext cx="262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11123AF-3B7F-452B-ACE2-37FCA05914D3}"/>
                    </a:ext>
                  </a:extLst>
                </p14:cNvPr>
                <p14:cNvContentPartPr/>
                <p14:nvPr/>
              </p14:nvContentPartPr>
              <p14:xfrm>
                <a:off x="7857900" y="639780"/>
                <a:ext cx="71280" cy="9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11123AF-3B7F-452B-ACE2-37FCA05914D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848900" y="630780"/>
                  <a:ext cx="8892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92443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175</Words>
  <Application>Microsoft Office PowerPoint</Application>
  <PresentationFormat>On-screen Show (16:9)</PresentationFormat>
  <Paragraphs>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Recurrence Relation Solving : Recursive Tree Method</vt:lpstr>
      <vt:lpstr>Recursive Tree Method</vt:lpstr>
      <vt:lpstr>Problem 1</vt:lpstr>
      <vt:lpstr>PowerPoint Presentation</vt:lpstr>
      <vt:lpstr>Problem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Solving : Recursive Tree Method</dc:title>
  <cp:lastModifiedBy>Priya Bhatia</cp:lastModifiedBy>
  <cp:revision>17</cp:revision>
  <dcterms:modified xsi:type="dcterms:W3CDTF">2021-03-20T14:11:45Z</dcterms:modified>
</cp:coreProperties>
</file>