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3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4.xml" ContentType="application/vnd.openxmlformats-officedocument.presentationml.notesSlide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2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1 656,'0'0'6198,"-7"0"-1896,15 0-2068,177 0-782,535 15 218,-661-11-1451,316 16 1973,-371-20-2094,1-1 0,-1 0-1,0 1 1,0-1 0,1-1-1,-1 1 1,0-1-1,0 1 1,5-5 0,-8 2 474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5250,'0'0'8759,"-6"-3"-7903,5 3-845,0-1-1,0 1 1,0-1-1,0 1 1,0 0-1,-1-1 1,1 1-1,0 0 1,0 0-1,0-1 1,0 1-1,0 0 1,0 0-1,0 0 1,-1 1-1,1-1 1,0 0-1,0 0 1,0 0-1,0 1 1,0-1-1,0 1 1,0-1-1,0 1 1,0-1-1,0 1 1,0 0-1,0-1 1,0 1-1,1 0 1,-2 1-1,-2 4 32,0-1-1,1 2 0,0-1 1,0 0-1,-3 11 1,-22 72 575,3 2 0,4 0 0,-10 115 1,6 283 370,25-473-968,7 199 158,-4-182-156,2-1 1,1 0-1,2 0 0,17 46 1,-10-43-58,1-1 1,2 0-1,1-1 1,2-1-1,38 45 1,-38-53-540,1-2 0,1 0 1,1-1-1,0-1 0,2-1 0,0-2 1,30 15-1,-41-24-652,1-2-1,19 7 1,18-3-3720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8116,'0'0'8569,"-3"25"-8001,-9 85-218,11-101-300,1 0 0,0 0 0,0 0 0,1 1 0,1-1 0,0 0 1,0-1-1,0 1 0,1 0 0,1-1 0,-1 1 0,1-1 0,1 0 0,5 8 1,-5-9-10,-1 0 1,0 0 0,-1 1-1,1-1 1,-1 1 0,0 0-1,-1 0 1,0 0 0,1 14-1,-2-19-40,-1-1 0,0 0 0,0 1 0,0-1 0,0 0 0,-1 1 0,1-1 0,0 0 0,-1 1 0,0-1 0,0 0 0,1 0 0,-1 0 0,0 0-1,-1 0 1,1 0 0,0 0 0,-3 3 0,1-3-65,0 1 0,-1-1 0,1 0 0,-1 0 0,1 0 0,-1-1 1,0 1-1,0-1 0,-7 2 0,-30 2-2257,-6-4-1406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54 3426,'0'0'4482,"-26"0"-1881,-128 0 1836,139 0-1351,46 0-2293,2684 26 4372,-2715-26-5140,0 0-1,1 0 1,-1 0 0,0 0 0,0 0 0,1 0 0,-1 0 0,0 0 0,0-1 0,0 1 0,1 0-1,-1 0 1,0 0 0,0 0 0,0-1 0,1 1 0,-1 0 0,0 0 0,0 0 0,0-1-1,0 1 1,0 0 0,1 0 0,-1 0 0,0-1 0,0 1 0,0 0 0,0 0 0,0-1 0,0 1-1,0 0 1,0 0 0,0-1 0,0 1 0,0 0 0,0 0 0,0-1 0,0 1 0,0 0-1,0 0 1,0-1 0,0 1 0,0 0 0,0 0 0,-1-1 0,1 1 0,0 0 0,0 0 0,0 0-1,0-1 1,-1 1 0,1 0 0,0 0 0,-1-1 98,-1-3-44,0 0 0,-1 1 1,0-1-1,1 1 0,-1 0 0,-1-1 1,1 1-1,0 1 0,-6-5 0,4 4-89,0-1-1,1 0 0,0 0 1,-6-7-1,9 11-188,0-4 558,6 3-3016,64 4-6673,-15 6-717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5635,'0'0'9014,"24"-2"-7861,260-10 1051,-127 12-3682,-155 0-56,-7 0 58,-36-1-73,-54 2 3160,95 4-200,-1 179 2180,-8 95-3298,8-198-2602,1-52-1969,0-15-2311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10885,'0'0'9594,"-2"15"-9322,-20 144 1342,-2 182 0,24-340-1613,-1 0 0,1 0-1,0 0 1,0 0 0,0 0 0,0 0 0,1 0 0,-1 0-1,0 0 1,0 0 0,1 0 0,-1 0 0,0 0-1,1 0 1,-1 0 0,1 0 0,-1 0 0,1 0 0,1 1-1,-1-1 2,1-1-1,0 1 0,-1-1 0,1 0 0,0 1 1,0-1-1,-1 0 0,1 0 0,0 0 0,2 0 0,-2 0 2,4-1 6,-1 1 0,1-1-1,0 0 1,0 0 0,-1-1 0,1 0-1,-1 0 1,1 0 0,-1-1 0,0 1-1,0-1 1,7-6 0,6-5 43,31-33 0,-33 30-22,25-19-1,-40 35-35,-1 1-1,1 0 0,-1 0 0,1-1 0,-1 1 0,1 0 0,-1 0 1,1 0-1,-1 0 0,1 0 0,-1 0 0,1 0 0,-1 0 0,1 0 1,-1 0-1,1 0 0,-1 0 0,1 0 0,-1 0 0,1 0 0,-1 0 1,1 0-1,-1 1 0,1-1 0,-1 0 0,1 0 0,-1 1 0,1-1 0,-1 0 1,0 1-1,1-1 0,-1 0 0,0 1 0,1-1 0,-1 1 0,0-1 1,1 1-1,12 22-74,-9-15 65,1 0-6,2 1 0,-1-1 0,1-1 1,0 1-1,0-1 0,1 0 0,0-1 0,0 0 0,1 0 1,-1-1-1,1 0 0,1-1 0,13 6 0,-9-6-71,-1 0 0,1-1 0,0-1 0,0 0 0,0-1 1,0 0-1,0-1 0,0-1 0,20-3 0,-29 3 89,0-1 0,0 1-1,-1-1 1,1 0 0,-1-1 0,1 1 0,-1-1 0,0 0 0,0 0 0,0 0 0,0-1 0,-1 1 0,1-1-1,-1 0 1,0 0 0,0 0 0,-1 0 0,1 0 0,-1-1 0,0 1 0,0-1 0,2-6 0,1-4 22,-1 0 0,0 0 1,-1-1-1,-1 1 0,1-32 1,-2 9 39,-1 17 166,-1 45-226,-2 101-110,3-120 29,1-1 0,-1 1 0,1-1 0,0 1 0,0-1 0,0 1 0,1-1 0,-1 0 0,1 1 0,0-1 0,0 0 0,1 0 0,-1 0 0,1-1 0,0 1 0,0-1 0,0 1 0,0-1 0,1 0 0,-1 0 0,1 0 0,0-1 0,7 4 0,0 0-847,0-2-1,0 1 0,0-2 1,1 0-1,-1 0 0,1-1 1,0 0-1,15 0 0,31-1-4378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50 5138,'0'0'7983,"-23"-3"-5780,1 0-1842,-1 1-1,-29 2 0,50 0-328,0 0 0,0 1-1,0-1 1,0 0 0,1 1 0,-1 0 0,0-1 0,0 1 0,1 0-1,-1 0 1,0 0 0,1 0 0,-1 0 0,1 1 0,-1-1 0,1 0 0,0 1-1,0-1 1,-1 1 0,1-1 0,0 1 0,-1 1 0,1 2 77,-1-1 1,1 1-1,-1 0 0,1 0 1,0-1-1,0 6 1,0-1 88,-2 19 152,2 1 1,0-1 0,4 30 0,-2-52-339,0 0 1,0 0 0,1 0-1,0 0 1,0-1-1,1 1 1,-1-1-1,1 1 1,0-1 0,1 0-1,-1 0 1,1 0-1,0-1 1,0 1-1,1-1 1,-1 0 0,1 0-1,0-1 1,0 1-1,0-1 1,1 0-1,-1 0 1,1-1 0,6 2-1,0 1 7,0-1 0,0-1-1,0 0 1,1-1 0,0 0-1,-1-1 1,1-1 0,0 0 0,-1 0-1,24-5 1,-31 4-3,-1-1 0,1 1-1,0-1 1,-1-1 0,1 1-1,-1 0 1,0-1 0,0 0 0,0 0-1,0-1 1,0 1 0,-1-1-1,1 1 1,-1-1 0,0 0 0,0 0-1,-1-1 1,1 1 0,-1 0-1,0-1 1,0 0 0,-1 1 0,1-1-1,1-8 1,0-3 74,-1 1 0,0-1 0,-1 0-1,0 0 1,-2 0 0,-3-25 0,3 32-34,-1 1 0,-1 0 0,0 1 0,0-1 0,0 0 0,-1 1 0,0 0 0,0 0 0,-1 0 0,0 0 0,0 1 1,-1 0-1,0 0 0,0 0 0,0 1 0,-1 0 0,1 0 0,-13-6 0,12 7-261,0 1 1,0 0-1,0 0 1,-1 0-1,1 1 1,-1 0-1,0 1 1,-14-1-1,16 2-382,0 0 1,0 0-1,0 1 0,0 0 0,0 0 1,0 0-1,1 1 0,-1 0 0,0 0 0,1 1 1,-1-1-1,-4 5 0,-28 20-7654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7299,'0'0'7137,"28"3"-6363,10 0-429,44 10 1,-77-12-301,0 1 0,0-1 1,0 1-1,0 0 1,-1 1-1,1-1 0,-1 1 1,1 0-1,-1 0 1,0 0-1,0 1 0,0-1 1,-1 1-1,1 0 1,-1 0-1,0 1 0,0-1 1,3 7-1,1 1 37,7 9 109,-1 0 1,11 26-1,-20-36-42,0-1 0,0 0 0,-1 1 0,-1 0 0,0-1 0,0 1 0,0 14 0,-18-24 1791,15-1-1887,1 0 1,-1 0 0,0 0-1,0 0 1,0 0 0,0-1-1,1 1 1,-1 0 0,0-1-1,0 1 1,0-1 0,1 1-1,-1 0 1,0-1-1,1 0 1,-1 1 0,0-1-1,1 1 1,-1-1 0,1 0-1,-1 1 1,1-1 0,-2-1-1,1-1 55,0 0 0,0 0 0,0 0 0,0 0 0,0 0 1,0-7-1,1 1 95,-1-1 0,2 1 1,2-18-1,-2 22-180,2-1 0,-1 0 0,1 1 0,0-1 0,0 1 0,0 0 0,1 0 0,-1 0 1,1 1-1,0-1 0,1 1 0,-1 0 0,1 0 0,0 0 0,0 1 0,9-5 0,6-3-71,0 1 0,0 0 0,25-6 0,-26 10-750,0 2 0,0 0 0,1 1 0,-1 1 0,1 0 0,0 2 0,21 2 0,-36-2 424,0 1 0,1 0 0,-1 1 0,1-1 1,-1 1-1,0 0 0,0 0 0,0 1 0,0 0 0,4 3 0,21 10-593,-29-16 1119,-1 0 0,0 1 0,0-1-1,1 0 1,-1 0 0,0 0 0,1 0-1,-1 0 1,0-1 0,0 1 0,1 0 0,-1 0-1,0 0 1,1 0 0,-1 0 0,0 0-1,0 0 1,1 0 0,-1-1 0,0 1 0,0 0-1,0 0 1,1 0 0,-1-1 0,0 1-1,0 0 1,0 0 0,1 0 0,-1-1 0,0 1-1,0 0 1,0-1 0,0 1 0,0 0 0,0 0-1,0-1 1,1 1 0,-1 0 0,0 0-1,0-1 1,0 1 0,0-1 0,1-14 68,0 13 92,2-102 2279,-3 103-2223,-3 1-149,1 0-217,0 1 0,1-1 1,-1 1-1,0 0 0,1 0 0,-1 0 1,0 0-1,1 0 0,-1 0 0,1 0 1,-1 0-1,1 0 0,0 1 0,0-1 1,-1 1-1,1-1 0,0 1 0,0-1 1,-1 4-1,-19 38-17,19-40 14,-4 15-6,1 1-1,0 0 0,2 0 0,0 0 1,1 0-1,0 0 0,2 0 1,2 20-1,-2-34-93,0 0-1,1 0 1,0 0-1,0 0 1,0-1 0,0 1-1,1 0 1,0-1 0,0 1-1,0-1 1,0 0 0,1 0-1,0 0 1,0 0-1,0 0 1,0 0 0,0-1-1,1 1 1,6 4 0,-2-3-712,-1-1 1,1 0 0,0 0 0,0-1-1,1 1 1,-1-2 0,0 0-1,1 0 1,0 0 0,11 0 0,26-1-6197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 8708,'0'0'12013,"-5"-3"-11348,5 2-654,0 1-1,-1 0 1,1-1 0,0 1-1,-1-1 1,1 1 0,0 0-1,-1-1 1,1 1 0,-1 0 0,1-1-1,-1 1 1,1 0 0,-1 0-1,1 0 1,-1-1 0,1 1 0,-1 0-1,0 0 1,1 0 0,-1 0-1,1 0 1,-1 0 0,1 0 0,-1 0-1,1 0 1,-1 0 0,1 0-1,-1 0 1,1 1 0,-1-1 0,0 0-1,1 0 1,0 1 0,-1-1-1,1 0 1,-1 0 0,1 1 0,-1-1-1,1 1 1,-1-1 0,1 0-1,0 1 1,-1-1 0,1 1-1,0-1 1,0 1 0,-1-1 0,1 2-1,-2 4 131,1 0-1,0 0 0,0 0 1,0 10-1,-1 9 269,-3 31 340,4-29-465,-2-1 0,-9 40 0,14-103 247,1 28-531,0 0 0,1 1 0,0 0 0,0-1 0,1 1 0,0 1 0,0-1 0,8-8 0,7-6-8,28-24 0,-47 45 4,-1 0 1,1 0 0,0 1 0,-1-1 0,1 0 0,0 1 0,0-1 0,-1 1 0,1-1 0,0 1 0,0-1 0,0 1 0,0 0 0,0-1 0,0 1 0,0 0 0,0 0-1,0 0 1,0 0 0,0 0 0,0 0 0,-1 0 0,1 0 0,0 0 0,0 0 0,0 0 0,0 0 0,0 1 0,0-1 0,0 0 0,0 1 0,0-1 0,0 1 0,-1-1 0,1 1-1,0-1 1,0 1 0,-1 0 0,1-1 0,0 1 0,-1 0 0,1 0 0,0 0 0,-1-1 0,1 3 0,3 3-37,-1 1 1,0 0-1,0 0 1,3 13-1,-3-10 21,26 115 8,-29-122 17,0-2-3,0-1 1,0 0 0,0 0 0,0 1-1,0-1 1,0 0 0,1 0-1,-1 1 1,0-1 0,0 0-1,0 0 1,0 1 0,0-1 0,1 0-1,-1 0 1,0 1 0,0-1-1,0 0 1,0 0 0,1 0 0,-1 0-1,0 1 1,0-1 0,1 0-1,-1 0 1,0 0 0,0 0 0,1 0-1,-1 0 1,0 0 0,0 0-1,1 0 1,-1 0 0,0 0 0,1 0-1,-1 0 1,0 0 0,0 0-1,1 0 1,-1 0 0,0 0-1,0 0 1,1 0 0,-1 0 0,0 0-1,0 0 1,1 0 0,-1-1-1,0 1 1,0 0 0,1 0 0,-1 0-1,0 0 1,0-1 0,0 1-1,1 0 1,-1 0 0,0-1 0,0 1 3,6-6 20,0 0 0,0-1 0,-1 0 0,0 0 0,-1 0-1,5-8 1,8-14 18,4 0-5,1 1 0,31-31 0,-53 58-39,1 0 0,0 1 1,-1-1-1,1 0 1,0 1-1,-1-1 0,1 1 1,0-1-1,0 1 1,-1-1-1,1 1 0,0-1 1,0 1-1,0 0 1,0-1-1,0 1 0,-1 0 1,1 0-1,0 0 1,0-1-1,0 1 0,0 0 1,0 0-1,0 1 0,0-1 1,0 0-1,0 0 1,0 0-1,0 1 0,-1-1 1,1 0-1,0 1 1,0-1-1,0 1 0,0-1 1,-1 1-1,1-1 1,0 1-1,-1-1 0,1 1 1,0 0-1,-1-1 1,1 1-1,-1 0 0,1 0 1,-1-1-1,1 2 1,3 6-24,0-1 0,0 1 0,-1 0 0,3 11 0,-3-7 41,7 16-43,-2 2 0,8 51 0,-12-21-2426,-4-58 2233,1-1 0,-1 1-1,0-1 1,0 1 0,-1-1-1,1 1 1,0-1 0,0 1-1,-1-1 1,1 1 0,-1-1-1,1 1 1,-1-1-1,0 0 1,0 1 0,0 0-1,-3 1-693,0 0-1,0-1 0,1 1 1,-1-1-1,-1 0 0,-5 2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247 322 6067,'0'0'5352,"-27"0"-3765,-88-1 171,94 1-288,-32 6 0,23-4 2265,166-2-2937,499-15 40,473-69 1779,-1067 81-2526,333-35 687,-263 22-106,138-39 1,-235 51-466,0 0-1,-1-1 1,0 0-1,0-1 1,16-10-1,-23 12-47,-1 0 0,0 0 0,-1-1 0,1 1 0,-1-1 0,1 0 0,-1 0 0,-1-1 0,1 1 0,-1-1 0,0 0 0,4-10 0,-6 14 133,-7 2-3466,-98 19-4736,20-10 168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54 393 1761,'-2'1'12816,"2"-1"-12781,0 0 0,-1 0-1,1 0 1,-1 1 0,1-1-1,0 0 1,-1 0 0,1 0 0,-1 0-1,1 0 1,0 0 0,-1 0-1,1 0 1,-1 0 0,1 0-1,-1 0 1,1 0 0,0-1-1,-1 1 1,1 0 0,-1 0-1,1 0 1,0 0 0,-1-1-1,1 1 1,0 0 0,-1 0-1,1-1 1,-4-3 134,1-1 0,-1 1 0,1-1 0,1 0 0,-1 1-1,1-1 1,-1-1 0,2 1 0,-1 0 0,0 0 0,0-7 0,-1-6 130,0 1 0,0-22 0,2 28-188,1-1 0,0 1 0,1 0 0,0-1 0,6-20 0,-5 26-96,1 0-1,0 0 1,0 0-1,0 0 1,0 1-1,1 0 1,0-1-1,0 1 1,1 1 0,-1-1-1,11-7 1,1 0-15,0 2 1,1-1-1,0 2 1,1 0-1,0 2 1,0 0 0,1 0-1,0 2 1,0 0-1,0 2 1,0 0-1,1 1 1,35 0 0,-51 2-5,0 0 0,0 0 1,0 0-1,0 1 0,1 0 1,-1-1-1,0 1 0,-1 0 1,1 1-1,0-1 0,0 1 1,0 0-1,-1 0 0,1 0 1,-1 0-1,0 0 0,1 1 1,-1 0-1,0-1 0,-1 1 1,1 0-1,0 1 0,-1-1 1,0 0-1,1 1 0,2 6 1,1 2-20,0 1 1,-1 1 0,0-1-1,-1 1 1,-1 0 0,0 0-1,1 19 1,-2 103 105,-3-77-3,2-46-71,-1-5 31,0-1 1,0 0 0,-1 0-1,0 1 1,0-1 0,-2 9-1,3-16-22,0 0-1,-1 0 1,1 0-1,0 0 0,0 0 1,0 0-1,0 0 1,0 0-1,0 0 0,0 1 1,0-1-1,0 0 1,0 0-1,0 0 1,-1 0-1,1 0 0,0 0 1,0 0-1,0 0 1,0 0-1,0 0 1,0 0-1,0 0 0,0 0 1,-1 0-1,1 0 1,0 0-1,0 0 0,0 0 1,0 0-1,0 0 1,0 0-1,0 0 1,0 0-1,-1 0 0,1 0 1,0 0-1,0 0 1,0 0-1,0 0 1,0-1-1,0 1 0,0 0 1,0 0-1,0 0 1,0 0-1,-1 0 1,1 0-1,0 0 0,0 0 1,0 0-1,0 0 1,0-1-1,0 1 0,0 0 1,0 0-1,0 0 1,0 0-1,0 0 1,0 0-1,0 0 0,0 0 1,0-1-1,0 1 1,0 0-1,-2-21 200,1 0 0,0 0 0,2-1 0,1 1 0,4-27 0,-1 30-208,0 1-1,2 0 1,-1 0 0,2 0-1,0 1 1,1 0 0,1 1-1,0 0 1,1 0 0,1 1-1,24-23 1,-33 34-12,0 1 1,0 0-1,0 0 0,0 0 1,1 0-1,-1 1 0,0-1 1,1 1-1,-1 0 0,1 0 0,0 0 1,-1 1-1,5-1 0,-6 1-1,0 0-1,0 0 1,0 0-1,0 0 1,0 1-1,0-1 1,0 1-1,0-1 0,0 1 1,0 0-1,0 0 1,-1 0-1,1 0 1,0 0-1,0 0 1,-1 0-1,1 1 1,-1-1-1,1 0 1,-1 1-1,0 0 0,1-1 1,1 4-1,4 8 1,-1 0 0,0 1 0,0-1 0,-2 1 0,1 1 0,2 23 0,5 91-240,-11-100 68,0-14-711,1 0 0,0 0 0,7 25-1,-6-32-426,0 0 0,1 0 0,-1 0 0,10 12 0,19 17-8365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5186,'0'0'7385,"0"3"-7017,0 417 3125,0-415-3722,0 1 1,0 0 0,1-1-1,0 1 1,0-1 0,1 1-1,1 6 1,-2-10-112,0 0 1,0 0-1,1 0 0,-1 0 1,0 0-1,1 0 1,-1 0-1,1-1 0,0 1 1,-1 0-1,1-1 0,0 1 1,0-1-1,0 0 1,0 0-1,0 0 0,0 0 1,0 0-1,1 0 0,1 0 1,22 3-5149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5186,'0'0'6225,"5"12"-5873,6 18 250,-1 0 1,-1 0-1,-2 1 0,6 55 1,-12 20 1819,0-123-2259,1-1-1,0 1 1,2 0-1,0 0 1,0 0-1,2 1 1,0-1-1,1 1 1,16-27-1,-16 30-144,1 1-1,1 0 0,0 0 1,0 0-1,2 1 1,-1 1-1,1 0 1,1 0-1,-1 1 0,2 1 1,-1 0-1,15-7 1,-17 11-22,0 1-1,0 0 1,1 0 0,-1 1 0,16-1 0,-21 2-1,0 1 1,0 0-1,1 0 1,-1 0-1,0 1 1,0 0-1,0 0 1,0 0-1,0 0 1,0 1-1,0 0 1,-1 0-1,6 4 1,-3-1-10,0 1 1,-1 1-1,0-1 1,0 1-1,-1 0 1,0 1-1,0-1 1,-1 1-1,0 0 1,4 8-1,-1 3 3,0 0 0,-2 1 1,6 28-1,-5 6-1570,-3 0 1,-4 63-1,0-40-2956,1 12-3304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10 215 5426,'0'0'6443,"-3"12"-5349,2-4-872,0-4-146,0-1 1,0 1-1,0 0 0,0-1 0,1 1 1,0 0-1,0 0 0,0-1 0,0 1 1,0 0-1,1 0 0,0-1 0,0 1 1,0 0-1,0-1 0,0 1 1,1-1-1,0 1 0,-1-1 0,1 0 1,3 4-1,3 0 47,-1 1 0,2-2 0,-1 1 0,1-1 0,0 0-1,0-1 1,1 0 0,-1 0 0,1-1 0,0-1 0,0 1 0,14 1 0,3 0-55,0-2 0,1-1 0,42-1 0,-64-2-52,-1 1 1,1-1-1,0 1 0,-1-2 1,1 1-1,-1 0 0,1-1 1,-1 0-1,0-1 1,1 1-1,-1-1 0,0 0 1,-1 0-1,1-1 0,-1 1 1,1-1-1,-1 0 0,0 0 1,0 0-1,3-6 0,-2 2 61,-1 0 0,0 0 0,0 0-1,0-1 1,-1 1 0,0-1 0,-1 0 0,0 0-1,-1 0 1,0-1 0,0-16 0,0 15 63,-2 0 0,1 1 1,-2-1-1,-1-10 0,1 16-81,0 0-1,0 0 1,0 0-1,0 1 0,-1-1 1,0 0-1,0 1 1,0 0-1,-7-8 0,-2 1-55,0 1 0,0 0 0,-1 1 0,0 0 0,-1 1 0,0 1 0,0 0 0,-1 1 0,0 0 0,0 1 0,0 1 0,0 0 0,-1 1 0,1 1 0,-1 0 0,-29 2 0,42-1-96,1 1 0,-1 0 0,0 1 0,1-1 0,-1 0 0,1 1 0,-1 0 0,1-1 0,0 1 0,-1 0 0,1 0-1,0 0 1,-1 1 0,1-1 0,0 0 0,0 1 0,-3 2 0,3-1-231,0 0 1,0 0-1,0 0 0,0 1 0,1-1 1,-1 0-1,1 1 0,0-1 0,0 1 1,0-1-1,0 8 0,0 29-4814,5 3-1785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287 143 3810,'0'0'7214,"-16"-20"-6112,-5-8-608,-27-27 1,46 53-437,-1 0 0,0-1 0,1 1-1,-1 0 1,0 0 0,0 0-1,0 1 1,-1-1 0,1 1 0,0 0-1,0 0 1,-1 0 0,1 0 0,-1 0-1,1 1 1,-1 0 0,1-1 0,-1 1-1,1 1 1,-7 0 0,-6 0 111,11-1-119,0 0 1,-1 0-1,1 1 0,0 0 0,0 0 0,0 0 0,0 1 0,0 0 1,0 0-1,0 0 0,0 0 0,1 1 0,-1 0 0,-4 4 0,5-4-25,1 0-1,1 0 0,-1 0 1,0 0-1,1 1 0,0 0 1,0-1-1,0 1 0,0 0 0,0 0 1,1 0-1,-1 0 0,1 0 1,0 0-1,1 0 0,-1 1 1,1-1-1,0 5 0,0-5-14,0-1 1,0 0-1,0 0 0,1 1 0,-1-1 0,1 0 1,0 0-1,0 0 0,0 0 0,0 0 0,1 0 1,-1 0-1,1 0 0,0 0 0,0 0 0,0-1 1,2 3-1,0-1-5,1-1 0,-1 0-1,1 0 1,0 0 0,-1-1 0,1 0 0,0 1 0,0-2-1,10 3 1,3 0 49,1-1 0,0-2 0,34 0 0,-43-1-11,-10 0-34,1 0 0,0 0 0,-1 0 0,1 0 0,0-1 0,-1 1 0,1 0 0,0-1 0,-1 1 0,1 0 0,-1-1 0,1 1 0,0 0 0,-1-1 0,1 1 0,-1-1 0,1 1 0,-1-1 0,0 1 0,1-1 0,-1 0 0,1 1 0,-1-1 0,0 0 0,0 1 0,1-1 0,-1 0 0,0 1 0,0-2 0,4-25 266,-2 13 90,2-9 190,-3 15-173,0 0-1,1 0 0,0 0 1,0 1-1,4-11 1,-1 4 3383,-6-9-3941,0 12 405,1-15-273,0 20-14,0 17 29,2 31 44,12 69 1,-1-23 17,-11-69-24,31 422 9,-33-441-19,0 1 1,0-1 0,0 1 0,0-1 0,-1 0 0,1 1 0,0-1 0,0 0 0,0 1 0,0-1 0,-1 0 0,1 1 0,0-1 0,0 0-1,-1 1 1,1-1 0,0 0 0,0 0 0,-1 1 0,1-1 0,0 0 0,-1 0 0,1 0 0,0 1 0,-1-1 0,1 0 0,-1 0 0,1 0-1,0 0 1,-1 0 0,1 0 0,-1 0 0,-16 1 36,12-2-16,-4 1 2,1-1 0,-1 0 1,1-1-1,-1 0 0,1 0 0,0-1 0,0 0 1,0-1-1,0 1 0,1-2 0,-1 1 0,1-1 1,0 0-1,0 0 0,1-1 0,-11-11 0,10 9 0,1 0-1,-1 0 0,1-1 0,1 1 1,0-1-1,0-1 0,1 1 0,0-1 1,0 0-1,1 0 0,0 0 0,1 0 1,-2-19-1,4 28-21,0-9 15,-1 1 0,2-1 0,1-16 0,-1 22-24,0 1 0,1-1 0,-1 0 0,1 1 0,-1-1 0,1 1 0,0 0 0,0 0 1,1-1-1,-1 1 0,1 0 0,4-4 0,4-2-366,2 0 0,-1 0 0,1 1 0,0 1-1,1 0 1,0 1 0,0 0 0,18-4 0,122-24-8647,-61 19-505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292 203 960,'0'0'6507,"6"-22"-5090,17-70 29,-22 89-1381,-1 1 1,1-1-1,-1 1 0,0-1 1,0 1-1,0 0 0,0-1 1,-1 1-1,1-1 0,-1 1 1,1 0-1,-1-1 0,0 1 1,0 0-1,0-1 1,0 1-1,0 0 0,0 0 1,-1 0-1,1 0 0,-3-3 1,0 3 79,1-1 0,-1 1 0,0-1 0,0 1 1,0 0-1,0 1 0,-8-3 0,6 2 47,-3-1-97,0 0 0,0 1 0,0 0 0,0 0 0,0 1 0,0 1 0,0 0 0,-1 0 0,1 0 0,0 1 0,0 1 0,0-1 0,-12 5 0,13-3-66,1 0-1,0 0 0,0 1 1,1 0-1,-1 0 1,1 1-1,0 0 0,0 0 1,0 0-1,1 0 1,0 1-1,0 0 0,0 0 1,1 1-1,-7 13 0,7-12-16,1 0-1,-1 1 1,2 0-1,0 0 0,0-1 1,0 1-1,1 0 1,0 0-1,1 0 0,0 1 1,2 10-1,-2-14-4,1 0 0,0-1 0,1 1 0,-1-1 0,1 1 0,0-1 0,1 1 0,-1-1 0,1 0 0,0 0 0,0 0 0,1-1 0,-1 1 0,1-1 0,0 0 0,0 0 0,1 0 0,4 3 0,2-1 5,-1 0-1,1-1 1,0 0 0,0-1-1,1 0 1,-1-1 0,23 4-1,1-4 44,48 0 0,-76-3-45,-1 0 0,1-1 1,-1 1-1,0-1 0,1 0 0,-1-1 1,0 0-1,0 0 0,0 0 0,0 0 1,0-1-1,0 0 0,-1-1 1,1 1-1,-1-1 0,0 0 0,0 0 1,-1 0-1,1-1 0,-1 0 1,0 0-1,0 0 0,0 0 0,-1-1 1,0 0-1,4-7 0,-4 4 72,0 0-1,0-1 1,-1 1 0,0-1-1,-1 0 1,0 1 0,-1-1-1,0-19 1,-1 8 677,1 21-740,0 0 0,0 0 0,0-1 0,0 1 0,0 0 0,0 0 0,0-1 0,-1 1 0,1 0-1,0 0 1,0-1 0,0 1 0,0 0 0,-1 0 0,1 0 0,0 0 0,0-1 0,0 1 0,-1 0 0,1 0 0,0 0 0,0 0 0,-1 0 0,1 0-1,0 0 1,0-1 0,-1 1 0,1 0 0,0 0 0,0 0 0,-1 0 0,1 0 0,0 0 0,0 0 0,-1 0 0,1 0 0,0 1 0,-1-1-1,1 0 1,0 0 0,0 0 0,-1 0 0,0 0-24,1 1 0,-1-1 0,0 0-1,0 0 1,1 1 0,-1-1 0,0 0 0,1 1-1,-1-1 1,0 1 0,1-1 0,-1 1 0,0-1-1,1 1 1,-1 0 0,0 0 0,-1 6-6,0 0 0,1 0 0,0 0 0,0 0 1,0 0-1,1 0 0,0 1 0,0-1 0,1 0 0,0 0 0,0 0 0,1 0 1,3 9-1,2-6-101,0 0 1,1-1-1,1 1 1,0-2-1,0 1 1,0-1-1,14 8 1,0 2-899,-16-13 667,12 11-3407,31 31-1,-24-11-3570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0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7475,'0'0'9864,"-4"-6"-9512,4 6-348,0-1 1,-1 0-1,1 1 0,0-1 1,-1 0-1,1 1 1,-1-1-1,1 1 0,-1-1 1,1 1-1,-1-1 0,1 1 1,-1-1-1,1 1 1,-1-1-1,0 1 0,1 0 1,-1-1-1,0 1 1,0 0-1,1 0 0,-1-1 1,0 1-1,1 0 1,-1 0-1,-1 0 0,1 1 6,1 0 0,-1-1 0,1 1 0,-1 0 0,1 0-1,0 0 1,-1 0 0,1 0 0,0 0 0,0 0 0,-1 0-1,1 0 1,0 0 0,0 0 0,0-1 0,0 1-1,1 2 1,0 12 142,1 1-1,5 21 0,53 184 847,-60-220-990,0-1 0,1 0-1,-1 1 1,0-1 0,0 0-1,0 1 1,0-1 0,0 0-1,1 1 1,-1-1 0,0 0-1,0 0 1,1 1 0,-1-1 0,0 0-1,0 0 1,1 0 0,-1 1-1,0-1 1,1 0 0,-1 0-1,0 0 1,1 0 0,-1 1-1,0-1 1,1 0 0,-1 0-1,0 0 1,1 0 0,-1 0 0,0 0-1,1 0 1,-1 0 0,0 0-1,1 0 1,-1 0 0,0 0-1,1-1 1,-1 1 0,0 0-1,1 0 1,-1 0 0,0 0-1,1 0 1,-1-1 0,0 1 0,0 0-1,1 0 1,-1-1 0,0 1-1,1-1 1,15-13 158,-7 3-114,1 0 0,1 1 0,0 0 1,21-15-1,-26 21-52,1 0 1,0 0 0,0 1 0,0 0-1,0 1 1,0-1 0,1 1-1,-1 1 1,1-1 0,-1 2 0,11-1-1,-14 1-1,4-1-4,0 1 1,0 1 0,14 2 0,-19-2 0,0 0 1,1 0 0,-1 1-1,0-1 1,0 1 0,0 0-1,0 0 1,-1 0 0,1 0-1,0 0 1,3 5 0,1 1-11,0 0 1,-1 1 0,1 1 0,-2-1 0,1 1-1,-1 0 1,-1 0 0,0 0 0,0 0 0,-1 1-1,-1 0 1,1 0 0,-2 0 0,1 0 0,-2 0 0,1 0-1,-3 18 1,2-27 13,-1 1 0,1-1 0,-1 1 0,0-1 0,0 1 0,0-1 0,0 1 0,0-1 0,-1 0 0,1 0 0,-1 1-1,1-1 1,-1 0 0,0-1 0,0 1 0,-2 2 0,-1 0 19,0-1 1,0 0-1,-1 0 0,1 0 1,-1-1-1,-10 3 0,-5 0 39,1-1-1,-1-1 0,-24 0 0,23-1-22,0-1-3,-31-1-1,48 0-30,0 0 0,0-1 0,0 0 0,1 0 0,-1 0 0,0 0 0,1-1 1,-1 0-1,1 0 0,-1 0 0,1-1 0,-4-3 0,6 5-46,1 0 0,-1-1 0,1 1-1,-1-1 1,1 1 0,0-1 0,0 0 0,0 1 0,0-1-1,0 0 1,1 0 0,-1 0 0,0 0 0,1 0 0,-1 0-1,1 0 1,0 0 0,0 0 0,0 0 0,0 0 0,0 0 0,0 0-1,1-2 1,-1 2-256,1 1 0,-1-1 0,1 0 0,0 0 0,0 1-1,0-1 1,0 0 0,0 1 0,0-1 0,0 1 0,0-1 0,1 1 0,-1 0 0,1-1-1,-1 1 1,3-1 0,38-16-9946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6163,'0'0'8855,"-6"1"-8042,3 0-681,-15 2 210,15-1-162,11-2 76,88-2 694,129-19 0,-225 21-1116,1-1 1,-1 1 0,0 0 0,1 0 0,-1 0 0,1 0-1,-1 0 1,0 0 0,1 0 0,-1 0 0,1 1 0,-1-1-1,1 0 1,-1 0 0,0 0 0,1 0 0,-1 0 0,0 1-1,1-1 1,-1 0 0,0 0 0,1 1 0,-1-1 0,0 0-1,1 1 1,-1-1 0,0 0 0,0 1 0,1-1 0,-1 0-1,0 1 1,0-1 0,0 0 0,1 1 0,-1-1 0,0 1 0,0 0-1,0 19-3096,-1-12 1889,1 23-2978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4898,'0'0'9541,"16"14"-8405,13-9-496,3-2-335,6-3-257,4 0-48,1 0 0,3-3-1361,-1-14-1776,-5-2-2082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10869,'0'0'6256,"26"7"-6069,-21-5-170,15 3 44,0 1 0,-1 1 0,0 1 0,-1 1 0,1 0 0,-2 1 0,1 1 0,28 24 0,4 13 261,60 73 0,-93-99-268,0 1 1,-2 0-1,0 1 0,-2 1 0,-1 1 1,12 31-1,-19-40-30,-1 0 1,-1 1 0,3 31-1,-5-39-9,-1 0-1,0 0 1,-1 0-1,0 0 1,-1-1 0,0 1-1,0 0 1,-6 12-1,2-11 2,0 0 0,-1 0 1,0-1-1,-1 0 0,0-1 0,-1 0 0,-18 16 0,0-4-130,-49 31 1,53-38-1512,-1-1 0,-39 15 0,36-23-4129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47 366 6211,'0'0'8604,"-8"-28"-7518,-25-91-209,31 113-831,1 1 0,0-1 0,1 1 0,-1-1 0,1 0 0,0 1 0,0-1 0,1 0 0,0 1-1,0-1 1,2-7 0,0 8-10,-1 0 0,1 0 0,1 0-1,-1 0 1,1 0 0,0 1 0,5-6 0,-6 7-23,7-6 11,0-1-1,1 1 0,0 1 0,0 0 1,1 1-1,0 0 0,0 1 0,1 0 0,-1 1 1,2 0-1,-1 1 0,0 0 0,1 1 1,-1 1-1,1 0 0,19 1 0,-27 0-27,0 1-1,0 1 1,-1-1-1,1 1 1,0 0-1,0 0 1,-1 1-1,1-1 1,-1 1-1,0 0 1,1 1-1,-1 0 1,0-1-1,0 1 1,0 1-1,-1-1 0,1 1 1,-1 0-1,0 0 1,0 0-1,0 1 1,-1-1-1,0 1 1,1 0-1,4 10 1,0 2 7,1 1 0,-2 1 0,0-1 1,-2 1-1,0 0 0,4 34 0,-5-9 85,-3 85-1,-6-101 286,5-27-322,0-1-1,0 1 0,0 0 1,-1 0-1,1 0 1,-1 0-1,1-1 1,-1 1-1,1 0 0,-1 0 1,1-1-1,-1 1 1,1 0-1,-1-1 1,0 1-1,1 0 1,-1-1-1,0 1 0,0-1 1,0 1-1,1-1 1,-1 0-1,0 1 1,0-1-1,0 0 0,0 0 1,0 1-1,0-1 1,0-23 1469,2 7-1470,1 1 0,1-1-1,0 1 1,1 0-1,0 0 1,1 1-1,1-1 1,1 1-1,0 0 1,0 1-1,14-19 1,-4 9-46,1 0 0,1 1 0,2 1 0,-1 0 0,30-21 0,-39 34-22,-1 1 0,1 0 0,1 1 0,18-9 0,-24 13 0,0 0 0,1 1 0,-1-1 0,0 1 0,1 0 0,-1 1 0,1-1 0,-1 1 0,1 0 0,11 3 0,-14-2 8,1 1-1,-1 0 1,-1-1 0,1 2-1,0-1 1,0 0-1,-1 1 1,1 0 0,-1 0-1,0 0 1,0 0-1,0 0 1,0 0 0,-1 1-1,1 0 1,-1-1-1,0 1 1,0 0-1,2 8 1,4 8-22,-1 0 0,6 35 0,6 75-1123,-8-38-1466,-6-67-633,11 39-1,4-13-4874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6467,'0'0'7129,"3"1"-6692,0 1-369,0 0-1,-1-1 1,0 1-1,1 0 0,-1 0 1,0 0-1,0 1 1,0-1-1,0 0 1,0 1-1,-1-1 1,1 1-1,-1 0 1,2 5-1,16 48 741,-15-43-584,4 19 130,-1 1 0,-2 0 0,-2 0 0,0 40 0,-1-12-323,-2-59-109,0-1 1,0 1 0,0 0 0,0-1 0,1 1 0,-1 0 0,0 0-1,1-1 1,-1 1 0,1-1 0,-1 1 0,1-1 0,0 1 0,0-1-1,0 1 1,0-1 0,0 1 0,0-1 0,0 0 0,0 0 0,1 1 0,-1-1-1,2 1 1,1-1-442,0 0-1,0 0 0,0 0 1,0 0-1,1-1 0,-1 1 1,0-1-1,5-1 0,-2 2-56,-1-2 1,0 1-1,1-1 0,-1 0 1,0 0-1,0-1 0,0 0 0,0 0 1,11-5-1,21-20-2455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5 169 704,'0'0'7556,"0"10"-6545,-4 35-200,4-42-715,0-1 0,0 0 1,0 0-1,0 1 0,0-1 1,0 0-1,1 0 0,-1 0 0,1 1 1,0-1-1,-1 0 0,1 0 0,0 0 1,0 0-1,1 0 0,-1 0 1,0-1-1,1 1 0,-1 0 0,1 0 1,-1-1-1,1 1 0,0-1 0,0 0 1,-1 1-1,1-1 0,3 1 0,3 1 166,-1 0 0,1-1 0,0 0-1,-1 0 1,16 0 0,-3 1-26,-1-2 0,0 0 0,1-1 0,-1-2 0,33-5 0,-46 6-142,0 0 0,-1-1-1,1 0 1,-1 0 0,1 0 0,-1 0-1,0-1 1,0 0 0,0 0-1,-1-1 1,1 1 0,-1-1 0,1 0-1,-1 0 1,0-1 0,-1 1-1,1-1 1,-1 0 0,0 0 0,0 0-1,0 0 1,-1 0 0,3-9 0,-3 3 127,0-1 0,-1 0 0,0 1 0,0-1 0,-2-16 0,0 24-185,0 1 0,0-1 0,0 1 0,-1-1 0,1 1 0,-1-1 0,0 1 0,0 0 0,0-1 1,0 1-1,0 0 0,-1 1 0,1-1 0,-1 0 0,0 1 0,0-1 0,0 1 0,0 0 0,0 0 1,-7-3-1,-5-2 20,0 0 1,-1 0-1,-22-5 1,19 8-184,0 1 0,0 1-1,-1 1 1,1 0 0,-37 5 0,54-4-23,1 0 0,-1 0 0,0 0 0,0 0 0,1 0 0,-1 0 0,0 1 1,1-1-1,-1 1 0,0-1 0,1 1 0,-1 0 0,0 0 0,1 0 0,-1 0 0,1 0 0,0 0 0,-1 0 0,1 0 0,0 0 1,0 1-1,-1-1 0,1 0 0,0 1 0,0-1 0,1 1 0,-1-1 0,0 1 0,0 0 0,1-1 0,-1 1 0,1 0 1,0-1-1,-1 1 0,1 0 0,0 0 0,0-1 0,0 1 0,0 0 0,1 2 0,-2-2-111,1 0-1,0-1 0,0 1 1,1-1-1,-1 1 0,0-1 1,0 1-1,1-1 1,-1 1-1,1-1 0,-1 1 1,1-1-1,0 0 0,-1 1 1,3 1-1,1 1-767,1 0 0,0 0-1,0-1 1,11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5507,'0'0'7646,"22"-1"-6531,291-3 1702,-162 4-2206,51 0-109,-68 0-3349,-134 0 2685,1 0 0,-1 0 0,0 0 0,0 1 0,1-1 0,-1 0 0,0 0 0,0 0 0,1 1 0,-1-1 0,0 0 0,0 1 0,1-1 0,-1 0 0,0 0 0,0 1 0,0-1 0,0 0 0,0 1 0,0-1 0,1 0 0,-1 1 0,0-1 0,0 0 0,0 1 0,0-1 0,0 0 0,0 1-1,0-1 1,0 0 0,0 1 0,0-1 0,-1 0 0,1 1 0,0-1 0,0 0 0,0 1 0,0-1 0,0 0 0,-1 0 0,1 1 0,0-1 0,0 0 0,0 0 0,-1 1 0,1-1 0,-1 0 0,-14 20-5123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60 5410,'0'0'8714,"-23"-12"-7530,-72-33-410,94 45-763,0-1-1,0 1 1,0 0 0,0-1 0,0 1-1,0 0 1,0-1 0,0 1-1,0 0 1,0 0 0,0 0-1,0 0 1,0 0 0,0 0-1,0 0 1,0 0 0,0 1 0,0-1-1,0 0 1,0 1 0,0-1-1,0 0 1,0 1 0,0-1-1,0 1 1,0 0 0,1-1-1,-1 1 1,0 0 0,0-1 0,0 2-1,0 0 11,0 0 0,0 0-1,1 1 1,-1-1 0,1 0 0,-1 0-1,1 1 1,0-1 0,0 4 0,0 0 27,-1-2-38,1 0 0,-1 1 0,1-1 0,0 0 0,1 1 1,-1-1-1,1 0 0,0 1 0,0-1 0,0 0 0,1 0 1,2 6-1,-2-7-7,0 0 1,1-1 0,-1 1 0,1-1-1,-1 1 1,1-1 0,0 0 0,0 0-1,0 0 1,0-1 0,0 1 0,0-1-1,1 1 1,-1-1 0,7 1 0,9 2 3,-1-1 1,1-1-1,0 0 1,0-2 0,35-3-1,-53 3 45,0 0-1,0 0 1,0 0-1,1-1 1,-1 1 0,0 0-1,0-1 1,0 1-1,0-1 1,0 1-1,0-1 1,0 0 0,0 1-1,0-1 1,0 0-1,0 0 1,0 1-1,0-1 1,0 0 0,0 0-1,-1 0 1,1 0-1,0 0 1,-1 0-1,1 0 1,0-2 0,-1 0 213,1 0 1,0 0-1,-1 0 1,0-1-1,0 1 1,0-6 0,0 3-122,3 49 64,2 0-1,2-1 0,18 61 1,-3-12 83,-9-18-128,-2 1 1,-4 1-1,-2 97 0,-5-162-132,-1-1 0,0 1 0,0-1 0,-1 1 0,0-1 0,-1 0 0,0 0 0,-7 16 0,8-22-12,1 0 1,-1-1-1,0 1 0,0 0 0,0-1 0,-1 1 1,1-1-1,0 0 0,-1 0 0,1 0 0,-1 0 0,0 0 1,0 0-1,0-1 0,0 0 0,0 1 0,0-1 0,0 0 1,0 0-1,0-1 0,-1 1 0,1-1 0,0 1 1,-1-1-1,1 0 0,0 0 0,0-1 0,-7-1 0,6 1 0,0 0-1,1 0 0,-1 0 0,0-1 0,1 0 0,-1 0 0,1 0 1,0 0-1,0 0 0,-1-1 0,2 0 0,-1 1 0,0-1 0,0 0 0,1 0 1,0-1-1,-3-4 0,-2-4 14,1 0 1,1 0-1,-8-24 1,8 17-89,0 0 0,1 0 1,2 0-1,-1-1 0,2-28 1,1 39-106,0 0-1,1 1 1,0-1 0,1 1 0,0-1 0,0 1 0,1 0 0,0 0 0,0 0 0,1 0 0,0 0-1,0 1 1,1-1 0,9-11 0,-1 8-685,0 1-1,1 0 1,0 0 0,0 2 0,1-1-1,0 2 1,0 0 0,24-7-1,45-8-6657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2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301 341 48,'0'0'7406,"16"-22"-5931,48-72 454,-62 91-1791,1-1-1,-1 1 1,0-1-1,0 0 1,-1 0-1,1 0 0,-1 0 1,0 0-1,0 0 1,0 0-1,-1 0 1,0-1-1,1 1 1,-1 0-1,-1 0 1,0-5-1,0-8 402,1 11-376,0 0-1,-1-1 1,1 1-1,-2 0 0,1 0 1,0 0-1,-1 0 1,0 0-1,-1 0 1,1 0-1,-1 1 0,0-1 1,-6-6-1,6 8-69,-1 0 1,1 0-1,-1 1 0,0-1 0,-1 1 0,1 0 0,0 0 1,-1 1-1,0-1 0,0 1 0,1 0 0,-1 0 0,-1 1 1,1-1-1,0 1 0,-9-1 0,8 2-56,-1-1 0,1 2 0,-1-1 1,1 1-1,-1-1 0,1 2 0,-1-1 0,1 1 0,0 0 0,-1 0 0,-5 4 1,2-1-17,1 1 0,-1 0-1,1 1 1,0 0 0,-15 15 0,8-3-11,0 0-1,2 1 0,0 0 0,1 1 1,-12 27-1,20-36 0,0 0 0,0 1 1,1-1-1,1 1 0,0 0 0,1 0 1,0 0-1,1 0 0,0 0 0,1 0 1,1 0-1,2 17 0,-2-26-7,0 0 1,1 1-1,-1-1 0,0-1 0,1 1 0,0 0 1,0 0-1,0-1 0,1 1 0,-1-1 1,1 1-1,-1-1 0,1 0 0,0 0 0,5 3 1,-1-2 2,-1 0 0,1 0 0,0-1 0,-1 1 1,2-2-1,-1 1 0,14 2 0,5-1 39,1-1 0,-1-2 0,49-3 1,-67 2-31,1-1 0,-1 0 0,1-1 0,-1 0 0,0 0 0,1 0 0,-1-2 0,0 1 0,-1-1 0,1 0 1,-1 0-1,0-1 0,0 0 0,9-7 0,-11 7 22,0-1 1,-1 0 0,1 1-1,-1-1 1,0-1-1,-1 1 1,1-1-1,-1 1 1,0-1-1,-1 0 1,0 0-1,0 0 1,0 0-1,-1 0 1,0-1-1,0-13 1,-1-20 539,0 26-20,0 25 49,-1-3-602,1 0 1,0 0-1,1 0 1,0 0-1,0 0 1,1 0 0,0 0-1,0 0 1,0-1-1,1 1 1,0-1-1,0 1 1,1-1-1,-1 0 1,2 0 0,-1-1-1,7 8 1,0-1-209,1-1 1,0-1 0,1 0-1,0 0 1,0-1 0,1-1 0,0-1-1,0 1 1,1-2 0,0 0-1,21 5 1,-1-4-985,1-1 0,0-1-1,72-1 1,-9-4-4424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3682,'0'0'10079,"-10"1"-8849,-29 1-286,174 0 2445,10-14-3100,-2 0-4356,-142 12 3951,0 0 0,-1 0 0,1 0 0,-1 1 0,1-1 0,-1 0 0,1 0 0,-1 0 0,1 1 0,-1-1 0,1 0 0,-1 1 0,1-1 0,-1 0 0,1 1 0,-1-1 0,0 1 0,1-1 0,-1 1 0,0-1 0,1 1 0,-1-1 0,0 1 1,1-1-1,-1 1 0,0-1 0,0 1 0,0 0 0,0-1 0,0 1 0,0-1 0,0 1 0,0-1 0,0 1 0,0 0 0,0-1 0,0 1 0,0-1 0,0 1 0,0-1 0,0 1 0,-1 0 0,1 0 0,-1 4-829,-1 25-2742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6339,'0'0'9236,"43"39"-8035,-11-37-481,11-2-432,8 0 0,13-2-288,19-22-288,13-3-1521,8-1-1968,-7 4-2162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12294,'0'0'5381,"26"-9"-4976,-9 2-342,-3 2-21,0 0 1,0 1 0,23-5 0,-30 8-15,-1 1 1,1-1 0,0 1 0,0 0 0,-1 1 0,1 0 0,0 0 0,-1 0 0,1 1-1,-1 0 1,1 0 0,-1 1 0,7 3 0,-1 1 6,1 1 0,-2 0 0,1 1 0,-1 0 0,0 1 0,-1 0 0,0 1 0,0 0 0,-2 1 0,1-1 0,-1 2 0,-1-1 1,0 1-1,-1 0 0,0 1 0,-1-1 0,-1 1 0,0 0 0,-1 0 0,0 1 0,0 23 0,-2-30-13,0 10 34,0-1 1,-3 27-1,1-39-41,0 0 0,0 0 1,0 0-1,0 0 0,-1-1 0,0 1 1,0 0-1,0-1 0,-1 1 1,0-1-1,0 0 0,-6 8 0,-2-2 104,-1 0 0,1-1-1,-2-1 1,1 0-1,-1 0 1,0-2 0,-21 9-1,9-6 255,0-1-1,0-1 0,-36 4 1,51-9 1893,29-3-1571,122-2-344,264-40 0,-377 38-578,0-2 0,-1 0 1,1-2-1,-2 0 0,28-15 0,-48 20-409,1 1 0,-1 0 0,1 1 0,13-3 0,-1 4-4094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6115,'0'0'8198,"0"-16"-6728,0-29-968,0 27-321,0 17-61,0 8 38,3 50 44,14 82 0,2 3 50,-15 8 94,-4-120-158,0-30 76,0-10 1587,-1-8-1435,1 5-251,0 1 0,3-18 0,-3 26-155,1 0-1,0-1 1,0 1 0,1 0-1,0 0 1,-1 0 0,1 1 0,0-1-1,1 0 1,-1 1 0,4-4-1,-1 1-14,1 1 0,0-1 0,1 1 0,-1 1 0,1 0 0,-1 0 1,1 0-1,1 0 0,-1 1 0,0 1 0,1-1 0,12-2 0,-1 2-17,-1 1 1,1 1 0,-1 0 0,26 3 0,-35-1 16,0 0 1,1 1 0,-1 1 0,0-1-1,-1 1 1,1 1 0,0 0 0,-1 0-1,0 0 1,0 1 0,0 0-1,0 1 1,-1 0 0,9 9 0,-11-9-5,0-1 1,0 1-1,-1 0 0,1 0 1,-1 0-1,-1 0 1,1 1-1,-1 0 1,-1-1-1,1 1 0,-1 0 1,0 0-1,-1 1 1,1-1-1,-1 0 1,-1 1-1,1-1 0,-2 13 1,0-16 7,-1-1-1,1 1 1,-1-1 0,1 1-1,-1-1 1,0 0 0,0 0 0,0 0-1,-1 0 1,1 0 0,-1 0 0,1-1-1,-1 1 1,0-1 0,0 0-1,0 0 1,0 0 0,-1 0 0,1 0-1,0-1 1,-5 2 0,-9 3 26,1 0 0,-1-1 0,-18 3 0,-4-3 55,1-2 0,-1-1 0,-44-4 0,79 1-49,0 1-1,-1 0 1,1-1-1,0 0 1,0 0-1,0 0 1,-7-4 0,10 4-60,0 1 0,0-1 0,0 1 0,0-1 0,0 1 0,0-1 1,0 0-1,1 0 0,-1 0 0,0 1 0,0-1 0,1 0 1,-1 0-1,0 0 0,1 0 0,-1 0 0,1 0 0,0 0 0,-1 0 1,1 0-1,0 0 0,-1 0 0,1-1 0,0 1 0,0 0 0,0 0 1,0 0-1,0 0 0,0 0 0,1 0 0,-1-1 0,0 1 0,1-1 1,-1 1-75,1 0 0,-1 0 0,0 1 0,1-1 0,-1 0 0,1 1 0,-1-1 0,1 0 0,-1 1 0,1-1 0,0 1 0,-1-1 0,1 1 0,0-1 0,-1 1 0,1-1 0,0 1 0,0 0 0,1-1 0,39-9-4414,13 0-2630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11397,'0'0'6819,"136"-20"-5986,-82 11-785,-3-3-48,-6-3-352,-5 6-1233,-13 9-1296,-16 0-1233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9236,'0'0'8948,"32"2"-8019,3-2-577,11 0-352,4-2-320,12-13-1857,7-1-1889,-4 4-2561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12502,'0'0'5221,"28"-6"-4466,94-18-115,-117 23-611,0 1-1,0-1 1,1 1-1,-1 0 1,0 0-1,0 1 1,0-1-1,0 1 1,0 0-1,0 1 0,-1-1 1,1 1-1,0 0 1,-1 0-1,1 0 1,-1 1-1,6 4 1,-5-2 3,1 1 0,-1-1 1,0 1-1,-1 1 0,1-1 1,-1 1-1,6 13 0,-5-5-1,0 0 0,0 0 0,-2 1-1,0-1 1,0 1 0,-2 0 0,0-1 0,-1 24 0,0-32-14,-1 0 0,0-1 0,0 1 1,0-1-1,0 1 0,-1-1 0,0 1 1,-1-1-1,1 0 0,-1 0 0,0 0 1,-7 9-1,3-6 92,-1 0 1,0-1-1,-1 1 0,0-2 1,0 1-1,-16 9 0,17-12 210,0 0 0,-1 0 0,0 0 0,0-1 1,0-1-1,0 1 0,-1-2 0,1 1 0,-1-1 0,0-1 0,-10 1 0,41-7 418,-8-1-706,67-17 40,115-19 0,86 3-18,-263 38-24,-13 1-22,0-1 1,-1 1-1,1-1 0,0 0 1,0 0-1,-1 0 1,1 0-1,6-4 1,-7-2 194,-4 7-190,0-1 0,0 1 0,0-1 0,0 1-1,0 0 1,0-1 0,0 1 0,0-1 0,0 1 0,1-1-1,-1 1 1,0 0 0,0-1 0,1 1 0,-1 0 0,0-1-1,0 1 1,1 0 0,-1-1 0,0 1 0,1 0-1,-1 0 1,0-1 0,1 1 0,-1 0 0,1 0 0,-1 0-1,0 0 1,1-1 0,-1 1 0,1 0 0,-1 0 0,0 0-1,2 0 1,-2 0-30,5-4-662,-4 0-1608,-39 5-10746,-13 11 3194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9236,'0'0'7569,"2"-18"-7145,-2 11-397,0 0-8,1 0 0,-1 0 1,1 1-1,1-1 0,-1 0 1,6-11-1,-6 15-15,1 1 1,-1-1-1,1 1 1,0-1-1,0 1 0,0 0 1,0-1-1,1 1 1,-1 0-1,0 0 1,1 1-1,0-1 0,-1 0 1,1 1-1,0 0 1,0-1-1,0 1 0,0 0 1,0 1-1,0-1 1,5 0-1,22-3 37,0 2-1,0 0 1,35 4 0,-62-2-35,0 1 0,0-1-1,1 1 1,-1-1 0,0 1 0,0 0 0,0 0 0,0 0 0,0 1 0,0-1 0,0 1 0,0-1 0,-1 1-1,1 0 1,-1 0 0,1 0 0,-1 1 0,0-1 0,1 1 0,-1-1 0,-1 1 0,3 3 0,-1 1 5,0-1 0,-1 1 0,0 0 0,0 0 1,0 0-1,-1 0 0,0 0 0,-1 0 1,1 10-1,-2-12 13,0 0 0,1 0 0,-2 0 0,1-1 0,0 1 0,-1 0 0,0-1 1,0 1-1,-1-1 0,1 1 0,-1-1 0,0 0 0,0 0 0,0 0 0,0-1 0,-1 1 0,-5 3 0,-10 9 236,-1-1 0,-29 16 1,12-8 83,27-16-221,-7 4 159,1 1 1,0 0 0,-22 23 0,38-35-243,0 0 0,-1 0 0,1 0 0,0 1 1,0-1-1,-1 0 0,1 0 0,0 1 0,0-1 0,0 0 0,-1 1 1,1-1-1,0 0 0,0 1 0,0-1 0,0 0 0,0 1 1,0-1-1,0 0 0,0 1 0,-1-1 0,1 0 0,0 1 0,1-1 1,-1 0-1,0 1 0,0-1 0,0 0 0,0 1 0,0-1 0,0 0 1,0 1-1,0-1 0,1 0 0,-1 1 0,0-1 0,0 0 1,0 1-1,1-1 0,-1 0 0,0 0 0,0 1 0,1-1 0,-1 0 1,0 0-1,1 0 0,-1 1 0,0-1 0,0 0 0,1 0 1,-1 0-1,0 0 0,1 0 0,-1 0 0,1 0 0,-1 0 0,1 0 1,24 3-135,-22-2 255,305 2 866,-281-5-969,1-1-1,0-2 1,30-9 0,78-31-715,-133 44 619,37-11-3575,-12 12-3347,-9 6-230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7123,'0'0'7014,"0"-17"-6064,0-59-558,0 404 963,0-327-1224,2-2 45,5-5-37,-1 0 0,0 0 0,0-1 0,0 1 0,6-12 0,18-20-50,-24 32-91,1 0 0,-1 0 0,1 1-1,0 0 1,0 0 0,0 1 0,1-1-1,0 2 1,0-1 0,0 1 0,0 0-1,0 1 1,1 0 0,-1 0 0,1 1-1,-1 0 1,1 1 0,8 0 0,-8 0-14,-1 0 1,0 1-1,1 0 1,-1 0-1,0 1 1,0 0-1,0 0 1,0 1-1,-1 0 1,9 4-1,-12-4 4,-1-1-1,1 1 1,0 0-1,0 0 1,-1 0 0,0 1-1,0-1 1,0 1-1,0 0 1,0 0 0,-1 0-1,0 0 1,0 0-1,0 1 1,0-1-1,0 1 1,-1-1 0,0 1-1,1 5 1,-2-9 10,1 7-25,0 1 0,0 0 0,-1 13 0,0-20 21,0 0 0,0 0 0,-1 0 1,1 1-1,-1-1 0,0 0 1,1 0-1,-1 0 0,0 0 0,0 0 1,0 0-1,-1 0 0,1 0 1,0 0-1,-1-1 0,1 1 0,-1-1 1,-3 3-1,-1 0 10,-1 0-1,0 0 1,0-1 0,0 0 0,0-1-1,0 0 1,-1 0 0,1 0 0,-10 0-1,-11 0 66,-32-2-1,30 0-45,24 0-9,-1 0-1,0-1 0,0 0 0,1 0 0,-1 0 0,1-1 1,-1 0-1,-7-4 0,11 5-104,1 0 0,-1-1 0,0 0 0,1 0 1,-1 0-1,1 0 0,-1 0 0,1 0 0,0 0 0,0-1 0,0 1 0,0-1 0,1 0 0,-1 1 1,1-1-1,-1 0 0,1 0 0,0 0 0,0 0 0,0-3 0,-1-25-3588,2-4-3183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7491,'0'0'6318,"15"-11"-5624,4-3-473,30-17 1,-45 29-202,0 0 0,0 1 1,0-1-1,0 1 1,0 0-1,0 0 0,0 1 1,0-1-1,1 1 1,-1 0-1,0 0 1,0 0-1,0 1 0,1-1 1,-1 1-1,0 0 1,0 0-1,0 0 0,0 1 1,0 0-1,0-1 1,-1 1-1,1 1 1,-1-1-1,1 0 0,-1 1 1,3 3-1,-1-2-6,-1 0-1,1 1 1,-2 0 0,1 0-1,0 0 1,-1 1-1,0-1 1,0 1 0,-1-1-1,1 1 1,-1 0-1,-1 0 1,1 0 0,-1 0-1,0 1 1,0 5 0,-1-7 38,-1-1 0,1 1 1,-1-1-1,0 1 1,0-1-1,-1 0 1,0 0-1,1 0 0,-1 1 1,-1-2-1,1 1 1,0 0-1,-1 0 1,0-1-1,0 1 0,0-1 1,0 0-1,-1 0 1,1 0-1,-5 2 1,-8 6 285,-1-1 1,0-1 0,-25 9-1,31-13-227,-22 7 107,5-1 2285,28-10-2484,0-1-1,0 0 1,0 0 0,0 0-1,0 0 1,0 0-1,0 0 1,0 1-1,0-1 1,0 0-1,0 0 1,0 0 0,0 0-1,0 0 1,0 0-1,0 1 1,0-1-1,0 0 1,0 0-1,0 0 1,0 0-1,1 0 1,-1 0 0,0 0-1,0 0 1,0 1-1,0-1 1,0 0-1,0 0 1,0 0-1,0 0 1,1 0 0,-1 0-1,0 0 1,0 0-1,0 0 1,0 0-1,0 0 1,0 0-1,0 0 1,1 0-1,-1 0 1,0 0 0,0 0-1,0 0 1,0 0-1,0 0 1,0 0-1,1 0 1,-1 0-1,0 0 1,0 0 0,0 0-1,0 0 1,25 1 172,67-2-129,0-5 0,0-3 1,-1-4-1,116-33 1,-180 39-3473,53-7 1,-8 9-3352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8516,'0'0'6563,"67"17"-5939,-11-7-544,6-5-64,2-3-32,-8-2-2257,-8 0-1024,-13 5-769,-16 7-1217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7379,'0'0'9029,"104"43"-8181,-32-38-592,9-5-256,7 0-112,11 0-2049,-6-19-2929,-4-8-2594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88 401 5475,'0'0'7478,"-13"-5"-6152,2 1-945,0 0 1,-20-12-1,29 14-334,0 0 1,1 0-1,-1 0 0,0 0 1,0 0-1,1-1 0,0 1 1,-1-1-1,1 1 0,0-1 1,0 1-1,0-1 0,0 0 1,1 1-1,-1-1 0,1 0 0,0 0 1,0 1-1,0-1 0,0 0 1,0 0-1,1-5 0,0-4 138,-1 9-139,-1-18 302,2 0 1,6-41 0,-5 55-310,0-1 1,0 1 0,1 0 0,0 0 0,0 0 0,1 1 0,-1-1 0,1 1 0,1 0 0,-1 0 0,12-10 0,-7 7-10,1 2 0,0-1 0,1 1 0,-1 1 0,1 0 1,1 1-1,-1 0 0,1 0 0,0 1 0,0 1 0,0 0 0,0 0 0,1 2 0,-1-1 0,1 2 0,-1-1 1,22 4-1,-27-2-24,1 1 0,-1 0 0,0 0 0,1 1 0,-1 0 0,-1 0 0,1 1 0,0 0 0,-1 0 0,0 0 0,0 1-1,0 0 1,0 0 0,-1 0 0,0 1 0,0 0 0,5 9 0,1 1-7,-1 1-1,0 0 1,-2 1-1,0 0 1,9 33-1,-8-10 67,-1 1-1,-2 0 1,-3 1 0,-1 60-1,-2-101 10,0-1-39,1-1 1,-1 1-1,0 0 0,0-1 0,0 1 1,0 0-1,0-1 0,0 1 1,0 0-1,0 0 0,0-1 0,0 1 1,0 0-1,0-1 0,0 1 1,-1 0-1,1-1 0,0 1 0,-1-1 1,1 1-1,0 0 0,-1-1 0,1 1 1,-1-1-1,1 1 0,0-1 1,-1 1-1,1-1 0,-1 1 0,0-1 1,1 1-1,-1-1 0,1 0 1,-1 0-1,0 1 0,-1-1 0,2 0-6,0 0 0,0 0 0,0 0 1,-1 0-1,1 0 0,0 0 0,0 0 0,0-1 0,-1 1 0,1 0 0,0 0 0,0 0 0,0 0 0,0-1 0,0 1 0,-1 0 0,1 0 0,0 0 0,0-1 0,0 1 0,0 0 0,0 0 0,0 0 0,0-1 0,0 1 0,0 0 0,0 0 0,0 0 0,0-1 0,0 1 0,0 0 0,0 0 0,0-1 0,0 1 0,0 0 0,0 0 0,0 0 0,0-1 0,0 1 0,0 0 0,1-1 0,-1-4 185,0-15 82,-1-5-193,1-1 0,2 1-1,0 0 1,2 0 0,7-28 0,-2 27-63,1 1 0,1 0 0,1 0 1,1 1-1,1 1 0,1 0 0,1 1 1,2 1-1,0 0 0,33-29 0,-44 45-33,0 0-1,0 0 0,0 1 0,1 0 0,0 0 0,0 1 0,10-3 0,-16 5-5,1 0 0,0 0 0,0 1-1,0-1 1,0 1 0,0 0-1,-1 0 1,1 0 0,0 0 0,0 0-1,0 1 1,0-1 0,0 1-1,-1 0 1,1 0 0,0 0-1,0 0 1,-1 1 0,1-1 0,-1 0-1,1 1 1,-1 0 0,0 0-1,4 3 1,0 5-11,0 0 1,-1 0-1,0 1 1,-1-1-1,0 1 0,-1 0 1,0 0-1,0 0 1,0 13-1,4 40-549,-2 0 0,-6 79 1,0-55-1717,1-11-2247,0-10-2770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4594,'0'0'11501,"0"-8"-6144,-30 112-3398,-36 140-305,63-228-1589,0 0 1,-1 28 0,4-40-53,0 1 0,0-1 0,1 1 0,-1-1 0,1 1 0,0-1 0,0 1 0,1-1 0,-1 0 0,1 1 0,0-1 0,0 0 0,1 0 0,3 5 0,9 6 19,1-1 0,0 0 0,1-1 0,34 19 0,-6-4 83,-10-4-86,-1 1 0,-1 1 1,-1 2-1,34 39 0,-53-51-21,0 0 0,-1 1 0,-1 0 0,-1 0 0,0 1 0,-1 1 0,-1 0 0,-1 0 0,-1 0 1,8 41-1,-9-10 41,-3 84 0,-2-84-38,-2-2 4,-2-1 0,-2 1 1,-2-1-1,-2-1 0,-3 0 0,-26 68 1,-19 53 30,51-139-40,0-1-1,3 1 1,0 0 0,0 35-1,4 6-8,-4 217 17,3-149-17,2-128 0,0 0-1,1 1 1,0-2-1,0 1 1,1 0-1,0 0 1,1-1-1,0 1 0,0-1 1,6 8-1,9 12 12,33 36-1,-12-16-12,-13-13-12,39 69 0,-59-91 13,-1 0 1,0 1-1,-1-1 1,0 1-1,-1 1 1,-1-1-1,0 0 1,-1 1-1,0 17 1,0-22-3212,4-10 764,9-14-950,-12 10 2674,26-32-5735,7-16-3385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66 80,'0'0'3676,"-5"-2"-2870,-15-6 179,16 6 1210,-21 2 1228,13 0-2976,-5-1 290,-1 1 1,1 1 0,0 0-1,0 2 1,0 0 0,-22 7 0,39-10-711,0 0 1,0 0-1,0 0 1,0 0-1,0 0 1,1 0-1,-1 0 1,0 1 0,0-1-1,0 0 1,0 0-1,0 0 1,0 0-1,0 0 1,0 0-1,0 0 1,0 1-1,0-1 1,0 0 0,0 0-1,0 0 1,0 0-1,0 0 1,0 1-1,0-1 1,0 0-1,0 0 1,0 0-1,0 0 1,0 0 0,0 0-1,0 1 1,0-1-1,0 0 1,0 0-1,0 0 1,0 0-1,0 0 1,0 0-1,0 1 1,-1-1 0,1 0-1,0 0 1,0 0-1,0 0 1,0 0-1,0 0 1,0 0-1,0 0 1,-1 0-1,1 0 1,0 0 0,0 0-1,0 0 1,0 0-1,-1 0 1,21 4 395,301 2 429,-207-7-744,28 3-46,152-4 87,-279 0-42,-13 2-17,-23 0 150,-335 16-61,56 1-230,14-11 129,280-7-66,5 1-12,0 0 1,-1 0 0,1 0 0,0 0 0,0 0 0,-1 0-1,1 1 1,0-1 0,0 0 0,0 1 0,0-1-1,-1 1 1,1-1 0,0 1 0,0-1 0,0 1 0,-1 1-1,36 1-45,594-6 1030,39-42-483,-259 14-180,-296 23-218,361-20 459,-455 26-430,-24 1-977,-29-1-2476,0 0-1320,0-6-2158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6339,'0'0'8228,"0"1"-7713,19 214 1962,-1-28-1291,-16-159-1022,-1 24 2724,2-62-1680,2-17-1014,-2 0-1,-1 1 0,-3-46 0,0 23-157,1-293 17,1 327-59,-1 0 1,2 0-1,0 0 0,1 0 1,7-21-1,-9 31-4,1 0 0,0 0 0,1 1 0,-1-1 0,1 1 0,0-1 1,0 1-1,0 0 0,0 0 0,1 0 0,-1 1 0,1-1 0,0 1 0,0 0 0,1 0 0,-1 0 1,1 1-1,-1-1 0,9-2 0,-3 2-230,0 1 1,1-1-1,-1 2 1,1-1 0,0 2-1,-1-1 1,1 1-1,0 1 1,14 2-1,-19-1-38,0-1 0,0 1 0,0 0-1,0 0 1,0 0 0,-1 1-1,1 0 1,-1 0 0,1 0 0,-1 1-1,0 0 1,-1 0 0,1 0 0,-1 1-1,1-1 1,-1 1 0,4 7-1,-4-4-505,0 1 0,0 0-1,-1 0 1,0 1 0,0-1-1,-1 1 1,0-1 0,-1 1-1,1 15 1,-1 35-4226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8180,'0'0'8019,"45"5"-7410,6-5-369,5 0-240,13 0-544,6-17-1874,-3 2-2272,-7-2-2241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9316,'0'0'6774,"-5"16"-5859,-1 7-544,0-1 0,2 1 0,0 0-1,0 34 1,4 107 1334,0-10-2595,0-51-9892,0-89 2674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8852,'0'0'6200,"11"28"-5343,32 93-126,-39-107-566,0-1 1,-1 1 0,-1 0 0,-1 0-1,1 0 1,-2 0 0,-2 21 0,1 1 170,1 1-309,0-26 495,0-19 1823,0-8-2010,0-4-86,0 0 0,6-34 0,-5 47-236,1 0 0,0-1 0,1 1 0,0 0 0,0 0 0,0 1 0,1-1 0,0 1 0,0 0 0,10-11 0,-8 10-12,0 1 0,-1 0 0,2 1 0,-1-1 0,1 1 0,0 0 0,0 1 0,0 0 0,0 0 0,1 1 0,0-1 0,0 2 0,0-1 0,0 1-1,0 0 1,0 1 0,0 0 0,1 0 0,-1 1 0,0 0 0,16 2 0,-19 0-7,0 0 0,0 0 0,0 0-1,0 0 1,-1 1 0,1 0 0,-1 0 0,0 1 0,0-1-1,0 1 1,0-1 0,0 1 0,-1 1 0,0-1-1,0 0 1,0 1 0,0 0 0,3 6 0,1 5-40,0-1 1,-2 1 0,1 0-1,4 28 1,-6-21-1029,0 39-1,-6-6-4716,-4-36 621,-3-5-1129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6675,'0'0'6419,"28"20"-5387,130 95 204,-101-69-653,68 68 0,-75-57-370,-2 2 1,-3 2-1,-2 2 1,49 97-1,-45-60 3,-3 1 0,43 154 0,-69-192-172,-2 1-1,-3 1 1,-3 0-1,-3 0 1,-2 129-1,-7-173-27,0 0 0,-2-1-1,0 1 1,-1-1-1,-1 1 1,-1-2-1,-14 29 1,8-25 2,-1-1 0,0 0 0,-2-1 0,0-1 0,-29 28 0,6-13-37,-2-2 0,-1-1 1,-82 47-1,84-54-1435,39-25 1350,1 1 1,-1-1-1,1 0 1,0 0-1,-1 0 1,1 0-1,-1 1 1,1-1-1,0 0 1,-1 1-1,1-1 0,0 0 1,0 1-1,-1-1 1,1 0-1,0 1 1,0-1-1,-1 0 1,1 1-1,0-1 1,0 0-1,0 1 1,0-1-1,0 1 1,-1-1-1,1 1 1,0-1-1,0 0 0,0 1 1,0 0-1,9 1-5554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11365,'0'0'7220,"177"182"-6596,-148-88 48,-10 5-160,-11-3-400,-8-7-16,0-7-96,-32-5-192,-16-2-896,-3-3-1489,0-7-2226,11-20-3168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37 5539,'0'0'10436,"-24"-5"-10068,46 2 17,7 1-289,1-5-32,-1 0-128,6-1-1505,-1 4-2017,-1 4-2480</inkml:trace>
  <inkml:trace contextRef="#ctx0" brushRef="#br0" timeOffset="1">0 227 9076,'0'0'6707,"158"19"-6659,-78-14-96,11-3-544,5-2-3042,-15 0-2593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6915,'0'0'5803,"2"8"-4912,-2-7-873,11 44 1074,-2 0-1,-2 0 0,2 51 0,-9-50 11,0-45-259,0-5-288,0-5-474,1 1 0,1-1 0,-1 1 0,1-1-1,1 1 1,0 0 0,6-13 0,34-55-98,-34 61 12,0 1 0,1 0 0,0 1 1,1 0-1,1 1 0,0 0 0,0 1 1,28-20-1,-38 30 8,0 0-1,1-1 1,-1 1-1,0 0 1,1 0 0,-1 0-1,1 0 1,0 1-1,-1-1 1,1 1 0,-1-1-1,1 1 1,0 0-1,-1 0 1,1 0-1,0 0 1,-1 1 0,1-1-1,0 1 1,4 1-1,-5 0-11,1-1 0,-1 1 0,1 0 0,-1 0 0,0 1 0,1-1 0,-1 0 0,0 1 0,0 0 0,-1-1 0,1 1 0,-1 0 0,1 0 0,-1 0 0,0 0 0,1 4 0,5 15 35,-2 0-1,-1 1 1,3 45-1,-7 72-1770,-1-65-2737,1-38-419,0-9-1243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8644,'0'0'7379,"0"130"-6418,0-72-369,0-5-144,0-5-448,0-10-48,8-4-864,16-12-1665,8-8-801,11-12-352,0-2-271,-1 0 1744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33 165 2001,'0'0'8289,"-4"4"-7307,2-1-796,-7 12 622,9-14-778,0-1 1,0 1 0,0 0 0,0-1 0,0 1-1,0-1 1,0 1 0,0-1 0,0 1 0,0-1-1,1 1 1,-1-1 0,0 1 0,0-1-1,0 1 1,1-1 0,-1 1 0,0-1 0,1 1-1,-1-1 1,0 0 0,1 1 0,-1-1 0,1 1-1,-1-1 1,0 0 0,1 1 0,-1-1-1,1 0 1,-1 0 0,1 0 0,-1 1 0,1-1-1,-1 0 1,1 0 0,0 0 0,0 0-1,13 3 260,0 0-1,1-1 0,-1-1 0,1-1 0,-1 0 0,1-1 0,17-3 1,-29 4-223,0-1 1,0 1 0,-1-1-1,1 0 1,0 0 0,-1 0-1,1 0 1,-1-1 0,0 1-1,1-1 1,-1 1 0,0-1-1,0 0 1,0 0 0,0 0-1,0 0 1,0 0 0,-1-1-1,1 1 1,-1 0 0,1-1-1,-1 1 1,0-1 0,0 1 0,1-6-1,0-1 197,0 0 0,-1 0 0,0 0 0,-1-1 0,0 1 0,-1-14 0,0 19-236,0 1 1,1 0 0,-1 0 0,0-1 0,-1 1 0,1 0 0,-1 0 0,1 0 0,-1 0 0,0 0 0,0 1 0,0-1 0,-1 0 0,1 1 0,0 0 0,-1-1 0,0 1 0,1 0 0,-1 0 0,0 1-1,0-1 1,0 1 0,0-1 0,-1 1 0,1 0 0,-4-1 0,-7-1-152,0 0 0,0 0-1,0 2 1,-27-1 0,36 2-221,1 0 0,-1 0 0,1 1 0,0-1 0,-1 1 0,-5 2 0,8-2 42,1 0 1,-1-1-1,1 1 1,0 0-1,-1 0 1,1 0-1,0 0 1,-1 0-1,1 0 1,0 0-1,0 0 1,0 1-1,0-1 1,0 0-1,0 1 1,1-1-1,-1 1 0,0-1 1,1 1-1,-1 2 1,-1 17-5950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7443,'0'0'9618,"-16"2"-9050,6-2-512,4 0-42,0 0 0,1 1-1,-1-1 1,0 1 0,1 1 0,-7 1 0,11-3-7,-1 1 1,0 0 0,1 0-1,-1 0 1,1 0-1,-1 0 1,1 0 0,0 0-1,-1 0 1,1 0 0,0 1-1,0-1 1,0 1-1,0-1 1,0 0 0,0 1-1,0 0 1,1-1-1,-1 1 1,0 0 0,1-1-1,-1 1 1,1 0-1,0-1 1,0 1 0,-1 0-1,1 3 1,2 17 18,1-1 0,1 1 0,1-1 1,1 1-1,0-2 0,2 1 0,10 20 0,-4-7 12,12 43 0,-17-29-18,-2-1-1,-2 1 0,-2 93 0,-4-105-16,2-33 19,-1-1-1,0 0 1,0 1-1,0-1 1,-1 0 0,1 0-1,0 1 1,-1-1-1,0 0 1,1 0-1,-1 0 1,0 0-1,0 1 1,0-1-1,-1-1 1,1 1-1,0 0 1,-3 2-1,2-3 15,0 0 0,0 0 0,0 0 0,0 0 0,0-1 1,0 1-1,0-1 0,0 1 0,0-1 0,0 0 0,0 0 0,0 0 0,-1 0 0,1 0 0,0-1 0,0 1 0,0 0 0,0-1 0,0 0 0,-3-1 0,-2-1 61,0 0 0,0-1 0,1 1 0,-1-2 0,1 1 0,0-1 0,0 0 0,0 0 0,1-1 0,-1 1 0,-4-9 1,-2-2-17,1 0 1,1-1 0,-11-25 0,13 24-210,2 0 1,0-1-1,1 1 1,1-1-1,1-1 1,1 1-1,0 0 1,2-20-1,-1 34-210,1 0-1,0 0 0,1 0 0,-1 0 0,1 1 1,0-1-1,0 0 0,1 0 0,-1 1 0,1-1 0,0 1 1,0-1-1,1 1 0,5-7 0,22-24-4781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8628,'0'0'8692,"9"26"-7532,30 85-26,-35-100-970,0 0-1,0 1 1,-1-1-1,-1 1 0,0 0 1,-1 0-1,0 19 1,0-31-65,0 0 0,0 1 0,0-1 0,0 0 0,0 0 0,-1 0 0,1 0 0,0 0 0,0 0 0,0 0 0,0 0-1,0-1 1,-1 1 0,1 0 0,0 0 0,0-1 0,0 1 0,1-1 0,9-8 386,0 0 0,14-15-1,3-2-270,-13 10-31,-12 13-147,1-1 1,-1 1 0,0 0 0,1 0-1,0 0 1,6-3 0,-10 6-49,0 0 1,0 0-1,0 0 0,1 0 0,-1 0 1,0 0-1,0 0 0,1 0 0,-1 1 1,0-1-1,0 0 0,0 0 0,0 0 1,1 0-1,-1 0 0,0 1 0,0-1 1,0 0-1,0 0 0,1 0 0,-1 1 1,0-1-1,0 0 0,0 0 0,0 0 1,0 1-1,0-1 0,0 0 0,0 0 1,0 1-1,0-1 0,0 0 0,0 0 1,0 0-1,0 1 0,0-1 0,0 0 1,1 14-359,-1-13 268,3 129-5660,-8-44-2327,-11-18-1892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125 106 3986,'0'0'7734,"-25"0"-5373,-46 0-1349,43 0 1729,40 0-219,695-7-46,-703 7-2550,10-1 418,-8-9-632,-5 6-70,1 2-166,0-1 1,0 1 0,0-1-1,0 1 1,0 0 0,1 0 0,-1 0-1,1 0 1,-1 0 0,1 0-1,3-1 1,15-12-3640,18-26-4601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6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7732,'0'0'7299,"36"0"-6376,235 4 654,-192-2-1068,-30 0 237,92-9 0,-139 7-694,1 0 83,1-1 0,0 1 0,-1-1 0,1 0 0,-1 0 0,0 0 0,1 0 0,5-4 552,-20 14-5955,3-3 3478,0-1 1,-16 9-1,-22 7-3209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6947,'0'0'8540,"0"6"-8433,5 30 247,1-1 1,12 36-1,5 24 264,-16-60-379,3 14 152,-2 1-1,3 71 1,-11-121-180,0-1 410,0-1-539,-1 0 0,1 0 0,0 0 0,-1 0-1,0 0 1,1 0 0,-1 0 0,0 0 0,0 1-1,0-1 1,0 0 0,0 0 0,0 1 0,-2-2-1,-6-10 40,1-2-46,1-1 1,1 0 0,0 0 0,1-1 0,0 0 0,2 0 0,-3-23 0,1-124 94,6 118-139,-2 1-32,1-5-8,5-53 0,-3 88 5,0 0 0,2 0 0,-1 1 0,2-1 0,0 1 0,0 0 0,15-26 0,-17 37-117,-1-1-1,0 1 1,1 0-1,0-1 0,0 1 1,0 0-1,0 1 1,1-1-1,-1 1 1,1-1-1,-1 1 1,1 0-1,0 0 1,0 1-1,0-1 0,0 1 1,0 0-1,0 0 1,0 0-1,0 0 1,0 1-1,1-1 1,-1 1-1,0 1 0,0-1 1,1 0-1,-1 1 1,0 0-1,0 0 1,0 0-1,0 1 1,0-1-1,0 1 0,0 0 1,0 0-1,-1 0 1,1 0-1,-1 1 1,0 0-1,5 3 1,-1 4-635,0-1 1,-1 1 0,0 1 0,0-1 0,-1 1-1,-1 0 1,0 0 0,0 0 0,-1 1-1,0-1 1,-1 1 0,1 17 0,-1 32-4418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5715,'0'0'9142,"10"-1"-8194,202-5 1207,-33 2-1285,-122 2-624,-23 2-133,44-7 0,-77 7-149,0 0-1,0 0 1,0-1-1,0 1 1,0 0-1,0-1 1,0 1-1,-1 0 0,1-1 1,0 1-1,0-1 1,0 1-1,-1-1 1,1 0-1,0 1 1,-1-1-1,1 0 1,0 0-1,-1 1 1,1-1-1,-1 0 1,1 0-1,-1 0 1,0 1-1,1-1 1,-1 0-1,0 0 0,0 0 1,1 0-1,-1 0 1,0 0-1,0 0 1,0 0-1,0 0 1,0 0-1,0 0 1,-1-1-1,1 0-209,-1 0 0,1 1 0,0-1 0,-1 1 0,0-1 0,1 1 0,-1-1 0,0 1 0,0 0 0,0-1 0,0 1 0,0 0 0,0-1 0,0 1 0,0 0 0,0 0 0,-1 0 0,1 0 0,0 0 0,-1 0 0,-2 0 0,-28-7-3970,-5 1-1109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9124,'0'0'6611,"69"0"-6259,-5 0-352,19 0-128,16-7-1120,6-10-3266,-7-7-2498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10453,'0'0'4914,"-99"163"-3313,80-95-897,6-1-16,10-7-383,3 0-145,0-7-160,24-7 0,11-8-737,8-11-863,2-10-1666,6-12-1280,-3-5-3938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2481,'0'0'13121,"6"18"-12460,-1-4-491,1 2 10,-1 0 0,-1 1 1,0-1-1,-1 1 0,1 25 1,-2-17 137,-1-15-157,0-1-1,-1 0 1,0 1 0,-1-1 0,-3 16 0,4-24-117,0 0-1,0-1 1,-1 1-1,1 0 1,-1-1 0,1 1-1,0-1 1,-1 1 0,1-1-1,-1 1 1,0-1 0,1 0-1,-1 1 1,1-1 0,-1 1-1,1-1 1,-1 0-1,0 0 1,1 1 0,-1-1-1,0 0 1,1 0 0,-1 0-1,0 0 1,0 1 0,1-1-1,-1 0 1,0-1-1,1 1 1,-1 0 0,0 0-1,1 0 1,-1 0 0,0 0-1,1-1 1,-1 1 0,0 0-1,1-1 1,-1 1 0,1 0-1,-1-1 1,0 1-1,1-1 1,-1 1 0,1 0-1,-1-1 1,1 0 0,0 1-1,-1-1 1,1 1 0,-1-1-1,1 0 1,0 1-1,0-1 1,-1 0 0,0-7-14,-1 1-1,1-1 1,1 1 0,0-1 0,0 1 0,0-1 0,1 1 0,0-1 0,0 1 0,1-1-1,0 1 1,0 0 0,1 0 0,0 0 0,0 0 0,1 0 0,-1 1 0,2 0-1,7-11 1,-4 8-36,0 1 0,1 0 1,0 1-1,0 0 0,1 0 0,-1 1 0,1 0 0,1 1 0,-1 0 0,1 1 0,0 0 0,0 0 0,0 1 0,0 1 0,1 0 0,-1 0 1,19 1-1,-27 1-2,-1 0 0,1 0 0,-1 1 0,1-1 1,-1 1-1,1 0 0,-1 0 0,0-1 0,1 2 1,-1-1-1,0 0 0,0 0 0,1 1 0,-1-1 1,0 1-1,3 3 0,-1 0-7,0 0 0,0 1 0,0-1 1,-1 0-1,0 1 0,4 9 0,-1 2 4,-1 1-1,0-1 1,-2 0 0,3 20-1,-5 51-695,-2-72-226,1 1 0,0-1 0,1 0-1,0 0 1,1 0 0,1 0 0,1 0 0,6 16 0,12 6-3942</inkml:trace>
  <inkml:trace contextRef="#ctx0" brushRef="#br0" timeOffset="1">770 0 12854,'0'0'2625,"131"128"-1889,-101-39 1,-12 0-33,-10 0-16,-8-10-560,0-11 177,-13-3-241,-19-15 80,-3-4-288,6-5 32,5-10-1889,16-7-2033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10997,'0'0'6131,"190"0"-6131,-126 5-144,-2 0-1281,-6 0-1648,-11 2-1890,-18 0-1359</inkml:trace>
  <inkml:trace contextRef="#ctx0" brushRef="#br0" timeOffset="1">123 149 4434,'0'0'11974,"-56"17"-11494,91-9-480,18 4 256,17-5-256,5-5-496,2-2-2738,-2 0-2561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7491,'0'0'6038,"0"16"-5379,0 301 3276,1-295-3763,0-16-86,0 0 0,-1 1 0,0-1 1,-1 0-1,1 0 0,-1 0 0,-3 11 1,3-27 1068,6-14-680,7-2-386,1 0 1,1 2-1,1 0 1,1 0 0,1 2-1,39-40 1,-44 50-60,0 0 1,16-11 0,-24 20-26,0 1 0,0-1 0,1 1 1,-1 0-1,0 0 0,1 0 0,-1 1 1,1-1-1,0 1 0,-1 0 0,1 0 1,5 1-1,-8 0-8,0 0 0,0 0 0,-1 1 0,1-1 0,0 1-1,0 0 1,-1-1 0,1 1 0,0 0 0,-1 0 0,1 0 0,-1 0 0,1 0 0,-1 0 0,0 1 0,1-1 0,-1 0 0,0 1 0,0-1 0,0 1 0,2 2 0,16 39-84,-17-36 83,10 30 3,-3 0 0,9 59 0,8 37-3707,-24-125 2563,1-1-1,0 0 1,0 1-1,0-1 1,1 0-1,0-1 1,9 13-1,11 5-5718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10037,'0'0'6002,"-1"21"-5521,-10 90 778,-9 150 205,19-236-1456,1-15 10,-1 1 0,3 19 0,-1-27-40,-1 0 0,1 0 0,0-1 0,0 1 0,0 0-1,0 0 1,0-1 0,0 1 0,1 0 0,0-1 0,-1 1 0,1-1 0,0 0 0,3 4 0,1-2-236,0 0 1,1-1-1,-1 1 0,0-1 1,1 0-1,0-1 0,0 0 1,0 0-1,0 0 0,0-1 1,14 1-1,6-1-1400,48-3 0,-66 1 1274,-1 0 0,1-1 0,0 0 0,-1 0 0,14-7-1,-18 7 381,1 1-1,-1-2 0,0 1 0,0 0 1,-1-1-1,1 0 0,0 0 0,-1 0 0,0 0 1,1-1-1,-2 1 0,5-6 0,-2 7 2439,10 7-2312,-8 0 132,1-1 0,-1 0 0,1 0 0,0-1 0,0 0 0,0 0-1,1-1 1,-1 0 0,1 0 0,-1-1 0,10 0 0,-3 0 37,-8-1-52,1 1 0,-1-1 0,0 0 0,0-1 1,1 0-1,7-2 0,-13 3-160,0-1 0,0 0 0,0 0 0,0 0 0,0 0 0,0-1 0,-1 1 0,1 0 0,0-1 0,-1 1 0,1-1 0,-1 0 0,0 0 0,1 1 0,-1-1 0,0 0 0,0 0 0,0 0 0,0 0 0,-1 0 0,1 0 0,0 0 0,-1 0 0,1-4 0,1-5 72,-1 0 1,-1-1-1,1 1 0,-2 0 0,1 0 0,-2-1 0,1 1 0,-2 0 0,1 0 0,-1 1 0,-9-21 1,9 25-153,0 0 0,0 0 1,-1 1-1,1-1 1,-1 1-1,0 0 1,-1 0-1,1 0 1,-1 1-1,0 0 1,0 0-1,0 0 1,-1 0-1,1 1 0,-1 0 1,0 0-1,0 0 1,0 1-1,0 0 1,-1 0-1,1 1 1,-8-2-1,2 3-241,0-1-1,0 1 0,0 1 1,0 0-1,1 1 1,-1 0-1,0 1 0,1 0 1,0 0-1,-22 11 1,26-10-231,0 0 0,0 1 0,1 0 1,-1 0-1,1 0 0,0 0 0,-7 9 0,9-8-271,1-1 0,-1 0 0,1 1 0,0 0 0,0 0 0,0 0 0,1 0 0,0 0 0,-2 12 0,2 19-6364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78 1553,'0'0'13246,"-23"-13"-11272,-73-40-859,94 51-1051,-1 0-1,0 1 0,0 0 1,0-1-1,0 1 0,-1 1 1,1-1-1,0 0 0,0 1 1,-1-1-1,1 1 0,0 0 1,-1 0-1,1 0 0,0 1 1,0-1-1,-6 3 0,6-2-18,0 1 0,0 0 0,0 0 0,1 0 0,-1 0 0,0 0 0,1 1 0,0-1 0,0 1 0,-3 4 0,4-7-42,-1 3 22,0 0-1,0 0 1,0 1-1,0-1 0,1 1 1,-1-1-1,1 1 1,0-1-1,-1 6 0,2-8-22,0 0 0,0 0 0,0 0 0,0 0-1,0 0 1,0 0 0,0 0 0,0 0 0,0 0-1,0 0 1,1 0 0,-1 0 0,0-1 0,1 1-1,-1 0 1,1 0 0,-1 0 0,1 0-1,-1 0 1,1-1 0,0 1 0,-1 0 0,1 0-1,0-1 1,0 1 0,-1 0 0,1-1 0,0 1-1,0-1 1,0 1 0,0-1 0,0 0-1,0 1 1,0-1 0,0 0 0,0 0 0,1 1-1,26 2 247,52-1 0,-68-2-21,-11 0 232,8 21 323,4 17-753,-1 0 1,-2 1-1,-2 0 0,-2 1 1,-1-1-1,-1 50 0,-9 42 20,3-113-40,-1-1 0,-1 0 1,0-1-1,-1 1 0,-11 24 0,2-11 70,-35 52 0,42-72-53,0-1-1,-1 1 1,1-2-1,-2 1 1,1-1-1,-1 0 0,-1-1 1,-15 10-1,22-15-10,0 0 0,0-1 0,0 1 0,0-1 0,-1 0 0,1 0 0,0 0 1,0-1-1,-1 1 0,1-1 0,-1 0 0,1 0 0,0 0 0,-1 0 0,1 0 0,-1-1 0,1 0 0,0 1 0,-1-1 0,1 0 0,0-1 0,0 1 0,0-1 0,0 1 0,0-1 0,0 0 0,0 0 0,1 0 0,-1 0 0,1-1 0,-1 1 0,1-1 0,0 1 0,-3-5 0,-1-4 17,-1 0-1,1 0 0,1-1 0,0 1 1,1-1-1,0 0 0,-4-25 1,4 19-70,2-1 1,0 0 0,1 1 0,0-1 0,2 0-1,4-30 1,-3 40-115,1 0-1,-1 0 0,2 0 1,-1 1-1,1 0 0,0-1 1,1 1-1,-1 1 1,2-1-1,-1 1 0,1 0 1,0 0-1,1 0 0,-1 1 1,12-8-1,0 2-882,1 1 0,-1 0 0,34-12 0,64-15-6476,-45 18 607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7:0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10069,'0'0'6715,"1"25"-6070,5 177 1532,-5-10 408,-1-208-2470,1 0-1,0 0 1,1 0-1,1 1 1,1-1-1,0 1 1,1 0-1,1 0 0,0 0 1,1 1-1,0 0 1,1 0-1,1 1 1,0 0-1,1 0 1,0 1-1,1 1 0,18-16 1,-23 22-115,1 0-1,1 0 1,-1 1 0,1 0 0,0 0 0,0 1-1,0 0 1,0 1 0,0-1 0,1 1 0,-1 1-1,14-1 1,-17 2-8,-1-1 0,0 1 0,0 1 0,0-1 0,0 1 0,0-1 0,0 1 0,0 1 0,0-1 0,0 0-1,0 1 1,-1 0 0,1 0 0,0 0 0,-1 0 0,0 1 0,1-1 0,-1 1 0,0 0 0,0 0 0,-1 0 0,1 0 0,4 6 0,0 4-19,-1 0 0,0 0 0,0 1 0,-2 0 0,6 23 0,0 10-47,-2 0 1,2 61-1,-6 100-2495,-4-155 1016,-3 56-4388,-13-6-4902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1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125 112 5346,'0'0'10301,"-20"2"-9375,-64 6-286,63-2 2284,366-21-1678,-215 1-925,531-65 809,-645 76-1125,11-1 524,-52-1-351,19 3-172,1 1-1,0-1 1,-1 1-1,-8 0 0,13 1-45,1 0-101,-136 1-9741,18 3 1750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1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 5795,'0'0'8099,"-7"-3"-7760,2 1-300,-14-4 56,18 6-89,0 0 0,1 0 0,-1 1-1,1-1 1,-1 0 0,1 0 0,-1 0 0,1 1 0,-1-1 0,1 0 0,-1 1-1,1-1 1,-1 0 0,1 1 0,0-1 0,-1 0 0,1 1 0,-1-1 0,1 1-1,0-1 1,-1 1 0,1-1 0,0 1 0,0-1 0,0 1 0,-1-1 0,1 1-1,0 0 1,0-1 0,0 1 0,0-1 0,0 1 0,0-1 0,0 1 0,0 0-1,0-1 1,0 1 0,0 0 0,1 23 233,1 0 0,1 0 1,1-1-1,1 1 0,1-1 0,1 0 1,1-1-1,20 40 0,-22-50-239,0 1-1,-1 0 1,0 0 0,5 27-1,-7 3-9196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4322,'0'0'9727,"0"-13"-8524,0-28-645,0 36-263,0 35 24,4 123 789,27 175 1,-12-230-3084,11-4-3681,-5-35-2537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1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510 199 4770,'0'0'312,"-26"-8"337,0-1-296,9 2-55,-1 1 0,0 1 0,0 1 0,0 1 0,0 0 0,-1 1 0,-23 1 0,34 1-167,0 1 1,-1 0-1,1 0 1,0 1-1,0 0 1,-1 0-1,1 1 0,1 0 1,-1 0-1,0 1 1,-7 4-1,5 0-17,0 0-1,1 0 0,0 0 0,0 1 1,1 1-1,0-1 0,-7 13 1,0 1 71,2 0 1,1 2-1,1-1 1,1 2 0,1-1-1,1 1 1,1 1-1,-4 33 1,5-5 61,2-1-1,2 0 1,7 64 0,-4-102-232,1 0 1,1 1-1,1-1 0,0 0 0,1-1 1,1 1-1,0-1 0,1 0 1,1 0-1,0-1 0,1 0 1,1-1-1,0 0 0,0 0 1,1-1-1,1 0 0,0-1 0,1-1 1,0 0-1,0 0 0,1-1 1,16 7-1,-5-5 55,0 0-1,0-2 1,1-1 0,0-1-1,51 6 1,-35-9 62,0-2-1,0-2 1,46-5-1,-65 2 37,0-1 0,-1-1-1,1-1 1,-1-1-1,0-1 1,-1-1 0,23-13-1,-29 13-54,-1 1-1,0-2 1,0 0 0,-1-1-1,0 0 1,0-1 0,-2 0-1,1-1 1,-2 0 0,13-20-1,-16 19-12,-1 0 0,0-1-1,-1 1 1,-1-1-1,0-1 1,-1 1 0,-1-1-1,0 1 1,-1-1-1,0 0 1,-2 1 0,0-1-1,-3-20 1,-2 8 28,-1-1 0,-1 1 0,-1 0 1,-1 0-1,-2 1 0,-16-29 0,0 8 1,-3 1 0,-2 1 0,-1 2-1,-43-42 1,47 56-108,-1 2-1,-1 1 0,-2 1 1,0 2-1,-2 2 1,-39-19-1,57 33-19,0 0 0,-1 1 0,0 0-1,-28-4 1,42 10-49,-1 0-1,0 0 1,0 1-1,1-1 1,-1 2-1,0-1 1,0 0-1,1 1 1,-1 0-1,1 1 1,-1-1-1,1 1 1,-1 0-1,1 0 1,0 1-1,0-1 1,0 1-1,0 0 1,-8 8-1,4-2-328,1 0 1,1 1-1,0 0 0,0 1 0,1-1 0,0 1 0,-8 21 1,-21 90-4067,25-82 2608,-24 89-4997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8020,'0'0'5013,"-1"23"-4506,0-15-420,-1 22 306,2 1 0,1 0 0,7 47 0,-1-23 211,2 90-1,-8-58-6899,-1-78 4995,0-2-2644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0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639 321 6883,'0'0'552,"-27"-7"702,-90-18 254,107 22-1321,0 2 0,1-1 0,-1 1-1,0 1 1,1 0 0,-1 0 0,0 1 0,1 0 0,-1 0 0,0 1 0,1 1 0,-15 5 0,15-3-100,1 1 1,-1 0-1,1 0 0,0 1 0,1 0 1,0 0-1,0 1 0,0 0 0,-9 16 1,-3 4 68,2 1 1,2 1 0,0 1 0,2 0 0,1 1-1,2 0 1,-8 44 0,10-33-35,2 2 0,2-1 1,2 1-1,1-1 0,7 50 0,-4-78-109,1 0 0,1 0-1,0 0 1,1-1 0,0 0 0,2 0-1,-1 0 1,2-1 0,0 0 0,13 18-1,-7-15 20,0-2-1,1 1 0,0-2 1,1 0-1,1-1 0,0 0 1,23 12-1,-7-8 21,1-2 1,0 0-1,1-3 0,1-1 1,-1-1-1,2-3 0,-1 0 0,68 2 1,-72-8 46,1-2 0,61-9 1,-73 6-12,-1-1 0,0 0 0,-1-2 0,1-1 1,28-15-1,-25 10 31,-2-1 0,1 0 0,-2-2 0,0-1 1,-1 0-1,23-26 0,-30 28-12,-1 0-1,0-1 1,-1 0 0,-1-1 0,0 0 0,-1 0 0,-1-1-1,-1 0 1,6-26 0,-6 15-5,-1 0 0,-2-1 0,-1 1 0,-1-1-1,-2 1 1,0-1 0,-3 1 0,0 0 0,-1 0 0,-2 0 0,-1 1 0,-2 0 0,0 0-1,-2 1 1,-26-43 0,12 32 26,-2 1-1,-2 2 1,-1 0-1,-1 3 1,-2 1 0,-1 1-1,-65-42 1,52 43-76,-1 1 1,-2 3 0,0 2-1,-1 2 1,-105-26 0,112 38-71,-1 2 1,1 2 0,-59 2-1,87 3-82,-1 0 0,1 1 0,0 2 0,0-1 0,-31 11 0,41-11-102,-1 1 0,1 1 1,0 0-1,0 0 0,0 0 1,0 1-1,1 0 0,0 0 1,0 0-1,0 1 0,0 0 1,1 0-1,0 1 0,-5 9 1,5-6-460,0 0 1,2 1 0,-1-1 0,1 1-1,1 0 1,0 0 0,0 0-1,1 0 1,0 0 0,1 0-1,1 0 1,-1 0 0,5 17 0,21 76-5693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1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492 293 4114,'0'0'4567,"-16"5"-3932,-100 26 897,78-24-663,0-3 1,0-1-1,-53-2 1,60-1-512,26 0-277,1 1 0,0-1-1,0 0 1,0-1 0,0 1 0,-1-1-1,1 0 1,0 0 0,0 0 0,0 0-1,0-1 1,1 1 0,-1-1 0,0 0-1,1 0 1,-1-1 0,1 1 0,0-1-1,-1 0 1,1 0 0,1 0 0,-1 0-1,0 0 1,1 0 0,-3-5 0,1 0 38,0-1 0,1 0-1,0 0 1,0 0 0,1 0 0,0 0 0,1-1 0,-1-10 0,2-8 50,3-40 0,-3 63-159,1 0 0,0 0 0,0 0 0,1 0 0,-1 1-1,1-1 1,0 0 0,0 1 0,1 0 0,-1-1 0,1 1 0,0 0-1,0 0 1,0 1 0,1-1 0,0 0 0,-1 1 0,1 0 0,0 0-1,0 0 1,1 1 0,8-5 0,-8 5-13,1 0 1,0 0-1,0 0 1,0 1-1,1 0 1,-1 0-1,0 0 1,0 1-1,1 0 1,-1 0-1,0 1 1,0 0-1,1 0 1,-1 0-1,0 1 1,0 0-1,0 0 1,5 3-1,4 3-4,-1 1 0,0 0 0,-1 1 0,-1 1 1,1 0-1,16 20 0,-8-6-6,-1 1 1,23 41 0,-28-40 40,-1 1 0,-2 1 1,-1 0-1,-1 1 1,-1-1-1,-2 2 0,-1-1 1,-1 1-1,-2 0 0,0 40 1,-3-61 55,-1 1 0,0 0 0,-1-1 0,0 1 0,0-1 0,-1 0 0,-1 1 0,1-1 0,-2-1 0,1 1 0,-1-1 0,-1 1 0,0-2 0,0 1 0,-1-1 0,0 1 0,0-2 1,-1 1-1,-12 8 0,4-3 29,0-2 1,-2 0-1,1-1 1,-1 0 0,-1-2-1,1 0 1,-1-1-1,-1-1 1,1-1-1,-1 0 1,0-2 0,0 0-1,-35 0 1,51-3-56,0 0 0,-1 0 1,1-1-1,0 1 1,0-1-1,-1 0 0,1 0 1,0 0-1,0-1 1,0 1-1,-4-3 0,5 2-33,1 0 0,-1 0-1,1-1 1,0 1-1,0 0 1,0-1 0,0 1-1,1-1 1,-1 0-1,0 1 1,1-1 0,0 0-1,0 0 1,-2-6 0,0-4 27,1 0 0,0 0 0,1-1 0,0 1 0,1 0 0,0-1 0,4-23 0,-3 33-59,1 0 0,-1 1 0,0-1 0,1 1 0,0-1 0,-1 1 0,1 0 0,1 0 1,-1 0-1,0 0 0,1 0 0,0 0 0,-1 1 0,1-1 0,0 1 0,0 0 0,1 0 0,-1 0 1,0 0-1,1 1 0,-1-1 0,1 1 0,-1 0 0,1 0 0,7-1 0,6-1-22,0 1 0,0 1 0,0 1-1,23 2 1,-25-1 10,0 1-1,0 1 1,0 1-1,-1 0 1,18 7-1,68 37 11,-59-26-14,150 69-1826,29 16-7867,-133-62 2595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4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10517,'0'0'5570,"5"0"-5412,0 1-104,0 0-1,1 0 1,-1 1 0,0-1 0,-1 1 0,1 0 0,0 1 0,0-1-1,-1 1 1,1 0 0,-1 0 0,0 0 0,0 1 0,5 4-1,1 1 82,316 267 1814,-17 20-1479,-256-235-931,81 126 0,-127-177 199,-4-6 89,-1 0-376,0 0 1,1 0-1,0 0 0,0 0 1,0-1-1,0 1 1,1-1-1,-1 1 1,1-1-1,0 0 1,0-1-1,0 1 1,0-1-1,9 4 1,-5-5-1721,0 1 0,-1-2-1,15 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4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1566 1 5170,'0'0'6419,"-23"15"-4685,-13 7-1329,-41 36-1,41-25 68,-47 58 0,-131 160 1195,-264 298 1282,197-232-1725,20 11-370,242-300-795,11-16 15,-1 1 1,0-2 0,-17 18-1,22-26 288,3-5 167,1 2-530,0-1 1,1 1 0,-1 0-1,0-1 1,1 1 0,-1 0 0,0 0-1,1-1 1,-1 1 0,1 0-1,-1 0 1,0-1 0,1 1-1,-1 0 1,1 0 0,-1 0-1,0 0 1,1 0 0,-1 0-1,1 0 1,-1 0 0,1 0 0,2-1-132,-1 1 1,0 0 0,1-1 0,-1 0 0,0 1 0,1-1 0,-1 0 0,2-1 0,7-6-2481,-7-1-3545,-28 9-6489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34 4386,'0'0'4725,"-25"5"-3858,-4 2-611,-48 17 0,71-21-198,0 0 0,1 0 0,-1 1 0,1 0 0,0 0 0,0 0 0,1 0 0,-1 1 0,1 0 0,0 0 0,0 0 0,0 1 0,1-1 0,0 1 0,0 0 0,0 0 0,1 0 0,-3 10 0,3-12-34,-3 13 48,0 0-1,2 0 1,-1 0 0,2 1 0,0-1-1,2 1 1,-1-1 0,6 35 0,-3-43-46,0-1 0,0 0 1,1-1-1,1 1 0,-1-1 1,1 1-1,0-1 0,1 0 0,0 0 1,0-1-1,0 1 0,1-1 1,0-1-1,0 1 0,1-1 1,-1 0-1,1 0 0,11 5 1,0 0 4,0-1 1,1-1-1,0-1 1,1 0-1,-1-2 0,30 5 1,-16-5 43,0-2 0,1-1 1,0-2-1,60-6 0,-81 3 63,1 0-1,-1-1 1,0-1 0,0 0-1,0-1 1,0 0 0,-1 0-1,18-14 1,-22 14-2,0 0-1,-1 0 1,0-1-1,0 0 1,0 0 0,-1-1-1,0 0 1,-1 0-1,1 0 1,-2-1 0,1 0-1,-1 1 1,3-11 0,-4 7 101,0 0 1,-1 0 0,-1 0-1,0-1 1,0 1 0,-1 0-1,-3-23 1,1 27-133,0-1 0,0 1 1,0-1-1,-1 1 0,-1 0 0,1 0 1,-1 0-1,-1 0 0,1 1 0,-1 0 0,-10-11 1,1 4-8,-1 0-1,-1 1 1,0 1 0,0 0 0,-2 1 0,1 1 0,-1 1 0,-28-11-1,21 12-87,0 0 0,0 2 0,0 1 0,0 0 0,-1 2 0,-30 0-1,36 2-53,13 1-5,-1-1 0,-1 1 0,-11 2 0,18-2-20,1 0-1,-1 1 1,1-1-1,-1 0 1,1 1 0,0-1-1,-1 1 1,1 0-1,0-1 1,-1 1-1,1 0 1,0 0-1,0 0 1,-1 0-1,1 0 1,0 0-1,0 0 1,0 0-1,1 1 1,-1-1-1,0 0 1,0 0-1,0 1 1,0 1 0,-1 5-626,1 0 1,0 0 0,0 0 0,0 0 0,1 0-1,0 1 1,1-1 0,0 0 0,0 0 0,1 0 0,0 0-1,0 0 1,1 0 0,5 10 0,-1-8-1342,0 1 1,16 16-1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7684,'0'0'1216,"-155"48"609,104 10-1105,11 19 65,13 9-193,17 6-224,10-3-32,5-12-304,33-5 160,18-7-192,13-22-176,6-9-896,3-20-2194,-12-14-463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9092,'0'0'4861,"-3"24"-4255,0-4-418,-3 28 426,0 70 0,8 122 2985,-4-257-1907,1-8-1457,1 0 0,5-41 1,-3 55-237,0 1 1,0-1-1,1 1 1,1 0 0,0 0-1,0 1 1,1-1-1,0 1 1,7-10-1,-5 10-6,0 0 0,1 1-1,0 0 1,0 0-1,1 1 1,0 0-1,0 0 1,0 1-1,1 0 1,0 1-1,0 0 1,1 1 0,-1 0-1,1 1 1,0 0-1,0 0 1,0 1-1,0 1 1,1-1-1,-1 2 1,0 0 0,1 0-1,11 3 1,-16-1-1,1 0 0,-1 1 0,0 0 0,1 0 0,-1 0-1,-1 1 1,1 0 0,-1 1 0,1-1 0,-1 1 0,-1 1 0,1-1 0,-1 1 0,0 0 0,0 0 0,7 11 0,4 10-97,-1 0 1,21 51-1,-26-51-990,-1-1 0,8 45 0,-4 12-6559,-7-47 424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8132,'0'0'7782,"-6"20"-7126,5-17-626,-10 34 582,1 1 1,-8 72 0,17-97-531,-3 31 228,2 0-1,6 67 1,-3-99-294,0 0 0,2 0 0,-1 0 0,2 0 0,-1-1 0,2 1 0,-1-1 0,2 0 0,-1 0 0,1-1 0,1 0 0,0 0 0,1 0 0,10 10 0,-13-16-135,0 0 1,1 0-1,0-1 1,0 0-1,0 0 1,0 0-1,0-1 1,0 1-1,1-2 0,-1 1 1,1-1-1,0 0 1,-1 0-1,1-1 1,0 1-1,-1-2 0,1 1 1,0-1-1,-1 0 1,1 0-1,-1-1 1,1 0-1,-1 0 1,12-6-1,43-32 199,-59 39-96,-1 1-1,0 0 1,0-1-1,0 1 1,0 0 0,1-1-1,-1 1 1,0 0-1,0 0 1,0 0 0,1 0-1,-1 0 1,0 0-1,0 1 1,1-1 0,-1 0-1,0 1 1,0-1-1,0 0 1,0 1 0,0-1-1,0 1 1,0 0-1,0-1 1,0 1 0,0 0-1,0 0 1,0 0-1,0 0 1,0 0 0,1 1-1,1 2-10,3 0 27,0 0 0,-1 0 0,2-1 1,-1 1-1,0-1 0,1 0 0,0-1 0,-1 0 1,1 0-1,13 2 0,2-2 40,1-1-1,23-1 1,-11-1 119,-34 1-93,1 1 0,0-1 0,0 0 0,-1 0 0,1-1 0,0 1 0,0 0 0,-1 0 0,1-1 0,0 1 0,0-1 0,-1 0 0,1 1 0,-1-1 0,1 0-1,-1 0 1,1 0 0,-1 0 0,1 0 0,-1-1 0,0 1 0,0 0 0,2-3 0,-1 0 141,-1 1 1,0-1-1,0 0 0,0-1 0,0 1 0,-1 0 0,1 0 1,-1 0-1,-1-6 0,1 6-138,0 1 0,-1-1 0,1 0 0,-1 0 0,0 1 0,0-1 0,0 1 0,-1-1 0,1 1 0,-1-1 0,0 1 0,0 0 0,0 0 0,0 0 0,-1 0 0,1 0-1,-1 0 1,0 1 0,0-1 0,0 1 0,-4-3 0,1 1-67,0 1-1,-1 0 1,1 0-1,-1 1 1,1-1-1,-1 1 1,0 1-1,1-1 1,-1 1-1,-13 0 1,18 1-116,0 0 1,0 0-1,0 1 1,0-1-1,1 0 1,-1 1-1,0 0 1,0-1-1,1 1 1,-1 0-1,0 0 1,1 0-1,-1 0 1,1 0-1,-1 0 1,1 0-1,-1 0 1,1 1-1,0-1 1,0 1-1,0-1 1,0 1-1,-2 2 0,2-2-241,0 0 0,0 0-1,1 0 1,-1 1 0,0-1-1,1 0 1,0 0 0,-1 1-1,1-1 1,0 0 0,0 1-1,0-1 1,1 0 0,-1 1-1,1-1 1,-1 0 0,1 0-1,-1 1 1,2 1 0,0-1-585,0 0 1,0 0-1,1 0 1,-1-1-1,0 1 1,5 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17 481 4386,'0'0'8174,"-2"17"-7520,-9 199 1814,11-188-2246,4 128 516,-1-131-612,0 0 0,2 0 0,1 0 0,10 27 0,-16-51 789,1-76 44,-3 0 0,-16-97 0,-2-73-1040,19 226 80,0-49 4,10-83-1,-7 131-7,1 0 0,2 1 0,0 0-1,0-1 1,2 2 0,0-1 0,2 1-1,18-30 1,-25 44-38,1 1 0,0-1 0,0 1 0,0 0 0,0 0 0,1 0 0,-1 1 0,1-1 0,-1 1 0,1-1 0,0 1 0,0 1 0,0-1 0,0 1 1,1-1-1,-1 1 0,0 0 0,1 0 0,-1 1 0,0 0 0,1-1 0,-1 1 0,1 1 0,-1-1 0,0 1 0,6 1 0,-1 0-239,0 0 0,0 1 0,-1 0 0,1 1 1,0 0-1,-1 1 0,0-1 0,0 1 0,-1 1 0,14 12 1,-12-9-231,-1 1 0,1 0 0,-2 0 1,1 1-1,-2 0 0,1 0 1,-2 1-1,9 24 0,-8-18-627,-2 1-1,0 0 1,-1 1-1,-1-1 1,-1 25-1,-1 19-3185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26 8196,'0'0'5962,"-26"-4"-3739,-84-12-713,105 16-1460,-2-2 127,-1 1 1,0 0-1,0 0 0,0 1 1,0 0-1,0 0 0,0 1 1,-8 1-1,15-1-175,-1 0 0,1-1 0,0 1 0,0 0 0,0 0 0,0 0 0,0 0 0,0 0 0,0 0 0,1 1 0,-1-1 1,0 0-1,0 0 0,1 0 0,-1 1 0,1-1 0,-1 0 0,1 1 0,0-1 0,-1 1 0,1-1 0,0 0 0,0 1 0,0-1 0,0 1 0,0-1 0,0 0 0,1 1 0,-1-1 0,0 0 0,1 1 0,-1-1 0,1 0 1,-1 1-1,1-1 0,0 0 0,-1 0 0,1 0 0,0 1 0,0-1 0,0 0 0,2 1 0,7 5-10,1-1 0,1 0 0,18 7 0,18 8 32,-42-17-19,0-1 1,0 1-1,0-1 0,-1 2 1,0-1-1,0 1 0,0-1 1,0 1-1,0 1 0,-1-1 1,0 1-1,0-1 0,-1 1 1,0 1-1,0-1 0,0 0 1,-1 1-1,1-1 0,-2 1 1,1-1-1,-1 1 0,0 0 1,0 0-1,-1 12 0,0-10-8,-1 219 108,-1-210-27,0 0 0,-2 0 0,-6 22 1,7-32 41,0 0 0,0 1 0,-1-1 1,0 0-1,-1-1 0,0 1 1,0-1-1,-8 10 0,10-15-40,0 0-1,1 0 1,-1 0 0,0-1-1,0 1 1,0-1 0,-1 1-1,1-1 1,0 0 0,0 0-1,-1-1 1,1 1-1,-4 0 1,4-1-14,1 0-1,0 0 1,-1 0-1,1 0 1,0 0-1,-1 0 1,1-1-1,-1 1 1,1-1-1,0 0 1,0 1-1,-1-1 1,1 0-1,0 0 1,0-1-1,0 1 1,0 0-1,0-1 1,-3-2-1,1-2-27,1 1-1,0-1 0,0 0 1,1 0-1,-1-1 1,1 1-1,1 0 0,-1-1 1,1 1-1,0-1 0,0-10 1,0-10-174,4-39-1,-2 60-64,0 0 1,0 0-1,1 0 0,0 1 0,0-1 1,0 1-1,1-1 0,-1 1 0,1 0 0,1 0 1,-1 0-1,1 0 0,-1 1 0,1-1 0,7-5 1,4-2-1564,0 0 0,1 1 0,26-13 0,11-3-3764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9060,'0'0'7590,"-7"22"-6389,2-3-913,-32 127 1406,30-112-1408,2-14-112,1 1 1,0-1 0,0 22 0,4-41-15,2-3 173,7-12 1,1 0 0,1 1 0,0 0 0,15-13 0,-5 4-144,-17 18-178,23-25 58,49-39 0,-67 61-71,-1 1 0,1 0 1,1 0-1,-1 1 0,1 0 1,-1 1-1,1 0 0,1 0 1,-1 1-1,0 1 0,14-2 1,-20 3-18,0 1 1,0 0-1,-1 1 1,1-1-1,0 1 0,0 0 1,-1 0-1,1 0 1,0 0-1,-1 0 1,1 1-1,-1 0 1,0-1-1,6 5 1,-4-2-24,0 1 0,-1-1 1,1 1-1,-1 0 1,0 0-1,0 0 0,5 12 1,0 1-214,-1 1 0,-1 1 0,-1 0 1,4 26-1,-5-17-1068,-2-1 1,-1 58-1,-2-64-44,-2 15-2966,-12-7-1556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8196,'0'0'4498,"174"68"-2609,-121 18-577,-7 25-159,-14 19 255,-21 2-1055,-11-2 159,-6-9-496,-37-11-16,-13-1 0,-8-4-1057,-16-1-1344,-14-8-992,-7-12-3090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9:5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198 319 6739,'0'0'1113,"-27"0"1181,-133 0 1753,149 2-2750,13 1-456,26 6-367,33-3 120,87-3-1,-90-2-243,206-2 842,73-7-306,507-59 570,-528 37-1186,-161 17-103,1001-105 2155,-1150 117-2300,119-20 778,-124 21-746,-1 0 0,1 0 1,-1 0-1,1 0 0,-1 0 0,1 0 1,-1-1-1,1 1 0,-1 0 0,0 0 1,1 0-1,-1-1 0,1 1 0,-1 0 1,1-1-1,-1 1 0,0 0 0,1-1 1,-1 1-1,0-1 0,0 1 0,1 0 0,-1-1 1,0 1-1,0-1 0,1 1 0,-1-1 1,0 1-1,0-1 0,0-1-24,0 1 0,0 0 0,-1 0 0,1 0 0,0 0 0,-1 0 0,1 0 0,-1 0 0,1 0 0,-1 0 0,1 0 0,-2-2 0,-29-26-459,28 26 455,-1 0-229,1 1-1,-1-1 1,-1 1 0,1-1 0,0 1-1,0 0 1,-1 1 0,1-1-1,-1 1 1,-8-2 0,-4 2-1018,-31 0 1,25 1 348,-17 2-1213,-1 1 0,1 2 1,1 2-1,-41 12 0,-86 27-7812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1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27 105 4738,'0'0'10085,"-4"-18"-9069,-14-51-146,13 52-179,12 17 27,-2 0-696,0-1 0,0 1-1,0 1 1,0-1 0,0 1 0,0 0 0,0 0 0,0 0 0,-1 1 0,1-1 0,0 1 0,-1 0 0,1 1 0,-1-1 0,0 1 0,0 0 0,0 0-1,0 0 1,0 0 0,-1 1 0,1 0 0,-1-1 0,0 1 0,0 1 0,0-1 0,3 8 0,-2-2 10,0 0-1,-1-1 1,0 2-1,0-1 1,-1 0 0,1 11-1,-1 65 273,-3-56-111,-2 30 383,-21 115 1,1-23 83,20-119-493,2-1-1,4 58 1,-2-82-151,0 0 0,1 0 0,1 0 0,-1 0 1,1 0-1,1-1 0,-1 1 0,1-1 0,7 9 1,5 7 59,29 28 0,-12-13 12,-21-24-59,0 0 0,-2 1 0,0 0 0,0 0 0,-2 1 0,0 1 0,-1-1 0,0 1 0,-1 0 0,-1 1 0,-1 0 0,3 32 0,-5-14 84,-2-1 0,-1 1 1,-9 52-1,4-53 29,2 1-1,-1 43 1,5-62-128,1 0 0,1 0 0,1 0 0,0 0 0,1-1 0,11 31 0,60 121 3,-29-70 20,55 172 0,-79-176-29,-4 0 0,-4 1 0,-4 1 0,-4 127 0,-6-204-900,-5 35 1,4-46-1024,-1 0 0,0-1 1,-6 15-1,-1-7-9885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37 4994,'0'0'5867,"-7"-6"-5245,-20-20-180,20 22-278,7 8-154,1-2 14,-1 313 1913,1-292-1780,2 1 0,0-1 1,11 39-1,28 65 440,-26-84-233,-1 1 0,13 71 0,-19-3 175,0 7 66,-6-104-502,0-1 0,1 1 0,0-1 0,1 0 0,1 0 0,7 13 0,28 39 158,11 22 60,-47-78-275,0 1-1,-1 0 0,0 1 0,-1-1 1,0 1-1,2 19 0,-3-8 44,-1 0 0,0 0-1,-2 1 1,-1-1 0,-1 0 0,-1 0-1,-1 0 1,-1-1 0,0 1 0,-21 41 0,10-29-32,-56 118 265,63-126-276,1-1 0,1 2 0,-10 54-1,13-19-37,4 68-1,1-79-6,3 4 22,2 0 0,14 59 0,-9-60 1,-2 1 1,1 61-1,-9-58 67,-2 0-1,-12 73 1,6-84 6,2 0 0,3 0 0,1 0 0,6 64 1,0-94-76,0-2 0,1 1 0,0 0 0,1-1 0,1 0 0,1 0 0,15 22 0,-12-20-33,-1 1 0,-1 0 1,0 0-1,7 27 0,-13-34-331,-1 1-1,0-1 0,-1 1 1,0 0-1,-1-1 0,-3 26 1,3-38 135,0 1 0,0-1 0,0 1 0,0-1 0,0 0 0,0 1 0,0-1 0,0 1 0,0-1 0,-1 0 0,1 1 0,0-1 0,0 1 0,-1-1 0,1 0 0,0 1 0,0-1 0,-1 0 0,1 1 0,0-1 0,-1 0 0,1 0 0,0 1 0,-1-1 0,1 0 0,-1 0 0,1 0 0,0 1 0,-1-1 1,1 0-1,-1 0 0,1 0 0,0 0 0,-1 0 0,1 0 0,-1 0 0,1 0 0,-1 0 0,1 0 0,0 0 0,-1 0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4434,'0'0'5957,"-4"-3"-5194,4 3-733,-1-1 0,1 1 0,-1-1 0,1 1 0,-1-1 0,1 1-1,-1-1 1,1 1 0,-1 0 0,0-1 0,1 1 0,-1 0 0,0 0 0,1-1-1,-1 1 1,0 0 0,1 0 0,-1 0 0,-1 0 0,1 1-17,1 0 1,-1 0 0,0 1-1,1-1 1,-1 0 0,1 1-1,0-1 1,-1 0 0,1 1-1,0-1 1,0 0 0,0 1-1,0-1 1,0 1 0,0-1-1,1 2 1,4 101 1575,39 203 0,-6-66-618,-7 211 327,-26 3 15,-6-398-1192,-1 91 208,-44 282 1,24-304-239,-29 176-41,24 0-31,25-245-26,0-4-136,7 87-1,-5-135-100,1 1-1,0-1 1,0 0-1,0 0 0,1 0 1,0 0-1,0 0 1,0 0-1,0-1 1,1 1-1,4 5 1,-7-9 112,0-1 0,0 0 0,1 0 1,-1 1-1,0-1 0,0 0 1,1 0-1,-1 0 0,0 1 0,1-1 1,-1 0-1,0 0 0,0 0 1,1 0-1,-1 0 0,0 0 0,1 0 1,-1 0-1,1 0 0,-1 0 1,0 0-1,1 0 0,-1 0 0,0 0 1,1 0-1,0 0 0,7-4-5180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4722,'0'0'6059,"0"10"-5488,39 311 2665,-29-253-2857,36 232 1064,50 361 793,-48 5-1108,-73 95-749,19-707-1686,-9 115-11155,17-217 6238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2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4818,'0'0'5875,"-1"30"-4925,4 359 1403,30-98-1197,15 178 558,13 834 186,-61-1230-1928,0 15-167,0-30-5977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337 153 4258,'0'0'6179,"-9"-23"-5013,-31-70-126,39 90-983,0 0 0,-1 1 0,1-1 0,-1 1 1,0 0-1,0-1 0,0 1 0,0 0 0,0 0 0,0 0 0,0 0 0,-3-1 0,3 2-15,0 1 0,0-1 0,0 0 0,0 1 0,0-1 0,-1 1 0,1 0 0,0 0 0,-4 0 0,-3 0 69,-2-1-14,0 0 1,0 1-1,0 1 1,0 0 0,-20 4-1,25-3-86,0 0 1,0 1-1,0-1 0,0 1 0,1 0 1,-1 1-1,1-1 0,-1 1 0,1 0 1,1 1-1,-7 6 0,3-2-12,0 1 0,1 1 1,1-1-1,-1 1 0,2 0 0,0 0 0,0 1 1,1 0-1,0-1 0,1 1 0,0 1 0,1-1 1,1 0-1,0 1 0,0-1 0,1 1 0,1-1 1,0 0-1,3 14 0,-2-20 1,0 0 0,0 0 0,1-1 1,0 1-1,0-1 0,0 1 0,0-1 0,1 0 0,0-1 0,0 1 0,1 0 0,-1-1 1,1 0-1,0 0 0,0-1 0,0 1 0,0-1 0,1 0 0,-1-1 0,1 1 1,8 2-1,3 0 30,1 0 0,0-1 0,0-1 1,0 0-1,37 0 0,-50-3-9,-1 0-1,1 0 1,0 0 0,0 0-1,0-1 1,0 1-1,0-1 1,0-1 0,-1 1-1,1-1 1,-1 0 0,1 0-1,-1 0 1,1 0-1,-1-1 1,0 0 0,0 0-1,0 0 1,-1 0 0,1 0-1,-1-1 1,0 0-1,0 0 1,0 0 0,4-6-1,-1-1 137,0 0-1,-1 0 1,0-1 0,-1 1-1,0-1 1,4-22-1,-5 7 641,0 1 0,-2-29 0,-1 80-802,0 0 0,2-1 0,8 41 0,-8-57 3,0-1-1,0 1 1,1-1 0,0 0 0,1 0-1,-1 0 1,1-1 0,1 1 0,-1-1-1,1 0 1,0 0 0,0 0 0,1-1-1,0 0 1,0 0 0,10 6 0,-6-5-157,1-1 1,-1-1 0,1 1 0,0-2 0,0 0-1,1 0 1,-1-1 0,13 1 0,96-2-4170,-79-1 2364,-10-1-817,35-5 0,27-16-2658,-92 22 5387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49 102 4562,'0'0'13382,"-48"0"-12437,72-7-161,21 2-736,12-2 112,9-3-160,4 3-208,2-5-288,6 0-1473,-9 0-1441,-7-3-1536,-9 1-2241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27 3217,'0'0'8997,"-14"0"-7549,-39-2-367,39 2 325,18-1-1193,51-8-180,75-3 1,-6 10-7563,-114 2 4216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1 592,'0'0'12096,"-4"0"-10863,-15 0-459,19 0-759,-1 0 1,0 0-1,1 1 1,-1-1 0,1 0-1,-1 0 1,0 1-1,1-1 1,-1 0 0,1 1-1,-1-1 1,1 0-1,-1 1 1,1-1 0,-1 1-1,1-1 1,0 1-1,-1-1 1,1 1-1,0 0 1,-1-1 0,1 1-1,0-1 1,0 1-1,-1-1 1,1 1 0,0 0-1,0-1 1,0 2-1,-2 22 127,2-20-34,-5 63 529,8 99-1,-3-161-973,1 0 0,0 0 1,0 0-1,0 0 0,1-1 0,0 1 0,0-1 0,0 1 1,0-1-1,1 0 0,-1 1 0,1-1 0,0-1 0,0 1 1,1 0-1,-1-1 0,1 0 0,0 1 0,5 2 1,7 2-4891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6851,'0'0'7542,"-15"14"-7302,11-10-214,-5 3 58,1 1-1,0 0 1,0 0 0,1 1-1,0 0 1,0 0-1,1 1 1,0 0 0,1 0-1,0 0 1,1 1-1,-6 20 1,1 18 506,-3 86 1,10 51-7,3-110-458,-1-35-71,2 0 0,14 74 0,-11-95-55,0 0 0,1 0 0,1 0 0,1-1 1,1 0-1,0 0 0,18 25 0,-21-37-218,0 1 0,0-1 0,1 0 0,-1-1 0,2 1 0,-1-2 0,1 1 0,0-1 1,10 6-1,-9-7-683,0 0 1,0-1 0,0 0-1,1-1 1,-1 0 0,1 0-1,0-1 1,16 0 0,22-1-5020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7299,'0'0'4843,"0"25"-3528,-2 82-293,3-39-218,-1-51-455,0 0 0,0 0 0,-4 17 1,1-23 144,0-12 876,1-19 23,1 12-1359,1 0 0,1 0 0,0 0 0,0 1 0,0-1-1,1 0 1,0 1 0,0-1 0,1 1 0,0 0 0,1 0 0,-1 0 0,1 0-1,0 1 1,1-1 0,0 1 0,0 0 0,0 0 0,12-8 0,-12 8-36,1 1 0,0 1 0,0-1 0,1 1 1,-1 0-1,1 0 0,0 1 0,0 0 0,1 0 1,-1 1-1,0 0 0,1 0 0,-1 1 0,1 0 0,0 0 1,-1 1-1,1 0 0,13 1 0,-18 0-7,1 0-1,-1 1 1,0-1 0,0 1-1,0 0 1,0 0 0,0 0-1,0 0 1,0 0 0,-1 0-1,1 1 1,-1-1 0,1 1-1,-1 0 1,0 0 0,0 0-1,-1 0 1,1 0-1,1 4 1,3 8-45,0-1 0,7 30 0,14 94-3721,-14-67-2001,-5-26-678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4482,'0'0'12198,"102"20"-11270,-35-18-704,-1-2-192,1 0-32,-11 0-144,-13 2-1633,-11 6-1136,-16 4-2113,-13 0-1329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6547,'0'0'7878,"-4"24"-6928,-14 75-275,16-89-466,0 0 0,1 1 0,1 20 0,0-14 494,3-17-406,88-14 111,-88 14-406,11-1 4,0 1 1,0 0 0,0 1 0,16 3 0,-26-3-19,1 0 0,-1 1 0,0-1 1,0 1-1,0 0 0,0 0 0,0 0 0,0 1 1,0 0-1,-1-1 0,1 1 0,-1 0 1,0 1-1,0-1 0,0 1 0,0-1 0,2 5 1,-1 0-15,0 0 1,-1 1-1,0-1 0,-1 1 1,1-1-1,-2 1 1,1 0-1,-1 0 1,-1 0-1,1-1 1,-1 1-1,-1 0 1,-1 10-1,1-16 27,0 0-1,1 0 1,-1 0-1,-1 1 1,1-1-1,0 0 1,-1-1-1,0 1 1,1 0-1,-1 0 1,0-1-1,0 1 1,-1-1-1,1 1 1,0-1-1,-1 0 1,0 0-1,1 0 1,-1-1-1,0 1 1,0-1-1,0 1 1,0-1-1,0 0 1,-5 1-1,-2 1 29,1-1-1,-1-1 0,1 0 1,-1 0-1,0-1 0,0 0 1,-13-2-1,19 1-44,0 0-1,1 0 0,-1 0 1,1-1-1,-1 0 1,1 1-1,0-1 0,0-1 1,0 1-1,0 0 1,0-1-1,0 1 0,0-1 1,1 0-1,0 0 1,-1 0-1,1 0 0,0 0 1,1-1-1,-1 1 1,0 0-1,1-1 0,-2-5 1,-1-4-1155,1 0 1,0 0-1,1 0 0,0 0 1,1-20-1,1 1-4205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8612,'0'0'5029,"25"23"-3911,-8-7-917,1 0 26,0 1 1,-1 0-1,-1 1 1,-1 0 0,-1 1-1,-1 1 1,0 0-1,15 34 1,5 36 243,-4 2 0,-4 1-1,-4 1 1,-4 0 0,5 104 0,-19-39-185,-3-153-294,-1 1 0,0-1 1,0 1-1,0-1 1,-1 0-1,0 0 1,0 0-1,-1 0 1,0 0-1,0 0 1,0-1-1,0 1 0,-1-1 1,0 0-1,0 0 1,-1 0-1,1-1 1,-1 0-1,0 1 1,0-2-1,0 1 1,-1-1-1,1 1 1,-1-1-1,0-1 0,0 1 1,0-1-1,-9 2 1,7-2-803,0-1 0,0 0 0,0 0 0,-11-1 1,17 0 389,2 0 253,-1 0-1,0 0 1,1 0-1,-1 0 1,1 0-1,-1 0 1,1 0-1,-1 0 1,1 0-1,-1 0 1,1 0 0,-1 0-1,1-1 1,-1 1-1,1 0 1,-1 0-1,1 0 1,0-1-1,-1 1 1,1 0-1,-1-1 1,1 1-1,0 0 1,-1-1 0,1 0-1,-3-21-5162</inkml:trace>
  <inkml:trace contextRef="#ctx0" brushRef="#br0" timeOffset="1">592 412 8324,'0'0'8804,"152"0"-8676,-98-5-64,-6-7-64,-6 0-1121,-7 0-1600,-11-2-2145,-13-1-1425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 2913,'0'0'12950,"-40"-10"-12662,35 54 289,-1 9 95,3 4-144,3 1-512,0-5 80,0-3-96,0-4-96,0-5-144,14-10-1953,7-4-592,3-13-2962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4 124 8116,'0'0'4468,"-1"20"-4177,-1 297 2054,2-158-784,-1-268 15,3-155-746,-1 243-792,1-1-1,0 0 0,10-34 0,-9 47-35,0 0 0,0 0 0,1 0 0,0 1 0,0-1 0,1 1 0,0 0 0,1 0 0,0 1 0,11-12 0,-14 16-160,1 1 0,-1-1 0,1 1 0,-1 0 0,1 0 0,0 1 0,0-1 0,0 1 0,0-1 0,0 1 0,0 1 0,0-1 0,1 1 0,-1-1 0,0 1 0,0 0 0,0 0-1,1 1 1,-1 0 0,6 1 0,-5-1-419,0 1 0,1 0 0,-1 0 0,0 0 0,0 0 0,0 1 1,0 0-1,-1 0 0,1 0 0,-1 1 0,0-1 0,0 1 0,0 0 0,4 6 0,13 28-4647</inkml:trace>
  <inkml:trace contextRef="#ctx0" brushRef="#br0" timeOffset="0.05">49 352 7443,'0'0'7428,"40"10"-7316,0-10-112,3 0-1313,5 0-2384,-8-12-1474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0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5699,'0'0'9780,"-110"103"-9108,100-60-95,4 3-241,6-5-304,0-5 144,0-7-176,0-3-16,19-4-913,8-8-1744,2-6-2113,6-8-1793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7139,'0'0'9218,"-28"5"-8746,10-3-339,5 0-27,1 0 0,-1 0 1,0 1-1,-17 7 0,24-7-53,0-1 0,1 1-1,0 1 1,0-1 0,0 0 0,0 1 0,0 0 0,1 0 0,0 1 0,0-1 0,0 1 0,0 0-1,1 0 1,-1 0 0,-2 7 0,-4 13 162,1 0 0,0 0 0,2 0 0,1 1 0,-4 51 0,6-10-89,6 78 0,-1-123-72,2 1 0,0-1-1,2 0 1,0 0 0,1-1 0,1 0-1,16 31 1,-18-41-288,1-1 0,1 0 0,0 0 0,0-1 0,1 1-1,17 14 1,-19-19-353,0 0 1,0-1-1,1 0 0,0 0 0,0 0 0,0-1 0,0 0 0,0-1 0,1 0 0,-1 0 0,12 2 0,21-3-5199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81 326 7796,'0'0'7318,"-11"16"-6529,-34 59 1,40-66-653,1 1 0,1-1 0,0 1 0,0 0 0,1 0 1,0 0-1,0 0 0,1 1 0,1-1 0,1 16 0,-1-7 1,0-19-39,3-5 400,68-80 752,-70 84-1251,-1 1 0,1-1 0,-1 1 0,1-1 1,-1 1-1,1 0 0,0-1 0,-1 1 0,1 0 0,0-1 0,-1 1 0,1 0 1,-1 0-1,1 0 0,0-1 0,0 1 0,-1 0 0,1 0 0,0 0 0,-1 0 1,1 0-1,0 0 0,-1 0 0,1 0 0,0 1 0,-1-1 0,1 0 1,0 0-1,-1 1 0,1-1 0,0 0 0,-1 1 0,1-1 0,-1 0 0,1 1 1,-1-1-1,1 1 0,-1-1 0,1 1 0,-1-1 0,1 1 0,-1-1 0,0 1 1,1 0-1,-1-1 0,0 1 0,1 1 0,14 31-166,-14-32 158,9 32-1121,9 22-5546,-11-40 1614</inkml:trace>
  <inkml:trace contextRef="#ctx0" brushRef="#br0" timeOffset="1">124 1 7796,'0'0'8083,"64"70"-7506,-40 11 47,-5 16-48,-14 1-304,-5 3-176,0-4-96,-34-6-48,-15-4-1216,-15 2-3378,-19-3-4819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448 117 6547,'0'0'5269,"-26"-20"-3652,26 20-1617,-35-26 340,-47-27 0,77 51-298,0-1 0,-1 1 0,1 0-1,0 0 1,-1 0 0,0 1 0,1 0 0,-1 0-1,0 0 1,1 1 0,-1 0 0,0 0 0,0 0 0,-5 2-1,1 1 52,1-1 0,1 2 0,-1 0 0,0 0 0,-13 9 0,18-11-67,-9 6 109,0 1 0,1 0-1,-1 1 1,2 1 0,0 0-1,0 0 1,-15 22 0,21-27-101,2 0 1,-1 0-1,0 0 1,1 0-1,0 1 1,1-1 0,-1 1-1,1 0 1,0-1-1,1 1 1,0 0 0,0 0-1,1 0 1,-1 0-1,1 1 1,1-1-1,-1 0 1,1 0 0,3 10-1,-2-14-26,-1 0-1,1 1 1,0-1-1,0 0 1,1 0 0,-1 0-1,0 0 1,1 0-1,0 0 1,0-1-1,0 0 1,0 1 0,0-1-1,0 0 1,0 0-1,1-1 1,-1 1-1,1-1 1,6 2 0,4 1 23,1-1 1,0 0-1,24 1 1,-19-3-5,0-1 1,1 0 0,-1-2 0,0 0-1,0-2 1,23-6 0,-34 7 27,1 0 0,0-1 0,-1 0 0,1 0 0,-1-1-1,-1-1 1,1 1 0,-1-1 0,0-1 0,0 0 0,0 0 0,-1 0 0,11-16 0,-16 20 66,0 0 0,0-1 0,-1 1 0,1-1 0,-1 1 0,0-1 0,0 1 0,0-1 0,-1 0 0,1 0 0,-1 1 0,0-1 0,0-5 0,0 8-102,-1 1-1,1 0 1,-1-1 0,1 1 0,-1 0-1,1-1 1,-1 1 0,1 0 0,-1 0-1,1 0 1,-1-1 0,1 1 0,-1 0 0,1 0-1,-1 0 1,0 0 0,1 0 0,-1 0-1,1 0 1,-1 0 0,1 0 0,-1 0-1,0 0 1,1 0 0,-1 1 0,1-1-1,-1 0 1,1 0 0,-1 1 0,-2 0-16,1 1 1,0-1-1,0 0 1,0 1-1,0 0 1,0-1-1,0 1 1,0 0-1,0 0 1,1 0-1,-1 0 1,1 0-1,-1 0 1,1 1 0,0-1-1,0 0 1,-1 5-1,-1 3-2,0 0 0,1-1 0,-2 14-1,3-12 10,0 1 0,0 0-1,3 18 1,-2-25-11,1-1 0,0 0 0,0 0 1,0 0-1,0 0 0,1 0 0,-1-1 0,1 1 0,0 0 0,1-1 1,-1 1-1,0-1 0,6 6 0,1-1-44,1-1 1,0 0-1,0-1 0,0 0 0,1 0 1,-1-1-1,1 0 0,1-1 0,-1-1 1,1 1-1,-1-2 0,13 2 0,22 1-1882,81-2-1,-95-3 496,-27 0 1186,2 1-464,1-1 1,0 0-1,-1-1 0,1 1 1,-1-2-1,1 1 1,-1-1-1,1 0 0,13-6 1,15-20-4763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7363,'0'0'8868,"-54"19"-7955,102-14-561,11-3-224,8-2-128,3 0-544,-6 0-1729,-14 0-1025,-15 0-1392,-24 12-112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4706,'0'0'11045,"0"12"-10485,38-12-95,15 0-417,14 0-48,8-7-2738,-3-8-2768,-3 1-3074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 9828,'0'0'5939,"27"-4"-5341,-3 0-423,0 1 0,43-1 0,-64 5-152,1-1-1,0 1 0,0 0 0,0 0 1,-1 0-1,1 0 0,-1 0 0,1 1 1,-1 0-1,1 0 0,-1 0 0,0 0 0,0 0 1,0 1-1,0-1 0,4 5 0,-2 1 52,1-1-1,-2 1 0,1 0 1,6 15-1,-10-19-44,6 14 94,-2 1-1,0 0 0,-1 0 1,-1 0-1,-1 1 1,-1-1-1,-2 33 1,1-50-110,0 5 32,0 0 0,-1-1 0,1 1 0,-2 0 1,1-1-1,-1 1 0,0-1 0,0 1 1,-1-1-1,0 0 0,0 0 0,0 0 1,-1-1-1,1 1 0,-2-1 0,1 0 1,0 0-1,-1 0 0,0 0 0,0-1 1,-1 0-1,-7 5 0,-8 4 316,1-2 0,-2 0 0,0-1-1,0-1 1,0-1 0,-1-1 0,-27 4 0,69-7 1382,18-2-1715,79-1 146,102-1-60,-158-3-84,95-17-1,-141 18-140,-8 1-34,1 0 0,-1 0 0,0-1 0,1 1 0,-1-1 1,0-1-1,0 1 0,0-1 0,-1 0 0,9-6 0,-29 32-13728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7716,'0'0'3310,"0"29"-1682,3 185 442,-3-160-1386,-1-27-174,1 1 0,1-1 0,10 47 0,-11-73-492,0-1-1,0 1 1,1-1 0,-1 0 0,0 1-1,1-1 1,-1 1 0,0-1 0,1 1-1,-1-1 1,0 0 0,1 1 0,-1-1-1,1 0 1,-1 1 0,1-1 0,-1 0-1,1 0 1,-1 0 0,1 1 0,-1-1-1,1 0 1,-1 0 0,1 0-1,-1 0 1,1 0 0,-1 0 0,1 0-1,-1 0 1,1 0 0,-1 0 0,1 0-1,0 0 1,-1 0 0,1-1 0,-1 1-1,1 0 1,21-10 562,10-10-106,-18 10-436,0 1-1,1 0 1,0 1 0,1 0 0,-1 2 0,2-1-1,28-6 1,-25 10-35,-1 1-1,0 0 1,1 2-1,-1 0 1,28 4-1,-36-2-8,-1 0-1,0 1 0,0 0 0,0 1 0,0 0 0,0 0 1,-1 1-1,1 0 0,-1 1 0,-1 0 0,12 10 1,-13-9-6,0 0 0,0 0 0,-1 0 1,0 1-1,-1 0 0,0 0 1,0 1-1,4 10 0,-6-13 11,-1 0 0,0 0 1,0 1-1,-1-1 0,0 1 0,0 0 0,0-1 0,-1 1 0,0 0 0,0-1 0,-1 1 0,-3 12 0,3-16 3,0 1 0,-1-1 0,0 0 0,1 1 0,-1-1-1,-1 0 1,1 0 0,0 0 0,-1-1 0,1 1 0,-1 0 0,0-1-1,0 0 1,0 0 0,0 0 0,0 0 0,-6 3 0,-5 1 24,-1 0 0,-27 6 0,5-4 140,1-2-1,-2-1 0,1-2 1,0-2-1,-50-4 1,83 3-154,-1-1 0,0 1 1,1-1-1,-1 0 0,1 0 0,-1 0 1,1 0-1,-1-1 0,1 0 1,0 0-1,0 0 0,0-1 0,0 1 1,0-1-1,0 0 0,1 0 1,0 0-1,-1 0 0,1-1 0,0 1 1,0-1-1,1 0 0,-1 0 1,1 0-1,0 0 0,0 0 0,0-1 1,1 1-1,0-1 0,-1 1 1,1-1-1,0-7 0,0 8-123,1 0 0,-1-1 0,1 1 0,0 0 0,1 0 0,-1 0 0,1 0 0,-1 0 0,1 0 0,0 0 0,1 0 0,-1 0 0,1 0 0,0 0 0,0 0 0,0 1 0,0-1 0,0 1 0,1 0 0,0 0 0,4-5 0,0 3-496,1 0 0,0 0 1,0 1-1,1-1 0,-1 2 1,1-1-1,0 1 1,17-3-1,54-10-6644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9396,'0'0'8324,"120"-2"-8324,-61-8 0,5 3-352,3 0-2177,-8 7-1665,-11 0-928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1617,'0'0'15831,"-14"33"-14919,46-28-511,14-5-353,21 0-96,15-5-2081,15-16-2658,2-3-2320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9188,'0'0'5699,"27"-15"-4034,95-45-836,-115 58-758,0-1 1,0 1-1,1 0 0,-1 1 0,0 0 0,1 0 1,-1 0-1,1 1 0,-1 0 0,1 1 0,-1-1 0,1 1 1,-1 1-1,0 0 0,0 0 0,1 0 0,-1 1 0,-1 0 1,1 0-1,0 0 0,-1 1 0,10 8 0,-8-5 1,0 0-1,0 0 0,-1 1 1,-1 1-1,1-1 0,-1 1 1,-1 0-1,1 0 0,-2 0 1,1 1-1,-1 0 0,-1 0 1,5 17-1,-5-9-4,-1-1 0,0 1 1,-1-1-1,-1 1 0,0-1 0,-2 1 0,-3 21 0,2-26 15,0-1-1,-1 0 0,-1 0 0,1-1 0,-2 1 0,0-1 1,0 0-1,-1-1 0,0 1 0,-15 15 0,7-12 214,0-1 0,0 0 1,-1-1-1,0-1 0,-1-1 0,-1 0 0,-36 14 0,117-24 1802,119-29-1692,-48 7-282,-37 11-32,49-8 88,-137 15-631,-10 2-1082,-9 1-618,-8 2 578,1 1 0,-1 1 0,1 0 0,-30 10 0,-54 20-5502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115 349 1697,'0'0'13867,"-19"-20"-12775,-5-4-638,-28-37 1,49 57-415,1 0-1,-1 0 1,1 0-1,0 0 1,1 0-1,-1 0 1,1 0-1,0-1 1,0 1-1,0 0 1,1-1-1,-1 1 1,1-1-1,0 1 1,0-1-1,1 1 1,-1-1-1,1 1 1,0 0-1,0-1 1,1 1-1,-1 0 1,1 0-1,4-8 0,-2 4-8,1 0 0,-1 1 0,2-1-1,-1 1 1,1 0 0,0 0-1,0 1 1,1-1 0,0 1-1,0 1 1,0-1 0,1 1-1,0 1 1,0 0 0,14-6-1,-7 4-25,1 1-1,-1 1 1,0 1-1,1 0 1,0 1-1,0 1 0,-1 0 1,21 2-1,-29 0-4,1 0 0,0 0-1,-1 1 1,0 0-1,1 0 1,-1 1-1,0 0 1,0 0 0,-1 1-1,1 0 1,11 8-1,-9-4 0,-1 0 1,0 0-1,0 1 0,-1 0 0,0 0 1,0 0-1,6 14 0,-3-4 0,-2 1 0,0 1 0,-1-1 0,-1 1 0,-1 0 1,-1 1-1,3 42 0,-7-61 1,2 21 87,-2 0 1,-5 43-1,4-60-60,0 0 0,-1 0 0,0 0 0,-1-1 0,1 1 0,-1-1 0,0 1 0,-1-1 0,1 0 0,-1-1 0,-1 1 0,1-1 0,-10 10 0,14-15-25,-5 3 513,4-12 393,1 2-792,1 0 0,0 0 0,0 0 0,1 0 0,0 1 0,0-1 1,1 1-1,0 0 0,4-8 0,39-55-49,-37 57-47,28-37 0,56-59-1,-72 86-4,1 2-1,1 0 1,1 1 0,45-26-1,-66 43-19,1 0-1,0 0 0,0 0 0,0 1 1,0 0-1,0-1 0,0 1 1,0 1-1,0-1 0,8 0 1,-10 1 0,0 1 0,0-1 0,-1 1 1,1-1-1,0 1 0,0 0 0,0-1 1,-1 1-1,1 0 0,-1 0 0,1 0 1,0 0-1,-1 1 0,0-1 0,1 0 1,-1 1-1,0-1 0,0 1 0,1-1 1,-1 1-1,0-1 0,-1 1 0,1 0 1,1 2-1,6 18-55,0-1 0,-2 1 0,6 38 0,2 72 225,1 8-1871,-11-119 494,1 0 0,1 1 0,0-2 0,12 27 0,11 4-4788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2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39 784,'0'0'4426,"-5"-1"-3783,-25-1 1717,-48 0-1,50 2-1080,27 0-556,4 0-118,524 2 1266,564-4 23,-1083 2-1882,131-5 461,-136 5-444,1 0 50,0 0 0,-1-1 0,1 0 0,0 1 0,7-4 0,-10 4 24,0-1 0,0 1 0,-1-1 0,1 1 0,0-1 0,0 0 0,-1 1 0,1-1 0,-1 0 0,1 0 0,-1 1 0,1-1 0,-1 0 0,1 0 0,-1 0 0,1 0 0,-1 0 0,0 1 0,0-1 0,0 0 0,1 0 0,-1 0 0,0 0 0,0 0 0,0 0 0,0-1 0,0 2-92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14 355 7812,'0'0'6709,"3"23"-5754,-1-2-735,14 148 1057,-13 0 135,-3-142-1231,0-27-169,0 0 0,0 1 0,0-1 0,0 0-1,0 0 1,0 0 0,-1 0 0,1 0 0,0 0 0,0 0 0,0 1 0,0-1 0,0 0 0,-1 0 0,1 0 0,0 0-1,0 0 1,0 0 0,0 0 0,0 0 0,-1 0 0,1 0 0,0 0 0,0 0 0,0 0 0,0 0 0,-1 0 0,1 0-1,0 0 1,0 0 0,0 0 0,0 0 0,-1 0 0,1 0 0,0 0 0,0-1 0,0 1 0,0 0 0,0 0 0,-1 0 0,1 0-1,0 0 1,0 0 0,0 0 0,0-1 0,0 1 0,-3-2 78,1 0 1,0 0-1,0 0 0,1 0 1,-1 0-1,0-1 0,1 1 1,-1 0-1,1-1 0,0 0 0,0 1 1,0-1-1,0 0 0,0 1 1,0-6-1,-5-46 306,6 52-367,-1-20 158,1 1 0,5-41 1,-3 51-165,0 0 0,1 1 0,1-1 0,-1 1 1,2 0-1,-1 0 0,10-14 0,-7 13-21,1 0 1,0 1-1,0 0 0,1 1 0,0 0 0,1 0 0,0 1 1,1 0-1,-1 1 0,1 0 0,1 1 0,-1 0 0,1 1 0,0 0 1,1 1-1,-1 0 0,1 1 0,-1 0 0,1 1 0,0 1 1,0 0-1,0 1 0,0 0 0,0 1 0,14 2 0,-19-1-8,0 0 0,0 0 0,0 1 0,-1 0-1,1 1 1,-1 0 0,0 0 0,0 0 0,0 1 0,0 0-1,-1 0 1,0 1 0,0 0 0,0 0 0,6 9 0,-5-5 1,0 0 1,-1 1 0,0 0-1,0 1 1,-1 0 0,-1-1 0,0 1-1,0 1 1,2 17 0,-2 5-198,-1 0-1,-2 46 1,-2-63-750,-1 1 0,-1-1 0,-6 25 0,-10 28-8349,13-48 1935</inkml:trace>
  <inkml:trace contextRef="#ctx0" brushRef="#br0" timeOffset="1">787 1 7395,'0'0'6884,"158"156"-5108,-121-69-431,-10 16 80,-8 13-977,-11 11-256,-8 1-192,-3-3-64,-37-9-640,-16-11-3538,-11-8-3762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5955,'0'0'9948,"0"8"-9510,-1 81 455,4 137 1007,-2-211-1858,0-1 0,1 0-1,1 0 1,1 0 0,0-1-1,0 1 1,1-1 0,1 0 0,0 0-1,13 18 1,-16-28-34,-1 0 0,1 0 0,0-1-1,0 1 1,0-1 0,1 0 0,-1 0 0,0 0 0,1 0-1,-1-1 1,1 0 0,0 1 0,0-1 0,-1 0 0,1-1 0,0 1-1,0-1 1,0 1 0,0-1 0,6-1 0,-5 1 0,1-1 1,-1 0 0,0 0-1,0 0 1,0-1-1,1 1 1,-1-1 0,-1 0-1,1-1 1,0 1 0,0-1-1,-1 0 1,7-6-1,-5 3 12,-1 0 0,1 0-1,-1-1 1,-1 0-1,8-13 1,-12 20-31,1 0 0,0 0 1,-1 1-1,1-1 0,0 0 1,0 1-1,-1-1 0,1 1 1,-1-1-1,1 1 0,0-1 1,-1 1-1,1-1 0,-1 1 1,1-1-1,-1 1 0,1 1 1,7 6 6,1 1 0,0-1 0,0 0 0,1-1 0,0 0 0,0-1 0,0 0 0,1 0 0,0-1 0,0-1 0,0 0 0,1 0 1,21 3-1,0-2 32,1-1 1,0-2-1,58-5 0,-87 3-21,-1 0-1,1-1 0,-1 1 0,1-1 1,-1 0-1,0-1 0,0 1 0,1-1 1,-1 0-1,0 0 0,6-4 0,-8 4-2,0 0 0,0 0 1,0 0-1,0 0 0,0 0 0,-1-1 0,1 1 0,-1-1 0,1 1 0,-1-1 0,0 1 0,0-1 0,0 0 0,0 0 0,-1 1 0,1-1 0,-1 0 0,0-5 0,1-9 51,-2-1-1,-1 1 0,0 0 0,-1-1 0,-1 1 0,0 0 0,-1 1 0,-1-1 1,-1 1-1,0 0 0,-1 1 0,-1 0 0,-11-16 0,13 22 2,1 0 0,-1 0 1,0 1-1,-1 0 0,-12-11 0,16 16-44,-1 0-1,1 0 1,-1 0-1,0 1 1,1 0-1,-1 0 1,0 0 0,0 0-1,-1 1 1,1 0-1,0 0 1,0 0 0,-8 1-1,3 0-12,1 0 1,-1 1-1,1 1 0,-1-1 0,1 1 1,-1 1-1,1 0 0,0 0 0,-11 7 1,14-7-164,0 1 1,1-1 0,-1 1 0,1 1 0,0-1 0,0 1-1,0 0 1,1 0 0,-1 1 0,1-1 0,0 1 0,1 0 0,-6 11-1,8-14-237,-1 1 0,1-1 0,-1 1 0,1 0 0,0 0 0,0 0 0,1-1 0,-1 1 0,1 0 0,0 0 0,0 0-1,0 0 1,1 0 0,-1 0 0,1 0 0,0-1 0,0 1 0,0 0 0,0 0 0,1-1 0,0 1 0,-1-1 0,1 1 0,1-1 0,-1 0-1,3 4 1,36 22-5428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1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67 6851,'0'0'2054,"-24"-11"235,-77-32-453,94 40-1626,0 1 0,-1 0-1,1 0 1,0 1 0,-13-1 0,17 2-141,1 0 1,0 0-1,0 0 1,-1 0-1,1 1 1,0-1-1,0 1 0,0 0 1,0-1-1,0 1 1,0 0-1,0 0 0,0 0 1,-2 2-1,2 0-26,-1 0 0,1 0 0,0 0 0,0 0 0,0 1 0,1-1 0,-1 0 0,1 1 0,0-1 0,0 1 0,0 0 0,1-1 0,-1 1 0,1 0 0,0 0-1,0-1 1,0 7 0,0-5-35,0 1-1,0-1 0,1 1 0,-1-1 0,1 1 0,0-1 0,1 1 1,-1-1-1,1 0 0,3 6 0,-3-8 0,1 1 0,0-1 0,0 1 0,0-1 0,0 0 0,1 0 0,-1-1 0,1 1 0,0-1 0,-1 1 0,1-1 0,0 0 0,5 1-1,2 1 24,0-1 0,1 0 0,0-1 0,-1 0 0,1-1 0,0 0 0,18-2 0,-25 1 3,-4 0 14,0-1 0,-1 1 0,1 0 0,-1-1 0,1 1 0,0-1 0,-1 1 0,1-1 0,-1 0 0,1 1 0,-1-1 0,1 1 0,-1-1 0,0 0 0,1 1 0,-1-1 0,0 0 0,0 0 0,1 1 0,-1-1 0,0 0 0,0 0 0,0 1 0,0-1 0,0 0 0,0 0 0,0 1 0,0-2 0,0 0 566,1 8-152,0-1-364,63 391 605,-62-380-721,6 38 64,-3 0-1,-2 98 0,-3-149-36,-1 0 0,1 0 0,-1 0-1,0 0 1,0 0 0,0 0-1,0 0 1,0-1 0,0 1 0,-1 0-1,1-1 1,-1 1 0,0-1-1,0 1 1,0-1 0,0 0-1,0 0 1,-1 0 0,1 0 0,-1 0-1,1 0 1,-1-1 0,1 1-1,-1-1 1,0 0 0,0 1 0,0-1-1,0-1 1,0 1 0,0 0-1,0-1 1,0 0 0,0 1-1,0-1 1,0 0 0,0-1 0,0 1-1,0-1 1,0 1 0,0-1-1,0 0 1,0 0 0,0 0 0,-3-2-1,2 1 15,-1-1 0,1 1 0,0-1 0,0 0 0,0-1 0,0 1 0,1-1 0,-1 0 0,1 1 0,0-1 0,0-1 0,1 1 0,-1 0 0,1-1 0,0 1 0,0-1 0,-2-5 0,0-5 9,0 0 0,0 0-1,1 0 1,0-23 0,2 24-76,-1-9 76,1 0 0,4-44 0,-2 61-140,0 1 0,0-1 0,0 0-1,1 0 1,0 1 0,0-1 0,0 1-1,1 0 1,0-1 0,0 1 0,0 0-1,1 1 1,0-1 0,-1 1 0,2-1-1,6-5 1,-3 5-597,1-1 0,0 1 0,0 1 0,16-7 0,48-8-5454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293 157 2625,'0'0'5766,"-5"-21"-4459,-19-65-203,23 83-1056,0 0 0,-1 0 1,1 0-1,-1 1 0,1-1 0,-1 1 0,0-1 0,0 1 0,0 0 0,0-1 0,-1 1 0,1 0 1,0 0-1,-1 1 0,0-1 0,1 1 0,-1-1 0,-4-1 0,1 2 46,0-1 0,0 1 0,-1 0 0,1 1 0,0-1 0,-8 2 1,5-1 66,3 0-118,-1 0 0,1 0-1,-1 1 1,0 0-1,1 0 1,-1 0 0,1 1-1,0 0 1,-1 1-1,1-1 1,0 1 0,0 0-1,1 0 1,-1 1-1,1 0 1,-1 0 0,1 0-1,1 1 1,-1 0-1,0 0 1,1 0 0,0 0-1,0 1 1,1-1-1,0 1 1,0 0 0,0 0-1,0 0 1,1 0-1,-2 9 1,3-8-28,0-1 1,0 1-1,1-1 0,-1 1 0,1 0 1,1-1-1,1 12 0,-1-15-9,0-1-1,-1 0 1,1 0-1,0 0 1,0 1-1,0-1 1,1 0-1,-1 0 0,0-1 1,1 1-1,-1 0 1,1 0-1,0-1 1,-1 1-1,1-1 1,0 1-1,0-1 1,0 0-1,0 0 1,0 0-1,1 0 1,-1 0-1,3 1 0,7 1 24,-1-1-1,1-1 1,-1 0-1,1 0 1,0-1-1,-1-1 1,1 0-1,-1 0 1,1-1-1,-1-1 1,0 0-1,0 0 1,0-1-1,15-7 1,-20 8 93,1-1 1,-1 1 0,0-1-1,0 0 1,0-1 0,-1 1 0,1-1-1,-1 0 1,0-1 0,-1 1-1,1-1 1,-1 0 0,0 0 0,0 0-1,-1-1 1,0 1 0,0-1-1,-1 0 1,0 0 0,0 0 0,0 0-1,-1 0 1,1-14 0,-1 35-131,0-1 0,1 1 0,0 0 0,1-1 1,1 1-1,0-1 0,0 0 0,2 0 0,0-1 1,0 1-1,1-1 0,0 0 0,16 17 0,69 73-4479,-69-79 2035,11 14-2363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0 688,'0'0'9946,"0"19"-9143,0 118 718,-2-97-757,1-26-414,0 1 0,1 0 0,4 28 0,-3-43-329,-1 1 0,1-1 1,-1 1-1,1-1 1,0 0-1,-1 1 0,1-1 1,0 1-1,-1-1 1,1 0-1,0 0 1,0 0-1,-1 1 0,1-1 1,0 0-1,0 0 1,-1 0-1,1 0 0,0 0 1,0 0-1,-1 0 1,1-1-1,1 1 0,18-3 607,7-9-176,-16 7-413,1 0-1,-1 1 0,1 0 1,0 1-1,0 0 0,13-1 1,-14 3-42,1 1 0,-1 0-1,0 1 1,1 0 0,-1 0 0,0 1 0,0 1 0,12 4 0,-15-3-2,-1-1 1,1 1 0,-1 0-1,0 1 1,0 0 0,0 0-1,0 1 1,-1-1 0,0 1-1,0 1 1,6 9 0,-9-12 10,0 1 0,0 0 0,-1 0 0,0 1 0,0-1 0,0 0 0,0 1 0,-1-1 0,0 1 0,0 9 0,0-12-2,-1 0 1,0 0 0,0 0-1,0 0 1,-1 0 0,1 0-1,-1-1 1,1 1 0,-1 0-1,0 0 1,0-1-1,0 1 1,-1 0 0,1-1-1,-1 1 1,1-1 0,-1 1-1,0-1 1,0 0 0,0 0-1,-3 3 1,-5 0 59,0 0 0,0-1 0,0 0 1,-1-1-1,0 0 0,1-1 0,-1 0 0,0 0 1,0-1-1,0-1 0,0 0 0,0 0 1,0-1-1,-14-3 0,20 2-62,0 1 0,1-1 0,-1 0 1,1-1-1,-1 1 0,1-1 0,0 0 0,0 0 0,0 0 0,0 0 1,1-1-1,0 1 0,-1-1 0,-2-4 0,-18-18-5338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5715,'0'0'9796,"91"-56"-9796,-32 54 0,8 2-48,0 0-928,-6 0-2242,-10 12-1168,-27 14-1072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4034,'0'0'8036,"139"-17"-7396,-69 5-512,7 3-128,11-6-1057,3-2-3377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1857,'0'0'5722,"2"-22"-4681,-1 5-822,-1 6-95,0 0 0,1 0-1,4-19 1,-3 25-60,-1 0 0,1 0 0,0 0 0,1 0-1,-1 1 1,1-1 0,0 0 0,0 1 0,0 0 0,0 0 0,1 0 0,0 0 0,4-3 0,7-4 319,1 0 1,0 1 0,0 1 0,24-10-1,-31 15-181,1 0 0,-1 1 0,1 1 0,0 0 0,0 0 0,-1 1 0,1 0 0,0 0 0,20 2-1,-26 0-183,-1 0 0,0 0 0,0 1 0,1-1-1,-1 1 1,0-1 0,0 1 0,0 0-1,-1 0 1,1 0 0,0 1 0,-1-1-1,1 0 1,-1 1 0,0 0 0,0 0-1,0-1 1,0 1 0,-1 0 0,1 1 0,2 5-1,2 7 16,-1 0 0,-1 1 0,3 19 0,-5-27 5,4 33 333,-3 0-1,-1 0 1,-4 54 0,-4-75 217,3-16-91,1-12 958,2-6-1360,0 1 1,1-1-1,0 1 0,1 0 0,1 0 1,-1-1-1,2 2 0,0-1 1,0 0-1,10-16 0,0 4-73,1-1-1,1 2 0,2 0 1,38-39-1,-47 53-7,1 0 0,0 1 0,0 0 0,1 1 0,0 0 1,0 1-1,0 0 0,1 1 0,0 0 0,0 1 0,1 0 0,-1 1 0,19-3 1,-27 6-21,0-1 0,1 1 0,-1 0 0,0 0 0,1 0 1,-1 1-1,0-1 0,0 1 0,1 0 0,-1 0 1,0 1-1,0-1 0,0 1 0,0 0 0,-1 0 1,1 0-1,0 1 0,-1-1 0,1 1 0,-1 0 0,0 0 1,0 0-1,0 0 0,-1 1 0,1-1 0,-1 1 1,4 5-1,-1 3 3,0-1 0,-1 1 0,0 0 0,-1 0 0,0 1 0,-1-1 1,0 0-1,0 16 0,-6 104-102,-3-55-393,-3 68-5535,10-79-570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5731,'0'0'7078,"0"29"-6476,0 199 1005,-1-169-991,-1-30-307,2 0 1,1-1-1,7 42 1,-7-63-284,0-1 0,1 0 1,0 0-1,0 0 0,1 0 1,0-1-1,0 1 0,0-1 0,0 0 1,1 1-1,0-2 0,0 1 1,0 0-1,1-1 0,0 0 1,10 7-1,-9-7-13,1-1 0,0 0 1,0 0-1,0 0 0,1-1 0,-1 0 0,0-1 1,1 0-1,0 0 0,-1-1 0,1 1 1,-1-2-1,13-1 0,-13 1 0,-1 0-1,1-1 1,-1 0-1,0-1 1,1 0-1,-1 1 1,0-2 0,-1 1-1,1-1 1,-1 0-1,1 0 1,-1 0-1,0-1 1,-1 0-1,1 0 1,-1 0 0,7-11-1,-4 4 9,0-1 0,-1 1-1,0-1 1,-1 0 0,0 0 0,-1-1-1,3-23 1,-5 47-52,0 0 0,1 0-1,-1 0 1,2 0 0,0 0-1,0-1 1,0 1 0,1-1 0,1 0-1,7 9 1,-7-12 33,1 0-1,0 0 1,0-1-1,1 0 1,0 0-1,0-1 1,0 0-1,0-1 1,1 1-1,-1-1 1,1-1-1,15 3 1,-4-2 21,0-2 0,0 0 1,0 0-1,33-5 0,-52 4 3,1-1-1,0 1 1,0 0-1,0-1 1,0 1 0,-1-1-1,1 0 1,0 0-1,0 0 1,-1 1 0,1-1-1,-1-1 1,1 1-1,-1 0 1,1 0 0,-1 0-1,0-1 1,1 1-1,-1-1 1,0 1 0,0-1-1,0 0 1,0 1 0,-1-1-1,1 0 1,0 1-1,0-4 1,1-4 197,-1 1 0,0-1 1,-1 0-1,-1-16 0,1 5 1,-1 5-178,-1-1 0,0 1 0,-1 0-1,-1 0 1,0 0 0,-1 0 0,-1 1 0,0-1-1,-1 1 1,-1 1 0,0 0 0,-1 0 0,0 0 0,-1 1-1,0 0 1,-22-18 0,28 26-59,0 0 0,-1 1 1,0 0-1,1 0 0,-1 0 0,0 0 0,-1 1 0,1 0 0,0 0 1,-1 1-1,1-1 0,-1 1 0,1 0 0,-1 0 0,0 1 1,1 0-1,-1 0 0,0 0 0,1 1 0,-1 0 0,0 0 1,1 0-1,-1 1 0,-6 2 0,4 0-305,1-1 0,1 1 0,-1 0 0,0 1 0,1-1 0,0 1 0,0 1 0,1-1 0,-1 1-1,1 0 1,0 0 0,1 1 0,-1-1 0,1 1 0,1 0 0,-5 11 0,5-9-1017,0 0 1,1 0-1,-2 17 1,2 25-5947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7411,'0'0'8228,"-22"6"-7446,-70 23-297,91-29-473,-1 1-1,1-1 0,0 1 0,-1-1 0,1 1 0,0 0 1,-1-1-1,1 1 0,0 0 0,0 0 0,0 0 0,0 0 0,0 0 1,0 0-1,0 0 0,0 1 0,0-1 0,0 0 0,1 0 1,-1 1-1,0-1 0,1 1 0,-1-1 0,1 0 0,0 1 1,-1-1-1,1 1 0,0-1 0,0 1 0,0-1 0,0 1 0,0-1 1,0 1-1,1 1 0,-1 5-7,1-7-1,-1 0 1,0 1-1,0-1 0,1 0 0,-1 1 1,1-1-1,-1 0 0,1 0 0,-1 0 0,1 0 1,0 1-1,0-1 0,-1 0 0,1 0 0,0 0 1,0-1-1,0 1 0,0 0 0,0 0 1,0 0-1,0-1 0,1 1 0,-1-1 0,0 1 1,0-1-1,1 1 0,-1-1 0,0 1 0,0-1 1,1 0-1,-1 0 0,0 0 0,2 0 0,8 1 29,0 0-1,0-1 0,11-2 0,-12 1-25,-6 1 38,1 0 0,-1-1-1,1 0 1,-1 0-1,0 0 1,1 0 0,-1-1-1,0 0 1,0 0-1,0 0 1,0 0 0,0-1-1,0 1 1,-1-1 0,1 0-1,-1 0 1,0 0-1,1-1 1,-2 1 0,1-1-1,0 1 1,-1-1-1,0 0 1,0 0 0,5-8 1178,-6 18-1397,0-2 249,33 117-171,-14-50 252,21 126 0,-33 73-10,-8-254-128,-1 1 1,-1-1-1,-1 0 1,0 0-1,-11 31 1,10-38 11,0 1-1,0-1 1,-1-1 0,0 1 0,-1-1-1,0 0 1,0 0 0,0 0 0,-1-1-1,-14 12 1,18-17-21,0 0 1,0 0-1,0-1 1,0 1-1,0 0 1,0-1-1,0 0 0,0 0 1,-1 0-1,1 0 1,0 0-1,-1-1 1,1 1-1,-1-1 0,1 0 1,0 0-1,-1-1 1,1 1-1,-1 0 1,1-1-1,0 0 0,-1 0 1,1 0-1,0 0 1,0-1-1,0 1 1,0-1-1,0 0 0,0 0 1,0 0-1,1 0 1,-1 0-1,0-1 1,1 1-1,0-1 0,0 1 1,-3-6-1,-1-3 10,0 0-1,1 0 1,1-1 0,0 1-1,1-1 1,0 0-1,-2-22 1,3 7-359,1 0-1,4-41 1,-3 61 60,1 0 0,1 0 0,-1 0 0,1 0 0,0 0 1,1 1-1,0-1 0,0 1 0,0 0 0,1 0 0,5-7 0,0 1-1020,2 1 0,-1 1 0,1 0 0,15-11 0,30-18-5735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8676,'0'0'5309,"26"5"-4437,6 1-637,44 15 0,-73-20-223,-1 0-1,0 0 1,1 0 0,-1 0 0,0 0-1,0 1 1,0-1 0,0 1-1,0-1 1,0 1 0,0 0-1,0 0 1,-1 0 0,1 0 0,-1 0-1,1 0 1,-1 0 0,0 0-1,0 1 1,0-1 0,0 0-1,0 1 1,-1-1 0,1 1-1,-1-1 1,1 1 0,-1-1 0,0 1-1,0-1 1,0 1 0,-1-1-1,0 5 1,1 5 34,0-5-13,0 0-1,0 0 0,0 0 0,-1 0 1,0 1-1,0-1 0,-1 0 1,0-1-1,-1 1 0,1 0 1,-1-1-1,0 1 0,-1-1 1,1 0-1,-1 0 0,-1 0 1,-8 9-1,0-2 380,0-1 0,-1 0 0,-1-1 0,0 0 0,-1-1 0,-22 11 1208,41-21-1177,17-2-376,0-1 0,0 0 0,0-2-1,24-8 1,19-4-75,-28 9-647,0 1 1,0 2 0,39 0 0,-72 5 439,1 0 0,-1 0 0,1 0 0,0 0 1,-1 1-1,1-1 0,-1 1 0,1-1 1,-1 1-1,1 0 0,3 2 0,-5-2 11,1 0-1,-1 1 0,0-1 0,0 1 0,0 0 0,0-1 1,0 1-1,0 0 0,0 0 0,0-1 0,-1 1 0,1 0 1,-1 0-1,1 0 0,-1 0 0,0 0 0,0 2 0,2 62-4784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 7027,'0'0'10469,"-32"-39"-10101,51 39-368,13 0 16,16 0-144,6 0-240,4 0-1489,-2 0-688,-10 0-1553,-19 10-1184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7283,'0'0'7929,"10"22"-7408,27 71 15,-36-89-489,0 0 0,0 0-1,0 1 1,-1-1 0,1 0 0,-1 0 0,0 0 0,0 0 0,-1 1 0,1-1 0,-1 0-1,0 0 1,0 0 0,0 0 0,-1 0 0,0 0 0,1 0 0,-1-1 0,-3 5 0,-1 2 114,-3 7 393,0-2-1,-2 1 1,-10 16 2772,41-31-2799,25-5-295,65-15 0,-25 4-239,-43 8-234,21-3-141,-21 8-5457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8356,'0'0'4754,"139"-43"-4114,-83 40-464,1-1-176,1 4-544,-10 0-2433,-18 0-2242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3570,'0'0'11989,"171"3"-11989,-83-3 0,14 0-2129,0 0-4578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43 453 4562,'0'0'4890,"-7"-22"-2531,-1 0-1809,2 8-297,1 1 0,1 0 0,1-1 0,0 0 0,0 0 0,1 0 0,1-25 0,1 28-49,0 0 0,1 0 1,0 0-1,1 0 0,4-14 0,-4 19-132,1 0 0,-1 0 1,1 1-1,0-1 0,0 1 0,1 0 1,0 0-1,0 0 0,0 0 1,9-8-1,-2 6-25,-1-1 0,2 2 0,-1-1 0,1 1 0,-1 1 0,1 0 0,1 1 0,-1 0 1,1 1-1,0 1 0,-1 0 0,1 0 0,0 1 0,0 1 0,0 0 0,14 2 0,-22-1-45,0 0 0,0 1 0,0-1-1,0 1 1,0 0 0,0 1 0,-1-1 0,1 1-1,-1 0 1,0 0 0,0 0 0,0 0-1,0 1 1,0 0 0,-1 0 0,1 0 0,-1 0-1,0 0 1,-1 1 0,1-1 0,2 8 0,3 4 9,-2 1 1,-1 0 0,0 0 0,5 35 0,-5-7 7,-2 0 1,-4 48 0,1-84-2,-1-1 1,0 1-1,-3 12 1,4-20 21,0 1 1,-1 0 0,1 0-1,-1-1 1,0 1 0,1-1 0,-1 1-1,0 0 1,0-1 0,0 1-1,0-1 1,0 0 0,-1 1 0,1-1-1,0 0 1,-1 0 0,1 0-1,0 0 1,-1 0 0,1 0 0,-1 0-1,0 0 1,-1 0 0,1-1 90,1 0 355,0-7 265,1-10-529,0 0 0,1 0 0,0 1 0,2-1-1,0 0 1,10-30 0,0 16-213,2 2 1,1 0-1,2 0 0,0 2 1,2 0-1,1 1 0,1 2 1,1 0-1,36-29 0,-51 46-12,1 0-1,0 0 0,0 1 1,0 0-1,1 1 0,0 0 0,0 0 1,1 1-1,-1 1 0,1-1 0,0 2 1,-1-1-1,1 2 0,21-2 0,-28 4 1,1-1 0,-1 1 0,0-1 0,0 1 0,0 0 0,-1 1 0,1-1 0,0 1 0,0-1 0,-1 1-1,1 1 1,-1-1 0,1 0 0,-1 1 0,0-1 0,0 1 0,0 0 0,-1 0 0,1 0 0,-1 1 0,1-1 0,-1 0-1,0 1 1,0 0 0,-1-1 0,3 6 0,2 10-27,0 0 1,-1 0-1,-1 0 0,2 26 0,1 40-1021,-7 113-1,0-178 666,-8 93-2837,-13-1-2104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2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11 177 976,'-10'-4'18575,"10"3"-18272,0-4-289,0 0 0,0 0 0,1 0 0,0 1 0,0-1 0,0 0 0,1 1 0,-1-1 0,1 1 0,0-1 0,1 1 0,-1 0 0,1 0 0,-1 0 0,1 0 0,1 0 0,-1 1-1,0-1 1,1 1 0,0 0 0,5-4 0,4-3-14,1 0-1,-1 2 1,2-1-1,-1 2 0,29-11 1,-34 15 1,0 0 0,0 1 0,1 0 1,-1 0-1,0 1 0,1 1 0,-1-1 0,1 2 0,-1-1 1,1 1-1,15 4 0,-19-3-10,0 1 0,0 0 1,-1 0-1,1 1 0,-1-1 0,1 1 0,-1 0 1,0 1-1,0-1 0,-1 1 0,0 0 1,1 0-1,-2 0 0,1 1 0,3 6 0,3 6 3,-1 2-1,0-1 0,8 27 0,-11-19 11,-1 0 0,0 1 0,-3-1 0,0 0 0,-2 30 0,0-54 3,1-1 0,-1 1 1,0-1-1,0 1 0,0-1 0,-1 1 1,1-1-1,-1 1 0,1-1 0,-1 1 1,0-1-1,0 0 0,0 1 0,0-1 1,0 0-1,-1 0 0,-2 4 1,4-6 17,0 0 0,0 1 0,0-1-1,-1 0 1,1 0 0,0 0 0,0 0 0,0 0 0,0 0 0,-1 1 0,1-1 0,0 0 0,0 0 0,0 0 0,-1 0 0,1 0 0,0 0 0,0 0 0,0 0 0,-1 0 0,1 0 0,0 0 0,0 0 0,0 0 0,-1 0 0,1 0 0,0 0 0,0 0 0,0 0 0,-1 0 0,1-1 0,0 1 0,0 0 0,0 0 0,-1 0 0,1 0 0,0 0 0,0 0 0,0-1 0,0 1 0,0 0 0,-1 0 0,1 0 0,0 0 0,0-1 0,0 1 0,0 0 0,0 0 0,0 0 0,0-1 0,0 1 0,0 0 0,0 0 0,0-1 0,-3-16 131,1 0 1,1 0 0,1-1-1,0 1 1,2 0 0,0 0 0,6-28-1,-3 30-150,1 0 0,1 0-1,0 1 1,0 0-1,2 0 1,-1 1-1,2 0 1,20-22-1,-21 25-5,1 1-1,0 0 0,1 0 0,0 2 0,0-1 0,0 1 0,1 1 0,0 0 0,0 1 0,26-8 0,-24 10-19,0 0-1,0 1 0,-1 1 0,1 0 0,24 2 0,-33-1 13,0 1-1,0 0 1,0 0 0,0 0 0,0 1-1,-1 0 1,1-1 0,0 2-1,-1-1 1,0 0 0,1 1 0,-1 0-1,0 0 1,0 0 0,-1 1-1,1-1 1,-1 1 0,5 6 0,-2 0-2,-1-1 1,0 1 0,-1 0 0,0 1 0,0-1 0,-1 1-1,-1 0 1,3 14 0,-2 11-186,-2 44 1,-1-57 20,-1 12-937,-10 51-1,6-51-2279,-2 51 1,7-86 3390,0 5-701,0 0 1,0 0 0,0 0 0,1 0-1,0 0 1,0 0 0,2 7-1,0-7-99,0 0-1,1 0 1,-1-1-1,1 1 1,0-1-1,6 6 0,-9-10 715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6339,'0'0'9108,"0"7"-8356,0 365 3706,0-348-4350,1-1 0,1 1 0,1 0 0,1-1 0,1 1-1,16 42 1,-17-57-95,0 0 0,0 0 0,1 0-1,0-1 1,1 1 0,0-1 0,0-1 0,1 1-1,0-1 1,0 0 0,1-1 0,-1 0 0,1 0-1,1 0 1,-1-1 0,1 0 0,0-1-1,19 7 1,-18-8-30,1-1 0,-1 0 0,0 0 0,1-1 0,0 0 0,-1-1 0,1 0 1,-1 0-1,1-1 0,-1-1 0,18-4 0,-19 3-4,-1 0 1,0-1 0,0 0 0,-1 0 0,1-1-1,-1 0 1,0 0 0,0 0 0,0-1-1,-1 0 1,0-1 0,0 1 0,-1-1 0,7-10-1,-5 4 30,0-1 0,-1 0-1,0-1 1,7-28-1,-10 33-36,-1 0 0,0 0 0,0 0-1,-1-1 1,-1 1 0,0-14 0,2 37 10,2 0 1,0-1 0,0 1 0,1-1-1,1 0 1,0 0 0,0-1 0,2 1 0,-1-1-1,15 15 1,-16-19 17,1 0-1,1 0 0,-1-1 1,1 0-1,0 0 0,0-1 1,1 0-1,-1-1 0,1 1 1,0-2-1,0 1 0,1-1 1,-1-1-1,1 0 0,14 2 1,-16-3 20,0-1 0,0 0 1,0 0-1,0-1 1,10-1-1,-16 1-6,0 1 0,1-1 0,-1 0-1,0 0 1,0 0 0,0 0 0,0-1 0,0 1 0,0 0-1,0-1 1,0 0 0,-1 1 0,1-1 0,0 0 0,-1 0-1,0 0 1,1 0 0,-1 0 0,0 0 0,0 0 0,1-4-1,2-7 53,-1-1 0,-1 1 0,-1 0 0,0-1 0,0 1 0,-2-20 0,0 0 57,0 16-103,0 0 0,-1 0-1,-1 1 1,-1-1 0,0 1 0,-1 0 0,0 0 0,-2 1 0,-12-24 0,15 31-21,-1 1-1,1-1 1,-1 1-1,-1 0 1,1 1 0,-1-1-1,0 1 1,-1 0 0,1 1-1,-1 0 1,-1 0 0,1 0-1,0 1 1,-1 0 0,0 0-1,0 1 1,0 0-1,-1 1 1,1-1 0,-13 0-1,13 2-86,0 1 0,0 0 0,1 0 0,-1 1 0,0 0 0,1 0 0,-1 1 0,0 0 0,1 0 0,0 1 0,-1 0 0,-7 5-1,7-3-294,1 0-1,0 0 0,0 1 1,1 0-1,-1 1 1,1-1-1,1 1 0,0 0 1,0 1-1,-7 11 0,7-9-755,1 0 0,-1 0 0,-4 19 0,1 29-4720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407 149 3522,'0'0'3844,"-8"-23"-1742,0 1-1552,0 0 0,-16-27-1,23 47-490,-1 0 1,0-1-1,1 1 0,-1 0 1,0 0-1,0 0 0,-1 0 1,1 0-1,0 1 0,-1-1 1,1 1-1,-1-1 0,1 1 1,-1 0-1,1 0 0,-6-1 1,2 1 82,-1 0 1,0 1-1,1-1 1,-14 3-1,2-2 149,6 1-159,1-1 0,0 1 0,-1 1 0,1 0 0,0 0 0,0 1 0,0 1 0,1 0 0,-1 0 0,1 1 0,0 0 0,0 1 0,0 0 1,1 1-1,0 0 0,0 0 0,1 1 0,0 0 0,0 0 0,1 1 0,-11 17 0,14-18-89,0-1-1,1 1 1,0 0-1,0 0 1,1 0 0,-3 14-1,4-17-33,1 0-1,-1 0 0,1 0 0,0 1 1,0-1-1,1 0 0,0 0 0,0 0 1,0 0-1,0 0 0,4 9 1,-2-10-5,0 1 0,1-1 0,0 0 0,0 0 0,0 0 1,0 0-1,0-1 0,1 0 0,-1 0 0,1 0 0,0 0 1,0-1-1,7 3 0,1 0 8,1 0 1,-1-1-1,1-1 0,17 2 1,1-2 60,51-4 0,-78 1-65,-1 0-1,0-1 0,0 0 1,1 1-1,-1-1 1,0-1-1,0 1 0,0-1 1,0 1-1,-1-1 1,1 0-1,0 0 0,-1-1 1,1 1-1,-1-1 0,5-5 1,-5 4 13,0 0 0,0 0 0,0-1 0,-1 1 0,0-1 0,0 0-1,0 1 1,0-1 0,-1 0 0,1 0 0,-2 0 0,1 0 0,0-7 0,-1 11-9,3-30 781,-2 1 0,-4-51 0,4 146-65,27 324-280,-26-275-244,-5 133 694,3-240-880,-1 0 0,0 0 1,0 0-1,0 0 0,-4 8 0,5-14 0,0 0-1,-1 0 1,1 0-1,-1 0 1,1 0-1,-1 0 1,1 0-1,-1 0 1,1 0 0,-1 0-1,0 0 1,0 0-1,1-1 1,-1 1-1,0 0 1,0-1-1,0 1 1,0 0-1,0-1 1,0 1-1,0-1 1,0 1 0,0-1-1,0 0 1,0 1-1,0-1 1,0 0-1,0 0 1,0 0-1,-1 0 1,1 0-1,0 0 1,0 0-1,0 0 1,0 0-1,0-1 1,0 1 0,0 0-1,0-1 1,0 1-1,-2-1 1,-1-2 39,1 1 1,0-1-1,0 1 1,0-1-1,0 0 1,0 0 0,1 0-1,-1 0 1,1 0-1,0-1 1,0 1-1,-3-8 1,-16-47 58,20 55-105,-5-20-70,1-1 0,0 0 1,2 0-1,1 0 0,1 0 1,1 0-1,4-37 0,-3 57-90,0 0-1,0 1 0,0-1 1,0 0-1,1 1 0,0-1 1,-1 1-1,1-1 0,0 1 1,1 0-1,-1 0 1,1 0-1,-1 0 0,1 0 1,0 1-1,0-1 0,0 1 1,0 0-1,0 0 0,8-4 1,-2 3-847,0-1 0,0 1-1,1 0 1,-1 1 0,1 0 0,0 1 0,11-1-1,30 1-5710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81 6355,'0'0'9007,"-2"-13"-8146,1-3-624,1 6-46,-1 0 0,-1 1 0,-3-13 0,-24 22 236,19 0 13,-7 0-152,1 0 0,-1 1-1,0 0 1,0 2 0,-19 4 0,32-5-294,0-1 0,0 1 1,0 0-1,0 0 0,0 0 1,0 0-1,1 1 0,-1-1 1,1 1-1,0 0 0,0 0 1,0 0-1,0 1 0,0-1 1,1 1-1,-1-1 0,1 1 1,0 0-1,0 0 0,1 0 1,-1 0-1,1 0 0,0 0 1,0 1-1,-1 5 0,1-2 13,0-1-1,0 0 1,1 1-1,0-1 0,0 0 1,1 0-1,2 11 1,-2-15-5,0-1 0,0 1 0,0 0 0,0-1 0,1 1 1,-1-1-1,1 1 0,0-1 0,0 0 0,-1 1 0,1-1 0,1 0 0,-1 0 1,0-1-1,1 1 0,-1 0 0,0-1 0,1 1 0,0-1 0,4 2 0,6 0 14,-1 1 0,1-2 0,-1 0 0,1 0 0,0-1 0,0-1 0,0 0 0,20-3 0,-31 3-8,1-1 0,-1 1-1,0-1 1,1 0-1,-1 1 1,0-1-1,0 0 1,0-1 0,0 1-1,0 0 1,0-1-1,0 1 1,0-1-1,0 1 1,-1-1 0,3-3-1,-1 1-3,0-1 1,0 1-1,-1-1 1,0 0-1,0 1 0,0-1 1,1-7-1,0-7 161,-1 0-1,0 1 1,-1-24-1,-1 40-121,0-20 426,0 21-397,0 1-253,2 0 208,-1 0 173,-1-16-275,0 16 6,0-1-70,0 0 155,0 0 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4370,'0'0'7587,"-1"-3"-6901,-4 153 1713,7-126-2142,0 0 1,2 0 0,9 36 0,3 16 434,-15-49-129,-1-26-480,23-3-5947,-3-8 832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3586,'0'0'6883,"-24"5"-6131,-3 1-373,-45 16 0,68-20-315,0 0 0,0 0 0,0 0 1,0 1-1,0 0 0,1-1 0,-1 1 0,1 1 0,0-1 1,0 0-1,0 1 0,0 0 0,0-1 0,1 1 1,0 0-1,0 0 0,0 1 0,-2 5 0,1 2 112,1-1 0,0 0 1,1 1-1,0-1 0,1 13 0,0-24-166,0 2 0,0-1 0,1 0 0,-1 0 0,0 0 0,0 0 0,0 0 0,1 1 0,-1-1 0,1 0 0,-1 0-1,1 0 1,-1 0 0,1 0 0,-1 0 0,1 0 0,0-1 0,0 1 0,0 0 0,-1 0 0,1 0 0,2 1 0,0-1 5,0 1 1,-1-1-1,1 0 1,0 0-1,1 0 0,-1 0 1,0-1-1,4 1 1,8 0 43,1 0 1,25-4 0,-31 3-26,-2-1-15,0-1-1,0 1 1,0-1 0,0-1-1,0 0 1,0 0 0,-1 0-1,1-1 1,9-6-1,-12 6 117,0 1 0,0-1-1,-1 0 1,1 0-1,-1 0 1,0-1-1,0 1 1,-1-1 0,1 0-1,-1 0 1,0-1-1,-1 1 1,5-12-1,-8 26 8,1 0-1,0 0 1,0 0-1,0-1 1,1 1-1,1 0 1,0 0-1,0-1 0,0 1 1,6 10-1,-1 0-982,1-1-1,0 0 1,2 0-1,18 25 1,9 3-3946,5-3-1960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5811,'0'0'8916,"145"-19"-8180,-68 7-720,-7 5-16,-17-1-1120,-10 6-1105,-22 2-1457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 5747,'0'0'10068,"3"-4"-8953,-1 1-992,11-12 212,-12 14-320,-1 1 0,1-1 0,0 1 0,-1-1 0,1 1 0,0-1 0,0 1 0,-1 0 0,1 0 0,0-1 0,0 1 0,0 0 0,0 0 0,-1 0 0,1 0 0,0 0 0,0 0 0,0 0 0,0 0 0,-1 0 0,1 0 0,0 0 0,0 1 0,0-1 0,-1 0 0,1 1 0,1-1 0,2 4 34,1-1 0,-1 0 0,0 1-1,0 0 1,-1 0 0,1 0 0,-1 0 0,0 1-1,0-1 1,0 1 0,0 0 0,-1 0 0,0 0-1,3 10 1,-1 0 32,0 0 0,-1 1 0,-1-1 0,0 20 0,0-6 67,-3 0 1,0 0 0,-2 0 0,-1 0-1,-1 0 1,-1-1 0,-16 41 0,-2-6 157,-39 111 353,57-150-591,0 0 0,2 0 0,0 1 0,2 0 0,1 37 1,3-48-48,-1-1 0,2 0 0,0 0 1,0 0-1,1 0 0,1 0 0,10 19 1,5 4 41,29 38-1,-4-5-37,-24-34 75,-2 1 1,-1 1 0,-2 1-1,-2 1 1,-1 0 0,-2 0-1,-2 1 1,-2 0 0,-1 1-1,0 73 1,-6-71-41,2 15 88,-4 0 0,-15 97 0,-101 389 306,115-531-729,0-1 0,1 1 0,1-1 0,0 1 1,1 0-1,0-1 0,3 22 0,-2-32 72,0 1 0,0 0-1,0-1 1,0 0-1,1 1 1,-1-1 0,1 0-1,0 1 1,-1-1 0,1 0-1,0 0 1,0 0-1,0-1 1,0 1 0,1 0-1,-1-1 1,0 1 0,1-1-1,-1 0 1,1 0 0,-1 0-1,1 0 1,4 0-1,6 3-1007,1-2 0,0 0 0,19 0 0,-28-2 844,73 1-4193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25 270 6883,'0'0'8356,"-3"31"-7620,-2 2-453,-10 158 920,14-153-952,2 172 707,-1-203-905,1 0-1,0 0 1,0 0 0,0-1 0,1 1-1,0 0 1,0-1 0,6 13 0,-8-19-30,0 0 0,0-1-1,0 1 1,0 0 0,0 0 0,0 0 0,0-1 0,0 1 0,0 0 0,0 0 0,0 0 0,0 0 0,0-1-1,0 1 1,0 0 0,0 0 0,1 0 0,-1 0 0,0-1 0,0 1 0,0 0 0,0 0 0,0 0 0,0 0 0,1 0-1,-1 0 1,0-1 0,0 1 0,0 0 0,0 0 0,1 0 0,-1 0 0,0 0 0,0 0 0,0 0 0,0 0-1,1 0 1,-1 0 0,0 0 0,0 0 0,0 0 0,1 0 0,-1 0 0,0 0 0,0 0 0,0 0 0,0 0-1,1 0 1,-1 0 0,0 0 0,0 0 0,0 0 0,0 1 0,1-1 0,-1 0 0,0 0 0,0 0 0,0 0-1,0 0 1,0 0 0,0 1 0,1-1 0,-1 0 0,0 0 0,0 0 0,3-18 540,-3 16-472,7-220 650,2-21-642,-5 203-74,2 1 0,1 0 1,2 1-1,16-42 0,-21 70-25,0 0 1,0 0-1,1 0 1,0 1-1,1-1 0,0 1 1,1 1-1,8-10 1,-12 15-160,0 0-1,1 1 1,-1-1 0,0 1 0,1 0 0,0 0 0,-1 0-1,1 1 1,0-1 0,0 1 0,0 0 0,0 0 0,0 0-1,1 1 1,-1-1 0,0 1 0,0 0 0,0 0 0,0 0 0,0 1-1,1 0 1,-1-1 0,0 2 0,4 0 0,-4 0-186,0 0 0,0-1 0,0 2 0,-1-1 0,1 0 0,-1 1 0,1-1 0,-1 1 0,0 0 1,0 0-1,0 0 0,0 1 0,-1-1 0,3 4 0,-1 0-463,-1-1 0,0 1 0,0 0 0,0 0 0,-1 0 0,0 0 0,2 12 0,-2 33-4992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1921,'0'0'13542,"27"65"-12838,18-65-463,14 0-241,2-5-497,4-14-3040,-4-5-3010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8340,'0'0'8388,"-152"171"-7044,141-97-127,5 3-657,4 0 144,2-9-560,0-8-96,10-12 1,23-12-49,4-5-1345,8-9-1200,6-10-3090,-11-12-2721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3554,'0'0'12683,"5"29"-11200,20 93-424,-13-27 126,-7-46-585,-5-49-586,0 1 0,0-1 0,1 0 0,-1 0 0,0 1-1,0-1 1,0 0 0,0 1 0,0-1 0,0 0 0,0 0 0,1 1 0,-1-1 0,0 0-1,0 0 1,0 1 0,1-1 0,-1 0 0,0 0 0,0 0 0,1 0 0,-1 1 0,0-1-1,0 0 1,1 0 0,-1 0 0,0 0 0,1 0 0,-1 0 0,0 0 0,0 0 0,1 0-1,-1 0 1,0 0 0,1 0 0,-1 0 0,0 0 0,0 0 0,1 0 0,-1 0 0,0 0-1,1 0 1,-1 0 0,0 0 0,0 0 0,1-1 0,-1 1 0,0 0 0,0 0-1,1 0 1,-1-1 0,0 1 0,0 0 0,0 0 0,1 0 0,-1-1 0,0 1 0,0-1-1,16-15 769,18-30 4,-21 28-647,0 0 0,1 0 0,1 2 0,1 0-1,21-18 1,-34 32-134,-1 0 0,1 0 1,0 0-1,0 1 0,0-1 0,0 1 0,0 0 0,1 0 0,-1 0 0,0 0 1,1 0-1,-1 1 0,0 0 0,1-1 0,-1 1 0,0 0 0,7 2 0,-6-1-8,0 0 0,0 1 0,0-1 0,0 1 0,-1 0 0,1 0 0,0 1 0,-1-1 0,0 1 0,0 0 0,0 0-1,5 5 1,-2 1-65,0-1 0,0 1 0,-1 0 0,0 1 0,0-1 0,-1 1 0,0 0 0,-1 0 0,-1 0 0,3 16 0,-1 40-2846,-7-24-3582,-2-26 53</inkml:trace>
  <inkml:trace contextRef="#ctx0" brushRef="#br0" timeOffset="1">658 0 9845,'0'0'7459,"163"12"-6819,-128 68 129,-5 18 63,-17 13-144,-13 7-95,0 0-385,-8-3-112,-27-7-96,0-9-224,-5-3-1473,-8-4-1809,-8-8-3121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3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361 162 80,'0'0'2105,"-27"-1"-616,-93-5-81,-54 3 3928,134 3-1465,44 0-3559,129 1 749,299-9 554,-86-18-996,125-8 318,-417 31-888,233-20 678,-286 23-692,-1 0 1,1-1-1,0 1 0,0 0 1,0 0-1,0-1 1,0 1-1,-1 0 0,1-1 1,0 1-1,0 0 0,-1-1 1,1 1-1,0-1 0,-1 0 1,1 1-1,0-1 1,-1 0-1,1 1 0,-1-1 1,1 0-1,-1 1 0,1-1 1,-1 0-1,0 0 0,1 0 1,-1 1-1,0-1 1,1 0-1,-1 0 0,0 0 1,0 0-1,0 0 0,0 0 1,0 1-1,0-1 0,0 0 1,0 0-1,0 0 1,-1 0-1,1 0 0,0 0 1,-1 1-1,1-1 0,0 0 1,-1-1-1,0 1-70,0-1 1,0 1-1,0 0 0,0-1 1,0 1-1,0 0 1,0-1-1,-1 1 0,1 0 1,0 0-1,-1 0 0,1 0 1,0 0-1,-1 0 0,0 1 1,1-1-1,-1 0 0,1 1 1,-4-1-1,-33-4-6707,17 5 349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4690,'0'0'9837,"1"-9"-9088,2-15-629,-3 24-118,0 0 1,1 0-1,-1 0 1,0 0-1,0 0 1,0 0-1,0 0 1,0 0-1,0 0 1,0 0-1,0 0 1,0 0-1,0 0 0,0 0 1,0 0-1,0 0 1,1 0-1,-1 0 1,0 0-1,0 0 1,0 0-1,0 0 1,0 0-1,0 0 1,0 0-1,0 0 1,0 0-1,0 0 1,0 0-1,0 0 0,0 0 1,0 0-1,0 0 1,1 0-1,-1 0 1,0 0-1,0-1 1,0 1-1,4 45 401,-1-2 222,3 254 2542,-7-197-2426,6-56-295,-5-43-230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 6723,'0'0'8740,"-18"-12"-8548,39 39-64,9 2 48,-1-5-176,6 0 0,2-2 0,9-6-704,-1-4-1537,0-7-2001,-7-5-336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12 4018,'0'0'12534,"10"-12"-12054,-31 36 0,-11 7 160,-5 8 97,-9 4-609,-10 3 16,-6 0-144,4-3-625,10-5-2992,13-4-5587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9124,'0'0'1705,"6"-21"-195,23-65 408,-27 84-1848,-1-1 0,1 1-1,-1-1 1,1 1 0,0-1 0,0 1-1,0 0 1,0 0 0,0 0 0,0 0-1,1 0 1,-1 1 0,1-1 0,-1 1-1,1-1 1,0 1 0,0 0-1,-1 0 1,1 0 0,0 0 0,0 1-1,0-1 1,0 1 0,0 0 0,0 0-1,0 0 1,0 0 0,0 0 0,0 1-1,0-1 1,0 1 0,0 0 0,-1 0-1,1 0 1,0 0 0,0 0-1,-1 1 1,1-1 0,-1 1 0,1-1-1,-1 1 1,4 4 0,3 5 14,-1 0 1,0 0-1,0 1 1,-1 0-1,-1 1 1,0 0-1,-1-1 1,0 2-1,-1-1 0,3 19 1,0 4 179,-2 0 0,1 68 0,-6-28 544,0-75-645,0-15 1117,2 5-1215,1 1-1,0-1 1,0 0-1,0 1 1,1-1-1,1 1 0,-1 0 1,1 0-1,9-10 1,4-4-61,40-38 1,-37 41 1,1 1 0,1 1-1,26-14 1,-39 25-6,1 0 0,0 0 0,1 1 0,-1 1 1,1 0-1,0 1 0,0 0 0,0 1 0,21-2 0,-28 4-5,0 1-1,0 0 1,-1 0-1,1 0 1,0 0-1,0 1 1,-1 0-1,1 0 1,-1 0-1,0 0 1,1 1-1,-1 0 1,0 0-1,0 0 1,-1 0-1,1 1 1,-1-1-1,0 1 1,0 0-1,0 0 1,0 0-1,0 0 1,-1 1 0,3 5-1,2 6-2,-1 0 0,0 1 0,-1 0 1,-1 0-1,4 28 0,-3 62-880,-4-70-2190,6 46 1,5-14-3774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5330,'0'0'9341,"15"-3"-8717,40-5 131,99 0 0,-136 8-630,39 0-22,-51 0-130,-33 0 13,1-1 37,9 1-26,0 0-1,-26 3 1,43-2 6,0-1 1,-1 1-1,1-1 0,-1 1 0,1-1 1,0 1-1,-1-1 0,1 1 0,0-1 1,0 1-1,-1-1 0,1 1 0,0-1 1,0 1-1,0 0 0,0-1 0,0 1 1,0-1-1,-1 1 0,2 0 0,-1-1 1,0 2-1,0 18 73,0-14-16,-3 73 668,-28 145 0,18-144-677,6-23-167,3 91 0,3-145-24,1-1-1,0 1 1,1-1-1,-1 1 0,0-1 1,1 0-1,-1 1 1,1-1-1,0 0 1,0 1-1,0-1 1,0 0-1,0 0 1,0 0-1,1 0 1,1 3-1,-1-3-308,1 0 0,-1-1 0,1 1 0,-1-1-1,1 1 1,0-1 0,0 0 0,-1 0 0,1 0 0,0 0 0,0 0-1,6 0 1,25 0-8133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4082,'0'0'10103,"6"-11"-8558,19-34-283,-16 33-50,-8 16-1265,-1-2 161,78 347 2054,-67-293-2046,0 2-4,3 65-1,-11-43-4415,-4-80 3785,0 1 0,0-1 0,0 1 0,0-1 0,1 0 0,-1 1 0,0-1 0,0 0 0,0 0 0,0 0 1,0 1-1,0-1 0,0 0 0,0 0 0,0-1 0,0 1 0,-2 0 0,0 0-1154,-15 0-3769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4514,'0'0'10237,"1"-7"-9589,-1 7-635,-1-1 0,1 0 0,0 1 0,0-1 1,0 0-1,0 1 0,0-1 0,0 0 0,1 1 0,-1-1 0,0 1 0,0-1 0,0 0 0,1 1 1,-1-1-1,0 1 0,1-1 0,-1 0 0,0 1 0,1-1 0,-1 1 0,1-1 0,-1 1 0,0 0 1,1-1-1,-1 1 0,1-1 0,0 1 0,-1 0 0,1-1 0,-1 1 0,1 0 0,0 0 0,-1-1 1,1 1-1,-1 0 0,1 0 0,0 0 0,-1 0 0,1 0 0,0 0 0,-1 0 0,1 0 1,0 0-1,-1 0 0,1 0 0,-1 1 0,1-1 0,0 0 0,-1 0 0,1 0 0,-1 1 0,1-1 1,0 0-1,-1 1 0,1-1 0,-1 1 0,1 0 0,8 6 127,0 1 1,0-1-1,8 12 0,-2-4 23,22 25 261,-14-15-120,52 43 0,-66-61-330,1-1 0,0 0 1,0 0-1,1-1 0,-1 0 0,1 0 0,0-1 0,0-1 0,20 4 0,12-4-2162,-15-3-2052,-14 0 365,-7 0-818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5442,'0'0'9397,"-65"20"-8725,31 28 209,-9 7-17,-3 3-512,-4-5 0,4-7-352,6-8-432,13-2-2273,11-2-3266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3730,'0'0'9113,"3"-18"-7926,-1 0-924,1 0-1,8-21 0,-10 37-221,0 0 1,0 0-1,0 0 0,0 0 0,1 0 0,-1 1 0,1-1 0,-1 0 0,1 1 0,0-1 0,0 1 0,-1-1 0,1 1 0,0 0 0,0 0 0,0 0 0,1 0 0,-1 0 0,0 0 0,0 1 0,0-1 0,1 1 0,-1-1 0,3 1 0,1 0 39,1 0 1,-1 0-1,0 0 0,0 1 0,0 0 1,10 3-1,-11-3-70,-1 1-1,0 0 1,0 0 0,-1 1-1,1-1 1,0 1 0,-1 0-1,1 0 1,-1 0 0,0 0-1,0 1 1,0-1 0,-1 1-1,1-1 1,2 6 0,2 5 15,-1 0 0,0 0 1,4 16-1,-3-2 50,-1 0 0,-1 0 0,-1 0 0,-2 1 0,-1-1 0,-1 1 0,-4 30 0,3-55 9,1-1-1,-1 1 0,0 0 1,0-1-1,-1 1 1,1-1-1,-1 1 1,1-1-1,-1 0 0,0 0 1,0 0-1,-1 0 1,1 0-1,-5 4 0,7-7-64,0 0 0,0 1-1,0-1 1,0 0-1,0 0 1,-1 1 0,1-1-1,0 0 1,0 0-1,0 1 1,-1-1 0,1 0-1,0 0 1,0 0-1,0 0 1,-1 1 0,1-1-1,0 0 1,0 0-1,-1 0 1,1 0 0,0 0-1,-1 0 1,1 0-1,0 0 1,0 0 0,-1 0-1,1 0 1,0 0-1,0 0 1,-1 0 0,1 0-1,0 0 1,-1 0-1,1 0 1,0 0 0,0 0-1,-1 0 1,1 0-1,0 0 1,0-1 0,-1 1-1,1 0 1,0 0-1,0 0 1,0 0 0,-1-1-1,1 1 1,0 0-1,0 0 1,0-1 0,0 1-1,-1 0 1,1-1-1,-2-17 470,2 17-481,0-16 34,0 1-1,0-1 1,2 1-1,0 0 0,1 0 1,1 0-1,8-25 0,-2 19-29,0 0-1,22-31 0,-25 42-13,1 0-1,0 1 0,1 0 1,0 1-1,1-1 0,13-9 1,-20 17 1,0 0 0,0 0 0,0 0 0,0 0 0,0 1 0,1-1 0,-1 1 0,1-1 0,-1 1 0,0 0 0,1 1-1,0-1 1,-1 1 0,1-1 0,0 1 0,-1 0 0,1 0 0,-1 1 0,1-1 0,0 1 0,-1 0 0,1 0 0,-1 0 0,0 0 0,1 1 0,-1-1 0,0 1 0,0 0 0,1 0 0,-2 0 0,1 0 0,4 4 0,2 4-4,-1-1 0,0 2 0,0-1 0,-1 1 0,-1 0 0,0 1 0,8 21 0,-1 5-35,-2 1 0,-1 1-1,5 49 1,-7-36-904,-6-43-77,0 0 0,1 0-1,4 11 1,-5-16-99,0-1-1,0 0 0,1 0 1,0 0-1,3 5 1,10 4-5978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8900,'0'0'2967,"25"0"-1647,-6-1-1132,-1 2-1,1 0 1,31 6-1,-47-6-161,0 0-1,0 0 0,0 0 1,0 1-1,0-1 1,-1 1-1,1 0 1,-1 0-1,1 0 1,-1 0-1,0 0 1,0 1-1,0-1 1,0 1-1,0-1 1,0 1-1,-1 0 1,1 0-1,0 3 1,1 3 96,0 1 1,0 0 0,-1-1-1,1 13 1,-2-13-8,2 10 177,-2 0 0,0 0 1,-1 1-1,-4 34 0,3-45-143,-1 0 1,0 0-1,-1 0 0,0 0 0,0-1 1,-1 1-1,0-1 0,-1 0 0,0 0 1,0 0-1,-12 13 0,6-11 85,0 1-1,0-2 1,-1 0 0,0 0-1,-1-1 1,0-1 0,0 0-1,-1 0 1,0-2-1,0 0 1,0 0 0,0-1-1,-19 2 1,136-16 1935,483-76-1657,-579 85-509,-2 1-6,-1 0 0,1-1 1,-1 0-1,1 0 0,7-4 1,-10 5-190,-18 0-2775,-87 0-4330,18 0 1631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2881,'0'0'7745,"-14"0"-6261,-41 0-303,44 1-141,12 1-670,14 1 0,359 2 2990,-217-7-2809,309 2 1807,-1551 0-367,1306 0-1957,488 7-31,-709-7-125,1 0-1,0 0 1,0-1 0,-1 1 0,1 0-1,0 0 1,0 0 0,0 0-1,-1 0 1,1 0 0,0 1 0,0-1-1,-1 0 1,1 0 0,0 0-1,-1 1 1,1-1 0,0 0 0,-1 1-1,1-1 1,1 1 0,-26 8-4047,-30 6-2399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4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82 3217,'0'0'5456,"-26"4"-3604,-85 13-313,40-7 1426,61-10 1839,871-17-3510,-804 14-1237,137-10 430,-175 9-323,-15 0-9,-11 0 20,-22-2-27,-1 2 1,0 1-1,-59 2 0,47 0-120,-546 1 191,954-30-203,-276 20 3,-22 4 88,-68 6-133,1 0 0,-1 0 0,0 0 0,1 0 0,-1 0 0,0 0 0,1 0 0,-1 0 0,1 0 0,-1 0 0,0 0 0,1 0 0,-1 0 0,0 0 0,1 0 1,-1 0-1,0-1 0,1 1 0,-1 0 0,0 0 0,1 0 0,-1-1 0,0 1 0,0 0 0,1 0 0,-1-1 0,0 1 0,0 0 0,1 0 0,-1-1 0,-15-1-4366,-26 10 75,-25 17-1600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254 124 3890,'0'0'7798,"-14"-5"-6942,9 4-790,0-1-6,0 0-1,-1 1 1,1 0 0,0 0-1,0 0 1,-1 1-1,-7-1 1,10 2-41,0 0 1,-1-1-1,1 1 1,0 1 0,-1-1-1,1 0 1,0 1-1,0-1 1,0 1-1,0 0 1,0 0-1,1 0 1,-1 1-1,1-1 1,-1 1-1,1-1 1,-3 5-1,-11 13 53,2 1 0,0 1 0,1 0-1,1 0 1,1 1 0,2 1 0,0 0 0,1 0 0,1 1-1,2 0 1,0 0 0,-1 43 0,6-61-67,0 1-1,0-1 1,1 1-1,0-1 1,0 0-1,1 1 1,0-1 0,0 0-1,1 0 1,-1 0-1,5 7 1,-2-7 7,0 0 0,1 0 0,-1-1 0,1 0 0,1 0 1,-1 0-1,1-1 0,0 0 0,11 6 0,0 0 14,1-2 0,0-1-1,0 0 1,1-1 0,0-1 0,0-1 0,22 2-1,-8-3 74,0-1 1,-1-2-1,57-5 0,-83 3 13,1 0 0,-1 0 0,1-1 0,-1 0 0,1 0 0,-1-1 0,0 0 0,0 0 0,0-1 0,-1 0 1,1 0-1,-1 0 0,0-1 0,0 0 0,-1 0 0,1 0 0,-1-1 0,0 0 0,0 0 0,-1 0 0,0-1 0,0 1 0,0-1 0,-1 0 0,0 0 0,-1 0 0,1-1 0,-1 1 0,1-13 0,-1 3 28,-1-1 0,0 1 0,-2-1-1,0 1 1,-1-1 0,-1 1-1,0 0 1,-1 0 0,-1 0-1,-1 1 1,0-1 0,-1 1-1,-10-15 1,-5-6-54,-2 1 0,-53-59 0,64 80-83,-1 1 0,-1 1 0,0 0 0,-1 1 0,0 0 0,-1 1 0,0 1 0,-26-10 1,33 16-11,-1 0 1,0 1-1,0 1 1,0 0-1,0 0 1,0 1-1,0 1 1,0 0-1,-1 0 1,-20 4-1,25-2-128,-1 0-1,1 0 1,0 0-1,0 1 1,0 0-1,1 1 1,-1 0-1,1 0 1,0 0-1,0 1 1,0-1-1,0 1 1,1 1-1,0-1 1,0 1 0,-7 10-1,8-9-499,0 1-1,1 0 1,-1-1-1,1 1 1,1 0-1,0 1 1,0-1 0,0 0-1,1 1 1,0 15-1,0 27-4766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 3201,'0'0'10645,"-15"-2"-10063,10 1-546,0 0 0,0 1 0,0-1 0,0 1 1,0 0-1,0 1 0,0-1 0,0 1 0,0 0 0,-9 3 0,11-1 4,0 0-1,0-1 1,0 1-1,1 0 0,-1 1 1,1-1-1,0 0 0,0 1 1,0 0-1,0-1 1,0 1-1,1 0 0,0 0 1,-1 4-1,-15 69 517,15-61-430,-8 60 525,4 0 0,4 114 0,3-177-660,-1-1 1,2 1-1,0-1 1,0 1-1,1-1 1,1 0-1,0 0 0,1-1 1,0 1-1,0-1 1,1 0-1,1 0 1,0-1-1,0 0 0,1 0 1,1-1-1,-1 1 1,17 12-1,-13-13-478,1 0 0,0-1-1,0-1 1,16 7 0,-19-10-611,1 0 0,0 0 1,14 2-1,14-2-4537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8740,'0'0'6702,"8"23"-5875,1 5-516,-2-8-96,-1-1 1,0 1-1,-2 0 0,0 0 1,0 22-1,-1 87 1400,-3-110-1410,0-19-181,1 1 1,-1-1 0,0 1 0,0-1 0,0 1-1,0-1 1,0 1 0,0-1 0,0 1 0,0-1-1,0 1 1,0-1 0,0 1 0,0-1-1,0 1 1,0-1 0,0 1 0,-1-1 0,1 0-1,0 1 1,0-1 0,0 1 0,-1-1-1,1 1 1,0-1 0,-1 0 0,1 1 0,0-1-1,-1 0 1,1 1 0,0-1 0,-1 0 0,1 0-1,-1 1 1,1-1 0,-1 0 0,1 0-1,-1 0 1,1 1 0,0-1 0,-1 0 0,1 0-1,-1 0 1,0 0 0,0 0 15,1 0-1,0-1 1,0 1 0,-1 0 0,1 0 0,0 0-1,0-1 1,0 1 0,-1 0 0,1 0 0,0-1 0,0 1-1,0 0 1,0 0 0,0-1 0,-1 1 0,1 0-1,0 0 1,0-1 0,0 1 0,0 0 0,0-1-1,0 1 1,0 0 0,0-1 0,0 1 0,0 0-1,0 0 1,0-1 0,0 1 0,0 0 0,1-1-1,-1 1 1,0-4 189,-1-4-184,1 0 0,0 0 0,1 0 0,-1 0 0,1 0 0,1 0 0,0 0 0,0 0 0,0 1 0,1-1 0,0 1 0,1-1 0,0 1 0,7-11 0,1 2-47,1 1-1,1 0 1,0 1 0,1 0-1,0 1 1,1 1 0,1 0 0,18-9-1,-23 15 1,-1 0 1,2 1-1,-1 0 0,0 1 0,1 0 1,0 1-1,0 1 0,0 0 0,0 0 1,0 2-1,0-1 0,0 2 0,19 2 1,-27-2-3,0 1 0,0-1 0,-1 1 0,1 0 0,-1 1 0,1-1 0,-1 1 0,0 0 0,0 0 0,0 0 0,-1 0 0,1 1 0,-1 0 0,1-1 0,-1 1 0,-1 0 0,1 1 0,0-1 0,-1 0 0,0 1-1,0 0 1,1 4 1,2 6-44,0 1 1,-1-1 0,-1 1 0,-1 0 0,1 26 0,-2-29-288,0 0 0,-2 1 0,1-1 0,-2 0 0,0 0 0,0 0 0,-1 0 0,-7 20 0,-25 52-6776,16-50 275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8148,'0'0'8099,"-120"154"-7010,98-63-225,12 15-239,7 3-433,3-4 256,0-6-448,13-10 0,14-14-48,5-22-240,0-15-785,-2-16-1120,-4-15-2465,-4-7-544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9540,'0'0'2727,"24"-7"-1012,78-19-381,-100 25-1308,1 0 0,-1 1 0,1 0 0,0-1-1,-1 1 1,1 0 0,-1 0 0,1 0 0,0 1 0,-1-1-1,1 1 1,-1-1 0,1 1 0,-1 0 0,1 0 0,-1 0-1,0 0 1,1 1 0,-1-1 0,0 0 0,0 1 0,0 0-1,0-1 1,0 1 0,0 0 0,-1 0 0,1 0 0,2 4-1,-1 1 23,-1-1 0,1 1 0,-2 0 0,1 0 0,-1 0 0,0 0 0,1 10 0,-2-17-44,1 18 184,0 1 1,-3 26 0,1-38-88,0 0 0,-1 0 0,1 0 0,-1-1 0,-1 1 0,1 0 0,-1-1 0,-1 1 0,-4 7 1,-4 1 260,-1 0 0,0-1 0,-1 0 0,-23 16 0,-1 3 1880,54-33-1263,16-2-745,0-2 0,0-2-1,35-9 1,-11 1-110,-18 7-47,-16 3-83,40-13-1,-51 17-7996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8660,'0'0'9300,"155"10"-8419,-96 40-177,-1 13 112,-9 11-512,-15 6-127,-20-1-145,-14-4 48,-8-8-160,-30-2 64,-2-10-1041,-11-2-640,-5 0-1920,-13 0-2690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2:5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182 170 10981,'-26'0'1310,"-66"0"690,28 0 2958,207 0-3363,36 0-650,77-5-196,65-10-79,1190-30 2003,-1196 45-1846,-58 0 8,71 0-213,-176 0-78,-152-3-467,0 0 0,0-1 0,0 1 0,0 0 0,0 0 0,0-1 0,-2-2 0,0 2-104,0 0 0,0 0-1,-1 0 1,0 0-1,1 1 1,-1-1 0,-1 1-1,1 0 1,0 0-1,-1 0 1,0 0 0,1 1-1,-1 0 1,0-1-1,0 1 1,-8-2 0,0 0-601,1 0 0,-1 1 0,1 0 0,-1 1 0,-17-1-1,1 2-1880,0 1-1,-44 5 1,-20 15-4201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99 202 5410,'0'0'10677,"-16"-15"-9588,-49-50-259,64 64-793,-1 0 0,1-1 0,-1 0 0,1 1 0,0-1 0,0 0 0,-1 0 0,1 1 0,0-1 0,1 0 0,-1 0 0,0 0 1,0 0-1,1 0 0,0-1 0,-1 1 0,1 0 0,0 0 0,0 0 0,0 0 0,0 0 0,0 0 0,0-1 0,1-1 0,1 1-18,0 1 0,-1-1 0,1 1 0,0-1 0,0 1 0,0 0 0,0 0 0,1 0 0,-1 0 0,5-3 0,-5 4-2,6-4 2,0 0 0,0 0 0,0 1 0,1 0 0,0 1 0,0 0 0,16-3 0,-5 2-22,0 2-1,33 0 1,-45 3-7,1 0 1,0 0-1,-1 1 1,0 0 0,1 1-1,-1 0 1,0 0-1,0 1 1,0 0 0,-1 0-1,0 1 1,1 0 0,-2 0-1,13 12 1,-6-5 24,-1 1 1,-1 1-1,0 0 1,-1 0-1,0 1 1,12 24-1,-17-24-7,0-1 0,0 1 0,-2 1 0,0-1-1,0 0 1,-1 1 0,-1-1 0,-1 1-1,0 0 1,-3 17 0,2-31 43,1 0 1,0 0-1,-1 0 1,0 0-1,1 0 0,-1 0 1,0 0-1,0 0 1,0-1-1,0 1 1,0 0-1,0 0 0,-1-1 1,1 1-1,0-1 1,-1 0-1,1 1 1,-1-1-1,0 0 0,1 0 1,-1 0-1,0 0 1,0 0-1,0 0 1,0 0-1,0-1 0,0 1 1,-3 0-1,4-1 451,1-17 24,-1-13 25,6-39 1,-3 59-540,0 0 0,0 0 0,1 0 0,0 0 0,1 0 1,0 1-1,8-14 0,-4 10-15,0 2 0,1-1 0,0 1 1,1 1-1,0-1 0,23-16 0,-28 23-9,0 1 0,0 0 0,0 0-1,0 0 1,1 0 0,-1 1 0,1 0-1,0 0 1,0 0 0,0 1 0,0 0 0,0 0-1,0 0 1,0 1 0,0 0 0,0 0-1,0 1 1,0-1 0,9 4 0,-11-3-1,-1 1-1,0 0 1,1 0 0,-1 0-1,0 1 1,0-1 0,-1 1 0,1 0-1,0-1 1,-1 1 0,0 0 0,1 1-1,-1-1 1,-1 0 0,1 1 0,0-1-1,1 6 1,3 7-2,-1-1-1,4 29 0,-4-7-1013,-2 0 0,-3 59 0,-1-37-2399,1-59 3428,-1 8-1114,2 0-1,-1 0 1,3 13-1,-1-14-255,1-1-1,0 1 0,7 12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5298,'0'0'10170,"0"-8"-9265,0-15-512,0 21-277,0 19-30,0 373 2120,0-384-2479,0 0 1,1 0-1,-1-1 0,1 1 0,0 0 0,0-1 0,4 10 1,-4-13-46,0 0 0,1 0-1,-1 0 1,0 0 0,1 0 0,-1 0 0,1 0 0,-1-1 0,1 1 0,0-1 0,0 1 0,0-1 0,0 0 0,0 0-1,0 0 1,0 0 0,0 0 0,0 0 0,0-1 0,1 1 0,3 0 0,23 1-4426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5138,'0'0'7217,"12"22"-6067,-12-22-1150,53 92 648,-50-89-620,0 1 0,0 0-1,0 0 1,0-1 0,1 0 0,-1 0-1,1 0 1,0 0 0,0 0 0,0-1 0,0 0-1,1 0 1,-1 0 0,0 0 0,1-1-1,0 1 1,-1-1 0,8 1 0,-2-1-9,13 3 66,1-2 1,45-1-1,-39-1-26,-24 0-14,1 0 1,-1-1-1,1 1 1,-1-2 0,1 1-1,-1-1 1,1 1-1,-1-2 1,0 1-1,7-4 1,-10 4 37,0 0 0,0 0 0,0-1 0,-1 1 0,1-1 0,-1 1 0,1-1 0,-1 0 0,0 0 0,0 0 0,0 0 0,0 0 0,-1 0 0,0-1 0,1 1 0,-1-1 0,0 1 0,0-1 0,-1 1 0,1-6 0,1-5 215,-2 1 0,1 0 0,-2-1 0,-2-18 0,2 27-222,0-1 0,-1 0-1,0 0 1,0 1 0,-1-1 0,1 1 0,-1 0-1,0 0 1,-1 0 0,1 0 0,-1 0 0,-5-5-1,-3-2-26,-1 1 0,0 1 0,0 0 0,-1 1 0,0 1 0,0 0-1,-1 0 1,0 2 0,-1 0 0,0 0 0,1 2 0,-2 0-1,1 0 1,0 2 0,-20-1 0,33 2-147,0 1 1,-1 0-1,1 0 0,0 1 1,0-1-1,0 0 1,0 1-1,0 0 0,0 0 1,0 0-1,0 0 0,0 0 1,0 1-1,1-1 0,-1 1 1,1 0-1,-1-1 0,1 1 1,-1 0-1,1 1 1,0-1-1,0 0 0,0 1 1,0-1-1,0 1 0,1 0 1,-1-1-1,1 1 0,-2 6 1,-1 0-706,2 0 1,-1 1 0,1-1-1,1 1 1,-1-1 0,2 1-1,-1 11 1,1 27-4059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246 147 5811,'0'0'1203,"-8"-21"1041,-1-5-1207,-18-36 1,25 60-928,1-1 0,-1 1-1,0-1 1,0 1 0,0-1 0,0 1-1,0 0 1,0 0 0,0 0 0,-1 0-1,1 1 1,-1-1 0,1 1 0,-1-1-1,0 1 1,1 0 0,-1 0 0,0 0-1,0 0 1,0 1 0,0-1 0,0 1-1,0-1 1,0 1 0,0 0 0,-5 1-1,-2-1 119,4 0-105,0-1 0,0 2 0,0-1 0,0 1 0,0 0 0,0 0 0,0 0 0,0 1 0,0 0 0,-6 3 0,8-3-94,1 0 0,0 0 0,1 1 0,-1-1 0,0 1 0,1 0 0,-1-1 0,1 1 0,0 0 0,0 0 0,0 1 0,0-1 0,1 0 0,-1 1 0,1-1 0,0 1 0,-2 6 1,1-1-17,0 1 0,1-1 0,0 1 1,0 0-1,2 18 0,-1-24-14,1 0-1,-1-1 1,1 1 0,0 0-1,0 0 1,1-1 0,-1 1-1,1-1 1,-1 1-1,1-1 1,0 0 0,1 1-1,-1-1 1,0 0-1,1-1 1,5 6 0,0-3-36,0 0 0,0 0 1,0-1-1,1 0 1,-1 0-1,1-1 1,0 0-1,15 3 0,-2-3-49,1-1 1,31 0-1,-53-2 104,0-1 1,0 1 0,-1 0 0,1-1-1,0 1 1,-1-1 0,1 1-1,0-1 1,-1 1 0,1-1 0,-1 1-1,1-1 1,-1 1 0,1-1 0,-1 0-1,1 0 1,-1 1 0,1-1 0,-1 0-1,0 1 1,0-1 0,1 0-1,-1 0 1,0 0 0,0 1 0,0-1-1,0 0 1,0 0 0,0 0 0,0-1-1,0-35 1479,-1 26-634,1-1 258,1 19-339,2 15-730,21 94 169,-5 1-1,6 215 1,-24-307-180,-1-15-18,1 0 0,-2 0 0,1 0 0,-1 0 0,-3 11 0,3-18-13,0 0-1,0-1 1,0 1 0,0-1-1,-1 1 1,1-1 0,-1 1 0,1-1-1,-1 0 1,0 0 0,0 0 0,0 0-1,0 0 1,0 0 0,-1 0 0,1-1-1,-1 1 1,1-1 0,-1 0-1,1 0 1,-1 0 0,-4 1 0,2 0 43,-1 0 0,1-1 0,-1 0 0,0 0 0,0 0 0,0-1 0,0 0 0,1 0 0,-1 0 0,0-1 0,0 0 0,-6-1 0,9 0-34,0 1 0,0 0 0,1-1 0,-1 0 0,0 0 0,1 1 0,-1-2 0,1 1 0,0 0 0,-1 0 0,1-1 0,0 1 0,0-1-1,1 0 1,-1 1 0,1-1 0,-1 0 0,1 0 0,0 0 0,0 0 0,0 0 0,0 0 0,0-4 0,-2-8-42,1 1 0,1 0 0,0-1 0,1 1-1,0 0 1,1-1 0,1 1 0,0 0 0,7-22-1,-5 25-258,0 1 0,0 0 0,1 0-1,1 0 1,-1 1 0,2-1 0,-1 1-1,1 1 1,1-1 0,-1 2 0,1-1-1,1 1 1,10-8 0,-5 6-1125,0 1 0,25-11 0,38-9-4966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68 80,'0'0'5659,"1"-4"-4291,-1 2-1362,1 1 147,-1-1 0,1 1 0,-1-1 0,1 1 0,-1-1 0,0 0 0,0 1 0,0-1 0,1 0 0,-2 1 0,1-1 0,0 0 0,0 1 0,0-1 0,-1 1-1,1-1 1,-1 0 0,0 1 0,1-1 0,-1 1 0,0-1 0,0 1 0,0 0 0,0-1 0,0 1 0,0 0 0,0 0 0,0 0 0,0-1 0,-1 1 0,-1-1 0,-8-1 64,1 0-1,0 0 1,-1 1 0,1 1-1,-1 0 1,0 0-1,1 1 1,-1 1-1,0-1 1,-19 5 0,25-3-208,0-1 1,0 1 0,0 0-1,0 1 1,0-1 0,0 1 0,1 0-1,-1 0 1,1 1 0,0-1-1,0 1 1,0 0 0,1 0 0,-1 0-1,1 0 1,0 1 0,0-1 0,0 1-1,1 0 1,-3 7 0,0 1 6,1 0 1,1 1-1,0-1 1,0 1 0,2 0-1,-1 25 1,2-35-20,0-1 1,1 0 0,-1 1-1,1-1 1,-1 0 0,1 0-1,0 1 1,0-1-1,0 0 1,1 0 0,-1 0-1,1 0 1,0 0 0,0 0-1,0-1 1,3 4 0,-1-2-7,0-1 1,0 1-1,1-1 0,-1-1 1,1 1-1,0-1 1,0 1-1,0-1 1,8 2-1,2-1-4,0 0 0,1-1-1,-1-1 1,1 0 0,-1-1-1,22-3 1,-32 3 23,-1-1-1,0 0 1,1 0 0,-1-1 0,0 1 0,0-1-1,0 0 1,0 0 0,0 0 0,0-1-1,-1 1 1,1-1 0,-1 0 0,0 0-1,1 0 1,-1 0 0,-1-1 0,1 1-1,0-1 1,-1 0 0,0 0 0,0 0-1,0 0 1,0 0 0,1-7 0,2-6 602,-2 0 0,0 0 0,0 0 1,-2 0-1,0-22 0,-1 38-198,0 11-441,-1 15-27,1-12 52,0 0 0,0 1 0,3 14-1,-2-23-32,0-1-1,0 0 1,1 1-1,0-1 1,-1 0-1,2 1 0,-1-1 1,0 0-1,1-1 1,-1 1-1,1 0 1,0-1-1,5 5 1,-3-4-233,1 1 0,0-1 1,1-1-1,-1 1 0,1-1 0,-1 0 1,1 0-1,0-1 0,11 3 1,-1-2-1955,1 0 0,31 0 0,-1-2-3207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318 185 1713,'0'0'5570,"-4"-24"-4262,-17-72-135,20 93-1095,0 0-1,0 0 0,0 0 0,0 0 0,0 1 0,-1-1 0,0 1 0,1-1 0,-1 1 0,0-1 0,0 1 0,0 0 0,0 0 1,-1 0-1,1 0 0,-1 1 0,1-1 0,-1 0 0,1 1 0,-1 0 0,0 0 0,0 0 0,0 0 0,1 0 0,-1 0 0,-4 0 1,-2-1 156,-2-1-36,1 1 0,-1 0 0,0 1 0,0 0 0,0 0 0,0 1 0,0 1 0,0 0 0,0 0 0,-15 5 0,22-5-177,-1 1 1,0 0-1,0 0 1,1 0-1,-1 1 1,1-1-1,0 1 1,0 0 0,0 0-1,0 1 1,0-1-1,1 1 1,0 0-1,-1 0 1,1 0-1,1 0 1,-1 0-1,1 1 1,-1-1-1,1 1 1,1 0 0,-1 0-1,1 0 1,-2 7-1,2-4-12,-1 2 0,1-1 0,1 0 0,0 0 0,0 0 0,1 0 0,0 0 0,3 13 0,-2-17-4,0 0 1,0 1-1,0-1 1,1 0-1,-1 0 1,1 0-1,0-1 1,1 1-1,-1-1 1,1 1-1,0-1 0,0 0 1,0-1-1,7 6 1,-2-4 0,-1 0 0,1 0-1,0-1 1,1 0 0,-1-1 0,1 0 0,13 3 0,-2-3 15,1 0 1,30-2 0,-49-1-21,0 0 0,1 0 1,-1 0-1,0-1 0,0 0 0,0 1 0,1-1 1,-1-1-1,0 1 0,0 0 0,0-1 1,-1 1-1,1-1 0,0 0 0,-1 0 1,1 0-1,-1 0 0,1 0 0,-1-1 0,0 1 1,0-1-1,0 0 0,0 1 0,-1-1 1,1 0-1,-1 0 0,1 0 0,-1 0 0,0 0 1,1-7-1,1-7 90,0-1 1,-1 0-1,-1 0 0,-2-27 0,1 21 117,0-7 471,0 21-57,0 22-19,0 0-621,0 1 0,0-1-1,2 1 1,-1-1-1,2 0 1,-1 0-1,2 0 1,0 0-1,0 0 1,1 0-1,12 19 1,-7-15-410,1-1-1,22 22 1,31 22-4332,-21-25-1032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 3794,'0'0'9463,"-4"-6"-8722,1 2-669,-7-11 89,7 19-90,1 12 47,5 43 471,2-1 0,3 0 0,16 57 0,-3-11 22,-20-97-385,-1-6 217,3-11 1678,-2-8-1987,2 0-1,0 0 1,1 1-1,9-25 1,-11 37-141,-1 0-1,1 1 1,1-1 0,-1 1-1,0-1 1,1 1 0,0 0 0,0 0-1,0 0 1,1 1 0,-1-1-1,1 1 1,0 0 0,0 0-1,0 0 1,0 0 0,0 1-1,1-1 1,-1 1 0,1 0-1,7-1 1,-3 1-4,0 0 1,0 1-1,0 0 0,0 0 0,1 1 0,-1 1 1,0-1-1,0 2 0,0-1 0,0 1 0,0 0 1,0 1-1,0 0 0,-1 1 0,1 0 0,-1 0 1,0 0-1,0 1 0,-1 0 0,1 1 0,10 10 1,-10-7 0,0 0 0,0 0 1,-1 1-1,0 0 0,0 0 0,-1 1 1,-1-1-1,0 1 0,0 1 0,-1-1 1,-1 0-1,0 1 0,0 0 0,-1 0 1,-1 0-1,1 20 0,-2-29 10,-1 0 0,1-1-1,0 1 1,-1 0 0,1-1 0,-1 1-1,0-1 1,0 1 0,0-1 0,0 1-1,0-1 1,-1 0 0,1 0-1,-1 1 1,1-1 0,-5 3 0,2-1 2,0-1 0,0 0 1,-1 1-1,0-2 1,1 1-1,-1-1 0,-10 4 1,-1-1 33,0-1 1,0-1 0,0-1-1,-28 1 1,13-2 8,-4 1 122,-56-6 0,88 4-100,0 0 0,-1-1 0,1 1 0,0-1 1,0 0-1,0 0 0,-1-1 0,1 1 0,0-1 1,1 1-1,-1-1 0,0 0 0,0 0 0,1 0 0,-4-4 1,5 5 1,2 0-128,-1 0 1,0 0-1,1 0 0,-1 0 0,1 0 1,-1 1-1,1-1 0,-1 0 0,1 0 0,0 0 1,0 1-1,-1-1 0,1 0 0,0 1 1,0-1-1,-1 1 0,1-1 0,0 1 1,0-1-1,0 1 0,0 0 0,0-1 1,0 1-1,0 0 0,0 0 0,0 0 1,2-1-1,34-2-3002,-31 2 2042,35 1-4613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7571,'0'0'3642,"0"25"-1201,0 158 422,0-175-2736,0 1 1,0-1 0,-1 1-1,0-1 1,-1 0-1,0 0 1,0 0-1,-1 0 1,1 0-1,-2 0 1,1 0 0,-1-1-1,0 0 1,-1 0-1,-10 13 1,-3-10 26,18-9-143,0-1 0,-1 0 1,1 0-1,0 1 0,-1-1 1,1 0-1,-1 0 1,1 0-1,-1 1 0,1-1 1,0 0-1,-1 0 0,1 0 1,-1 0-1,1 0 0,-1 0 1,1 0-1,-1 0 1,1 0-1,0 0 0,-1 0 1,1 0-1,-1-1 0,1 1 1,-1 0-1,1 0 0,0 0 1,-1 0-1,1-1 0,0 1 1,-1 0-1,1-1 1,-1 1-1,1 0 0,0 0 1,0-1-1,-1 1 0,1-1 1,0 1-1,0 0 0,-1-1 1,1 1-1,0-1 0,-1-11 3,0 0 0,1 1 0,1-1-1,0 0 1,0 1 0,1-1 0,1 1-1,0 0 1,0-1 0,1 1 0,1 1-1,-1-1 1,2 1 0,0-1 0,0 2-1,1-1 1,0 1 0,9-10 0,-6 8 4,0 0 1,1 1-1,0 0 1,1 1-1,0 0 1,0 1-1,1 0 1,0 1-1,0 1 1,1 0-1,-1 1 1,1 0-1,1 1 1,18-3-1,-22 5 7,0 1 1,0 1-1,23 1 0,-30 0-33,0 0 0,1 0-1,-1 0 1,0 0 0,0 1 0,-1-1 0,1 1 0,0 0 0,0 0 0,-1 1-1,1-1 1,-1 1 0,5 4 0,1 4 24,0 1 0,0 0 0,-1 0 0,-1 1 0,0 0 0,0 0 0,-2 1 0,1-1 0,-2 1 0,0 0 0,3 21 0,-1 13-1410,-1 0 1,-3 55 0,-2-73-2593,0-2-1374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5026,'0'0'13030,"-89"29"-12245,89-27-97,0 0-496,27-2 320,13 0 33,11 0-529,8 0-16,2 0-465,-2 0-1167,-8 0-1170,-19 0-1088,-16 15-1504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6259,'0'0'11269,"50"36"-10725,7-33-80,12-3-464,17 0-1968,7 0-2851,1 0-4273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3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155 370 2657,'0'0'10360,"-24"-22"-8319,24 22-2041,-99-92 1502,96 89-1422,0 0 0,0 0 0,0 0 0,1 0 0,0-1 0,-1 0 1,1 1-1,0-1 0,1 0 0,-1 0 0,1 0 0,0 0 0,0 0 0,0 0 1,0 0-1,1 0 0,-1 0 0,1 0 0,0-1 0,0 1 0,2-7 1,0-4 87,-2 9-123,1 1-1,0-1 1,0 1-1,0 0 1,1-1-1,0 1 1,0 0-1,0 0 1,0 0-1,1 0 1,0 1-1,0-1 1,5-4 0,-3 2-27,1 2 0,1-1 0,-1 1 0,1 0 0,0 0 1,0 0-1,0 1 0,10-4 0,-5 3-18,0 1-1,0 0 1,1 1-1,-1 0 1,1 1-1,0 0 1,0 1 0,0 1-1,0 0 1,0 0-1,18 4 1,-25-2-3,0-1 0,0 1 0,0 1 0,-1-1 0,1 1 1,-1 0-1,0 0 0,0 0 0,0 1 0,8 7 0,-5-3-8,-1 0-1,0 0 0,0 1 1,-1 0-1,8 15 0,-5-3-4,0 0-1,-1 0 0,-1 0 0,-1 1 0,3 28 0,-4-9 24,-2 1 0,-4 51 0,1-89 0,0 0-1,0-1 0,-1 1 1,0 0-1,0 0 1,0 0-1,0-1 0,0 1 1,-1 0-1,1-1 0,-1 1 1,0-1-1,-5 6 0,5-7 56,0 0 0,0 0 0,0 0 0,-1 0 0,1-1 0,-1 1 0,1-1 1,-1 1-1,0-1 0,1 0 0,-1 0 0,0 0 0,0-1 0,0 1 0,0-1 0,0 1 0,0-1 0,-3 0 0,6 0-36,-1 0 1,1 0-1,0 0 1,-1 0-1,1 0 1,-1 0-1,1 0 1,0-1-1,-1 1 1,1 0-1,0 0 1,-1 0-1,1 0 1,0 0-1,-1-1 1,1 1-1,0 0 0,0 0 1,-1-1-1,1 1 1,0 0-1,0 0 1,-1-1-1,1 1 1,0 0-1,0-1 1,0 1-1,-1 0 1,1-1-1,0 1 1,0 0-1,0-1 1,-1-15 189,2 9-55,-2-10-77,1 1-1,0-1 1,2 0 0,0 1 0,1 0 0,0-1-1,1 1 1,1 0 0,11-22 0,-5 16-59,1 0 1,0 1 0,2 1 0,1 0-1,27-29 1,-35 42-25,0 0-1,1 1 0,0-1 1,0 2-1,0-1 0,1 1 1,-1 0-1,1 1 0,0 0 0,1 1 1,-1 0-1,1 0 0,-1 1 1,1 0-1,0 0 0,17 1 1,-23 1-11,-1 0 0,0 1 1,1-1-1,-1 1 0,0 0 0,0 0 1,1 0-1,-1 1 0,0-1 0,0 1 1,0-1-1,-1 1 0,5 4 1,-2-2-3,0 1 1,0 0-1,-1 0 1,0 1-1,0-1 1,4 9-1,2 6-18,-2 0 0,0 1 0,6 26 1,11 84-541,1 0-2012,-21-114 1220,0 0 1,1 0 0,1-1-1,1 0 1,13 21 0,27 25-8679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1056,'0'0'13252,"-2"11"-12647,-4 24 552,-1 69 0,9 49 464,-2-136-1546,0-8-38,1 0 0,0-1 1,0 1-1,1 0 0,0 0 0,1-1 0,0 1 0,0-1 0,8 16 0,-7-19-29,-1 0 0,1 0 1,0 0-1,0 0 0,1-1 0,-1 1 0,1-1 0,0 0 1,0-1-1,1 1 0,-1-1 0,1 0 0,-1 0 1,1-1-1,6 2 0,-4-1 4,0-1 1,0 0-1,0 0 0,0-1 1,0 0-1,0 0 0,1-1 1,-1 0-1,0 0 1,0-1-1,0 0 0,0-1 1,0 0-1,0 0 0,0-1 1,0 1-1,-1-2 0,1 1 1,-1-1-1,0 0 0,0-1 1,0 0-1,-1 0 1,0 0-1,0-1 0,0 0 1,-1 0-1,1 0 0,4-8 1,-2 1 9,-1-1 0,0 0 0,-1 0 0,0-1 0,-1 1 0,5-26 0,-9 39-28,-1 1 0,0 0 0,0-1 0,0 1 0,0-1 0,0 1 0,0 0 0,0-1 0,1 1 0,-1 0 0,0-1 0,0 1 0,1 0 0,-1-1 0,0 1 0,0 0 1,1 0-1,-1-1 0,0 1 0,1 0 0,-1 0 0,0-1 0,1 1 0,-1 0 0,0 0 0,1 0 0,-1 0 0,1 0 0,-1-1 0,0 1 0,1 0 0,-1 0 0,1 0 0,-1 0 0,0 0 0,1 0 0,-1 0 0,1 0 0,-1 1 0,0-1 0,1 0 0,-1 0 0,1 0 0,-1 0 0,0 0 0,1 1 0,-1-1 0,0 0 0,1 0 0,0 1 0,18 16-137,-16-14 133,6 5 16,0-1 1,0 0 0,0 0 0,1-1 0,0 0 0,0-1 0,1 0-1,-1-1 1,21 6 0,-8-5 47,0-2-1,0 0 1,44 0-1,-66-3-39,0 0 0,0-1 0,0 1 0,0 0 0,-1 0 0,1 0 0,0 0 0,0-1 0,0 1 0,0 0-1,0-1 1,0 1 0,0-1 0,-1 1 0,1-1 0,0 1 0,0-1 0,-1 0 0,1 1 0,0-1 0,-1 0-1,1 0 1,-1 1 0,1-1 0,-1 0 0,1 0 0,-1 0 0,0 0 0,1 0 0,-1 0 0,0 1 0,1-3 0,0-3 153,-1 0 1,0 0-1,1 0 1,-2-8 0,0-1 130,0 7-244,0 1 0,0 0 1,0 0-1,-1 0 0,-1 0 0,1 0 1,-1 0-1,0 1 0,0-1 1,-1 1-1,0 0 0,0 0 0,0 0 1,-1 1-1,0-1 0,0 1 0,0 0 1,-12-8-1,8 7-54,0 0-1,0 0 1,-1 1 0,0 0-1,1 0 1,-2 1 0,1 1-1,0 0 1,-1 0 0,1 1 0,-1 0-1,-14 0 1,18 2-159,0 0 0,0 0 0,0 1 0,1-1 0,-1 2 0,0-1-1,0 1 1,0 0 0,1 1 0,-11 4 0,13-4-124,1 0 0,0-1 0,-1 1 0,1 0 0,1 1 0,-1-1 0,0 0-1,1 1 1,0 0 0,-1-1 0,1 1 0,1 0 0,-1 0 0,1 0 0,-1 0 0,1 1 0,0-1-1,0 7 1,0 0-1534,0 1-1,1 19 0,5 24-4523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53 10741,'0'0'3738,"-25"-9"-1647,-81-28-290,101 35-1711,1 1-1,0 0 0,0 0 1,0 1-1,-1-1 1,1 1-1,0 0 1,-1 0-1,1 0 1,0 0-1,0 1 1,-1 0-1,1 0 1,-6 2-1,7-1-51,0-1 1,0 1-1,0 0 0,1 0 0,-1 0 0,1 0 1,0 0-1,-1 1 0,1-1 0,0 1 1,0-1-1,1 1 0,-1 0 0,-2 5 1,1 2-25,0 0 0,0 0 0,1 0 1,1 1-1,-1-1 0,2 0 0,0 1 0,1 17 1,-1-26-22,1 1 1,-1-1-1,1 1 1,0-1-1,0 1 1,0-1 0,0 0-1,0 1 1,0-1-1,0 0 1,1 0-1,-1 0 1,1 0-1,0 0 1,0 0 0,-1 0-1,1-1 1,0 1-1,0 0 1,1-1-1,-1 0 1,0 0-1,0 1 1,1-1 0,-1-1-1,1 1 1,-1 0-1,5 0 1,7 2-34,0-1 0,0-1 0,0 0 0,15-2 0,-12 1 67,-8 0-8,-4 1 10,0-1 0,1 0 0,-1-1 0,0 1 0,0-1-1,0 0 1,9-3 0,-14 4-18,1 0-1,-1 0 1,0 0-1,0 0 1,1 0-1,-1 0 1,0 0-1,0 0 1,1 0-1,-1 0 1,0 0-1,0 0 1,0 0-1,1 0 1,-1 0-1,0 0 1,0 0-1,0 0 1,1 1-1,-1-1 1,0 0-1,0 0 1,0 0-1,1 0 1,-1 1-1,0-1 1,0 0 0,0 0-1,0 0 1,0 1-1,0-1 1,0 0-1,1 0 1,-1 0-1,0 1 1,0-1-1,0 0 1,0 0-1,0 1 1,0-1-1,3 16-115,-3-10 123,21 99-11,-4-20 55,-3 0 0,2 90 0,-15-148-63,0-2 4,-1 0 0,-5 33 1,4-51 3,0-1 0,0 1-1,-1-1 1,0 1 0,-1-1 0,1 0 0,-1 0 0,0 0 0,-1 0 0,0 0 0,1-1 0,-2 1 0,-5 5 0,8-9 29,0 0 0,0 0 1,-1 0-1,1 0 0,-1-1 0,1 1 0,-1-1 0,1 0 0,-1 0 0,0 1 0,1-2 0,-1 1 0,0 0 0,0-1 1,0 1-1,0-1 0,0 0 0,0 0 0,0 0 0,0 0 0,1 0 0,-1-1 0,0 1 0,0-1 0,0 0 0,0 0 1,1 0-1,-1 0 0,0-1 0,1 1 0,-1-1 0,1 1 0,0-1 0,-1 0 0,1 0 0,0 0 0,0 0 0,0 0 1,-1-3-1,-3-5 15,1-1 0,0 0 0,1 1 0,0-2 1,1 1-1,0 0 0,1-1 0,-1-22 0,1-10-68,5-44 0,-3 84 15,1-10-148,1-1 0,0 1 0,1 0-1,1 0 1,0 1 0,1-1 0,0 1 0,1 0 0,1 0 0,0 0 0,10-13 0,-3 8-956,0 1-1,20-19 1,40-27-6217,-15 22-2442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9092,'0'0'6678,"24"17"-5422,9 6-845,32 29 0,-62-49-374,0 0 0,0 1 0,0-1 0,0 1-1,-1-1 1,1 1 0,-1 0 0,0 0 0,0 0 0,0 0 0,-1 0-1,1 0 1,-1 1 0,0-1 0,0 0 0,-1 1 0,1-1 0,-1 1-1,0-1 1,0 0 0,-2 6 0,2 7 89,0-9-100,0 0 0,-1 0 0,0 0 1,0 0-1,-1 0 0,0 0 0,-1-1 0,1 1 1,-1-1-1,-1 1 0,1-1 0,-1 0 1,-1 0-1,1-1 0,-1 1 0,0-1 1,-1 0-1,1 0 0,-1-1 0,0 0 1,-1 0-1,1 0 0,-9 4 0,8-5 87,-1 1-1,1-1 0,-2 0 1,1-1-1,0 1 0,-10 1 0,-11 1 2637,57-12-2669,39-13-1,13-3-393,-52 16-1207,0 2-1,46-2 1,-74 6 1521,0 0-175,1 0 0,0 0 0,0 0 0,-1 0 0,1 0 1,0 0-1,-1 0 0,1 0 0,0 0 0,-1 0 0,1 0 0,0 1 1,-1-1-1,1 0 0,0 0 0,-1 1 0,1-1 0,0 0 0,-1 1 1,1-1-1,-1 1 0,1-1 0,0 1 0,1 23-6911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9476,'0'0'7369,"9"15"-7065,-2-3-222,-2-6-46,-1 1-1,0 0 1,0 1-1,-1-1 0,0 1 1,0-1-1,-1 1 1,0 0-1,0 0 0,-1 0 1,1 15-1,-2-14-15,-1-1 0,0 1 0,0-1-1,-1 0 1,0 1 0,-1-1 0,1 0 0,-6 9 0,-4 6 406,-21 29 1,27-43-149,6-4 2000,8-5-331,-5 0-2432,47-2 564,86-17 0,39-2-5746,-107 20-344,9 1-4119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10677,'0'0'9140,"-10"0"-8804,42 0-256,8 0 128,8 0-144,-3 0-64,3 0-864,-10 0-1393,-14 2-1857,-19 13-1072,-5 6-2898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0 960,'0'0'18281,"155"17"-17881,-88-17-400,3 0-16,7 0-2033,-7 0-2273,-14-7-4338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5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58 6531,'0'0'2905,"-24"-12"-944,2 1-1482,-1 1-1,-40-12 1,58 21-441,0 1 0,1-1 1,-1 1-1,0 0 1,0 0-1,0 0 1,0 0-1,1 1 0,-1 0 1,0 0-1,0 0 1,1 1-1,-1 0 0,1 0 1,0 0-1,-7 4 1,1 1 59,0 1 0,1 0 0,0 1 0,-12 13 0,15-15-33,-12 15 101,0 0-1,1 1 1,2 1 0,0 0-1,1 1 1,2 1-1,1 0 1,0 0 0,2 1-1,2 1 1,0-1-1,-5 54 1,9-44 86,3 69 0,1-93-240,1 0 0,0-1 0,1 1 1,0 0-1,1-1 0,1 0 0,0 0 1,11 21-1,-5-18-10,0 0-1,0-1 1,1 0 0,1-1 0,0-1 0,1 0 0,0 0 0,1-1-1,1-1 1,-1-1 0,1 0 0,32 12 0,-25-13 22,1-1-1,-1-1 1,1-1 0,0-1-1,0-1 1,0-1 0,1-1 0,-1-2-1,31-3 1,-44 2 85,0 0 0,1 0-1,-1-1 1,-1 0 0,1-1-1,0-1 1,-1 0 0,0 0 0,0-1-1,-1 0 1,1 0 0,-1-1-1,-1-1 1,1 1 0,-1-1 0,-1-1-1,1 0 1,-1 0 0,-1 0-1,0-1 1,0 1 0,-1-2 0,0 1-1,-1 0 1,0-1 0,-1 0 0,5-22-1,-6 8 19,-1 0 1,0 0-1,-2 0 0,-1 0 0,-1 0 1,-1 1-1,-1-1 0,-1 1 0,-2 0 1,0 1-1,-1 0 0,-15-27 0,4 15-49,-41-57 0,53 81-69,0 1-1,-1 0 0,0 1 1,-1 0-1,0 0 1,0 1-1,-1 1 1,0 0-1,-17-9 0,18 13-44,0 0 0,0 0 0,-1 0 0,1 2 1,-1-1-1,0 1 0,1 1 0,-1 0 0,0 0 0,1 1 0,-1 1 0,0-1 0,1 2 0,-12 3 0,13-3-408,0 1 0,-1-1 0,2 2 0,-1-1 1,0 1-1,1 1 0,0-1 0,0 1 0,0 1 1,1-1-1,0 1 0,1 1 0,-1-1 0,1 1 0,-6 10 1,10-13-375,0-1 1,0 1-1,1 0 1,-1 0-1,1 0 0,-1 9 1,0 32-6514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9700,'0'0'6163,"144"185"-4834,-120-67 160,-10 16-785,-12 11-128,-2-3 241,0-8-785,-18-16 128,-17-12-160,0-12-1249,-5-15-2145,-8-23-4001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5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7892,'0'0'9332,"-23"14"-9185,0 0-28,1 1 0,-39 34 0,48-36-18,2 1-1,0-1 1,0 2-1,1 0 0,1 0 1,-9 22-1,3-1 308,-18 65-1,22-51-215,2 0 0,2 0 0,2 0 0,3 62 1,2-81-136,0-1 1,2 1 0,2-1-1,0 0 1,2 0 0,2 0-1,21 56 1,-10-46-25,3-1 0,1-1 0,2 0 0,1-2 0,2-1 0,1-2 0,49 44 0,-14-22 92,2-3-1,144 85 1,-189-125-45,-7-2-22,0-2 0,1 0 1,1-1-1,-1-1 0,26 8 0,-40-14 19,-1 0 0,1 0 0,0 0 0,0 0-1,0 0 1,0 0 0,0 0 0,0 0 0,0 0 0,-1-1-1,1 1 1,0 0 0,0 0 0,0-1 0,0 1-1,-1-1 1,1 1 0,0-1 0,0 1 0,-1-1 0,1 1-1,0-1 1,-1 0 0,1 1 0,-1-1 0,1 0 0,-1 0-1,1 1 1,-1-1 0,1 0 0,-1 0 0,0 0-1,0 1 1,1-3 0,0-2-95,0 1-1,0-1 0,0 0 1,-1 0-1,1-5 0,-1 9 57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77 431 6275,'0'0'6285,"-13"-25"-4428,-39-83-523,50 104-1270,0 0 0,1 0-1,-1 0 1,1 0 0,0 0 0,0-1-1,1 1 1,-1 0 0,1 0 0,0-1-1,0 1 1,0 0 0,1-1 0,-1 1 0,1 0-1,0 0 1,0-1 0,1 1 0,-1 0-1,1 0 1,0 1 0,0-1 0,0 0-1,4-3 1,0 0-22,1 1-1,0-1 1,0 2-1,0-1 1,1 1-1,0 0 1,16-6-1,-11 5-20,0 2-1,0-1 0,1 2 0,-1 0 0,1 1 0,0 0 1,0 1-1,21 0 0,-29 2-24,-1-1 0,1 1-1,-1-1 1,1 1 0,-1 1 0,1-1 0,-1 1 0,0 0 0,0 0 0,0 1-1,0 0 1,6 3 0,-4 0 0,0 0 0,0 0-1,-1 0 1,0 1 0,0 0 0,10 15-1,-6-3-10,0 0-1,-1 1 1,-1 0 0,-1 1-1,8 34 1,-10-27 342,-1-1 0,-1 54 1,-3-80-289,0-1 0,0 1 1,0-1-1,0 0 1,0 1-1,0-1 1,0 1-1,0-1 0,-1 0 1,1 1-1,0-1 1,0 1-1,-1-1 1,1 0-1,0 1 1,0-1-1,-1 0 0,1 1 1,0-1-1,-1 0 1,1 1-1,0-1 1,-1 0-1,1 0 1,-1 0-1,1 1 0,0-1 1,-1 0-1,1 0 1,-1 0-1,1 0 1,-1 0-1,1 0 0,-1 0 1,1 0-1,0 0 1,-1 0-1,0 0 16,0 0-1,0 0 1,0 0-1,0 0 1,0 0-1,0-1 0,0 1 1,1 0-1,-1-1 1,0 1-1,0 0 1,0-1-1,1 1 1,-1-1-1,0 1 1,0-1-1,1 0 0,-1 1 1,0-2-1,-1-3 34,0 0-1,1 0 1,-1 0-1,1 0 1,0 0-1,1 0 0,-1 0 1,1 0-1,0-1 1,1-5-1,-1 1 11,0-24 178,5-40 1,-2 59-233,0 1 0,0-1 1,1 1-1,1 0 0,8-17 1,-4 12-14,1 2 0,1-1 0,0 1 0,1 1 0,1 0 0,0 1 0,20-17 0,-26 26-28,0 0-1,0 1 1,0-1 0,1 2-1,0-1 1,0 1 0,0 1-1,0-1 1,1 1 0,0 1-1,-1-1 1,1 2-1,0-1 1,0 1 0,0 0-1,0 1 1,0 0 0,17 3-1,-21-2-12,-1 1 0,1 0 0,0 0 0,-1 0 0,0 0 0,1 1 0,-1 0 0,0 0 0,0 0 0,-1 0 0,1 0 0,-1 1 0,0 0 0,1 0 0,-2 0 0,1 0 1,0 0-1,-1 1 0,0-1 0,0 1 0,2 5 0,3 10-82,-1 1 1,0 0 0,3 31 0,-2 18-2354,-4 124 0,-4-111-2584,1 0-4103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3458,'0'0'9511,"0"-11"-7937,2-32-139,-1 32-77,2 14-48,3 10-1157,-1 0-1,0 0 1,-1 0 0,4 22 0,-1-3 238,120 709 2442,-105-496-2112,-9 275-1,-16-473-737,-2-1 0,-16 69 0,18-94-2290,8-42-13055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1008,'0'0'8938,"4"-13"-7231,15-37-314,-18 49-1295,-1-1 0,0 1 0,1 0 1,-1 0-1,1 0 0,-1 0 0,1 0 0,-1 0 0,1 0 0,0 0 1,-1 1-1,1-1 0,0 0 0,0 0 0,0 0 0,0 1 1,0-1-1,0 1 0,0-1 0,0 0 0,2 0 0,-3 1-52,1 1 0,0-1-1,-1 0 1,1 0 0,0 1 0,-1-1-1,1 1 1,0-1 0,-1 0 0,1 1-1,-1-1 1,1 1 0,-1-1-1,1 1 1,-1 0 0,1-1 0,-1 1-1,1-1 1,-1 1 0,0 0 0,1 0-1,-1-1 1,0 1 0,0 0-1,1 0 1,5 20 219,-1 0 0,-1 0 0,0 0 0,0 30 0,-3 95 796,-2-76-659,23 542 1551,-15-538-1838,31 492 493,-38-487-1235,4-78-2013,-2-1 1980,1 0 63,1-1-1,0 0 1,-1 1 0,0-1 0,1-1-1,-1 1 1,0 0 0,1-1 0,-1 0-1,0 1 1,0-1 0,0-1 0,0 1-1,3-4 1,35-31-6870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6 106 1505,'0'0'12920,"-2"-14"-11778,1 5-990,0 5-81,1-1-1,-1 0 1,1 0 0,0 1 0,0-1-1,0 0 1,1-5 0,0 8-45,-1 1-1,1-1 1,0 0 0,-1 1-1,1-1 1,0 0 0,0 1-1,0-1 1,0 1 0,1 0-1,-1-1 1,0 1 0,1 0 0,-1 0-1,0-1 1,1 1 0,-1 0-1,1 1 1,0-1 0,-1 0-1,1 0 1,0 1 0,-1-1-1,1 1 1,0-1 0,3 1-1,11-3 96,1 0 0,-1 2 0,1 0 0,0 1 0,-1 0 0,1 2 0,21 3 0,-30-3-113,0 0 0,0 1 0,0 0 0,-1 0 0,1 1 0,-1 0 0,0 0-1,0 1 1,0 0 0,-1 0 0,1 0 0,-1 1 0,-1 0 0,1 0 0,-1 0-1,8 13 1,-7-8-2,-1 0 0,0 0 0,-1 1 0,0-1 0,0 1 0,-1 0 0,-1 0 0,1 17-1,-2-21-3,0 0 0,-1 0 0,0 1 0,-1-1 0,0 0 0,0 0 0,-1 0 0,0 0 0,0 0 0,-1 0 0,0 0-1,0-1 1,-6 10 0,2-8 205,0 0-1,-1-1 0,0-1 1,0 1-1,-1-1 0,0 0 1,0-1-1,0 0 1,-1-1-1,0 0 0,0 0 1,0-1-1,0 0 0,-1-1 1,0 0-1,1-1 0,-1 0 1,0-1-1,-18 1 1278,32-2-1270,85-4 43,95-16-1,-95 8-9,97-1-1,-178 14-239,10-4-12,-16-3-140,-67 6-14223,12 6 5102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4306,'0'0'8009,"11"-21"-6918,4-6-723,20-31 0,-32 54-304,1 0-1,-1 0 0,1 0 0,0 1 0,0-1 0,0 1 0,1 0 0,-1 0 0,1 1 0,0-1 0,0 1 0,7-3 0,0 3 133,-1-1-1,0 1 1,20-1-1,-21 3-65,10-2 205,1 1 0,33 4 0,-46-2-296,0 0 0,1 1 0,-1 0 0,0 1 0,0 0 0,0 0 0,-1 0 0,1 1 0,7 5 0,2 5-13,0-1 0,-1 2 0,-1 0-1,0 1 1,-1 0 0,-1 2 0,0-1 0,-1 1-1,-1 1 1,-1 0 0,-1 1 0,10 29-1,-7-10 235,-1 0-1,-3 1 1,-1 0-1,-1 0 0,-1 71 1,-5-111-214,0 1 0,-1-1 0,1 1 0,0-1 0,0 1 0,0-1 0,-1 1 0,1-1 0,0 1 0,-1-1 0,1 0 0,0 1 0,-1-1 1,1 0-1,-1 1 0,1-1 0,0 0 0,-1 1 0,1-1 0,-1 0 0,1 0 0,-1 1 0,1-1 0,-1 0 0,1 0 0,-1 0 0,1 0 0,-1 0 0,1 0 0,-1 0 0,0 0 1,-1 0 58,1 1 1,-1-1-1,1 0 1,-1-1-1,1 1 1,-1 0-1,1 0 1,-1-1-1,1 1 1,-1-1-1,-1 0 1,2 0-62,0 0 0,-1 0 1,1-1-1,0 1 0,0 0 1,0-1-1,0 1 0,0-1 1,0 1-1,0-1 0,1 0 0,-1 1 1,0-1-1,1 0 0,0 0 1,-1 1-1,1-1 0,0-2 1,-1-41 422,2 27-280,0-11-121,1-1 0,2 1 0,1 0 0,1 1 0,1-1 0,2 1 0,0 1-1,22-42 1,-18 45-68,0 0 0,2 1 0,0 1-1,2 0 1,0 1 0,2 1 0,0 0 0,1 2 0,29-21-1,-40 33-14,-1 1 0,1 0 0,0 1 0,1 0 0,-1 0 0,1 1 0,-1 0 0,17-2 0,-22 4 9,1 1 0,-1-1 0,0 1-1,1 0 1,-1 0 0,0 1 0,1-1 0,-1 1-1,0 0 1,0 0 0,0 0 0,0 1 0,0 0-1,0-1 1,0 1 0,0 1 0,0-1 0,-1 0-1,1 1 1,-1 0 0,6 5 0,-1 4-22,-1 0-1,0 0 1,0 0 0,-1 1 0,-1-1 0,0 1 0,-1 1-1,5 23 1,-2 6 25,2 66-1,-7 119 98,-2-133-165,-1-83 77,0 0 1,0 0-1,-1 0 0,-5 14 1,1 0 18,6-26 7,0 1 0,0-1-1,0 0 1,0 0 0,0 1 0,0-1 0,0 0 0,0 0-1,0 1 1,0-1 0,0 0 0,0 0 0,0 0-1,0 1 1,0-1 0,-1 0 0,1 0 0,0 1-1,0-1 1,0 0 0,0 0 0,0 0 0,0 1-1,-1-1 1,1 0 0,0 0 0,0 0 0,0 0-1,0 0 1,-1 1 0,1-1 0,0 0 0,0 0 0,0 0-1,-1 0 1,1 0 0,0 0 0,0 0 0,-1 0-1,1 0 1,0 0 0,0 0 0,0 0 0,-1 0-1,1 0 1,0 0 0,-1 0 0,-6-12 256,-4-25-386,6-40 64,7-99 1,1 96 26,-2 48 14,0 8 10,-1 1 0,-5-39 1,4 55-14,0 0 1,-1 0-1,0 0 0,0 1 1,-1-1-1,0 1 1,0-1-1,-1 1 1,1 0-1,-1 0 1,-1 0-1,-8-9 0,5 8-15,-1 0-1,1 0 0,-1 1 0,-1 1 0,1-1 0,-1 2 0,1-1 1,-1 1-1,-1 1 0,1 0 0,0 0 0,-1 1 0,0 0 1,1 1-1,-1 0 0,0 1 0,1 0 0,-1 0 0,0 2 0,0-1 1,1 1-1,-1 1 0,1 0 0,0 0 0,-14 7 0,0 2-11,1 0 0,1 2 0,0 1-1,-26 22 1,38-28 17,0 0 0,1 1 0,0 0-1,1 0 1,0 1 0,0 0 0,1 0 0,0 1 0,1 0-1,-6 18 1,9-18-8,0-1-1,2 1 0,-1 0 1,1 0-1,1 0 1,0-1-1,1 1 0,2 12 1,-3-23 20,1 1 0,-1-1-1,0 1 1,1-1 0,-1 0 0,1 1 0,0-1 0,-1 0 0,1 1 0,0-1-1,0 0 1,0 0 0,0 0 0,0 0 0,0 0 0,0 0 0,0 0-1,0 0 1,0 0 0,2 0 0,-2 0 8,0-1 0,0 0 0,0 0-1,0 0 1,0 0 0,0 0 0,0-1 0,0 1 0,-1 0-1,1 0 1,0-1 0,0 1 0,0 0 0,0-1 0,0 1-1,0-1 1,-1 1 0,1-1 0,0 1 0,0-1 0,-1 0-1,1 1 1,0-1 0,-1 0 0,1 0 0,-1 1 0,1-1-1,-1 0 1,1 0 0,0-1 0,29-46-18,3 1 0,65-70 0,-75 93-103,2 0 1,1 2-1,0 0 1,2 2-1,53-30 0,-71 46 80,-1 0 0,1 0-1,1 0 1,-1 2 0,0-1-1,1 1 1,-1 1 0,1 0-1,0 0 1,12 1 0,-19 1 15,0 0 1,0 0 0,-1 0 0,1 0-1,0 1 1,0-1 0,0 1-1,-1 0 1,1 0 0,-1 0 0,0 1-1,1-1 1,-1 1 0,0 0 0,-1 0-1,1 0 1,0 0 0,-1 1 0,0-1-1,3 5 1,5 9-157,-1 1-1,12 33 1,-12-26-902,6 29 1,-3 0-6828,-9-33 1096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40 283 7587,'0'0'5864,"-6"26"-4842,-19 90-272,22-100-618,0 0 0,2 0 0,-1 0 0,2 0 0,0 0 0,1 0 0,1 0 0,0 0 1,2 0-1,-1 0 0,2-1 0,0 1 0,1-1 0,0 0 0,13 21 0,-12-26 429,-4-10 985,-2-18-34,-1 17-1575,-1-24 375,-7-42-1,-1 1-117,2-32-68,7-146 1,1 230-118,1 1-1,0-1 0,0 1 1,1 0-1,1 0 1,0 0-1,9-19 1,-10 28-84,-1 0 0,1 0 1,-1 0-1,1 0 0,0 0 1,0 0-1,1 1 1,-1 0-1,1 0 0,0 0 1,0 0-1,0 0 0,0 1 1,0-1-1,0 1 1,1 0-1,-1 1 0,1-1 1,0 1-1,-1 0 0,1 0 1,0 0-1,0 1 1,5-1-1,-4 1-312,-1 0-1,0 0 1,1 0 0,-1 1-1,0-1 1,1 1 0,-1 0-1,0 1 1,0-1 0,0 1-1,0 0 1,0 1 0,0-1-1,-1 1 1,1 0 0,-1 0-1,0 0 1,0 0 0,0 1-1,0 0 1,6 8 0,14 30-4197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7812,'0'0'9716,"99"12"-9716,-43-12-112,11 0-1761,8 0-2801,0-12-3234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7619,'0'0'8052,"-75"127"-6579,59-64-177,3 2-367,8 0-481,5-5-16,0-7-416,5-5 80,24-7-96,17-10-1040,7-7-1521,6-10-769,-3-14-4353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3:4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27 392 7619,'0'0'9447,"0"14"-8425,-1-2-821,1 6 262,0 0 0,-2 0 1,0 0-1,-1 0 0,-8 26 0,6-35 19,3-10 258,2-7-86,1-1-579,1 1 1,0 0 0,0-1-1,1 1 1,0 0-1,1 0 1,0 0-1,0 1 1,10-14 0,-6 10-80,0 1 1,1-1 0,0 2 0,1-1 0,0 1 0,11-7 0,-15 12-5,-1 1 0,1 0 1,-1 1-1,1-1 0,0 1 1,0 0-1,0 1 0,0-1 1,1 1-1,9 0 1,-12 0-24,-1 1 0,0 0 0,0 1 0,0-1 0,0 0 0,1 1 0,-1 0 0,0 0 0,0 0 0,0 0 0,0 0 1,-1 1-1,1-1 0,0 1 0,0 0 0,-1 0 0,1 0 0,-1 0 0,0 0 0,0 0 0,0 1 0,3 2 0,-1 3-235,1 1-1,-1 0 0,0-1 0,-1 1 1,0 1-1,-1-1 0,0 0 0,1 10 1,0 11-4246,-1 36 0,-2-60 3443,0 22-7527</inkml:trace>
  <inkml:trace contextRef="#ctx0" brushRef="#br0" timeOffset="1">356 0 9636,'0'0'6595,"61"154"-5698,-45-82 207,-5 5-543,-6-5-257,-2 1-160,-3-11-16,0-4-256,0-10-32,-16-9-2674,-3-8-527,-2-12-3490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 1072,'-3'0'12877,"-8"1"-9483,4 0-2248,12 0 1359,1189-4-1049,-2140 6-1749,904-5 324,0-1 1,0-2-1,-78-21 0,185 25-231,1067 1 416,-1131 0-200,-1 0 0,1 0 0,-1 0 0,0 0 1,1 0-1,-1 0 0,1 0 0,-1 0 0,0 0 0,1 0 0,-1 0 0,1 0 0,-1 0 0,0 1 0,1-1 0,-1 0 0,1 0 0,-1 0 0,0 0 0,1 1 1,-1-1-1,0 0 0,1 0 0,-1 1 0,0-1 0,1 1 0,-2 2 361,1-2-86,0-1-368,0 0 0,-1 1 0,1-1 1,0 0-1,0 1 0,0-1 0,0 0 0,0 1 0,0-1 0,0 0 1,0 1-1,0-1 0,1 0 0,-1 1 0,0-1 0,0 0 0,0 1 1,0-1-1,0 0 0,1 1 0,-1-1 0,0 0 0,0 0 0,0 1 1,1-1-1,-1 0 0,0 0 0,0 1 0,1-1 0,-1 0 0,0 0 0,1 0 1,-1 0-1,0 1 0,0-1 0,1 0 0,-1 0 0,0 0 0,1 0 1,-1 0-1,1 0 0,27 11-4464,20 1-2462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0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10 3265,'0'0'6278,"-24"6"-4688,-76 21 57,32-7 1647,33-8 1484,493-45-3435,-26-1-920,-322 34-252,-108 0-24,-6 0-22,-486 2-119,607-7-12679,-31 0 4504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0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3490,'0'0'1750,"-24"0"211,-77 0 282,85 1-1715,6-2 128,1 1-1,0 0 0,-1 1 1,1 0-1,0 0 0,0 1 1,-15 5-1,23-7-617,1 0 0,0 0-1,-1 0 1,1 0 0,-1 0 0,1 1 0,0-1 0,-1 0-1,1 0 1,0 0 0,-1 0 0,1 1 0,0-1 0,0 0-1,-1 0 1,1 0 0,0 1 0,0-1 0,-1 0 0,1 1-1,0-1 1,0 0 0,0 1 0,-1-1 0,1 0-1,0 1 1,0-1 0,0 0 0,0 1 0,0-1 0,0 0-1,0 1 1,0-1 0,0 0 0,0 1 0,0-1 0,0 1-1,0-1 1,0 0 0,0 1 0,0-1 0,0 0 0,0 1-1,0-1 1,1 0 0,-1 1 0,0-1 0,0 0 0,0 1-1,1-1 1,-1 0 0,0 0 0,0 1 0,1-1 0,-1 0-1,0 0 1,1 1 0,-1-1 0,0 0 0,1 0-1,-1 0 1,0 0 0,1 0 0,-1 1 0,0-1 0,1 0-1,14 3 76,0 0 0,1-2 0,-1 1 0,22-2 0,-21 0-3,603 0 1753,-612 1-1593,-7-1-205,1 0 0,-1 0 1,1 0-1,-1 1 0,1-1 1,-1 0-1,1 0 0,-1 0 0,1 0 1,-1 0-1,1 0 0,-1 0 1,1 0-1,-1 0 0,1 0 1,0 0-1,-1 0 0,1-1 1,-1 1-1,1 0 0,-1 0 1,1-1-1,-1 1 0,0 0 1,1 0-1,-1-1 0,1 1 1,-1-1-1,0 1 0,1 0 1,-1-1-1,1 1 0,-1-1 0,0 1 1,0-1-1,1 1 0,-1-1 1,0 1-1,0-1 0,0 1 1,0-1-1,1 0 609,-1-3-475,0-2-1794,-16 1-10688,-8 5 2596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17 121 9845,'0'0'4876,"-3"28"-4203,1-5-487,-9 176 1770,10 134 442,9-231 230,-8-198-1328,3-174-528,1 211-780,3 1-1,20-88 1,-23 129 19,1 1 0,0-1 0,1 1 0,1 0 0,12-21 0,-16 33-107,0 0-1,0 0 0,0 0 1,1 0-1,-1 0 0,1 1 1,0-1-1,0 1 1,0 0-1,0 0 0,1 1 1,-1-1-1,1 1 1,0 0-1,-1 0 0,1 1 1,0-1-1,0 1 0,0 0 1,0 0-1,0 1 1,6 0-1,-7 0-96,-1 0 0,0 1 1,0-1-1,0 1 0,0 0 0,1 0 1,-1 0-1,0 0 0,0 1 0,-1-1 1,1 1-1,0 0 0,0 0 0,-1 0 1,1 0-1,-1 0 0,0 0 0,0 1 1,0-1-1,0 1 0,0 0 0,0-1 0,-1 1 1,3 6-1,1 2-525,-1-1-1,-1 1 1,0 0 0,0 0-1,-1 1 1,0 11 0,0 39-3879,-2-2-1523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5827,'0'0'8884,"101"48"-8612,-53-48-176,6 0-96,7-12-2497,4-14-2289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10533,'0'0'6355,"-163"118"-5619,133-41 593,6 0-577,11-3-288,5-6-176,8-8-240,0-10 48,10-6-96,20-11-768,10-9-1025,8-4-1648,6-8-2114,-4-8-3489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9941,'0'0'5650,"12"26"-4513,36 89 10,-45-105-982,0-1-1,0 0 1,-1 1 0,-1-1 0,0 1-1,0 0 1,-1-1 0,-1 14 0,0-1 201,2-6-12,-2 26 121,1-40-433,0 0-1,0 0 1,-1 1 0,1-1-1,-1 0 1,0 0 0,1 0-1,-1 0 1,0 0-1,0 0 1,0 0 0,0 0-1,-1 0 1,-1 1 0,0-3 712,5-8-108,1-3-561,1 0 0,0 0-1,1 1 1,0-1 0,1 1 0,0 0-1,1 1 1,7-10 0,4-2-82,1 0 0,28-23-1,-34 33-10,1 0 0,0 1 0,1 0 0,16-7 0,-22 13-7,-1 0 0,1 1 0,0 0 0,0 1 0,0 0 1,0 0-1,1 1 0,-1 0 0,10 1 0,-15 0 5,0 1 1,-1 0-1,1 0 1,-1 0-1,1 1 0,-1-1 1,0 1-1,1-1 1,-1 1-1,0 0 0,0 1 1,0-1-1,-1 0 1,1 1-1,0 0 0,-1-1 1,0 1-1,0 0 1,0 0-1,0 0 1,0 1-1,0-1 0,1 6 1,4 7-66,-2-1 1,0 1-1,6 31 1,-6-2-1446,-2 1 1,-3 70 0,-1-46-5403,1-34-1045</inkml:trace>
  <inkml:trace contextRef="#ctx0" brushRef="#br0" timeOffset="1">971 0 9828,'0'0'7540,"155"15"-6772,-115 57 33,-8 12-1,-16 12-160,-13 1 49,-3-1-497,-19 0-112,-21-2-80,-6-3-128,4-6-1473,12-16-1889,14-20-1984,16-25-4483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 7187,'0'0'11045,"-8"-19"-11045,8 21-1056,-5 13-2290,2-1-4017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7988,'0'0'9479,"9"7"-9039,-4-3-364,0 0 0,0 0 0,-1 0 0,0 1 0,0 0 0,0 0 0,5 8 0,-5-4 71,0 0 0,-1 0 0,0 0 0,0 1 0,2 17 0,2 56 599,-6-61-589,5 133 736,8 85-268,-13-234-633,0 3 16,0-1 0,0 1-1,1-1 1,6 15 0,-7-21-24,-1 0 0,1 0 0,0 0 1,1-1-1,-1 1 0,0 0 0,0-1 0,1 1 0,-1-1 0,1 0 0,-1 1 1,1-1-1,0 0 0,-1 0 0,1 0 0,0 0 0,0 0 0,0 0 1,0-1-1,0 1 0,0-1 0,0 1 0,0-1 0,0 0 0,2 1 0,5-2-52,-1 1-1,0-1 0,1-1 0,-1 1 0,0-1 0,0-1 0,0 0 0,0 0 0,0 0 1,-1-1-1,1 0 0,-1 0 0,0-1 0,0 0 0,-1-1 0,9-8 0,3-4 38,-1-2-1,-1 1 1,-1-2-1,15-26 1,-30 46 32,1 1 0,-1-1 0,0 1-1,0-1 1,0 1 0,0-1 0,1 1 0,-1-1 0,0 1 0,1-1 0,-1 1-1,0 0 1,1-1 0,-1 1 0,0-1 0,1 1 0,-1 0 0,1-1 0,-1 1 0,0 0-1,1 0 1,-1 0 0,1-1 0,-1 1 0,1 0 0,-1 0 0,1 0 0,-1 0-1,1 0 1,-1 0 0,1 0 0,-1 0 0,1 0 0,-1 0 0,1 0 0,0 0 0,-1 0-1,1 0 1,-1 0 0,1 0 0,-1 1 0,0-1 0,1 0 0,-1 0 0,1 1-1,-1-1 1,1 0 0,-1 1 0,1-1 0,17 30-147,-8-11 128,-4-11 18,1-1 0,1 1 1,-1-1-1,1-1 0,0 1 0,0-1 1,1-1-1,0 1 0,0-1 0,0-1 1,1 0-1,-1 0 0,1-1 1,16 3-1,-3-2 11,-1 0 0,1-2 1,0 0-1,0-2 1,35-4-1,-53 4 29,-1-1 1,1 0 0,-1 0-1,1 0 1,-1-1 0,1 1-1,-1-1 1,0 0 0,1 0-1,-1-1 1,0 1 0,-1-1-1,1 0 1,0 0-1,-1 0 1,0-1 0,0 1-1,0-1 1,0 0 0,0 0-1,-1 0 1,1 0 0,-1 0-1,0 0 1,-1-1 0,1 1-1,1-7 1,1-9 217,-1 0 0,0-1 0,-2 1 0,-1-38 0,0 56-250,-1-9 41,0 0-1,0 0 1,-1 0 0,-1 0 0,0 0 0,0 0 0,-1 1 0,0 0 0,-8-14-1,9 19-45,-1-1 0,1 1 0,-1-1 0,0 1-1,-1 0 1,1 1 0,-1-1 0,0 1-1,0 0 1,-1 0 0,1 1 0,-1-1 0,0 1-1,0 0 1,0 1 0,0-1 0,-9-1 0,3 2-154,-1 0 1,0 1 0,1 0 0,-1 1 0,0 1 0,1 0 0,-1 1 0,0 0 0,-22 7 0,29-6-218,-1-1 1,0 1-1,1 0 1,0 1-1,0 0 0,0 0 1,0 0-1,-6 7 1,9-8-196,0 1 1,-1-1-1,2 1 1,-1 0 0,0 1-1,1-1 1,0 0-1,0 1 1,0-1 0,0 1-1,1-1 1,-2 10-1,1 21-6317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26 10213,'0'0'2628,"-26"-4"-227,-89-16-462,108 19-1728,0 1 0,1-1 0,-1 1 0,0 0-1,0 1 1,-11 2 0,15-2-137,0-1-1,0 2 1,-1-1-1,1 0 1,0 1 0,0-1-1,0 1 1,1 0 0,-1 0-1,-4 4 1,4-2-33,0-1 0,0 1 0,1 1 0,-1-1 0,1 0 0,0 0 0,0 1 0,1-1 0,-1 1 0,1 0 1,0-1-1,0 1 0,1 0 0,-1 0 0,1 5 0,0-7-36,0 0-1,0 1 1,0-1 0,0 0 0,0 1-1,1-1 1,0 0 0,0 0 0,0 1-1,0-1 1,0 0 0,0 0 0,1 0-1,3 5 1,-3-6-7,1 1 0,0-1 0,0 1 0,0-1 0,0 0 0,0 0 0,0-1 0,0 1 0,1-1 0,-1 1 0,1-1 0,6 1 0,26 5 25,0-3-1,1-1 0,-1-1 1,45-5-1,-6 2 101,-74 1-35,-1 2-11,-16 409 657,5-311-239,-4 0 1,-30 103-1,-15 35 932,60-237-1419,0-1-1,0 0 1,0 0-1,0 1 1,0-1-1,0 0 1,0 1-1,-1-1 1,1 0-1,0 0 1,0 1-1,0-1 1,0 0-1,0 0 1,0 1-1,-1-1 1,1 0-1,0 0 1,0 0-1,0 1 1,-1-1 0,1 0-1,0 0 1,0 0-1,-1 0 1,1 1-1,0-1 1,0 0-1,-1 0 1,1 0-1,0 0 1,-1 0-1,1 0 1,0 0-1,0 0 1,-1 0-1,1 0 1,0 0-1,-1 0 1,1 0-1,0 0 1,0 0-1,-1 0 1,1 0-1,0 0 1,-1 0-1,1-1 1,0 1-1,0 0 1,-1 0-1,1 0 1,0 0-1,0-1 1,0 1-1,-1 0 1,1 0-1,0 0 1,0-1-1,0 1 1,0 0-1,-1 0 1,1-1-1,0 1 1,-3-8 70,0 1 1,0-1 0,0 1 0,1-1 0,-2-14-1,1 1-33,-9-43-741,3-1 0,0-114-1,9 169 271,1 0-1,0 0 1,0 0-1,1 0 1,0 0-1,1 0 1,0 1 0,7-16-1,-2 10-1053,1 0-1,1 0 1,1 1 0,12-15-1,32-31-6690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10149,'0'0'5149,"4"28"-3295,14 94-608,-14-102-901,-1 1 1,-1-1-1,-1 1 1,-1 0-1,-5 37 1,5-54-303,-1-1 1,-1 1 0,1 0 0,0-1 0,-1 0-1,-3 7 1,-5 8 143,10-17-61,0-2 194,0-2-234,1 1 1,-1-1-1,1 1 1,-1-1-1,1 1 1,0 0-1,0-1 0,0 1 1,0 0-1,1 0 1,-1 0-1,0 0 1,1 0-1,1-2 1,5-6 75,18-27 1,42-45-1,-56 69-163,0 1-1,1 1 1,0 0 0,0 1 0,1 1-1,1 0 1,15-8 0,-26 15-9,1 0 1,-1 0-1,1 1 0,-1-1 1,1 1-1,0 0 0,-1 0 1,1 0-1,0 1 1,0 0-1,0 0 0,-1 0 1,1 1-1,0-1 0,0 1 1,-1 0-1,1 0 0,0 1 1,-1-1-1,1 1 1,-1 0-1,0 0 0,0 1 1,1-1-1,-2 1 0,1 0 1,0 0-1,-1 1 0,1-1 1,5 8-1,0 1-178,-1 1 0,0 0 0,-1 0 0,0 1 0,-1 0 0,-1 0 0,0 0-1,-1 1 1,-1 0 0,0 0 0,-1 0 0,0 0 0,-1 24 0,-2 50-6332,-1-45-41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6323,'0'0'9204,"19"0"-8492,1196 24 7463,-1187-22-6118,-30-6-4165,0 2 1710,0 1 1,0-1-1,0 0 0,-1 0 0,1 1 0,0-1 1,-1 1-1,1 0 0,-1 0 0,0 0 0,1 0 1,-1 0-1,0 1 0,1-1 0,-1 1 0,-3-1 0,-4-1-1136,-51-8-6864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9396,'0'0'5539,"163"-15"-3314,-107 76-656,3 32-433,-8 30 369,-11 17-577,-21 4-239,-19-4-353,0-8-320,-38-12 144,-7-9-160,2-5-609,5-3-1423,4 10-2579,-1 5-3424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398 111 9556,'0'0'745,"-27"-3"735,10 2-1205,0-2-30,0 2 0,0 0 1,-18 2-1,26 0-121,1 0 1,-1 1-1,1 0 1,-1 0-1,1 1 1,0 0 0,0 1-1,0-1 1,0 1-1,-11 9 1,4-1-13,1 1 0,0 0 0,2 1 0,-1 0 0,2 1 1,0 0-1,0 1 0,2 0 0,0 0 0,1 1 1,0 1-1,2-1 0,0 1 0,1 0 0,0 1 0,2-1 1,0 1-1,1 0 0,1-1 0,3 38 0,-1-48-81,1 0-1,0 0 0,1 0 0,0-1 1,0 1-1,0-1 0,1 0 1,0 0-1,0 0 0,1 0 0,0-1 1,0 0-1,0 0 0,1 0 0,0-1 1,0 0-1,1 0 0,-1 0 0,13 6 1,1-1 10,-1-1-1,1 0 1,1-2 0,0 0 0,0-1 0,25 3-1,13-2 31,0-2-1,65-5 0,-99 0-23,1-2-1,-1-1 0,0-1 1,0-1-1,0-1 0,41-17 1,-56 19 31,-1 0 1,1-1 0,-1 0-1,0-1 1,0 0 0,-1 0-1,1-1 1,-1 0 0,-1 0 0,1-1-1,-1 0 1,-1-1 0,0 1-1,0-1 1,0 0 0,-1-1-1,-1 1 1,7-19 0,-7 14 19,-1 0 0,-1 0 0,0 0 0,0-1 1,-2 1-1,0 0 0,0-1 0,-1 1 0,-1 0 0,-1 0 1,0 0-1,-7-20 0,3 18-46,0-1-1,-1 1 1,-1 0-1,-1 1 1,0 0-1,-1 0 1,0 1-1,-1 1 1,-15-13-1,6 8-49,-1 1 0,0 1 0,-1 1 0,-1 1-1,0 1 1,-1 1 0,0 1 0,-1 2 0,0 0-1,-1 2 1,1 0 0,-1 2 0,-28-1 0,39 4-109,5 1-106,0 1 0,-22 0 0,31 0 92,0 1 0,0-1-1,1 0 1,-1 0 0,0 1 0,0-1-1,1 1 1,-1 0 0,0-1-1,1 1 1,-1 0 0,1 0-1,-1 0 1,1 0 0,-1 0 0,1 0-1,0 1 1,-1-1 0,1 0-1,0 1 1,0-1 0,0 1-1,0-1 1,-1 3 0,1 0-464,0 0 0,0 0-1,1 0 1,0 0 0,-1 0 0,1 0 0,0 0 0,1 0 0,-1 0 0,1 0 0,0 0 0,0 0-1,0 0 1,0 0 0,3 4 0,1-2-965,0 0-1,0 0 0,0 0 1,9 6-1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8980,'0'0'6771,"-152"202"-5746,136-87-353,5 8-96,8-3 113,3-7-657,11-12 144,34-12-176,22-4-240,16-6-545,16-9-800,5-20-1776,-5-18-2226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10293,'0'0'1979,"2"21"89,-2-16-1884,11 161 3290,-11-127-2613,-1 0 0,-2 0 0,-13 64 0,10-85-741,1 1 598,8-20-269,7-11-31,17-23-212,1 2-1,2 0 1,61-51 0,-77 73-219,1 1-1,1 0 0,0 1 1,0 1-1,19-7 0,-23 11 13,0 0-1,0 1 1,0 1-1,0 0 1,0 0-1,1 2 1,-1-1-1,19 3 1,-28-2-6,1 1 0,-1 0 1,1 0-1,-1 0 0,0 0 0,1 0 1,-1 1-1,0 0 0,0-1 0,0 1 1,0 0-1,-1 0 0,1 1 0,4 4 1,-2-2 8,-1 1 1,1 1 0,-1-1 0,-1 0-1,1 1 1,3 11 0,0 2-179,-1 1-1,-1 0 1,-1 0 0,1 22 0,-2 86-6737,-1-92 1335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11461,'0'0'6158,"1"21"-5251,9 303 2193,-10-312-3049,-1 6 10,1 0-1,1 0 0,1 0 0,7 30 0,-8-45-73,0 1 0,0 0 0,0 0 0,1-1 0,0 1 0,0-1 0,0 0 0,0 1 0,0-1 0,0 0 0,1 0 0,0 0 0,0 0 0,-1-1-1,1 1 1,1-1 0,-1 0 0,0 0 0,1 0 0,-1 0 0,1 0 0,-1-1 0,1 0 0,0 0 0,0 0 0,-1 0 0,9 0 0,55-1-172,-22-1 362,-40 1-201,-1 1 1,1 0 0,-1 0-1,1 0 1,-1 1 0,1-1 0,-1 1-1,0 0 1,5 3 0,23 9 47,-8-9 6,-1-2-1,0 0 1,1-2-1,0 0 0,30-4 1,-36 1 0,-1 0 0,0-1 0,0 0 0,0-2 0,-1 0 0,29-13 0,-36 14 106,0 0 0,0-1 0,-1-1-1,1 0 1,-1 0 0,-1 0 0,1-1 0,-1 0 0,0 0 0,-1-1 0,1 0 0,9-17-1,-13 18-60,0-1 0,-1 1-1,1-1 1,-2 0-1,1 0 1,-1 0 0,0 0-1,0 0 1,-1 0-1,-1 0 1,1 0 0,-1 0-1,0 0 1,-1 0-1,0 0 1,0 0 0,-1 0-1,0 1 1,0-1-1,-1 1 1,0 0 0,0 0-1,0 1 1,-1-1-1,0 1 1,-12-11 0,7 8-67,0 2 1,-1-1-1,0 2 1,0-1-1,-1 1 1,0 1-1,0 0 1,0 1-1,-17-4 1,21 6-40,0 1-1,0 0 1,0 1 0,0-1 0,0 2 0,0-1 0,0 1 0,0 0 0,0 0 0,0 1 0,1 0 0,-1 1 0,1 0 0,-1 0 0,1 0 0,-9 7 0,5-3-381,1 1 1,0 1-1,0-1 1,1 2-1,0-1 0,1 2 1,0-1-1,-9 15 1,12-16-485,1 0 0,-1 1 0,2-1 0,-5 15-1,6-16-305,1 1-1,-1-1 1,2 0-1,-1 0 1,1 0-1,1 9 1,6 18-6405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8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177 162 9220,'0'0'2263,"-2"-22"831,0-3-1686,-8-41-1,9 63-1299,1 1 0,-1-1 0,0 1 1,0-1-1,0 1 0,-1 0 0,1 0 0,-1 0 0,1 0 1,-1 0-1,1 0 0,-1 0 0,0 0 0,0 0 1,0 1-1,0-1 0,0 1 0,-1 0 0,1-1 0,0 1 1,-5-1-1,1 0 105,0 1 0,-1 0 1,0 0-1,1 1 1,-13 0-1,10 0 3,6 0-159,-1-1 0,0 1 1,1 0-1,-1 1 0,0-1 0,1 1 0,-1 0 0,1-1 0,-1 2 0,1-1 0,-6 3 0,8-3-54,-1 1 0,1 0 1,-1-1-1,1 1 0,0 0 0,0 0 1,0 0-1,0 0 0,0 0 0,1 0 1,-1 0-1,0 0 0,1 1 0,0-1 1,-1 0-1,1 0 0,0 0 1,0 0-1,1 5 0,-1-5-10,0 0-1,0 1 1,0-1 0,1 0-1,-1 0 1,1 0-1,-1 1 1,1-1 0,0 0-1,0 0 1,0 0-1,0 0 1,0 0 0,0 0-1,1 0 1,-1-1 0,1 1-1,-1 0 1,1-1-1,-1 1 1,1-1 0,0 0-1,0 1 1,0-1 0,3 1-1,5 2 19,0 0 0,0-1 0,0-1 0,17 3 0,-17-4 5,0 1 0,0 0 1,13 6-1,-21-8-14,-1 1 1,1 0-1,-1 0 0,0 1 0,0-1 1,1 0-1,-1 0 0,0 1 0,0-1 1,0 0-1,0 1 0,-1-1 0,1 1 1,0-1-1,0 1 0,-1 0 0,1-1 1,0 4-1,4 37 80,-4-23-50,63 423 894,45 177 680,-75-442-1520,-20-120 199,-18-121-20,-3 0 0,-25-100 0,30 155-254,-24-153-191,23 133-336,2 0-1,1 0 0,6-47 0,-4 65 99,1 1-1,0 0 0,0-1 1,1 1-1,0 1 0,1-1 0,0 0 1,10-14-1,3 1-3653,41-40 0,1 3-6861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11077,'0'0'3767,"13"24"-1905,-2-7-1492,-4-6-192,0 1 0,0-1 1,-1 1-1,-1 0 0,0 0 0,-1 1 0,0-1 0,-1 1 1,0 0-1,-1 0 0,1 21 0,-3-17 21,-1-1 0,0 1 0,-1-1 1,-7 26-1,6-33-100,0 0 0,-1 1 0,0-1 1,-1 0-1,0-1 0,0 1 0,-1-1 1,-11 14-1,17-23-79,0 1-1,0 0 1,-1 0-1,1 0 1,0 0-1,0 0 1,0 0 0,0 0-1,0 0 1,0 0-1,0 0 1,0 0-1,0 0 1,0-1-1,0 1 1,0 0 0,0 0-1,0 0 1,0 0-1,0 0 1,0 0-1,0 0 1,0 0 0,-1 0-1,1 0 1,0 0-1,0 0 1,0 0-1,0 0 1,0 0 0,0 0-1,0 0 1,0 0-1,0 0 1,0 0-1,0 0 1,0 0-1,-1 0 1,1 0 0,0 0-1,0 0 1,0 0-1,0 0 1,0 0-1,0 0 1,0 0 0,0 0-1,0 0 1,0 0-1,0 0 1,0 0-1,-1 0 1,1 0 0,0 1-1,6-14 652,55-71 20,94-98 0,-134 159-696,1 1 0,43-32 0,-57 48 2,1 0 1,0 1-1,0 0 1,0 1-1,0 0 1,0 0-1,1 1 1,0 0-1,0 1 1,0 0-1,0 0 1,11 1-1,-17 1-12,-1 0-1,0 0 0,1 1 0,-1-1 0,0 1 0,1 0 1,-1 0-1,0 0 0,0 1 0,0-1 0,0 1 0,0-1 1,0 1-1,4 4 0,-3-2 6,0 0 1,0 0-1,0 1 1,-1 0-1,1 0 1,-1 0-1,4 9 1,1 6-103,-1-1 1,-1 1-1,6 36 0,-6-5-1449,-1 0 0,-4 64 0,-1-84-674,-2 7-2583,-9-11-755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10997,'0'0'6675,"115"166"-5762,-91-55-65,-10 16 16,-14 5-624,-6 3 81,-34 0-321,-10-3-161,-7 5-1551,-7 0-1522,-8 1-2240,-11-16-4147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1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115 351 6643,'0'0'9658,"-20"7"-7844,-58 24-139,61-23-1011,21-7-68,113 1 1074,-30-3-1238,187-3 574,131-11-217,108-3-551,2754-116 1835,-2935 114-1614,-106 1-262,-98 4-82,-121 14-93,-1 0-1,1-1 1,0 1 0,-1-1-1,1-1 1,6-3 0,-12 6-8,-1 0 0,1-1 0,0 1 1,0-1-1,-1 0 0,1 1 0,0-1 0,-1 1 0,1-1 1,-1 0-1,1 0 0,-1 1 0,1-1 0,-1 0 1,1 0-1,-1 0 0,0 1 0,1-1 0,-1 0 0,0 0 1,0 0-1,0 0 0,0 0 0,0 0 0,0 1 0,0-1 1,0 0-1,0 0 0,0 0 0,0 0 0,0 0 0,-1 0 1,1 1-1,0-1 0,-1 0 0,1 0 0,-1 0 0,1 1 1,-1-2-1,-2-2 27,-1-1 0,1 2 0,0-1 0,-9-6 1,11 9-65,-14-12-159,-1 1 0,0 0 0,0 1 0,-24-10 0,27 15-479,0 1 0,0 0 0,0 1 0,-1 1 0,1 0 0,-1 1 0,-18-1 0,-145 5-8818,60 10 739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286 227 2481,'0'0'7990,"0"-6"-6359,0-10 16,0 13-219,0 15-955,3 119 1139,-2 90-372,-3-211-1167,0-1 1,0 0-1,-1-1 1,0 1-1,-1 0 0,0-1 1,0 1-1,-1-1 1,0-1-1,0 1 1,-1-1-1,0 0 0,0 0 1,-1 0-1,0-1 1,0 0-1,0 0 1,-1-1-1,0 0 0,-16 7 1,20-10-16,-1 0 1,1-1-1,-1 0 1,1 0-1,-1 0 1,0 0-1,1-1 1,-1 0-1,0 0 0,1 0 1,-1-1-1,0 1 1,1-1-1,-1 0 1,1 0-1,-1-1 1,1 1-1,-1-1 1,1 0-1,0 0 1,0-1-1,0 1 1,0-1-1,0 0 0,1 0 1,-1 0-1,1-1 1,0 1-1,0-1 1,0 1-1,0-1 1,1 0-1,-1 0 1,-2-9-1,0 2 32,1-1-1,1 0 1,0 0 0,1 0-1,0 0 1,1 0 0,0 0-1,1 0 1,0-1 0,1 1-1,5-24 1,-3 19-80,2 0 0,0 0 1,2 0-1,-1 1 0,2-1 0,0 2 1,16-24-1,-3 12-23,1 1 0,1 1 0,1 1 0,2 1 0,0 2 1,1 0-1,1 2 0,47-25 0,-35 24-816,1 2 0,0 1 1,1 3-1,0 1 0,1 2 0,49-5 1,-17 11-3548,-9 5-2080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1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1 416,'0'0'4848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4370,'0'0'2145,"0"10"139,0 20-904,0-7 2122,-17-20-2523,-51 10-240,53-11-422,13-11-23,3-33 224,0 34-319,4 7-28,-4 2-152,40 4 387,0-2-1,0-1 1,44-4-1,-9 0-239,-67 1-149,-7 1-10,0-1 1,-1 1 0,1 0 0,0 0-1,-1 0 1,1 0 0,0 0-1,0 0 1,-1 1 0,1-1 0,0 1-1,1 0 1,-30 8 112,25-9-158,0 0-48,-1 1 0,1-1 0,-1 1 0,1-1-1,-1 1 1,1 0 0,-1 0 0,1 1 0,0-1 0,-1 0-1,1 1 1,-3 1 0,-13 8-390,-1-2 1793,19-2-1211,-1 17-137,-8 37-1,1 6 53,4 159-6,5-145-652,-1-78 330,2 26-2247,7-13-3637,1-11-999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1 416,'0'0'15100,"-4"12"-14483,-13 52-109,2 1 0,4 0 0,2 0 0,0 72 0,9-111-535,0-3 72,0 0 0,7 41 0,-6-56-83,1-1 1,0 1-1,1 0 0,0-1 0,0 0 1,1 0-1,0 0 0,0 0 1,1 0-1,-1-1 0,11 11 0,-8-11-571,0 1 1,1-2-1,0 1 0,-1-1 0,2-1 0,-1 1 0,0-1 0,1-1 0,0 1 0,0-2 1,0 1-1,17 2 0,15-2-6202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4530,'0'0'10317,"4"15"-9554,11 44-175,-3 1 0,-3 0 1,2 65-1,-11-98-396,-1-25 1380,-4-7-1271,3 2-254,1 1 0,-1-1 0,1 0 1,0-1-1,0 1 0,0 0 0,0 0 0,1 0 0,-1-1 1,1-5-1,1-39 98,0 33-89,-1 9-53,1 0 0,0 0 0,1 0 0,-1 0-1,1 1 1,0-1 0,0 0 0,1 1 0,0-1 0,0 1-1,0 0 1,0 0 0,1 0 0,0 1 0,0-1 0,0 1-1,1 0 1,0 0 0,7-5 0,-4 4-3,1 0 1,0 0-1,0 1 0,0 0 1,1 1-1,-1 0 1,1 0-1,0 1 0,-1 1 1,1-1-1,15 1 1,-21 2-3,-1-1 1,1 1-1,-1 0 1,0 0 0,1 0-1,-1 1 1,0-1 0,1 1-1,-1 0 1,0-1 0,0 1-1,-1 1 1,1-1-1,0 0 1,-1 1 0,1-1-1,-1 1 1,0 0 0,0 0-1,0 0 1,0 0 0,0 0-1,1 5 1,4 8-6,0-1 0,-2 1-1,7 29 1,-7-20-147,-1 1-1,0 36 0,-3 14-5022,-1-55 1942,0 2-4379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9524,'0'0'7796,"104"186"-6692,-96-102-271,-2-2-321,-6-8-368,0-4-32,0-7-48,-8-8-128,-14-9-48,3-13-1216,9-9-978,10-16-1855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6787,'0'0'13302,"11"-15"-12678,29 15-207,5 3-417,3-3 128,3 0-128,-3 0-1137,-10 0-1072,-14 7-944,-13 5-1425,-11 7-2273</inkml:trace>
  <inkml:trace contextRef="#ctx0" brushRef="#br0" timeOffset="1">70 202 4898,'0'0'15287,"-8"3"-14678,40-3 31,2 0-464,9 0-144,5 0-32,6 0-1281,2 0-1008,0 0-2225,-5 0-3698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 2001,'0'0'14713,"-6"-2"-13931,-9-3-427,20 2-26,40 3 249,-19 0-303,91-9-1540,-125 9 1159,-1 2 0,1-1 1,0 1-1,-12 4 0,-15 4 46,25-10 2869,10 9-2057,0 10-593,0 23 183,1 0 1,2 0-1,9 45 1,-3-38-453,-3 0 1,-1 0 0,-3 51-1,-2-98-165,0 0 0,0 1 0,0-1-1,1 1 1,-1-1 0,1 0 0,0 1-1,-1-1 1,1 0 0,0 0 0,0 0-1,1 0 1,-1 1 0,0-1 0,1-1 0,-1 1-1,1 0 1,-1 0 0,1-1 0,0 1-1,0 0 1,0-1 0,0 0 0,0 0-1,0 1 1,0-1 0,0 0 0,1-1-1,1 2 1,27 6-5824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1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7972,'0'0'6194,"-23"13"-5198,11-7-859,-1 1 19,-1 0 0,1 1 0,1 1 0,-1 0 0,2 0 0,-1 1 0,1 1 0,1 0 0,0 1 0,0-1 0,-9 17 0,5-1 168,1 1 1,2 0 0,1 0 0,1 1-1,-11 58 1,12-22 45,1 112 1,7-155-353,1 0 0,1 0 0,1 0 0,1 0 0,1-1 0,13 36 0,-13-44-72,1 0 0,1 0 0,0-1 0,0 0 0,1 0 0,1-1-1,0 0 1,1-1 0,0 0 0,0 0 0,19 13 0,-17-16-593,0 0 1,1-1-1,-1 0 1,1-1-1,0 0 1,1-1-1,-1-1 1,1 0-1,0-1 1,0 0-1,15 0 1,30-2-5090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24 7684,'0'0'10404,"-1"-4"-9449,-5-14-226,6 18-723,0 1 0,0-1 0,0 0 1,0 0-1,0 0 0,0 0 0,-1 0 1,1 0-1,0 0 0,0 0 0,0 0 0,0 0 1,0 0-1,0 0 0,0 0 0,0 0 1,0 0-1,0 1 0,0-1 0,-1 0 0,1 0 1,0 0-1,0 0 0,0 0 0,0 0 1,0 0-1,0 0 0,0 0 0,0 0 0,-1 0 1,1 0-1,0 0 0,0 0 0,0-1 1,0 1-1,0 0 0,0 0 0,0 0 0,0 0 1,0 0-1,0 0 0,0 0 0,-1 0 1,1 0-1,0 0 0,0 0 0,0 0 0,0 0 1,0 0-1,0 0 0,0-1 0,0 1 1,0 0-1,0 0 0,0 0 0,0 0 1,0 0-1,0 0 0,0 0 0,0 0 0,0 0 1,0-1-1,0 1 0,0 0 0,0 0 1,0 0-1,-3 9 63,3-7-30,-13 62 621,-8 120 0,14 70-270,5-122-318,2-120-46,0 3-26,0 1 0,-1-1 0,-1 0 1,0 0-1,-9 29 0,10-43 18,0 0 0,0 0-1,0 0 1,0-1 0,-1 1 0,1 0 0,0-1-1,-1 1 1,1-1 0,0 1 0,-1-1 0,1 0-1,-1 0 1,1 1 0,0-1 0,-1 0 0,1 0-1,-1-1 1,1 1 0,-1 0 0,1 0-1,-2-1 1,-3 0 123,-3 0-14,0 0-1,0-1 1,0 0 0,1-1 0,-1 0 0,-8-4 0,-53-29 282,35 17-330,-5-1 2,-70-39-7,105 56-74,0-1 1,1 1-1,-1-1 0,1 0 0,0 0 1,-5-6-1,8 9-68,0 0-1,0 0 1,1 0 0,-1-1 0,0 1 0,0 0 0,1 0-1,-1-1 1,1 1 0,-1 0 0,1-1 0,0 1 0,0-1-1,-1 1 1,1 0 0,0-1 0,0 1 0,0-1 0,1 1-1,-1 0 1,0-1 0,0 1 0,1-1 0,-1 1 0,1 0-1,-1-1 1,1 1 0,0 0 0,-1 0 0,1 0 0,1-2-1,5-3-796,0 1 0,0 1 0,1-1 0,0 1 0,-1 0 0,1 1 0,1 0 0,14-4 0,-17 5 212,62-17-7922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35 5330,'0'0'10306,"-3"-2"-9558,3 2-714,-1 0 1,1 0 0,-1 0 0,1 0 0,-1 0 0,1-1 0,0 1-1,-1 0 1,1 0 0,-1-1 0,1 1 0,-1 0 0,1-1 0,0 1-1,-1 0 1,1-1 0,0 1 0,-1-1 0,1 1 0,0-1 0,0 1 0,-1-1-1,2 0-9,0 1-1,0-1 1,0 0-1,0 1 1,0-1-1,0 1 1,0 0-1,0-1 0,0 1 1,1 0-1,-1 0 1,0 0-1,0-1 1,2 1-1,186-10 894,-189 10-771,-8 0 437,-73-5 448,74 2-977,-1 1-19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4722,'0'0'8991,"24"-2"-8196,348-16 1932,-320 16-2134,65-7 911,-123 8-2868,-16 5-52,-26 21-2274,-16 11-1168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2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17 231 5907,'0'0'5437,"-3"7"-5322,-1 13 191,0 1 0,1-1 0,1 1 0,1 0 0,1 0 0,1 0 1,6 35-1,-6-52-209,0 0 1,0 1-1,1-1 0,0 0 1,0 0-1,0 0 1,0 0-1,1 0 0,-1-1 1,1 1-1,0-1 1,0 0-1,0 0 1,1 0-1,-1 0 0,1 0 1,0-1-1,-1 1 1,1-1-1,0 0 1,0 0-1,1 0 0,-1-1 1,0 0-1,1 0 1,-1 0-1,0 0 0,1 0 1,6-1-1,6 0 188,-1 0 0,1-1 0,-1-1 0,0-1 0,0 0 0,0-1 0,17-7 0,96-41 429,153-87 0,-172 81-408,329-163 2229,-394 196-1292,-45 25-1281,0 0 0,0 0 0,0 0 0,0 0 0,1 0 1,-1 0-1,0 0 0,0 0 0,0 0 0,0 0 0,0 0 0,0 0 0,1 0 0,-1 0 0,0 0 0,0 0 1,0 0-1,0 0 0,0 1 0,0-1 0,1 0 0,-1 0 0,0 0 0,0 0 0,0 0 0,0 0 0,0 0 1,0 1-1,0-1 0,0 0 0,0 0 0,0 0 0,0 0 0,0 0 0,0 1 0,0-1 0,0 0 1,0 0-1,0 0 0,0 0 0,0 0 0,0 1 0,0-1 0,0 0 0,0 0 0,0 0 0,0 0 0,0 0 1,0 1-1,0-1 0,0 0 0,0 0 0,0 0 0,0 0 0,-1 0 0,-1 12-1246,-4-3 314,0-1 0,-1 0 0,1 0 0,-2 0 0,1-1 0,-15 12 0,-38 25-4683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1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8116,'0'0'9439,"3"14"-8588,5 31 18,2 80 1,-7 10 253,2-149-1079,1 1 0,0-1 0,1 1 0,1 0 0,13-17 1,51-57 67,-64 79-91,8-9 115,34-30 1,-45 43-114,-1 0 0,1 1 0,0-1 0,0 1 0,1 1 0,-1-1 0,1 1 0,-1 0 0,1 0 0,0 0 0,0 1 0,-1 0 0,8 0 0,-11 1-27,0 1 0,0-1-1,0 1 1,1-1 0,-1 1 0,0 0 0,0 0 0,0 0 0,-1 0 0,1 0-1,0 1 1,0-1 0,-1 1 0,1-1 0,0 1 0,-1-1 0,0 1-1,1 0 1,-1 0 0,0 0 0,0-1 0,0 1 0,0 0 0,0 1-1,1 2 1,2 9-14,0 0-1,4 25 0,-6-31 20,2 22-585,2 58-1,-7-8-3399,0-19-2938,1-27 116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2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5106,'0'0'11771,"27"13"-10722,-11-6-875,-3-2-32,0 1 0,0 1 0,-1 0 0,19 14 0,-26-16-86,0 0 1,0 0-1,0 0 0,0 1 0,-1-1 0,0 1 0,0 0 0,-1 1 0,1-1 0,-1 1 0,-1-1 0,1 1 0,-1 0 1,2 12-1,4 56 474,-1 138 1,-7-177-515,0 1 98,-2-1 0,-2 1-1,-1-1 1,-2 0 0,-15 50-1,14-65-385,-1 0-1,0 0 0,-24 36 1,23-43-780,0 0 0,-1-1 0,0 0 0,-1-1 0,-25 19 0,27-22-4857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8580,'0'0'11797,"104"-17"-10996,-48 17-321,-2 0-48,-6-3-416,-8-4 80,-8-2-96,-11-3-896,-10 2-593,-11 3-1184,0-3-1649,-8 3-1537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6563,'0'0'10589,"-7"4"-10104,4-3-440,1 1-1,-1-1 1,1 1-1,0 0 1,-1 0-1,1 0 1,0 0-1,0 0 1,0 0-1,1 1 1,-1-1-1,1 1 0,-1-1 1,1 1-1,0 0 1,0-1-1,0 1 1,0 0-1,0 0 1,0 0-1,1-1 1,0 1-1,-1 0 1,1 0-1,0 0 1,1 5-1,0 122 1019,-6 221-1838,4-284-7263,3-39 408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2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8500,'0'0'3602,"-25"6"-1820,8-1-1415,3-3-93,0 2 1,1 0-1,-19 9 1,25-10-154,1 0 1,0 1-1,0 0 0,1 0 1,-1 0-1,1 1 0,0 0 1,0 0-1,1 0 0,-1 0 1,-6 12-1,0 4 46,2 1-1,0-1 1,1 1 0,1 1-1,1 0 1,2 0-1,0 0 1,1 0 0,1 1-1,2 30 1,0-47-148,0-1-1,1 1 1,0 0 0,0-1 0,0 1-1,1-1 1,0 0 0,0 1 0,1-1-1,-1 0 1,1 0 0,1-1 0,6 11-1,-4-10 24,0 0 0,0 0 0,0-1 0,0 0 0,1 0 0,0 0-1,0-1 1,0 0 0,1-1 0,13 5 0,-5-2 124,1-2 0,0 0-1,1-1 1,25 1 0,70-5 539,-101 1-598,0-1 1,-1-1-1,13-3 0,-22 5-102,0 0 0,-1-1 0,1 1 0,0 0 0,-1-1 0,1 0 0,0 1 0,-1-1 0,1 0 0,-1 0 0,1 0 0,-1 0 0,1 0 0,-1 0 0,0 0 0,0-1 0,1 1 0,-1 0 0,0-1 0,0 1 0,0-1 0,-1 1 0,1-1 0,0 0 0,0 1 0,-1-1 0,1 0 0,0-2-1,-1 3-37,0 1 0,-1-1-1,1 0 1,0 1-1,0-1 1,0 1 0,0-1-1,-1 0 1,1 1-1,0-1 1,0 1-1,-1-1 1,1 0 0,0 1-1,-1-1 1,1 1-1,-1-1 1,1 1-1,-1 0 1,1-1 0,-1 1-1,1-1 1,-1 1-1,1 0 1,-1-1 0,0 1-1,1 0 1,-2-1-1,-22-3-1039,14 3 378,-65-5-4755,-26 3-4517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7812,'0'0'8553,"-14"2"-7948,7-1-579,0 0 0,0 0 0,0 1-1,0 0 1,0 1 0,1 0-1,-1 0 1,1 0 0,0 1-1,-1-1 1,2 1 0,-1 1-1,0-1 1,1 1 0,0 0 0,0 1-1,1-1 1,-8 12 0,-10 16 275,1 0 1,-31 71 0,45-86-215,1 0 0,0 1 0,2-1 0,0 1 0,0 0 0,2 0 0,1 0 0,0 25 0,2-37-61,1 1 0,-1-1 0,1 0-1,0 0 1,1 0 0,-1 0 0,1 0-1,1 0 1,0-1 0,-1 0 0,2 1-1,-1-2 1,1 1 0,0 0 0,0-1-1,0 0 1,1 0 0,0 0 0,8 4-1,7 4 1,0-1 1,1-2-1,0 0 0,41 12 0,1-4 41,0-3 1,1-2-1,1-4 0,123 3 0,-189-12-66,0 0 1,0 0-1,1 0 0,-1 0 0,0 0 0,0 0 0,0 0 1,0 0-1,0 0 0,1 0 0,-1 0 0,0 0 0,0 0 1,0 0-1,0 0 0,1 0 0,-1 0 0,0 0 0,0 0 1,0 0-1,0 0 0,0 0 0,0 0 0,1 0 0,-1-1 1,0 1-1,0 0 0,0 0 0,0 0 0,0 0 0,0 0 1,0 0-1,0 0 0,1-1 0,-1 1 0,0 0 0,0 0 1,0 0-1,0 0 0,0 0 0,0-1 0,0 1 0,0 0 1,0 0-1,0 0 0,0 0 0,0 0 0,0-1 0,0 1 1,0 0-1,0 0 0,0 0 0,0 0 0,0 0 0,0-1 1,0 1-1,0-3 31,0-130 368,0 132-355,0 5 9,8 240-101,-8-197 30,0-42 21,-1 0 0,1 0 1,-1-1-1,0 1 0,0 0 0,0 0 1,0-1-1,-1 1 0,0-1 0,0 1 0,0-1 1,-1 0-1,1 0 0,-5 6 0,0-3-24,0 0-1,0-1 0,-1 0 0,1 0 0,-1 0 0,-11 5 0,7-4-1266,-1 0 0,-27 9 1,20-12-4053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5507,'0'0'11605,"-2"3"-11357,1-1-206,0 0 0,0 1-1,0-1 1,0 0 0,1 0 0,-1 0 0,1 1-1,-1 3 1,-4 50 690,5 73 0,1-60-440,-1 332-1608,0-398 473,0 5-427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7363,'0'0'5510,"28"0"-4019,206-4 150,-188 4-1537,0-2 1,0-1-1,-1-3 1,82-20 0,-120 24-181,0 0 0,0-1 1,0 0-1,10-6 0,-15 8 46,0-1-1,-1 1 1,1-1-1,0 1 1,-1-1-1,1 1 0,-1-1 1,0 0-1,1 0 1,-1 0-1,0 0 0,0 0 1,0 0-1,0 0 1,-1 0-1,1 0 1,0 0-1,-1 0 0,1-3 1,-1-13 36,1 0 1,-2 0-1,-1 1 1,0-1-1,-1 1 1,-10-32-1,10 35 660,1 1 1,0-1-1,1 0 0,0-26 1,1 34 48,0 5-146,0 3-279,3 43 66,1 0-1,3-1 1,24 86-1,-24-103-272,3 18-60,6 85 0,-14-100-445,-1-24-221,0 0 1,0 0 0,0-1-1,3 10 1,-2-12-59,-1 0 0,0 0-1,1 0 1,0-1 0,0 1 0,0 0 0,0-1-1,0 0 1,0 1 0,3 1 0,23 14-8791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38 8932,'0'0'2943,"-28"5"-1006,-12 2-980,-40 12 1,75-18-870,1 1 0,-1 0 0,1 0 0,0 0 1,-1 0-1,1 1 0,0 0 0,0 0 0,1 0 0,-1 0 0,1 0 0,-1 1 0,1 0 0,0-1 0,1 1 0,-1 0 0,1 1 0,-1-1 0,1 0 1,0 1-1,-2 8 0,1-5 12,-1 3 34,1 0 0,0 0 0,0 0-1,1 0 1,0 20 0,1-26-122,1-1 0,0 1 1,1 0-1,-1 0 1,1 0-1,0 0 0,0 0 1,0 0-1,1-1 1,0 1-1,0-1 0,0 1 1,0-1-1,1 0 1,5 7-1,-2-5-3,1 0 1,1-1-1,-1 0 0,1 0 1,-1 0-1,1-1 1,1-1-1,-1 1 0,1-1 1,-1-1-1,1 1 1,0-2-1,12 2 0,16 1 84,71-4-1,-78 0-67,-20 0 2,-1-1 0,1 0 0,-1 0 0,1-1 0,-1 0-1,0-1 1,1 0 0,-1 0 0,-1-1 0,14-7 0,-18 8 69,1 0 0,-1-1-1,0 1 1,0-1 0,0 0 0,0 0 0,-1-1 0,1 1 0,-1-1 0,0 0 0,-1 1 0,1-1 0,-1 0 0,0-1 0,0 1 0,0 0 0,-1-1 0,0 1 0,1-10 0,-1 1 182,0-1-1,-1 1 1,0-1 0,-1 1 0,-5-25 0,4 32-234,0 1 0,0-1 0,-1 0 0,0 1 0,0-1 0,-1 1 0,1 0 0,-1 0 0,-1 1 0,1-1 0,-1 1 0,0 0 0,-8-7 0,5 6-122,0 1-1,-1-1 0,0 2 0,1-1 0,-1 1 0,-1 0 1,1 1-1,0 0 0,-1 0 0,0 1 0,1 1 0,-1 0 0,0 0 1,0 0-1,0 1 0,0 1 0,-15 2 0,23-2-152,0 0 0,0 0-1,0 0 1,0 0 0,0 0 0,0 0-1,0 1 1,1-1 0,-1 1 0,1-1-1,-1 1 1,1 0 0,-1-1 0,1 1-1,0 0 1,0 0 0,0 0 0,0 0-1,0 0 1,0 0 0,1 0 0,-1 0-1,1 0 1,-1 0 0,1 1 0,0-1-1,0 3 1,-2 39-6468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9396,'0'0'7670,"1"26"-5914,1 87-531,0-72-192,1 1 0,13 60 1,-16-102-996,0 1 1,0 0 0,0-1-1,0 1 1,0-1 0,1 1-1,-1-1 1,0 1 0,0 0-1,0-1 1,1 1 0,-1-1-1,0 1 1,0-1 0,1 1-1,-1-1 1,1 1 0,-1-1-1,0 0 1,1 1 0,-1-1 0,1 1-1,-1-1 1,1 0 0,-1 0-1,1 1 1,-1-1 0,1 0-1,-1 0 1,1 1 0,-1-1-1,1 0 1,0 0 0,-1 0-1,1 0 1,-1 0 0,1 0-1,0 0 1,-1 0 0,1 0-1,-1 0 1,1 0 0,-1 0-1,1-1 1,0 1 0,-1 0-1,1 0 1,-1-1 0,1 1 0,25-20 817,6-13-470,-17 15-265,2 2 1,0 0-1,0 1 1,1 0 0,29-16-1,-44 30-121,0 0 0,0 0 0,0 0 0,0 0 0,0 1 0,0-1 0,0 1 0,0 0 0,1 0 0,-1 0 0,0 0 0,5 2 0,34 11-32,-24-6 41,0 0 0,0-1 0,0-1 0,0-1-1,1 0 1,0-2 0,0 0 0,0-1 0,31-2-1,-45 0 50,0 0 0,-1 0-1,1 0 1,0 0-1,-1-1 1,1 0 0,-1 0-1,1 0 1,-1-1-1,0 1 1,0-1 0,0 0-1,-1 0 1,1 0-1,-1-1 1,4-3 0,-7 6 262,3 16-542,1 1 310,1 6-359,11 29-1,-13-44-292,0 0-1,0 0 1,1 0 0,0 0-1,1-1 1,-1 1-1,11 10 1,-5-9-900,-1 0 0,1-1 0,0 0 0,0 0 0,1-1 1,22 9-1,27 6-6607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1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90 224,'-53'0'866,"39"0"3106,-6 0 9350,274-19-12830,17-1-434,-271 20-77,-2 0 83,-404 0 88,369 2-128,-44 7 0,32-2-10,-12-4 447,36-2-157,22-1-212,7-1-71,878-16 39,-617 18-75,-188-3 34,101-16-1,-167 16 52,-10 2-30,-1 0-3,0-2-5,0 2-29,0-7-167,1-9-1301,-3 9-2840,-5 6-1420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134 217 7812,'0'0'10074,"8"-9"-9565,0 1-471,-1 1 0,1 0 0,0 0 0,1 1 0,-1 0 0,1 0 0,19-8 0,-24 13-17,7-4 11,0 1-1,0-2 0,17-10 1,-26 14 5,1 0 1,-1 1 0,0-1 0,0 0 0,1-1 0,-2 1 0,1 0 0,0-1-1,0 1 1,-1-1 0,1 1 0,-1-1 0,0 0 0,0 1 0,0-1 0,0 0-1,0 0 1,-1 0 0,1 0 0,-1-4 0,1 5-1,-1 1-1,0-1 1,0 0 0,0 1 0,0-1-1,0 0 1,0 1 0,0-1 0,0 0-1,-1 1 1,1-1 0,-1 0 0,1 1-1,-1-1 1,0 1 0,0-1-1,0 1 1,1-1 0,-1 1 0,0-1-1,-1 1 1,1 0 0,0 0 0,0 0-1,-1 0 1,1 0 0,0 0 0,-1 0-1,1 0 1,-1 0 0,1 0 0,-1 1-1,1-1 1,-1 1 0,0-1-1,1 1 1,-1 0 0,-2-1 0,-7-2 7,-1 1 0,1 0 1,-1 0-1,0 1 1,0 1-1,0 0 0,0 0 1,1 1-1,-1 1 1,-12 3-1,16-3-29,1 1 1,-1 0-1,1 0 1,0 0-1,0 1 0,1 0 1,-1 0-1,1 1 0,-1 0 1,1 0-1,1 1 0,-1-1 1,1 1-1,0 0 1,0 1-1,-4 7 0,4-4 2,0 0-1,1 0 1,0 1-1,0-1 1,1 1-1,1 0 1,-2 13-1,1 5-14,2 47 0,2-72-4,-1 0-1,0 1 0,1-1 0,0 0 0,0 0 0,1 0 0,-1 0 0,1 0 0,0-1 1,-1 1-1,2 0 0,-1-1 0,0 1 0,1-1 0,0 0 0,0 0 0,-1 0 1,2 0-1,-1 0 0,0-1 0,1 1 0,-1-1 0,8 3 0,2 1-317,0-1-1,1 0 0,0-1 1,0-1-1,27 4 0,121-1-7843,-153-6 7359,73 0-8799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33 173 10149,'0'0'11781,"-4"7"-11114,0-1-472,1 0 0,0 0-1,0 0 1,1 1 0,0-1 0,0 1-1,0-1 1,1 1 0,-2 11 0,2 9 164,0-13-270,0 0 0,1 1 1,0-1-1,5 25 0,-5-37-86,1-1-1,-1 0 0,1 0 1,-1 0-1,1 0 0,0 1 1,0-1-1,-1 0 0,1 0 1,0 0-1,0-1 0,0 1 0,0 0 1,0 0-1,0 0 0,0-1 1,1 1-1,-1 0 0,0-1 1,0 1-1,1-1 0,-1 0 1,2 1-1,34 2 122,-29-3-72,1-1-35,-1 1 0,0-1 0,0 0 0,0-1 0,0 0 0,0 0 0,0-1 0,0 0 0,-1 0 0,0-1 0,1 0 0,9-7 0,-6 2 5,-1 0 0,0 0 1,0-1-1,-1 0 0,0-1 0,13-20 1,-22 29-26,1 1 1,-1 0 0,1 0 0,-1 0-1,1 0 1,0 0 0,-1 0 0,1 0-1,0 0 1,0 1 0,0-1 0,0 0 0,-1 0-1,1 1 1,0-1 0,0 0 0,1 1-1,-1-1 1,0 1 0,0-1 0,0 1-1,2-1 1,-1 2-10,0 0 0,-1 0 0,1 0 0,-1 0 0,1 0 0,-1 0 0,0 0 0,0 1 0,1-1 0,-1 0 0,0 1 0,0-1 0,0 1-1,1 2 1,11 15-84,0 0 0,2 0 0,27 26 0,-36-39 77,0-1-1,0 0 1,1 0 0,0 0-1,0-1 1,0 0-1,1 0 1,-1-1 0,1 0-1,0 0 1,0-1 0,0 0-1,0 0 1,10 0-1,-13-2 30,0 0-1,1 0 1,-1 0-1,1 0 1,-1-1-1,1 0 1,-1 0-1,0-1 1,10-3-1,-11 3 9,0-1-1,0 0 1,-1 0-1,1 0 1,-1 0-1,1-1 0,-1 1 1,0-1-1,0 1 1,-1-1-1,4-7 1,1-2 146,-1 1 1,-1-1 0,0-1 0,-1 1-1,-1 0 1,0-1 0,2-22 0,-2-99 616,-3 130-770,0 0-3,-1 0-1,1 0 1,-1-1-1,0 1 1,0 0 0,0 0-1,-1 0 1,1 0 0,-1 0-1,0 0 1,-1 1-1,1-1 1,-7-7 0,6 9-15,0 0 0,-1 0 0,1 0 1,-1 0-1,0 1 0,0 0 0,0-1 1,0 1-1,0 1 0,0-1 0,-1 0 1,1 1-1,-1 0 0,1 0 0,-1 1 1,-6-1-1,4 0-199,-1 1 1,1 1 0,0-1-1,-1 1 1,1 0-1,0 1 1,0 0 0,0 0-1,0 0 1,0 1-1,0 0 1,0 0 0,1 1-1,-11 8 1,2-1-1117,2 2 0,-1 0 1,2 0-1,-21 29 0,-11 20-5209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65 9236,'0'0'6771,"-22"27"-5997,-67 89-254,86-111-482,0-1 0,0 1 0,0 0 0,1 0 0,0 0 0,0 1 0,0-1 0,0 0 0,1 1 0,0-1 0,1 1 0,-1-1 0,1 1 0,0 0 0,0-1 0,0 1 0,1-1 0,1 7 0,0-4-7,-1-4-9,0 0 0,0 0 1,0 0-1,1 0 1,0 0-1,0 0 1,0 0-1,0-1 0,0 1 1,1-1-1,-1 0 1,1 0-1,0 0 1,0 0-1,1 0 0,-1 0 1,0-1-1,1 0 1,-1 1-1,1-1 1,0-1-1,0 1 0,0 0 1,0-1-1,8 2 1,8 1 77,0-1-1,0-1 1,1-1 0,20-1 0,-28 0 10,-4 0 11,0 0 0,0-1-1,0 0 1,1-1 0,-1 0 0,-1 0-1,1-1 1,0 0 0,-1 0-1,1-1 1,-1-1 0,9-5 0,-12 6 15,1 0 0,-1-1 1,0 0-1,0 0 0,-1 0 1,1-1-1,-1 1 0,-1-1 1,1 0-1,-1 0 0,0 0 1,0-1-1,-1 1 0,1-1 1,-2 0-1,3-12 0,-1 5 30,-2-1-1,0 0 0,0 0 0,-2 0 1,1 1-1,-2-1 0,-4-18 1,4 27-145,0-1 0,0 0 0,-1 1 0,0-1 0,0 1 0,0 0 0,-1 0 0,0 0 0,0 0 1,-1 1-1,0 0 0,0 0 0,0 0 0,0 0 0,-1 1 0,0 0 0,-6-4 0,4 4-92,-1 0-1,0 0 0,0 1 0,0 1 0,0-1 1,-1 1-1,1 1 0,-1-1 0,1 2 1,-1-1-1,1 1 0,-1 1 0,-11 2 0,11-2-497,0 1-1,0 1 0,0 0 0,1 1 0,-1-1 0,1 2 0,-1-1 0,1 2 0,1-1 1,-1 1-1,-12 11 0,-19 28-5937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0 392 10405,'0'0'5239,"25"0"-4059,4 1-843,47 6 1,-71-6-299,0 0 1,0 1-1,-1 0 1,1 0-1,0 0 1,-1 0-1,1 1 1,-1 0 0,1 0-1,-1 0 1,0 0-1,-1 1 1,6 5-1,-1 1 89,-1 0-1,-1 0 1,10 19 0,-10-17 38,-2-3-58,0 0 0,-1 0 0,5 15 0,-7-20-80,0 0 0,-1 0 0,1 0-1,-1 0 1,0 1 0,0-1 0,0 0 0,0 0 0,-1 0 0,-2 7 0,2-10-1,0 1 0,0-1 0,0 0 0,0 0 1,-1 0-1,1-1 0,0 1 0,-1 0 0,1 0 1,-1-1-1,1 1 0,-1-1 0,1 1 0,-1-1 1,1 0-1,-1 1 0,1-1 0,-1 0 0,1 0 1,-3 0-1,2 0 23,1 0 1,0 0-1,0 0 1,-1 0-1,1 0 1,0 0-1,0 0 1,0 0-1,-1 0 1,1-1-1,0 1 1,0 0-1,0-1 1,0 1-1,0-1 1,0 1-1,0-1 0,0 0 1,0 1-1,0-1 1,0 0-1,0 0 1,0 0-1,0 0 1,0 0-1,-1-1 1,2-2-17,0 0 0,0 0 0,0 0 1,0 0-1,0 0 0,1 0 0,0 1 1,0-1-1,0 0 0,0 1 0,0-1 1,1 0-1,0 1 0,0-1 0,0 1 0,0 0 1,0 0-1,0 0 0,1 0 0,0 0 1,5-4-1,6-4-65,0 0 0,1 1 0,24-12 0,-25 14 55,15-9-121,-7 6-304,-1-1 0,0-1 1,33-28-1,-48 35 325,0 0-1,-1 0 1,0 0 0,0-1-1,0 0 1,-1 0 0,0 0-1,-1 0 1,1-1 0,-1 1 0,-1-1-1,1 0 1,-1 0 0,-1 0-1,2-11 1,-1-7 772,-1-1-1,-4-51 0,2 69-475,-1-1-1,1 1 0,-2-1 0,1 1 0,-2 0 1,1 0-1,-1 1 0,0-1 0,-1 1 1,0 0-1,-10-13 0,14 24 23,0 0 0,1 1 0,-1-1 0,1 1 0,-1-1 1,1 1-1,1 4 0,-1 594-1587,0-601 1142,0 0-1,0-1 1,0 1-1,0 0 0,0 0 1,0 0-1,0-1 1,0 1-1,1 0 1,-1 0-1,0-1 1,0 1-1,1 0 0,-1-1 1,1 1-1,-1 0 1,1-1-1,-1 1 1,1-1-1,-1 1 1,1 0-1,-1-1 1,1 0-1,0 1 0,-1-1 1,1 1-1,0-1 1,-1 0-1,1 1 1,0-1-1,0 0 1,-1 0-1,1 1 0,0-1 1,0 0-1,0 0 1,1 0-346,1 0 1,-1 0 0,0-1-1,0 1 1,0 0 0,0-1-1,0 0 1,0 1 0,0-1-1,0 0 1,0 0 0,0 0-1,0 0 1,2-2 0,26-28-6650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3778,'0'0'13569,"-10"18"-12163,7-12-1253,-10 20 551,-1-1 0,-2 0 0,-33 42 0,22-38 94,-38 30 1,52-48-514,-1-1 0,0 0 0,-1-1 1,0-1-1,-23 10 0,26-15 705,26-1-238,46 14-791,63 24-1,-94-30-35,101 46-1992,-9 12-5706,-69-36 807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308 521 4210,'0'0'4119,"-24"0"-2089,-82 0 147,43 1-314,49 0-906,0 0-1,0-2 1,0 0 0,-21-3-1,25 1-440,-3 0 2565,36 2-2006,154-11-854,-164 11-213,187-18 29,90-4-26,91-1 45,85 2 48,400-9-64,884-45-5,-1355 47-22,-78-6 11,-87-3 86,-215 35-97,100-23 70,-101 22-21,0-1 0,-1 0 1,1-1-1,-1-1 0,14-9 0,-24 14 15,-1 1-1,1-1 1,-1-1-1,0 1 1,1 0-1,-1 0 1,0-1-1,0 1 1,-1-1-1,1 0 1,0 1-1,-1-1 1,0 0-1,1 0 1,-1 0-1,-1 0 1,1 0-1,0 0 1,-1 0-1,1-1 1,-1 1-1,0 0 1,0 0 0,0 0-1,-1-5 1,1-3 81,0 9-136,0 1 1,0-1-1,0 0 1,0 0-1,-1 1 0,1-1 1,0 0-1,-1 1 1,1-1-1,-1 1 1,1-1-1,-1 0 1,0 1-1,0-1 1,0 1-1,0 0 0,0-1 1,0 1-1,0 0 1,0-1-1,0 1 1,-1 0-1,-1-1 1,2 0-15,1 1-46,-22-1-3206,-45 3 860,20 0-5,-22-1-2493,-9-2-2719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8:3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332 166 1809,'0'0'5869,"-28"1"-4215,-93 1 19,20 3 623,19-3 2355,272 2-3952,37-3-237,95-1-1,82 0-253,187 1 198,766-5 429,-953-8-470,-75-8 94,-79-3 443,-236 22-838,63-7 643,99-23 0,-172 30-634,0 0-1,-1 0 1,1 0-1,0 0 0,0-1 1,-1 1-1,1-1 1,4-3-1,-7 3 29,0 1-1,0-1 0,0 1 0,0-1 1,0 1-1,-1-1 0,1 0 1,-1 1-1,1-1 0,-1 0 0,1 1 1,-1-1-1,0 0 0,0 0 0,0 1 1,0-1-1,0-2 0,0 2-57,0 1-25,0-1-1,-1 0 1,1 1 0,0-1-1,0 0 1,-1 1 0,1-1-1,-1 1 1,1-1-1,-1 0 1,0 1 0,0 0-1,1-1 1,-1 1 0,0-1-1,0 1 1,0 0 0,-1 0-1,0-2 1,0 2-8,2-1-72,6 2-4276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1777,'0'0'11045,"0"-9"-6278,0 12-4732,-1 115 967,20 153 0,-19-270-1101,0 0 1,1 0-1,-1 0 1,0 0-1,0 0 1,1 0-1,-1 0 1,1 0-1,-1 0 1,0 0-1,1 0 1,0 0-1,-1 0 1,1 0-1,0-1 1,-1 1-1,1 0 1,0 0-1,0-1 1,0 1-1,0 0 1,0-1-1,-1 1 1,1-1-1,0 1 1,0-1-1,0 0 1,1 1-1,-1-1 1,2 1-1,-1-1-381,0 0 0,0-1-1,1 1 1,-1 0 0,0 0-1,1-1 1,-1 0 0,0 1-1,0-1 1,0 0 0,0 0-1,0 0 1,3-2 0,17-16-5464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30 6787,'0'0'9260,"3"-8"-8657,-2 7-584,-1-1-1,1 1 1,0-1-1,-1 1 1,1-1-1,0 1 1,0-1-1,0 1 1,0 0-1,0-1 1,0 1-1,0 0 1,3-2-1,-4 3-14,0 0-1,1 0 0,-1 0 0,1 0 1,-1 0-1,1 0 0,-1 0 0,1 0 1,-1 0-1,0 0 0,1 0 0,-1 0 1,1 1-1,-1-1 0,1 0 0,-1 0 1,0 0-1,1 1 0,-1-1 1,0 0-1,1 0 0,-1 1 0,15 17 58,-2 3 98,0 0-1,-1 1 0,-1 0 1,-1 0-1,-1 2 0,-1-1 1,-1 1-1,-1 0 1,-1 0-1,3 43 0,-8-62-145,1 29 133,-3 40 0,1-63-86,-1 1-1,0-1 1,0 1 0,-2-1-1,1 1 1,-2-1-1,-6 12 1,-1-1 27,-2-1 0,-1-1 0,-1 0 0,0-2-1,-1 1 1,-1-2 0,-1 0 0,-26 17 0,13-12-74,-1-2 1,-1-1-1,-1-1 0,-59 20 0,69-29-327,-1-2-1,-34 5 1,45-10-875,-1 0-1,-25-2 1,40 0 1080,1 0 0,0 0 1,-1 0-1,1 0 0,0 0 0,0 0 1,-1 0-1,1 0 0,0 0 0,-1 0 1,1 0-1,0 0 0,-1 0 0,1 0 0,0 0 1,-1 0-1,1 0 0,0-1 0,-1 1 1,1 0-1,0 0 0,0 0 0,-1-1 1,1 1-1,0 0 0,0 0 0,0 0 0,-1-1 1,1 1-1,0 0 0,0-1 0,0 1 1,0 0-1,-1 0 0,1-1 0,0 1 1,0 0-1,0-1 0,-1-22-6305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6371,'0'0'10074,"0"1"-9437,-1 90 239,0 71 371,3-131-1141,1-1 1,1 1-1,10 33 0,-16-86 360,3-41-1,0 8-411,-1-204 330,4 260-435,21 18-1,-1 2 0,-1 0 0,25 30 0,-33-35 60,68 90 194,-60-75-1267,0-1 0,33 32 0,-53-59 467,0 0 0,0 0 0,0-1 1,0 0-1,1 0 0,-1 0 0,6 2 1,16 1-6776,-9-5 2733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1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35 1505,'0'0'5656,"-11"0"-4467,-101 0 4598,64 0-544,52 0-5278,315 2 87,375-5 408,-449-11-149,-13 0 440,-232 12-344,0-2-1575,-7 4-2820,-17 10-2281,-12 15-2415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68 2321,'0'0'12558,"4"-14"-11147,6-16-968,-3 9-173,-6 19-39,-4 10 122,-30 66 657,-71 118-1,72-142-950,18-30-652,1 0 0,-17 38 0,26-47-1990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7828,'0'0'9473,"0"1"-9238,1 27 155,2 0 0,10 43 0,1 5 41,-7-3-38,-4 80 0,-1-19-6144,1-108 1053,7-8-662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4:5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67 8212,'0'0'6301,"-23"-13"-4641,0 0-1364,0 0 0,-32-11 0,52 23-278,-1 0 0,1 1 0,-1-1 0,1 1 0,-1-1 0,1 1 0,-1 0 0,1 0 0,-1 1 0,1-1 0,-1 1 0,1 0 0,-1-1 0,1 2 0,-1-1 0,-4 3 0,1 0 22,1 0 0,-1 1 0,1 0 1,0 0-1,-5 7 0,-1-1 64,-1 2-29,0 0 0,1 0 1,1 1-1,0 1 0,0 0 0,-12 26 0,18-31-49,1 0-1,0 0 1,1 1-1,0-1 0,0 1 1,1-1-1,1 1 1,0 0-1,0 0 0,1 0 1,1 0-1,1 14 0,-1-21-24,0 0 0,0 0 0,1-1-1,-1 1 1,1-1 0,0 1-1,0-1 1,0 0 0,0 1-1,0-1 1,1 0 0,-1-1-1,1 1 1,0 0 0,0-1-1,0 1 1,0-1 0,0 0-1,1 0 1,-1-1 0,1 1 0,-1 0-1,1-1 1,0 0 0,-1 0-1,5 1 1,10 1 0,1 0-1,0-2 1,-1 0 0,20-1-1,-36 0 0,9-1-7,0 0 1,0 0 0,0-1-1,0 0 1,0-1-1,-1 0 1,1-1-1,-1 0 1,0-1-1,10-5 1,-8 1 24,1 0 1,-1 0-1,-1-1 1,1 0 0,-2-1-1,18-22 1,-15 16-32,20-38 1,-29 49 310,-1-1 1,0 0-1,0-1 1,-1 1 0,0 0-1,0-1 1,-1 1-1,2-13 1,-9 115-310,1 24-93,5-115-33,1-1 0,-1 0 0,1 0 0,-1 0 0,1 0 0,0 0 0,0 0 0,1 0 0,-1 0 0,0 0 0,1 0 0,0-1 0,0 1 0,-1 0 0,2-1 0,-1 0 0,0 1 0,0-1 0,1 0 0,-1 0 0,1 0 0,0-1-1,-1 1 1,1-1 0,4 2 0,2 1-1235,1-1-1,-1-1 0,1 1 1,0-2-1,0 1 1,17-1-1,14 0-4539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97 6851,'0'0'10477,"-15"10"-9893,2-2-433,0 1 1,-20 19-1,31-26-134,0 0 0,0 1 1,1-1-1,-1 1 1,1-1-1,0 1 0,-1 0 1,1 0-1,0 0 1,0-1-1,1 1 0,-1 0 1,1 0-1,-1 0 0,1 0 1,0 0-1,0 0 1,1 0-1,-1 0 0,0 0 1,2 5-1,1-1-3,-1 0 1,1 0-1,0 0 1,0 0-1,1-1 0,6 10 1,8 5 50,1 0-1,22 19 1,-21-20 97,34 40-1,-52-58-149,-1-1-1,0 0 1,-1 1-1,1-1 1,0 1-1,0-1 1,0 1-1,-1-1 1,1 1-1,-1-1 1,0 1-1,1 0 1,-1-1-1,0 1 0,0 3 1,0-4-2,0 0 1,0 0-1,-1 0 1,1 0 0,-1 0-1,1 0 1,-1 0-1,1-1 1,-1 1-1,0 0 1,1 0-1,-1 0 1,0-1-1,0 1 1,1 0-1,-1 0 1,0-1-1,-1 2 1,-5 0 48,1 1 1,0-1 0,-1 0-1,1 0 1,-14 1 0,16-3-41,-36 5 99,-59 0 1,39-5-2814,24 0-1266,21 0-1439</inkml:trace>
  <inkml:trace contextRef="#ctx0" brushRef="#br0" timeOffset="1">414 1 576,'0'0'17638,"0"11"-17062,0 464 3698,0-468-4272,0 0-1,0 0 1,1 0 0,0 0 0,0-1 0,1 1-1,3 11 1,-4-16-10,1 0 0,-1 1 0,0-1 0,1 0 0,0-1-1,-1 1 1,1 0 0,0 0 0,0-1 0,0 1 0,0-1-1,0 1 1,0-1 0,0 0 0,1 0 0,-1 0 0,0 0 0,1-1-1,-1 1 1,0 0 0,1-1 0,-1 0 0,1 1 0,2-1-1,2 0-374,0 1-1,0-1 1,1-1-1,-1 1 1,0-1-1,0 0 0,0-1 1,0 1-1,0-2 1,0 1-1,-1-1 1,1 0-1,-1 0 0,1 0 1,-1-1-1,0 0 1,0-1-1,-1 1 1,0-1-1,1 0 0,3-6 1,19-25-4993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10645,'0'0'7011,"158"-5"-8628,-102-9-3073,-5-1-3201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64 298 7235,'0'0'5141,"24"-2"-4282,76-10-576,-96 12-268,0-1 0,0 1 1,0-1-1,1 0 0,-1-1 0,0 1 0,0-1 0,0 1 1,0-1-1,-1 0 0,1 0 0,-1-1 0,1 1 0,-1-1 0,0 0 1,1 0-1,3-6 0,-5 5 12,0-1 1,0 0 0,0 1-1,-1-1 1,0 0-1,0 0 1,0 0 0,0 0-1,-1 0 1,0-10-1,0 11 74,-1 1-1,1 0 0,0-1 1,-1 1-1,0-1 1,0 1-1,0 0 0,0-1 1,0 1-1,-1 0 0,1 0 1,-1 0-1,0 0 0,0 0 1,0 1-1,0-1 0,-1 0 1,1 1-1,-1 0 0,1-1 1,-1 1-1,0 0 0,0 1 1,0-1-1,0 0 0,0 1 1,-6-2-1,-2-1 243,0 1 0,-1 0 0,1 1 1,-1 1-1,0 0 0,1 0 0,-13 2 0,20-1-301,0 1 1,0 0-1,0 0 0,0 0 1,0 1-1,0-1 0,0 1 1,0 0-1,0 0 0,1 0 1,-1 1-1,1-1 0,0 1 1,0 0-1,0 0 0,0 0 1,0 0-1,0 0 0,1 1 1,0-1-1,0 1 0,0 0 1,-3 5-1,0 4 37,0-1 0,1 1 0,0 0 0,1 0 0,1 1 0,-2 17 0,1 4-2,2 1 0,6 57 1,-4-88-142,-1 1 0,2-1 0,-1 0 0,1 1 0,0-1 0,0 0 0,0 0 0,0 0-1,1 0 1,0-1 0,0 1 0,1-1 0,-1 0 0,1 0 0,0 0 0,0 0 0,0 0 0,0-1 0,1 0 0,-1 0 0,1 0 0,0-1 0,0 1 0,0-1 0,11 3 0,6 0-1482,1-1 1,0-1-1,-1-1 1,44-1-1,-53-1 566,71 0-7248</inkml:trace>
  <inkml:trace contextRef="#ctx0" brushRef="#br0" timeOffset="1">652 92 10389,'0'0'8054,"19"10"-7712,-1 0-296,-6-4-24,1 1 0,-1 0 1,0 1-1,0 0 0,-1 1 0,0 0 0,15 18 1,-19-19-18,-1 1 0,0 0 0,0 0 0,-1 1 1,0-1-1,-1 1 0,0 0 0,-1 0 0,1 1 0,-2-1 1,0 1-1,0-1 0,-1 1 0,0 0 0,-1-1 1,-1 14-1,1-23 6,-1 1 1,1 0-1,-1 0 0,1 0 1,-1-1-1,0 1 1,1 0-1,-1-1 1,0 1-1,0 0 1,0-1-1,-1 0 0,1 1 1,0-1-1,0 0 1,-1 1-1,1-1 1,-1 0-1,1 0 0,-1 0 1,0 0-1,1 0 1,-1-1-1,0 1 1,1 0-1,-1-1 1,0 1-1,0-1 0,0 0 1,-2 1-1,-9 0 166,-1 1 0,1-2 0,-17-1 0,12 1 41,16 0-145,0 0-1,-1 0 0,1 0 1,0-1-1,0 1 0,0-1 1,0 1-1,0-1 0,0 0 0,0 0 1,0 0-1,1 0 0,-1 0 1,0 0-1,0 0 0,1-1 1,-1 1-1,1 0 0,-3-3 1,2 0 15,0 1 0,0-1 0,0 0 0,0 0 0,0 1 0,1-1 0,0 0 0,0 0 0,-1-6 0,0-4 3,1 1 1,1-1-1,0 1 1,1 0 0,4-20-1,-2 23-115,0 0-1,0 0 1,1 0-1,1 0 1,0 1-1,0-1 1,1 1-1,0 1 0,0-1 1,1 1-1,0 0 1,1 0-1,0 1 1,16-12-1,-6 7-684,0 0-1,1 1 0,0 1 1,0 1-1,1 1 0,32-9 1,30 0-4686,6 6-2854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8004,'0'0'11605,"0"94"-10901,-3-41-304,-2-3-95,2-2-305,3-4-48,0-1-993,0-5-2320,0-6-2642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11141,'0'0'7540,"-16"24"-7188,-48 80-198,62-100-145,1-1-1,-1 1 1,1 0-1,-1 0 1,1-1-1,0 1 1,1 0-1,-1 0 1,1 0-1,-1 0 1,1 0-1,0 0 1,1 0-1,-1 0 1,1 0-1,0-1 1,0 1-1,0 0 1,0 0-1,0 0 1,1-1-1,0 1 1,0-1-1,0 0 1,0 1-1,4 4 1,2 4 2,38 56 70,-29-46-37,-2 0-1,0 1 0,-2 1 1,20 49-1,-32-71-33,1 2-1,-1 1 1,0-1-1,0 1 1,0 0-1,0 5 0,-1-9-3,0 0 0,0 0 0,0 0 0,0 0-1,-1-1 1,1 1 0,0 0 0,0 0 0,-1 0-1,1-1 1,0 1 0,-1 0 0,1 0 0,-1-1-1,1 1 1,-1 0 0,1-1 0,-1 1 0,1-1-1,-1 1 1,0-1 0,1 1 0,-1-1 0,0 1-1,1-1 1,-1 1 0,0-1 0,0 0 0,0 1-1,1-1 1,-1 0 0,0 0 0,0 0 0,0 0-1,-1 0 1,-92 3-1218,30-6-3768,17-5-2122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8148,'0'0'7056,"25"0"-6277,157 0-157,-83-5-1529,-122 4 743,11 0 253,-1 1 0,1 0 0,-16 3 0,28-3-54,-1 0-1,0 0 1,1 1 0,-1-1-1,0 0 1,1 1 0,-1-1-1,1 1 1,-1-1 0,1 0-1,-1 1 1,1-1 0,-1 1-1,1-1 1,-1 1 0,1-1-1,0 1 1,-1 0 0,1-1-1,0 1 1,0 0 0,-1-1-1,1 1 1,0 0 0,0-1-1,0 2 1,-1 21 289,1-15-178,0 96 1304,14 324 864,-13-419-2374,-1-3-61,1 0 1,0 0-1,0 0 1,1 0-1,-1 0 0,5 10 1,-5-15-233,0 0-1,0-1 1,0 1 0,0 0-1,0-1 1,0 1 0,1-1 0,-1 0-1,0 1 1,0-1 0,0 0-1,0 0 1,0 1 0,1-1 0,-1 0-1,0 0 1,0 0 0,0 0-1,1-1 1,-1 1 0,0 0 0,0 0-1,0-1 1,0 1 0,2-2-1,22-10-6582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8452,'0'0'9377,"-6"25"-8173,3-11-1036,-8 26 445,3 0-1,-6 70 1,13-95-443,-3 59 843,7 99 0,-3-170-1001,1 0 0,-1 0 0,0 0 0,1 0 0,0-1 1,0 1-1,0 0 0,0 0 0,0-1 0,0 1 0,1-1 0,-1 1 1,1-1-1,0 0 0,0 0 0,0 1 0,0-1 0,0 0 1,0-1-1,0 1 0,1 0 0,2 1 0,-1-2 1,0 1 0,-1-1-1,1 0 1,0 0 0,0 0-1,0-1 1,0 0 0,0 0 0,1 0-1,-1 0 1,0 0 0,0-1-1,0 0 1,0 1 0,5-4 0,1 1 31,-1-1 1,0-1 0,0 0 0,0 0-1,-1-1 1,12-9 0,44-45 135,-57 53-183,103-115 201,-109 122-225,-1 0 22,0 0 0,0 0-1,0 0 1,0 1 0,0-1 0,0 0 0,0 0-1,0 0 1,0 0 0,0 0 0,0 1-1,0-1 1,0 0 0,0 0 0,0 0 0,0 0-1,0 0 1,0 0 0,0 1 0,1-1-1,-1 0 1,0 0 0,0 0 0,0 0 0,0 0-1,0 0 1,0 0 0,0 0 0,1 0 0,-1 0-1,0 0 1,0 0 0,0 0 0,0 0-1,0 1 1,1-1 0,-1 0 0,0 0 0,0 0-1,0 0 1,0-1 0,0 1 0,1 0-1,-1 0 1,0 0 0,0 0 0,0 0 0,0 0-1,0 0 1,0 0 0,1 0 0,-1 0 0,0 0-1,0 0 1,0 0 0,0 0 0,0-1-1,0 1 1,0 0 0,1 0 0,-1 0 0,0 0-1,0 0 1,0 0 0,0-1 0,0 1 0,0 0-1,3 15-31,0 0-1,1 0 0,1 0 0,0 0 1,12 22-1,-14-31 22,1-1 0,0 0 0,-1 1 0,2-1 1,-1 0-1,0-1 0,1 1 0,0-1 0,0 0 0,0 0 0,1-1 0,0 1 1,-1-1-1,1 0 0,0-1 0,12 4 0,-8-3-33,1-1 0,-1-1 0,1 1-1,-1-2 1,1 1 0,-1-2 0,12 0 0,-17 0 43,0 0 1,0 0 0,0 0-1,0-1 1,-1 0-1,1 0 1,0 0-1,-1 0 1,0-1 0,1 1-1,-1-1 1,0 0-1,0-1 1,-1 1-1,1-1 1,5-6 0,-3 0 20,0 0 0,0 0-1,-1 0 1,-1-1 0,1 0 0,-2 0 0,1 0 0,2-23 0,-2-3 58,-2-55 1,-2 79-62,0 12-13,1 0 1,-1 0-1,0 0 0,0 0 0,-1 0 1,1 0-1,0 0 0,0 0 1,0 0-1,-1 0 0,1 0 0,0 0 1,-1 1-1,1-1 0,-1 0 0,1 0 1,-1 0-1,1 1 0,-1-1 1,1 0-1,-1 0 0,0 1 0,0-1 1,1 1-1,-1-1 0,0 1 0,-1-2 1,1 2-13,0 0 0,-1 0 0,1 0 1,0 0-1,0 0 0,-1 0 0,1 1 0,0-1 0,0 0 1,-1 1-1,1-1 0,0 0 0,0 1 0,0 0 1,0-1-1,0 1 0,0-1 0,0 1 0,0 0 1,0 0-1,0 0 0,-1 2 0,-4 3-17,1 0 0,1 1 0,-1 0 0,1 0 0,0 1 0,1-1 0,0 1 0,0 0 0,0 0 0,-2 16 0,1 0 10,1 1-1,1 36 0,2-57 20,0 0 1,0 0-1,1 0 0,-1 0 0,1 0 1,0 0-1,0 0 0,0-1 0,1 1 1,-1 0-1,1-1 0,0 1 0,0-1 1,0 1-1,1-1 0,2 3 0,-1-2-101,1 0-1,-1-1 1,1 0 0,0 0-1,-1 0 1,2 0-1,-1-1 1,0 1 0,0-1-1,7 1 1,12 2-812,0-1 1,0-2-1,1 0 1,31-2-1,-33 0-107,-11 0 322,0-1 0,1 0 0,-1-1 1,0 0-1,0 0 0,0-1 1,0-1-1,0 0 0,10-6 0,52-29-3396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1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24 3922,'0'0'6838,"-21"0"-5443,-98 0 971,104 0-1681,8 0-311,0-1 0,0 1 0,0 1 0,1-1 0,-1 1 0,0 1 0,-12 3 0,20-5-362,-1 0 0,0 0 0,0 0 0,0 0 0,1 0 0,-1 0 0,0 0 0,0 0 0,0 0 0,0 0 0,0 0 1,1 0-1,-1 0 0,0 0 0,0 0 0,0 0 0,0 1 0,0-1 0,1 0 0,-1 0 0,0 0 0,0 0 0,0 0 0,0 0 0,0 1 1,0-1-1,0 0 0,0 0 0,0 0 0,1 0 0,-1 0 0,0 1 0,0-1 0,0 0 0,0 0 0,0 0 0,0 0 0,0 1 0,0-1 1,0 0-1,0 0 0,0 0 0,0 0 0,0 1 0,0-1 0,-1 0 0,1 0 0,0 0 0,0 0 0,0 1 0,0-1 0,0 0 0,0 0 1,0 0-1,0 0 0,0 0 0,-1 0 0,1 1 0,0-1 0,0 0 0,12 3 9,1-1 0,-1-1 1,1 0-1,22-1 0,-2 0 46,551-12 1022,-525 8-889,401-18 2652,-459 19-2634,-2 0-949,-7 1-2150,-28 6-1513,-24 16-3687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84 3330,'0'0'8545,"-25"-2"-6539,-10-1-1294,-35 2 1,66 2-643,0-1 0,0 0-1,1 1 1,-1 0 0,1 0 0,-1 0 0,1 1 0,-1-1 0,1 1 0,0-1 0,0 1 0,0 0 0,0 1 0,0-1 0,0 0-1,0 1 1,1-1 0,-5 6 0,3-1 97,0 0 0,1 0 0,-1 0 0,1 0-1,-3 14 1,5-19-135,-2 14 114,0 0 0,1 1 1,0-1-1,2 1 0,1 22 0,-1-35-137,0-1 0,1 1 0,-1 0-1,1-1 1,0 1 0,0-1-1,0 1 1,1-1 0,-1 1-1,1-1 1,-1 0 0,1 0-1,0 0 1,1 0 0,-1 0-1,3 3 1,-1-2 2,1-1-1,-1 0 0,1 0 1,0 0-1,0 0 0,0-1 1,0 1-1,0-1 1,9 2-1,8 0 39,0-1-1,-1-1 1,1-1 0,28-1-1,-48 0-41,4-1 50,0 1 0,0 0 1,0-1-1,0 0 0,0-1 0,0 1 0,0-1 0,-1 0 0,1-1 1,0 0-1,-1 1 0,0-1 0,0-1 0,0 1 0,0-1 1,0 0-1,-1 0 0,1-1 0,-1 1 0,-1-1 0,1 0 1,0 0-1,-1 0 0,0 0 0,0-1 0,-1 1 0,0-1 0,0 0 1,0 0-1,0 0 0,-1 0 0,1-7 0,-1-1 166,0 0 0,0 0-1,-2 0 1,1 1-1,-2-1 1,-3-15 0,3 21-163,-1 0 1,0 1 0,0-1-1,-1 1 1,0 0 0,0 0-1,0 0 1,-1 1 0,0-1-1,0 1 1,-11-9 0,8 8-67,0 1 1,-1 0 0,1 1 0,-1 0 0,0 1-1,-1-1 1,1 2 0,-1-1 0,1 1 0,-1 1-1,-10-2 1,1 2-361,0 0 1,0 1-1,0 1 0,-36 5 0,48-4 7,0 0-1,0 1 0,0 0 1,0 1-1,0-1 1,1 1-1,-1 0 1,1 1-1,0 0 0,-11 8 1,12-8-333,1 0-1,0 0 1,0 1 0,0 0-1,0 0 1,1 0 0,0 0-1,-3 7 1,-5 24-6143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8404,'0'0'9380,"5"8"-9300,31 37 144,-15-19-26,27 43-1,-43-59-154,0-1 0,0 1 1,-1-1-1,0 1 0,-1 1 0,0-1 1,0 0-1,-1 1 0,0 13 0,-1-17 9,-1-2 47,0-1 1,0 1-1,0 0 0,0 0 0,-1-1 0,-1 7 0,2-10-52,-1 0-1,1 0 1,-1 0 0,1 0-1,-1 0 1,0 0-1,0 0 1,1 0 0,-1 0-1,0 0 1,0-1 0,0 1-1,0 0 1,0-1 0,0 1-1,0 0 1,0-1 0,0 1-1,0-1 1,0 0 0,0 1-1,0-1 1,-1 0-1,1 0 1,0 0 0,0 0-1,0 0 1,0 0 0,-2 0-1,1 0 31,1 0-1,-1 0 0,0 0 1,1 0-1,-1-1 0,1 1 1,-1-1-1,0 1 0,1-1 1,-1 1-1,1-1 1,-1 0-1,1 0 0,0 0 1,-1 0-1,1 0 0,0 0 1,0 0-1,-1 0 0,1 0 1,0 0-1,0-1 0,0 1 1,0-1-1,1 1 0,-1-1 1,0 1-1,1-1 1,-2-1-1,0-6 32,1 1 0,-1 0 0,1-1 0,1-14 0,0 15-31,-1-3-70,1 0-1,0 0 0,1 0 1,1 0-1,0 0 0,0 0 1,1 0-1,0 1 0,1-1 1,0 1-1,1 0 0,0 0 1,0 1-1,1-1 0,10-12 1,-4 9-20,0-1 1,1 1 0,1 1 0,0 1-1,1 0 1,24-15 0,-29 21-56,-1 1-1,1-1 1,-1 2 0,1-1-1,0 1 1,1 1 0,-1 0-1,0 0 1,1 1 0,-1 0 0,1 1-1,19 2 1,-25-1 54,0 1 1,-1-1-1,1 1 1,-1 0-1,0 0 1,1 1-1,-1-1 1,0 1-1,0 0 0,0 0 1,3 4-1,-3-3 13,1 0 0,-1-1 0,0 1 0,1-1-1,0 0 1,0-1 0,-1 1 0,11 3-1,-5-5 32,0 1-1,0-2 0,17 0 0,-13 0 4,-14 0-26,1 0 1,0 0-1,0 0 1,-1 0-1,1 0 1,0 0-1,-1 0 1,1 0-1,0 0 1,0-1-1,-1 1 1,1 0-1,0 0 1,-1-1-1,1 1 1,0 0-1,-1-1 1,1 1-1,-1-1 1,1 1-1,-1-1 1,1 1-1,-1-1 1,1 0-1,-1 1 1,1-1-1,-1 1 1,0-1-1,1-1 1,1-22 247,-3 14-132,1 9-113,0 0 1,0 0 0,-1 0-1,1 0 1,-1 0-1,1 0 1,0 0-1,-1 1 1,0-1 0,1 0-1,-1 0 1,1 0-1,-1 1 1,0-1-1,0 0 1,1 1 0,-1-1-1,0 0 1,0 1-1,0-1 1,0 1 0,1 0-1,-1-1 1,0 1-1,0 0 1,0-1-1,0 1 1,0 0 0,0 0-1,0 0 1,0 0-1,0 0 1,-1 0-1,-1 0-6,1 0-1,-1 0 1,1 0-1,-1 0 0,1 0 1,0 1-1,-1-1 1,1 1-1,0 0 1,-1 0-1,1 0 0,0 0 1,0 0-1,-4 2 1,2 2-13,0-1 0,1 1 1,-1 0-1,1 0 0,0 0 1,0 0-1,1 1 1,-1-1-1,1 1 0,0-1 1,1 1-1,0 0 0,-2 7 1,1 12-65,-1 45 1,3-63 55,0-1-122,1-1-1,-1 0 1,1 0-1,0 0 1,0 1 0,0-1-1,1 0 1,-1 0-1,1-1 1,1 1 0,-1 0-1,1-1 1,-1 1 0,2-1-1,6 8 1,-5-7-576,1 0 0,0 0 0,0 0 0,1-1 0,-1 0 0,1-1 0,0 1 0,0-1 0,0-1 0,12 4 0,30 3-5966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7091,'0'0'12667,"-7"12"-12050,2-4-412,0 1 0,0-1 0,1 1 0,1 1 1,0-1-1,0 0 0,0 1 0,1 0 0,1-1 1,-1 15-1,2 146 1956,0-170-2150,0 0 0,0 0 1,0 1-1,0-1 0,0 0 1,0 0-1,0 1 0,0-1 1,0 0-1,0 0 0,0 1 1,0-1-1,1 0 0,-1 0 0,0 1 1,0-1-1,0 0 0,0 0 1,0 0-1,1 1 0,-1-1 1,0 0-1,0 0 0,0 0 1,1 0-1,-1 0 0,0 1 1,0-1-1,0 0 0,1 0 1,-1 0-1,0 0 0,0 0 1,1 0-1,-1 0 0,0 0 1,0 0-1,1 0 0,10-5 420,-2-5-160,0-1-1,13-21 1,12-18-42,-28 43-235,5-5 25,0 0-1,18-15 1,-26 24-37,0 1 1,0-1 0,1 1 0,-1 0 0,1 0 0,0 0 0,-1 1 0,1-1-1,0 1 1,0 0 0,0 0 0,0 0 0,0 1 0,0-1 0,5 1-1,-6 1-4,-1 0-1,1 0 1,-1 0-1,1 0 1,-1 0-1,1 1 1,-1-1-1,0 1 1,0 0-1,0-1 1,0 1-1,0 0 1,0 0-1,0 1 1,-1-1-1,1 0 1,-1 0-1,0 1 1,2 3-1,5 10 10,10 29 0,-16-37-15,23 69 58,-24-77-25,-1 1 0,1 0 0,-1 0 1,1 0-1,0-1 0,-1 1 0,1 0 1,0-1-1,-1 1 0,1-1 1,0 1-1,0-1 0,0 1 0,-1-1 1,1 1-1,0-1 0,0 0 1,0 1-1,0-1 0,0 0 0,0 0 1,0 0-1,0 0 0,0 0 0,-1 0 1,1 0-1,0 0 0,0 0 1,0 0-1,0 0 0,0-1 0,0 1 1,0 0-1,0-1 0,0 1 0,-1 0 1,1-1-1,0 1 0,0-1 1,-1 0-1,1 1 0,0-1 0,1-1 1,6-6 55,0-1 1,0-1 0,10-16-1,-2 3 18,17-22 35,-6 6 84,1 1-1,65-65 1,-90 100-157,10-5 74,-12 8-123,-1 1 0,1-1 1,-1 0-1,1 1 0,-1-1 0,1 0 1,-1 1-1,1-1 0,-1 1 0,1-1 1,-1 1-1,1-1 0,-1 1 0,0-1 1,1 1-1,-1 0 0,0-1 0,0 1 1,1-1-1,-1 1 0,0 0 0,0-1 1,0 1-1,0 0 0,0-1 1,0 2-1,53 227-2013,-9 6-4477,-30-123 122,-11-3-4074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457 234 7587,'0'0'5507,"-23"-17"-2572,-4-3-1776,-48-27 0,70 44-1069,0 1 0,0 0 0,0 0 0,0 1 0,-1-1 0,1 1 0,0 0 0,-1 1-1,1-1 1,0 1 0,-1 0 0,1 0 0,-1 1 0,-7 1 0,3 1 58,0 1 1,1 0-1,-1 0 0,1 1 0,-11 8 0,5-4 20,0 2 0,2 0 0,-1 0-1,1 1 1,1 1 0,0 0 0,1 1-1,0 0 1,-8 16 0,13-19-117,0 0 0,1 0 0,0 1 0,1-1 0,0 1 1,1 0-1,0 0 0,1 0 0,0 1 0,1-1 0,0 0 0,1 1 0,3 21 1,-2-29-54,-1-1 0,2 0 0,-1 1 1,0-1-1,1 0 0,0 0 1,0 0-1,0 0 0,0 0 1,1-1-1,0 1 0,-1-1 1,1 1-1,4 2 0,-1-1-1,-1-1 0,1 0-1,0-1 1,0 0 0,0 0-1,1 0 1,-1 0-1,10 1 1,8 1-4,1-1 0,-1-1 0,50-1 0,-70-2 8,11 0-10,0-1-1,0 0 1,0-1 0,1-1 0,-2 0-1,18-6 1,-23 5 12,0 0-1,-1 0 1,1-1 0,-1 0 0,0 0-1,0-1 1,0 0 0,-1 0 0,0-1-1,11-13 1,-12 11 20,0 0 0,0 0-1,-1-1 1,0 0 0,0 0 0,-1 0-1,0 0 1,-1-1 0,3-20 0,-2-3 337,-1-64 0,-3 78-83,1 24-305,0 1 0,0 0 0,1-1 0,0 1 0,0-1 0,0 1 0,0-1 0,1 0 0,-1 0 0,1 0 0,0 0 0,1 0 0,-1 0 0,0-1 0,7 5 0,10 8-94,35 24 1,-33-27-156,0 0 0,0-2 0,1 0 0,1-2 0,0 0 0,0-2 0,1-1 0,-1 0 0,27 1 0,-47-7 227,-1 1-1,0-1 0,1 0 0,-1 0 0,1 0 0,-1-1 0,1 1 1,-1-1-1,0 0 0,1 0 0,5-3 0,-6 3 31,-1-1-1,0 0 1,0 0 0,0 0-1,-1-1 1,1 1-1,-1 0 1,1-1 0,-1 1-1,0-1 1,1 1 0,-1-1-1,-1 1 1,1-1-1,0-3 1,7-24 332,-2 0 0,-1-1 1,1-39-1,-5-99 1801,-2 86-1500,1 82 33,0 6-363,-10 187 31,15 237 738,-1-202-591,-3-2-355,-1-132-2765,0-129-11251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10341,'0'0'1078,"24"-11"920,86-31-443,-102 40-1461,0 0-1,1 0 1,-1 1-1,0 0 1,0 1 0,1 0-1,-1 0 1,0 0-1,1 1 1,-1 0-1,0 1 1,0 0-1,0 0 1,0 1 0,0 0-1,-1 0 1,1 1-1,-1 0 1,0 0-1,0 1 1,0 0 0,-1 0-1,11 10 1,-5-1-24,0 1 0,0 0 0,-1 1 0,-1 0 0,-1 1 0,0 0 0,-1 0 0,9 29 0,-10-22 118,-1 0 0,0 1-1,-2 0 1,-1-1 0,-1 2 0,-1-1-1,-4 37 1,3-56-128,-1-1-1,0 1 1,-1-1 0,1 1-1,-1-1 1,0 0 0,-1 1-1,1-1 1,-1-1 0,0 1-1,0 0 1,-7 7-1,4-6 27,-1 0 0,0 0 0,0-1 0,0 1 0,-1-2-1,1 1 1,-12 4 0,-3-1 86,1 0-1,-1-2 1,-1-1 0,1 0-1,-33 1 1,52-5-158,-25 1 7,0 0-1,0-1 1,-30-4-1,57 3-107,0-1 1,0 1-1,0 0 0,0 0 0,0 0 1,0-1-1,0 1 0,0-1 0,0 1 1,0 0-1,0-1 0,1 0 0,-1 1 1,0-1-1,0 1 0,1-1 0,-1 0 1,0 0-1,0-1 0,3-5-2221,12 0-999,33-1-3501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6259,'0'0'15191,"-1"-8"-14223,-2-13-670,2 29-63,1 52 213,0-23-100,-1 248 1321,0-142-2680,0-3-4983,1-123 1333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10725,'0'0'6550,"30"-11"-5542,101-31-522,-127 41-463,1 0 0,0 0 0,0 1 1,0-1-1,0 1 0,0 0 0,-1 1 0,1-1 1,0 1-1,0 0 0,0 0 0,-1 0 1,1 1-1,6 3 0,-5-1 9,0 0 0,-1 0 0,0 0 1,0 1-1,0 0 0,8 10 0,-13-15-32,7 9 17,0 1 1,0 0-1,-1 1 0,0 0 0,-1-1 0,0 2 1,-1-1-1,0 1 0,2 15 0,-1 1 31,-1 1-1,-1 51 1,-3-74-32,0 1 0,0-1 0,-1 0 0,1 0 0,-1 0-1,-1 0 1,1 0 0,-1 0 0,0 0 0,0 0 0,-1-1 0,0 1 0,0-1 0,0 1 0,-1-1-1,0 0 1,1-1 0,-2 1 0,1-1 0,-1 1 0,1-1 0,-1-1 0,0 1 0,0-1 0,-11 5 0,4-1 33,-1-2 0,0 0 1,0 0-1,0-1 0,0-1 1,-26 4-1,-83-2-142,116-5 75,0 0-140,0 0-1,0-1 0,0 1 0,0-1 1,0 0-1,-8-2 0,13 2-38,-1 0-1,1 1 1,-1-1-1,1 0 1,0 0-1,-1 0 1,1 0-1,0 0 1,0-1-1,0 1 1,0 0-1,0 0 1,0-1-1,0 1 1,0-1 0,0 1-1,0-1 1,1 1-1,-1-1 1,1 1-1,-1-1 1,1 0-1,0 1 1,-1-1-1,1 0 1,0-2-1,0-20-5676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10293,'0'0'11322,"0"19"-10673,0 11-320,2 123 1256,0-116-1297,1-1 1,13 51-1,-12-72-262,0 0-1,2 0 1,0 0-1,0-1 0,1 0 1,1-1-1,0 1 1,1-1-1,1-1 0,16 17 1,-21-23-43,2-1 1,-1 1 0,1-2-1,-1 1 1,1-1 0,0 0-1,1 0 1,-1-1 0,1 0-1,0 0 1,-1-1 0,1 0-1,0 0 1,1-1 0,-1 0-1,0 0 1,0-1 0,0 0-1,0 0 1,1-1 0,12-3-1,-17 3-3,0-1-1,-1 1 1,1-1-1,-1 0 1,1 0-1,-1 0 0,0 0 1,0 0-1,0-1 1,0 0-1,0 1 0,-1-1 1,1 0-1,-1 0 1,0-1-1,0 1 1,0 0-1,0-1 0,0 1 1,-1-1-1,0 0 1,1 1-1,0-6 0,1-8-16,0-1-1,0 1 0,-2 0 0,0-21 0,1 47-26,0 0 0,0-1 0,1 1-1,0-1 1,1 0 0,0 0-1,0 0 1,1 0 0,7 9-1,-7-10-59,0-1 0,1 1-1,0-1 1,0 0-1,1-1 1,-1 0 0,1 0-1,0 0 1,1-1-1,-1 0 1,16 5-1,-14-6-648,0 0-1,1 0 0,0-2 0,-1 1 0,21 0 0,-29-2 402,1-6-750,0-92 4884,-15 115-7257,0-3-1430,-1-1-2774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10789,'0'0'9364,"-8"-39"-9460,26 41-2849,6 18-801,6-1-2049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283 350 10773,'0'0'2815,"-24"-2"-308,-82-4-594,100 6-1817,1 1 0,0-1 0,0 1 0,-1 0 0,1 0 0,0 1 0,0 0 0,0-1 0,0 2 0,1-1 0,-1 1 0,0-1 0,1 1 0,0 0 0,0 1 0,0-1 0,-4 5 0,1 0 2,1 0 1,1 1 0,0 0 0,0 0 0,0 0 0,-4 15 0,4-9-32,0 1 0,2 0 1,0 0-1,1 0 0,0 0 0,1 0 1,1 0-1,1 0 0,4 30 0,-3-41-52,-1 0 0,1 0-1,-1 0 1,1 0-1,1 0 1,-1 0 0,1 0-1,0-1 1,0 1-1,0-1 1,0 0-1,1 0 1,6 6 0,-3-6-5,-1 1 1,1-1-1,0 0 1,0 0-1,1-1 1,-1 0-1,1 0 1,9 2-1,8-1 10,1 0-1,-1-2 0,1 0 0,40-4 0,-55 2-13,-1-1 0,1-1 0,-1 1 0,1-2 0,-1 1 0,0-1 0,0-1 0,0 0 0,0-1 0,-1 1 0,0-2 0,0 1 0,0-1 0,0-1 0,-1 0 0,0 0 0,-1 0 0,0-1 0,0 0 0,0 0 0,-1-1 0,-1 0 0,1 0 0,-1-1 0,-1 1 0,0-1 0,0 0 0,-1 0 0,0 0 0,-1-1 0,2-14 0,-3 21 9,-1 0 0,1 0 0,-1 0 0,0 0 0,-1 0-1,1 0 1,-1 0 0,1 0 0,-3-5 0,2 8-11,0-1 0,0 1 0,0 0 0,0 0 0,0 0 0,0 0 0,0 0 0,-1 0 0,1 0 0,0 0 0,-1 1 0,1-1 0,0 1 0,-1-1 0,1 1 0,-1-1-1,1 1 1,-1 0 0,1-1 0,-1 1 0,1 0 0,-1 0 0,0 0 0,-2 1 0,2-1-11,-1 0 1,1 1-1,-1-1 0,1 1 0,-1-1 0,1 1 0,0 0 0,0 0 0,-1 0 0,1 0 0,0 1 0,0-1 0,0 0 0,0 1 0,0 0 1,0-1-1,1 1 0,-1 0 0,1 0 0,-1 0 0,1 0 0,-1 0 0,1 0 0,0 0 0,0 1 0,0-1 0,0 0 0,1 1 1,-1-1-1,1 0 0,-1 5 0,0-2-8,0 0 0,1 0 0,0 0 0,0 1 1,0-1-1,0 0 0,1 0 0,0 0 0,0 0 0,0 0 1,1 0-1,0 0 0,0 0 0,0-1 0,4 7 0,-1-5-34,1-1 0,-1 1 0,1-1 0,1 0 0,-1 0-1,1-1 1,0 1 0,0-2 0,0 1 0,0-1-1,1 0 1,0 0 0,13 2 0,-2-1-291,0 0 0,1-2 0,-1 0 1,32-2-1,-46 0 235,0-1 1,1 0 0,-1 0-1,0 0 1,0-1-1,0 1 1,-1-1 0,1 0-1,0-1 1,-1 1-1,1-1 1,-1 0 0,5-4-1,-2 0-2,0 1 1,-1-1-1,0-1 0,0 1 0,-1-1 0,8-15 0,-2 0 59,-1 0-1,-2-1 1,0 0-1,6-39 1,-4-12 669,-4 0 0,-4-119 0,-2 105 1654,-2 79-976,-3 10-502,3 1-775,1 0 0,0 0 0,0 0 0,0 0-1,0 0 1,0 1 0,0-1 0,0 0 0,0 0 0,1 1-1,-2 1 1,-8 22 62,2 1-1,0-1 0,2 2 0,-6 49 1,4 115 449,6-125-376,0-30-34,2 1 0,6 44 0,-5-76-119,-1-1 0,1 0 0,0 0 0,0 0 0,1 0 0,-1 0 0,1 0 0,0 0 0,0 0 0,0-1 0,0 1 0,1-1 0,4 5 0,-4-5 0,-1-1 0,1 0 0,0-1 0,0 1-1,1 0 1,-1-1 0,0 0 0,0 0 0,1 0 0,-1 0 0,0 0 0,1-1 0,-1 1 0,1-1 0,-1 0-1,6-1 1,-3 1-9,0-1 0,0 0 1,0 0-1,-1-1 0,1 1 0,0-1 0,0-1 0,-1 1 0,10-7 0,2-2-18,25-23 1,-27 22-6,-1 0 0,22-13 0,-30 22 15,-1 0-1,1 1 1,-1-1 0,1 1-1,0 1 1,0-1-1,0 1 1,0 0 0,0 0-1,0 0 1,8 1-1,-11 0-3,-1 1 0,1-1 0,-1 1-1,1 0 1,-1 0 0,1 0-1,-1 0 1,0 0 0,0 0-1,1 1 1,-1-1 0,0 1-1,0-1 1,0 1 0,0 0-1,-1 0 1,1 0 0,0 0-1,-1 0 1,0 0 0,1 0-1,-1 0 1,0 1 0,0-1-1,0 1 1,0-1 0,-1 0-1,2 5 1,1 6-75,-1 0 0,0 1 0,-1 0 0,-1 15-1,0-25 90,0 0-1,0 0 0,-1 0 0,1 0 0,-1 0 0,0 0 0,-1 0 1,1 0-1,0-1 0,-1 1 0,0 0 0,0-1 0,0 1 1,-1-1-1,-2 4 0,1-3 7,-1 0-1,1 0 1,-1 0 0,0-1 0,0 0 0,0 0 0,-1 0-1,1 0 1,-8 2 0,-1-1-19,-1 0-1,0-1 0,1-1 1,-1 0-1,0-1 1,0 0-1,-23-3 1,34 1-136,0 1 0,-1-1 0,1 0 0,0-1 0,0 1 0,0-1-1,0 1 1,0-1 0,0 0 0,1-1 0,-1 1 0,0-1 0,1 1 0,0-1 0,0 0 0,-5-6 0,5 5-463,0 0 0,1 0 1,0 0-1,0 0 0,0 0 1,0 0-1,1 0 0,-1-1 1,0-7-1,0-13-6025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 4434,'0'0'11424,"0"-7"-10448,-3-14-8,3 54-417,0-7-621,14 355 1097,-14-380-1196,0-1-1,0 0 1,0 1 0,0-1-1,1 1 1,-1-1 0,0 0-1,0 1 1,1-1-1,-1 0 1,0 1 0,0-1-1,1 0 1,-1 0 0,0 1-1,1-1 1,-1 0-1,0 0 1,1 1 0,-1-1-1,1 0 1,-1 0 0,0 0-1,1 0 1,-1 0 0,1 0-1,-1 0 1,0 1-1,1-1 1,-1 0 0,1-1-1,-1 1 1,1 0 0,-1 0-1,1 0 1,16-4-4782,-4-14-942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9636,'0'0'10659,"0"28"-9678,0 207 1394,0-202-2125,-1 10 125,2 0 0,8 49 0,-7-79-341,1-1 0,0 1 0,1-1 0,0 0 0,1 0 0,0 0-1,1-1 1,0 0 0,1 0 0,0 0 0,16 17 0,-19-24-24,1 0-1,0 0 1,0 0-1,0-1 1,1 0-1,-1 0 1,1 0-1,0-1 1,0 1-1,0-1 1,0-1 0,0 1-1,0-1 1,0 0-1,1-1 1,-1 1-1,0-1 1,0-1-1,1 1 1,-1-1-1,0 0 1,0 0-1,0-1 1,0 0 0,7-3-1,-6 1 5,-1-1-1,1 0 1,-1-1 0,-1 1 0,1-1-1,-1-1 1,0 1 0,0-1-1,6-12 1,30-69 84,-41 87-98,3-5 0,4-9-22,-1 0 0,0 0 0,-1-1 0,-1 0 0,0 0 0,-2 0 0,2-26 0,-8 48-194,-8 12 114,0 1 1,1 1 0,0 0 0,2 1 0,0 0 0,2 0-1,0 1 1,2 0 0,0 0 0,1 0 0,2 0-1,0 1 1,1 26 0,2-47 16,-1 0 0,0 0 0,1 0-1,-1-1 1,1 1 0,0 0 0,0 0 0,-1 0 0,1-1-1,0 1 1,1 0 0,-1-1 0,0 1 0,0-1 0,1 0-1,-1 1 1,1-1 0,-1 0 0,1 0 0,-1 0 0,1 0 0,0 0-1,0 0 1,2 1 0,6 2-456,0-1 0,1-1 0,14 3 0,-15-3 85,45 6-3212,60 2 0,-8-8-2543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22 8756,'0'0'10682,"-18"22"-10081,-7 9-277,-24 40 0,44-63-275,2 0 0,-1 0 1,1 1-1,0-1 0,0 1 0,1 0 1,1 0-1,-1 0 0,1 0 1,1 0-1,0 0 0,0 0 0,2 9 1,-1-1 34,-1-12-73,0 1 0,0 0 1,1-1-1,0 1 0,0-1 1,0 1-1,1-1 0,0 0 1,0 1-1,0-1 0,0 0 1,1 0-1,0-1 1,0 1-1,0 0 0,1-1 1,0 0-1,0 0 0,0 0 1,0 0-1,0-1 0,1 0 1,-1 1-1,1-2 0,0 1 1,0 0-1,0-1 1,1 0-1,-1 0 0,0-1 1,1 0-1,-1 0 0,1 0 1,9 0-1,-13-1-3,11 2 49,-1-2 1,1 0 0,17-2 0,-26 2-26,0-1 0,-1 0 1,1 0-1,0 0 1,-1 0-1,1-1 1,-1 0-1,0 1 1,0-1-1,1 0 0,-1-1 1,-1 1-1,1-1 1,0 1-1,4-6 1,-3 2 80,0 0 0,0-1 0,0 0 1,-1 0-1,0 0 0,0 0 0,-1 0 0,0 0 1,0-1-1,1-9 0,-1-9 300,-1-44-1,-2 36-119,1 24-238,-1 0-1,0 1 0,0-1 0,-1 1 1,0-1-1,-1 1 0,0 0 0,-1 0 1,0 0-1,-8-14 0,9 19-122,0-1-1,0 1 0,0 0 0,-1 0 1,1 0-1,-1 0 0,0 0 1,-1 1-1,1 0 0,0 0 1,-1 0-1,0 0 0,0 1 1,0 0-1,0 0 0,0 0 0,0 1 1,0-1-1,-1 1 0,-8 0 1,9 0-355,1 1 0,-1 0 1,1 1-1,-1-1 0,1 1 0,-1-1 1,-6 4-1,9-4 103,0 1-1,0 0 1,0 0 0,0 1-1,1-1 1,-1 0 0,1 1-1,-1-1 1,1 1-1,-1-1 1,1 1 0,0 0-1,-1-1 1,1 1 0,0 0-1,0 0 1,0 2 0,-7 25-6406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9012,'0'0'8199,"29"-6"-6772,2-1-955,60-4 0,-88 11-437,1 0 0,0 0 0,-1 0 0,1 1 0,-1 0 0,1 0 0,-1 0 0,1 0-1,-1 0 1,0 1 0,1-1 0,-1 1 0,0 0 0,0 0 0,3 3 0,-1-1 30,-1 1 0,1 0 0,-1 1 1,-1-1-1,6 9 0,-2-2 52,12 20 142,-2 1 0,-1 0 0,-2 1 0,-1 1-1,13 54 1,-23-63 44,-3-26-283,0 0-1,0 0 1,0-1 0,0 1 0,0 0 0,0 0 0,0 0-1,0 0 1,0 0 0,0 0 0,-1 0 0,1 0-1,0 0 1,0 0 0,0 0 0,0 0 0,0 0-1,0 0 1,0 0 0,0 0 0,0-1 0,-1 1 0,1 0-1,0 0 1,0 0 0,0 0 0,0 0 0,0 0-1,0 0 1,0 1 0,0-1 0,-1 0 0,1 0-1,0 0 1,0 0 0,0 0 0,0 0 0,0 0 0,0 0-1,0 0 1,0 0 0,0 0 0,0 0 0,-1 0-1,1 0 1,0 0 0,0 0 0,0 1 0,0-1-1,0 0 1,0 0 0,0 0 0,0 0 0,0 0 0,0 0-1,0 0 1,0 0 0,0 0 0,0 1 0,0-1-1,0 0 1,-2-4 144,-1 0 0,1-1 1,1 1-1,-1 0 0,1-1 0,0 1 0,-1-6 0,0 0-85,0-1 1,1 0-1,1 0 0,0-1 0,0 1 0,1 0 1,4-17-1,-3 20-88,1 1 1,0-1 0,0 1-1,1 0 1,-1 0 0,2 0-1,-1 0 1,1 1 0,0 0-1,0 0 1,8-7 0,-2 4-257,1 0 1,-1 0-1,1 1 0,1 1 1,0 0-1,0 0 1,18-5-1,1 2-1647,0 1-1,37-4 0,21 0-4239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8036,'0'0'11269,"-2"27"-10015,0-8-940,-2 20 558,3 0-1,4 66 1,6 113 1097,-10-217-1951,1 1 0,0-1 0,0 0 0,0 0 1,1 1-1,-1-1 0,0 0 0,0 0 0,1 1 0,-1-1 0,1 0 0,-1 0 0,1 0 1,-1 0-1,2 2 0,-1-3 1,0 1 0,-1-1 1,1 0-1,0 0 0,-1 0 1,1 0-1,0 0 0,0 0 0,-1 0 1,1 0-1,0 0 0,-1 0 1,1-1-1,0 1 0,-1 0 0,1 0 1,0-1-1,-1 1 0,1 0 1,0-1-1,-1 1 0,1 0 0,-1-1 1,1 1-1,-1-1 0,1 1 1,-1-1-1,1 0 0,-1 1 0,1-1 1,-1 0-1,16-17 352,18-28 0,11-13-251,-41 55-110,60-62-10,-58 60-8,0 0 0,1 1 0,0 0 0,0 0 0,0 1 0,1 0 0,0 1 0,11-5 0,-18 8-3,0-1-1,0 1 0,0-1 0,0 1 0,0 0 0,0-1 0,0 1 1,0 0-1,0 0 0,0 0 0,0 0 0,0 0 0,0 0 0,0 0 1,0 0-1,0 1 0,0-1 0,0 0 0,0 1 0,0-1 0,0 0 1,0 1-1,0-1 0,0 1 0,0 0 0,0-1 0,0 1 0,-1 0 0,1-1 1,0 1-1,1 2 0,-1 0-29,0 0-1,0 1 1,-1-1 0,1 0 0,-1 1-1,0-1 1,0 1 0,0 3 0,0-2 66,0 144-111,1-148 65,-1 0 0,0 1 0,0-1 0,1 1 0,-1-1-1,0 0 1,1 1 0,-1-1 0,1 0 0,0 0 0,-1 0-1,1 1 1,0-1 0,0 0 0,0 0 0,0 0-1,0 0 1,0 0 0,0 0 0,0-1 0,0 1 0,0 0-1,1-1 1,-1 1 0,0 0 0,1-1 0,-1 1 0,0-1-1,1 0 1,-1 1 0,0-1 0,1 0 0,1 0 0,1 0-22,1 0 1,0 0 0,0 0 0,0-1 0,-1 1 0,1-1 0,0 0-1,8-4 1,-1-2 71,0 0 0,0 0 0,-1-2 1,0 1-1,-1-2 0,1 1 0,-2-1 0,1-1 0,8-12 0,-15 18 16,-2 5-68,-1 1-1,1-1 1,0 0 0,0 1-1,-1-1 1,1 1-1,0-1 1,-1 1-1,1-1 1,0 1-1,-1-1 1,1 1 0,-1 0-1,1-1 1,-1 1-1,1 0 1,-1 0-1,1 0 1,5 9 15,1-1-1,1-1 1,0 1 0,0-1-1,0 0 1,1-1 0,0 0 0,1 0-1,-1-1 1,1 0 0,0-1-1,14 5 1,-7-3 22,1-2-1,0 0 1,0-1-1,1 0 1,-1-2-1,33 1 0,-47-3-5,0 0 0,-1 0 0,1 0-1,0-1 1,-1 1 0,1-1-1,-1 0 1,1 0 0,-1 0-1,1 0 1,-1-1 0,0 0-1,0 1 1,4-4 0,-4 2 13,0 0 1,0 0-1,-1-1 1,1 1-1,-1-1 1,1 0-1,-1 1 1,0-1-1,-1 0 1,1-1-1,1-3 1,2-11 57,0-1 1,-1 0-1,-1 0 1,-1 0-1,0 0 1,-2 0-1,0 0 1,-4-27-1,3 42-70,0 0-1,-1 0 1,1 0-1,-1 0 1,0 1-1,0-1 1,0 1-1,-1-1 1,1 1-1,-1 0 1,0 0-1,0 0 1,-1 0-1,1 1 1,-1-1-1,0 1 1,0 0-1,0 0 1,0 0-1,0 1 1,-1-1-1,1 1 1,-1 0-1,0 0 1,1 1-1,-1 0 1,-8-2-1,5 2-44,-1 0 0,1 1-1,0 0 1,-1 0 0,1 1 0,0 0 0,-1 0-1,1 1 1,0 0 0,0 0 0,0 1-1,1 0 1,-1 1 0,1-1 0,-14 10 0,7-2-397,1 0 1,0 0 0,0 2-1,1-1 1,1 2 0,-11 15-1,16-20-370,1 0 0,0 1 0,0-1 0,-4 18 0,7-19-387,0 0-1,0-1 1,1 1-1,1 0 1,-1 0-1,2 15 0,6 15-7519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11205,'0'0'11800,"2"19"-11429,7 77 704,-5 109 0,-5-155-899,-2 178 249,3-221-431,0 0 1,1-1-1,-1 1 0,1-1 1,1 1-1,-1-1 1,1 1-1,0-1 1,1 0-1,0 0 1,3 6-1,-4-9-114,1 0 0,-1 0 0,1 0 0,-1-1 0,1 1 1,0-1-1,0 0 0,0 0 0,0 0 0,1 0 0,-1-1 0,0 1 0,1-1 0,-1 0 0,1 0 0,0 0 0,-1 0 0,1-1 0,0 1 0,5-1 0,-5 0-225,1 1 0,-1-1-1,0-1 1,0 1-1,1-1 1,-1 1 0,0-1-1,0 0 1,0-1-1,0 1 1,0-1-1,0 1 1,0-1 0,-1-1-1,1 1 1,3-3-1,28-34-6022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0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8468,'0'0'10917,"177"0"-10117,-81 0-720,-2-7-80,-20-12-1648,-25-3-2706,-20 1-5027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12678,'0'0'7350,"28"-2"-6926,91-2-147,-113 5-270,-1-1-1,1 1 0,-1 0 1,1 0-1,-1 1 0,0 0 1,1 0-1,-1 0 0,0 0 1,0 1-1,0 0 0,-1 0 1,1 0-1,-1 0 0,1 1 1,-1 0-1,0 0 0,-1 0 1,1 0-1,-1 1 0,1-1 1,-1 1-1,-1 0 0,1 0 0,-1 0 1,0 0-1,3 10 0,-3-7 1,-1-1-1,1 1 0,-1 0 1,-1 0-1,0 0 0,0 0 1,0-1-1,-1 1 0,0 0 1,-1 0-1,1-1 0,-1 1 1,-1-1-1,0 1 0,0-1 1,0 0-1,-6 8 0,-1-2 96,-1-1-1,0 0 0,-1 0 1,0-2-1,-1 1 1,-1-1-1,1-1 0,-1-1 1,-1 0-1,1 0 0,-1-2 1,-21 7-1,21-9 2542,30-5-2140,29-3-423,59-13 0,-8 0-43,9 9-176,-1-1-3991,-98 8 3136,1 0 0,0 0-1,-1-1 1,0 0 0,1 0-1,8-4 1,9-8-5022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12966,'0'0'8932,"18"154"-7667,20-51-177,10 3-288,-3 7-111,-4 5-209,-15 2-32,-26-2-384,-8-2 0,-67-13-96,-34-4 32,-30-3-1889,-14-7-1760,-12-15-5203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7283,'0'0'5237,"20"-22"-4372,70-69-153,-88 87-669,1 2 1,1-1-1,-1 0 0,0 1 1,1-1-1,0 1 0,-1 0 0,1 0 1,0 0-1,0 1 0,0-1 1,0 1-1,0 0 0,0 0 0,0 1 1,1-1-1,-1 1 0,0 0 1,8 0-1,3 1 89,-9-1-91,0 0 0,0 0 0,0 1-1,0 0 1,0 0 0,0 0 0,-1 1 0,1 0 0,0 0 0,-1 0 0,11 6-1,-11-4-28,0 1-1,0-1 0,0 1 0,-1 0 0,1 0 1,-1 1-1,0-1 0,-1 1 0,1 0 0,3 9 1,-1 0 44,0 1 0,0 1 0,-2-1 0,0 1 0,-1 0 0,2 21 0,-3 105 1933,-3-85 1259,1-61-3128,1-1 0,0 0 0,-1 1 0,1-1 1,0 1-1,0-1 0,1 1 0,-1 0 0,1-1 0,2-3 1,25-32 95,-20 28-156,12-15-35,1 2 1,1 0-1,1 1 0,1 2 1,1 1-1,1 0 0,45-23 1,-69 41-22,0 0 1,1 1-1,-1-1 1,0 1-1,1 0 1,-1 0-1,1 0 1,-1 1-1,5-1 0,-7 1-10,0 0-1,0 1 0,0-1 0,1 0 0,-1 1 0,0-1 1,0 0-1,0 1 0,0 0 0,1-1 0,-1 1 0,0 0 1,0-1-1,0 1 0,0 0 0,-1 0 0,1 0 0,0 0 0,0 0 1,0 0-1,-1 0 0,1 0 0,-1 0 0,1 0 0,-1 0 1,1 0-1,0 2 0,5 17-7,0 1 1,-1-1-1,-1 1 0,1 26 1,-2 88-638,3 21-7765,2-102 258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7235,'0'0'8874,"0"8"-8207,-2 449 3572,1-451-4318,1 1 0,1-1 0,-1 1 0,1-1 0,1 1 0,-1-1 0,1 0 0,2 7 0,-2-10-138,-1-1-1,1 1 1,0-1-1,-1 1 1,1-1-1,0 0 1,1 1-1,-1-1 1,0-1-1,1 1 1,-1 0-1,1 0 1,-1-1-1,1 1 1,0-1-1,-1 0 1,1 0-1,0 0 1,4 1-1,6 0-1332,0 0 0,0-1 0,1 0 0,16-2 0,14-3-3629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71 592,'0'0'5851,"-25"-4"-4402,-84-9 39,100 12-1308,0 1-1,0 0 0,1 1 1,-1-1-1,0 2 0,0-1 1,1 1-1,-1 1 0,1-1 1,-15 8-1,9-2 147,0 1-1,1 1 1,-23 20-1,32-26-244,-11 10 73,1 0-1,0 2 1,2-1-1,0 1 1,0 1-1,2 0 0,0 1 1,1 0-1,1 0 1,0 1-1,1 0 0,2 0 1,0 0-1,1 1 1,-3 31-1,2-4 100,3 0 0,4 72 0,0-100-209,0-1 1,2 1-1,0-1 0,1 0 1,0 0-1,2 0 1,0-1-1,1 0 1,13 20-1,-8-18-32,1-2-1,1 0 1,0-1 0,1 0-1,1-1 1,0-1-1,1-1 1,1-1 0,0 0-1,0-1 1,1-1-1,1-1 1,0-1 0,31 9-1,-10-7 15,0-2 0,0-2 0,0-2 0,1-1-1,0-2 1,72-9 0,-89 5 15,-1-2 0,1 0 0,0-2 0,-1-1 0,-1-1 0,1-1 0,-2-1 0,1-1 0,28-21 0,-37 23 70,0-1 0,-1-1 0,0-1 1,-1 0-1,-1 0 0,0-1 0,-1-1 1,0 0-1,-2 0 0,1-1 0,-2-1 1,0 1-1,-1-1 0,5-20 0,-5 8 156,-2-1 0,3-54 0,-8-61 282,0 128-481,-1 0 0,-1 0 0,0 1 0,-1-1 0,-1 1 0,-1 0 0,0 0 0,-1 0 1,-1 1-1,0 0 0,-1 0 0,-1 0 0,0 1 0,-1 1 0,-1 0 0,0 0 0,0 1 0,-1 0 0,-16-11 0,2 4-41,-2 1 0,0 1 1,0 1-1,-1 2 0,-1 1 0,-1 1 1,0 2-1,0 1 0,-1 1 0,0 2 1,0 1-1,0 1 0,-42 2 0,58 2-90,0 1-1,0 0 1,0 1-1,0 1 0,0 0 1,-15 6-1,21-5-161,0 0 0,0 1-1,1 0 1,0 1 0,0 0 0,0 0 0,1 1 0,-1 0-1,-11 15 1,13-14-550,0 0-1,1 1 1,0 0-1,1 0 1,0 0-1,1 1 1,-1 0-1,2 0 1,0 0-1,0 0 1,-3 19 0,3 42-8886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30 178 5699,'0'0'9337,"0"5"-8710,-1 4-254,-2 43 801,3-49-1124,1 1 1,-1-1-1,0 1 0,1-1 0,0 0 0,0 1 0,0-1 0,0 0 1,0 0-1,1 1 0,-1-1 0,1 0 0,2 2 0,1 0-9,0-1 0,0 0 0,0-1 0,1 1 0,-1-1 0,1 0 0,0-1 0,0 1 0,0-1 0,0 0 0,0-1 0,0 1 0,8-1 0,14 3 127,45-2 0,-66-2-157,5 0 59,0 0 1,0-1-1,0 0 1,0-1-1,16-4 1,-24 4-16,0 1 0,0-1 0,0 0 0,0 0 0,0-1 0,-1 1-1,1-1 1,-1 1 0,1-1 0,-1 0 0,0-1 0,-1 1 0,1 0 0,0-1 0,-1 0 0,0 1 0,0-1 0,2-4 0,0-3 104,-1-1 0,-1 1 0,0 0-1,0-1 1,-1 1 0,0-1 0,-1 0 0,0 1 0,-1-1 0,-3-11-1,3 18-115,-1 1 0,1 0 0,-1 0 0,0 0 0,0 0-1,-1 0 1,1 0 0,-1 0 0,0 1 0,0-1 0,0 1 0,-1 0-1,1 0 1,-7-4 0,-5-3 45,0 0 0,-22-9 1,22 12-172,-1 2 0,0 0 0,0 0 0,0 2 0,0 0-1,-1 1 1,1 0 0,-34 2 1,46 0-119,0 0 1,-1 0 0,1 1 0,0-1 0,-1 1 0,1 0 0,0 0 0,0 1 0,0-1 0,0 1-1,0 0 1,0 0 0,0 0 0,1 0 0,-1 1 0,1-1 0,-1 1 0,1 0 0,0 0 0,0 0 0,0 1-1,1-1 1,-1 1 0,1-1 0,0 1 0,0 0 0,0 0 0,0 0 0,1 0 0,-1 0 0,0 5 0,1 1-1320,-1 1 0,2 19 0,0 21-4218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314 168 5475,'0'0'1672,"1"-21"1023,4-68 79,-4 87-2637,-1 0 0,0 0 0,0 0 0,0 0 0,0-1 0,0 1-1,0 0 1,0 0 0,-1 0 0,1 0 0,-1 0 0,0 0 0,1 0-1,-1 0 1,0 0 0,0 0 0,0 0 0,-1 1 0,1-1-1,0 0 1,-1 1 0,1-1 0,-1 1 0,1-1 0,-4-1 0,1 1-2,0 1 1,0 0 0,0 0 0,0 1 0,-1-1 0,1 1 0,0 0 0,0 0 0,-6 1-1,-5-1 311,2 0-284,0 1-1,0 0 1,0 1 0,0 1 0,0 0 0,1 0-1,-1 1 1,1 1 0,-14 6 0,20-7-124,-1 0 0,1 0 0,0 0 0,0 1 0,0 0 0,1 0 0,-1 0 0,1 1 0,1 0 0,-1 0 0,1 0 0,0 0 0,0 1 0,1 0 0,0-1 0,0 1 0,-3 12 0,4-13-24,1 1-1,-1 0 1,2 0-1,-1 0 1,1 0-1,0 0 1,0-1-1,1 1 1,-1 0-1,2 0 1,2 11-1,-2-13-14,0-1 1,0 0-1,1 0 0,-1 0 0,1 0 0,0 0 0,0-1 0,0 1 1,0-1-1,1 0 0,-1 0 0,1 0 0,0 0 0,0 0 1,0-1-1,0 0 0,7 3 0,7 1 22,-1-1 1,1 0-1,0-2 0,0 0 1,0-1-1,0 0 0,1-2 1,-1 0-1,20-3 0,-34 1 10,-1 1 0,1 0 0,-1-1-1,1 1 1,-1-1 0,0 0-1,0 0 1,0 0 0,0-1-1,0 1 1,0-1 0,0 0 0,-1 1-1,1-1 1,-1-1 0,0 1-1,0 0 1,0 0 0,-1-1-1,3-6 1,3-8 430,0 0 1,5-32-1,-11 46-395,7-27 472,-4 19-28,-1 0 1,-1 0 0,0-1 0,1-12 0,-3 24 38,0 11-823,3 30 580,-3-39 135,0 7-468,0 141-17,-1 169 80,0-300-38,0-1 1,-7 29-1,7-39 11,-1 1 0,0-1-1,-1 0 1,0 0 0,0-1 0,0 1 0,-1 0 0,-7 9 0,9-14-8,0-1 0,0 0 0,0 1 0,0-1 0,0 0 0,0 0 0,-1 0 1,1 0-1,0 0 0,0-1 0,-1 1 0,1-1 0,0 0 0,-1 1 0,1-1 0,-4 0 1,0 0 21,1-1 1,0 1 0,0-1 0,-1 0 0,1 0 0,-8-3 0,7 1-5,1 0 0,-1 0 0,1-1-1,0 1 1,0-1 0,1 0 0,-1 0-1,1-1 1,0 1 0,0-1 0,0 0-1,1 0 1,-4-8 0,3 5-3,0 0-1,1 0 1,0 0-1,0 0 1,1-1 0,1 1-1,-1-1 1,1 1 0,0-11-1,2 14-21,-1 0-1,1 0 0,0 0 0,1 0 1,-1 0-1,1 0 0,0 1 0,0-1 1,1 1-1,-1-1 0,1 1 0,0 0 1,0 0-1,0 0 0,1 0 1,-1 1-1,1-1 0,0 1 0,0 0 1,5-3-1,11-6-184,0 0 0,0 1 1,24-8-1,-13 7-1072,0 1 1,64-12-1,65 4-6090,-76 13 755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359 104 3217,'0'0'8130,"-32"-20"-6682,-10-5-1025,-52-24 0,90 47-400,-1 1 1,1-1-1,0 1 1,-1 0-1,1 0 1,-1 0-1,1 1 1,-1-1-1,1 1 1,-1 0-1,1 0 1,-1 1-1,1 0 0,-1-1 1,1 1-1,-6 3 1,4-2 34,1 2 0,-1-1 0,1 1 0,0-1 0,-1 1 0,2 1 0,-7 5-1,6-5 23,-1 2-36,0-1 0,1 1 0,0 0 0,0 0 1,1 1-1,0 0 0,0-1 0,0 1 0,1 1 0,1-1 1,-1 0-1,1 1 0,1-1 0,-1 1 0,2-1 0,-1 1 1,1 13-1,1-17-34,-1 0 0,0 0 0,1 0 1,0 0-1,0 0 0,0 0 0,1 0 1,0-1-1,0 1 0,0 0 0,0-1 0,1 0 1,-1 1-1,5 4 0,-2-4-3,1 1 0,-1-1 0,1 0 0,0 0 0,1-1 0,-1 0 0,1 0 0,11 5 0,-1-2 9,1-2-1,0 1 1,1-2 0,-1-1-1,0 0 1,1-1 0,19-1-1,-32-1-5,0 0 0,0 0 1,0-1-1,0 0 0,0 0 0,-1 0 0,1-1 0,0 0 0,-1 0 1,0 0-1,1-1 0,5-3 0,-7 3 58,0-1 0,0 1 0,-1-1 0,0 1 0,0-1 0,0 0 0,0 0 0,0-1 0,-1 1 0,0 0 0,0-1 0,0 1 0,0-1-1,-1 0 1,1-5 0,2-10 438,-2-1-1,0 0 0,-2-31 1,-1 18 959,1 34-1054,0 10-277,0 4-171,0 5 27,0-1 0,5 25 1,-4-36 13,0-1 1,1 1-1,0 0 1,1-1-1,0 1 1,0-1-1,0 0 1,0 0 0,1 0-1,5 5 1,-1-1-166,1-2 0,0 1 0,1-1 0,0 0 0,0-1 0,17 9 0,72 29-4630,-36-18-1516,-21-5-1718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4498,'0'0'11395,"0"2"-10931,0 183 1812,-1-184-2249,1 1 0,0 0 1,0-1-1,0 1 0,0 0 1,0-1-1,1 1 0,-1-1 1,0 1-1,1 0 0,-1-1 1,1 1-1,0-1 0,-1 0 1,1 1-1,0-1 0,0 1 1,0-1-1,0 0 0,0 0 1,0 1-1,0-1 0,1 0 1,1 1-1,-1-1 10,1 0 0,0-1 0,-1 1 0,1-1 0,0 0 0,0 0 0,-1 0 0,1 0 0,0 0 0,0 0 0,-1-1 0,1 1-1,0-1 1,2-1 0,13-3 24,-4 0-11,0 2 1,0 0-1,0 0 0,26-1 1,-28 4-70,33 3-5,-42-2 23,1-1 0,-1 2 0,0-1-1,0 0 1,0 1 0,0-1 0,0 1 0,0 0 0,-1 0 0,1 0 0,3 4 0,0-1-7,-1 1 1,0 1 0,-1-1 0,1 1 0,-1 0 0,0 0 0,-1 0 0,0 0 0,0 0-1,-1 1 1,0 0 0,0-1 0,0 1 0,-1 0 0,0 0 0,-1 0 0,-1 14-1,1-20 12,0 1-1,0-1 0,0 0 0,-1 0 1,1 1-1,-1-1 0,0 0 0,1 0 0,-1 0 1,0 0-1,0 0 0,-1 0 0,1 0 0,0 0 1,-1 0-1,1-1 0,-1 1 0,1 0 0,-1-1 1,0 1-1,0-1 0,1 0 0,-1 1 0,0-1 1,0 0-1,0 0 0,-1-1 0,1 1 0,0 0 1,0-1-1,0 1 0,-5 0 0,-7 0 36,0 0 0,0 0 0,1-1 0,-18-3 0,23 3-19,4-1-52,0 0-1,0 1 1,0-1 0,0-1 0,0 1 0,1-1 0,-1 1 0,0-1 0,1 0 0,-1 0 0,1-1-1,0 1 1,-1-1 0,1 1 0,1-1 0,-1 0 0,0 0 0,1 0 0,-1-1 0,1 1 0,0-1-1,0 1 1,0-1 0,1 0 0,-1 0 0,1 1 0,0-1 0,0 0 0,0 0 0,0-8 0,1 11-71,0 1 1,0 0 0,0-1 0,0 1-1,0-1 1,0 1 0,1 0 0,-1-1 0,0 1-1,0-1 1,0 1 0,0 0 0,0-1 0,1 1-1,-1 0 1,0-1 0,0 1 0,1 0 0,-1-1-1,0 1 1,1 0 0,-1-1 0,0 1-1,1 0 1,-1 0 0,0 0 0,1-1 0,-1 1-1,1 0 1,-1 0 0,1 0 0,15-1-2157,-9 1 689,29 0-6540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4514,'0'0'8070,"6"-7"-6928,15-22 51,-15 22-267,-6 13 66,-1 34-64,-1-1-1,-12 64 1,-3-15-167,3-1 0,-3 151 0,17-224-704,0-1 23,-1-1 0,2 1 0,0 0 0,0-1 0,1 1 0,1-1 0,8 24 0,9 5 189,47 68 1,-42-70-172,37 74 1,-58-102-81,0-1 0,-1 1 0,0 0 0,-1-1 0,0 1 1,-1 0-1,0 1 0,-1 12 0,-1-20-17,1 0 1,0 0 0,-1 0 0,0 0-1,0 0 1,0-1 0,0 1-1,-1 0 1,1-1 0,-1 1-1,0-1 1,0 0 0,0 1-1,0-1 1,-4 3 0,-4 4 44,0 0 0,-24 16 1,-15 14 84,45-36-124,1-1 0,-1 1 0,1 1 0,0-1 0,0 0 1,1 1-1,-1-1 0,1 1 0,-3 8 0,2 5-7,0 0 1,1 0-1,1 0 1,1 0-1,3 27 0,-2-27 11,0-3 1,1 1-1,1 0 1,1-1 0,9 29-1,33 58 69,-34-78-61,0 1 0,-1 0 1,-2 1-1,-1 1 0,7 36 1,-9-2 180,-5 66 1,-1-83-146,-8 82 212,1-14-70,4-26-154,5 0 0,16 121-1,-6-131-53,-5-30-535,21 82 1,-26-122 128,0 0 1,0 0-1,1-1 0,0 1 0,0 0 0,0-1 0,0 1 0,1-1 0,0 0 0,0 0 1,1-1-1,-1 1 0,1-1 0,0 0 0,0 0 0,0-1 0,1 1 0,-1-1 1,1-1-1,0 1 0,0-1 0,7 3 0,53 7-5927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94 477 2993,'0'0'10416,"1"-17"-8575,2-53 1243,7 148-2315,43 275 828,-49-336-1168,-2-19 849,-5-30-192,-2 10-1034,-1-1 0,-2 1 0,0 0 0,-14-25 0,0-1-37,1-5 4,-30-110-1,44 133-20,2 0 1,1-1-1,1 1 0,2-1 1,3-43-1,-1 66-21,0 0 1,1 0-1,0 0 1,0 1-1,0-1 0,1 1 1,0-1-1,1 1 1,0 0-1,0 0 0,0 0 1,1 1-1,0-1 1,1 1-1,-1 1 0,8-7 1,-5 6-120,0 0 1,0 1-1,1 0 0,-1 0 1,1 1-1,0 0 1,1 1-1,-1 0 0,0 0 1,1 1-1,0 0 0,17-1 1,-17 3-229,-1-1 0,0 1 0,1 1-1,-1 0 1,1 0 0,-1 1 0,0 0 0,13 5 0,-18-5 76,0 0 1,1 1-1,-1-1 1,0 1-1,0 0 1,-1 0-1,1 1 1,-1-1-1,1 1 1,-1 0-1,0 0 1,0 0-1,-1 0 0,1 0 1,-1 1-1,0-1 1,2 8-1,-1-4-498,-1 0 1,0 1-1,-1-1 0,1 11 0,-1 38-4090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8404,'0'0'9780,"101"9"-8947,-37-9-305,14 0-464,10 0-128,8-12-96,9-5-1569,-9 5-1648,-16 3-2066,-24 2-1536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8708,'0'0'8905,"-20"9"-8523,9-5-281,0 1 1,0 0-1,0 1 0,1 1 1,0-1-1,-10 10 1,16-11-31,0 0 1,0 1 0,0-1 0,0 1 0,1 0 0,0 0 0,1 0 0,-1 1 0,1-1 0,-1 8 0,-3 11 215,-2 34 0,6-35-156,-6 46 256,4 118 0,5-179-375,0 1-1,0-1 1,0 0 0,1 0 0,1 0-1,-1 0 1,2 0 0,-1 0-1,1-1 1,0 1 0,9 11 0,-6-11-117,0-1 1,1 1 0,0-1 0,1 0-1,0-1 1,0 0 0,0 0 0,21 10-1,-10-8-1340,1 0 0,0-1-1,39 9 1,-5-6-4499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5282,'0'0'10360,"14"22"-9192,4 8-819,61 110 698,-64-111-659,10 33 1,-21-50-210,0 1-1,-1 0 1,-1 0-1,0 0 1,0 21 0,-16-33 698,12-1-816,0-1-1,0 1 0,0 0 1,0-1-1,0 1 0,0-1 1,0 0-1,0 0 0,1 0 1,-1 0-1,0 0 0,1 0 0,-1 0 1,0 0-1,1 0 0,-1-1 1,1 1-1,-2-3 0,1 1-6,0-1-1,0 0 0,0 1 0,0-1 0,1 0 0,-1 0 0,1 0 0,-1-6 0,1-2-8,0 1 0,0 0-1,1-1 1,1 1 0,0 0-1,2-12 1,0 13-38,0 0-1,1 0 0,0 0 1,1 1-1,0-1 1,0 1-1,1 0 0,1 0 1,-1 1-1,1 0 0,0 0 1,1 1-1,0 0 1,0 0-1,1 1 0,9-6 1,-3 3-22,0 0 1,0 2 0,1-1-1,0 2 1,0 0 0,0 1-1,1 1 1,0 0 0,22-1-1,-24 4-4,-1 1 0,0 0-1,19 3 1,-28-3 10,0 2 0,1-1 0,-1 1 0,0-1 0,0 1 1,0 1-1,0-1 0,0 1 0,-1 0 0,1 0 0,5 5 0,-2 0 6,0 0-1,0 1 0,-1 0 0,0 1 1,-1 0-1,0 0 0,0 0 0,-1 0 0,0 1 1,-1 0-1,4 16 0,-4-8-291,0 0-1,-2 0 1,0 0 0,-1 0-1,-1 0 1,-3 23-1,1-31-622,0-1 0,0 1 0,-1-1 0,-1 0 0,0 0 0,0 0 0,-10 16 0,-11 16-5920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4834,'0'0'9461,"153"183"-7621,-97-87-303,-5 5-544,-16-2-65,-25-5-624,-10 0-256,-29-3-48,-35 0-256,-11-1-1121,-8-9-2865,-8-13-4930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4770,'0'0'9431,"0"2"-9063,0 471 2591,0-465-3390,0 1-1,1-1 1,0 1-1,0-1 1,1 1-1,0-1 1,0 1-1,6 12 1,-6-18 182,0 0 0,-1 0 0,2 0 1,-1 0-1,0-1 0,0 1 0,1-1 0,-1 1 0,1-1 1,0 0-1,0 0 0,0 0 0,0 0 0,0-1 0,0 1 1,0-1-1,0 0 0,1 0 0,-1 0 0,0 0 0,1 0 1,-1-1-1,6 1 0,17-1-4335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5795,'0'0'11191,"0"-15"-9891,0-14-945,-1-1 248,3 63-185,2 84 793,5 249 817,-9-365-1241,24 4-349,6 3-429,1-2 0,56 3 0,67-6 48,-131-3-53,-22 0-108,-22 0-7860,-8 0 2007,-7 0-3144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7507,'0'0'10563,"1"-5"-9675,1-8-466,-1 24-157,-2 47 154,1-32-26,0 259 1331,0-284-2032,1 0 0,-1-1 0,0 1 0,0-1 0,1 1 0,-1-1-1,0 1 1,1-1 0,-1 1 0,1-1 0,-1 1 0,1-1 0,-1 1 0,1-1 0,-1 0 0,1 1 0,-1-1 0,1 0 0,0 0 0,-1 1 0,1-1 0,-1 0 0,1 0 0,0 0 0,-1 0-1,1 0 1,0 0 0,-1 0 0,1 0 0,-1 0 0,1 0 0,0 0 0,-1 0 0,1 0 0,0 0 0,-1 0 0,1-1 0,-1 1 0,1 0 0,0-1 0,-1 1 0,1 0 0,-1-1 0,1 0-1,10-11-6456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6563,'0'0'4311,"29"-2"-2862,94-3-521,-116 5-887,111-8 550,-103 5-752,-1 0 1,1 0 0,-1-2-1,19-7 1,-29 11 72,-1-1 0,0 1 1,0-1-1,0 1 0,-1-1 1,1 0-1,0 0 0,-1 0 1,1 0-1,-1-1 0,0 1 0,0-1 1,0 0-1,0 1 0,0-1 1,0 0-1,-1 0 0,1 0 1,-1 0-1,0 0 0,0 0 1,0-1-1,0 1 0,-1 0 1,1 0-1,-1-1 0,0 1 0,0 0 1,0-5-1,0-35 1407,0-15 2179,0 19 3072,0 55-6309,-1 82-209,-3 0-1,-19 103 1,14-157-1113,0-1-1803,4-15-2474,5-19-993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10501,'0'0'7016,"-24"-2"-6133,-2 0-680,-40 1 0,65 1-195,0 0-1,-1 0 1,1 0 0,0 1-1,0-1 1,0 0 0,0 1-1,0-1 1,0 0 0,0 1 0,0-1-1,0 1 1,0 0 0,1-1-1,-1 1 1,0 0 0,0-1-1,0 1 1,1 0 0,-1 0-1,0 0 1,1-1 0,-1 1-1,1 0 1,-1 0 0,0 2 0,0 0 12,1 0 1,0-1-1,-1 1 1,1 0-1,0 0 1,1 0 0,0 4-1,0 2 43,-1 1-51,1-1 0,1 0 1,0 0-1,0 0 1,1 0-1,0 0 0,0 0 1,1-1-1,0 0 0,1 0 1,0 0-1,0 0 0,0 0 1,1-1-1,1 0 0,9 9 1,14 10 147,0-2 0,55 34 0,-48-33 188,-36-25-327,-1 0 0,1 0 0,-1 0 0,0 0 0,1 0 0,-1 0 0,1 1 0,-1-1 0,0 0 0,1 0 1,-1 0-1,0 1 0,1-1 0,-1 0 0,0 1 0,0-1 0,1 0 0,-1 1 0,0-1 0,0 0 0,1 1 0,-1-1 1,0 0-1,0 1 0,0-1 0,0 1 0,0-1 0,1 1 0,-1-1 0,0 0 0,0 1 0,0-1 0,0 1 0,0-1 1,0 0-1,0 1 0,-1-1 0,1 1 0,0-1 0,0 0 0,0 1 0,0-1 0,0 1 0,-1-1 0,1 0 0,0 1 1,0-1-1,-1 0 0,1 1 0,0-1 0,0 0 0,-1 1 0,1-1 0,0 0 0,-1 0 0,1 1 0,-1-1 0,1 0 1,-1 0-1,-26 9 576,-14-3-817,-67 2 0,6-1-7621,61-2-1041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8836,'0'0'8513,"0"9"-7875,0 369 3325,0-249-6379,0-2-5526,0-115 368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25 174 9941,'0'0'1101,"-6"-21"1439,-1-7-1605,-4-30 0,11 56-873,0 1-1,-1-1 1,1 0-1,0 0 0,0 0 1,1 0-1,-1 0 1,0 1-1,1-1 0,-1 0 1,1 0-1,-1 0 1,1 1-1,0-1 0,0 0 1,0 1-1,0-1 0,0 1 1,0-1-1,0 1 1,0-1-1,1 1 0,-1 0 1,3-2-1,-1 1-18,1 0 0,1 0 0,-1 0 0,0 1 0,0 0-1,0 0 1,7-1 0,-3 1 0,24-4 5,0 2-1,51 1 0,-70 2-45,6 1 0,-1 0 1,1 0-1,-1 2 0,1 0 0,-1 2 0,0 0 0,23 9 0,-28-8-4,-1 1 0,1 0 0,-1 0 0,0 1 0,-1 1 0,0 0 0,0 0 0,-1 1 0,0 0 0,10 16 0,-14-18 2,-1 0 0,0 0 0,-1 1 0,0 0 0,0 0 0,-1 0 0,0 0 0,-1 0 1,0 1-1,0-1 0,0 13 0,-1-15 7,-1 0 1,-1 0 0,1 0 0,-1 0 0,0 0 0,-1 0-1,0 0 1,0 0 0,0-1 0,-1 1 0,0-1-1,0 1 1,0-1 0,-1 0 0,0 0 0,-5 5-1,-5 3 74,-1 0 0,-1-1-1,0-1 1,-1 0-1,0-2 1,0 0-1,-29 12 1,21-12 224,1-1 0,-1-1 1,-1-1-1,1-1 0,-38 3 0,28-9 1531,35 3-1775,0 0 1,0-1 0,1 1-1,-1 0 1,1-1 0,0 1-1,-1-1 1,3 5 0,4 3-66,1-1 1,0-1 0,0 1 0,1-1-1,0-1 1,12 9 0,64 35 100,49 9-15,-85-40-1207,62 34-1,1 10-6424,-53-37-307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9412,'0'0'8916,"-13"62"-7763,13-11-449,0 2-432,0-3-48,0-2-224,-3-7-80,3-2-272,0-6-1296,0-6-1282,3-8-1296,7-9-4674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8020,'0'0'3481,"23"-6"-1920,-18 5-1476,30-7 482,0 2 0,1 1 0,46-1 0,10 7 15,122-3-516,-200 1-199,-1 0-1,0-1 0,19-4 1,-30 5 102,1 1 1,-1-1 0,1 0 0,-1 0-1,1 0 1,-1 0 0,0-1 0,0 1-1,1 0 1,-1-1 0,0 0 0,0 1-1,-1-1 1,1 0 0,0 0-1,0 0 1,-1 0 0,0 0 0,1-1-1,-1 1 1,0 0 0,0-1 0,0 1-1,1-3 1,-1-1 68,-1 0 0,1 0 1,-1 0-1,-1 0 0,1 1 0,-1-1 0,0 0 0,0 0 0,-2-6 1,-3-4 1042,-14-27 1,-4-8 2811,22 63-1764,1 14-2252,16 214 404,-3-79-637,-11-145 21,-1 1-1002,6 32 1,-5-44 529,1 0 0,-1 0 1,1 1-1,0-1 0,5 8 0,8 6-5473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11301,'0'0'8705,"-24"5"-8174,7-2-474,0 1 0,0 1-1,-27 12 1,41-16-50,0 1 0,1 0 0,-1 0 0,1 0-1,0 0 1,-1 0 0,1 0 0,0 0 0,0 1 0,1-1-1,-1 1 1,0 0 0,1-1 0,0 1 0,-1 0 0,1 0-1,-1 6 1,0-1 16,1 1 1,0 0-1,1 0 0,1 13 0,-1-8 5,1-3-3,0 0 1,1 0-1,0-1 1,1 1-1,0 0 0,1-1 1,0 0-1,1 0 1,-1 0-1,2 0 0,0-1 1,0 0-1,7 9 1,14 12 168,1 0 1,39 30 0,-37-33-33,-2-4-10,-19-16-37,0 1 1,-1-1 0,1 1-1,-1 1 1,11 16 0,-18-24-105,-1-1 1,1 1-1,-1-1 1,1 1 0,-1-1-1,0 1 1,1-1 0,-1 1-1,0 0 1,0-1-1,1 1 1,-1-1 0,0 1-1,0 0 1,0-1 0,0 1-1,0 0 1,0-1-1,0 1 1,0 0 0,0-1-1,0 1 1,0 0 0,0-1-1,0 1 1,-1 0-1,1-1 1,0 1 0,-1 0-1,1-1 1,-1 2 0,-1-1 2,1 0 1,-1-1 0,0 1-1,0 0 1,0 0 0,0-1-1,0 1 1,0-1 0,0 0-1,-3 1 1,-219 7 249,104-7-2259,0 7-3896,23 4-3164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3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43 7411,'0'0'1673,"-29"-8"-246,-93-22 308,116 29-1624,0-1 1,1 2 0,-1-1 0,0 0-1,0 1 1,0 0 0,1 1-1,-1-1 1,0 1 0,-9 3 0,10-2-46,0 0 0,1 1 1,-1 0-1,1 0 0,0 0 1,0 1-1,0-1 0,-4 5 1,4-3-21,-13 13 145,1 1-1,1 1 0,0 0 0,1 1 0,2 1 0,0 0 0,-15 40 0,20-43-101,1 0-1,0 1 1,2 0-1,0 0 1,2 1 0,0-1-1,1 1 1,1-1-1,4 40 1,-2-52-81,0-1 0,0 1-1,1-1 1,0 1 0,0-1 0,1 0 0,-1 0-1,2-1 1,9 13 0,-5-9 3,0 0-1,1-1 1,0 0 0,1-1-1,14 10 1,2-4 27,0 0 1,1-1-1,0-2 0,41 11 0,-42-16 153,1-1 0,-1-2 0,1 0 0,42-2 0,-64-1-136,0 1 0,1-2 0,-1 1 0,0-1-1,0 0 1,0 0 0,0 0 0,0-1 0,0 0-1,0 0 1,0-1 0,-1 0 0,1 0 0,-1 0-1,0 0 1,0-1 0,0 0 0,0 0-1,-1 0 1,0-1 0,1 0 0,-2 1 0,1-1-1,0-1 1,-1 1 0,0 0 0,2-7 0,0-1 85,0 0 1,-1 0 0,-1-1-1,0 0 1,-1 0 0,1-15-1,-3-86 692,-1 105-714,-1-11-53,-1 1 0,-1 0 0,0 0 0,-2 0 0,-1 1 0,0-1-1,-1 2 1,-1-1 0,-1 1 0,-1 0 0,0 1 0,-1 1 0,-1 0 0,-1 0 0,0 1 0,-1 1 0,0 0 0,-1 1 0,-25-15 0,33 24-89,0 0 1,0 0-1,0 1 0,0 1 0,0-1 1,-1 1-1,1 1 0,-1-1 1,-10 1-1,14 1-151,0 0 0,0 0 0,0 0 0,0 1 0,1 0 0,-1 0 0,0 0-1,0 1 1,1-1 0,-1 1 0,1 0 0,-1 1 0,1-1 0,0 1 0,0 0 0,0 0 0,-4 4 0,1 1-711,1-1 0,1 1 1,0 0-1,0 1 0,0-1 0,1 1 1,1 0-1,-1 0 0,1 1 0,-2 14 1,0 36-7541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16 130 6627,'0'0'5370,"-3"24"-4302,-7 79-300,9-98-733,0 0 0,1 0 1,0 0-1,0 0 0,0 0 0,1 0 1,0 0-1,0 0 0,0 0 0,0 0 1,4 8-1,-2-9-13,0 0 0,0 0 0,0 0 0,1-1 0,-1 0-1,1 1 1,0-1 0,6 3 0,-5-3-20,4 3 8,0-1-1,1 0 1,0 0 0,0-1 0,0-1 0,0 0 0,1 0 0,-1-1 0,18 2 0,-4-3 26,1 0 0,-1-1 0,30-5-1,-44 4 26,0-1 0,0 0 0,0-1 0,-1 0 0,1-1 0,-1 0 0,0 0-1,0-1 1,0 0 0,13-10 0,-17 11 85,0 0 0,-1-1 0,1 0 1,-1 0-1,0 0 0,0 0 0,-1 0 0,0-1 0,0 1 0,0-1 1,0 0-1,-1 0 0,0 0 0,0 0 0,-1-1 0,0 1 0,1-12 1,-1 3 210,-1 1 0,-4-29 0,3 37-305,0 0 0,-1 1 1,1 0-1,-1-1 0,-1 1 0,1 0 1,-1 0-1,0 0 0,0 0 0,-5-5 1,1 0-32,-1 2 0,-1-1 0,1 1 0,-1 0 1,-1 0-1,1 1 0,-1 1 0,-1 0 0,1 0 1,-1 1-1,0 0 0,0 1 0,0 0 0,-1 0 1,1 2-1,-1-1 0,-18 0 0,30 3-21,-10-1-79,0 1 0,0 0 0,0 1 1,0 0-1,-10 3 0,17-4-61,0 1-1,0 0 1,0 1 0,1-1 0,-1 0 0,1 1 0,-1 0 0,1-1 0,-1 1-1,1 0 1,0 0 0,0 0 0,0 1 0,0-1 0,0 0 0,1 1 0,-1-1-1,1 1 1,0 0 0,-1-1 0,0 5 0,0 3-1049,0-1-1,0 1 1,1 0 0,0 0 0,1 14-1,0-19 352,0 36-5368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51 225 7523,'2'-20'1105,"0"0"-566,13-142 6213,-13 139-4011,-2 44-805,-46 556 426,40-519-2341,2-26 88,-11 72 403,15-103-458,1-1 0,0 1 0,0-1 1,0 1-1,0-1 0,0 0 0,-1 1 0,1-1 0,0 0 0,0 0 0,0 1 0,0-1 0,0 0 1,0 0-1,0 0 0,0 0 0,0 0 0,0-1 0,2 1 0,1 0 57,279-12 81,-180 12-223,35 1-389,-47-3-2683,-82 2 1764,-1 0 0,1-1-1,-1 0 1,1-1 0,-1 0-1,0 0 1,11-5 0,-4-4-4816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 8964,'0'0'12424,"0"-7"-11829,0-14-438,0 41 59,0 61 420,-15 135 424,5-108-1893,5 0-3513,5-106 3824,0 1 0,0-1 1,0 1-1,0-1 1,0 1-1,0 0 1,1-1-1,-1 1 0,1-1 1,0 1-1,0-1 1,0 1-1,0-1 1,0 0-1,0 1 0,0-1 1,1 0-1,0 0 1,1 2-1,13 2-7919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6019,'0'0'7424,"27"-8"-6386,-16 4-954,25-8 164,0 2 0,1 2-1,58-7 1,-54 12-174,-1 1 0,0-1-1,0-3 1,50-12 0,-87 17-48,1 0 1,-1-1 0,1 1-1,-1 0 1,1-1 0,-1 0-1,0 0 1,0 0 0,0 0-1,0 0 1,0-1 0,0 1-1,-1-1 1,1 0 0,-1 0-1,0 0 1,0 0 0,0 0 0,0 0-1,0-1 1,-1 1 0,1 0-1,-1-1 1,0 1 0,0-1-1,-1 0 1,1 1 0,-1-1-1,1 0 1,-1 0 0,-1-6-1,2-4 472,-2-1-1,0 1 0,0-1 0,-1 1 0,-1-1 1,0 1-1,-10-26 0,7 28-39,4 8-182,0 0-1,0 0 0,0 0 0,1-1 0,-1 1 1,1-1-1,-1-6 368,2 27-416,11 303-264,-10-201-3826,-2-117 3607,1 0 0,0 0 0,0 0 0,0 0 0,1 1 0,-1-1 0,0 0 0,0 0 0,1 0 0,-1 0 0,1 0 0,-1 0 0,1 0 0,-1 0 0,1 0 0,-1 0 0,1 0 0,0 0 0,0 0 0,-1-1 0,1 1 0,0 0 0,0 0 0,0-1 0,0 1 0,0-1 0,0 1 0,0-1 0,0 1 0,0-1 0,0 1 0,0-1 0,0 0 0,0 0 1,0 1-1,3-1 0,31 1-8367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9668,'0'0'9760,"-4"7"-8976,0 1-755,1 1 0,0-1 0,1 1 0,-1-1 0,2 1 0,-1 0 0,1 0 0,1 0 1,-1-1-1,3 19 0,-1-15-16,1-1 1,0 0 0,1 1-1,0-1 1,1-1 0,0 1-1,1 0 1,10 15 0,11 11 106,31 34 0,-34-44 29,-1 0-1,34 56 0,-54-78-52,1 0-1,-1 0 0,0 0 1,-1 0-1,2 9 0,-2-13-65,-1 1 0,0-1 0,0 0 0,0 0 0,0 1 0,0-1-1,0 0 1,0 0 0,0 1 0,0-1 0,0 0 0,-1 0 0,1 0 0,-1 0 0,1 1 0,-1-1 0,1 0-1,-1 0 1,0 0 0,1 0 0,-1 0 0,0 0 0,0 0 0,0 0 0,0-1 0,1 1 0,-1 0-1,-1 0 1,1-1 0,0 1 0,-1 0 0,-9 2 56,-1 1 0,1-2 1,-1 0-1,-23 1 0,-55-3 4,41-1-203,-61-4-1178,2-9-3295,40 1-1545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7043,'0'0'10853,"-51"-4"-10229,105 1-31,15 1-529,6 2 64,-5-3-128,-11 1-464,-19 2-1377,-8 0-1313,-13 0-1920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7459,'0'0'7972,"201"0"-7268,-108 0-447,9 0-257,10 0-497,1 0-2384,-4-12-4274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10709,'0'0'10004,"-56"178"-9699,51-117 127,2-6-400,3-5-16,-2-1-16,-1 1-432,-5-9-1377,-5 2-2065,-1-7-3329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70 153 8244,'0'0'1176,"29"-23"1111,-29 23-2287,126-94 1942,-121 90-1827,1 0 0,0 0 0,0 1 0,0-1 0,0 1 0,1 1 0,-1-1 0,1 1 0,0 0 0,-1 1 0,1 0 0,0 0 1,0 0-1,0 1 0,11 0 0,-9 1 2,-5-1-79,-1 0-1,0 0 1,0 1-1,0-1 1,0 1-1,0 0 1,0 0-1,0 0 0,0 1 1,-1-1-1,1 1 1,0-1-1,-1 1 1,1 0-1,-1 0 1,0 0-1,1 0 1,-1 0-1,0 1 1,0-1-1,0 1 1,-1-1-1,1 1 1,-1 0-1,1 0 1,-1-1-1,0 1 1,1 5-1,1 5 60,0 0 0,-1 1-1,0-1 1,-1 1 0,-1 15 0,1-20-50,-1-1 1,-1 1 0,1 0-1,-2-1 1,1 1 0,-1-1-1,0 0 1,-1 0-1,0 0 1,0 0 0,-1 0-1,0 0 1,0-1 0,0 1-1,-1-1 1,-1-1 0,1 1-1,-1-1 1,0 0 0,0 0-1,-14 9 1,2-2 73,0-2 0,-2 0 1,1-1-1,-41 13 0,23-11 258,-73 12-1,51-20 1090,89 6-433,71 21-941,156 69 1,-100-35-1114,-76-38-4599,-50-20-134</inkml:trace>
  <inkml:trace contextRef="#ctx0" brushRef="#br0" timeOffset="1">1123 61 11077,'0'0'10341,"8"89"-9957,-5-33-48,-3-3-336,0-3 64,0-2-144,0-4-1024,0-1-1426,0-5-1904,0-9-3201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7139,'0'0'1110,"27"-5"518,192-25 1490,-201 28-2931,143-21 491,-139 19-635,0-2 1,0 0 0,0-2 0,40-19-1,-57 24 28,0 1-1,-1-1 0,1 0 0,-1 0 0,0-1 0,0 1 0,-1-1 1,1 0-1,0 0 0,-1 0 0,0-1 0,2-4 0,-2 3 417,-1-1-1,1 1 0,-2-1 0,1 0 0,-1 1 1,0-1-1,0 0 0,-1-12 0,0-83 5445,0 101-5408,0 8-264,3 90-490,-1-48 241,-1 1-1,-7 56 0,2-87-165,-1-1 0,0 0 0,-13 28 0,-2 10-2534,16-46 900,2 0 1,0 0 0,-2 16-1,4-9-5498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 12614,'0'0'8313,"-21"10"-7953,8-4-258,4-3-51,0 1-1,1 0 1,0 0 0,0 1 0,-10 7 0,16-9-27,-1-1 0,0 1-1,1-1 1,-1 1 0,1 0 0,0 0 0,0 0-1,0 0 1,1 1 0,-1-1 0,1 0 0,0 1 0,0-1-1,0 1 1,0-1 0,0 1 0,1-1 0,-1 1 0,1 0-1,1 4 1,0 7 88,2-1 0,-1 0 0,2-1-1,0 1 1,1 0 0,0-1 0,1 0 0,0 0-1,11 15 1,12 13 356,43 50 0,-5-8 488,-65-80-897,1 0 1,0 1 0,-1-1 0,0 1-1,1 0 1,-2-1 0,1 1 0,0 0-1,-1 0 1,0 0 0,0 0 0,0 1-1,0-1 1,0 5 0,-6-9 156,-169-7 83,33-1-1262,-38 7-2484,-47 1-2879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49 6531,'0'0'5808,"-30"-10"-4557,-11-3-901,-47-10-1,84 22-318,-1 1-1,1-1 0,0 1 1,0 0-1,-1 0 0,1 0 1,0 1-1,0-1 1,-1 1-1,1 0 0,0 0 1,0 0-1,0 1 1,0 0-1,0 0 0,1 0 1,-1 0-1,0 0 0,1 1 1,-1-1-1,1 1 1,0 0-1,0 0 0,0 0 1,-3 6-1,1-3 18,-1 0-28,2 1 0,-1-1-1,1 1 1,0 0 0,0 1 0,1-1 0,0 1-1,0-1 1,1 1 0,0 0 0,0 0 0,1 0-1,0 0 1,1 0 0,-1 0 0,2 1-1,-1-1 1,3 13 0,-2-18-16,-1 0 1,1-1-1,0 1 1,0 0-1,0-1 0,0 1 1,1-1-1,-1 0 0,1 1 1,0-1-1,-1 0 0,1 0 1,0 0-1,0 0 0,0 0 1,0 0-1,1-1 1,-1 1-1,0-1 0,1 1 1,-1-1-1,1 0 0,0 0 1,-1 0-1,1 0 0,3 0 1,7 1 12,1 1 1,0-2-1,27 0 0,-34-1-20,10 0 0,-3 0 51,1 0 1,20-3-1,-32 3-34,1-1-1,-1 0 0,0 0 1,1 0-1,-1 0 0,0 0 0,0-1 1,0 0-1,0 1 0,0-1 1,0 0-1,0 0 0,-1-1 0,1 1 1,3-4-1,-5 2 155,1 1 0,-1-1 0,0 1 0,0-1-1,0 1 1,-1-1 0,1 1 0,-1-1 0,1 0 0,-1 1 0,-1-1 0,0-6-1,1-5 1880,0 22-2042,-1 75 92,4-1 0,18 115 0,-17-180-98,14 72 60,-4 1 0,4 127 0,-18-210-59,0 0 1,0 0-1,-1 0 1,1 0 0,-1 0-1,-1 0 1,1-1-1,-4 7 1,4-9 13,-1 0 0,0 0 1,0 0-1,0-1 1,0 1-1,0-1 0,-1 1 1,1-1-1,-1 0 0,0 0 1,1 0-1,-1 0 1,0 0-1,0-1 0,-4 2 1,-6 1 108,1 0 1,-1-1 0,-1-1-1,1 0 1,0-1 0,0 0 0,-24-2-1,33 1-83,1-1-1,-1 1 0,0-1 1,1 1-1,-1-1 0,1 0 1,0 0-1,-1 0 0,1-1 1,0 1-1,-1-1 0,1 0 0,0 0 1,0 0-1,1 0 0,-4-3 1,2 0 4,1 1-1,0 0 1,0-1 0,0 1 0,0-1 0,1 0 0,0 0 0,0 0 0,-2-10-1,0-7 16,0-1 0,2 0-1,1 0 1,2-26 0,-1 23-86,0 12-22,1 0 0,0 1 0,1-1 0,1 1 0,0 0 0,0 0 0,1 0 0,1 0-1,10-19 1,-9 22-283,0 1-1,0 0 0,0 1 0,1 0 0,1 0 0,-1 0 0,1 1 0,1 0 1,-1 0-1,1 1 0,0 0 0,17-7 0,-13 7-1042,1 1 0,27-6 1,33-1-4205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62 1105,'0'0'16207,"-8"-5"-15700,6 4-495,1 0-1,-1 0 1,0 0 0,0 0-1,0 1 1,0-1 0,-1 1 0,1-1-1,0 1 1,0 0 0,0-1 0,0 1-1,0 0 1,-1 0 0,1 1-1,0-1 1,0 0 0,0 1 0,0-1-1,-3 2 1,1 1-6,-1 0 0,1 0-1,-1 0 1,1 0 0,0 1 0,0 0 0,1 0-1,-1 0 1,-3 6 0,-7 8 57,1 2-1,1-1 1,1 2-1,1-1 1,-9 25 0,14-30-21,1 0 0,0 1 0,0 0 0,2 0 0,0 0 1,1 0-1,1 0 0,1 21 0,1-28-36,0 0 0,0 0 1,1-1-1,0 1 0,0-1 0,1 0 0,0 0 1,0 0-1,1 0 0,0-1 0,1 0 0,-1 0 1,2 0-1,-1-1 0,0 1 0,1-2 1,15 11-1,-1-3 4,2 0-1,-1-1 1,2-2 0,0 0 0,28 7 0,-16-7 3,1-2-1,0-2 1,40 3 0,113-5 106,-183-3-107,1-2 0,-1 1 0,0-1 0,0 0 0,0 0 0,0-1-1,0 0 1,-1 0 0,1-1 0,6-3 0,-10 4 27,0 0 1,0 0-1,0-1 1,0 1-1,-1-1 1,1 1 0,-1-1-1,1 0 1,-1 0-1,0 0 1,0-1-1,0 1 1,-1 0-1,1-1 1,-1 1-1,0-1 1,0 0-1,0 1 1,0-1-1,0-6 1,0-11 177,-1 0 0,0 1 0,-2-1 0,0 0-1,-1 1 1,-1 0 0,-1 0 0,-15-39 0,4 24-136,-1 0 0,-2 1 0,-44-59 0,53 80-68,-1-1 0,-1 2 0,0-1 0,-1 2 0,0 0 0,0 0 0,-2 1 0,-23-13 0,27 18-35,0 0 1,0 1-1,-1 0 1,1 0-1,-1 1 1,0 1-1,0 0 1,0 1-1,0 0 1,0 1-1,0 0 1,0 1-1,-14 2 1,22-2-80,-1 0 0,1 0 0,0 0 0,0 1 1,0-1-1,0 1 0,0 0 0,0 0 0,1 1 1,-1-1-1,1 1 0,-1 0 0,1 0 0,0 0 1,0 0-1,0 0 0,1 1 0,-1-1 0,1 1 1,0 0-1,0 0 0,-3 7 0,2-1-747,0 0-1,1 1 0,1-1 0,-1 1 1,2-1-1,-1 1 0,2-1 1,1 14-1,7 26-5863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 11797,'0'0'3282,"-200"21"-2242,104 40 417,-3 18-721,8 22 49,16 7 303,29 15-624,28 2-95,18 0-273,18-4 64,39-6-176,9-2 16,17 5-993,13-10-1488,11-2-2545,14-14-5907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7972,'0'0'6384,"0"23"-5896,1-6-338,9 145 1170,11 44 64,-18-154 1976,-10-287-2410,1-36-951,6 249 5,1-1 0,2 0 0,0 1 0,1-1 0,12-36 0,-12 49-17,0 0 0,0 0-1,1 1 1,1 0 0,-1 0-1,1 0 1,1 1 0,0-1-1,0 2 1,0-1 0,1 1-1,0 0 1,1 0 0,10-6-1,-11 9-182,1 1-1,-1-1 1,0 2 0,1-1-1,0 1 1,-1 0-1,1 1 1,0 0-1,0 0 1,13 1-1,-17 0-79,0 1 0,0-1 0,0 0 0,-1 1 0,1 0 0,0 1 0,0-1 0,-1 1 0,1-1 0,-1 1 0,0 1 0,1-1 0,-1 1 0,0-1 0,5 5 0,-4-1-313,0-1 1,-1 1 0,1-1-1,-1 1 1,0 1-1,-1-1 1,1 0-1,-1 1 1,3 11 0,8 44-5100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8660,'0'0'7091,"171"10"-5842,-91-10-1121,1 0-128,-1 0-352,0-10-1729,-5-2-3026,-8 2-2832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8308,'0'0'8003,"-83"166"-6610,70-77-64,2-7-801,9-3-176,2-9-256,0-10 48,10-12-288,12-9-480,10-8-1361,-5-7-2177,-1-7-3025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8052,'0'0'7739,"13"26"-6677,40 86-61,-50-106-897,-1-1 1,0 1-1,0 0 1,-1 0-1,0 0 1,0 0 0,0 0-1,-1 1 1,0-1-1,0 0 1,0 0-1,-3 9 1,2-11-18,0 0 0,-1 0 0,1 0 1,-1-1-1,0 1 0,0 0 0,-1-1 0,1 1 0,-1-1 1,0 0-1,0 0 0,0 0 0,-4 4 0,6-7-58,1 0 0,0 0 0,0 1-1,0-1 1,0 0 0,-1 1 0,1-1 0,0 0-1,0 0 1,-1 0 0,1 1 0,0-1-1,0 0 1,-1 0 0,1 0 0,0 1-1,-1-1 1,1 0 0,0 0 0,0 0 0,-1 0-1,1 0 1,0 0 0,-1 0 0,1 0-1,0 0 1,-1 0 0,1 0 0,0 0 0,-1 0-1,1 0 1,0 0 0,-1 0 0,1 0-1,0 0 1,-1 0 0,1-1 0,0 1-1,0 0 1,-1 0 0,1 0 0,0 0 0,-1-1-1,1 1 1,0 0 0,0 0 0,-1-1-1,0-17 1243,1 11-1364,1-3 124,1 0-1,-1 0 1,2-1 0,-1 1-1,1 1 1,1-1 0,0 0-1,0 1 1,1 0 0,0 0-1,1 0 1,0 1 0,7-9-1,-2 3-9,2 1-1,-1 0 0,2 1 0,0 0 0,0 1 1,29-17-1,-32 23-30,0 0 1,0 0 0,0 1-1,1 1 1,0 0 0,-1 1-1,1 0 1,0 0 0,0 1-1,0 1 1,19 2 0,-26-1 2,0 0 1,0 0-1,0 1 1,0 0-1,-1 0 1,1 0-1,-1 0 0,1 1 1,-1 0-1,0 0 1,0 0-1,0 0 1,0 1-1,-1-1 1,0 1-1,1 0 1,-1 0-1,0 0 1,4 9-1,2 6-54,0 0-1,-1 1 1,7 26 0,-6-15-336,-2 0 0,5 49 0,-10-60-1101,-2 33-1,-1-41-318,-1 0 0,0 0 0,-5 18 0,-8 0-6520</inkml:trace>
  <inkml:trace contextRef="#ctx0" brushRef="#br0" timeOffset="1">947 0 9668,'0'0'4482,"150"27"-2865,-118 38-160,-8 24-785,-13 9 497,-11 6-561,0-6-224,-14-6 16,-23-5-400,-14-13 0,-13-9-1104,0-7-3682,5-20-7332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10069,'0'0'7563,"-3"33"-6893,-25 238 1397,23-7-770,5-252-1253,1 1 0,1-1 0,0 0-1,1 0 1,5 16 0,-7-24-41,1-1-1,-1 1 1,0-1 0,1 0-1,0 0 1,0 0-1,0 0 1,0 0 0,0 0-1,1-1 1,-1 1-1,1-1 1,0 1-1,-1-1 1,1 0 0,0 0-1,0 0 1,1 0-1,-1-1 1,0 0 0,1 1-1,4 0 1,-1-1 1,0 0 0,-1-1-1,1 0 1,0 0 0,-1-1 0,1 0 0,-1 0 0,1 0 0,-1-1 0,1 0-1,-1 0 1,0-1 0,0 0 0,8-5 0,5-4-9,-2-2 1,0 1-1,16-18 1,-21 20 4,9-12 33,-15 17-26,-1 0 0,1 0 0,11-8 0,-16 14-14,0-1 0,1 1 0,-1 0 0,0 0-1,0 0 1,0 0 0,1 0 0,-1 0 0,0 1 0,0-1 0,0 0 0,1 1-1,-1-1 1,0 1 0,0-1 0,0 1 0,0-1 0,0 1 0,0 0 0,0-1-1,0 1 1,0 0 0,0 0 0,1 1 0,1 1-18,12 8 19,-1-2-1,2 1 1,-1-2-1,1 0 1,0-1-1,1-1 0,-1 0 1,1-1-1,0-1 1,1 0-1,-1-2 1,22 1-1,-26-2 58,-1 0-36,0 0 1,0-1-1,0-1 0,23-3 0,-31 3 24,-1 0-1,0 0 1,0 0 0,1-1-1,-1 1 1,0-1-1,0 0 1,0 0 0,-1 0-1,1 0 1,0 0-1,-1-1 1,1 1 0,-1-1-1,0 0 1,0 0-1,0 1 1,0-1 0,-1 0-1,1-1 1,1-4-1,0-4 123,0 1 0,-1-1-1,-1 0 1,1 0 0,-2 0-1,-1-18 1,1 5-58,0 18-97,0 1 0,-1-1-1,1 0 1,-1 0 0,0 1 0,-1-1 0,0 0 0,0 1 0,0 0 0,-1-1 0,0 1 0,0 0 0,0 0 0,-1 1 0,0-1 0,0 1 0,0-1 0,-1 1 0,0 1 0,0-1 0,0 1-1,-1 0 1,1 0 0,-1 0 0,0 1 0,0 0 0,0 0 0,-1 0 0,1 1 0,0 0 0,-1 0 0,0 1 0,1 0 0,-14-1 0,-23-1-482,1 2 0,-72 6 0,105-3 147,0-1 0,0 1-1,0 1 1,1 0-1,-1 0 1,1 1-1,0-1 1,-12 9-1,15-9-319,1 1 0,-1 0-1,0 0 1,1 0 0,0 0-1,0 1 1,0 0-1,-4 7 1,-6 25-5452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273 104 9716,'0'0'4485,"-27"-17"-2076,-88-50-792,110 64-1501,0 0-1,0 1 1,0 0-1,-1 0 1,1 0-1,-1 1 1,1-1 0,-1 1-1,0 1 1,1-1-1,-1 1 1,0 0-1,0 0 1,1 1 0,-1 0-1,-7 1 1,13-2-112,-1 1 15,-1-1 0,0 1 0,1 0 0,-1 0 0,0 0 0,1 0 0,0 0 0,-1 0 0,1 1 0,0-1 0,-1 0 0,1 1 1,0-1-1,0 0 0,0 1 0,0 0 0,0-1 0,1 1 0,-1 0 0,0-1 0,1 1 0,-1 0 0,1 0 0,0-1 0,-1 4 0,0-1-13,1 0 0,0 1 1,0-1-1,0 0 0,0 0 0,0 1 0,1-1 0,0 0 1,0 0-1,2 6 0,-1-7-5,-1 0 0,1 0 0,0 0 0,0-1 0,1 1 0,-1 0 0,1-1 0,-1 1 1,1-1-1,0 0 0,-1 0 0,1 0 0,0 0 0,4 1 0,7 3 21,-1-1 0,20 4 0,-25-7-12,0 0-1,0 0 1,0 0-1,0 1 0,0 1 1,-1-1-1,0 1 0,1 1 1,10 7-1,-15-8 2,0 1 0,1-1 0,-1 0-1,-1 1 1,1-1 0,-1 1 0,0 0 0,0 0 0,0 0 0,-1 0 0,2 7 0,0 8 0,1 34 1,-3-25 5,3 20 84,2 19-21,-3 1 0,-7 69 0,4-134-59,0-1-1,-1 1 1,0-1 0,1 1-1,-1-1 1,-1 0 0,1 0-1,0 1 1,-1-1-1,0 0 1,0 0 0,1 0-1,-2-1 1,1 1 0,0 0-1,-1-1 1,1 0-1,-5 4 1,3-3 54,0-1 0,0 0 0,-1-1 0,1 1 0,0-1 0,-1 1-1,1-1 1,-1-1 0,1 1 0,-1 0 0,1-1 0,-1 0 0,-7-1 0,10 1-36,-1-1 0,1 1-1,0-1 1,0 1 0,0-1 0,0 0 0,-1 0 0,1 0 0,0 0-1,1 0 1,-1 0 0,0 0 0,0-1 0,0 1 0,1-1 0,-3-2 0,1 0-9,1 1 0,0-1 1,-1 0-1,2 1 0,-1-1 1,0 0-1,1-1 0,-2-4 1,0-7-28,1-1 1,1 0-1,0-24 1,1 33-5,0-9-50,-1 9-182,1 0-1,0 0 1,0 0-1,1 0 1,0 0 0,0 0-1,1 0 1,0 0-1,0 1 1,1-1-1,4-7 1,1 2-2226,2 1 0,-1 0 0,19-17-1,9-3-8398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10837,'0'0'7254,"5"21"-5765,-2-7-1246,3 11 148,0 1-1,-2 0 1,1 47 0,-4-20 367,1-20-243,-6 50-1,0-62-327,4-21-75,1 0-45,0 0 1,1-1-1,-1 1 1,0-1-1,0 1 0,1-1 1,-1 1-1,0-1 1,0 0-1,0 0 1,0 1-1,1-2 0,4-3 146,47-35 269,-14 10-352,58-35 1,-84 57-136,0 2 0,1-1-1,0 2 1,0 0 0,1 0 0,-1 1-1,1 1 1,29-2 0,-41 4-8,-1 1 0,1 0-1,-1 0 1,1 1 0,-1-1 0,1 0-1,-1 1 1,1 0 0,-1-1 0,0 1 0,1 0-1,-1 0 1,0 0 0,0 1 0,0-1 0,0 1-1,0-1 1,0 1 0,0-1 0,0 1 0,0 0-1,-1 0 1,1 0 0,-1 0 0,0 0 0,1 0-1,-1 0 1,0 1 0,0-1 0,0 0 0,0 5-1,2 6-255,-1-1 0,0 1 0,-2 0 0,0 26-1,0-18-424,0-14 308,-1 0 1,0 1-1,0-1 0,0 0 0,-1 1 0,0-1 0,0 0 0,-6 12 0,1-7-1342,0-1 0,0 0 0,-19 21-1,-8 5-5637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10277,'0'0'2289,"180"0"672,-81 53-448,-1 17-784,-12 31-865,-25 12 273,-18 14-289,-32 3-383,-11-12-385,-43-9 16,-42-11-192,-25 1-321,-24-3-2480,-10-7-2818,-3-12-4753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88 2273,'0'0'7609,"-27"-15"-6294,-90-44-192,113 56-1054,-1 1 0,0 0-1,1 1 1,-1-1 0,0 1 0,0 0-1,0 1 1,0-1 0,0 1-1,0 0 1,-9 1 0,10 0-18,-1 0 0,1 1 0,0 0 0,0 0 0,0 0 0,0 0 0,0 1 0,-5 3-1,3-1 9,-3 1 28,1 1 0,-1 0-1,1 0 1,1 1 0,0 0-1,0 1 1,0 0-1,1 0 1,1 0 0,-10 19-1,10-14-33,1-1 0,0 1 0,0 0 0,2 0 0,-1 1 0,2-1 0,0 28 0,1-38-50,1 0 1,-1 1-1,1-1 1,0 1-1,0-1 1,0 0-1,1 0 0,-1 1 1,1-1-1,0 0 1,0 0-1,1-1 1,-1 1-1,1 0 0,4 3 1,-2-2 2,0 0 1,0-1-1,1 0 0,0 0 1,0 0-1,0-1 1,0 0-1,1 0 0,7 2 1,0-1 10,0-1 0,0 0 0,1-1 0,-1-1 1,1 0-1,0-1 0,-1 0 0,1-1 0,15-4 1,-25 4 29,1 0 1,0-1 0,-1 0 0,1 0 0,-1-1 0,0 1-1,1-1 1,-1 0 0,0-1 0,-1 1 0,1-1-1,-1 0 1,1 0 0,-1 0 0,-1-1 0,1 0-1,0 1 1,-1-1 0,0 0 0,0-1 0,-1 1-1,0 0 1,1-1 0,0-7 0,2-8 643,-1-1 1,-1 0 0,0 1-1,-2-40 1,-1 58-586,-1 10-116,1 0 0,1 0-1,-1 0 1,1 0 0,1 0 0,-1 0-1,1 0 1,0 0 0,1-1 0,-1 1-1,1-1 1,1 1 0,-1-1 0,1 0-1,0 0 1,0-1 0,1 1 0,7 6-1,1-1-581,0-1 0,1 1 0,1-2 0,-1 0 0,27 11 0,40 12-7159,-25-14-328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3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1056,'0'0'10712,"0"-8"-9106,0-24-320,0 24 1339,18 219-1592,-2-48-505,-15-144-383,1 117 1471,12-136-1437,119 7-783,-45 10-4483,-56-9 535,0-4-2117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8212,'0'0'6736,"-3"3"-6440,0 0-191,1 1-1,-1-1 1,1 1 0,0-1-1,1 1 1,-1 0-1,0-1 1,1 1 0,0 0-1,-1 6 1,-6 49 955,5-28-573,-15 138 455,10-57-4718,7-93-536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1777,'0'0'6843,"25"-6"-5482,4-3-957,-9 3-79,0 1 0,1 1 0,0 0-1,0 2 1,33-1 0,-7 4 214,-2 0-126,70-8 1,-112 7-395,-1 0 0,1-1 1,0 1-1,-1-1 0,1 0 1,-1 1-1,1-1 0,-1 0 1,1 0-1,-1-1 1,0 1-1,1 0 0,-1-1 1,0 0-1,0 1 0,0-1 1,0 0-1,0 0 0,-1 0 1,1 0-1,0 0 1,-1 0-1,0-1 0,1 1 1,-1-1-1,0 1 0,0 0 1,-1-1-1,1 0 0,0 1 1,-1-1-1,1 1 1,-1-1-1,0-5 0,0-4 270,2-13 627,-1-1 0,-1 0 0,-2 1 0,-6-35 0,8 60-895,0 0 1,0 0-1,0 1 0,0-1 0,0 0 1,0 0-1,0 0 0,0 0 0,0 0 1,0 0-1,-1 0 0,1 0 0,0 0 0,0 0 1,0 0-1,0 0 0,0 0 0,0 0 1,0 0-1,0 0 0,0 0 0,0 0 1,-1 0-1,1 0 0,0 0 0,0 0 1,0 0-1,0 0 0,0 0 0,0 0 1,0 0-1,0 0 0,0 0 0,0 0 1,0 0-1,-1 0 0,1 0 0,0 0 0,0 0 1,0 0-1,0 0 0,0 0 0,0 0 1,0-1-1,0 1 0,0 0 0,0 0 1,0 0-1,0 0 0,0 0 0,0 0 1,0 0-1,0 0 0,0 0 0,0 0 1,0 0-1,0-1 0,0 1 0,0 0 1,0 0-1,0 0 0,-5 13 178,-1 17-341,-16 279 126,20-177-4084,4-107 695,7-7-1770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10677,'0'0'6918,"-13"2"-6718,8-1-195,1-1 8,1 0 1,0 1-1,-1-1 0,1 1 1,0 0-1,0 0 1,0 0-1,0 0 1,0 1-1,-4 2 0,6-4-5,1 1-1,-1 0 1,0-1-1,1 1 1,-1 0-1,1 0 0,0-1 1,-1 1-1,1 0 1,0 0-1,-1-1 1,1 1-1,0 0 1,0 0-1,0 0 0,0 0 1,-1 0-1,1-1 1,1 3-1,-1 0 16,1 0-1,-1-1 1,1 1-1,0 0 1,0 0-1,1 0 1,-1-1-1,3 5 1,118 159 231,-55-80-100,-66-85-149,23 37 104,-22-36-81,-1 1 1,0-1-1,-1 0 1,1 1-1,0-1 1,-1 1-1,1 0 1,-1-1 0,0 1-1,0-1 1,0 1-1,0-1 1,0 1-1,-1 4 1,1-7-11,-1 1 0,1-1 0,0 1 0,0-1 0,-1 1 0,1-1 0,0 1 0,-1-1 0,1 0 1,-1 1-1,1-1 0,0 1 0,-1-1 0,1 0 0,-1 1 0,1-1 0,-1 0 0,1 0 0,-1 1 0,1-1 0,-2 0 0,-9 4 145,-1 0 0,0-1 1,1-1-1,-1 0 0,-20 1 0,-69-3-3,50-1-109,-34 1-1071,49 0-6540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10725,'0'0'7595,"-29"1"-6824,14-1-685,2-1-20,-1 1 1,0 0-1,1 1 1,-1 1-1,1 0 1,0 1-1,-1 1 1,1 0-1,0 0 1,1 1-1,-1 1 1,1 0-1,-16 11 1,-88 79 505,36-29-149,73-61-349,5-5-20,0 1-1,0 0 1,0 0 0,0-1 0,0 1-1,-1-1 1,1 0 0,-6 3 704,16-3-451,6 7-300,0 0 0,-1 1 0,0 0 1,0 1-1,16 17 0,-1-2-8,215 187-2984,-217-189-433,33 21 1,-16-16-2306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42 354 9973,'0'0'6504,"-4"15"-6192,-2 8-230,1-1 0,1 1 0,-1 40 0,5 51-44,-8-251 1390,0 4-469,8 106-797,-1-4 74,5-48 0,-3 69-179,1 1 1,0-1 0,0 0-1,1 1 1,1 0 0,0 0-1,0 0 1,10-17 0,-8 18-50,0 0 1,1 0-1,0 0 1,0 1-1,0 0 1,1 0-1,0 1 0,1 0 1,-1 0-1,1 1 1,0 0-1,0 1 1,1 0-1,-1 0 1,1 1-1,0 1 0,0-1 1,0 1-1,0 1 1,0 0-1,1 0 1,-1 1-1,11 2 1,-16-2-16,0 0 1,-1 1-1,1 0 0,0 0 1,-1 1-1,1-1 1,-1 1-1,1 0 1,-1 0-1,0 0 1,0 1-1,0-1 1,0 1-1,0 0 1,0 0-1,-1 1 1,0-1-1,0 1 0,0-1 1,0 1-1,0 0 1,-1 0-1,1 0 1,-1 1-1,2 6 1,0 1-9,-1 0 0,0 0 0,-1 0 0,0 0 0,-1 0 0,0 0 0,-1 1 0,0-1-1,-3 12 1,2-18 18,0 0 0,-1 0 0,1 0 0,-1 0 0,0-1 0,-1 1 0,0-1 0,1 1 0,-2-1 0,1 0 0,-7 8 0,3-6-19,0 0 0,-1 0 0,0-1 0,0 0 0,0 0 0,-15 7 0,8-5 128,-1-2 1,0 0-1,0 0 1,0-2 0,0 0-1,-1-1 1,0-1-1,-24 1 1,43 7 252,5 2-363,0 0-1,0-1 1,1 0-1,1-1 1,13 14-1,-3-3 1,114 123-129,-38-56-4802,-71-69 888,-4-5-1677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9668,'0'0'9109,"0"118"-8229,0-60-704,0 2-48,0-2-128,5 0-480,-2-8-1281,-1-4-2129,-2-17-1744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7507,'0'0'7022,"31"-11"-6563,106-34-221,-106 36-171,39-5 0,-59 13-57,0-1 0,-1 0 1,1 0-1,-1-1 0,1-1 0,-1 0 1,0 0-1,9-6 0,-17 8 32,0 0-1,0 0 1,1 1-1,-1-1 1,-1-1-1,1 1 1,0 0-1,0 0 1,-1-1-1,1 1 1,-1-1-1,0 1 1,0-1-1,0 0 1,0 1-1,0-1 1,0-4-1,0-4 667,0 0 0,0 0 0,-2-13 1,0 0 2181,1 28-2754,2 240 673,0-118-2333,-1-2-6744,-1-100 2540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460 131 8964,'0'0'5429,"-8"-22"-2598,-28-64-689,24 65-664,12 21-1464,0 0 0,0 0-1,-1 0 1,1 0-1,0 0 1,0-1 0,0 1-1,0 0 1,0 0 0,0 0-1,0 0 1,-1 0 0,1 0-1,0 0 1,0 0-1,0 0 1,0 0 0,0 0-1,-1 0 1,1 0 0,0 0-1,0 0 1,0 0 0,0 0-1,0 0 1,-1 0-1,1 0 1,0 0 0,0 0-1,0 0 1,0 0 0,0 0-1,0 0 1,-1 0 0,1 0-1,0 0 1,0 0 0,0 0-1,0 1 1,0-1-1,0 0 1,0 0 0,-1 0-1,1 0 1,0 0 0,0 0-1,0 0 1,0 1 0,0-1-1,0 0 1,0 0-1,0 0 1,0 0 0,-2 25 233,2-23-257,0 43 46,-1 2 30,2-1-1,2 0 1,9 52 0,5-38 33,1 0 1,4-1-1,39 77 0,-58-129-60,-1-5-12,-1 0-1,0 0 0,0 0 1,0 0-1,0 0 0,0 1 1,0-1-1,-1 0 1,1 1-1,-1-1 0,1 1 1,-1-1-1,0 4 0,-9-3 95,-90 1-300,-156 15-4261,76 13-1674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194 133 8740,'0'0'5154,"-24"3"-3758,9-2-1154,5 0-115,-1 0 0,0 0-1,1 1 1,-18 5 0,24-5-98,0-1 1,0 1 0,1 0 0,-1 0 0,0 0 0,1 1 0,-1-1-1,1 1 1,0 0 0,0 0 0,0 0 0,0 0 0,1 0 0,-1 1 0,1-1-1,0 1 1,0 0 0,-2 5 0,-2 6 85,2 0 1,0 0-1,0 0 0,2 1 1,0 0-1,0-1 0,2 1 1,0 0-1,4 29 0,-2-35-80,0 0 0,0 1 0,1-1 0,0 0-1,1 0 1,0-1 0,1 1 0,0-1 0,1 0-1,-1 0 1,2-1 0,-1 1 0,1-1 0,1-1-1,11 11 1,-11-13-22,0 0 0,0 0 0,0 0 0,1-1 0,-1 0 0,1-1 0,0 0 1,1 0-1,12 1 0,-3-1 53,0-2 0,0 0 0,33-4 0,-46 3-12,1-1 1,0 0-1,0-1 1,0 0-1,-1 0 1,1 0-1,-1-1 1,1 1-1,-1-2 1,0 1-1,0-1 0,-1 0 1,7-5-1,-6 3 44,0-1-1,0 0 0,0 0 0,-1 0 0,0 0 0,-1-1 0,0 0 0,0 0 1,3-10-1,1-7 90,-2-1-1,-1 0 1,-1-1 0,-1 1 0,-1-49 0,-2 60-142,-1 0-1,0 0 1,-1-1 0,0 1 0,-2 1 0,1-1 0,-8-17 0,7 24-40,0 0 1,0 0-1,-1 0 0,0 1 1,0 0-1,-1 0 1,0 0-1,0 0 0,0 1 1,-1 0-1,0 1 1,-1-1-1,-10-6 0,10 8-37,0 1-1,-1-1 0,1 1 1,0 0-1,-1 1 0,0 0 0,0 1 1,1-1-1,-1 2 0,0-1 1,0 1-1,0 0 0,0 1 1,0 0-1,-11 4 0,8-2-329,1 0-1,0 1 1,0 1 0,1 0 0,0 0-1,-1 1 1,2 1 0,-1-1-1,1 2 1,-16 14 0,14-10-981,1 0 0,-13 19 0,-7 27-5012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99 1553,'0'0'3041,"-32"-3"1625,-104 3 1329,152 0-5792,141-2 310,297-43 1,-417 38-402,4 1 224,0-2 0,43-15 0,-79 20 55,-15 1-269,-69 4-134,-107 15 0,-313 46-10,675-61 28,122-14 86,-131 3-70,-151 9-39,-10-1 1,-9 1 2,-28 1-8,-422 8 10,210-2 104,185-4-100,58-3 7,0 0 0,0 0-1,0 0 1,0 0 0,0 0 0,0 0 0,0 0-1,0 0 1,0 0 0,0 0 0,0 0 0,0 0-1,0 0 1,0 0 0,0 0 0,0 0 0,0 0-1,0 0 1,0 0 0,0 0 0,0 0-1,0 0 1,0 1 0,0-1 0,0 0 0,0 0-1,0 0 1,0 0 0,0 0 0,0 0 0,0 0-1,0 0 1,0 0 0,0 0 0,-1 0 0,1 0-1,0 0 1,0 0 0,0 0 0,0 0 0,9 1-43,220 3 10,-132-5 108,468 1 59,-1385 0-293,1591 5 939,-779-8-313,3 1-643,23 19-11290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4162,'0'0'10762,"0"0"-10746,0 0 0,0-1 0,0 1 0,0 0 0,0 0 0,0 0-1,0 0 1,0-1 0,0 1 0,0 0 0,0 0 0,0 0 0,0 0 0,0 0 0,0-1-1,0 1 1,0 0 0,0 0 0,0 0 0,0 0 0,0 0 0,0 0 0,0-1 0,-1 1-1,1 0 1,0 0 0,0 0 0,0 0 0,0 0 0,0 0 0,0 0 0,-1 0 0,1 0 0,0 0-1,0-1 1,0 1 0,0 0 0,0 0 0,-1 0 0,1 0 0,0 0 0,0 0 0,0 0-1,0 0 1,-1 0 0,1 0 0,0 0 0,0 0 0,0 1 0,0-1 0,0 0 0,-1 0-1,1 0 1,0 0 0,0 0 0,0 0 0,0 0 0,0 0 0,0 0 0,-1 0 0,1 1 0,0-1-1,0 0 1,0 0 0,0 0 0,0 0 0,0 0 0,0 0 0,0 1 0,-2 9 181,1 0 1,1 1 0,1 13 0,-1 1 246,0 27 185,-1 1-220,2 1 1,15 97-1,-10-133-88,-3-32 305,0 1-629,-1 7 8,-1 0 0,2 0 0,-1 0-1,1 0 1,0 0 0,0 1 0,0-1-1,1 1 1,0 0 0,0 0 0,0 0 0,0 0-1,1 1 1,0 0 0,0 0 0,0 0-1,1 1 1,-1-1 0,1 1 0,0 1 0,0-1-1,8-2 1,7-1-37,-1 1 0,1 2 0,0-1 0,0 2 0,33 1-1,-44 1 28,0 1-1,0 0 1,0 1-1,-1 0 1,1 0-1,-1 1 1,1 0-1,-1 1 1,0 0-1,0 0 1,0 1-1,-1 0 0,8 7 1,-10-8-31,-1 1 0,0 0-1,0 0 1,0 0 0,-1 0 0,1 1 0,-1 0 0,-1 0 0,1 0 0,-1 0-1,0 0 1,0 1 0,-1-1 0,0 1 0,0 0 0,-1 0 0,1 0-1,-2 0 1,1 7 0,-1-6 15,0-1-1,0 0 1,-1 1 0,0-1-1,-3 12 1,2-16 21,1 1 1,-1 0-1,0-1 1,0 1-1,-1-1 1,1 0-1,0 0 1,-1 1-1,0-2 1,0 1-1,-5 4 0,-1 0 43,-2 0-1,1 0 0,-1-1 0,0 0 0,-1-1 0,1 0 0,-1 0 1,-13 2-1,6-3 116,0-1 0,0-1 1,0-1-1,-31-1 1,48 0-136,0 0 0,0 0 0,0-1 0,0 1 0,0-1 0,0 1 0,0-1 0,0 0 0,0 1 0,0-1 0,1 0 0,-1 0 0,0 0 0,1 0 0,-1-1 0,1 1 0,-1 0 0,1-1 0,-3-2 0,-4-15-1083,5-4-3834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6835,'0'0'10517,"-147"144"-9717,128-62 17,11 0-129,8-3-640,0-2 112,3-7-160,24-5-160,10-9-384,6-13-1521,5-14-913,0-15-335,0-14-4307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51 284 9732,'0'0'9914,"-7"1"-9663,6-1-245,-1 0 0,0 1-1,1 0 1,-1-1 0,0 1 0,1 0 0,-1-1-1,1 1 1,-1 0 0,1 0 0,0 0 0,-1 0-1,1 1 1,0-1 0,0 0 0,-1 1 0,0 1-1,0 1 12,0 0-1,0 0 0,0 0 1,1 0-1,0 0 0,0 0 1,-1 6-1,0 12 91,1 1 1,2 30-1,0-15 48,2 111 48,-3-147-184,2-27 312,-1 0 0,-2-28 1,-1-1-110,2 10-145,-1 1 31,6-52 0,-3 81-85,0 0 1,1 0 0,1 1 0,0-1 0,0 1 0,2 0-1,12-23 1,-10 24-112,0 0 0,1 1 0,0 0 0,1 0 0,0 1-1,1 0 1,0 1 0,0 0 0,1 1 0,0 0 0,0 1 0,1 1-1,0 0 1,1 0 0,-1 1 0,1 1 0,0 0 0,0 1 0,0 1-1,0 0 1,0 1 0,1 0 0,-1 1 0,0 1 0,18 3 0,-28-3-118,-1-1 1,0 2-1,1-1 1,-1 0-1,0 0 1,0 1-1,0 0 1,0 0-1,0 0 1,-1 0-1,1 0 1,0 0-1,-1 1 1,0-1-1,1 1 1,-1-1-1,0 1 1,0 0-1,-1 0 0,1 0 1,-1 0-1,1 1 1,-1-1-1,0 0 1,1 7-1,0-2-429,-1 0 0,0 0 0,-1 0 0,1 0 0,-2 0 0,1 0 0,-1 0 0,0 0 0,-1 0 0,-3 10 0,1-8-602,-1 0 0,0-1 0,-12 17-1</inkml:trace>
  <inkml:trace contextRef="#ctx0" brushRef="#br0" timeOffset="1">73 411 6195,'0'0'10373,"85"24"-10053,-39-24-320,5 0-1201,-3 0-1760,-8 0-2674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8980,'0'0'10722,"-15"9"-10444,4-2-205,1 0 0,-1 1 1,1 0-1,1 1 0,0 0 0,0 1 1,0-1-1,1 2 0,1-1 0,-9 16 1,8-9-9,1 1 1,1 0 0,1 0-1,0 0 1,-2 22 0,3 2 21,1 50 0,3-84-312,1-1 1,-1 1 0,1 0-1,0-1 1,1 1-1,-1 0 1,2-1 0,-1 0-1,1 1 1,0-1-1,1 0 1,-1 0 0,1-1-1,1 1 1,-1-1-1,1 0 1,0 0 0,1-1-1,-1 1 1,1-1-1,0 0 1,0-1 0,1 0-1,0 0 1,-1 0-1,11 4 1,14-1-5397,-1-5-2132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3298,'0'0'14937,"-2"8"-14283,-14 53 805,-8 64 0,26-132-1220,0 1 0,1 0 0,0 0 1,0 0-1,1 0 0,0 0 0,0 1 0,0-1 0,8-6 0,4-6-221,33-25 1,-46 40 7,1 0 1,0 0-1,0 0 0,0 0 0,0 1 0,0 0 1,0 0-1,1 0 0,-1 0 0,1 1 0,-1 0 1,1 0-1,0 0 0,-1 0 0,1 1 0,8 0 1,-11 0-34,0 1 0,-1-1 0,1 1 0,0 0 0,0 0 0,0-1 0,0 1 0,-1 1 0,1-1 0,0 0 0,-1 0 0,1 1 0,-1-1 0,0 0 0,1 1 1,-1 0-1,2 2 0,18 34-64,-18-32 48,3 8-106,-1 0 0,0 0 1,-1 0-1,0 1 0,-1 0 1,0 15-1,-1-5-1790,-2 31 1,0-53 1436,0 0-1,0-1 1,-1 1 0,1 0 0,-1 0 0,0 0 0,0-1 0,0 1 0,0 0 0,0-1 0,0 1-1,-1-1 1,0 1 0,1-1 0,-1 0 0,-3 4 0,-12 10-6436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8324,'0'0'9652,"149"74"-8851,-130-9 191,-8-2-720,-9-1 64,-2-4-336,0-5-144,-5-5 112,-19-5-1248,0-2-945,-8-5-2193,2-12-1361</inkml:trace>
  <inkml:trace contextRef="#ctx0" brushRef="#br0" timeOffset="1">669 1 12726,'0'0'2705,"142"156"-80,-105-65-1216,-5 10-225,-2 3 113,-12-3-833,-10-10 289,-8-9-753,-21-7 48,-46-8-96,-29 1-193,-19 4-1583,-22 12-1442,-23 0-4241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49 8964,'0'0'5251,"-139"-48"-3955,66 103-127,-4 24-689,2 23 448,6 6-159,12 2-273,20 1 64,18-7-304,19-6-192,19-6 32,42-8-48,25 0-96,16-4-1488,10-3-1426,0-5-3585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27 6307,'0'0'1251,"-23"-6"787,7 2-1591,2-1-125,-1 2 0,0 0 0,-16-2 1,24 5-172,0 0-1,0 0 1,0 0 0,0 1 0,0 0 0,0 0 0,0 1 0,0 0-1,1 0 1,-1 1 0,-9 5 0,0 2 74,0 1-1,1 0 1,0 2 0,1 0 0,0 0-1,1 1 1,1 1 0,0 0-1,1 1 1,-15 27 0,18-28-79,1 0 0,0 0 0,2 0 0,-1 1 0,2 0 0,0 0 0,1 0 0,1 0 0,0 1 0,1-1 0,1 1 0,3 30 0,-2-40-107,1 0-1,0 0 1,0-1 0,0 1-1,1 0 1,0-1 0,0 0-1,1 0 1,0 0-1,0 0 1,0 0 0,11 9-1,-7-8-9,0 0 0,1 0 0,0-1 0,1-1 0,-1 0 0,1 0 0,17 6 0,1-3 17,0-1 1,0-2-1,0 0 0,1-2 0,42-1 0,-59-2-38,1 0 0,0-1 0,-1-1 1,1 0-1,-1 0 0,18-7 0,-26 8 59,-1 0 1,0-1-1,0 1 1,1-1-1,-1 0 1,-1 0 0,1 0-1,0 0 1,0-1-1,-1 1 1,1-1-1,-1 1 1,0-1-1,0 0 1,0 0-1,0 0 1,0 0-1,-1 0 1,1-1-1,-1 1 1,0 0 0,0-1-1,0 1 1,-1-1-1,1 1 1,-1-1-1,0-5 1,0-14 2178,0 36-2238,-2 0 1,-5 22-1,-1 14 20,2 8-480,6 116 0,0-170 176,1 1-1,-1-1 1,1 0-1,0 0 1,0 1-1,0-1 1,0 0-1,0 0 1,1 0-1,-1 0 1,1 0-1,0 0 1,0 0-1,0-1 1,0 1-1,1-1 1,-1 1-1,6 3 1,25 18-5228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8212,'0'0'7038,"28"4"-6806,1 0-156,57 16 0,-81-18-57,0 0-1,-1 0 1,1 0 0,-1 1 0,0 0-1,0 0 1,0 0 0,0 1 0,0-1-1,-1 1 1,1 0 0,-1 0 0,0 0-1,0 0 1,-1 1 0,1-1 0,-1 1-1,0 0 1,0-1 0,1 8 0,2 0 6,-1 3 45,0-1 1,0 0-1,-1 1 1,-1 0-1,0 0 1,-1 28-1,-1-41-57,0 1-1,0-1 0,0 1 1,-1-1-1,1 0 0,-1 1 1,1-1-1,-1 0 1,0 1-1,0-1 0,0 0 1,0 0-1,0 0 0,0 0 1,0 0-1,-1 0 0,1 0 1,-1 0-1,-3 3 1,2-3 76,0 0 0,-1-1 1,1 1-1,-1-1 1,1 1-1,-1-1 1,0 0-1,1 0 1,-1-1-1,0 1 0,-7-1 1,7 1 128,-1-1 0,0 0 1,1 0-1,-1 0 0,1-1 0,-1 0 1,1 0-1,-8-2 0,10 2-144,1 0 1,-1 0-1,0-1 0,1 1 1,-1 0-1,0-1 0,1 1 0,0-1 1,-1 0-1,1 1 0,0-1 1,0 0-1,0 0 0,0 0 0,0 0 1,0 0-1,1 0 0,-1 0 1,0 0-1,1-4 0,-3-6 45,1 0 1,1 1-1,0-1 0,1 0 1,0 0-1,1 0 0,0 0 1,1 0-1,0 1 0,1-1 1,5-12-1,-5 17-118,0 0 0,0 1 0,1-1 0,0 0-1,1 1 1,-1 0 0,1 0 0,1 1 0,-1-1 0,1 1 0,0 0 0,0 0 0,0 1-1,0 0 1,1 0 0,0 1 0,0-1 0,9-2 0,-2 2-589,1 1 1,-1 1 0,1 0-1,0 1 1,0 0 0,18 2-1,-2 0-1551,30-1-3645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160 289 7940,'0'0'7939,"26"-18"-7787,84-59-82,-105 74-51,-1-1 1,1 1 0,-1-1-1,0 0 1,0 0 0,-1-1 0,1 1-1,-1-1 1,5-9 0,-7 11 36,0-1 0,0 0 1,0 1-1,0-1 1,-1 1-1,0-1 0,0 0 1,0 0-1,0-3 1,-1-7 254,1 10-255,0 1 0,-1 0 0,1-1 0,-1 1 0,1 0 0,-1 0 0,-1-1 0,1 1 0,0 0 0,-1 0-1,1 0 1,-1 0 0,0 1 0,0-1 0,0 0 0,0 1 0,0-1 0,-1 1 0,1 0 0,-1 0 0,0 0 0,1 0 0,-1 0 0,0 1-1,0-1 1,0 1 0,0 0 0,-1-1 0,-3 1 0,-9-3 49,0 0-1,0 2 1,0 0 0,-26 0-1,31 1-8,0 1-1,0 1 0,1-1 1,-1 2-1,0-1 0,-18 7 1,25-6-78,-1 0-1,1 0 1,-1 1 0,1-1 0,0 1 0,0 0 0,1 1 0,-1-1-1,0 1 1,1-1 0,0 1 0,0 0 0,0 0 0,1 0 0,-1 1-1,-3 7 1,2 1-6,0 0-1,1-1 0,0 1 0,1 0 0,1 0 1,0 1-1,0-1 0,1 0 0,4 23 0,-4-31-24,1 1 0,0-1-1,1 0 1,-1 1-1,1-1 1,0 0 0,0 0-1,1 0 1,-1 0-1,1-1 1,0 1 0,1-1-1,5 7 1,-2-5-113,-1 0 0,1-1 0,0 1 0,1-2 0,0 1 1,-1-1-1,16 6 0,0-2-716,1-2 1,0-1 0,0 0-1,0-2 1,32 1 0,44-3-4610,2-1-1696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313 366 7251,'0'0'8711,"-27"-8"-7454,-3-1-783,-58-9 1,81 17-406,1 1 0,0 1 0,0-1 0,0 1 0,0 0 0,0 0 0,0 1 0,0 0 0,0 0 0,0 0 0,1 1 0,-1-1 0,1 1 0,0 1 0,-1-1 0,2 1 0,-1 0 0,0 0 0,1 0 0,-6 7 0,6-6-25,-1 1 1,1-1-1,-1 1 1,2 0-1,-1 0 0,1 1 1,0-1-1,0 1 1,0-1-1,1 1 1,0 0-1,1 0 0,-1 0 1,1 0-1,1 0 1,-1 12-1,1-17-41,0 1-1,0-1 1,1 0-1,-1 1 1,0-1-1,1 0 1,0 0-1,-1 1 1,1-1-1,0 0 1,0 0-1,0 0 1,0 0-1,0 0 1,1 0-1,-1 0 1,1 0-1,-1 0 1,1-1-1,0 1 1,-1-1-1,1 1 1,0-1-1,0 0 1,0 1-1,0-1 1,0 0-1,1 0 1,3 1-1,6 0 21,-1 0-1,1 0 0,-1-1 1,24-1-1,-25 0 15,2 0-25,0-1 0,0 0 0,0-1 1,-1-1-1,1 0 0,-1 0 0,22-10 0,-26 10 29,0-1-1,0 0 1,-1 0 0,0 0 0,0-1-1,0 0 1,0 0 0,-1 0-1,0-1 1,0 0 0,0 0 0,-1 0-1,7-12 1,-4-10 1148,-7 26-824,0 3-113,0 16-366,1-9 83,0-1 1,0 0 0,0 0-1,1 0 1,0 0 0,0 0-1,0 0 1,1 0 0,0-1-1,1 1 1,0-1 0,0 0 0,0 0-1,0 0 1,1-1 0,0 0-1,0 0 1,1 0 0,-1 0-1,10 5 1,-3-3-216,0-1-1,0 0 0,1 0 1,0-1-1,1-1 0,-1 0 1,1-1-1,-1-1 0,27 2 1,-31-3 101,-1 0-3,-1-1-1,1 0 1,-1 0 0,12-2-1,-17 1 135,0 1 0,1-1 0,-1 0 1,0 0-1,1 0 0,-1 0 0,0-1 0,0 1 0,0 0 0,0-1 0,0 0 1,0 1-1,-1-1 0,1 0 0,0 0 0,-1 0 0,3-4 0,1-4 19,0-1 0,-1 0 0,0 0-1,0 0 1,-1-1 0,-1 1 0,2-20 0,0-87 506,-4 95-335,0-16 218,1-35 1015,-3 1 0,-15-92 0,15 163-646,1 7-785,-17 227 250,19 7-263,0-96-1521,-1-132 497,0 18-1858,6-11-3987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8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67 224,'0'0'4906,"-17"0"-2526,-38 0 4204,60 0-6434,29-2 118,57-11 0,-16 2-105,-46 8-99,3 0 114,40-10-1,-68 11 759,-4 1-396,-12 0-271,-18 0-334,-350 13 1063,380-12-614,8 1-390,1 0 0,-1 0 0,0-1-1,1 0 1,10-2 0,9 1 38,47 0 24,145-22 0,-298 20 574,-172 14-646,394-9-126,86-2 257,-230 0-72,-12-1 229,-34-2-115,-64-3 86,110 5-171,0 0-27,0 0-45,0 1-8,5-2-1271,-4 2 1014,21 0-3193,6 0-2518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7139,'0'0'5267,"30"-4"-3984,100-11-437,-83 10-532,17-3 54,-59 7-341,0-1 0,-1 1 0,1-1 0,0 0 0,-1 0 0,1-1 0,-1 1 0,7-6 0,-9 6 175,-1 1-1,0-1 1,1 0-1,-1 1 1,0-1-1,0 0 1,0 0-1,0 0 0,0 0 1,0 0-1,-1 0 1,1 0-1,0 0 1,-1 0-1,0 0 1,0 0-1,1 0 0,-1 0 1,0 0-1,-1 0 1,1-3-1,0-1 661,0 5-816,-1 1 1,1-1-1,0 1 1,-1-1-1,1 1 1,-1-1-1,1 1 1,0-1-1,-1 1 1,1 0 0,-1-1-1,1 1 1,-1 0-1,1-1 1,-1 1-1,1 0 1,-1 0-1,0-1 1,1 1-1,-1 0 1,1 0 0,-1 0-1,0 0 1,1 0-1,-1 0 1,1 0-1,-1 0 1,0 0-1,-1-1-27,1 1 0,-1 0 1,1 0-1,-1 0 0,1 1 0,-1-1 0,1 0 0,-1 0 0,1 1 0,0-1 0,-1 1 0,1-1 0,-2 2 0,1 0-17,1-1-1,-1 1 1,1 0 0,0 0-1,-1 0 1,1 0-1,0 0 1,0 0-1,1 0 1,-1 0-1,0 0 1,1 1 0,-1-1-1,0 5 1,0 37-31,1-32 18,0-6 15,0 10-93,0-1 0,1 0 1,4 19-1,-4-28-155,1-1 1,0 0 0,0 0-1,0 0 1,0 0-1,1 0 1,0-1-1,0 1 1,0-1-1,0 1 1,1-1-1,8 7 1,26 15-3569,5-5-1690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6819,'0'0'11432,"25"0"-10914,2 0-277,51 8 0,-74-7-204,0 1-1,0-1 0,1 1 1,-1 0-1,0 0 0,0 0 0,-1 0 1,1 1-1,0 0 0,-1-1 0,0 1 1,1 1-1,-1-1 0,-1 0 0,1 1 1,0 0-1,-1-1 0,0 1 1,1 0-1,-2 0 0,3 6 0,-1-4 20,2 6 36,0 1 1,-1-1-1,-1 1 0,0-1 0,-1 1 0,-1 0 0,1 0 1,-2 0-1,0 0 0,-3 21 0,3-32-81,0 1-1,-1-1 1,1 1 0,-1-1 0,0 0-1,1 0 1,-1 1 0,0-1 0,0 0-1,-1 0 1,1 0 0,0 0 0,-1 0-1,1 0 1,-1-1 0,0 1 0,1 0-1,-1-1 1,0 1 0,0-1 0,-4 2-1,1-1 158,0 0-1,0 0 0,0-1 1,0 0-1,0 0 0,-1 0 1,1-1-1,-8 0 0,12 0-126,1 0 0,-1 0 0,0 0 0,0-1 0,0 1 0,0 0 1,0 0-1,1-1 0,-1 1 0,0 0 0,0-1 0,0 1 0,1-1 0,-1 1 0,0-1 0,1 0 0,-1 1 0,0-1 0,1 1 0,-1-1 0,1 0 0,-1 0 0,1 1 0,-1-3 1,-1 0 19,1 0 1,0-1 0,0 1-1,0-1 1,1 1 0,-1-7-1,0-7 5,4-33 0,-2 46-44,1-8-42,0 1 1,2 0-1,-1-1 1,1 1-1,1 1 1,0-1 0,0 1-1,1 0 1,1 0-1,0 0 1,0 1-1,0 0 1,1 1 0,14-12-1,-7 7-476,1 0 0,0 2 0,0 0 0,1 0-1,1 2 1,-1 0 0,2 1 0,18-5 0,11 2-3610,-2 3-2540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8932,'0'0'4576,"12"24"-2800,6 10-1186,48 101 1195,-55-112-1433,-3-4-117,0 0 1,2 0 0,1 0-1,0-2 1,15 19 0,-24-34-190,0 0 0,0 1 1,0-1-1,0-1 0,0 1 1,1 0-1,-1 0 0,1-1 0,-1 1 1,1-1-1,-1 0 0,1 0 0,0 0 1,0 0-1,-1 0 0,1-1 0,0 1 1,0-1-1,0 0 0,0 0 1,0 0-1,0 0 0,0 0 0,0-1 1,-1 1-1,1-1 0,0 0 0,0 0 1,-1 0-1,1 0 0,0 0 1,-1-1-1,1 1 0,-1-1 0,1 1 1,-1-1-1,4-4 0,4-3 191,-1 0-1,-1-1 1,0 0 0,0-1-1,-1 0 1,12-22 0,0-10 160,-2-1 0,-2 0 0,-2-1 0,9-54 0,-22 99-434,1-1 0,-1 1 1,0-1-1,0 1 1,1 0-1,-1-1 0,0 1 1,0 0-1,1-1 1,-1 1-1,0 0 0,1 0 1,-1-1-1,1 1 1,-1 0-1,0 0 0,1 0 1,-1-1-1,1 1 1,-1 0-1,0 0 0,1 0 1,-1 0-1,1 0 1,-1 0-1,1 0 0,-1 0 1,1 0-1,-1 0 1,0 0-1,1 0 0,-1 0 1,1 0-1,-1 0 1,1 1-1,-1-1 0,0 0 1,1 0-1,-1 1 1,0-1-1,1 0 0,-1 0 1,0 1-1,1-1 1,-1 0-1,0 1 0,1-1 1,21 17-2214,63 63-5759,-28-34 1059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431 359 7972,'0'0'2347,"-34"-11"1058,-110-30-970,132 37-2125,0 1 0,0 1 0,0 0-1,-1 1 1,1 0 0,-1 1 0,1 0-1,0 1 1,-22 4 0,29-4-236,0 0 0,0 1 0,0 0 0,0 0 0,0 0 0,1 0 0,-1 1 0,0-1 0,1 1 0,0 1 0,0-1 0,0 0 0,0 1 0,1 0 0,-1 0 0,1 0 0,0 0 0,0 1 0,-2 4 0,1 0-35,0 0-1,0 1 1,1-1 0,1 1 0,0 0-1,0 0 1,1 0 0,0 0 0,0 10-1,2-18-37,-1 1 0,0 0 0,1 0 0,-1 0 0,1-1-1,0 1 1,0 0 0,0-1 0,0 1 0,0-1 0,1 1-1,-1-1 1,1 0 0,-1 0 0,1 1 0,0-1 0,0 0 0,0 0-1,0-1 1,1 1 0,-1 0 0,0-1 0,1 1 0,-1-1-1,1 0 1,-1 0 0,1 0 0,-1 0 0,5 0 0,7 3 30,1-1 1,-1-1 0,1 0 0,19-1-1,-17-1-19,2 1 1,-1-1 1,33-4 0,-46 3 1,0 0 0,1-1 0,-1 1 0,0-1-1,0 0 1,0 0 0,-1-1 0,1 1 0,0-1 0,-1 0 0,0-1 0,1 1 0,6-8 0,-9 8 20,-1 1 0,1-1 0,0 0 0,-1 0-1,0 0 1,0 0 0,0 0 0,0 0 0,0 0 0,-1 0 0,1 0 0,-1 0 0,0-1 0,0 1 0,-1-5-1,1 0 488,0 12-538,0 0 0,1 0 0,-1 0 0,1-1 0,0 1 0,0 0 0,0 0 0,0-1 0,1 1-1,-1-1 1,1 1 0,0-1 0,0 1 0,0-1 0,1 0 0,2 3 0,0-2-49,0 1-1,0-1 1,0-1 0,1 1 0,0-1-1,-1 0 1,1 0 0,12 4 0,2-2-215,0-1 1,0 0-1,0-1 1,1-1 0,21-1-1,-29-1 147,-7 0 31,1 0 0,0 0 0,0-1 0,10-2 0,-15 3 82,1-1 1,-1 0 0,0 0-1,0 0 1,0 0-1,1-1 1,-2 1-1,1-1 1,0 1-1,0-1 1,0 1 0,-1-1-1,1 0 1,0 0-1,-1 0 1,2-3-1,3-7 29,-1 0 0,0 0 0,-1 0-1,0-1 1,-1 0 0,-1 1-1,2-22 1,-1-96 319,-3 89-67,1-27 135,-3-77 1463,2 144-1745,0-1 0,0 0 1,0 0-1,-1 0 0,1 1 0,-1-1 1,0 0-1,1 1 0,-1-1 0,-2-2 1,-4 1 634,-3 14-618,4 3-126,0 0 1,1 1 0,1-1 0,0 1-1,1 0 1,-2 27 0,1 101 170,4-101-45,0-28-112,0 19 54,8 63 0,-7-86-67,1 0-1,0-1 0,1 1 0,0-1 0,1 0 0,0 0 0,0 0 0,1-1 0,0 1 0,0-1 0,10 10 0,-12-15-21,0 0 0,1-1 0,0 1-1,0-1 1,-1 0 0,1 0-1,1 0 1,-1 0 0,0-1 0,0 0-1,1 0 1,-1 0 0,0 0-1,1-1 1,-1 1 0,1-1 0,-1 0-1,1-1 1,4 0 0,-1 0-33,1 0 1,-1-1-1,0 0 0,1-1 1,-1 0-1,0 0 1,0 0-1,14-10 0,-4 0-16,-1-1-1,-1-1 1,0-1-1,0 0 0,14-20 1,-21 23 64,0 1 1,-1-1-1,-1-1 1,0 1 0,-1-1-1,0 0 1,-1-1-1,5-21 1,-8-5 103,-3 26 130,-5 20-265,3 2 13,0 0 0,1 0 0,0 1 0,0-1 1,0 1-1,1-1 0,0 12 0,0-2 15,1-1 0,4 29 0,-2-38 6,0-1-1,0 1 0,1-1 1,-1 0-1,1 0 1,1 0-1,-1-1 0,1 1 1,0-1-1,0 0 1,1 0-1,-1 0 0,1-1 1,0 1-1,1-1 0,-1 0 1,1-1-1,10 6 1,6 2-36,1-1 1,-1-1 0,43 11-1,-36-14-74,0-1 0,0-1 0,0-2-1,32-1 1,-58-1 106,0 0 0,0 0 1,0 0-1,0 0 0,0 0 1,0-1-1,0 1 0,0-1 1,0 1-1,0-1 0,-1 0 0,1-1 1,0 1-1,-1 0 0,1-1 1,-1 1-1,1-1 0,-1 0 1,1 0-1,-1 0 0,0 0 0,0 0 1,0-1-1,-1 1 0,1 0 1,0-1-1,-1 1 0,1-1 0,-1 0 1,0 0-1,0 1 0,0-1 1,0 0-1,-1 0 0,1-4 1,3-26 47,-1 0 0,-2 0 0,-3-36 0,1 4 90,1 25 59,0 27-63,0 24-128,-2 39-95,1 40-456,2-78-611,0-1 0,6 22 0,-6-30 624,-1 0-1,1 0 1,0-1-1,0 1 1,1 0 0,-1-1-1,0 1 1,1-1-1,0 1 1,0-1-1,-1 0 1,1 0-1,0 0 1,1 0-1,-1 0 1,0 0-1,1-1 1,-1 1-1,1-1 1,4 3-1,23 6-6855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4 325 3089,'0'0'12798,"5"-4"-11939,3-2-763,1 1 0,-1 0 0,1 0 1,0 1-1,0 1 0,0-1 0,18-3 0,-19 5-79,7-1 46,-1 0 0,0-1 0,0-1 0,22-10 0,-33 13 4,1 0 1,-1 0 0,0 0 0,0 0 0,0-1 0,0 0 0,-1 1 0,1-1 0,0 0 0,-1 0 0,0-1 0,0 1 0,0 0 0,0-1-1,-1 1 1,1-1 0,-1 0 0,0 1 0,0-1 0,0 0 0,0 0 0,-1-6 0,1-1 149,-1 1 0,0-1 0,-1 1 0,-3-17 0,3 23-165,0-1 1,-1 1 0,0 0-1,1 0 1,-2 0 0,1 0-1,0 0 1,-1 0 0,1 1-1,-1-1 1,0 1 0,0 0-1,-5-3 1,3 0 42,-1 2-1,0-1 1,-1 1 0,1 0-1,-1 0 1,0 1-1,0-1 1,0 2 0,0-1-1,0 1 1,-1 0 0,1 0-1,-1 1 1,-9 0-1,14 1-86,0 0-1,0 1 1,0 0-1,0 0 0,0 0 1,0 0-1,0 0 1,0 1-1,0-1 0,1 1 1,-1 0-1,1-1 1,-1 1-1,1 1 0,-1-1 1,1 0-1,0 0 1,0 1-1,0-1 0,0 1 1,1 0-1,-3 4 1,-1 3-10,1 0 0,-1 0 1,2 1-1,0-1 0,-3 17 0,3-13-3,1 0-1,1 0 1,0 0-1,1 0 0,0 0 1,1 0-1,5 23 0,-4-29-49,0-1-1,1 0 1,0 0-1,0 0 1,0 0-1,1 0 1,0-1-1,1 1 1,0-1-1,-1 0 0,2-1 1,-1 1-1,1-1 1,0 0-1,11 7 1,-5-5-298,0 0 0,0-1 0,1-1 0,0 0 0,1 0 0,-1-1 0,19 2 0,1-1-2545,64-1 0,-29-4-2147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292 220 7619,'0'-27'2692,"2"-89"14,-1 110-2426,-1 1 1,1-1 0,0 1-1,0-1 1,0 1 0,1 0 0,4-9-1,-5 12-136,0 0 1,0 0-1,0 1 0,0-1 0,0 1 0,1-1 0,-1 1 1,1 0-1,-1-1 0,1 1 0,-1 0 0,1 0 0,0 0 1,-1 0-1,5-1 0,-3 1-45,0 1 0,0 0 0,0 0 1,0 0-1,0 0 0,0 1 0,1-1 0,-1 1 0,0-1 0,0 1 0,0 0 1,-1 1-1,1-1 0,0 0 0,0 1 0,-1 0 0,1-1 0,-1 1 1,1 0-1,-1 0 0,0 1 0,3 2 0,7 8 136,0 1-1,-1 1 1,0 0-1,-1 1 1,14 30-1,-6-5 236,17 56 1,-22-45-165,-1 0 1,-3 0-1,-2 0 0,-3 1 1,-3 90-1,-2-119-284,-1 0-1,0 0 1,-2 0-1,-1-1 1,-1 1 0,-1-1-1,-1-1 1,-1 1-1,-17 30 1,-2-7-419,-2-1 0,-3-1 0,-1-2 0,-57 55 0,45-54-3043,-85 61 0,16-30-5879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4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6467,'0'0'9556,"5"10"-9294,0 5 7,-1-1 1,0 0-1,-1 1 1,0-1-1,-2 1 1,1 18-1,-2-20-101,1 40 479,-3 0-1,-13 83 1,14-129-582,-4 16 431,1 0 0,-2 44-1,7-67-466,0 1 0,0-1 0,-1 0-1,1 1 1,0-1 0,0 0-1,0 1 1,0-1 0,0 0 0,0 0-1,0 0 1,-1 0 0,1 0 0,0 0-1,0 0 1,0 0 0,0 0 0,1-1-1,3 1 69,143 1 1053,177-2-1497,-299 0-1362,31-5 1,-49 5 489,0-1 1,1 0 0,-1-1 0,9-4 0,-5-2-3995,-6-3-1198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7155,'0'0'12382,"1"-11"-11819,-1 3-470,3-20 178,-2 27-41,-1 19 134,-1 96 1130,0 32-1114,4-49-3239,-1-69-420,0-5-2022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3522,'0'0'9297,"31"-12"-8427,105-37-577,-29 20-138,-91 26-131,0 0 1,-1-2-1,0 0 1,0 0-1,0-2 0,20-11 1,-32 16 36,0 0 0,-1 0-1,1 0 1,-1 0 0,1-1 0,-1 0 0,0 1-1,0-1 1,0 0 0,0 0 0,0 0 0,-1 0-1,0 0 1,1 0 0,-1 0 0,0-1 0,-1 1-1,1 0 1,0-1 0,-1 1 0,0 0 0,0-5 0,0-2 709,-1 0 1,-1 0-1,0 0 1,0 0-1,-1 0 1,-4-10-1,9 33-144,-2 1 0,1-1 0,-3 17 0,0 8-523,2 84 251,0 17-3619,0-139 3265,0 4-563,0 0 0,1 0 0,-1 0 0,0 0 1,1-1-1,1 5 0,16 20-5552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72 3698,'0'0'13163,"-23"-13"-11138,-75-36-560,96 47-1427,1 1 1,-1 0 0,0 0 0,0 0-1,1 1 1,-1-1 0,0 0 0,0 1-1,0-1 1,0 1 0,0 0 0,0 0-1,0-1 1,0 1 0,0 1 0,0-1-1,0 0 1,-3 1 0,5-1-32,-1 1 0,1 0 0,-1 0-1,1-1 1,-1 1 0,1 0 0,0 0 0,-1 0 0,1 0 0,0-1 0,-1 1 0,1 0 0,0 0-1,0 0 1,0 0 0,0 0 0,0 0 0,0 0 0,0 0 0,1 1 0,-2 5 35,0 1-17,1 1 0,-1-1 0,1 1 0,0-1 0,1 1 0,0-1 0,1 0 0,-1 1 0,2-1 0,-1 0 0,1 0 0,0 0 0,1-1 0,-1 1 0,10 12 0,10 8 48,1 0 1,46 39 0,-38-37 10,34 39 0,-63-65-87,0 0-1,-1 0 1,1 0-1,-1 0 1,0 0-1,3 8 1,-5-11 13,1 0 1,-1 0-1,0 0 0,1 0 1,-1 0-1,0 1 0,0-1 1,0 0-1,0 0 0,0 0 1,0 0-1,0 1 1,0-1-1,0 0 0,-1 0 1,1 0-1,0 0 0,-1 0 1,1 1-1,-1-1 1,0 0-1,1 0 0,-1 0 1,0 0-1,1 0 0,-1-1 1,0 1-1,0 0 0,0 0 1,0 0-1,0-1 1,-1 2-1,-9 2 122,1 1 0,-1-2 0,1 0-1,-1 0 1,0-1 0,-16 1 0,-72 2 228,81-5-363,-125 0-261,141 0 158,1 0 0,-1 0-1,0 0 1,1 0 0,0-1-1,-1 1 1,1 0-1,-1-1 1,1 1 0,-1-1-1,1 0 1,0 1 0,-1-1-1,1 0 1,0 0 0,-2-1-1,3 1-65,-1 0 1,1 0-1,-1 0 1,1 0-1,-1 0 0,1 0 1,0 1-1,0-1 0,-1 0 1,1 0-1,0 0 0,0 0 1,0 0-1,0 0 0,0 0 1,0 0-1,0 0 0,0 0 1,1 0-1,-1 0 0,0 0 1,1 0-1,-1 0 0,0 0 1,1 0-1,0-1 0,17-19-5353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0:1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1 560,'0'0'8996,"-9"0"-7859,4 0-710,-20 0-498,21 0 3794,793 0-2274,-624 0-1212,-164 0-245,-3 0 104,-388 23 761,28 0-836,54-5 686,480-19-502,-78 2-162,635-13 101,-590 12 1305,-145 0-4477,-14-1-1908,-10-5-4895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 8548,'0'0'10965,"-77"-14"-10293,122 14 209,19 0-305,8 0-304,6 0-272,-8 0-16,-12 0-176,-12 0-1569,-19 0-1440,-25 17-1554,-2 4-1936</inkml:trace>
  <inkml:trace contextRef="#ctx0" brushRef="#br0" timeOffset="0.02">1 208 6275,'0'0'11749,"131"31"-10868,-59-31-577,-2 0-304,-1 0-865,-2-17-2144,-11-4-3426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1083 1 8788,'0'0'9949,"-25"2"-8530,6-1-1270,0 0 1,1 2-1,-1 0 1,-18 7-1,28-6-66,0 1-1,0 0 1,0 0 0,1 1-1,0 0 1,0 0 0,0 1 0,-11 13-1,-134 139 1639,-170 169-147,191-208-1447,-75 74-342,203-191-41,0 1 0,0 0 0,1 0 0,-1 0 0,1 0 0,0 1 0,0-1 1,1 1-1,-1 0 0,1 0 0,0 0 0,0 0 0,1 0 0,-2 9 0,3-13 49,-1 0 1,1 0-1,0 0 1,0 0-1,0 0 1,0 0-1,0 1 0,0-1 1,0 0-1,1 0 1,-1 0-1,0 0 1,1 0-1,-1 0 0,0 0 1,1 0-1,-1 0 1,1 0-1,0 0 1,0 1-1,2 0-687,0 0 0,1-1 0,-1 1 0,0-1 0,1 0 0,-1 0-1,5 1 1</inkml:trace>
  <inkml:trace contextRef="#ctx0" brushRef="#br0" timeOffset="1">1433 138 1809,'0'0'19673,"-8"48"-18969,3 27-160,2-1-15,0-6-369,1-6-96,2-6-128,0-3-673,0-5-1536,0-7-1216,0-5-3955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11317,'0'0'2156,"15"-23"240,52-70-681,-64 89-1636,0 0 1,1 1-1,-1-1 0,1 1 1,0 0-1,0 0 1,0 0-1,0 0 0,0 1 1,1 0-1,-1 0 0,1 0 1,0 1-1,-1-1 0,1 1 1,0 0-1,0 0 0,0 1 1,0-1-1,8 2 1,-3-2-45,-2 1-5,0-1 1,1 1-1,-1 1 0,0 0 1,0 0-1,0 0 0,0 1 1,0 0-1,0 1 0,14 6 1,-18-6-27,1 0 1,-1 1-1,0-1 1,0 1 0,0 0-1,0 0 1,-1 0-1,0 0 1,1 1 0,-2-1-1,1 1 1,0 0-1,-1 0 1,0 0 0,0 0-1,-1 0 1,3 8-1,-2-2-2,0-1-1,0 0 1,-1 1 0,0-1-1,0 0 1,-2 1-1,1-1 1,-1 1-1,-1-1 1,0 0-1,0 1 1,-1-1 0,0 0-1,-1-1 1,0 1-1,0 0 1,-1-1-1,0 0 1,-1 0-1,0-1 1,-1 0 0,1 0-1,-16 14 1,5-7 164,-1-1 1,0-1 0,-1-1-1,-1-1 1,1 0-1,-2-1 1,1-2 0,-1 0-1,-1-1 1,-42 8 0,77-10 3123,18 12-3606,-19-11 543,21 13-346,-1 1 0,-1 2-1,-1 1 1,48 47 0,-54-46-2782,25 35 0,-27-30-2779,4-2-4567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 9861,'0'0'11749,"-72"-21"-11701,72 81 80,0 5 80,0-3-112,0-2-128,0-7 32,2-5-1537,4-2-1280,-4-5-2914,-2-12-4945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8292,'0'0'5826,"29"-8"-4518,0 0-1056,166-36 504,-154 37-659,52-10-5,-81 14-120,0-1 0,-1 0 0,0-1 0,1 0 0,14-9 1,-22 11 27,-1 1 0,0-1 1,0 1-1,0-1 0,-1 0 1,1 0-1,0-1 0,-1 1 1,0 0-1,0-1 0,0 1 1,0-1-1,-1 0 0,1 0 1,-1 0-1,0 0 0,1-4 1,-1-6 676,0-1 1,0 1 0,-3-22 0,2 24 81,-11-30 4915,13 250-5213,-1-99-1501,-1 0-4610,1-74 122,3-7-3071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5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0 10005,'0'0'11365,"-4"3"-11010,1-1-339,1 0 1,-1 1-1,1-1 1,0 1-1,0-1 1,0 1-1,0 0 1,0 0 0,0 0-1,1 0 1,-1 0-1,1 0 1,0 0-1,0 0 1,0 1-1,0 5 1,-2 9 138,2-1-1,0 19 1,1-20-33,-1 0-71,3 64 268,-1-71-252,0 0 1,1 0 0,0-1 0,1 1 0,-1 0 0,8 13 0,6 6 359,39 50-1,-37-56-82,-2 2-1,26 47 1,-42-71-338,0 0 0,0 0 0,1 1-1,-1-1 1,0 0 0,0 0 0,0 1 0,0-1 0,0 0 0,0 0 0,0 1 0,0-1-1,0 0 1,0 0 0,0 1 0,0-1 0,0 0 0,0 0 0,0 1 0,0-1 0,0 0-1,0 1 1,-1-1 0,1 0 0,0 0 0,0 0 0,0 1 0,0-1 0,0 0 0,-1 0-1,1 0 1,0 1 0,0-1 0,0 0 0,-1 0 0,1 0 0,0 0 0,0 1 0,-1-1-1,1 0 1,-17 2 101,-24-6 14,-38-12-365,-44-7-1630,-40 7-2757,-41 5-5030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69 342 6515,'0'0'5160,"24"-1"-4365,79-5-358,-97 5-389,1 0-1,-1 0 0,1-1 1,-1 1-1,1-1 1,-1-1-1,0 1 1,0-1-1,0 0 0,-1-1 1,1 1-1,-1-1 1,1 0-1,-1-1 0,-1 1 1,8-9-1,-9 9 50,-1 0 1,1 0-1,-1 0 0,0 0 1,0-1-1,-1 1 0,1-1 1,-1 1-1,0-1 0,0 1 1,-1-1-1,1 0 0,-1 0 0,0 1 1,0-1-1,-1 0 0,1 1 1,-1-1-1,0 0 0,-2-5 1,1 7-40,1 0 1,-1 0 0,1 0 0,-1 0 0,0 0 0,0 1 0,-1-1 0,1 1 0,0-1 0,-1 1 0,0 0-1,1 0 1,-1 0 0,0 0 0,0 0 0,0 1 0,0 0 0,0-1 0,-1 1 0,1 0 0,-5-1 0,-6 0 139,0-1 0,0 1 0,-26 1 1,33 1-177,1 0 0,-1 1 1,0 0-1,1 0 1,0 0-1,-1 1 1,1 0-1,0 0 1,0 1-1,0 0 1,0 0-1,0 0 0,1 0 1,-1 1-1,1 0 1,0 0-1,0 1 1,0 0-1,1-1 1,0 1-1,0 1 1,0-1-1,-3 7 0,1-2-11,1 0 0,0 0 0,0 0 0,2 1 0,-1 0 0,1 0 0,1 0-1,0 0 1,0 1 0,1-1 0,1 17 0,0-20-10,0 0 0,1 0-1,0 0 1,1 0 0,0 0 0,0-1 0,1 1-1,0-1 1,0 0 0,0 1 0,1-1 0,0-1-1,1 1 1,0-1 0,0 0 0,11 11-1,-5-8 18,2-1-1,-1 0 1,1-1-1,0 0 1,0-1-1,1-1 0,0 0 1,0-1-1,0 0 1,0-1-1,29 2 0,-22-4-18,0 0-1,-1-2 0,1 0 0,0-1 1,0-2-1,-1 0 0,36-11 0,-38 7-20,0 0-1,-1-1 0,0-1 1,-1-1-1,0 0 1,0-1-1,-1-1 0,-1 0 1,0-1-1,-1 0 1,0-1-1,-2-1 1,14-21-1,-13 17 41,-1-1 0,-1-1 0,-1 0 0,0 0 0,-2-1 0,-1 0 1,0 0-1,-2-1 0,-1 1 0,1-35 0,-4 54-35,0-1 57,0 1-1,0 0 0,0-1 1,-1 1-1,1 0 1,-3-6-1,3 9-15,-1 0-1,1 0 1,-1 0-1,1 0 1,-1 0 0,0 1-1,0-1 1,1 0-1,-1 0 1,0 0 0,0 1-1,0-1 1,0 0-1,0 1 1,0-1 0,0 1-1,0-1 1,0 1-1,0 0 1,0-1 0,0 1-1,-1 0 1,1 0-1,0 0 1,0 0 0,-2 0-1,1 0-4,-1 0-1,1 0 0,-1 1 0,1-1 0,-1 1 1,1 0-1,0 0 0,-1 0 0,1 0 1,0 0-1,0 0 0,0 0 0,0 1 1,0-1-1,0 1 0,0 0 0,0-1 1,0 1-1,1 0 0,-1 0 0,-1 2 1,-3 7 14,-1-1-1,1 1 1,-4 12 0,8-19-8,-8 22 41,1 1 0,2 1 0,0-1 0,2 1 0,1 0 0,1 0 0,2 54 0,1-69-59,2 0-1,-1 0 1,1 0-1,1 0 1,1 0-1,-1 0 1,2-1-1,0 0 1,0 0-1,1 0 1,1 0-1,0-1 1,0 0-1,1-1 1,13 13-1,-13-14-371,0 1-1,1-2 1,1 1-1,0-2 1,0 1-1,0-1 1,1 0-1,20 9 1,-16-11-928,1 0 1,-1-1 0,1 0-1,-1-1 1,1-1-1,23 0 1,37-1-7064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49 10741,'0'0'1326,"-28"-8"1302,-87-24-521,102 28-1789,-13 0 699,26 4-992,-1 0 0,1 0 0,-1 0 0,1 1 1,0-1-1,-1 0 0,1 1 0,0-1 0,0 0 1,-1 1-1,1-1 0,0 0 0,0 1 1,-1-1-1,1 0 0,0 1 0,0-1 0,0 1 1,0-1-1,-1 0 0,1 1 0,0-1 0,0 1 1,0-1-1,0 1 0,0-1 0,0 0 1,0 1-1,0-1 0,0 1 0,1-1 0,-1 1 1,1 8-9,0 0 1,0 0 0,1 0 0,1 0-1,-1-1 1,1 1 0,1-1 0,-1 0-1,2 0 1,-1 0 0,1 0 0,0-1 0,12 14-1,10 7 56,58 49 0,-61-56-22,18 13-27,-25-22-7,-1 1-1,0 1 1,-1 1-1,-1 0 0,17 22 1,-30-36-16,-1-1 0,1 1 0,-1 0 0,1 0 0,-1 0 0,1 0 1,-1 0-1,1 0 0,-1-1 0,0 1 0,0 0 0,1 0 0,-1 0 0,0 0 0,0 0 0,0 0 0,0 0 0,0 0 0,0 0 1,-1 2-1,0-2 2,1 0 0,-1 0 0,0 0 0,0-1 0,0 1 0,0 0 0,0 0 0,0-1 0,-1 1 0,1-1 0,0 1 0,0-1 0,0 1 0,-1-1 0,1 0 0,0 0 0,0 1 0,-2-1 0,-34 4 103,-1-2-1,-47-2 1,30-1-260,37-1-905,23-1-969,32-5-1937,36-1-2104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3 369 7812,'0'0'8067,"29"-16"-7538,94-50-183,-54 32-191,-48 25-79,32-20 0,-47 25-36,0 0 1,0-1 0,-1 0-1,0 0 1,0 0 0,0-1-1,-1 0 1,7-9 0,-9 9 79,1 1 0,-1-1 0,1 1 0,-2-1 0,1 0 0,-1 0 0,1 0 0,-2 1 0,1-1 0,0-7 0,-1 10-58,0 0-1,-1 0 1,1 0 0,0 0-1,-1 0 1,0 0-1,1 0 1,-1 0 0,0 0-1,-1 0 1,1 0-1,0 1 1,-1-1 0,0 0-1,1 1 1,-1 0-1,0-1 1,0 1 0,-1 0-1,1 0 1,-3-2 0,-2 0 17,0 0 0,-1 1 1,0 0-1,1 0 1,-1 1-1,0 0 1,-11-1-1,-6 1 122,-29 0 0,47 2-186,0 0-1,0 0 1,1 1-1,-1-1 1,0 2-1,0-1 1,1 1-1,-1 0 1,1 1-1,-1-1 1,1 1-1,0 0 1,0 1-1,0 0 1,1 0-1,-1 0 1,1 0-1,0 1 1,0 0-1,0 0 1,1 0-1,-6 10 1,3-5-10,1 1 1,1 1-1,0-1 1,0 1 0,1 0-1,1 0 1,0 0-1,0 0 1,1 1-1,1-1 1,0 1-1,1 16 1,0-22-8,1 0 0,-1 1 0,1-1 0,0 0 1,1 0-1,0-1 0,0 1 0,0 0 0,1 0 0,0-1 0,5 9 0,0-5-107,0 0-1,0 0 1,1-1-1,0 0 0,17 13 1,4 0-1799,61 35 0,-4-13-4385,-5-8-3792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75 4002,'0'0'6750,"-25"16"-5531,-5 3-723,-43 34 0,67-47-430,1-1 0,-1 1-1,1 0 1,0 1-1,1-1 1,0 1 0,0 0-1,0 0 1,1 0-1,0 0 1,0 1 0,-2 10-1,2 0 99,1 0 1,0 0-1,1 28 0,2-31-68,-2-10-71,1 1 0,1 0 0,-1-1 0,1 1 0,0-1 0,1 1 0,-1-1 0,1 1 0,0-1 0,0 0 0,1 0 0,-1 0 0,1 0 0,6 7 0,-3-6-3,0 0 1,1 0-1,0-1 0,0 1 1,0-1-1,1-1 1,-1 0-1,16 6 1,-7-4 62,0 0 0,1-1 0,-1-1 0,34 4 0,69-4 661,-106-4-559,1-1 1,-1 0 0,1-1-1,-1 0 1,0-1 0,0-1-1,0 0 1,-1-1-1,24-11 1,-30 12-78,1 0 0,-1-1 0,0 1 0,0-1 0,-1 0 0,1-1 0,-1 1 0,0-1 0,-1 0 0,1 0 0,-1-1 0,-1 0 0,1 1 0,-1-1 0,0 0 0,0 0 0,-1-1 0,0 1 0,1-9 0,0-6 54,-1 0-1,-1-1 0,-1 1 1,-1 0-1,0-1 1,-11-42-1,10 54-148,-1 1 0,0 0 0,-1 0 0,0 0 0,-1 0 0,0 1 0,-1-1 0,0 1 0,0 1 0,0-1 0,-1 1-1,-1 0 1,0 1 0,0 0 0,0 0 0,-15-9 0,16 12-15,-1 1-1,0 0 1,0 0 0,0 1-1,0 0 1,0 0-1,-11 0 1,14 1-100,0 1 1,0-1-1,-1 1 1,1 1-1,0-1 1,0 1 0,0 0-1,0 0 1,0 0-1,0 1 1,0 0-1,-9 4 1,11-3-166,-1 0 0,1 0 0,0 0 0,-1 0 0,1 1 0,1-1 0,-1 1 0,1 0 1,-1 0-1,1 0 0,0 0 0,-2 8 0,1-3-1003,1 0-1,0 0 1,0 0 0,1 0 0,0 15 0,1 22-6461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39 4722,'0'0'7670,"-5"-1"-6955,-12-2-194,17 3-499,0 0 1,0 0-1,0-1 1,0 1 0,0 0-1,0 0 1,1 0-1,-1 0 1,0 0 0,0 0-1,0 0 1,0-1-1,0 1 1,0 0-1,0 0 1,0 0 0,0 0-1,0 0 1,0-1-1,0 1 1,0 0 0,0 0-1,0 0 1,0 0-1,0-1 1,0 1 0,0 0-1,0 0 1,0 0-1,0 0 1,0 0 0,0-1-1,0 1 1,0 0-1,0 0 1,0 0 0,0 0-1,0 0 1,-1 0-1,1-1 1,0 1 0,0 0-1,0 0 1,0 0-1,0 0 1,0 0 0,0 0-1,-1 0 1,1 0-1,0 0 1,0 0 0,0 0-1,0-1 1,0 1-1,-1 0 1,1 0-1,0 0 1,0 0 0,0 0-1,0 0 1,0 0-1,-1 0 1,1 0 0,0 0-1,0 1 1,0-1-1,0 0 1,-1 0 0,9-5 253,1 4-131,-1-1 0,1 1-1,15 1 1,-24 0 188,-16 0 260,-16 1-359,20 0-113,-1 0 1,1-1-1,-1-1 1,1 0-1,-17-3 1,69-1 182,223-4-75,-261 9-119,-11 0 55,-233 0-66,241 0-168,3-1 53,-1 1 1,1-1 0,-1 1 0,1 0-1,-1 0 1,1 0 0,-1 0 0,1 0 0,-1 0-1,1 0 1,-1 0 0,2 1 0,7 0 5,125-1 66,-135 0-83,-27-1-3705,14 2-4518,5-1 3339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8564,'0'0'7203,"-16"25"-6416,3-7-593,-3 6 73,1 0 0,0 1 0,2 0 0,1 1 0,-11 34 0,11-14-57,2 0 0,1 1 1,3-1-1,2 2 0,3 78 1,2-112-204,0 0 0,1 0 1,0 0-1,1 0 0,1 0 0,1 0 1,-1-1-1,13 22 0,-8-19-183,2 0 0,-1-1-1,2 0 1,0-1 0,1 0-1,17 14 1,-15-15-717,0-1 1,1-1-1,26 15 0,-32-21-398,1 0 0,-1-1 0,1 0 0,12 2 0,19-1-7046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6979,'0'0'9535,"0"20"-8748,-5 135 1174,5-38 915,1-125-2783,0 0 1,0 0-1,1 0 1,0 0-1,0 0 0,1 0 1,0 1-1,5-11 0,-1 7-73,-1-1 0,2 1 0,-1 0-1,16-16 1,-22 26-19,0-1-1,0 1 1,0 0-1,1 0 1,-1-1-1,0 1 1,1 0-1,-1 0 1,0 0 0,1 0-1,-1 1 1,1-1-1,0 0 1,-1 1-1,1-1 1,0 1-1,-1-1 1,1 1-1,0 0 1,-1 0-1,1 0 1,0 0-1,0 0 1,-1 0 0,1 0-1,0 0 1,-1 1-1,1-1 1,0 1-1,-1-1 1,1 1-1,-1 0 1,1-1-1,-1 1 1,1 0-1,-1 0 1,1 0-1,1 2 1,3 4-24,0 0 0,0 1 0,0-1 0,-1 1-1,7 15 1,-6-13 24,22 42-319,34 58-2256,-47-87-1717,18 22-1,-13-23-3271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4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7988,'0'0'9545,"-8"18"-8592,2-6-774,-2 3 36,0 1 1,2 0-1,0 1 0,1 0 0,0-1 1,-3 27-1,6-17-94,0 0 0,2 0 0,0 1 0,6 30 1,-5-52-141,1 0 1,0-1-1,0 1 1,0-1 0,0 1-1,1-1 1,0 0 0,0 0-1,0 0 1,0 0 0,1-1-1,0 1 1,-1-1 0,1 0-1,0 0 1,1 0 0,-1 0-1,0-1 1,1 0-1,-1 0 1,1 0 0,0 0-1,0-1 1,0 0 0,0 0-1,-1 0 1,1-1 0,0 1-1,1-1 1,-1-1 0,0 1-1,5-1 1,-7 0 7,1 0 0,-1 0 0,0 0-1,0 0 1,0-1 0,0 1 0,0-1 0,0 0 0,0 0 0,0 0 0,-1 0-1,1 0 1,-1 0 0,1-1 0,-1 0 0,0 1 0,0-1 0,0 0 0,0 0-1,-1 0 1,1 0 0,1-4 0,0-2 28,0 0 0,0-1-1,-1 1 1,0 0 0,-1-1-1,1-18 1,15 29-110,4 4 56,29 10 0,-35-9 48,-1-2-1,1 1 1,1-2-1,24 3 0,-35-6-26,2 1 43,0-1 0,0 0-1,1 0 1,-1-1 0,11-2-1,-16 2 2,1 0 0,-1 0-1,0 0 1,0 0 0,0 0-1,0-1 1,0 1-1,0-1 1,0 1 0,-1-1-1,1 0 1,0 0-1,-1 1 1,0-1 0,1 0-1,-1 0 1,0-1 0,0 1-1,1-4 1,1-2 59,0 0-1,0-1 1,-2 1 0,1-1 0,-1 0 0,0 0 0,0 1-1,-1-1 1,-1 0 0,-1-14 0,1 20-87,1 0-1,-1-1 1,0 1 0,0 0-1,0-1 1,-1 1 0,1 0 0,-1 0-1,1 0 1,-1 0 0,0 0 0,0 1-1,-1-1 1,1 0 0,0 1-1,-1 0 1,0-1 0,1 1 0,-1 0-1,0 0 1,0 1 0,0-1 0,0 1-1,0-1 1,-1 1 0,1 0-1,0 0 1,-7 0 0,4 0-262,-1 0 0,1 1 0,-1 0 0,1 0 0,-1 1 0,1-1 0,-1 2 0,1-1 0,0 1 0,-1 0 0,-10 5 0,14-5-236,-1 0 0,0 1 0,1-1 0,-1 1 0,1 0 0,0 0 0,0 1 0,0-1 0,0 1 0,1-1 0,-1 1 0,1 0 0,0 0 0,0 0 0,1 0 0,-1 0 0,1 0 0,-2 6 0,1 26-7241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76 133 6131,'0'0'10178,"5"-18"-9327,15-55-307,-17 51-152,-3 21-389,0 1 0,0 0 0,0 0 0,-1 0 0,1 0 1,0 0-1,0-1 0,0 1 0,0 0 0,0 0 0,0 0 0,0 0 0,-1 0 0,1 0 0,0 0 0,0 0 1,0 0-1,0 0 0,0-1 0,-1 1 0,1 0 0,0 0 0,0 0 0,0 0 0,0 0 0,-1 0 0,1 0 1,0 0-1,0 0 0,0 0 0,0 0 0,0 0 0,-1 1 0,1-1 0,0 0 0,0 0 0,0 0 1,0 0-1,0 0 0,-1 0 0,1 0 3,0 0 0,0 0 0,0 1 0,0-1 0,-1 0 0,1 0 0,0 0 0,0 0 1,0 0-1,0 0 0,-1 0 0,1 0 0,0 0 0,0 0 0,0 0 0,-1 0 0,1 0 0,0 0 0,0 0 0,0 0 1,0 0-1,-1 0 0,1 0 0,0 0 0,0 0 0,0-1 0,0 1 0,0 0 0,-1 0 0,1 0 0,0 0 1,0 0-1,0 0 0,0 0 0,0-1 0,0 1 0,-1 0 0,1 0 0,0 0 0,0 0 0,0 0 0,0-1 0,0 1 1,0 0-1,0 0 0,0 0 0,0 0 0,0-1 0,0 1 0,0 0 0,0 0 0,0 0 0,0 0 0,0-1 0,0 1 1,0 0-1,0 0 0,0-1 0,0 1-36,-1-9 1140,-3 8-1130,1 0 0,-1 1 0,0-1-1,0 1 1,1 0 0,-1 0 0,0 0-1,-6 2 1,7-2 12,1 0 0,0 1 0,1-1 0,-1 1 0,0 0-1,0 0 1,0 0 0,0 0 0,0 0 0,1 0 0,-1 0 0,0 0 0,1 1 0,-1-1-1,1 1 1,0-1 0,-2 3 0,-1 5 3,1-1-1,1 0 0,-1 1 1,1-1-1,1 1 1,0 0-1,0 0 1,1-1-1,0 15 0,0-18-2,0-3 9,0-1-1,1 0 0,-1 1 1,0-1-1,0 1 0,1-1 1,-1 0-1,1 1 0,0-1 1,-1 0-1,1 0 0,0 1 1,-1-1-1,1 0 0,0 0 1,0 0-1,0 0 1,0 0-1,0 0 0,0 0 1,1 0-1,-1 0 0,0-1 1,0 1-1,1 0 0,-1-1 1,0 1-1,1-1 0,-1 0 1,0 1-1,1-1 0,1 0 1,7 2 0,-1-1 0,1-1 0,18 0 1,-11-1-14,-14 1 7,1 0 0,0 0-1,0 0 1,0-1-1,0 1 1,-1-1 0,1 0-1,0 0 1,0-1-1,5-2 1,-8 3 9,1 0 0,-1-1 0,1 1 0,-1 0-1,1-1 1,-1 0 0,0 1 0,0-1 0,0 0 0,0 1 0,0-1-1,0 0 1,0 0 0,-1 0 0,1 0 0,-1 0 0,1 0 0,-1 0-1,0 0 1,1 0 0,-1 0 0,-1-3 0,2-14 362,1 26-48,0 33-244,0 32-87,-4 0 1,-18 126-1,19-195 13,-41 192 355,34-181-79,8-14-252,0 0 0,-1 0 0,1 1 1,0-1-1,0 0 0,-1 0 1,1 0-1,0 0 0,-1 0 0,1 0 1,0 0-1,0 0 0,-1 0 1,1 0-1,0 0 0,-1 0 0,1 0 1,0 0-1,0 0 0,-1 0 0,1 0 1,0-1-1,0 1 0,-1 0 1,1 0-1,0 0 0,0 0 0,-1-1 1,1 1-1,-2-2 54,1 0 1,-1 1-1,1-1 1,0 0 0,0 0-1,0 0 1,0 0-1,0-1 1,0 1-1,0-3 1,-3-15-59,2-1 1,0 0 0,1-34 0,1 40-51,0 10-63,0-1 1,1 1-1,-1 0 1,1-1-1,0 1 1,1 0-1,-1 0 0,1 0 1,0 0-1,0 0 1,1 0-1,-1 1 1,1-1-1,0 1 1,0-1-1,1 1 0,4-4 1,-3 3-355,0 1 1,0 1-1,0-1 1,1 1-1,0-1 0,-1 2 1,1-1-1,12-3 1,24-2-4293,-1 5-2448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5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7684,'0'0'11082,"1"-16"-10274,1-50-648,3 153-1446,-5-87 1257,16 1-5074,-15-1 4639,0-1-1,0 1 1,-1 0-1,1 0 1,0 0 0,0 0-1,0 0 1,0 0 0,0 0-1,0 0 1,0 0-1,0 0 1,0 1 0,0-1-1,0 0 1,0 1-1,-1-1 1,2 1 0,2 4-2860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147 126 720,'0'0'7340,"3"-6"-6377,0-7 93,0 0 1,-1 0-1,-1-1 1,1-26-1,-2 40-837,-4-1-131,0 0 0,1 0 0,-1 0 0,0 0-1,1-1 1,-6-2 0,-8-5-84,14 8-16,0 0 0,0 0 1,0 0-1,0 0 0,0 1 0,-1-1 1,1 1-1,0 0 0,0 0 0,0 0 1,0 0-1,0 0 0,-1 1 0,1 0 1,0-1-1,0 1 0,0 0 0,0 0 1,0 1-1,1-1 0,-1 1 0,0-1 1,-3 4-1,2-1 2,1 0-1,0 0 1,0 0 0,0 1 0,0-1 0,1 1 0,0 0 0,0 0-1,0 0 1,0 0 0,1 0 0,0 0 0,-1 8 0,0 7-25,0 35 0,2-40 33,0-14 1,0 1 0,0-1 0,0 1 0,0-1 0,1 1 1,-1-1-1,0 1 0,1-1 0,-1 1 0,1-1 0,-1 0 0,1 1 0,0-1 1,-1 0-1,1 1 0,0-1 0,0 0 0,0 0 0,0 0 0,0 0 1,0 0-1,0 0 0,1 0 0,-1 0 0,0 0 0,0-1 0,1 1 0,-1 0 1,1-1-1,1 1 0,4 1-1,-1-1 1,1-1-1,0 1 1,0-1-1,9-1 1,-14 1 2,1 0 6,0-1 1,0 1-1,0-1 1,0 0-1,0 0 1,-1 0-1,1-1 1,0 1-1,-1-1 1,1 1-1,0-1 0,-1 0 1,0 0-1,0 0 1,1 0-1,-1-1 1,0 1-1,-1 0 1,4-5-1,3-7 56,0 0-1,9-26 1,-2 5 6,-9 24-50,1-4 16,-7 15-20,0 0-1,0 0 0,0 0 0,0 0 0,0 1 0,0-1 1,0 0-1,0 0 0,0 0 0,0 0 0,0 0 0,0 0 0,0 0 1,0 0-1,0 1 0,1-1 0,-1 0 0,0 0 0,0 0 1,0 0-1,0 0 0,0 0 0,0 0 0,0 0 0,0 0 1,0 0-1,0 0 0,1 0 0,-1 0 0,0 0 0,0 0 0,0 0 1,0 0-1,0 0 0,0 0 0,0 0 0,0 0 0,1 0 1,-1 0-1,0 0 0,0 0 0,0 0 0,0 0 0,0 0 1,0 0-1,0 0 0,0 12-19,0 1-1,1-1 1,1 0 0,-1 0-1,2 0 1,0 0 0,0 0-1,1-1 1,0 1 0,1-1-1,1 0 1,-1 0 0,13 15-1,0-5-1069,1 0-1,1-2 1,27 20-1,-47-38 1006,29 24-4226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5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3778,'0'0'6661,"0"10"-6188,0 34 315,-1 14 211,2 0 0,3 0-1,13 71 1,-13-124-385,2-12-217,7-28-59,0 1-292,-10 30-50,-1 1-1,0-1 1,1 0-1,0 1 1,0 0-1,0 0 1,0 0-1,0 0 0,1 0 1,-1 0-1,1 1 1,0 0-1,-1-1 1,1 1-1,0 1 0,1-1 1,-1 1-1,5-2 1,5 1-30,1 0 0,0 0 0,29 2-1,-23 0 2,-19 0 29,1 0 0,-1 1 0,1-1 0,0 0 0,-1 1-1,1 0 1,-1-1 0,0 1 0,1 0 0,-1 0 0,0 1-1,1-1 1,-1 0 0,0 1 0,0-1 0,0 1 0,0 0-1,-1 0 1,1-1 0,0 1 0,-1 1 0,1-1 0,-1 0-1,0 0 1,1 0 0,-1 1 0,0-1 0,1 5 0,1 4-19,-1-1 0,0 1 0,-1 0 0,0 0 0,0 14 0,-2-23 27,1 0 0,-1 0 0,1-1 0,-1 1 0,1 0 0,-1 0 1,0-1-1,0 1 0,0 0 0,0-1 0,0 1 0,0-1 0,0 1 0,-1-1 1,1 0-1,0 0 0,-1 1 0,1-1 0,-1 0 0,1 0 0,-1 0 1,0 0-1,1-1 0,-1 1 0,0 0 0,0-1 0,0 1 0,1-1 0,-5 1 1,-7 1 52,-1 0 1,-26 0 0,34-2-35,-30 2 119,17-1-108,1 0 0,-1-1 0,0-1 0,-24-5 0,39 5-65,1 0-1,-1 0 1,1-1 0,0 1 0,-1-1-1,1 0 1,0 0 0,0 0 0,1-1-1,-1 1 1,0-1 0,1 1 0,-5-6-1,6 6-128,0 0 0,-1 0 0,1 0 1,0 0-1,1 0 0,-1 0 0,0 0 0,0 0 0,1 0 0,-1 0 0,1 0 0,0-1 0,0 1 0,0 0 0,0 0 0,0 0 0,0-1 0,0 1 0,1 0 0,-1 0 0,1 0 0,0 0 0,-1 0 0,1 0 0,1-2 0,1 0-461,0 1 0,0-1 0,0 1 0,0 0 0,1 0 0,-1 0 0,6-3 0,41-25-6526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6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8084,'0'0'824,"28"11"561,-12-5-1106,5 1 35,0 0-1,-1 2 1,0 1-1,0 0 0,-1 2 1,-1 0-1,0 1 0,24 22 1,-18-8 15,-1 1 0,-1 2 0,-2 0 0,-1 1 0,-1 1 0,26 65 0,-21-32 417,-2 0 0,21 123 0,-31-115-374,-4 1 1,-2-1 0,-10 137 0,1-182-351,-1-1-1,-1-1 1,-1 1-1,-2-1 1,0-1 0,-2 1-1,-1-2 1,-1 0 0,-1 0-1,-19 24 1,0-6-920,-2 0 0,-2-2 0,-2-2-1,-47 35 1,0-11-4445,11-19-2773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1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51 6467,'0'0'2660,"-23"-7"-977,-5-2-1143,7 2 112,-1 0 1,-30-4-1,96 11 1664,956 9 197,-85 8-1917,-292-3-202,-522-13-463,-116-8-1692,-9-3-1905,-35-11 1,2 8-2394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39 3826,'-29'5'1328,"-338"72"4142,207-33-2000,128-31-2256,32-13-1200,0 0-1,0 0 0,0 0 0,1 0 0,-1 0 1,0 0-1,0 0 0,0 0 0,1 0 1,-1 0-1,0 0 0,0 0 0,1 0 0,-1 0 1,0 0-1,0 0 0,0 0 0,1 1 1,-1-1-1,0 0 0,0 0 0,0 0 1,0 0-1,1 0 0,-1 1 0,0-1 0,0 0 1,0 0-1,0 0 0,0 0 0,0 1 1,0-1-1,1 0 0,-1 0 0,0 1 0,0-1 1,0 0-1,0 0 0,0 0 0,0 1 1,0-1-1,0 0 0,0 0 0,0 0 0,0 1 1,0-1-1,0 0 0,0 0 0,0 1 1,-1-1-1,1 0 0,0 0 0,0 0 1,0 0-1,0 1 0,0-1 0,0 0 0,0 0 1,-1 0-1,1 0 0,0 1 0,0-1 1,0 0-1,0 0 0,-1 0 0,1 0 0,0 0 1,0 0-1,-1 1 0,55 7 633,647 11 2108,-578-20-2710,1121-29 855,-963 15-706,-220 12-86,407-35 647,-455 37-681,3-1 117,-1-1 0,1 0 0,26-9 0,-41 12-163,-1-1 1,1 1 0,0-1-1,0 1 1,0 0 0,-1-1-1,1 0 1,0 1 0,-1-1-1,1 1 1,0-1 0,-1 0-1,1 0 1,-1 1 0,1-1-1,-1 0 1,1 0 0,-1 0-1,0 1 1,1-1 0,-1 0-1,0 0 1,0 0 0,0 0-1,0 0 1,0 0 0,0 0-1,0 1 1,0-1 0,0 0-1,0 0 1,0 0 0,0 0-1,0 0 1,-1 0 0,0-1-1,0-1-14,0-1-1,-1 1 0,1 0 0,-1 0 0,0 0 0,0 0 0,-5-5 0,2 3-156,0 1 0,0-1 0,-1 1 0,1 0 0,-1 1 0,0-1-1,0 1 1,0 0 0,0 1 0,-1-1 0,-12-2 0,11 4-644,-1 0 0,1 1 0,-1-1 0,1 2 0,-1-1 0,1 1 0,0 1 0,-1-1 0,1 1 0,-10 4 0,-48 20-4857,-21 3-1785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2161,'0'-1'14321,"0"258"-11698,0-142-9747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125 121 5122,'0'0'1700,"-23"7"-959,-67 24 908,90-31-1617,-1 0-1,0 0 0,1 1 1,-1-1-1,1 0 1,-1 0-1,1 0 0,-1 0 1,1 1-1,-1-1 1,1 0-1,-1 1 0,1-1 1,-1 0-1,1 1 1,0-1-1,-1 0 0,1 1 1,0-1-1,-1 1 1,1-1-1,0 1 0,-1-1 1,1 1-1,0-1 1,0 1-1,-1-1 1,1 1-1,0 0 0,17 6 897,50 2 935,111 2-1,859-31 1929,-788 1-3046,415-32 1335,-654 50-2046,154-17 946,-154 16-837,-8 2-91,0 0 0,0 0 0,0-1 0,-1 1 0,1-1 0,0 1 1,0-1-1,0 1 0,-1-1 0,1 0 0,0 0 0,-1 0 0,3-2 0,-3 1 18,-1 0-1,1 0 0,-1 0 1,0-1-1,0 1 1,0 0-1,0 0 0,0 0 1,0-1-1,-2-3 0,2 4-139,-1 0-1,0 0 1,1 0-1,-1-1 0,0 1 1,0 0-1,-1 0 1,1 0-1,0 1 0,-1-1 1,1 0-1,-1 0 1,1 1-1,-1-1 0,0 1 1,1 0-1,-1-1 1,0 1-1,0 0 0,0 0 1,0 0-1,0 0 1,-1 0-1,-2 0 0,-4-1-1732,0 0 0,0 1 0,0 0 0,-17 0-1,-15 1-7101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 8228,'0'0'7739,"6"-4"-7571,-3 2-143,0 1-1,0-1 1,0 0-1,1 1 1,-1 0-1,1 0 0,-1 0 1,1 0-1,-1 1 1,1-1-1,0 1 1,-1 0-1,5 0 1,-1 1 3,0 0 1,0 0 0,1 1 0,-1 0 0,0 0 0,9 5 0,-5-1 12,1 0 0,-1 1 0,0 0 0,0 1 0,-1 0 0,0 1 0,16 17 0,-25-23 324,1-1 1,0 1-1,-1 0 1,1 0-1,-1 0 0,0 0 1,1 4-1,7 44-873,-8-40 777,1 7-240,0 0-1,-3 36 1,1-47-24,-1 1-1,0 0 0,-1-1 1,0 0-1,0 1 1,-1-1-1,0 0 1,0 0-1,-7 11 0,-3-1 100,0-1 0,-1 0 0,-1-1 0,0-1 0,-1 0 0,0-1 0,-1-1 0,-28 15 0,0-4 507,-2-1-1,-64 20 0,103-38-164,9-1-108,6-1-252,18 1-104,39-3-1,-32 0 16,-10 0 4,112 0 123,174-21-1,-250 14-130,-29 4-225,-1-1-1,41-11 1,-69 14 98,1 1 1,-1 0 0,0-1 0,1 1 0,-1 0 0,0-1 0,1 1 0,-1 0 0,0-1 0,1 1 0,-1-1 0,0 1 0,0-1 0,1 1 0,-1-1 0,0 1 0,0-1 0,0 1 0,0-1 0,0 1-1,0-1 1,0 1 0,1-1 0,-2 1 0,1-1 0,0 1 0,0-1 0,0 1 0,0-1 0,0 1 0,0-1 0,-6-18-3773,5 18 3287,-7-22-4938,-2-11-1465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56 4482,'0'0'2393,"-36"-4"-299,-125-14 340,144 16-2125,0 2 0,0 0 0,0 1 0,0 0 0,0 2 0,0 0 0,1 1 0,-1 0 0,1 1 0,0 1 0,-25 13 0,10-3-122,0 0 0,1 3 0,0 0 0,2 2 0,0 1 0,2 1 0,0 1 0,2 2 0,1 0 0,0 1 0,2 2 0,2 0 0,0 1 0,2 1 0,2 0 0,0 1 0,3 1 0,0 1 0,-11 57 0,14-30-14,2 0-1,3 100 1,4-119-123,2-1 0,15 78 1,-11-92-38,2 0 0,1 0 0,0-1 0,2 0 0,19 31 0,-17-36-10,0 0-1,2-1 1,1 0-1,0-1 1,2-1-1,0 0 1,1-2-1,0 0 1,2-1-1,0-1 1,0-1-1,1-1 1,35 14-1,-10-8 26,0-3-1,1-2 1,1-2 0,52 4 0,-29-8-5,2-3 0,82-7 0,-123 0 16,-1-2 1,0-1-1,0-2 1,-1-1-1,1-1 1,-2-2-1,0-1 0,0-1 1,-2-2-1,0-1 1,0-1-1,-2-1 0,0-1 1,-1-2-1,24-27 1,-25 23 191,0-1 0,-2-2 0,-2 0 1,0-1-1,-2-1 0,-2-1 1,0 0-1,-3-1 0,0-1 0,-2 0 1,-2-1-1,-1 0 0,5-57 1,-11 57 108,-1 0 0,-2 0 0,-10-68 0,6 79-233,-1 1 0,-1-1-1,-2 1 1,0 0 0,-1 1-1,-19-32 1,2 13-37,-2 2 1,-1 1-1,-2 1 0,-1 2 1,-2 1-1,-2 2 0,-1 1 1,-68-42-1,65 49-113,0 3 1,-1 1-1,-1 2 0,0 1 0,-2 3 1,1 2-1,-2 1 0,0 3 0,-55-4 1,64 10-547,-1 2 0,0 1 0,-38 6 0,59-4 128,0 1-1,1 0 1,0 1 0,0 1 0,0 0-1,1 1 1,-1 1 0,2 1-1,-16 11 1,2 2-1411,2 1 0,-25 27 0,-49 66-7836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8772,'0'0'5056,"33"-13"-4483,119-39-53,-141 49-458,2 1-1,-1 0 0,0 1 0,0 0 0,0 1 0,1 1 0,-1 0 1,0 0-1,0 1 0,0 1 0,0 0 0,0 0 0,-1 1 0,1 1 0,-1 0 1,0 1-1,0 0 0,-1 0 0,0 1 0,0 1 0,-1-1 0,14 15 0,-17-15-38,0-1 0,-1 1-1,1 0 1,-2 0 0,1 1-1,-1 0 1,0-1 0,-1 1-1,0 1 1,0-1 0,-1 0-1,0 1 1,1 9-1,-2-11 25,0-1-1,-1 1 1,0 0-1,-1-1 1,0 1-1,0-1 0,0 1 1,0-1-1,-1 1 1,0-1-1,-1 0 0,1 0 1,-1 0-1,-1 0 1,1 0-1,-1-1 1,-7 9-1,-3-1 158,-1 0 0,0-1 1,-1-1-1,0 0 0,0-1 0,-1-1 0,-1-1 1,0 0-1,0-1 0,0-1 0,-1-1 0,-22 3 1,38-7 96,8-1-168,38 1-106,0 1-1,-1 3 1,0 2-1,44 12 1,-59-12-35,-1 2 1,0 1-1,0 0 1,-1 2-1,0 1 1,-2 1-1,33 25 0,-53-36 1,0 0-1,0 0 0,0 0 1,0 0-1,0 0 0,-1 1 1,0-1-1,1 1 0,-1 0 1,-1 0-1,1-1 0,0 1 1,1 7-1,-3-9 10,0 0-1,0 0 1,1 0-1,-1 0 1,-1 1-1,1-1 1,0 0-1,0 0 1,-1 0 0,1 0-1,-1 0 1,0 0-1,1 0 1,-1 0-1,0 0 1,0 0-1,-1 0 1,1 0-1,0 0 1,-1-1 0,1 1-1,0-1 1,-1 1-1,0-1 1,1 1-1,-1-1 1,-4 2-1,-6 3 10,0 0-1,0-1 0,-1 0 1,0-1-1,0 0 0,0-1 1,-17 1-1,-12 0-501,-43-2 0,70-1-15,0-2 0,0 0 0,0-1-1,-14-4 1,22 4-61,0 0 0,0-1 0,1 1 1,-1-2-1,1 1 0,-1-1 0,1 0 0,0 0 0,1 0 1,-7-7-1,-25-33-5335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648 141 9492,'0'0'947,"-32"-5"926,-16-1-971,-50-2 0,89 8-786,0 1 0,0 0 0,0 0-1,0 1 1,0 0 0,0 0 0,0 1 0,0 0 0,1 1 0,-10 5 0,4 0 94,0 1 0,1 0 0,-19 19-1,25-21-122,-21 19 105,1 1 0,2 2-1,1 1 1,1 1 0,2 0 0,1 2 0,2 0 0,1 2 0,1-1 0,3 2 0,1 0-1,-10 50 1,15-44-39,2 1-1,1 85 0,5-104-116,1 0-1,1 0 0,2 0 1,0 0-1,2-1 0,15 38 1,-10-36-28,2-1 1,0 0 0,2-1-1,1 0 1,38 41-1,-27-37 7,1-2-1,2-1 0,64 41 0,-45-38-4,1-2-1,1-3 0,1-2 0,1-2 1,1-2-1,66 10 0,-65-17 20,0-2-1,1-3 1,0-2-1,0-3 1,0-3 0,68-11-1,-98 8 59,-1-1-1,1-1 1,-1-1-1,0-2 1,-1 0-1,-1-2 1,0-1-1,0 0 1,-1-2-1,-1-1 1,-1-1-1,0 0 1,-2-2 0,0 0-1,-1-1 1,-1-1-1,-1-1 1,-1 0-1,-1-1 1,-1-1-1,-1 0 1,9-28-1,-8 6 253,-2 0 0,-1-1 0,-3 0 0,2-71-1,-8 89-154,-1 0 0,-2 0 0,-1 0-1,-1 0 1,-13-49 0,9 55-91,-1 0 0,-1 1 0,-1 0 0,-1 1 0,-1 0 0,-1 1 0,-20-24 0,1 7-4,-2 2 0,-2 1 0,-1 2 0,-1 1 0,-70-41 1,50 39-85,-1 2 0,-2 3 0,-105-34 0,105 46-107,0 3-1,-1 2 1,-106-5 0,144 16-199,-1 0-1,0 2 0,0 1 0,1 1 0,-1 2 0,-29 8 0,37-7-197,1 1 0,0 0 0,1 1 0,0 1 0,0 1-1,1 0 1,0 1 0,1 0 0,-17 18 0,-52 68-5719,82-96 6140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4770,'0'0'11597,"0"-3"-10743,0 11-752,0 390 1995,2-353-1915,2-1 0,16 72 0,-20-115-216,0 0 0,1 0-1,-1 0 1,0 1-1,0-1 1,1 0-1,-1 0 1,1 0-1,-1 0 1,1 0-1,-1 0 1,1 0-1,-1 0 1,1 0-1,0 0 1,0-1-1,0 1 1,-1 0-1,3 1 1,-3-2-32,1 0 0,-1 0 0,1-1 0,0 1 0,-1 0 0,1 0 0,-1 0 0,1 0 0,-1-1 0,1 1 0,-1 0 0,1-1 0,-1 1 0,1 0 0,-1-1 0,1 1 0,-1 0 0,1-1 0,-1 1 0,0-1 0,1 1 0,-1-1 0,0 1 0,1-2 0,3-5-851,0 0 0,-1-1-1,5-13 1,-2 1-1259,-1 0 0,4-39 0,-8 6-1428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50 7491,'0'0'1617,"-29"-8"-182,-93-24 236,109 29-1463,1 1 1,0 0 0,-1 0 0,1 1 0,-1 1-1,1 0 1,-17 3 0,17-2-60,1 1-31,1 0-1,-1 1 0,1 0 1,0 1-1,0 0 1,0 1-1,0 0 1,1 0-1,0 1 1,0 0-1,0 1 1,-14 14-1,3 0 114,1 0 0,1 1 1,-28 44-1,29-36-79,2 0 0,0 1 1,2 1-1,1 0 0,2 1 0,-11 61 0,13-40-15,3 0-1,2 1 1,6 84-1,-1-110-103,2 0 0,1 0-1,1 0 1,2 0 0,0-1-1,2-1 1,1 1 0,1-2-1,2 1 1,0-2-1,2 0 1,0-1 0,2 0-1,1-2 1,1 0 0,0-1-1,2-1 1,0-1 0,1-1-1,1-1 1,1-1 0,0-1-1,1-1 1,44 16 0,-32-17-9,0-1 1,1-3 0,0-1 0,0-2-1,1-1 1,-1-2 0,1-2 0,44-5-1,-50 1 31,0-2 0,0-2-1,0 0 1,-1-3-1,0 0 1,-1-3-1,0 0 1,-1-2-1,46-30 1,-55 29 62,-2 0-1,0-2 1,-1 0 0,-1-1 0,-1-1-1,0-1 1,-2 0 0,0-1-1,-1-1 1,-2 0 0,0-1 0,-2 0-1,0-1 1,6-28 0,-2-5 83,-3 1 1,-2-2-1,-2 1 0,-4-1 1,-4-73-1,0 114-136,0 0-1,-1 0 0,-1 0 1,-1 0-1,-1 0 1,0 1-1,-1 0 0,-1 0 1,-1 0-1,0 1 0,-1 0 1,-1 1-1,0 0 0,-1 0 1,-21-21-1,8 13-9,0 2-1,-1 1 1,-2 0 0,1 2-1,-2 1 1,-1 2-1,0 0 1,0 2-1,-2 1 1,1 2 0,-46-10-1,-5 5-208,-1 3-1,0 4 1,-108 2-1,165 6-427,0 1-1,0 1 0,-32 6 0,47-5 134,2-1 1,-1 1 0,0 0 0,1 1 0,-1 0 0,1 0 0,0 1 0,0 0 0,1 1-1,-1-1 1,1 1 0,-6 8 0,1 0-2960,-20 32-1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27:4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0 560,'0'0'0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5090,'0'0'6326,"-18"22"-5254,-59 78-15,70-90-934,1 0 0,0 1 0,0-1-1,1 1 1,0 0 0,1 1 0,1-1 0,-1 1 0,-1 14 0,3-13-18,-3 16 56,1 0-1,2 0 1,2 56 0,0-80-194,1-1 1,0 0 0,0 1 0,0-1-1,0 0 1,0 0 0,1 1 0,0-1-1,0 0 1,0-1 0,1 1-1,-1 0 1,1-1 0,0 1 0,0-1-1,0 0 1,0 0 0,1 0 0,-1 0-1,1 0 1,-1-1 0,1 0-1,0 0 1,0 0 0,0 0 0,9 2-1,4 1-1241,0-1 0,0-1 0,0-1 0,1 0 0,26-1 0,-1-1-4243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5891,'0'0'9204,"0"-3"-8777,1 7-409,22 66 605,-16-50-363,0-1 1,-1 1 0,5 35-1,-9 27 551,-3-57 1337,1-40-1810,0-11-30,0-1 0,2 1 0,9-47 0,-9 65-310,0 1-1,0 0 1,1 0 0,0 0-1,0 0 1,0 0 0,1 1 0,0 0-1,1 0 1,-1 0 0,1 0-1,0 0 1,1 1 0,-1 0-1,1 0 1,0 1 0,0 0-1,11-6 1,-14 8-12,1 0 0,0 1 1,-1 0-1,1-1 0,0 1 1,0 0-1,0 1 0,0-1 0,0 1 1,0-1-1,0 1 0,0 1 0,0-1 1,0 0-1,0 1 0,0 0 0,4 1 1,-3 0-9,-1 0 1,0 1-1,0-1 1,0 1 0,0 0-1,0 0 1,0 0-1,-1 0 1,1 1 0,-1 0-1,0-1 1,0 1-1,3 5 1,2 6 5,0 0 1,-1 1-1,-1 0 0,0 0 0,-2 0 1,1 1-1,-2-1 0,2 19 0,-1 21-2658,-3 63 0,-2-59-3241,1-23 243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1409,'0'0'13526,"91"142"-12614,-77-77 1,-9 7-417,-5-2-48,0-3-208,-16-9-112,-19-8-32,0-2-96,-2-7-128,10-7-1569,17-5-1008,10-12-3057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8180,'0'0'10292,"-2"0"-9811,2 2-401,10 1-48,23 1-32,15-1 0,5-1-1153,1 3-1280,-9 0-1553,-13 2-560,-16 3-2049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6947,'0'0'12758,"5"2"-11974,19 3 17,8-2-257,6-1-288,7-2-192,3 0 80,3 0-144,0 0-912,-6 0-1089,1 0-1713,-12 0-2353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177 156 224,'0'0'3017,"-5"-2"-2475,-2 0-331,-13-6 2675,-12-3 1511,14 9-3009,1 0 1,-34 2-1,25 1 1736,26-2-3188,0 0 16,0 0 18,467-1 564,-281-5-186,-131 5-381,31-3 57,115-3-43,313 8 24,-423-5-1,0-4 0,95-21 0,71-9-24,408 19 82,-504 32-45,-56-3 43,-69-9-92,-36 0-251,-12 0-6610,-21 0 1634,-15 0-1528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28 201 5475,'0'0'8838,"-5"-22"-7904,-15-67-150,19 86-761,1 1-1,-1-1 0,1 1 0,-1-1 1,1 1-1,0-1 0,0 0 1,0 1-1,1-1 0,-1 1 0,0-1 1,1 1-1,0-1 0,-1 1 1,1 0-1,0-1 0,0 1 0,1 0 1,-1-1-1,0 1 0,1 0 1,-1 0-1,1 0 0,0 0 0,0 1 1,-1-1-1,4-2 0,0 1-23,1 1 0,-1-1-1,1 1 1,-1 0 0,1 1-1,0-1 1,11 0 0,-14 1 12,7-1-22,1 1 1,-1 0 0,1 1-1,-1 0 1,17 2 0,-23-2 1,0 1 1,0 0-1,0 1 0,0-1 1,0 0-1,-1 1 1,1 0-1,0 0 0,-1 0 1,0 0-1,1 1 1,-1-1-1,0 1 0,0 0 1,0 0-1,4 6 1,-1 2-7,0-1 1,0 1 0,-1 0 0,-1 0 0,0 0-1,0 1 1,-1 0 0,2 18 0,-1 9-14,-2 51 1,-2-77 20,-2 8 21,2-21 1,-1 1 0,1-1 0,0 1 0,0 0-1,0-1 1,-1 1 0,1-1 0,0 1 0,-1-1 0,1 1 0,0-1 0,-1 1 0,1-1-1,-1 1 1,1-1 0,0 1 0,-1-1 0,1 0 0,-1 1 0,0-1 0,1 0-1,-1 1 1,1-1 0,-1 0 0,1 0 0,-1 0 0,0 1 0,-1-1 672,3-6-530,0 0 1,0 1-1,1-1 1,-1 0-1,1 1 1,1 0-1,-1-1 1,1 1-1,0 0 1,0 0 0,0 0-1,6-5 1,-4 1-24,12-14-133,1-1 0,1 2 0,0 0 0,2 2 0,0 0 0,2 1 0,0 2-1,35-22 1,-52 36-16,-1 1 1,1-1-1,0 1 0,0 0 0,0 0 1,0 1-1,0 0 0,0 0 0,0 0 0,11 1 1,-16 0 6,0 0 1,0 0-1,1 0 1,-1 0 0,0 1-1,0-1 1,0 0-1,0 1 1,0-1 0,0 1-1,0-1 1,0 1 0,0 0-1,0-1 1,0 1-1,0 0 1,0 0 0,-1-1-1,1 1 1,1 2-1,0 0-2,-1 0 0,1 0 0,-1 0 0,1 0-1,-1 0 1,0 1 0,0 3 0,1 8-14,0-1 0,-1 23 1,-1-33 16,-11 184-2565,10-173 2004,1-13 484,-2 8-1168,2 0 0,-1-1 0,1 1 0,1 0 0,3 18 0,11 2-5436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7251,'0'0'8882,"-4"8"-8282,-3 8-388,2-1-1,0 1 1,0 0-1,2 0 1,0 1-1,-2 24 1,2 114 1039,3-110-1032,-1 14 76,-1-33-255,1-1-1,2 0 1,1 1 0,8 43-1,-8-64-176,-1 0 0,1 0 0,0-1-1,0 0 1,1 1 0,-1-1 0,1 0-1,0 0 1,0 0 0,1 0 0,-1-1-1,1 1 1,5 3 0,-2-2-692,-1-1-1,1 0 1,0-1 0,0 0-1,0 0 1,1 0 0,12 2-1,25 1-5140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2065,'0'0'10013,"-2"9"-8978,1-3-954,-1 5 241,1 0 1,0 1 0,1 17 0,0-26-253,1 1 0,-1-1 0,1 1 0,0-1 0,-1 1 0,2-1 0,-1 0 0,0 0 0,1 1 0,-1-1 0,1 0 1,0 0-1,0 0 0,0-1 0,0 1 0,1 0 0,4 3 0,2 0 17,0 0 0,1-1 0,-1 0 0,1-1 0,0 0 0,0 0 0,1-1 0,-1-1 0,15 3 0,9-2 3,53 0 0,-73-3-54,-11 0 24,1 0 1,0-1 0,-1 1 0,1-1-1,0 0 1,-1 0 0,1 0-1,0 0 1,-1-1 0,0 1-1,1-1 1,-1 0 0,0 0 0,0 0-1,0 0 1,0-1 0,0 1-1,-1-1 1,1 1 0,-1-1 0,1 0-1,-1 0 1,0 0 0,0-1-1,-1 1 1,2-4 0,1-3 179,0-1 0,-1 0 0,0 0 0,-1 0 0,-1 0 0,1 0 0,-2-17 0,0 22-209,-1 1 1,0-1 0,0 1-1,-1 0 1,0 0 0,0-1-1,0 1 1,0 0 0,-1 0-1,0 1 1,0-1 0,0 1-1,-1-1 1,1 1 0,-1 0-1,0 0 1,0 1 0,-9-7-1,2 2-42,-1 0 0,0 1 1,0 1-1,0 0 0,-1 0 0,-21-5 0,25 8-161,0 1 0,-1 1 0,1-1 0,0 1 0,-1 1 0,-18 1 0,23 0-114,1-1-1,0 1 1,0 0 0,0 1 0,0-1 0,0 1 0,0-1 0,0 1-1,1 0 1,-1 1 0,1-1 0,-1 1 0,1-1 0,0 1 0,0 0 0,0 0-1,-4 5 1,4-3-593,-1 1 0,1-1 0,0 1 0,0 0 0,-2 10 0,-1 17-3725,5-18 2482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69 7379,'0'0'6886,"-26"-14"-6267,1 0-452,-2 0 1,-28-9-1,52 22-151,1 0 1,-1 1-1,1-1 1,0 1 0,-1-1-1,1 1 1,-1 0-1,1 0 1,-1 0 0,1 1-1,-1-1 1,1 0-1,-1 1 1,1 0-1,-1-1 1,1 1 0,0 0-1,0 0 1,-1 1-1,-2 1 1,1 0 19,1 1-1,-1-1 1,1 1-1,0 0 1,0 0 0,-4 8-1,4-7-8,-1 2-19,1-1 0,0 1 1,0 0-1,1 0 0,0 0 0,0 0 1,-1 13-1,2-16-7,1-1 1,0 1-1,0 0 1,0-1-1,0 1 1,0-1-1,1 1 0,0-1 1,0 1-1,0-1 1,0 1-1,0-1 1,1 0-1,-1 1 1,1-1-1,0 0 0,0 0 1,3 3-1,0-1-17,1-1 0,0 1-1,0-1 1,1-1 0,-1 1 0,1-1-1,0 0 1,0-1 0,0 0-1,0 0 1,0 0 0,9 0-1,14 2-220,49-2 1,-61-2 185,-14 0 51,-1 0 0,1 0 0,0 0 0,0-1 0,-1 0-1,1 1 1,0-1 0,-1 0 0,1-1 0,0 1 0,4-3 0,-7 3 19,1-1-1,0 0 1,0 1 0,-1-1 0,1 0-1,-1 0 1,1 0 0,-1 0-1,0 0 1,0 0 0,0-1 0,0 1-1,0 0 1,-1 0 0,1-1 0,-1 1-1,1-1 1,-1-2 0,2-55 2280,-3 33-743,1 27-1292,4 23-488,16 89 247,6 137-1,17 53 173,-20-164 96,-19-77-147,-4-60-143,0-1 0,0 0 0,-1 1 0,1-1 0,0 1 0,0-1 0,-1 0 0,1 1 1,0-1-1,-1 0 0,1 1 0,0-1 0,-1 0 0,1 0 0,-1 1 0,1-1 0,0 0 0,-1 0 0,1 0 0,-1 0 0,1 0 0,-1 1 0,1-1 0,-1 0 1,1 0-1,0 0 0,-1 0 0,1 0 0,-1 0 0,1 0 0,-1-1 0,1 1 0,-1 0 0,1 0 0,-1 0 0,-3-1 28,-5 1 35,0-1 1,0-1 0,0 0 0,0 0-1,1-1 1,-1 0 0,1 0 0,0-1-1,0 0 1,0 0 0,0-1 0,1 0-1,0-1 1,0 1 0,0-1 0,-6-8-1,5 6-48,1 0-1,1 0 1,-1-1-1,2 1 1,-1-2 0,1 1-1,0 0 1,1-1-1,0 0 1,1 0-1,0 0 1,0-1-1,-1-17 1,3 16-153,0-1 0,1 1 1,3-21-1,-2 28-1,0 1-1,1-1 1,-1 0 0,1 1-1,0-1 1,0 1 0,1 0-1,-1 0 1,1 0 0,0 0-1,0 0 1,5-5 0,5-2-1044,1-1 1,0 2-1,1 0 1,0 1-1,19-9 1,26-9-4499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7187,'0'0'6094,"0"26"-5494,0 87 216,2-50-113,-1-49-413,-1-1 0,0 1 0,-4 25 0,-4-14-43,7-24-193,1 0 0,0 0-1,-1 0 1,1 0 0,-1 0-1,1 0 1,-1 0 0,0 0-1,1 0 1,-1 0 0,0 0-1,0 0 1,1 0 0,-1 0-1,0-1 1,0 1 0,-3 1 650,7-25 1099,-3 15-1701,1 1-1,0 0 0,0-1 1,1 1-1,0 0 1,0 0-1,1 0 1,3-7-1,3-3-64,1 0 0,1 1-1,0 0 1,1 0 0,1 2-1,16-16 1,-23 24-29,0 1 1,0 0-1,1 0 1,0 0-1,0 1 1,0 0-1,0 1 0,1-1 1,0 1-1,-1 1 1,1-1-1,0 1 0,0 1 1,1-1-1,-1 1 1,0 1-1,11 0 1,-17 0-16,0 1 1,0-1 0,0 1 0,0-1 0,0 1 0,0 0 0,-1 0 0,1 0-1,0 0 1,0 0 0,-1 0 0,1 1 0,0-1 0,-1 0 0,3 3 0,-1 1-5,0-1 0,0 1 0,0-1 0,0 1 0,3 9 1,0 5-23,-1 0 1,5 27 0,-9-42 25,4 35-53,-2 0 1,-2 48-1,-1-57-169,-1-6-1148,-5 40 1,-7-7-3203,-10 14-5906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7828,'0'0'6253,"19"-10"-6005,63-30-138,-78 38-109,0 1 1,0 0-1,1-1 1,-1 2-1,0-1 1,0 0-1,1 1 1,-1 0 0,0 0-1,1 0 1,-1 0-1,0 1 1,1-1-1,-1 1 1,0 1-1,0-1 1,0 0 0,0 1-1,0 0 1,0 0-1,0 0 1,-1 0-1,1 1 1,-1-1-1,1 1 1,-1 0 0,0 0-1,0 0 1,0 1-1,-1-1 1,4 5-1,0 2-13,-1-1-1,0 2 1,0-1 0,0 0-1,-2 1 1,1 0-1,-1 0 1,-1 0-1,2 20 1,-4-29 11,1 9 8,0 0-1,-1 0 0,-2 11 0,1-18 2,1-1 0,-1 0 0,0 0-1,0 0 1,0 0 0,-1 0 0,1 0 0,-1 0-1,1 0 1,-1-1 0,0 1 0,0 0 0,0-1-1,-3 3 1,-4 2 261,0 0-1,-1-1 0,0 0 1,0-1-1,0 0 0,0-1 1,-1 0-1,0 0 0,1-1 0,-1-1 1,-1 0-1,1 0 0,-20 0 1311,37-2-1243,96-5-218,101-18 0,-41 3-6600,-100 15 536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5523,'0'0'10290,"-6"-8"-9309,2 4-852,2 2-80,1 0 0,-1 0 0,1 1 0,-1-1 0,1 0 0,0-1 0,0 1 0,0 0 0,-1-3 0,2 5-41,0-1 1,0 1-1,0-1 0,0 1 0,0-1 1,0 1-1,0 0 0,0-1 0,0 1 1,0-1-1,0 1 0,0 0 0,1-1 1,-1 1-1,0 0 0,0-1 0,1 1 1,-1-1-1,0 1 0,0 0 0,1 0 1,-1-1-1,0 1 0,1-1 0,18-4 173,169-3-151,-155 8-457,-34 10 568,-7 52-104,3-29 5,0 43-1,5 115-1105,0-190 896,0 0 1,-1 0-1,1 0 1,0 0 0,0 0-1,0 0 1,1 0-1,-1 0 1,0 0 0,0 0-1,0 0 1,1 0-1,-1 0 1,1 0 0,-1 0-1,1 0 1,-1 0 0,1-1-1,-1 1 1,1 0-1,0 0 1,-1 0 0,1-1-1,0 1 1,0 0-1,-1-1 1,1 1 0,0-1-1,0 1 1,0-1-1,0 1 1,0-1 0,0 0-1,0 1 1,0-1-1,0 0 1,0 0 0,1 1-1,24 0-6926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7812,'0'0'8305,"-12"19"-8097,-6 11-72,1 1 0,2 1 0,0 0 0,-13 51 0,14-25 243,4 0 0,-5 86-1,9 121 234,7-224-548,-1 25 68,4 0 0,15 80 0,-10-102-83,1-1-1,3 0 0,2 0 0,24 48 0,-21-56-590,1-1 0,2-1 0,1 0 0,41 44 0,-47-59-28,1-1 0,0-1 0,2-1 1,0 0-1,0-2 0,1 0 0,1-1 1,35 15-1,-5-12-4947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3249,'0'0'11328,"-2"-8"-10405,0 23-747,1 0-1,0-1 1,3 29-1,-1-2 265,-1 51 1340,0-95-876,1-7-707,0 0 0,1 0 0,0 0 0,0 1-1,1-1 1,0 1 0,1 0 0,0-1 0,1 2-1,-1-1 1,12-14 0,-10 14-181,1 1 0,0-1-1,1 1 1,0 0 0,0 1-1,0 0 1,1 0 0,0 1-1,1 0 1,15-7 0,-22 12-24,0-1 0,0 1 1,0 0-1,0 0 1,0 0-1,1 1 0,-1-1 1,0 1-1,1 0 1,-1 0-1,0 0 0,0 0 1,1 1-1,-1-1 1,0 1-1,0 0 0,1-1 1,-1 2-1,0-1 0,0 0 1,0 1-1,0-1 1,-1 1-1,1 0 0,3 3 1,1 2-23,0 1-1,-1 0 1,0 0 0,0 0-1,-1 1 1,0 0 0,3 9-1,4 11-422,-2 0 0,-1 0 0,10 58-1,9 35-8863,-12-82 1396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7892,'0'0'10452,"8"0"-10131,51 0-1,34 0 384,14 0-208,-2 0-128,-12 0-143,-21 0-225,-15 0-145,-23-2-1167,-18 2-1201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0 208,'0'0'3479,"-24"0"-2601,-118 0 1368,41 0 2642,126 8-3960,364 18 990,-308-24-1739,2222 20 2888,-1940-22-2500,-202-5-108,-161 5-439,0 0 0,1 0 0,-1 0 0,0-1 0,0 1 0,0 0 0,0 0 1,0 0-1,1-1 0,-1 1 0,0 0 0,0 0 0,0 0 0,0-1 0,0 1 1,0 0-1,0 0 0,0-1 0,0 1 0,0 0 0,0 0 0,0-1 0,0 1 1,0 0-1,0 0 0,0-1 0,0 1 0,0 0 0,0 0 0,0 0 0,0-1 1,-1 1-1,1 0 0,0 0 0,0 0 0,0-1 0,0 1 0,0 0 0,-1 0 1,1 0-1,0-1 0,-1 1 0,-5-10-104,2 9-130,0-1-1,0 1 1,-1-1-1,1 1 0,0 0 1,-1 1-1,1-1 1,-1 1-1,1 0 0,0 0 1,-1 0-1,-4 1 1,-10 0-1145,-7-1-1078,1 1 0,-39 7 1,-14 12-2374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8004,'0'0'8396,"11"8"-8148,35 30 16,-42-33-246,0 0 1,0 0-1,-1 0 1,1 0-1,-1 1 1,0-1 0,0 1-1,-1 0 1,0 0-1,0 0 1,0 0-1,-1 0 1,0 0-1,0 1 1,-1-1 0,1 0-1,-1 1 1,-1-1-1,1 0 1,-3 10-1,2-14 0,1 1 0,-1-1 0,0 0 0,0 0 0,-1 1-1,1-1 1,0 0 0,-1 0 0,1 0 0,-1 0 0,0-1 0,0 1-1,0 0 1,0-1 0,0 1 0,0-1 0,0 0 0,0 1 0,0-1 0,-1 0-1,-3 1 1,-5 2 607,1-1-1,-23 5 4121,146-6-4904,140-5-1400,-173-9-1969,-28-2-3701,-22 3-2431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10213,'0'0'7168,"15"2"-6856,1 1-204,1 0 0,-1 1-1,-1 1 1,1 0-1,-1 1 1,0 1 0,0 1-1,16 10 1,-9-2-18,0 1 1,-2 1-1,0 1 1,-1 1-1,-1 0 1,0 1-1,23 40 1,-22-28 2,-2 1 1,-1 1-1,-2 0 1,19 71-1,-19-42-12,-3 0-1,4 75 0,-12 124-34,-4-227-27,-2-1 1,-2 0-1,-1 0 1,-1-1-1,-15 41 1,12-49-9,-1 0 0,-1-1 0,-1-1 0,-1 0 0,-1-1 0,-1-1 0,-23 25 0,19-25-428,-1-2 0,-1-1 0,-39 27 0,47-37-149,0-1 0,0 0 0,-1-1 1,0 0-1,0-1 0,-1-1 0,-27 6 0,10-9-6557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5827,'0'0'7302,"-6"0"-6617,-13 3-453,41-2 71,51 0 363,2-1-434,34 0 53,-36 0-4881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3810,'0'0'10869,"-3"-49"-10565,3 64-304,0 19 48,0 11 80,11 8 192,-9 5-96,1-3-48,-3 1-96,0-1-80,0-5-1152,5-4-2274,6-7-2192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5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24 960,'0'0'7236,"-2"-4"-6511,-5-8-98,5 8 601,4 4-1185,-1-1 0,0 1 0,1-1 0,-1 1 0,0-1 0,1 1 0,-1 0 0,1-1 0,-1 1 0,1 0 0,-1 0 0,1 0 0,-1 0 0,1 1 0,2-1 0,3 1 58,238-1 3146,-435 0-2484,267 0-560,-72 0-88,-4 0-114,-1 1 1,0-1-1,0 0 1,0 0-1,0 0 1,0 0 0,0 0-1,0 0 1,0 0-1,0 0 1,0 1-1,0-1 1,0 0-1,0 0 1,0 0 0,1 0-1,-1 0 1,0 0-1,0 0 1,0 1-1,0-1 1,0 0-1,0 0 1,0 0 0,-1 0-1,1 0 1,0 0-1,0 1 1,0-1-1,0 0 1,0 0-1,0 0 1,0 0 0,0 0-1,0 0 1,0 0-1,0 0 1,0 1-1,0-1 1,0 0-1,-1 0 1,1 0 0,0 0-1,0 0 1,0 0-1,0 0 1,0 0-1,0 0 1,0 0 2,-8 3 19,0 0 1,-1-1-1,1 0 1,0-1-1,-1 0 1,1 0-1,-16-1 1,12 1 17,-56-1 642,77 0-688,212 0 773,-233 0-672,-10 0-1588,5 0-2736,-1 0-6435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5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46 2961,'0'0'7969,"-6"-3"-6643,-7-1-504,-1 0-1,0 0 0,-1 2 1,1-1-1,0 2 0,-30 0 1,279-7 504,14-1-769,-328 2-341,-52 7-955,130 0 913,-1 102 543,0-31-370,10 97 0,18-29-454,-26-138-255,0 1 0,1-1-1,-1 0 1,1 0 0,-1 0 0,1 0 0,-1 1-1,1-1 1,0 0 0,0 0 0,-1 0-1,1 0 1,0-1 0,0 1 0,0 0-1,0 0 1,0 0 0,0-1 0,0 1-1,0-1 1,1 1 0,-1-1 0,0 1-1,0-1 1,0 1 0,3-1 0,13 5-6668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4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 5763,'0'0'7611,"-8"-2"-6824,6 1-752,-1 0-1,1 1 1,-1-1-1,1 1 1,0 0-1,-1-1 1,1 1-1,-1 0 1,1 0-1,-1 1 0,1-1 1,-4 1-1,4 0-2,-1 0 0,1 1 0,-1-1 0,1 1 1,0 0-1,-1-1 0,1 1 0,0 0 0,0 0 0,0 1 0,1-1 0,-1 0 0,0 0 0,0 4 0,-11 16 263,1 0 1,1 1 0,1 1 0,1 0 0,1 0 0,-7 40 0,9-28-154,2 1 1,1 0-1,4 73 1,1-101-153,-1 0 0,1 0 0,0-1 0,1 1 0,0 0 0,0-1 0,1 0 0,0 1 0,1-2 0,0 1 0,0 0 0,0-1 0,1 0 0,9 8 0,-7-7-539,1 0-1,0-1 0,0-1 1,17 10-1,-17-11-814,0-1-1,0-1 0,0 1 1,1-1-1,14 2 1,-4-4-4786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5138,'0'0'7102,"6"11"-6235,-4-7-763,3 6 147,0 1 1,-1-1 0,0 0-1,-1 1 1,0 0 0,2 18-1,-1 19 1108,-5 80 1,-1-115-662,-1-17 574,0-22-337,4 14-926,1 0 0,0 0 1,0 1-1,1-1 0,0 1 0,1 0 0,1 0 0,0 0 0,0 0 1,1 1-1,0 0 0,1 0 0,0 1 0,0-1 0,1 2 0,1-1 1,-1 1-1,1 0 0,0 1 0,14-8 0,-19 12-12,1 1 0,-1 0 0,1 0-1,-1 1 1,1-1 0,0 1 0,0 0-1,-1 1 1,1-1 0,0 1 0,0-1 0,0 2-1,0-1 1,0 0 0,0 1 0,-1 0-1,1 0 1,0 1 0,0-1 0,-1 1 0,1 0-1,-1 0 1,0 0 0,1 1 0,-1-1 0,0 1-1,-1 0 1,1 1 0,0-1 0,-1 1-1,0-1 1,0 1 0,4 6 0,-1-2-11,-1 1 0,0 0 1,0 0-1,-1 1 0,-1-1 1,1 1-1,-2-1 0,1 1 1,1 14-1,-2 2-461,-1 0 1,-2 39-1,-1-54-259,1 0 0,-2-1-1,1 1 1,-2-1 0,1 0 0,-1 0-1,-7 12 1,1 1-2655,0 4-2544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7443,'0'0'5550,"23"21"-4523,8 7-440,34 40 0,-60-61-463,1 1 0,-1 0 1,-1 0-1,1 1 0,-1 0 1,-1 0-1,0 0 0,0 0 1,0 0-1,-1 0 0,-1 1 1,0-1-1,0 1 0,-1 11 0,1-2 79,1 20 145,-1 1-1,-2-1 1,-8 50-1,5-67-285,-1 0 0,-1 0-1,-1-1 1,-1 0 0,-1 0-1,0 0 1,-14 20 0,10-22 28,-24 26 0,25-32-1556,1 1 0,-16 24 0,25-30-3843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8244,'0'0'10757,"-8"-10"-10645,27 10 224,16 0-32,10 0-192,3 0 64,3 0-176,-8 0-1088,-11 0-1009,-11 0-993,-13 0-639,-8 12-1778</inkml:trace>
  <inkml:trace contextRef="#ctx0" brushRef="#br0" timeOffset="1">0 200 7491,'0'0'11766,"27"0"-11270,18 2-160,12-2-336,4 0-336,3 0-2065,-2 0-2721,-6 0-3907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87 1489,'0'0'4282,"-22"5"-3287,-73 16-219,49-8 19,24 2 590,21-15-1362,1 0 0,0 0 0,-1 1 0,1-1 0,0 0 0,0 0 0,-1 1 0,1-1 1,0 0-1,0 0 0,-1 1 0,1-1 0,0 0 0,0 1 0,0-1 0,0 0 0,0 1 0,-1-1 0,1 0 1,0 1-1,0-1 0,0 1 0,0-1 0,0 0 0,0 1 0,0-1 0,0 0 0,0 1 0,0-1 0,1 0 1,-1 1-1,0-1 0,0 0 0,0 1 0,0-1 0,0 0 0,1 1 0,-1-1 0,0 0 0,0 1 0,0-1 0,1 0 1,-1 0-1,0 1 0,1-1 0,-1 0 0,0 0 0,1 0 0,-1 1 0,0-1 0,1 0 0,-1 0 0,0 0 1,1 0-1,0 0 0,28 8 359,51 0 762,147-3 0,-134-6-801,687-16 1140,495-77 913,-1058 64-1492,-198 27-734,-12 3-50,-1-1 0,0 0 0,0 0 0,0-1 0,0 1-1,0-1 1,0-1 0,0 1 0,-1-1 0,11-7 0,-15 9 104,-1 0 30,0 0-185,0 1-141,0-2 59,0 2-156,-12 0-5368,-22 2 48,-16 8-2125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338 165 1121,'0'0'7189,"3"-21"-5302,0-3-1187,2-40 0,-5 62-639,0 0 0,-1 0 0,1 0-1,0 0 1,-1 0 0,0 0 0,1 0-1,-1 0 1,0 0 0,0 0 0,0 0 0,0 0-1,0 1 1,0-1 0,-1 0 0,1 1-1,0-1 1,-1 1 0,1 0 0,-1-1 0,0 1-1,0 0 1,1 0 0,-1 0 0,-4-2-1,0 1 84,-1 1-1,1-1 0,-1 1 1,0 0-1,-11 0 0,13 1-107,-4-1-9,0 0 0,0 1 0,0 0 0,-1 0 0,1 1 0,0 0 0,0 1 0,0 0 0,1 1 0,-1-1 0,0 2 0,1-1 0,0 1 0,0 1 0,-15 9 0,14-6-23,0-1-1,0 2 0,1-1 0,1 1 0,-1 0 1,1 1-1,1-1 0,0 1 0,0 1 0,1-1 1,0 1-1,1 0 0,0 0 0,1 0 0,0 1 1,1-1-1,0 1 0,1 0 0,0 18 0,1-25-4,0 1 0,0 0 0,1-1 0,0 1 0,0-1 0,0 0-1,1 1 1,0-1 0,0 0 0,0 0 0,0 0 0,1 0 0,4 5-1,-1-3 10,0 0-1,0-1 0,0 0 1,1-1-1,0 1 0,1-1 1,10 6-1,-2-3 2,0-1-1,1 0 1,0-1 0,0-1 0,0-1-1,0 0 1,1-1 0,0-1 0,-1-1-1,28-1 1,-40 0 0,0 0-1,0 0 1,0-1-1,0 0 1,-1 0-1,1 0 1,0 0-1,0-1 1,-1 0-1,1 0 1,-1 0-1,0 0 1,0-1-1,5-3 1,-4 1 10,0 0 1,0 0-1,-1 0 1,0-1-1,0 1 1,0-1-1,-1 0 1,1 0-1,2-10 1,2-10 932,-2-1 1,-1 1-1,4-53 1,-10 111-1105,1-14 186,0 1 0,0-1 0,5 24 1,-4-36-142,1 0 1,0 0-1,0-1 1,0 1 0,0 0-1,1-1 1,0 0-1,0 0 1,1 0-1,-1 0 1,1 0 0,0 0-1,0-1 1,7 5-1,-5-4-621,1 0-1,0-1 1,1 0-1,-1 0 0,1-1 1,-1 0-1,1 0 1,0-1-1,0 0 1,0-1-1,15 2 1,29 0-5134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49 6067,'0'0'9834,"-4"-6"-9087,4 6-732,-1-1 0,1 1 0,-1-1 0,1 1 0,-1-1 1,1 0-1,-1 1 0,1-1 0,-1 0 0,1 1 0,0-1 1,0 0-1,-1 1 0,1-1 0,0 0 0,0 0 0,0 1 1,0-1-1,0 0 0,0 0 0,0 0 0,0 1 0,0-1 1,0 0-1,0 0 0,0 1 0,1-1 0,-1 0 0,0 0 1,1 1-1,-1-2 0,3 1 33,0 0 0,-1 0 0,1 0 0,0 0 0,0 0 0,0 1 0,-1-1 0,1 1 0,0 0 0,5 0 0,79-5 649,83-2-2866,-240 7-9981,55 0 14549,-1 0 3822,13 12-5159,-1 11-790,1 1-1,1 0 1,1 0-1,3 26 1,-1-6-179,-2 20-5,2 72-2235,-1-134 1784,0 0-1,0 0 1,1 0 0,-1 0 0,0 0 0,1 0 0,0 0 0,-1 0 0,3 4 0,17 14-5341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7043,'0'0'8129,"-12"25"-7547,-4 10-242,2 0 0,1 1 0,1 0-1,-9 56 1,0 183 1207,21 4-934,2-120-540,-2-134-126,0 0 0,2-1-1,1 1 1,1-1-1,2 0 1,12 40 0,-13-54-309,-1 0 1,2 0 0,-1 0-1,1-1 1,1 0 0,0 0 0,9 10-1,-9-13-423,0 0-1,1 0 1,0 0-1,0-1 0,0 0 1,0 0-1,1-1 1,0 0-1,12 3 1,37 5-6581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7299,'0'0'5349,"0"23"-4417,2 150 1135,-2-171-1950,0-1 1,-1 1-1,1-1 0,0 1 1,0-1-1,0 1 0,0-1 0,0 1 1,1-1-1,-1 1 0,0-1 0,1 1 1,-1-1-1,1 1 0,-1-1 1,1 0-1,1 2 0,-1-3 71,0-1 0,1 0 0,-1 0 0,0 1 0,0-1 0,0 0 0,0 0 0,0 0 0,0-1 0,0 1 0,-1 0 0,1 0 0,1-2 0,15-18-478,-2 5 376,0 1 0,1 1 1,1 0-1,0 1 0,36-19 0,-50 30-72,-1 1 0,1 0-1,0-1 1,-1 1-1,1 1 1,0-1 0,0 0-1,0 1 1,0-1-1,0 1 1,0 0 0,0 0-1,3 1 1,-4-1-17,0 0 1,-1 1 0,1 0-1,0-1 1,-1 1 0,1 0-1,-1 0 1,1 0 0,-1-1-1,0 2 1,1-1 0,-1 0-1,0 0 1,0 0-1,0 1 1,0-1 0,0 0-1,0 1 1,0-1 0,0 1-1,0-1 1,0 3-1,5 15 2,0 0-1,-1 0 1,4 39-1,-3 61-1698,-5-88 277,3 12-2168,10-2-2038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8788,'0'0'9140,"203"0"-8419,-123 2-417,-2-2-128,-14 0-144,-13 0-32,-14 0-769,-7 0-1728,-17 5-1969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7700,'0'0'1779,"-2"22"-48,-15 138 1079,9-111-1911,2-21-165,3 0-1,-1 28 1,10-56-105,6-3-385,0 0 0,0-1 0,13-7-1,-11 5-208,1 0-1,16-3 0,-10 5-18,-1 2-1,1 0 1,0 1-1,22 3 1,-38-2-29,-1 1 0,1 0 0,-1 0 0,1 0 0,-1 1 0,0 0 0,1 0 0,-1 0 0,0 0 0,0 0 0,-1 1 0,1 0 0,0 0 0,-1 0 0,1 0 1,4 7-1,-5-7 3,-1-1 1,0 1-1,0 0 1,-1 0-1,1 0 1,-1 0-1,1 0 1,-1 1-1,0-1 1,0 0-1,0 1 1,-1-1-1,1 0 0,-1 1 1,0-1-1,0 1 1,0-1-1,0 1 1,0-1-1,-1 1 1,0-1-1,0 0 1,-2 6-1,2-6 11,-1 0-1,0-1 0,0 1 0,0-1 1,-1 1-1,1-1 0,-1 0 0,1 0 1,-1 0-1,0 0 0,1 0 0,-1-1 1,0 1-1,-4 0 0,-46 15 141,27-13-112,0 0 1,1-2 0,-42-1 0,47-1-88,19 0-18,-1 0-1,0 0 1,0 0 0,1 0 0,-1 0-1,0 0 1,1-1 0,-1 1 0,0-1-1,1 1 1,-1-1 0,1 1-1,-1-1 1,0 0 0,1 0 0,0 0-1,-1 0 1,1 0 0,-3-2 0,3 1-266,0 0 1,0 1-1,1-1 0,-1 0 1,0 0-1,1 0 1,-1 0-1,1 0 1,-1 0-1,1 0 1,0-3-1,-1-20-5461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10341,'0'0'7475,"14"35"-6706,-4-14-612,5 11 113,-2 1 1,-1 0 0,-1 1 0,-2 0 0,7 60 0,13 285 1584,-20-236-1541,-7-114-289,3 16 5,-3 2-1,-2-1 1,-8 64 0,4-93-81,0-1 0,-1 0 1,-1-1-1,-1 1 0,0-1 0,-1 0 1,0-1-1,-1 0 0,-19 23 1,14-21-873,-1-1 0,0 0 0,-1-1 1,-1 0-1,0-1 0,-1-1 1,-23 11-1,-20 2-6393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4482,'0'0'10741,"-8"0"-10181,58 0 289,15 0-17,2 0-656,-6 0 96,-5-5-272,-8-5-16,-10-4-608,-17-1-1425,-18 1-816,-3 0-1057,-27-3-1857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7155,'0'0'8567,"-1"-2"-7528,-2 12-915,1 28 374,3 0 1,1 0-1,10 61 1,3 37-22,-12 31-2073,-3-165 1319,-1 0-1,1 0 1,0 0-1,0 0 1,1 1-1,-1-1 1,0 0-1,0 0 1,1 0 0,0 0-1,-1 0 1,1 0-1,0 0 1,0 0-1,0 0 1,0 0-1,0 0 1,1-1-1,-1 1 1,0 0-1,3 1 1,23 13-4672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15 287 9508,'0'0'9343,"1"0"-9076,1 0-160,0 9 2,-1 38 196,-6 60 0,-1 16 270,4-48-438,1-22-46,6 73 1,-5-129 262,0-103 50,-8 29-342,4 0 0,8-106 1,-2 157-70,1 0 0,2 1 1,0 0-1,2 0 0,1 0 0,1 1 1,0 0-1,2 0 0,1 2 1,1-1-1,16-20 0,-24 37-82,0 0 0,0 1-1,1-1 1,0 1 0,0 0 0,0 1-1,0 0 1,1 0 0,0 0 0,0 1-1,0 0 1,0 0 0,0 1-1,1-1 1,-1 2 0,1-1 0,-1 1-1,1 0 1,0 1 0,-1 0 0,1 0-1,0 1 1,-1-1 0,1 2-1,7 1 1,-10-1-181,-1 0-1,1 0 1,-1 1-1,0-1 1,1 1-1,-1 0 1,-1 0-1,1 1 1,0-1-1,-1 1 1,0-1-1,0 1 1,0 0-1,0 1 1,0-1-1,-1 0 1,3 8-1,0-1-806,-2 0-1,1 0 1,-1 1-1,-1-1 1,0 1 0,0 15-1,-1 31-5413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457 313 2449,'0'0'2193,"11"-25"-243,35-80-362,-42 98-1247,-1-1-1,0 1 1,0 0 0,-1-1 0,0 0 0,-1 0-1,1 0 1,-1 0 0,-1 1 0,0-15 0,-1 0 528,1 20-799,0 0 0,0-1 0,0 1 0,0 0 0,-1-1-1,1 1 1,-1 0 0,0 0 0,1-1 0,-1 1 0,0 0 0,0 0 0,-1 0 0,1 0 0,0 0 0,-1 0 0,1 1 0,-1-1-1,0 0 1,1 1 0,-1-1 0,0 1 0,0 0 0,0-1 0,0 1 0,0 0 0,0 0 0,0 0 0,-5-1 0,-4 0 52,-1 0 1,1 0 0,-1 1-1,-21 0 1,31 1-116,-16 1 45,0 1-1,0 1 0,0 0 0,0 1 0,0 1 1,1 1-1,0 0 0,0 2 0,1 0 0,0 0 0,0 1 1,1 1-1,0 1 0,0 0 0,-23 26 0,25-25-32,2 1 1,0 0-1,0 1 0,1 0 0,1 0 0,1 1 0,0 1 0,1-1 0,0 1 1,1 1-1,1-1 0,1 1 0,0 0 0,1 0 0,1 0 0,1 0 1,0 18-1,1-29-16,1 0 1,0-1 0,0 1 0,1 0-1,-1-1 1,1 1 0,1-1 0,-1 1-1,1-1 1,-1 0 0,2 0 0,3 6-1,-1-5 0,0 1-1,1-1 1,-1-1 0,1 1-1,0-1 1,0 0-1,13 6 1,-1-2 9,0-2 0,1 0 0,0 0 1,1-2-1,-1-1 0,26 2 0,-24-3 7,1-1 1,0-1-1,-1-2 0,26-2 0,-40 1-5,1 1 0,-1-2 1,1 1-1,-1-1 0,0 0 1,0-1-1,0 0 0,-1 0 1,1-1-1,-1 1 0,0-2 1,0 1-1,9-11 1,-5 3 34,0 0 1,-1-1-1,-1 0 1,0-1-1,-1 0 1,-1 0 0,0-1-1,-1 0 1,7-29-1,-6 10 717,-2-1 0,0 1 0,-2-54-1,-4 175-886,3 118 189,-1-195-66,0 1-1,0-1 0,1 0 1,0 0-1,1-1 0,0 1 1,1 0-1,-1-1 1,8 12-1,-7-14-146,0-1 0,1 1 0,0-1 1,0 0-1,0 0 0,1 0 0,-1-1 0,1 0 0,0 0 0,1 0 0,-1-1 1,0 0-1,8 3 0,11 1-1239,-1 0 1,2-1-1,-1-2 1,27 2-1,52 0-6238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9188,'0'0'8692,"43"4"-8388,8-4-304,16 0-112,5-7-1408,0-10-1970,-10 0-1953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8180,'0'0'9596,"-22"9"-9057,13-6-467,-4 2 60,1 0-1,0 1 0,-21 12 1,27-14-78,1 1 0,-1-1 0,1 1 0,1 0 0,-1 0-1,1 0 1,-1 0 0,2 1 0,-1 0 0,0 0 0,1 0 0,-3 10 0,-4 13 221,2 1-1,1 0 1,-5 60-1,7 94 118,5-178-396,0 9-33,1-1 0,1 1 0,1 0 1,0-1-1,1 1 0,0-1 0,1 0 0,7 13 0,-1-5-1148,1-1-1,0 0 1,2-1 0,17 19-1,-4-8-4387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0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4 474 11205,'0'0'7321,"-1"21"-6609,-1 168 694,2-139-249,0-45-259,0-7-52,0-25 106,0 17-930,0 1 0,0-1 0,1 0 1,0 1-1,1-1 0,0 1 1,0-1-1,1 1 0,0 0 1,1 0-1,0 0 0,0 1 0,12-17 1,-7 14-27,0 0 0,1 0 0,1 1 0,-1 0 0,14-8 0,-18 13-13,0 1 0,0 1-1,1-1 1,0 1 0,-1 0 0,1 1-1,0-1 1,1 2 0,-1-1-1,0 1 1,0 0 0,8 0 0,-11 1 2,0 1 0,0-1 0,-1 1 0,1 0 0,0 1 0,-1-1 1,1 1-1,-1-1 0,0 1 0,1 0 0,-1 0 0,0 1 0,0-1 0,0 0 1,0 1-1,-1 0 0,1 0 0,-1 0 0,0 0 0,1 0 0,-1 0 0,-1 1 1,4 6-1,0 2 4,0 0-1,0 1 1,-2 0 0,1 0 0,2 23-1,-4-17-269,-1 0 0,-1 0 0,0 0 0,-1-1-1,-6 29 1,4-34-660,-1 0-1,0 1 1,-1-1-1,-12 21 0,-2-1-3801,0-8-3021</inkml:trace>
  <inkml:trace contextRef="#ctx0" brushRef="#br0" timeOffset="1">573 0 10997,'0'0'6003,"147"39"-4931,-96 21-63,0 24 111,-6 15-159,-13 7-257,-5 2-416,-16-5 112,-11-11-384,0-8-32,-35-2-16,-16-8-1680,-8-6-1058,-13-6-2640,-8-9-6003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378 127 4994,'0'0'6614,"-18"-21"-5507,-62-60-381,78 78-689,-1 1 0,0-1 0,0 1 0,0 0 0,0 0 0,-1 1 0,1-1 0,0 1 0,-1-1 0,1 1-1,-1 0 1,1 1 0,-1-1 0,0 0 0,1 1 0,-1 0 0,0 0 0,1 0 0,-1 0 0,-6 2 0,-6-1 134,9 0-152,-1 0 1,0 0-1,1 0 0,0 1 1,-1 0-1,1 0 0,0 1 1,0 0-1,0 0 0,1 1 0,-1 0 1,1 0-1,0 0 0,0 1 1,0 0-1,0 0 0,1 1 1,0-1-1,0 1 0,1 0 1,-1 0-1,1 1 0,-4 10 1,2-4-6,0 0 0,1 1 0,1 0 0,0 0 0,1 0 0,0 1 0,1-1 0,1 1 0,1-1 0,0 1 0,3 22 0,-2-29-10,1-1 0,0 1-1,0-1 1,1 0 0,0 0 0,0 0-1,1 0 1,0 0 0,0-1-1,1 0 1,0 0 0,0 0 0,0 0-1,0-1 1,1 0 0,0 0 0,0 0-1,1-1 1,-1 0 0,1 0-1,9 3 1,1 1 25,0-2 0,1 0-1,0-1 1,0-1 0,0-1 0,0 0 0,36 0-1,-51-3-13,0 0 0,1 0 0,-1-1 0,0 1 0,1-1 0,-1 1 0,0-1 1,0 0-1,1-1 0,-1 1 0,0 0 0,0-1 0,0 0 0,-1 1 0,6-5 0,-4 2 49,-1 0 0,1-1 0,-1 1 0,0-1 0,0 0 0,-1 0 0,0 0 0,1 0 0,0-5 0,5-17 427,-1 1 0,-1-1 1,-2 0-1,-1-1 0,-1 1 0,-1-31 1,-1 58-266,0 3-242,1 1-1,-1-1 0,1 1 0,-1-1 0,0 1 0,0-1 0,-1 1 1,1-1-1,-2 6 0,0 5-9,-1 18 28,2 1 1,4 44 0,-2-72-14,0 1 0,0-1 0,1 0 1,0 1-1,0-1 0,0 0 0,1 0 0,0 0 1,0-1-1,0 1 0,0-1 0,1 1 1,0-1-1,0 0 0,0 0 0,0-1 0,1 1 1,-1-1-1,1 0 0,0-1 0,0 1 0,0-1 1,8 3-1,3 1-691,0-1 1,1-1-1,-1-1 0,1 0 1,0-1-1,24-1 0,12-1-3534,-2 0-1775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 6499,'0'0'7531,"-7"-4"-6426,-24-12-209,21 12 194,15 10 83,11 7-1156,1 0 1,0-2 0,1 0 0,24 11-1,86 33 97,-94-42-106,9 4 0,87 40 54,-146-46 3227,-5 2-3481,-3 5 216,0 2-1,1 0 0,-22 26 0,-57 75 185,92-109-191,-2 3-257,-2 2 472,-18 28-1,29-39-590,0-1 1,0 0-1,0 1 1,1 0-1,0 0 0,0-1 1,1 1-1,0 0 0,0 1 1,-1 7-1,2-14 157,0 1 1,0 0-1,0 0 0,0 0 0,0-1 1,0 1-1,0 0 0,1 0 0,-1 0 1,0-1-1,0 1 0,1 0 0,-1 0 1,0-1-1,1 1 0,-1 0 0,1-1 1,-1 1-1,1 0 0,0 0 0,28 12-6353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34 272,'0'0'8556,"-35"-5"-2337,36 5-6212,-1-1 1,0 1-1,0 0 1,0 0 0,1 0-1,-1-1 1,0 1-1,1 0 1,-1 0-1,0 0 1,0 0-1,1 0 1,-1-1-1,0 1 1,1 0-1,-1 0 1,0 0 0,1 0-1,-1 0 1,0 0-1,1 0 1,-1 0-1,0 0 1,1 0-1,-1 0 1,0 0-1,1 1 1,4-1 10,187-23-650,-167 20-2305,-7 2-1847,-10 1 454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4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3618,'0'0'6787,"126"0"-6275,-76 0-384,9 0-128,8-2-1457,3-3-2192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6227,'0'0'3108,"0"-22"-355,0-88 4768,9 370-9521,0 12-2931,-9-219-1712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6467,'0'0'7614,"0"8"-7475,1 66 178,-8 208 777,7-271-671,3-17 740,7-12-748,-3 11-394,0 1 0,0-1-1,1 1 1,0 1 0,0-1-1,0 1 1,1 1 0,-1-1 0,1 2-1,0-1 1,0 1 0,18-3-1,2 1-41,0 1 0,57 1 0,-76 3 8,0 0 0,-1 1 1,1 0-1,0 0 0,-1 1 1,1 1-1,-1-1 0,0 2 1,13 5-1,-17-6 5,0 0 0,0 1 0,0 0 0,0 0-1,-1 0 1,1 0 0,-1 1 0,0 0 0,-1-1 0,1 2 0,-1-1 0,0 0 0,0 1 0,0-1 0,-1 1-1,2 6 1,-2-7-5,0 1 0,-1 0 0,0-1 0,0 1 0,0-1 0,-1 1 0,0 0 0,0 0 0,0-1-1,-1 1 1,-1 8 0,1-11 16,0 0-1,0-1 0,-1 1 0,1 0 1,-1 0-1,0-1 0,1 1 1,-1-1-1,0 0 0,-1 1 1,1-1-1,0 0 0,-1 0 1,1 0-1,-1-1 0,1 1 0,-1 0 1,0-1-1,0 0 0,0 0 1,1 0-1,-5 1 0,-18 3 204,-1-1 0,1-2 0,-1 0 0,-46-4 0,40 1 29,16 1-105,1-1-1,0-1 1,0-1-1,-16-4 1,23 5-59,0-1 1,0 0-1,0-1 1,0 1-1,1-1 1,0-1-1,0 0 1,-12-10-1,17 14-71,0-1-1,1 1 0,-1-1 1,1 1-1,-1-1 1,1 0-1,0 0 0,0 1 1,0-1-1,0 0 0,0 0 1,0 0-1,0 0 1,1 0-1,-1-1 0,1 1 1,-1 0-1,1 0 1,0 0-1,0 0 0,0 0 1,0-1-1,0 1 1,1 0-1,-1 0 0,1 0 1,-1 0-1,1 0 1,1-2-1,-1 0-119,1 1 0,0 0 0,1 1 0,-1-1 0,1 0-1,-1 1 1,1-1 0,0 1 0,-1 0 0,1 0 0,1 0 0,-1 0 0,0 0 0,0 1 0,1 0 0,3-2 0,12-1-1385,1 0 0,0 1 0,0 1 1,24 0-1,25 2-5864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3298,'0'0'12472,"8"0"-12176,4 1-121,0 0 0,-1 0 1,1 2-1,19 6 0,54 22 378,-17-5-456,16 4 58,46 14 58,-129-43-95,-1 0-5,0 1 1,0-1 0,-1 1-1,1-1 1,-1 1 0,1-1-1,-1 1 1,0-1 0,1 0-1,-1 1 1,0-1 0,0 0-1,0 0 1,0 1 0,0-1-1,0 0 1,0 0 0,-2 1 0,-26 17-128,18-13 245,-7 5-44,-282 164 1208,289-169-1592,-29 16 515,38-21-476,1 0 1,0-1 0,-1 1 0,1 0 0,0 0 0,0 1 0,0-1 0,0 0 0,0 0 0,0 1 0,0-1-1,0 0 1,1 1 0,-1-1 0,0 1 0,1-1 0,-1 1 0,1-1 0,0 1 0,-1-1 0,1 1 0,0 2-1,0-3 33,0-1-1,0 0 1,0 1-1,0-1 0,1 1 1,-1-1-1,0 0 0,0 1 1,0-1-1,1 0 0,-1 1 1,0-1-1,0 0 0,1 1 1,-1-1-1,0 0 0,0 0 1,1 1-1,-1-1 1,0 0-1,1 0 0,-1 0 1,1 1-1,-1-1 0,0 0 1,1 0-1,-1 0 0,1 0 1,-1 0-1,1 0 0,35 7-5415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3:3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61 2625,'0'0'8060,"-14"-1"-6518,-45-4-245,43 1 1244,22 2-1483,168-12-587,9-1-348,-171 9-50,-12 6-69,0 0 0,0 0 0,0 0 0,0 0 0,0-1 0,1 1 0,-1 0 0,0 0 0,0 0 0,0 0 0,0-1 0,0 1 0,0 0 0,0 0 0,0 0 0,0-1 0,0 1 0,0 0 0,1 0 0,-1 0 0,0-1 0,0 1 0,0 0 0,-1 0 0,1 0 0,0-1 0,0 1 0,0 0 0,0 0 0,0 0 0,0-1 0,0 1 0,0 0 0,0 0 0,0 0 0,0 0 0,-1-1 0,1 1 0,0 0 0,0 0 0,0 0 0,0 0 0,0 0 0,-1 0 0,1-1 0,0 1 0,0 0 0,0 0 0,-1 0 0,1 0 0,0 0 0,0 0 0,0 0 0,-1 0 0,1 0 0,0 0 0,0 0 0,0 0 0,-1 0 0,1 0 0,0 0 0,0 0 0,0 0 0,-1 0 0,1 0 0,-24-3-18,0 1 0,0 1 0,-32 3 1,4-1-10,33-2 14,15 0 5,0 1 0,0 0-1,0 0 1,0 0 0,0 0-1,0 0 1,0 1 0,-6 1-1,10-2 3,0 1 1,-1 0-1,1-1 0,0 1 0,0 0 0,0-1 0,-1 1 0,1 0 1,0-1-1,0 1 0,0 0 0,0 0 0,0-1 0,0 1 0,0 0 1,0-1-1,0 1 0,1 0 0,-1-1 0,0 1 0,0 0 1,1-1-1,-1 1 0,0 0 0,1 0 0,-1-1 2,6 16 7,-1 1 0,-1 0 0,0 0 0,1 21 0,1 73 64,-4-71-46,-2 84 173,0 7-767,8-46-4036,0-55-314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1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10341,'0'0'10100,"0"17"-9924,0 21 561,0 15 15,-5 2-304,-3 3-80,-3-3-319,-2 1-33,8-6-16,5-2-1377,0-2-640,13-3-2449,24-4-1921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0,'0'0'976,"-150"65"-703,132-56 79,-6 3-144,-1 0-112,-7 3-96,-2-1-160,2 3-208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 2577,'0'0'9060,"1"-3"-7627,2 12 739,-2 25-1497,-2 45-48,-14 46 365,6-57-700,0 73 0,9-106-267,0-27 75,0-23 82,0-269 384,0 271-363,1 0 1,0 1 0,1-1-1,0 1 1,5-15 0,-7 27-197,0 0 0,0-1 0,0 1 0,0 0 0,0 0 0,0 0 0,1-1 0,-1 1 0,0 0 0,0 0 0,0 0 0,0 0 0,0 0 0,1-1 0,-1 1 0,0 0 0,0 0 0,0 0 0,1 0 0,-1 0 0,0 0 0,0 0 0,0 0 0,1 0 0,-1 0 0,0 0 0,0 0 0,0 0 0,1 0 0,-1 0 0,0 0 0,0 0 0,0 0 0,1 0 0,-1 0 0,0 0 0,0 0 0,0 0 0,1 0 0,-1 0 0,0 0 0,0 0 0,0 1 0,0-1 0,1 0 0,-1 0 0,0 0 0,0 0 0,0 0 0,0 1 0,0-1 0,1 0 0,-1 0 0,0 0 0,0 1 0,0-1 0,0 0 0,0 0 0,0 0 0,0 1 0,0-1 0,11 16-150,-10-15 164,20 35-208,81 127 491,-25-61-3028,-76-102 2672,2 5-721,0-1 0,0 0 1,1 0-1,0 0 0,0-1 0,0 1 1,0-1-1,0 0 0,1 0 0,-1-1 1,1 1-1,10 3 0,6-1-4376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52 6051,'0'0'9698,"0"-12"-8901,0 0-669,1 10-96,-1-1 1,0 0-1,0 0 1,0 1-1,0-1 1,0 0-1,-2-4 1,2 7-29,0 0 0,0 0 0,0 0 1,0-1-1,-1 1 0,1 0 0,0 0 1,0 0-1,0 0 0,0 0 0,0 0 0,-1 0 1,1 0-1,0-1 0,0 1 0,0 0 1,0 0-1,-1 0 0,1 0 0,0 0 1,0 0-1,0 0 0,-1 0 0,1 0 0,0 0 1,0 0-1,0 0 0,0 0 0,-1 0 1,1 0-1,0 0 0,0 1 0,0-1 1,0 0-1,-1 0 0,1 0 0,0 0 0,0 0 1,0 0-1,0 0 0,-1 1 0,-13 14 256,-27 36 577,-86 81 0,16-19-1175,106-108 17,-11 14-257,15-19 321,1 1 1,-1 0 0,0 0-1,1-1 1,-1 1-1,1 0 1,0 0 0,-1 0-1,1-1 1,-1 1 0,1 0-1,0 0 1,0 0-1,0 0 1,0 0 0,0 0-1,-1 0 1,2 1 0,5-1-4250,19-1-1364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4514,'0'0'2118,"6"-22"-725,21-72 621,-25 85-1351,1 1-1,0 0 0,0 0 0,0 0 1,1 0-1,0 0 0,12-12 2869,-15 36-3329,-19 441 2103,13-411-2690,-2 8-2863,2 104 1,5-157 3004,0 0-1,1 0 1,-1 0-1,0 0 1,0 0 0,0 0-1,1 0 1,-1 0-1,0 0 1,1 0 0,-1 0-1,1 0 1,-1-1-1,1 1 1,-1 0 0,2 1-1,20 11-4825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60 7299,'0'0'3261,"-30"-10"-1295,-102-32-379,126 40-1514,0 1 0,0-1 0,-1 1 0,1 0 0,0 1 0,-1-1 0,1 1 0,0 1 0,0-1 0,-8 2 0,9 0-16,0 0 0,1 0 0,-1 0 1,1 1-1,0 0 0,0 0 0,0 0 0,-5 5 0,3-3 16,-4 3-10,1 1 0,0 0 0,1 1 1,0 0-1,0 0 0,1 1 0,1 0 0,-1 0 0,2 1 0,-6 14 0,6-9-5,0 1-1,1 0 1,1 0-1,1 1 1,0-1-1,2 27 1,0-39-67,0-1 0,1 1 1,-1-1-1,1 1 1,1-1-1,-1 0 1,1 1-1,0-1 1,0 0-1,1 0 1,-1 0-1,1-1 0,0 1 1,5 5-1,-3-4-20,1-1 1,0 0-1,0 0 0,0-1 0,0 0 0,1 0 0,-1 0 0,1-1 0,10 4 0,4-1-41,0-1 0,0 0 0,1-2 0,-1 0 0,1-2 0,29-1 1,-47 0 60,0 0 1,-1-1-1,1 1 1,0-1-1,0 1 1,-1-1-1,1-1 1,-1 1-1,1 0 1,-1-1-1,1 0 1,-1 0-1,0 0 1,0 0-1,0 0 1,0 0-1,4-5 1,-4 3 13,0-1 0,0 1-1,-1-1 1,1 1 0,-1-1 0,0 0-1,0 0 1,-1 0 0,1 0 0,-1-1-1,0 1 1,0-5 0,2-116 1935,-3 87 196,0 38-1735,3 15-420,-1 1 1,-1-1 0,0 21 0,1 7-59,-1-29-485,0 0 0,1 0 0,1 0-1,0 0 1,1-1 0,0 1 0,1-1 0,1 0-1,6 11 1,-8-17 188,-1-1 0,1 0 0,0 0-1,1-1 1,-1 1 0,1-1 0,0 0-1,0 0 1,0 0 0,1-1 0,-1 0-1,1 0 1,0 0 0,0-1 0,0 0-1,0 0 1,0 0 0,0-1 0,0 0 0,9 0-1,23 0-4648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54 6707,'0'0'10570,"-9"-12"-9908,6 7-616,0 0-29,0 0 0,0 1 1,-1-1-1,1 1 0,-7-6 0,10 10-16,0-1 0,-1 1 0,1 0 0,-1-1 0,1 1 0,-1 0 0,1 0 0,-1-1 1,1 1-1,-1 0 0,1 0 0,-1 0 0,1 0 0,-1-1 0,1 1 0,-1 0 0,1 0 0,-1 0 0,0 0 0,1 0 1,-1 1-1,1-1 0,-1 0 0,1 0 0,-2 0 0,1 1 1,0 0 1,0 0-1,0 1 1,0-1-1,1 0 1,-1 0-1,0 0 0,0 0 1,1 1-1,-1-1 1,1 0-1,-1 1 1,1-1-1,0 0 1,-1 3-1,-2 13 16,0 0 1,1 0-1,0 27 1,2-36-15,0 0 0,1 0 0,0 0 0,0 0 0,1 0 0,0 0 0,0-1-1,1 1 1,0-1 0,5 9 0,2-3 5,1-1 0,0 0 0,1 0 0,1-1 0,0 0 0,26 16 0,-20-14 45,0 1 0,24 23-1,-38-28 146,-10-5 134,-18-2 253,15-3-551,-166 1 437,173 0-593,-26-3-132,15-2-1547,7-6-4182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6835,'0'0'11899,"-4"7"-11488,-3 7-122,0 1 1,1-1-1,1 2 1,1-1-1,0 1 0,1-1 1,-2 23-1,0-2 104,-12 55 340,-14 97 43,27-148-699,1-1 0,5 69-1,-2-106-87,0 0 0,0-1 0,1 1 1,-1-1-1,1 1 0,-1-1 0,1 1 0,-1-1 0,1 1 0,0-1 0,0 1 0,0-1 0,0 0 1,0 1-1,0-1 0,0 0 0,0 0 0,0 0 0,1 0 0,-1 0 0,0 0 0,1 0 1,-1 0-1,1 0 0,-1-1 0,1 1 0,-1-1 0,3 1 0,4 1-296,0-1 0,0 0 0,-1-1 0,15 0 0,-7-1-251,-9 1 212,-1 0 0,1-1 0,0 1-1,-1-1 1,1-1 0,0 1 0,-1-1 0,0 0 0,1 0-1,6-5 1,-3 2-1029,-1-2-1,1 1 1,-1-1 0,12-13-1,16-23-6641</inkml:trace>
  <inkml:trace contextRef="#ctx0" brushRef="#br0" timeOffset="1">14 278 9316,'0'0'5811,"150"0"-5779,-80 0-32,-1 0-816,-7 0-2210,-12 0-1632,-15 0-1681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1569,'0'0'3142,"25"-3"-1658,85-13-604,-96 13-814,0 0-1,0-1 1,21-9-1,-29 10-22,1 0 0,-1-1 0,0 0 0,0 0 0,-1-1 0,9-7 0,-12 10 83,0 0-1,0 0 1,-1 0 0,1 0-1,-1 0 1,0-1 0,1 1-1,-1 0 1,0-1 0,0 1-1,0-1 1,-1 1 0,1-1-1,-1 1 1,1-1 0,-1 0-1,0 1 1,0-1 0,0 1-1,0-1 1,0 0 0,-1 1-1,1-1 1,-1 1 0,0-1-1,1 1 1,-1-1 0,-2-2-1,1 1 153,-1 0-1,1 0 0,-1 0 1,0 0-1,0 0 0,-1 1 0,1-1 1,-1 1-1,0 0 0,0 0 0,0 0 1,0 1-1,-8-4 0,7 4-15,0 0-1,0 0 0,0 1 1,0 0-1,0 0 0,-1 0 1,1 0-1,-9 1 1,12 0-210,0 0 0,-1 0 0,1 1 1,0-1-1,0 1 0,0 0 1,0-1-1,0 1 0,0 0 1,0 0-1,0 0 0,0 1 0,0-1 1,0 0-1,0 1 0,1-1 1,-1 1-1,1 0 0,-1-1 1,1 1-1,-3 4 0,-3 10-13,0 1-1,1 0 1,1 0-1,0 1 1,1 0 0,1-1-1,1 1 1,0 0-1,2 1 1,1 23-1,0-37-78,-1-1-1,1 0 0,0 0 1,0 1-1,0-1 1,0 0-1,1 0 0,-1 0 1,1-1-1,0 1 0,0 0 1,1-1-1,-1 1 0,1-1 1,0 0-1,0 1 1,0-2-1,0 1 0,7 5 1,-3-4-544,1 1 1,-1-1-1,1-1 1,0 0-1,0 0 1,0 0-1,1-1 1,16 3-1,13-4-3863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14:15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9204,'0'0'8612,"15"-1"-8190,-7 1-384,-3-1-29,-1 0 0,1 1 0,0-1 1,-1 1-1,1 1 0,0-1 0,-1 1 1,1-1-1,0 1 0,-1 1 0,1-1 1,-1 1-1,0-1 0,1 1 0,-1 0 1,0 1-1,0-1 0,0 1 0,-1 0 1,1 0-1,-1 0 0,6 6 0,3 8-1,-1 0 0,0 0 0,-1 1 0,-2 1-1,1 0 1,-2 0 0,-1 0 0,0 1-1,-1 0 1,-2 0 0,4 39 0,-8-58-6,1-1 0,0 1 1,-1 0-1,1-1 0,0 1 0,-1-1 1,1 1-1,-1-1 0,1 1 0,-1-1 1,1 1-1,-1-1 0,1 1 0,-1-1 0,1 1 1,-1-1-1,0 0 0,1 1 0,-1-1 1,0 0-1,1 0 0,-1 0 0,0 1 1,1-1-1,-1 0 0,0 0 0,1 0 1,-1 0-1,0 0 0,0 0 0,1 0 1,-1-1-1,0 1 0,1 0 0,-1 0 1,-1-1-1,-4 1 19,-1 0-1,1 0 0,-1-1 1,1 1-1,-1-1 0,0-1 0,1 1 0,0-1 1,-1 0-1,-5-4 0,8 4 17,0 0 1,0-1-1,1 1 1,-1-1-1,1 0 0,0 0 1,0-1-1,0 1 1,0-1-1,1 1 0,-1-1 1,1 0-1,0 0 1,-3-7-1,2 2 39,0 1 0,1-1 1,0 0-1,1 0 0,0 0 1,0 1-1,1-1 0,0 0 0,0 0 1,2-10-1,-1 12-37,1 1 0,-1-1-1,1 1 1,1-1 0,-1 1 0,1 0-1,0 0 1,0 0 0,1 0 0,-1 0 0,1 1-1,1-1 1,6-5 0,-4 4-433,1 2 0,0-1 1,0 1-1,1 0 0,-1 1 0,1 0 0,0 0 1,0 1-1,1 0 0,-1 1 0,1 0 1,-1 0-1,1 1 0,16 0 0,9 0-5918</inkml:trace>
  <inkml:trace contextRef="#ctx0" brushRef="#br0" timeOffset="1">546 0 9716,'0'0'9125,"21"123"-8997,-21-72-64,0-1-128,0-2-144,-8-4-1569,-2-11-1553,4-11-4433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0085a80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0085a80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90085a80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90085a80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0085a805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0085a805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5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image" Target="../media/image29.png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33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customXml" Target="../ink/ink29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customXml" Target="../ink/ink34.xml"/><Relationship Id="rId24" Type="http://schemas.openxmlformats.org/officeDocument/2006/relationships/image" Target="../media/image39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customXml" Target="../ink/ink38.xml"/><Relationship Id="rId4" Type="http://schemas.openxmlformats.org/officeDocument/2006/relationships/customXml" Target="../ink/ink30.xml"/><Relationship Id="rId9" Type="http://schemas.openxmlformats.org/officeDocument/2006/relationships/customXml" Target="../ink/ink3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4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.xml"/><Relationship Id="rId21" Type="http://schemas.openxmlformats.org/officeDocument/2006/relationships/customXml" Target="../ink/ink52.xml"/><Relationship Id="rId63" Type="http://schemas.openxmlformats.org/officeDocument/2006/relationships/customXml" Target="../ink/ink73.xml"/><Relationship Id="rId159" Type="http://schemas.openxmlformats.org/officeDocument/2006/relationships/customXml" Target="../ink/ink121.xml"/><Relationship Id="rId170" Type="http://schemas.openxmlformats.org/officeDocument/2006/relationships/image" Target="../media/image125.png"/><Relationship Id="rId191" Type="http://schemas.openxmlformats.org/officeDocument/2006/relationships/customXml" Target="../ink/ink137.xml"/><Relationship Id="rId205" Type="http://schemas.openxmlformats.org/officeDocument/2006/relationships/customXml" Target="../ink/ink144.xml"/><Relationship Id="rId226" Type="http://schemas.openxmlformats.org/officeDocument/2006/relationships/image" Target="../media/image153.png"/><Relationship Id="rId247" Type="http://schemas.openxmlformats.org/officeDocument/2006/relationships/customXml" Target="../ink/ink165.xml"/><Relationship Id="rId107" Type="http://schemas.openxmlformats.org/officeDocument/2006/relationships/customXml" Target="../ink/ink95.xml"/><Relationship Id="rId11" Type="http://schemas.openxmlformats.org/officeDocument/2006/relationships/customXml" Target="../ink/ink47.xml"/><Relationship Id="rId32" Type="http://schemas.openxmlformats.org/officeDocument/2006/relationships/image" Target="../media/image56.png"/><Relationship Id="rId53" Type="http://schemas.openxmlformats.org/officeDocument/2006/relationships/customXml" Target="../ink/ink68.xml"/><Relationship Id="rId74" Type="http://schemas.openxmlformats.org/officeDocument/2006/relationships/image" Target="../media/image77.png"/><Relationship Id="rId128" Type="http://schemas.openxmlformats.org/officeDocument/2006/relationships/image" Target="../media/image104.png"/><Relationship Id="rId149" Type="http://schemas.openxmlformats.org/officeDocument/2006/relationships/customXml" Target="../ink/ink116.xml"/><Relationship Id="rId5" Type="http://schemas.openxmlformats.org/officeDocument/2006/relationships/customXml" Target="../ink/ink44.xml"/><Relationship Id="rId95" Type="http://schemas.openxmlformats.org/officeDocument/2006/relationships/customXml" Target="../ink/ink89.xml"/><Relationship Id="rId160" Type="http://schemas.openxmlformats.org/officeDocument/2006/relationships/image" Target="../media/image120.png"/><Relationship Id="rId181" Type="http://schemas.openxmlformats.org/officeDocument/2006/relationships/customXml" Target="../ink/ink132.xml"/><Relationship Id="rId216" Type="http://schemas.openxmlformats.org/officeDocument/2006/relationships/image" Target="../media/image148.png"/><Relationship Id="rId237" Type="http://schemas.openxmlformats.org/officeDocument/2006/relationships/customXml" Target="../ink/ink160.xml"/><Relationship Id="rId258" Type="http://schemas.openxmlformats.org/officeDocument/2006/relationships/image" Target="../media/image169.png"/><Relationship Id="rId22" Type="http://schemas.openxmlformats.org/officeDocument/2006/relationships/image" Target="../media/image51.png"/><Relationship Id="rId43" Type="http://schemas.openxmlformats.org/officeDocument/2006/relationships/customXml" Target="../ink/ink63.xml"/><Relationship Id="rId64" Type="http://schemas.openxmlformats.org/officeDocument/2006/relationships/image" Target="../media/image72.png"/><Relationship Id="rId118" Type="http://schemas.openxmlformats.org/officeDocument/2006/relationships/image" Target="../media/image99.png"/><Relationship Id="rId139" Type="http://schemas.openxmlformats.org/officeDocument/2006/relationships/customXml" Target="../ink/ink111.xml"/><Relationship Id="rId85" Type="http://schemas.openxmlformats.org/officeDocument/2006/relationships/customXml" Target="../ink/ink84.xml"/><Relationship Id="rId150" Type="http://schemas.openxmlformats.org/officeDocument/2006/relationships/image" Target="../media/image115.png"/><Relationship Id="rId171" Type="http://schemas.openxmlformats.org/officeDocument/2006/relationships/customXml" Target="../ink/ink127.xml"/><Relationship Id="rId192" Type="http://schemas.openxmlformats.org/officeDocument/2006/relationships/image" Target="../media/image136.png"/><Relationship Id="rId206" Type="http://schemas.openxmlformats.org/officeDocument/2006/relationships/image" Target="../media/image143.png"/><Relationship Id="rId227" Type="http://schemas.openxmlformats.org/officeDocument/2006/relationships/customXml" Target="../ink/ink155.xml"/><Relationship Id="rId248" Type="http://schemas.openxmlformats.org/officeDocument/2006/relationships/image" Target="../media/image164.png"/><Relationship Id="rId12" Type="http://schemas.openxmlformats.org/officeDocument/2006/relationships/image" Target="../media/image46.png"/><Relationship Id="rId33" Type="http://schemas.openxmlformats.org/officeDocument/2006/relationships/customXml" Target="../ink/ink58.xml"/><Relationship Id="rId108" Type="http://schemas.openxmlformats.org/officeDocument/2006/relationships/image" Target="../media/image94.png"/><Relationship Id="rId129" Type="http://schemas.openxmlformats.org/officeDocument/2006/relationships/customXml" Target="../ink/ink106.xml"/><Relationship Id="rId54" Type="http://schemas.openxmlformats.org/officeDocument/2006/relationships/image" Target="../media/image67.png"/><Relationship Id="rId75" Type="http://schemas.openxmlformats.org/officeDocument/2006/relationships/customXml" Target="../ink/ink79.xml"/><Relationship Id="rId96" Type="http://schemas.openxmlformats.org/officeDocument/2006/relationships/image" Target="../media/image88.png"/><Relationship Id="rId140" Type="http://schemas.openxmlformats.org/officeDocument/2006/relationships/image" Target="../media/image110.png"/><Relationship Id="rId161" Type="http://schemas.openxmlformats.org/officeDocument/2006/relationships/customXml" Target="../ink/ink122.xml"/><Relationship Id="rId182" Type="http://schemas.openxmlformats.org/officeDocument/2006/relationships/image" Target="../media/image131.png"/><Relationship Id="rId217" Type="http://schemas.openxmlformats.org/officeDocument/2006/relationships/customXml" Target="../ink/ink150.xml"/><Relationship Id="rId6" Type="http://schemas.openxmlformats.org/officeDocument/2006/relationships/image" Target="../media/image43.png"/><Relationship Id="rId238" Type="http://schemas.openxmlformats.org/officeDocument/2006/relationships/image" Target="../media/image159.png"/><Relationship Id="rId259" Type="http://schemas.openxmlformats.org/officeDocument/2006/relationships/customXml" Target="../ink/ink171.xml"/><Relationship Id="rId23" Type="http://schemas.openxmlformats.org/officeDocument/2006/relationships/customXml" Target="../ink/ink53.xml"/><Relationship Id="rId119" Type="http://schemas.openxmlformats.org/officeDocument/2006/relationships/customXml" Target="../ink/ink101.xml"/><Relationship Id="rId44" Type="http://schemas.openxmlformats.org/officeDocument/2006/relationships/image" Target="../media/image62.png"/><Relationship Id="rId65" Type="http://schemas.openxmlformats.org/officeDocument/2006/relationships/customXml" Target="../ink/ink74.xml"/><Relationship Id="rId86" Type="http://schemas.openxmlformats.org/officeDocument/2006/relationships/image" Target="../media/image83.png"/><Relationship Id="rId130" Type="http://schemas.openxmlformats.org/officeDocument/2006/relationships/image" Target="../media/image105.png"/><Relationship Id="rId151" Type="http://schemas.openxmlformats.org/officeDocument/2006/relationships/customXml" Target="../ink/ink117.xml"/><Relationship Id="rId172" Type="http://schemas.openxmlformats.org/officeDocument/2006/relationships/image" Target="../media/image126.png"/><Relationship Id="rId193" Type="http://schemas.openxmlformats.org/officeDocument/2006/relationships/customXml" Target="../ink/ink138.xml"/><Relationship Id="rId207" Type="http://schemas.openxmlformats.org/officeDocument/2006/relationships/customXml" Target="../ink/ink145.xml"/><Relationship Id="rId228" Type="http://schemas.openxmlformats.org/officeDocument/2006/relationships/image" Target="../media/image154.png"/><Relationship Id="rId249" Type="http://schemas.openxmlformats.org/officeDocument/2006/relationships/customXml" Target="../ink/ink166.xml"/><Relationship Id="rId13" Type="http://schemas.openxmlformats.org/officeDocument/2006/relationships/customXml" Target="../ink/ink48.xml"/><Relationship Id="rId109" Type="http://schemas.openxmlformats.org/officeDocument/2006/relationships/customXml" Target="../ink/ink96.xml"/><Relationship Id="rId260" Type="http://schemas.openxmlformats.org/officeDocument/2006/relationships/image" Target="../media/image170.png"/><Relationship Id="rId34" Type="http://schemas.openxmlformats.org/officeDocument/2006/relationships/image" Target="../media/image57.png"/><Relationship Id="rId55" Type="http://schemas.openxmlformats.org/officeDocument/2006/relationships/customXml" Target="../ink/ink69.xml"/><Relationship Id="rId76" Type="http://schemas.openxmlformats.org/officeDocument/2006/relationships/image" Target="../media/image78.png"/><Relationship Id="rId97" Type="http://schemas.openxmlformats.org/officeDocument/2006/relationships/customXml" Target="../ink/ink90.xml"/><Relationship Id="rId120" Type="http://schemas.openxmlformats.org/officeDocument/2006/relationships/image" Target="../media/image100.png"/><Relationship Id="rId141" Type="http://schemas.openxmlformats.org/officeDocument/2006/relationships/customXml" Target="../ink/ink112.xml"/><Relationship Id="rId7" Type="http://schemas.openxmlformats.org/officeDocument/2006/relationships/customXml" Target="../ink/ink45.xml"/><Relationship Id="rId162" Type="http://schemas.openxmlformats.org/officeDocument/2006/relationships/image" Target="../media/image121.png"/><Relationship Id="rId183" Type="http://schemas.openxmlformats.org/officeDocument/2006/relationships/customXml" Target="../ink/ink133.xml"/><Relationship Id="rId218" Type="http://schemas.openxmlformats.org/officeDocument/2006/relationships/image" Target="../media/image149.png"/><Relationship Id="rId239" Type="http://schemas.openxmlformats.org/officeDocument/2006/relationships/customXml" Target="../ink/ink161.xml"/><Relationship Id="rId250" Type="http://schemas.openxmlformats.org/officeDocument/2006/relationships/image" Target="../media/image165.png"/><Relationship Id="rId24" Type="http://schemas.openxmlformats.org/officeDocument/2006/relationships/image" Target="../media/image52.png"/><Relationship Id="rId45" Type="http://schemas.openxmlformats.org/officeDocument/2006/relationships/customXml" Target="../ink/ink64.xml"/><Relationship Id="rId66" Type="http://schemas.openxmlformats.org/officeDocument/2006/relationships/image" Target="../media/image73.png"/><Relationship Id="rId87" Type="http://schemas.openxmlformats.org/officeDocument/2006/relationships/customXml" Target="../ink/ink85.xml"/><Relationship Id="rId110" Type="http://schemas.openxmlformats.org/officeDocument/2006/relationships/image" Target="../media/image95.png"/><Relationship Id="rId131" Type="http://schemas.openxmlformats.org/officeDocument/2006/relationships/customXml" Target="../ink/ink107.xml"/><Relationship Id="rId152" Type="http://schemas.openxmlformats.org/officeDocument/2006/relationships/image" Target="../media/image116.png"/><Relationship Id="rId173" Type="http://schemas.openxmlformats.org/officeDocument/2006/relationships/customXml" Target="../ink/ink128.xml"/><Relationship Id="rId194" Type="http://schemas.openxmlformats.org/officeDocument/2006/relationships/image" Target="../media/image137.png"/><Relationship Id="rId208" Type="http://schemas.openxmlformats.org/officeDocument/2006/relationships/image" Target="../media/image144.png"/><Relationship Id="rId229" Type="http://schemas.openxmlformats.org/officeDocument/2006/relationships/customXml" Target="../ink/ink156.xml"/><Relationship Id="rId240" Type="http://schemas.openxmlformats.org/officeDocument/2006/relationships/image" Target="../media/image160.png"/><Relationship Id="rId261" Type="http://schemas.openxmlformats.org/officeDocument/2006/relationships/customXml" Target="../ink/ink172.xml"/><Relationship Id="rId14" Type="http://schemas.openxmlformats.org/officeDocument/2006/relationships/image" Target="../media/image47.png"/><Relationship Id="rId35" Type="http://schemas.openxmlformats.org/officeDocument/2006/relationships/customXml" Target="../ink/ink59.xml"/><Relationship Id="rId56" Type="http://schemas.openxmlformats.org/officeDocument/2006/relationships/image" Target="../media/image68.png"/><Relationship Id="rId77" Type="http://schemas.openxmlformats.org/officeDocument/2006/relationships/customXml" Target="../ink/ink80.xml"/><Relationship Id="rId100" Type="http://schemas.openxmlformats.org/officeDocument/2006/relationships/image" Target="../media/image90.png"/><Relationship Id="rId8" Type="http://schemas.openxmlformats.org/officeDocument/2006/relationships/image" Target="../media/image44.png"/><Relationship Id="rId98" Type="http://schemas.openxmlformats.org/officeDocument/2006/relationships/image" Target="../media/image89.png"/><Relationship Id="rId121" Type="http://schemas.openxmlformats.org/officeDocument/2006/relationships/customXml" Target="../ink/ink102.xml"/><Relationship Id="rId142" Type="http://schemas.openxmlformats.org/officeDocument/2006/relationships/image" Target="../media/image111.png"/><Relationship Id="rId163" Type="http://schemas.openxmlformats.org/officeDocument/2006/relationships/customXml" Target="../ink/ink123.xml"/><Relationship Id="rId184" Type="http://schemas.openxmlformats.org/officeDocument/2006/relationships/image" Target="../media/image132.png"/><Relationship Id="rId219" Type="http://schemas.openxmlformats.org/officeDocument/2006/relationships/customXml" Target="../ink/ink151.xml"/><Relationship Id="rId230" Type="http://schemas.openxmlformats.org/officeDocument/2006/relationships/image" Target="../media/image155.png"/><Relationship Id="rId251" Type="http://schemas.openxmlformats.org/officeDocument/2006/relationships/customXml" Target="../ink/ink167.xml"/><Relationship Id="rId25" Type="http://schemas.openxmlformats.org/officeDocument/2006/relationships/customXml" Target="../ink/ink54.xml"/><Relationship Id="rId46" Type="http://schemas.openxmlformats.org/officeDocument/2006/relationships/image" Target="../media/image63.png"/><Relationship Id="rId67" Type="http://schemas.openxmlformats.org/officeDocument/2006/relationships/customXml" Target="../ink/ink75.xml"/><Relationship Id="rId88" Type="http://schemas.openxmlformats.org/officeDocument/2006/relationships/image" Target="../media/image84.png"/><Relationship Id="rId111" Type="http://schemas.openxmlformats.org/officeDocument/2006/relationships/customXml" Target="../ink/ink97.xml"/><Relationship Id="rId132" Type="http://schemas.openxmlformats.org/officeDocument/2006/relationships/image" Target="../media/image106.png"/><Relationship Id="rId153" Type="http://schemas.openxmlformats.org/officeDocument/2006/relationships/customXml" Target="../ink/ink118.xml"/><Relationship Id="rId174" Type="http://schemas.openxmlformats.org/officeDocument/2006/relationships/image" Target="../media/image127.png"/><Relationship Id="rId195" Type="http://schemas.openxmlformats.org/officeDocument/2006/relationships/customXml" Target="../ink/ink139.xml"/><Relationship Id="rId209" Type="http://schemas.openxmlformats.org/officeDocument/2006/relationships/customXml" Target="../ink/ink146.xml"/><Relationship Id="rId220" Type="http://schemas.openxmlformats.org/officeDocument/2006/relationships/image" Target="../media/image150.png"/><Relationship Id="rId241" Type="http://schemas.openxmlformats.org/officeDocument/2006/relationships/customXml" Target="../ink/ink162.xml"/><Relationship Id="rId15" Type="http://schemas.openxmlformats.org/officeDocument/2006/relationships/customXml" Target="../ink/ink49.xml"/><Relationship Id="rId36" Type="http://schemas.openxmlformats.org/officeDocument/2006/relationships/image" Target="../media/image58.png"/><Relationship Id="rId57" Type="http://schemas.openxmlformats.org/officeDocument/2006/relationships/customXml" Target="../ink/ink70.xml"/><Relationship Id="rId262" Type="http://schemas.openxmlformats.org/officeDocument/2006/relationships/image" Target="../media/image171.png"/><Relationship Id="rId78" Type="http://schemas.openxmlformats.org/officeDocument/2006/relationships/image" Target="../media/image79.png"/><Relationship Id="rId99" Type="http://schemas.openxmlformats.org/officeDocument/2006/relationships/customXml" Target="../ink/ink91.xml"/><Relationship Id="rId101" Type="http://schemas.openxmlformats.org/officeDocument/2006/relationships/customXml" Target="../ink/ink92.xml"/><Relationship Id="rId122" Type="http://schemas.openxmlformats.org/officeDocument/2006/relationships/image" Target="../media/image101.png"/><Relationship Id="rId143" Type="http://schemas.openxmlformats.org/officeDocument/2006/relationships/customXml" Target="../ink/ink113.xml"/><Relationship Id="rId164" Type="http://schemas.openxmlformats.org/officeDocument/2006/relationships/image" Target="../media/image122.png"/><Relationship Id="rId185" Type="http://schemas.openxmlformats.org/officeDocument/2006/relationships/customXml" Target="../ink/ink134.xml"/><Relationship Id="rId9" Type="http://schemas.openxmlformats.org/officeDocument/2006/relationships/customXml" Target="../ink/ink46.xml"/><Relationship Id="rId210" Type="http://schemas.openxmlformats.org/officeDocument/2006/relationships/image" Target="../media/image145.png"/><Relationship Id="rId26" Type="http://schemas.openxmlformats.org/officeDocument/2006/relationships/image" Target="../media/image53.png"/><Relationship Id="rId231" Type="http://schemas.openxmlformats.org/officeDocument/2006/relationships/customXml" Target="../ink/ink157.xml"/><Relationship Id="rId252" Type="http://schemas.openxmlformats.org/officeDocument/2006/relationships/image" Target="../media/image166.png"/><Relationship Id="rId47" Type="http://schemas.openxmlformats.org/officeDocument/2006/relationships/customXml" Target="../ink/ink65.xml"/><Relationship Id="rId68" Type="http://schemas.openxmlformats.org/officeDocument/2006/relationships/image" Target="../media/image74.png"/><Relationship Id="rId89" Type="http://schemas.openxmlformats.org/officeDocument/2006/relationships/customXml" Target="../ink/ink86.xml"/><Relationship Id="rId112" Type="http://schemas.openxmlformats.org/officeDocument/2006/relationships/image" Target="../media/image96.png"/><Relationship Id="rId133" Type="http://schemas.openxmlformats.org/officeDocument/2006/relationships/customXml" Target="../ink/ink108.xml"/><Relationship Id="rId154" Type="http://schemas.openxmlformats.org/officeDocument/2006/relationships/image" Target="../media/image117.png"/><Relationship Id="rId175" Type="http://schemas.openxmlformats.org/officeDocument/2006/relationships/customXml" Target="../ink/ink129.xml"/><Relationship Id="rId196" Type="http://schemas.openxmlformats.org/officeDocument/2006/relationships/image" Target="../media/image138.png"/><Relationship Id="rId200" Type="http://schemas.openxmlformats.org/officeDocument/2006/relationships/image" Target="../media/image140.png"/><Relationship Id="rId16" Type="http://schemas.openxmlformats.org/officeDocument/2006/relationships/image" Target="../media/image48.png"/><Relationship Id="rId221" Type="http://schemas.openxmlformats.org/officeDocument/2006/relationships/customXml" Target="../ink/ink152.xml"/><Relationship Id="rId242" Type="http://schemas.openxmlformats.org/officeDocument/2006/relationships/image" Target="../media/image161.png"/><Relationship Id="rId263" Type="http://schemas.openxmlformats.org/officeDocument/2006/relationships/customXml" Target="../ink/ink173.xml"/><Relationship Id="rId37" Type="http://schemas.openxmlformats.org/officeDocument/2006/relationships/customXml" Target="../ink/ink60.xml"/><Relationship Id="rId58" Type="http://schemas.openxmlformats.org/officeDocument/2006/relationships/image" Target="../media/image69.png"/><Relationship Id="rId79" Type="http://schemas.openxmlformats.org/officeDocument/2006/relationships/customXml" Target="../ink/ink81.xml"/><Relationship Id="rId102" Type="http://schemas.openxmlformats.org/officeDocument/2006/relationships/image" Target="../media/image91.png"/><Relationship Id="rId123" Type="http://schemas.openxmlformats.org/officeDocument/2006/relationships/customXml" Target="../ink/ink103.xml"/><Relationship Id="rId144" Type="http://schemas.openxmlformats.org/officeDocument/2006/relationships/image" Target="../media/image112.png"/><Relationship Id="rId90" Type="http://schemas.openxmlformats.org/officeDocument/2006/relationships/image" Target="../media/image85.png"/><Relationship Id="rId165" Type="http://schemas.openxmlformats.org/officeDocument/2006/relationships/customXml" Target="../ink/ink124.xml"/><Relationship Id="rId186" Type="http://schemas.openxmlformats.org/officeDocument/2006/relationships/image" Target="../media/image133.png"/><Relationship Id="rId211" Type="http://schemas.openxmlformats.org/officeDocument/2006/relationships/customXml" Target="../ink/ink147.xml"/><Relationship Id="rId232" Type="http://schemas.openxmlformats.org/officeDocument/2006/relationships/image" Target="../media/image156.png"/><Relationship Id="rId253" Type="http://schemas.openxmlformats.org/officeDocument/2006/relationships/customXml" Target="../ink/ink168.xml"/><Relationship Id="rId27" Type="http://schemas.openxmlformats.org/officeDocument/2006/relationships/customXml" Target="../ink/ink55.xml"/><Relationship Id="rId48" Type="http://schemas.openxmlformats.org/officeDocument/2006/relationships/image" Target="../media/image64.png"/><Relationship Id="rId69" Type="http://schemas.openxmlformats.org/officeDocument/2006/relationships/customXml" Target="../ink/ink76.xml"/><Relationship Id="rId113" Type="http://schemas.openxmlformats.org/officeDocument/2006/relationships/customXml" Target="../ink/ink98.xml"/><Relationship Id="rId134" Type="http://schemas.openxmlformats.org/officeDocument/2006/relationships/image" Target="../media/image107.png"/><Relationship Id="rId80" Type="http://schemas.openxmlformats.org/officeDocument/2006/relationships/image" Target="../media/image80.png"/><Relationship Id="rId155" Type="http://schemas.openxmlformats.org/officeDocument/2006/relationships/customXml" Target="../ink/ink119.xml"/><Relationship Id="rId176" Type="http://schemas.openxmlformats.org/officeDocument/2006/relationships/image" Target="../media/image128.png"/><Relationship Id="rId197" Type="http://schemas.openxmlformats.org/officeDocument/2006/relationships/customXml" Target="../ink/ink140.xml"/><Relationship Id="rId201" Type="http://schemas.openxmlformats.org/officeDocument/2006/relationships/customXml" Target="../ink/ink142.xml"/><Relationship Id="rId222" Type="http://schemas.openxmlformats.org/officeDocument/2006/relationships/image" Target="../media/image151.png"/><Relationship Id="rId243" Type="http://schemas.openxmlformats.org/officeDocument/2006/relationships/customXml" Target="../ink/ink163.xml"/><Relationship Id="rId264" Type="http://schemas.openxmlformats.org/officeDocument/2006/relationships/image" Target="../media/image172.png"/><Relationship Id="rId17" Type="http://schemas.openxmlformats.org/officeDocument/2006/relationships/customXml" Target="../ink/ink50.xml"/><Relationship Id="rId38" Type="http://schemas.openxmlformats.org/officeDocument/2006/relationships/image" Target="../media/image59.png"/><Relationship Id="rId59" Type="http://schemas.openxmlformats.org/officeDocument/2006/relationships/customXml" Target="../ink/ink71.xml"/><Relationship Id="rId103" Type="http://schemas.openxmlformats.org/officeDocument/2006/relationships/customXml" Target="../ink/ink93.xml"/><Relationship Id="rId124" Type="http://schemas.openxmlformats.org/officeDocument/2006/relationships/image" Target="../media/image102.png"/><Relationship Id="rId70" Type="http://schemas.openxmlformats.org/officeDocument/2006/relationships/image" Target="../media/image75.png"/><Relationship Id="rId91" Type="http://schemas.openxmlformats.org/officeDocument/2006/relationships/customXml" Target="../ink/ink87.xml"/><Relationship Id="rId145" Type="http://schemas.openxmlformats.org/officeDocument/2006/relationships/customXml" Target="../ink/ink114.xml"/><Relationship Id="rId166" Type="http://schemas.openxmlformats.org/officeDocument/2006/relationships/image" Target="../media/image123.png"/><Relationship Id="rId187" Type="http://schemas.openxmlformats.org/officeDocument/2006/relationships/customXml" Target="../ink/ink135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46.png"/><Relationship Id="rId233" Type="http://schemas.openxmlformats.org/officeDocument/2006/relationships/customXml" Target="../ink/ink158.xml"/><Relationship Id="rId254" Type="http://schemas.openxmlformats.org/officeDocument/2006/relationships/image" Target="../media/image167.png"/><Relationship Id="rId28" Type="http://schemas.openxmlformats.org/officeDocument/2006/relationships/image" Target="../media/image54.png"/><Relationship Id="rId49" Type="http://schemas.openxmlformats.org/officeDocument/2006/relationships/customXml" Target="../ink/ink66.xml"/><Relationship Id="rId114" Type="http://schemas.openxmlformats.org/officeDocument/2006/relationships/image" Target="../media/image97.png"/><Relationship Id="rId60" Type="http://schemas.openxmlformats.org/officeDocument/2006/relationships/image" Target="../media/image70.png"/><Relationship Id="rId81" Type="http://schemas.openxmlformats.org/officeDocument/2006/relationships/customXml" Target="../ink/ink82.xml"/><Relationship Id="rId135" Type="http://schemas.openxmlformats.org/officeDocument/2006/relationships/customXml" Target="../ink/ink109.xml"/><Relationship Id="rId156" Type="http://schemas.openxmlformats.org/officeDocument/2006/relationships/image" Target="../media/image118.png"/><Relationship Id="rId177" Type="http://schemas.openxmlformats.org/officeDocument/2006/relationships/customXml" Target="../ink/ink130.xml"/><Relationship Id="rId198" Type="http://schemas.openxmlformats.org/officeDocument/2006/relationships/image" Target="../media/image139.png"/><Relationship Id="rId202" Type="http://schemas.openxmlformats.org/officeDocument/2006/relationships/image" Target="../media/image141.png"/><Relationship Id="rId223" Type="http://schemas.openxmlformats.org/officeDocument/2006/relationships/customXml" Target="../ink/ink153.xml"/><Relationship Id="rId244" Type="http://schemas.openxmlformats.org/officeDocument/2006/relationships/image" Target="../media/image162.png"/><Relationship Id="rId18" Type="http://schemas.openxmlformats.org/officeDocument/2006/relationships/image" Target="../media/image49.png"/><Relationship Id="rId39" Type="http://schemas.openxmlformats.org/officeDocument/2006/relationships/customXml" Target="../ink/ink61.xml"/><Relationship Id="rId50" Type="http://schemas.openxmlformats.org/officeDocument/2006/relationships/image" Target="../media/image65.png"/><Relationship Id="rId104" Type="http://schemas.openxmlformats.org/officeDocument/2006/relationships/image" Target="../media/image92.png"/><Relationship Id="rId125" Type="http://schemas.openxmlformats.org/officeDocument/2006/relationships/customXml" Target="../ink/ink104.xml"/><Relationship Id="rId146" Type="http://schemas.openxmlformats.org/officeDocument/2006/relationships/image" Target="../media/image113.png"/><Relationship Id="rId167" Type="http://schemas.openxmlformats.org/officeDocument/2006/relationships/customXml" Target="../ink/ink125.xml"/><Relationship Id="rId188" Type="http://schemas.openxmlformats.org/officeDocument/2006/relationships/image" Target="../media/image134.png"/><Relationship Id="rId71" Type="http://schemas.openxmlformats.org/officeDocument/2006/relationships/customXml" Target="../ink/ink77.xml"/><Relationship Id="rId92" Type="http://schemas.openxmlformats.org/officeDocument/2006/relationships/image" Target="../media/image86.png"/><Relationship Id="rId213" Type="http://schemas.openxmlformats.org/officeDocument/2006/relationships/customXml" Target="../ink/ink148.xml"/><Relationship Id="rId234" Type="http://schemas.openxmlformats.org/officeDocument/2006/relationships/image" Target="../media/image157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56.xml"/><Relationship Id="rId255" Type="http://schemas.openxmlformats.org/officeDocument/2006/relationships/customXml" Target="../ink/ink169.xml"/><Relationship Id="rId40" Type="http://schemas.openxmlformats.org/officeDocument/2006/relationships/image" Target="../media/image60.png"/><Relationship Id="rId115" Type="http://schemas.openxmlformats.org/officeDocument/2006/relationships/customXml" Target="../ink/ink99.xml"/><Relationship Id="rId136" Type="http://schemas.openxmlformats.org/officeDocument/2006/relationships/image" Target="../media/image108.png"/><Relationship Id="rId157" Type="http://schemas.openxmlformats.org/officeDocument/2006/relationships/customXml" Target="../ink/ink120.xml"/><Relationship Id="rId178" Type="http://schemas.openxmlformats.org/officeDocument/2006/relationships/image" Target="../media/image129.png"/><Relationship Id="rId61" Type="http://schemas.openxmlformats.org/officeDocument/2006/relationships/customXml" Target="../ink/ink72.xml"/><Relationship Id="rId82" Type="http://schemas.openxmlformats.org/officeDocument/2006/relationships/image" Target="../media/image81.png"/><Relationship Id="rId199" Type="http://schemas.openxmlformats.org/officeDocument/2006/relationships/customXml" Target="../ink/ink141.xml"/><Relationship Id="rId203" Type="http://schemas.openxmlformats.org/officeDocument/2006/relationships/customXml" Target="../ink/ink143.xml"/><Relationship Id="rId19" Type="http://schemas.openxmlformats.org/officeDocument/2006/relationships/customXml" Target="../ink/ink51.xml"/><Relationship Id="rId224" Type="http://schemas.openxmlformats.org/officeDocument/2006/relationships/image" Target="../media/image152.png"/><Relationship Id="rId245" Type="http://schemas.openxmlformats.org/officeDocument/2006/relationships/customXml" Target="../ink/ink164.xml"/><Relationship Id="rId30" Type="http://schemas.openxmlformats.org/officeDocument/2006/relationships/image" Target="../media/image55.png"/><Relationship Id="rId105" Type="http://schemas.openxmlformats.org/officeDocument/2006/relationships/customXml" Target="../ink/ink94.xml"/><Relationship Id="rId126" Type="http://schemas.openxmlformats.org/officeDocument/2006/relationships/image" Target="../media/image103.png"/><Relationship Id="rId147" Type="http://schemas.openxmlformats.org/officeDocument/2006/relationships/customXml" Target="../ink/ink115.xml"/><Relationship Id="rId168" Type="http://schemas.openxmlformats.org/officeDocument/2006/relationships/image" Target="../media/image124.png"/><Relationship Id="rId51" Type="http://schemas.openxmlformats.org/officeDocument/2006/relationships/customXml" Target="../ink/ink67.xml"/><Relationship Id="rId72" Type="http://schemas.openxmlformats.org/officeDocument/2006/relationships/image" Target="../media/image76.png"/><Relationship Id="rId93" Type="http://schemas.openxmlformats.org/officeDocument/2006/relationships/customXml" Target="../ink/ink88.xml"/><Relationship Id="rId189" Type="http://schemas.openxmlformats.org/officeDocument/2006/relationships/customXml" Target="../ink/ink136.xml"/><Relationship Id="rId3" Type="http://schemas.openxmlformats.org/officeDocument/2006/relationships/customXml" Target="../ink/ink43.xml"/><Relationship Id="rId214" Type="http://schemas.openxmlformats.org/officeDocument/2006/relationships/image" Target="../media/image147.png"/><Relationship Id="rId235" Type="http://schemas.openxmlformats.org/officeDocument/2006/relationships/customXml" Target="../ink/ink159.xml"/><Relationship Id="rId256" Type="http://schemas.openxmlformats.org/officeDocument/2006/relationships/image" Target="../media/image168.png"/><Relationship Id="rId116" Type="http://schemas.openxmlformats.org/officeDocument/2006/relationships/image" Target="../media/image98.png"/><Relationship Id="rId137" Type="http://schemas.openxmlformats.org/officeDocument/2006/relationships/customXml" Target="../ink/ink110.xml"/><Relationship Id="rId158" Type="http://schemas.openxmlformats.org/officeDocument/2006/relationships/image" Target="../media/image119.png"/><Relationship Id="rId20" Type="http://schemas.openxmlformats.org/officeDocument/2006/relationships/image" Target="../media/image50.png"/><Relationship Id="rId41" Type="http://schemas.openxmlformats.org/officeDocument/2006/relationships/customXml" Target="../ink/ink62.xml"/><Relationship Id="rId62" Type="http://schemas.openxmlformats.org/officeDocument/2006/relationships/image" Target="../media/image71.png"/><Relationship Id="rId83" Type="http://schemas.openxmlformats.org/officeDocument/2006/relationships/customXml" Target="../ink/ink83.xml"/><Relationship Id="rId179" Type="http://schemas.openxmlformats.org/officeDocument/2006/relationships/customXml" Target="../ink/ink131.xml"/><Relationship Id="rId190" Type="http://schemas.openxmlformats.org/officeDocument/2006/relationships/image" Target="../media/image135.png"/><Relationship Id="rId204" Type="http://schemas.openxmlformats.org/officeDocument/2006/relationships/image" Target="../media/image142.png"/><Relationship Id="rId225" Type="http://schemas.openxmlformats.org/officeDocument/2006/relationships/customXml" Target="../ink/ink154.xml"/><Relationship Id="rId246" Type="http://schemas.openxmlformats.org/officeDocument/2006/relationships/image" Target="../media/image163.png"/><Relationship Id="rId106" Type="http://schemas.openxmlformats.org/officeDocument/2006/relationships/image" Target="../media/image93.png"/><Relationship Id="rId127" Type="http://schemas.openxmlformats.org/officeDocument/2006/relationships/customXml" Target="../ink/ink105.xml"/><Relationship Id="rId10" Type="http://schemas.openxmlformats.org/officeDocument/2006/relationships/image" Target="../media/image45.png"/><Relationship Id="rId31" Type="http://schemas.openxmlformats.org/officeDocument/2006/relationships/customXml" Target="../ink/ink57.xml"/><Relationship Id="rId52" Type="http://schemas.openxmlformats.org/officeDocument/2006/relationships/image" Target="../media/image66.png"/><Relationship Id="rId73" Type="http://schemas.openxmlformats.org/officeDocument/2006/relationships/customXml" Target="../ink/ink78.xml"/><Relationship Id="rId94" Type="http://schemas.openxmlformats.org/officeDocument/2006/relationships/image" Target="../media/image87.png"/><Relationship Id="rId148" Type="http://schemas.openxmlformats.org/officeDocument/2006/relationships/image" Target="../media/image114.png"/><Relationship Id="rId169" Type="http://schemas.openxmlformats.org/officeDocument/2006/relationships/customXml" Target="../ink/ink126.xml"/><Relationship Id="rId4" Type="http://schemas.openxmlformats.org/officeDocument/2006/relationships/image" Target="../media/image42.png"/><Relationship Id="rId180" Type="http://schemas.openxmlformats.org/officeDocument/2006/relationships/image" Target="../media/image130.png"/><Relationship Id="rId215" Type="http://schemas.openxmlformats.org/officeDocument/2006/relationships/customXml" Target="../ink/ink149.xml"/><Relationship Id="rId236" Type="http://schemas.openxmlformats.org/officeDocument/2006/relationships/image" Target="../media/image158.png"/><Relationship Id="rId257" Type="http://schemas.openxmlformats.org/officeDocument/2006/relationships/customXml" Target="../ink/ink170.xml"/><Relationship Id="rId42" Type="http://schemas.openxmlformats.org/officeDocument/2006/relationships/image" Target="../media/image61.png"/><Relationship Id="rId84" Type="http://schemas.openxmlformats.org/officeDocument/2006/relationships/image" Target="../media/image82.png"/><Relationship Id="rId138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1.xml"/><Relationship Id="rId21" Type="http://schemas.openxmlformats.org/officeDocument/2006/relationships/customXml" Target="../ink/ink183.xml"/><Relationship Id="rId42" Type="http://schemas.openxmlformats.org/officeDocument/2006/relationships/image" Target="../media/image192.png"/><Relationship Id="rId63" Type="http://schemas.openxmlformats.org/officeDocument/2006/relationships/customXml" Target="../ink/ink204.xml"/><Relationship Id="rId84" Type="http://schemas.openxmlformats.org/officeDocument/2006/relationships/image" Target="../media/image213.png"/><Relationship Id="rId138" Type="http://schemas.openxmlformats.org/officeDocument/2006/relationships/image" Target="../media/image240.png"/><Relationship Id="rId16" Type="http://schemas.openxmlformats.org/officeDocument/2006/relationships/image" Target="../media/image179.png"/><Relationship Id="rId107" Type="http://schemas.openxmlformats.org/officeDocument/2006/relationships/customXml" Target="../ink/ink226.xml"/><Relationship Id="rId11" Type="http://schemas.openxmlformats.org/officeDocument/2006/relationships/customXml" Target="../ink/ink178.xml"/><Relationship Id="rId32" Type="http://schemas.openxmlformats.org/officeDocument/2006/relationships/image" Target="../media/image187.png"/><Relationship Id="rId37" Type="http://schemas.openxmlformats.org/officeDocument/2006/relationships/customXml" Target="../ink/ink191.xml"/><Relationship Id="rId53" Type="http://schemas.openxmlformats.org/officeDocument/2006/relationships/customXml" Target="../ink/ink199.xml"/><Relationship Id="rId58" Type="http://schemas.openxmlformats.org/officeDocument/2006/relationships/image" Target="../media/image200.png"/><Relationship Id="rId74" Type="http://schemas.openxmlformats.org/officeDocument/2006/relationships/image" Target="../media/image208.png"/><Relationship Id="rId79" Type="http://schemas.openxmlformats.org/officeDocument/2006/relationships/customXml" Target="../ink/ink212.xml"/><Relationship Id="rId102" Type="http://schemas.openxmlformats.org/officeDocument/2006/relationships/image" Target="../media/image222.png"/><Relationship Id="rId123" Type="http://schemas.openxmlformats.org/officeDocument/2006/relationships/customXml" Target="../ink/ink234.xml"/><Relationship Id="rId128" Type="http://schemas.openxmlformats.org/officeDocument/2006/relationships/image" Target="../media/image235.png"/><Relationship Id="rId5" Type="http://schemas.openxmlformats.org/officeDocument/2006/relationships/customXml" Target="../ink/ink175.xml"/><Relationship Id="rId90" Type="http://schemas.openxmlformats.org/officeDocument/2006/relationships/image" Target="../media/image216.png"/><Relationship Id="rId95" Type="http://schemas.openxmlformats.org/officeDocument/2006/relationships/customXml" Target="../ink/ink220.xml"/><Relationship Id="rId22" Type="http://schemas.openxmlformats.org/officeDocument/2006/relationships/image" Target="../media/image182.png"/><Relationship Id="rId27" Type="http://schemas.openxmlformats.org/officeDocument/2006/relationships/customXml" Target="../ink/ink186.xml"/><Relationship Id="rId43" Type="http://schemas.openxmlformats.org/officeDocument/2006/relationships/customXml" Target="../ink/ink194.xml"/><Relationship Id="rId48" Type="http://schemas.openxmlformats.org/officeDocument/2006/relationships/image" Target="../media/image195.png"/><Relationship Id="rId64" Type="http://schemas.openxmlformats.org/officeDocument/2006/relationships/image" Target="../media/image203.png"/><Relationship Id="rId69" Type="http://schemas.openxmlformats.org/officeDocument/2006/relationships/customXml" Target="../ink/ink207.xml"/><Relationship Id="rId113" Type="http://schemas.openxmlformats.org/officeDocument/2006/relationships/customXml" Target="../ink/ink229.xml"/><Relationship Id="rId118" Type="http://schemas.openxmlformats.org/officeDocument/2006/relationships/image" Target="../media/image230.png"/><Relationship Id="rId134" Type="http://schemas.openxmlformats.org/officeDocument/2006/relationships/image" Target="../media/image238.png"/><Relationship Id="rId139" Type="http://schemas.openxmlformats.org/officeDocument/2006/relationships/customXml" Target="../ink/ink242.xml"/><Relationship Id="rId80" Type="http://schemas.openxmlformats.org/officeDocument/2006/relationships/image" Target="../media/image211.png"/><Relationship Id="rId85" Type="http://schemas.openxmlformats.org/officeDocument/2006/relationships/customXml" Target="../ink/ink215.xml"/><Relationship Id="rId12" Type="http://schemas.openxmlformats.org/officeDocument/2006/relationships/image" Target="../media/image177.png"/><Relationship Id="rId17" Type="http://schemas.openxmlformats.org/officeDocument/2006/relationships/customXml" Target="../ink/ink181.xml"/><Relationship Id="rId33" Type="http://schemas.openxmlformats.org/officeDocument/2006/relationships/customXml" Target="../ink/ink189.xml"/><Relationship Id="rId38" Type="http://schemas.openxmlformats.org/officeDocument/2006/relationships/image" Target="../media/image190.png"/><Relationship Id="rId59" Type="http://schemas.openxmlformats.org/officeDocument/2006/relationships/customXml" Target="../ink/ink202.xml"/><Relationship Id="rId103" Type="http://schemas.openxmlformats.org/officeDocument/2006/relationships/customXml" Target="../ink/ink224.xml"/><Relationship Id="rId108" Type="http://schemas.openxmlformats.org/officeDocument/2006/relationships/image" Target="../media/image225.png"/><Relationship Id="rId124" Type="http://schemas.openxmlformats.org/officeDocument/2006/relationships/image" Target="../media/image233.png"/><Relationship Id="rId129" Type="http://schemas.openxmlformats.org/officeDocument/2006/relationships/customXml" Target="../ink/ink237.xml"/><Relationship Id="rId54" Type="http://schemas.openxmlformats.org/officeDocument/2006/relationships/image" Target="../media/image198.png"/><Relationship Id="rId70" Type="http://schemas.openxmlformats.org/officeDocument/2006/relationships/image" Target="../media/image206.png"/><Relationship Id="rId75" Type="http://schemas.openxmlformats.org/officeDocument/2006/relationships/customXml" Target="../ink/ink210.xml"/><Relationship Id="rId91" Type="http://schemas.openxmlformats.org/officeDocument/2006/relationships/customXml" Target="../ink/ink218.xml"/><Relationship Id="rId96" Type="http://schemas.openxmlformats.org/officeDocument/2006/relationships/image" Target="../media/image219.png"/><Relationship Id="rId140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4.png"/><Relationship Id="rId23" Type="http://schemas.openxmlformats.org/officeDocument/2006/relationships/customXml" Target="../ink/ink184.xml"/><Relationship Id="rId28" Type="http://schemas.openxmlformats.org/officeDocument/2006/relationships/image" Target="../media/image185.png"/><Relationship Id="rId49" Type="http://schemas.openxmlformats.org/officeDocument/2006/relationships/customXml" Target="../ink/ink197.xml"/><Relationship Id="rId114" Type="http://schemas.openxmlformats.org/officeDocument/2006/relationships/image" Target="../media/image228.png"/><Relationship Id="rId119" Type="http://schemas.openxmlformats.org/officeDocument/2006/relationships/customXml" Target="../ink/ink232.xml"/><Relationship Id="rId44" Type="http://schemas.openxmlformats.org/officeDocument/2006/relationships/image" Target="../media/image193.png"/><Relationship Id="rId60" Type="http://schemas.openxmlformats.org/officeDocument/2006/relationships/image" Target="../media/image201.png"/><Relationship Id="rId65" Type="http://schemas.openxmlformats.org/officeDocument/2006/relationships/customXml" Target="../ink/ink205.xml"/><Relationship Id="rId81" Type="http://schemas.openxmlformats.org/officeDocument/2006/relationships/customXml" Target="../ink/ink213.xml"/><Relationship Id="rId86" Type="http://schemas.openxmlformats.org/officeDocument/2006/relationships/image" Target="../media/image214.png"/><Relationship Id="rId130" Type="http://schemas.openxmlformats.org/officeDocument/2006/relationships/image" Target="../media/image236.png"/><Relationship Id="rId135" Type="http://schemas.openxmlformats.org/officeDocument/2006/relationships/customXml" Target="../ink/ink240.xml"/><Relationship Id="rId13" Type="http://schemas.openxmlformats.org/officeDocument/2006/relationships/customXml" Target="../ink/ink179.xml"/><Relationship Id="rId18" Type="http://schemas.openxmlformats.org/officeDocument/2006/relationships/image" Target="../media/image180.png"/><Relationship Id="rId39" Type="http://schemas.openxmlformats.org/officeDocument/2006/relationships/customXml" Target="../ink/ink192.xml"/><Relationship Id="rId109" Type="http://schemas.openxmlformats.org/officeDocument/2006/relationships/customXml" Target="../ink/ink227.xml"/><Relationship Id="rId34" Type="http://schemas.openxmlformats.org/officeDocument/2006/relationships/image" Target="../media/image188.png"/><Relationship Id="rId50" Type="http://schemas.openxmlformats.org/officeDocument/2006/relationships/image" Target="../media/image196.png"/><Relationship Id="rId55" Type="http://schemas.openxmlformats.org/officeDocument/2006/relationships/customXml" Target="../ink/ink200.xml"/><Relationship Id="rId76" Type="http://schemas.openxmlformats.org/officeDocument/2006/relationships/image" Target="../media/image209.png"/><Relationship Id="rId97" Type="http://schemas.openxmlformats.org/officeDocument/2006/relationships/customXml" Target="../ink/ink221.xml"/><Relationship Id="rId104" Type="http://schemas.openxmlformats.org/officeDocument/2006/relationships/image" Target="../media/image223.png"/><Relationship Id="rId120" Type="http://schemas.openxmlformats.org/officeDocument/2006/relationships/image" Target="../media/image231.png"/><Relationship Id="rId125" Type="http://schemas.openxmlformats.org/officeDocument/2006/relationships/customXml" Target="../ink/ink235.xml"/><Relationship Id="rId7" Type="http://schemas.openxmlformats.org/officeDocument/2006/relationships/customXml" Target="../ink/ink176.xml"/><Relationship Id="rId71" Type="http://schemas.openxmlformats.org/officeDocument/2006/relationships/customXml" Target="../ink/ink208.xml"/><Relationship Id="rId92" Type="http://schemas.openxmlformats.org/officeDocument/2006/relationships/image" Target="../media/image217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87.xml"/><Relationship Id="rId24" Type="http://schemas.openxmlformats.org/officeDocument/2006/relationships/image" Target="../media/image183.png"/><Relationship Id="rId40" Type="http://schemas.openxmlformats.org/officeDocument/2006/relationships/image" Target="../media/image191.png"/><Relationship Id="rId45" Type="http://schemas.openxmlformats.org/officeDocument/2006/relationships/customXml" Target="../ink/ink195.xml"/><Relationship Id="rId66" Type="http://schemas.openxmlformats.org/officeDocument/2006/relationships/image" Target="../media/image204.png"/><Relationship Id="rId87" Type="http://schemas.openxmlformats.org/officeDocument/2006/relationships/customXml" Target="../ink/ink216.xml"/><Relationship Id="rId110" Type="http://schemas.openxmlformats.org/officeDocument/2006/relationships/image" Target="../media/image226.png"/><Relationship Id="rId115" Type="http://schemas.openxmlformats.org/officeDocument/2006/relationships/customXml" Target="../ink/ink230.xml"/><Relationship Id="rId131" Type="http://schemas.openxmlformats.org/officeDocument/2006/relationships/customXml" Target="../ink/ink238.xml"/><Relationship Id="rId136" Type="http://schemas.openxmlformats.org/officeDocument/2006/relationships/image" Target="../media/image239.png"/><Relationship Id="rId61" Type="http://schemas.openxmlformats.org/officeDocument/2006/relationships/customXml" Target="../ink/ink203.xml"/><Relationship Id="rId82" Type="http://schemas.openxmlformats.org/officeDocument/2006/relationships/image" Target="../media/image212.png"/><Relationship Id="rId19" Type="http://schemas.openxmlformats.org/officeDocument/2006/relationships/customXml" Target="../ink/ink182.xml"/><Relationship Id="rId14" Type="http://schemas.openxmlformats.org/officeDocument/2006/relationships/image" Target="../media/image178.png"/><Relationship Id="rId30" Type="http://schemas.openxmlformats.org/officeDocument/2006/relationships/image" Target="../media/image186.png"/><Relationship Id="rId35" Type="http://schemas.openxmlformats.org/officeDocument/2006/relationships/customXml" Target="../ink/ink190.xml"/><Relationship Id="rId56" Type="http://schemas.openxmlformats.org/officeDocument/2006/relationships/image" Target="../media/image199.png"/><Relationship Id="rId77" Type="http://schemas.openxmlformats.org/officeDocument/2006/relationships/customXml" Target="../ink/ink211.xml"/><Relationship Id="rId100" Type="http://schemas.openxmlformats.org/officeDocument/2006/relationships/image" Target="../media/image221.png"/><Relationship Id="rId105" Type="http://schemas.openxmlformats.org/officeDocument/2006/relationships/customXml" Target="../ink/ink225.xml"/><Relationship Id="rId126" Type="http://schemas.openxmlformats.org/officeDocument/2006/relationships/image" Target="../media/image234.png"/><Relationship Id="rId8" Type="http://schemas.openxmlformats.org/officeDocument/2006/relationships/image" Target="../media/image175.png"/><Relationship Id="rId51" Type="http://schemas.openxmlformats.org/officeDocument/2006/relationships/customXml" Target="../ink/ink198.xml"/><Relationship Id="rId72" Type="http://schemas.openxmlformats.org/officeDocument/2006/relationships/image" Target="../media/image207.png"/><Relationship Id="rId93" Type="http://schemas.openxmlformats.org/officeDocument/2006/relationships/customXml" Target="../ink/ink219.xml"/><Relationship Id="rId98" Type="http://schemas.openxmlformats.org/officeDocument/2006/relationships/image" Target="../media/image220.png"/><Relationship Id="rId121" Type="http://schemas.openxmlformats.org/officeDocument/2006/relationships/customXml" Target="../ink/ink233.xml"/><Relationship Id="rId3" Type="http://schemas.openxmlformats.org/officeDocument/2006/relationships/customXml" Target="../ink/ink174.xml"/><Relationship Id="rId25" Type="http://schemas.openxmlformats.org/officeDocument/2006/relationships/customXml" Target="../ink/ink185.xml"/><Relationship Id="rId46" Type="http://schemas.openxmlformats.org/officeDocument/2006/relationships/image" Target="../media/image194.png"/><Relationship Id="rId67" Type="http://schemas.openxmlformats.org/officeDocument/2006/relationships/customXml" Target="../ink/ink206.xml"/><Relationship Id="rId116" Type="http://schemas.openxmlformats.org/officeDocument/2006/relationships/image" Target="../media/image229.png"/><Relationship Id="rId137" Type="http://schemas.openxmlformats.org/officeDocument/2006/relationships/customXml" Target="../ink/ink241.xml"/><Relationship Id="rId20" Type="http://schemas.openxmlformats.org/officeDocument/2006/relationships/image" Target="../media/image181.png"/><Relationship Id="rId41" Type="http://schemas.openxmlformats.org/officeDocument/2006/relationships/customXml" Target="../ink/ink193.xml"/><Relationship Id="rId62" Type="http://schemas.openxmlformats.org/officeDocument/2006/relationships/image" Target="../media/image202.png"/><Relationship Id="rId83" Type="http://schemas.openxmlformats.org/officeDocument/2006/relationships/customXml" Target="../ink/ink214.xml"/><Relationship Id="rId88" Type="http://schemas.openxmlformats.org/officeDocument/2006/relationships/image" Target="../media/image215.png"/><Relationship Id="rId111" Type="http://schemas.openxmlformats.org/officeDocument/2006/relationships/customXml" Target="../ink/ink228.xml"/><Relationship Id="rId132" Type="http://schemas.openxmlformats.org/officeDocument/2006/relationships/image" Target="../media/image237.png"/><Relationship Id="rId15" Type="http://schemas.openxmlformats.org/officeDocument/2006/relationships/customXml" Target="../ink/ink180.xml"/><Relationship Id="rId36" Type="http://schemas.openxmlformats.org/officeDocument/2006/relationships/image" Target="../media/image189.png"/><Relationship Id="rId57" Type="http://schemas.openxmlformats.org/officeDocument/2006/relationships/customXml" Target="../ink/ink201.xml"/><Relationship Id="rId106" Type="http://schemas.openxmlformats.org/officeDocument/2006/relationships/image" Target="../media/image224.png"/><Relationship Id="rId127" Type="http://schemas.openxmlformats.org/officeDocument/2006/relationships/customXml" Target="../ink/ink236.xml"/><Relationship Id="rId10" Type="http://schemas.openxmlformats.org/officeDocument/2006/relationships/image" Target="../media/image176.png"/><Relationship Id="rId31" Type="http://schemas.openxmlformats.org/officeDocument/2006/relationships/customXml" Target="../ink/ink188.xml"/><Relationship Id="rId52" Type="http://schemas.openxmlformats.org/officeDocument/2006/relationships/image" Target="../media/image197.png"/><Relationship Id="rId73" Type="http://schemas.openxmlformats.org/officeDocument/2006/relationships/customXml" Target="../ink/ink209.xml"/><Relationship Id="rId78" Type="http://schemas.openxmlformats.org/officeDocument/2006/relationships/image" Target="../media/image210.png"/><Relationship Id="rId94" Type="http://schemas.openxmlformats.org/officeDocument/2006/relationships/image" Target="../media/image218.png"/><Relationship Id="rId99" Type="http://schemas.openxmlformats.org/officeDocument/2006/relationships/customXml" Target="../ink/ink222.xml"/><Relationship Id="rId101" Type="http://schemas.openxmlformats.org/officeDocument/2006/relationships/customXml" Target="../ink/ink223.xml"/><Relationship Id="rId122" Type="http://schemas.openxmlformats.org/officeDocument/2006/relationships/image" Target="../media/image232.png"/><Relationship Id="rId4" Type="http://schemas.openxmlformats.org/officeDocument/2006/relationships/image" Target="../media/image173.png"/><Relationship Id="rId9" Type="http://schemas.openxmlformats.org/officeDocument/2006/relationships/customXml" Target="../ink/ink177.xml"/><Relationship Id="rId26" Type="http://schemas.openxmlformats.org/officeDocument/2006/relationships/image" Target="../media/image184.png"/><Relationship Id="rId47" Type="http://schemas.openxmlformats.org/officeDocument/2006/relationships/customXml" Target="../ink/ink196.xml"/><Relationship Id="rId68" Type="http://schemas.openxmlformats.org/officeDocument/2006/relationships/image" Target="../media/image205.png"/><Relationship Id="rId89" Type="http://schemas.openxmlformats.org/officeDocument/2006/relationships/customXml" Target="../ink/ink217.xml"/><Relationship Id="rId112" Type="http://schemas.openxmlformats.org/officeDocument/2006/relationships/image" Target="../media/image227.png"/><Relationship Id="rId133" Type="http://schemas.openxmlformats.org/officeDocument/2006/relationships/customXml" Target="../ink/ink23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251.png"/><Relationship Id="rId42" Type="http://schemas.openxmlformats.org/officeDocument/2006/relationships/customXml" Target="../ink/ink263.xml"/><Relationship Id="rId47" Type="http://schemas.openxmlformats.org/officeDocument/2006/relationships/image" Target="../media/image264.png"/><Relationship Id="rId63" Type="http://schemas.openxmlformats.org/officeDocument/2006/relationships/image" Target="../media/image272.png"/><Relationship Id="rId68" Type="http://schemas.openxmlformats.org/officeDocument/2006/relationships/customXml" Target="../ink/ink276.xml"/><Relationship Id="rId84" Type="http://schemas.openxmlformats.org/officeDocument/2006/relationships/customXml" Target="../ink/ink284.xml"/><Relationship Id="rId89" Type="http://schemas.openxmlformats.org/officeDocument/2006/relationships/image" Target="../media/image285.png"/><Relationship Id="rId16" Type="http://schemas.openxmlformats.org/officeDocument/2006/relationships/customXml" Target="../ink/ink250.xml"/><Relationship Id="rId11" Type="http://schemas.openxmlformats.org/officeDocument/2006/relationships/image" Target="../media/image246.png"/><Relationship Id="rId32" Type="http://schemas.openxmlformats.org/officeDocument/2006/relationships/customXml" Target="../ink/ink258.xml"/><Relationship Id="rId37" Type="http://schemas.openxmlformats.org/officeDocument/2006/relationships/image" Target="../media/image259.png"/><Relationship Id="rId53" Type="http://schemas.openxmlformats.org/officeDocument/2006/relationships/image" Target="../media/image267.png"/><Relationship Id="rId58" Type="http://schemas.openxmlformats.org/officeDocument/2006/relationships/customXml" Target="../ink/ink271.xml"/><Relationship Id="rId74" Type="http://schemas.openxmlformats.org/officeDocument/2006/relationships/customXml" Target="../ink/ink279.xml"/><Relationship Id="rId79" Type="http://schemas.openxmlformats.org/officeDocument/2006/relationships/image" Target="../media/image280.png"/><Relationship Id="rId5" Type="http://schemas.openxmlformats.org/officeDocument/2006/relationships/image" Target="../media/image243.png"/><Relationship Id="rId90" Type="http://schemas.openxmlformats.org/officeDocument/2006/relationships/customXml" Target="../ink/ink287.xml"/><Relationship Id="rId95" Type="http://schemas.openxmlformats.org/officeDocument/2006/relationships/image" Target="../media/image288.png"/><Relationship Id="rId22" Type="http://schemas.openxmlformats.org/officeDocument/2006/relationships/customXml" Target="../ink/ink253.xml"/><Relationship Id="rId27" Type="http://schemas.openxmlformats.org/officeDocument/2006/relationships/image" Target="../media/image254.png"/><Relationship Id="rId43" Type="http://schemas.openxmlformats.org/officeDocument/2006/relationships/image" Target="../media/image262.png"/><Relationship Id="rId48" Type="http://schemas.openxmlformats.org/officeDocument/2006/relationships/customXml" Target="../ink/ink266.xml"/><Relationship Id="rId64" Type="http://schemas.openxmlformats.org/officeDocument/2006/relationships/customXml" Target="../ink/ink274.xml"/><Relationship Id="rId69" Type="http://schemas.openxmlformats.org/officeDocument/2006/relationships/image" Target="../media/image275.png"/><Relationship Id="rId8" Type="http://schemas.openxmlformats.org/officeDocument/2006/relationships/customXml" Target="../ink/ink246.xml"/><Relationship Id="rId51" Type="http://schemas.openxmlformats.org/officeDocument/2006/relationships/image" Target="../media/image266.png"/><Relationship Id="rId72" Type="http://schemas.openxmlformats.org/officeDocument/2006/relationships/customXml" Target="../ink/ink278.xml"/><Relationship Id="rId80" Type="http://schemas.openxmlformats.org/officeDocument/2006/relationships/customXml" Target="../ink/ink282.xml"/><Relationship Id="rId85" Type="http://schemas.openxmlformats.org/officeDocument/2006/relationships/image" Target="../media/image283.png"/><Relationship Id="rId93" Type="http://schemas.openxmlformats.org/officeDocument/2006/relationships/image" Target="../media/image287.png"/><Relationship Id="rId3" Type="http://schemas.openxmlformats.org/officeDocument/2006/relationships/image" Target="../media/image242.png"/><Relationship Id="rId12" Type="http://schemas.openxmlformats.org/officeDocument/2006/relationships/customXml" Target="../ink/ink248.xml"/><Relationship Id="rId17" Type="http://schemas.openxmlformats.org/officeDocument/2006/relationships/image" Target="../media/image249.png"/><Relationship Id="rId25" Type="http://schemas.openxmlformats.org/officeDocument/2006/relationships/image" Target="../media/image253.png"/><Relationship Id="rId33" Type="http://schemas.openxmlformats.org/officeDocument/2006/relationships/image" Target="../media/image257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59" Type="http://schemas.openxmlformats.org/officeDocument/2006/relationships/image" Target="../media/image270.png"/><Relationship Id="rId67" Type="http://schemas.openxmlformats.org/officeDocument/2006/relationships/image" Target="../media/image274.png"/><Relationship Id="rId20" Type="http://schemas.openxmlformats.org/officeDocument/2006/relationships/customXml" Target="../ink/ink252.xml"/><Relationship Id="rId41" Type="http://schemas.openxmlformats.org/officeDocument/2006/relationships/image" Target="../media/image261.png"/><Relationship Id="rId54" Type="http://schemas.openxmlformats.org/officeDocument/2006/relationships/customXml" Target="../ink/ink269.xml"/><Relationship Id="rId62" Type="http://schemas.openxmlformats.org/officeDocument/2006/relationships/customXml" Target="../ink/ink273.xml"/><Relationship Id="rId70" Type="http://schemas.openxmlformats.org/officeDocument/2006/relationships/customXml" Target="../ink/ink277.xml"/><Relationship Id="rId75" Type="http://schemas.openxmlformats.org/officeDocument/2006/relationships/image" Target="../media/image278.png"/><Relationship Id="rId83" Type="http://schemas.openxmlformats.org/officeDocument/2006/relationships/image" Target="../media/image282.png"/><Relationship Id="rId88" Type="http://schemas.openxmlformats.org/officeDocument/2006/relationships/customXml" Target="../ink/ink286.xml"/><Relationship Id="rId91" Type="http://schemas.openxmlformats.org/officeDocument/2006/relationships/image" Target="../media/image28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5.xml"/><Relationship Id="rId15" Type="http://schemas.openxmlformats.org/officeDocument/2006/relationships/image" Target="../media/image248.png"/><Relationship Id="rId23" Type="http://schemas.openxmlformats.org/officeDocument/2006/relationships/image" Target="../media/image252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265.png"/><Relationship Id="rId57" Type="http://schemas.openxmlformats.org/officeDocument/2006/relationships/image" Target="../media/image269.png"/><Relationship Id="rId10" Type="http://schemas.openxmlformats.org/officeDocument/2006/relationships/customXml" Target="../ink/ink247.xml"/><Relationship Id="rId31" Type="http://schemas.openxmlformats.org/officeDocument/2006/relationships/image" Target="../media/image256.png"/><Relationship Id="rId44" Type="http://schemas.openxmlformats.org/officeDocument/2006/relationships/customXml" Target="../ink/ink264.xml"/><Relationship Id="rId52" Type="http://schemas.openxmlformats.org/officeDocument/2006/relationships/customXml" Target="../ink/ink268.xml"/><Relationship Id="rId60" Type="http://schemas.openxmlformats.org/officeDocument/2006/relationships/customXml" Target="../ink/ink272.xml"/><Relationship Id="rId65" Type="http://schemas.openxmlformats.org/officeDocument/2006/relationships/image" Target="../media/image273.png"/><Relationship Id="rId73" Type="http://schemas.openxmlformats.org/officeDocument/2006/relationships/image" Target="../media/image277.png"/><Relationship Id="rId78" Type="http://schemas.openxmlformats.org/officeDocument/2006/relationships/customXml" Target="../ink/ink281.xml"/><Relationship Id="rId81" Type="http://schemas.openxmlformats.org/officeDocument/2006/relationships/image" Target="../media/image281.png"/><Relationship Id="rId86" Type="http://schemas.openxmlformats.org/officeDocument/2006/relationships/customXml" Target="../ink/ink285.xml"/><Relationship Id="rId94" Type="http://schemas.openxmlformats.org/officeDocument/2006/relationships/customXml" Target="../ink/ink289.xml"/><Relationship Id="rId4" Type="http://schemas.openxmlformats.org/officeDocument/2006/relationships/customXml" Target="../ink/ink244.xml"/><Relationship Id="rId9" Type="http://schemas.openxmlformats.org/officeDocument/2006/relationships/image" Target="../media/image245.png"/><Relationship Id="rId13" Type="http://schemas.openxmlformats.org/officeDocument/2006/relationships/image" Target="../media/image247.png"/><Relationship Id="rId18" Type="http://schemas.openxmlformats.org/officeDocument/2006/relationships/customXml" Target="../ink/ink251.xml"/><Relationship Id="rId39" Type="http://schemas.openxmlformats.org/officeDocument/2006/relationships/image" Target="../media/image260.png"/><Relationship Id="rId34" Type="http://schemas.openxmlformats.org/officeDocument/2006/relationships/customXml" Target="../ink/ink259.xml"/><Relationship Id="rId50" Type="http://schemas.openxmlformats.org/officeDocument/2006/relationships/customXml" Target="../ink/ink267.xml"/><Relationship Id="rId55" Type="http://schemas.openxmlformats.org/officeDocument/2006/relationships/image" Target="../media/image268.png"/><Relationship Id="rId76" Type="http://schemas.openxmlformats.org/officeDocument/2006/relationships/customXml" Target="../ink/ink280.xml"/><Relationship Id="rId7" Type="http://schemas.openxmlformats.org/officeDocument/2006/relationships/image" Target="../media/image244.png"/><Relationship Id="rId71" Type="http://schemas.openxmlformats.org/officeDocument/2006/relationships/image" Target="../media/image276.png"/><Relationship Id="rId92" Type="http://schemas.openxmlformats.org/officeDocument/2006/relationships/customXml" Target="../ink/ink288.xml"/><Relationship Id="rId2" Type="http://schemas.openxmlformats.org/officeDocument/2006/relationships/customXml" Target="../ink/ink243.xml"/><Relationship Id="rId29" Type="http://schemas.openxmlformats.org/officeDocument/2006/relationships/image" Target="../media/image255.png"/><Relationship Id="rId24" Type="http://schemas.openxmlformats.org/officeDocument/2006/relationships/customXml" Target="../ink/ink254.xml"/><Relationship Id="rId40" Type="http://schemas.openxmlformats.org/officeDocument/2006/relationships/customXml" Target="../ink/ink262.xml"/><Relationship Id="rId45" Type="http://schemas.openxmlformats.org/officeDocument/2006/relationships/image" Target="../media/image263.png"/><Relationship Id="rId66" Type="http://schemas.openxmlformats.org/officeDocument/2006/relationships/customXml" Target="../ink/ink275.xml"/><Relationship Id="rId87" Type="http://schemas.openxmlformats.org/officeDocument/2006/relationships/image" Target="../media/image284.png"/><Relationship Id="rId61" Type="http://schemas.openxmlformats.org/officeDocument/2006/relationships/image" Target="../media/image271.png"/><Relationship Id="rId82" Type="http://schemas.openxmlformats.org/officeDocument/2006/relationships/customXml" Target="../ink/ink283.xml"/><Relationship Id="rId19" Type="http://schemas.openxmlformats.org/officeDocument/2006/relationships/image" Target="../media/image250.png"/><Relationship Id="rId14" Type="http://schemas.openxmlformats.org/officeDocument/2006/relationships/customXml" Target="../ink/ink249.xml"/><Relationship Id="rId30" Type="http://schemas.openxmlformats.org/officeDocument/2006/relationships/customXml" Target="../ink/ink257.xml"/><Relationship Id="rId35" Type="http://schemas.openxmlformats.org/officeDocument/2006/relationships/image" Target="../media/image258.png"/><Relationship Id="rId56" Type="http://schemas.openxmlformats.org/officeDocument/2006/relationships/customXml" Target="../ink/ink270.xml"/><Relationship Id="rId77" Type="http://schemas.openxmlformats.org/officeDocument/2006/relationships/image" Target="../media/image27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4.png"/><Relationship Id="rId18" Type="http://schemas.openxmlformats.org/officeDocument/2006/relationships/customXml" Target="../ink/ink298.xml"/><Relationship Id="rId26" Type="http://schemas.openxmlformats.org/officeDocument/2006/relationships/customXml" Target="../ink/ink302.xml"/><Relationship Id="rId39" Type="http://schemas.openxmlformats.org/officeDocument/2006/relationships/image" Target="../media/image307.png"/><Relationship Id="rId21" Type="http://schemas.openxmlformats.org/officeDocument/2006/relationships/image" Target="../media/image298.png"/><Relationship Id="rId34" Type="http://schemas.openxmlformats.org/officeDocument/2006/relationships/customXml" Target="../ink/ink306.xml"/><Relationship Id="rId42" Type="http://schemas.openxmlformats.org/officeDocument/2006/relationships/customXml" Target="../ink/ink310.xml"/><Relationship Id="rId47" Type="http://schemas.openxmlformats.org/officeDocument/2006/relationships/image" Target="../media/image311.png"/><Relationship Id="rId50" Type="http://schemas.openxmlformats.org/officeDocument/2006/relationships/customXml" Target="../ink/ink314.xml"/><Relationship Id="rId55" Type="http://schemas.openxmlformats.org/officeDocument/2006/relationships/image" Target="../media/image315.png"/><Relationship Id="rId7" Type="http://schemas.openxmlformats.org/officeDocument/2006/relationships/image" Target="../media/image291.png"/><Relationship Id="rId2" Type="http://schemas.openxmlformats.org/officeDocument/2006/relationships/customXml" Target="../ink/ink290.xml"/><Relationship Id="rId16" Type="http://schemas.openxmlformats.org/officeDocument/2006/relationships/customXml" Target="../ink/ink297.xml"/><Relationship Id="rId29" Type="http://schemas.openxmlformats.org/officeDocument/2006/relationships/image" Target="../media/image302.png"/><Relationship Id="rId11" Type="http://schemas.openxmlformats.org/officeDocument/2006/relationships/image" Target="../media/image293.png"/><Relationship Id="rId24" Type="http://schemas.openxmlformats.org/officeDocument/2006/relationships/customXml" Target="../ink/ink301.xml"/><Relationship Id="rId32" Type="http://schemas.openxmlformats.org/officeDocument/2006/relationships/customXml" Target="../ink/ink305.xml"/><Relationship Id="rId37" Type="http://schemas.openxmlformats.org/officeDocument/2006/relationships/image" Target="../media/image306.png"/><Relationship Id="rId40" Type="http://schemas.openxmlformats.org/officeDocument/2006/relationships/customXml" Target="../ink/ink309.xml"/><Relationship Id="rId45" Type="http://schemas.openxmlformats.org/officeDocument/2006/relationships/image" Target="../media/image310.png"/><Relationship Id="rId53" Type="http://schemas.openxmlformats.org/officeDocument/2006/relationships/image" Target="../media/image314.png"/><Relationship Id="rId5" Type="http://schemas.openxmlformats.org/officeDocument/2006/relationships/image" Target="../media/image290.png"/><Relationship Id="rId10" Type="http://schemas.openxmlformats.org/officeDocument/2006/relationships/customXml" Target="../ink/ink294.xml"/><Relationship Id="rId19" Type="http://schemas.openxmlformats.org/officeDocument/2006/relationships/image" Target="../media/image297.png"/><Relationship Id="rId31" Type="http://schemas.openxmlformats.org/officeDocument/2006/relationships/image" Target="../media/image303.png"/><Relationship Id="rId44" Type="http://schemas.openxmlformats.org/officeDocument/2006/relationships/customXml" Target="../ink/ink311.xml"/><Relationship Id="rId52" Type="http://schemas.openxmlformats.org/officeDocument/2006/relationships/customXml" Target="../ink/ink315.xml"/><Relationship Id="rId4" Type="http://schemas.openxmlformats.org/officeDocument/2006/relationships/customXml" Target="../ink/ink291.xml"/><Relationship Id="rId9" Type="http://schemas.openxmlformats.org/officeDocument/2006/relationships/image" Target="../media/image292.png"/><Relationship Id="rId14" Type="http://schemas.openxmlformats.org/officeDocument/2006/relationships/customXml" Target="../ink/ink296.xml"/><Relationship Id="rId22" Type="http://schemas.openxmlformats.org/officeDocument/2006/relationships/customXml" Target="../ink/ink300.xml"/><Relationship Id="rId27" Type="http://schemas.openxmlformats.org/officeDocument/2006/relationships/image" Target="../media/image301.png"/><Relationship Id="rId30" Type="http://schemas.openxmlformats.org/officeDocument/2006/relationships/customXml" Target="../ink/ink304.xml"/><Relationship Id="rId35" Type="http://schemas.openxmlformats.org/officeDocument/2006/relationships/image" Target="../media/image305.png"/><Relationship Id="rId43" Type="http://schemas.openxmlformats.org/officeDocument/2006/relationships/image" Target="../media/image309.png"/><Relationship Id="rId48" Type="http://schemas.openxmlformats.org/officeDocument/2006/relationships/customXml" Target="../ink/ink313.xml"/><Relationship Id="rId8" Type="http://schemas.openxmlformats.org/officeDocument/2006/relationships/customXml" Target="../ink/ink293.xml"/><Relationship Id="rId51" Type="http://schemas.openxmlformats.org/officeDocument/2006/relationships/image" Target="../media/image313.png"/><Relationship Id="rId3" Type="http://schemas.openxmlformats.org/officeDocument/2006/relationships/image" Target="../media/image289.png"/><Relationship Id="rId12" Type="http://schemas.openxmlformats.org/officeDocument/2006/relationships/customXml" Target="../ink/ink295.xml"/><Relationship Id="rId17" Type="http://schemas.openxmlformats.org/officeDocument/2006/relationships/image" Target="../media/image296.png"/><Relationship Id="rId25" Type="http://schemas.openxmlformats.org/officeDocument/2006/relationships/image" Target="../media/image300.png"/><Relationship Id="rId33" Type="http://schemas.openxmlformats.org/officeDocument/2006/relationships/image" Target="../media/image304.png"/><Relationship Id="rId38" Type="http://schemas.openxmlformats.org/officeDocument/2006/relationships/customXml" Target="../ink/ink308.xml"/><Relationship Id="rId46" Type="http://schemas.openxmlformats.org/officeDocument/2006/relationships/customXml" Target="../ink/ink312.xml"/><Relationship Id="rId20" Type="http://schemas.openxmlformats.org/officeDocument/2006/relationships/customXml" Target="../ink/ink299.xml"/><Relationship Id="rId41" Type="http://schemas.openxmlformats.org/officeDocument/2006/relationships/image" Target="../media/image308.png"/><Relationship Id="rId54" Type="http://schemas.openxmlformats.org/officeDocument/2006/relationships/customXml" Target="../ink/ink3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2.xml"/><Relationship Id="rId15" Type="http://schemas.openxmlformats.org/officeDocument/2006/relationships/image" Target="../media/image295.png"/><Relationship Id="rId23" Type="http://schemas.openxmlformats.org/officeDocument/2006/relationships/image" Target="../media/image299.png"/><Relationship Id="rId28" Type="http://schemas.openxmlformats.org/officeDocument/2006/relationships/customXml" Target="../ink/ink303.xml"/><Relationship Id="rId36" Type="http://schemas.openxmlformats.org/officeDocument/2006/relationships/customXml" Target="../ink/ink307.xml"/><Relationship Id="rId49" Type="http://schemas.openxmlformats.org/officeDocument/2006/relationships/image" Target="../media/image3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3.png"/><Relationship Id="rId21" Type="http://schemas.openxmlformats.org/officeDocument/2006/relationships/image" Target="../media/image325.png"/><Relationship Id="rId63" Type="http://schemas.openxmlformats.org/officeDocument/2006/relationships/image" Target="../media/image346.png"/><Relationship Id="rId159" Type="http://schemas.openxmlformats.org/officeDocument/2006/relationships/image" Target="../media/image394.png"/><Relationship Id="rId170" Type="http://schemas.openxmlformats.org/officeDocument/2006/relationships/customXml" Target="../ink/ink401.xml"/><Relationship Id="rId191" Type="http://schemas.openxmlformats.org/officeDocument/2006/relationships/image" Target="../media/image410.png"/><Relationship Id="rId205" Type="http://schemas.openxmlformats.org/officeDocument/2006/relationships/image" Target="../media/image417.png"/><Relationship Id="rId226" Type="http://schemas.openxmlformats.org/officeDocument/2006/relationships/customXml" Target="../ink/ink429.xml"/><Relationship Id="rId247" Type="http://schemas.openxmlformats.org/officeDocument/2006/relationships/image" Target="../media/image438.png"/><Relationship Id="rId107" Type="http://schemas.openxmlformats.org/officeDocument/2006/relationships/image" Target="../media/image368.png"/><Relationship Id="rId11" Type="http://schemas.openxmlformats.org/officeDocument/2006/relationships/image" Target="../media/image320.png"/><Relationship Id="rId32" Type="http://schemas.openxmlformats.org/officeDocument/2006/relationships/customXml" Target="../ink/ink332.xml"/><Relationship Id="rId53" Type="http://schemas.openxmlformats.org/officeDocument/2006/relationships/image" Target="../media/image341.png"/><Relationship Id="rId74" Type="http://schemas.openxmlformats.org/officeDocument/2006/relationships/customXml" Target="../ink/ink353.xml"/><Relationship Id="rId128" Type="http://schemas.openxmlformats.org/officeDocument/2006/relationships/customXml" Target="../ink/ink380.xml"/><Relationship Id="rId149" Type="http://schemas.openxmlformats.org/officeDocument/2006/relationships/image" Target="../media/image389.png"/><Relationship Id="rId5" Type="http://schemas.openxmlformats.org/officeDocument/2006/relationships/image" Target="../media/image317.png"/><Relationship Id="rId95" Type="http://schemas.openxmlformats.org/officeDocument/2006/relationships/image" Target="../media/image362.png"/><Relationship Id="rId160" Type="http://schemas.openxmlformats.org/officeDocument/2006/relationships/customXml" Target="../ink/ink396.xml"/><Relationship Id="rId181" Type="http://schemas.openxmlformats.org/officeDocument/2006/relationships/image" Target="../media/image405.png"/><Relationship Id="rId216" Type="http://schemas.openxmlformats.org/officeDocument/2006/relationships/customXml" Target="../ink/ink424.xml"/><Relationship Id="rId237" Type="http://schemas.openxmlformats.org/officeDocument/2006/relationships/image" Target="../media/image433.png"/><Relationship Id="rId258" Type="http://schemas.openxmlformats.org/officeDocument/2006/relationships/customXml" Target="../ink/ink445.xml"/><Relationship Id="rId22" Type="http://schemas.openxmlformats.org/officeDocument/2006/relationships/customXml" Target="../ink/ink327.xml"/><Relationship Id="rId43" Type="http://schemas.openxmlformats.org/officeDocument/2006/relationships/image" Target="../media/image336.png"/><Relationship Id="rId64" Type="http://schemas.openxmlformats.org/officeDocument/2006/relationships/customXml" Target="../ink/ink348.xml"/><Relationship Id="rId118" Type="http://schemas.openxmlformats.org/officeDocument/2006/relationships/customXml" Target="../ink/ink375.xml"/><Relationship Id="rId139" Type="http://schemas.openxmlformats.org/officeDocument/2006/relationships/image" Target="../media/image384.png"/><Relationship Id="rId85" Type="http://schemas.openxmlformats.org/officeDocument/2006/relationships/image" Target="../media/image357.png"/><Relationship Id="rId150" Type="http://schemas.openxmlformats.org/officeDocument/2006/relationships/customXml" Target="../ink/ink391.xml"/><Relationship Id="rId171" Type="http://schemas.openxmlformats.org/officeDocument/2006/relationships/image" Target="../media/image400.png"/><Relationship Id="rId192" Type="http://schemas.openxmlformats.org/officeDocument/2006/relationships/customXml" Target="../ink/ink412.xml"/><Relationship Id="rId206" Type="http://schemas.openxmlformats.org/officeDocument/2006/relationships/customXml" Target="../ink/ink419.xml"/><Relationship Id="rId227" Type="http://schemas.openxmlformats.org/officeDocument/2006/relationships/image" Target="../media/image428.png"/><Relationship Id="rId248" Type="http://schemas.openxmlformats.org/officeDocument/2006/relationships/customXml" Target="../ink/ink440.xml"/><Relationship Id="rId12" Type="http://schemas.openxmlformats.org/officeDocument/2006/relationships/customXml" Target="../ink/ink322.xml"/><Relationship Id="rId33" Type="http://schemas.openxmlformats.org/officeDocument/2006/relationships/image" Target="../media/image331.png"/><Relationship Id="rId108" Type="http://schemas.openxmlformats.org/officeDocument/2006/relationships/customXml" Target="../ink/ink370.xml"/><Relationship Id="rId129" Type="http://schemas.openxmlformats.org/officeDocument/2006/relationships/image" Target="../media/image379.png"/><Relationship Id="rId54" Type="http://schemas.openxmlformats.org/officeDocument/2006/relationships/customXml" Target="../ink/ink343.xml"/><Relationship Id="rId75" Type="http://schemas.openxmlformats.org/officeDocument/2006/relationships/image" Target="../media/image352.png"/><Relationship Id="rId96" Type="http://schemas.openxmlformats.org/officeDocument/2006/relationships/customXml" Target="../ink/ink364.xml"/><Relationship Id="rId140" Type="http://schemas.openxmlformats.org/officeDocument/2006/relationships/customXml" Target="../ink/ink386.xml"/><Relationship Id="rId161" Type="http://schemas.openxmlformats.org/officeDocument/2006/relationships/image" Target="../media/image395.png"/><Relationship Id="rId182" Type="http://schemas.openxmlformats.org/officeDocument/2006/relationships/customXml" Target="../ink/ink407.xml"/><Relationship Id="rId217" Type="http://schemas.openxmlformats.org/officeDocument/2006/relationships/image" Target="../media/image423.png"/><Relationship Id="rId6" Type="http://schemas.openxmlformats.org/officeDocument/2006/relationships/customXml" Target="../ink/ink319.xml"/><Relationship Id="rId238" Type="http://schemas.openxmlformats.org/officeDocument/2006/relationships/customXml" Target="../ink/ink435.xml"/><Relationship Id="rId259" Type="http://schemas.openxmlformats.org/officeDocument/2006/relationships/image" Target="../media/image444.png"/><Relationship Id="rId23" Type="http://schemas.openxmlformats.org/officeDocument/2006/relationships/image" Target="../media/image326.png"/><Relationship Id="rId119" Type="http://schemas.openxmlformats.org/officeDocument/2006/relationships/image" Target="../media/image374.png"/><Relationship Id="rId44" Type="http://schemas.openxmlformats.org/officeDocument/2006/relationships/customXml" Target="../ink/ink338.xml"/><Relationship Id="rId65" Type="http://schemas.openxmlformats.org/officeDocument/2006/relationships/image" Target="../media/image347.png"/><Relationship Id="rId86" Type="http://schemas.openxmlformats.org/officeDocument/2006/relationships/customXml" Target="../ink/ink359.xml"/><Relationship Id="rId130" Type="http://schemas.openxmlformats.org/officeDocument/2006/relationships/customXml" Target="../ink/ink381.xml"/><Relationship Id="rId151" Type="http://schemas.openxmlformats.org/officeDocument/2006/relationships/image" Target="../media/image390.png"/><Relationship Id="rId172" Type="http://schemas.openxmlformats.org/officeDocument/2006/relationships/customXml" Target="../ink/ink402.xml"/><Relationship Id="rId193" Type="http://schemas.openxmlformats.org/officeDocument/2006/relationships/image" Target="../media/image411.png"/><Relationship Id="rId207" Type="http://schemas.openxmlformats.org/officeDocument/2006/relationships/image" Target="../media/image418.png"/><Relationship Id="rId228" Type="http://schemas.openxmlformats.org/officeDocument/2006/relationships/customXml" Target="../ink/ink430.xml"/><Relationship Id="rId249" Type="http://schemas.openxmlformats.org/officeDocument/2006/relationships/image" Target="../media/image439.png"/><Relationship Id="rId13" Type="http://schemas.openxmlformats.org/officeDocument/2006/relationships/image" Target="../media/image321.png"/><Relationship Id="rId109" Type="http://schemas.openxmlformats.org/officeDocument/2006/relationships/image" Target="../media/image369.png"/><Relationship Id="rId260" Type="http://schemas.openxmlformats.org/officeDocument/2006/relationships/customXml" Target="../ink/ink446.xml"/><Relationship Id="rId34" Type="http://schemas.openxmlformats.org/officeDocument/2006/relationships/customXml" Target="../ink/ink333.xml"/><Relationship Id="rId55" Type="http://schemas.openxmlformats.org/officeDocument/2006/relationships/image" Target="../media/image342.png"/><Relationship Id="rId76" Type="http://schemas.openxmlformats.org/officeDocument/2006/relationships/customXml" Target="../ink/ink354.xml"/><Relationship Id="rId97" Type="http://schemas.openxmlformats.org/officeDocument/2006/relationships/image" Target="../media/image363.png"/><Relationship Id="rId120" Type="http://schemas.openxmlformats.org/officeDocument/2006/relationships/customXml" Target="../ink/ink376.xml"/><Relationship Id="rId141" Type="http://schemas.openxmlformats.org/officeDocument/2006/relationships/image" Target="../media/image385.png"/><Relationship Id="rId7" Type="http://schemas.openxmlformats.org/officeDocument/2006/relationships/image" Target="../media/image318.png"/><Relationship Id="rId162" Type="http://schemas.openxmlformats.org/officeDocument/2006/relationships/customXml" Target="../ink/ink397.xml"/><Relationship Id="rId183" Type="http://schemas.openxmlformats.org/officeDocument/2006/relationships/image" Target="../media/image406.png"/><Relationship Id="rId218" Type="http://schemas.openxmlformats.org/officeDocument/2006/relationships/customXml" Target="../ink/ink425.xml"/><Relationship Id="rId239" Type="http://schemas.openxmlformats.org/officeDocument/2006/relationships/image" Target="../media/image434.png"/><Relationship Id="rId250" Type="http://schemas.openxmlformats.org/officeDocument/2006/relationships/customXml" Target="../ink/ink441.xml"/><Relationship Id="rId24" Type="http://schemas.openxmlformats.org/officeDocument/2006/relationships/customXml" Target="../ink/ink328.xml"/><Relationship Id="rId45" Type="http://schemas.openxmlformats.org/officeDocument/2006/relationships/image" Target="../media/image337.png"/><Relationship Id="rId66" Type="http://schemas.openxmlformats.org/officeDocument/2006/relationships/customXml" Target="../ink/ink349.xml"/><Relationship Id="rId87" Type="http://schemas.openxmlformats.org/officeDocument/2006/relationships/image" Target="../media/image358.png"/><Relationship Id="rId110" Type="http://schemas.openxmlformats.org/officeDocument/2006/relationships/customXml" Target="../ink/ink371.xml"/><Relationship Id="rId131" Type="http://schemas.openxmlformats.org/officeDocument/2006/relationships/image" Target="../media/image380.png"/><Relationship Id="rId152" Type="http://schemas.openxmlformats.org/officeDocument/2006/relationships/customXml" Target="../ink/ink392.xml"/><Relationship Id="rId173" Type="http://schemas.openxmlformats.org/officeDocument/2006/relationships/image" Target="../media/image401.png"/><Relationship Id="rId194" Type="http://schemas.openxmlformats.org/officeDocument/2006/relationships/customXml" Target="../ink/ink413.xml"/><Relationship Id="rId208" Type="http://schemas.openxmlformats.org/officeDocument/2006/relationships/customXml" Target="../ink/ink420.xml"/><Relationship Id="rId229" Type="http://schemas.openxmlformats.org/officeDocument/2006/relationships/image" Target="../media/image429.png"/><Relationship Id="rId240" Type="http://schemas.openxmlformats.org/officeDocument/2006/relationships/customXml" Target="../ink/ink436.xml"/><Relationship Id="rId261" Type="http://schemas.openxmlformats.org/officeDocument/2006/relationships/image" Target="../media/image445.png"/><Relationship Id="rId14" Type="http://schemas.openxmlformats.org/officeDocument/2006/relationships/customXml" Target="../ink/ink323.xml"/><Relationship Id="rId35" Type="http://schemas.openxmlformats.org/officeDocument/2006/relationships/image" Target="../media/image332.png"/><Relationship Id="rId56" Type="http://schemas.openxmlformats.org/officeDocument/2006/relationships/customXml" Target="../ink/ink344.xml"/><Relationship Id="rId77" Type="http://schemas.openxmlformats.org/officeDocument/2006/relationships/image" Target="../media/image353.png"/><Relationship Id="rId100" Type="http://schemas.openxmlformats.org/officeDocument/2006/relationships/customXml" Target="../ink/ink366.xml"/><Relationship Id="rId8" Type="http://schemas.openxmlformats.org/officeDocument/2006/relationships/customXml" Target="../ink/ink320.xml"/><Relationship Id="rId98" Type="http://schemas.openxmlformats.org/officeDocument/2006/relationships/customXml" Target="../ink/ink365.xml"/><Relationship Id="rId121" Type="http://schemas.openxmlformats.org/officeDocument/2006/relationships/image" Target="../media/image375.png"/><Relationship Id="rId142" Type="http://schemas.openxmlformats.org/officeDocument/2006/relationships/customXml" Target="../ink/ink387.xml"/><Relationship Id="rId163" Type="http://schemas.openxmlformats.org/officeDocument/2006/relationships/image" Target="../media/image396.png"/><Relationship Id="rId184" Type="http://schemas.openxmlformats.org/officeDocument/2006/relationships/customXml" Target="../ink/ink408.xml"/><Relationship Id="rId219" Type="http://schemas.openxmlformats.org/officeDocument/2006/relationships/image" Target="../media/image424.png"/><Relationship Id="rId230" Type="http://schemas.openxmlformats.org/officeDocument/2006/relationships/customXml" Target="../ink/ink431.xml"/><Relationship Id="rId251" Type="http://schemas.openxmlformats.org/officeDocument/2006/relationships/image" Target="../media/image440.png"/><Relationship Id="rId25" Type="http://schemas.openxmlformats.org/officeDocument/2006/relationships/image" Target="../media/image327.png"/><Relationship Id="rId46" Type="http://schemas.openxmlformats.org/officeDocument/2006/relationships/customXml" Target="../ink/ink339.xml"/><Relationship Id="rId67" Type="http://schemas.openxmlformats.org/officeDocument/2006/relationships/image" Target="../media/image348.png"/><Relationship Id="rId88" Type="http://schemas.openxmlformats.org/officeDocument/2006/relationships/customXml" Target="../ink/ink360.xml"/><Relationship Id="rId111" Type="http://schemas.openxmlformats.org/officeDocument/2006/relationships/image" Target="../media/image370.png"/><Relationship Id="rId132" Type="http://schemas.openxmlformats.org/officeDocument/2006/relationships/customXml" Target="../ink/ink382.xml"/><Relationship Id="rId153" Type="http://schemas.openxmlformats.org/officeDocument/2006/relationships/image" Target="../media/image391.png"/><Relationship Id="rId174" Type="http://schemas.openxmlformats.org/officeDocument/2006/relationships/customXml" Target="../ink/ink403.xml"/><Relationship Id="rId195" Type="http://schemas.openxmlformats.org/officeDocument/2006/relationships/image" Target="../media/image412.png"/><Relationship Id="rId209" Type="http://schemas.openxmlformats.org/officeDocument/2006/relationships/image" Target="../media/image419.png"/><Relationship Id="rId220" Type="http://schemas.openxmlformats.org/officeDocument/2006/relationships/customXml" Target="../ink/ink426.xml"/><Relationship Id="rId241" Type="http://schemas.openxmlformats.org/officeDocument/2006/relationships/image" Target="../media/image435.png"/><Relationship Id="rId15" Type="http://schemas.openxmlformats.org/officeDocument/2006/relationships/image" Target="../media/image322.png"/><Relationship Id="rId36" Type="http://schemas.openxmlformats.org/officeDocument/2006/relationships/customXml" Target="../ink/ink334.xml"/><Relationship Id="rId57" Type="http://schemas.openxmlformats.org/officeDocument/2006/relationships/image" Target="../media/image343.png"/><Relationship Id="rId262" Type="http://schemas.openxmlformats.org/officeDocument/2006/relationships/customXml" Target="../ink/ink447.xml"/><Relationship Id="rId78" Type="http://schemas.openxmlformats.org/officeDocument/2006/relationships/customXml" Target="../ink/ink355.xml"/><Relationship Id="rId99" Type="http://schemas.openxmlformats.org/officeDocument/2006/relationships/image" Target="../media/image364.png"/><Relationship Id="rId101" Type="http://schemas.openxmlformats.org/officeDocument/2006/relationships/image" Target="../media/image365.png"/><Relationship Id="rId122" Type="http://schemas.openxmlformats.org/officeDocument/2006/relationships/customXml" Target="../ink/ink377.xml"/><Relationship Id="rId143" Type="http://schemas.openxmlformats.org/officeDocument/2006/relationships/image" Target="../media/image386.png"/><Relationship Id="rId164" Type="http://schemas.openxmlformats.org/officeDocument/2006/relationships/customXml" Target="../ink/ink398.xml"/><Relationship Id="rId185" Type="http://schemas.openxmlformats.org/officeDocument/2006/relationships/image" Target="../media/image407.png"/><Relationship Id="rId9" Type="http://schemas.openxmlformats.org/officeDocument/2006/relationships/image" Target="../media/image319.png"/><Relationship Id="rId210" Type="http://schemas.openxmlformats.org/officeDocument/2006/relationships/customXml" Target="../ink/ink421.xml"/><Relationship Id="rId26" Type="http://schemas.openxmlformats.org/officeDocument/2006/relationships/customXml" Target="../ink/ink329.xml"/><Relationship Id="rId231" Type="http://schemas.openxmlformats.org/officeDocument/2006/relationships/image" Target="../media/image430.png"/><Relationship Id="rId252" Type="http://schemas.openxmlformats.org/officeDocument/2006/relationships/customXml" Target="../ink/ink442.xml"/><Relationship Id="rId47" Type="http://schemas.openxmlformats.org/officeDocument/2006/relationships/image" Target="../media/image338.png"/><Relationship Id="rId68" Type="http://schemas.openxmlformats.org/officeDocument/2006/relationships/customXml" Target="../ink/ink350.xml"/><Relationship Id="rId89" Type="http://schemas.openxmlformats.org/officeDocument/2006/relationships/image" Target="../media/image359.png"/><Relationship Id="rId112" Type="http://schemas.openxmlformats.org/officeDocument/2006/relationships/customXml" Target="../ink/ink372.xml"/><Relationship Id="rId133" Type="http://schemas.openxmlformats.org/officeDocument/2006/relationships/image" Target="../media/image381.png"/><Relationship Id="rId154" Type="http://schemas.openxmlformats.org/officeDocument/2006/relationships/customXml" Target="../ink/ink393.xml"/><Relationship Id="rId175" Type="http://schemas.openxmlformats.org/officeDocument/2006/relationships/image" Target="../media/image402.png"/><Relationship Id="rId196" Type="http://schemas.openxmlformats.org/officeDocument/2006/relationships/customXml" Target="../ink/ink414.xml"/><Relationship Id="rId200" Type="http://schemas.openxmlformats.org/officeDocument/2006/relationships/customXml" Target="../ink/ink416.xml"/><Relationship Id="rId16" Type="http://schemas.openxmlformats.org/officeDocument/2006/relationships/customXml" Target="../ink/ink324.xml"/><Relationship Id="rId221" Type="http://schemas.openxmlformats.org/officeDocument/2006/relationships/image" Target="../media/image425.png"/><Relationship Id="rId242" Type="http://schemas.openxmlformats.org/officeDocument/2006/relationships/customXml" Target="../ink/ink437.xml"/><Relationship Id="rId263" Type="http://schemas.openxmlformats.org/officeDocument/2006/relationships/image" Target="../media/image446.png"/><Relationship Id="rId37" Type="http://schemas.openxmlformats.org/officeDocument/2006/relationships/image" Target="../media/image333.png"/><Relationship Id="rId58" Type="http://schemas.openxmlformats.org/officeDocument/2006/relationships/customXml" Target="../ink/ink345.xml"/><Relationship Id="rId79" Type="http://schemas.openxmlformats.org/officeDocument/2006/relationships/image" Target="../media/image354.png"/><Relationship Id="rId102" Type="http://schemas.openxmlformats.org/officeDocument/2006/relationships/customXml" Target="../ink/ink367.xml"/><Relationship Id="rId123" Type="http://schemas.openxmlformats.org/officeDocument/2006/relationships/image" Target="../media/image376.png"/><Relationship Id="rId144" Type="http://schemas.openxmlformats.org/officeDocument/2006/relationships/customXml" Target="../ink/ink388.xml"/><Relationship Id="rId90" Type="http://schemas.openxmlformats.org/officeDocument/2006/relationships/customXml" Target="../ink/ink361.xml"/><Relationship Id="rId165" Type="http://schemas.openxmlformats.org/officeDocument/2006/relationships/image" Target="../media/image397.png"/><Relationship Id="rId186" Type="http://schemas.openxmlformats.org/officeDocument/2006/relationships/customXml" Target="../ink/ink409.xml"/><Relationship Id="rId211" Type="http://schemas.openxmlformats.org/officeDocument/2006/relationships/image" Target="../media/image420.png"/><Relationship Id="rId232" Type="http://schemas.openxmlformats.org/officeDocument/2006/relationships/customXml" Target="../ink/ink432.xml"/><Relationship Id="rId253" Type="http://schemas.openxmlformats.org/officeDocument/2006/relationships/image" Target="../media/image441.png"/><Relationship Id="rId27" Type="http://schemas.openxmlformats.org/officeDocument/2006/relationships/image" Target="../media/image328.png"/><Relationship Id="rId48" Type="http://schemas.openxmlformats.org/officeDocument/2006/relationships/customXml" Target="../ink/ink340.xml"/><Relationship Id="rId69" Type="http://schemas.openxmlformats.org/officeDocument/2006/relationships/image" Target="../media/image349.png"/><Relationship Id="rId113" Type="http://schemas.openxmlformats.org/officeDocument/2006/relationships/image" Target="../media/image371.png"/><Relationship Id="rId134" Type="http://schemas.openxmlformats.org/officeDocument/2006/relationships/customXml" Target="../ink/ink383.xml"/><Relationship Id="rId80" Type="http://schemas.openxmlformats.org/officeDocument/2006/relationships/customXml" Target="../ink/ink356.xml"/><Relationship Id="rId155" Type="http://schemas.openxmlformats.org/officeDocument/2006/relationships/image" Target="../media/image392.png"/><Relationship Id="rId176" Type="http://schemas.openxmlformats.org/officeDocument/2006/relationships/customXml" Target="../ink/ink404.xml"/><Relationship Id="rId197" Type="http://schemas.openxmlformats.org/officeDocument/2006/relationships/image" Target="../media/image413.png"/><Relationship Id="rId201" Type="http://schemas.openxmlformats.org/officeDocument/2006/relationships/image" Target="../media/image415.png"/><Relationship Id="rId222" Type="http://schemas.openxmlformats.org/officeDocument/2006/relationships/customXml" Target="../ink/ink427.xml"/><Relationship Id="rId243" Type="http://schemas.openxmlformats.org/officeDocument/2006/relationships/image" Target="../media/image436.png"/><Relationship Id="rId17" Type="http://schemas.openxmlformats.org/officeDocument/2006/relationships/image" Target="../media/image323.png"/><Relationship Id="rId38" Type="http://schemas.openxmlformats.org/officeDocument/2006/relationships/customXml" Target="../ink/ink335.xml"/><Relationship Id="rId59" Type="http://schemas.openxmlformats.org/officeDocument/2006/relationships/image" Target="../media/image344.png"/><Relationship Id="rId103" Type="http://schemas.openxmlformats.org/officeDocument/2006/relationships/image" Target="../media/image366.png"/><Relationship Id="rId124" Type="http://schemas.openxmlformats.org/officeDocument/2006/relationships/customXml" Target="../ink/ink378.xml"/><Relationship Id="rId70" Type="http://schemas.openxmlformats.org/officeDocument/2006/relationships/customXml" Target="../ink/ink351.xml"/><Relationship Id="rId91" Type="http://schemas.openxmlformats.org/officeDocument/2006/relationships/image" Target="../media/image360.png"/><Relationship Id="rId145" Type="http://schemas.openxmlformats.org/officeDocument/2006/relationships/image" Target="../media/image387.png"/><Relationship Id="rId166" Type="http://schemas.openxmlformats.org/officeDocument/2006/relationships/customXml" Target="../ink/ink399.xml"/><Relationship Id="rId187" Type="http://schemas.openxmlformats.org/officeDocument/2006/relationships/image" Target="../media/image408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422.xml"/><Relationship Id="rId233" Type="http://schemas.openxmlformats.org/officeDocument/2006/relationships/image" Target="../media/image431.png"/><Relationship Id="rId254" Type="http://schemas.openxmlformats.org/officeDocument/2006/relationships/customXml" Target="../ink/ink443.xml"/><Relationship Id="rId28" Type="http://schemas.openxmlformats.org/officeDocument/2006/relationships/customXml" Target="../ink/ink330.xml"/><Relationship Id="rId49" Type="http://schemas.openxmlformats.org/officeDocument/2006/relationships/image" Target="../media/image339.png"/><Relationship Id="rId114" Type="http://schemas.openxmlformats.org/officeDocument/2006/relationships/customXml" Target="../ink/ink373.xml"/><Relationship Id="rId60" Type="http://schemas.openxmlformats.org/officeDocument/2006/relationships/customXml" Target="../ink/ink346.xml"/><Relationship Id="rId81" Type="http://schemas.openxmlformats.org/officeDocument/2006/relationships/image" Target="../media/image355.png"/><Relationship Id="rId135" Type="http://schemas.openxmlformats.org/officeDocument/2006/relationships/image" Target="../media/image382.png"/><Relationship Id="rId156" Type="http://schemas.openxmlformats.org/officeDocument/2006/relationships/customXml" Target="../ink/ink394.xml"/><Relationship Id="rId177" Type="http://schemas.openxmlformats.org/officeDocument/2006/relationships/image" Target="../media/image403.png"/><Relationship Id="rId198" Type="http://schemas.openxmlformats.org/officeDocument/2006/relationships/customXml" Target="../ink/ink415.xml"/><Relationship Id="rId202" Type="http://schemas.openxmlformats.org/officeDocument/2006/relationships/customXml" Target="../ink/ink417.xml"/><Relationship Id="rId223" Type="http://schemas.openxmlformats.org/officeDocument/2006/relationships/image" Target="../media/image426.png"/><Relationship Id="rId244" Type="http://schemas.openxmlformats.org/officeDocument/2006/relationships/customXml" Target="../ink/ink438.xml"/><Relationship Id="rId18" Type="http://schemas.openxmlformats.org/officeDocument/2006/relationships/customXml" Target="../ink/ink325.xml"/><Relationship Id="rId39" Type="http://schemas.openxmlformats.org/officeDocument/2006/relationships/image" Target="../media/image334.png"/><Relationship Id="rId50" Type="http://schemas.openxmlformats.org/officeDocument/2006/relationships/customXml" Target="../ink/ink341.xml"/><Relationship Id="rId104" Type="http://schemas.openxmlformats.org/officeDocument/2006/relationships/customXml" Target="../ink/ink368.xml"/><Relationship Id="rId125" Type="http://schemas.openxmlformats.org/officeDocument/2006/relationships/image" Target="../media/image377.png"/><Relationship Id="rId146" Type="http://schemas.openxmlformats.org/officeDocument/2006/relationships/customXml" Target="../ink/ink389.xml"/><Relationship Id="rId167" Type="http://schemas.openxmlformats.org/officeDocument/2006/relationships/image" Target="../media/image398.png"/><Relationship Id="rId188" Type="http://schemas.openxmlformats.org/officeDocument/2006/relationships/customXml" Target="../ink/ink410.xml"/><Relationship Id="rId71" Type="http://schemas.openxmlformats.org/officeDocument/2006/relationships/image" Target="../media/image350.png"/><Relationship Id="rId92" Type="http://schemas.openxmlformats.org/officeDocument/2006/relationships/customXml" Target="../ink/ink362.xml"/><Relationship Id="rId213" Type="http://schemas.openxmlformats.org/officeDocument/2006/relationships/image" Target="../media/image421.png"/><Relationship Id="rId234" Type="http://schemas.openxmlformats.org/officeDocument/2006/relationships/customXml" Target="../ink/ink433.xml"/><Relationship Id="rId2" Type="http://schemas.openxmlformats.org/officeDocument/2006/relationships/customXml" Target="../ink/ink317.xml"/><Relationship Id="rId29" Type="http://schemas.openxmlformats.org/officeDocument/2006/relationships/image" Target="../media/image329.png"/><Relationship Id="rId255" Type="http://schemas.openxmlformats.org/officeDocument/2006/relationships/image" Target="../media/image442.png"/><Relationship Id="rId40" Type="http://schemas.openxmlformats.org/officeDocument/2006/relationships/customXml" Target="../ink/ink336.xml"/><Relationship Id="rId115" Type="http://schemas.openxmlformats.org/officeDocument/2006/relationships/image" Target="../media/image372.png"/><Relationship Id="rId136" Type="http://schemas.openxmlformats.org/officeDocument/2006/relationships/customXml" Target="../ink/ink384.xml"/><Relationship Id="rId157" Type="http://schemas.openxmlformats.org/officeDocument/2006/relationships/image" Target="../media/image393.png"/><Relationship Id="rId178" Type="http://schemas.openxmlformats.org/officeDocument/2006/relationships/customXml" Target="../ink/ink405.xml"/><Relationship Id="rId61" Type="http://schemas.openxmlformats.org/officeDocument/2006/relationships/image" Target="../media/image345.png"/><Relationship Id="rId82" Type="http://schemas.openxmlformats.org/officeDocument/2006/relationships/customXml" Target="../ink/ink357.xml"/><Relationship Id="rId199" Type="http://schemas.openxmlformats.org/officeDocument/2006/relationships/image" Target="../media/image414.png"/><Relationship Id="rId203" Type="http://schemas.openxmlformats.org/officeDocument/2006/relationships/image" Target="../media/image416.png"/><Relationship Id="rId19" Type="http://schemas.openxmlformats.org/officeDocument/2006/relationships/image" Target="../media/image324.png"/><Relationship Id="rId224" Type="http://schemas.openxmlformats.org/officeDocument/2006/relationships/customXml" Target="../ink/ink428.xml"/><Relationship Id="rId245" Type="http://schemas.openxmlformats.org/officeDocument/2006/relationships/image" Target="../media/image437.png"/><Relationship Id="rId30" Type="http://schemas.openxmlformats.org/officeDocument/2006/relationships/customXml" Target="../ink/ink331.xml"/><Relationship Id="rId105" Type="http://schemas.openxmlformats.org/officeDocument/2006/relationships/image" Target="../media/image367.png"/><Relationship Id="rId126" Type="http://schemas.openxmlformats.org/officeDocument/2006/relationships/customXml" Target="../ink/ink379.xml"/><Relationship Id="rId147" Type="http://schemas.openxmlformats.org/officeDocument/2006/relationships/image" Target="../media/image388.png"/><Relationship Id="rId168" Type="http://schemas.openxmlformats.org/officeDocument/2006/relationships/customXml" Target="../ink/ink400.xml"/><Relationship Id="rId51" Type="http://schemas.openxmlformats.org/officeDocument/2006/relationships/image" Target="../media/image340.png"/><Relationship Id="rId72" Type="http://schemas.openxmlformats.org/officeDocument/2006/relationships/customXml" Target="../ink/ink352.xml"/><Relationship Id="rId93" Type="http://schemas.openxmlformats.org/officeDocument/2006/relationships/image" Target="../media/image361.png"/><Relationship Id="rId189" Type="http://schemas.openxmlformats.org/officeDocument/2006/relationships/image" Target="../media/image409.png"/><Relationship Id="rId3" Type="http://schemas.openxmlformats.org/officeDocument/2006/relationships/image" Target="../media/image316.png"/><Relationship Id="rId214" Type="http://schemas.openxmlformats.org/officeDocument/2006/relationships/customXml" Target="../ink/ink423.xml"/><Relationship Id="rId235" Type="http://schemas.openxmlformats.org/officeDocument/2006/relationships/image" Target="../media/image432.png"/><Relationship Id="rId256" Type="http://schemas.openxmlformats.org/officeDocument/2006/relationships/customXml" Target="../ink/ink444.xml"/><Relationship Id="rId116" Type="http://schemas.openxmlformats.org/officeDocument/2006/relationships/customXml" Target="../ink/ink374.xml"/><Relationship Id="rId137" Type="http://schemas.openxmlformats.org/officeDocument/2006/relationships/image" Target="../media/image383.png"/><Relationship Id="rId158" Type="http://schemas.openxmlformats.org/officeDocument/2006/relationships/customXml" Target="../ink/ink395.xml"/><Relationship Id="rId20" Type="http://schemas.openxmlformats.org/officeDocument/2006/relationships/customXml" Target="../ink/ink326.xml"/><Relationship Id="rId41" Type="http://schemas.openxmlformats.org/officeDocument/2006/relationships/image" Target="../media/image335.png"/><Relationship Id="rId62" Type="http://schemas.openxmlformats.org/officeDocument/2006/relationships/customXml" Target="../ink/ink347.xml"/><Relationship Id="rId83" Type="http://schemas.openxmlformats.org/officeDocument/2006/relationships/image" Target="../media/image356.png"/><Relationship Id="rId179" Type="http://schemas.openxmlformats.org/officeDocument/2006/relationships/image" Target="../media/image404.png"/><Relationship Id="rId190" Type="http://schemas.openxmlformats.org/officeDocument/2006/relationships/customXml" Target="../ink/ink411.xml"/><Relationship Id="rId204" Type="http://schemas.openxmlformats.org/officeDocument/2006/relationships/customXml" Target="../ink/ink418.xml"/><Relationship Id="rId225" Type="http://schemas.openxmlformats.org/officeDocument/2006/relationships/image" Target="../media/image427.png"/><Relationship Id="rId246" Type="http://schemas.openxmlformats.org/officeDocument/2006/relationships/customXml" Target="../ink/ink439.xml"/><Relationship Id="rId106" Type="http://schemas.openxmlformats.org/officeDocument/2006/relationships/customXml" Target="../ink/ink369.xml"/><Relationship Id="rId127" Type="http://schemas.openxmlformats.org/officeDocument/2006/relationships/image" Target="../media/image378.png"/><Relationship Id="rId10" Type="http://schemas.openxmlformats.org/officeDocument/2006/relationships/customXml" Target="../ink/ink321.xml"/><Relationship Id="rId31" Type="http://schemas.openxmlformats.org/officeDocument/2006/relationships/image" Target="../media/image330.png"/><Relationship Id="rId52" Type="http://schemas.openxmlformats.org/officeDocument/2006/relationships/customXml" Target="../ink/ink342.xml"/><Relationship Id="rId73" Type="http://schemas.openxmlformats.org/officeDocument/2006/relationships/image" Target="../media/image351.png"/><Relationship Id="rId94" Type="http://schemas.openxmlformats.org/officeDocument/2006/relationships/customXml" Target="../ink/ink363.xml"/><Relationship Id="rId148" Type="http://schemas.openxmlformats.org/officeDocument/2006/relationships/customXml" Target="../ink/ink390.xml"/><Relationship Id="rId169" Type="http://schemas.openxmlformats.org/officeDocument/2006/relationships/image" Target="../media/image399.png"/><Relationship Id="rId4" Type="http://schemas.openxmlformats.org/officeDocument/2006/relationships/customXml" Target="../ink/ink318.xml"/><Relationship Id="rId180" Type="http://schemas.openxmlformats.org/officeDocument/2006/relationships/customXml" Target="../ink/ink406.xml"/><Relationship Id="rId215" Type="http://schemas.openxmlformats.org/officeDocument/2006/relationships/image" Target="../media/image422.png"/><Relationship Id="rId236" Type="http://schemas.openxmlformats.org/officeDocument/2006/relationships/customXml" Target="../ink/ink434.xml"/><Relationship Id="rId257" Type="http://schemas.openxmlformats.org/officeDocument/2006/relationships/image" Target="../media/image443.png"/><Relationship Id="rId42" Type="http://schemas.openxmlformats.org/officeDocument/2006/relationships/customXml" Target="../ink/ink337.xml"/><Relationship Id="rId84" Type="http://schemas.openxmlformats.org/officeDocument/2006/relationships/customXml" Target="../ink/ink358.xml"/><Relationship Id="rId138" Type="http://schemas.openxmlformats.org/officeDocument/2006/relationships/customXml" Target="../ink/ink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Recurrence Relation Solving : Master’s Theorem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Priya Bhatia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Master’s Theorem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Easiest Method or Direct Method to find out the recurrence relation but can be worked only for the recurrences that can be transformed or like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	T(n) = a T(n/b) + f(n), where a &gt;= 1 or b &gt;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Here, f(n) is some positive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FE929F-F22D-498C-8063-DA92881A8DA4}"/>
                  </a:ext>
                </a:extLst>
              </p14:cNvPr>
              <p14:cNvContentPartPr/>
              <p14:nvPr/>
            </p14:nvContentPartPr>
            <p14:xfrm>
              <a:off x="836100" y="1539660"/>
              <a:ext cx="502200" cy="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FE929F-F22D-498C-8063-DA92881A8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100" y="1531020"/>
                <a:ext cx="519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256B50-6467-413B-B484-C9707932677F}"/>
                  </a:ext>
                </a:extLst>
              </p14:cNvPr>
              <p14:cNvContentPartPr/>
              <p14:nvPr/>
            </p14:nvContentPartPr>
            <p14:xfrm>
              <a:off x="2528460" y="1564140"/>
              <a:ext cx="653040" cy="1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256B50-6467-413B-B484-C970793267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820" y="1555500"/>
                <a:ext cx="670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F87D67-33F5-434C-B2B3-1365B5059790}"/>
                  </a:ext>
                </a:extLst>
              </p14:cNvPr>
              <p14:cNvContentPartPr/>
              <p14:nvPr/>
            </p14:nvContentPartPr>
            <p14:xfrm>
              <a:off x="3056940" y="538140"/>
              <a:ext cx="455760" cy="18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F87D67-33F5-434C-B2B3-1365B50597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7940" y="529500"/>
                <a:ext cx="4734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B7D85E3-AE1C-4178-8FF1-D2A7915A6866}"/>
              </a:ext>
            </a:extLst>
          </p:cNvPr>
          <p:cNvGrpSpPr/>
          <p:nvPr/>
        </p:nvGrpSpPr>
        <p:grpSpPr>
          <a:xfrm>
            <a:off x="3162780" y="2518860"/>
            <a:ext cx="1860480" cy="122400"/>
            <a:chOff x="3162780" y="2518860"/>
            <a:chExt cx="186048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1F65B4-2A0A-4634-ADAD-5AEC8A2AD97C}"/>
                    </a:ext>
                  </a:extLst>
                </p14:cNvPr>
                <p14:cNvContentPartPr/>
                <p14:nvPr/>
              </p14:nvContentPartPr>
              <p14:xfrm>
                <a:off x="3162780" y="2518860"/>
                <a:ext cx="324360" cy="3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1F65B4-2A0A-4634-ADAD-5AEC8A2AD9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3780" y="2509860"/>
                  <a:ext cx="342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92EFB4-5A3D-420C-BCCE-FA7F4FF2873D}"/>
                    </a:ext>
                  </a:extLst>
                </p14:cNvPr>
                <p14:cNvContentPartPr/>
                <p14:nvPr/>
              </p14:nvContentPartPr>
              <p14:xfrm>
                <a:off x="3831660" y="2524260"/>
                <a:ext cx="1116720" cy="5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92EFB4-5A3D-420C-BCCE-FA7F4FF287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23020" y="2515260"/>
                  <a:ext cx="113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547659-D3BE-43F5-8D7A-377F651BC8B4}"/>
                    </a:ext>
                  </a:extLst>
                </p14:cNvPr>
                <p14:cNvContentPartPr/>
                <p14:nvPr/>
              </p14:nvContentPartPr>
              <p14:xfrm>
                <a:off x="3826260" y="2544780"/>
                <a:ext cx="1197000" cy="2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547659-D3BE-43F5-8D7A-377F651BC8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7260" y="2535780"/>
                  <a:ext cx="121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0575B9-2EAB-42E2-B95F-2511B7C7C1DB}"/>
                    </a:ext>
                  </a:extLst>
                </p14:cNvPr>
                <p14:cNvContentPartPr/>
                <p14:nvPr/>
              </p14:nvContentPartPr>
              <p14:xfrm>
                <a:off x="3885660" y="2577540"/>
                <a:ext cx="1010160" cy="6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0575B9-2EAB-42E2-B95F-2511B7C7C1D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76660" y="2568900"/>
                  <a:ext cx="10278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29673-F14D-4CCB-86A5-40BBD95C258B}"/>
              </a:ext>
            </a:extLst>
          </p:cNvPr>
          <p:cNvGrpSpPr/>
          <p:nvPr/>
        </p:nvGrpSpPr>
        <p:grpSpPr>
          <a:xfrm>
            <a:off x="3573180" y="3440460"/>
            <a:ext cx="2986560" cy="803160"/>
            <a:chOff x="3573180" y="3440460"/>
            <a:chExt cx="2986560" cy="8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A5FE9F-59A9-4942-933F-0D3C4F08361A}"/>
                    </a:ext>
                  </a:extLst>
                </p14:cNvPr>
                <p14:cNvContentPartPr/>
                <p14:nvPr/>
              </p14:nvContentPartPr>
              <p14:xfrm>
                <a:off x="3573180" y="3637020"/>
                <a:ext cx="360000" cy="23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A5FE9F-59A9-4942-933F-0D3C4F0836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64540" y="3628020"/>
                  <a:ext cx="377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81B013-1E30-4AC8-A086-B9A6A15DFF6D}"/>
                    </a:ext>
                  </a:extLst>
                </p14:cNvPr>
                <p14:cNvContentPartPr/>
                <p14:nvPr/>
              </p14:nvContentPartPr>
              <p14:xfrm>
                <a:off x="4016340" y="3631620"/>
                <a:ext cx="135720" cy="23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81B013-1E30-4AC8-A086-B9A6A15DFF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340" y="3622620"/>
                  <a:ext cx="153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887C23-1149-45D7-80A4-36CFE6EFBEE1}"/>
                    </a:ext>
                  </a:extLst>
                </p14:cNvPr>
                <p14:cNvContentPartPr/>
                <p14:nvPr/>
              </p14:nvContentPartPr>
              <p14:xfrm>
                <a:off x="4328460" y="3521100"/>
                <a:ext cx="195840" cy="69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887C23-1149-45D7-80A4-36CFE6EFBE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19460" y="3512100"/>
                  <a:ext cx="2134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71CD07-FE5D-4436-B7F1-BEEAD454ADF2}"/>
                    </a:ext>
                  </a:extLst>
                </p14:cNvPr>
                <p14:cNvContentPartPr/>
                <p14:nvPr/>
              </p14:nvContentPartPr>
              <p14:xfrm>
                <a:off x="4496940" y="3616860"/>
                <a:ext cx="186840" cy="216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71CD07-FE5D-4436-B7F1-BEEAD454AD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87940" y="3608220"/>
                  <a:ext cx="204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8F89A2-8600-4FD9-8562-3D0FEFA893BC}"/>
                    </a:ext>
                  </a:extLst>
                </p14:cNvPr>
                <p14:cNvContentPartPr/>
                <p14:nvPr/>
              </p14:nvContentPartPr>
              <p14:xfrm>
                <a:off x="4458420" y="3919260"/>
                <a:ext cx="29772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8F89A2-8600-4FD9-8562-3D0FEFA893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49420" y="3910620"/>
                  <a:ext cx="315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40D1A8-D05A-4DE2-B6E3-BA337F53719C}"/>
                    </a:ext>
                  </a:extLst>
                </p14:cNvPr>
                <p14:cNvContentPartPr/>
                <p14:nvPr/>
              </p14:nvContentPartPr>
              <p14:xfrm>
                <a:off x="4534380" y="4013220"/>
                <a:ext cx="138240" cy="14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40D1A8-D05A-4DE2-B6E3-BA337F5371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25380" y="4004220"/>
                  <a:ext cx="155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65B3E0-8BB5-495E-A5DC-4792FBBB2175}"/>
                    </a:ext>
                  </a:extLst>
                </p14:cNvPr>
                <p14:cNvContentPartPr/>
                <p14:nvPr/>
              </p14:nvContentPartPr>
              <p14:xfrm>
                <a:off x="4858740" y="3440460"/>
                <a:ext cx="321840" cy="80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65B3E0-8BB5-495E-A5DC-4792FBBB21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49740" y="3431460"/>
                  <a:ext cx="3394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1E95EB-5814-4B3C-8406-19E1B32C1709}"/>
                    </a:ext>
                  </a:extLst>
                </p14:cNvPr>
                <p14:cNvContentPartPr/>
                <p14:nvPr/>
              </p14:nvContentPartPr>
              <p14:xfrm>
                <a:off x="5244660" y="3739980"/>
                <a:ext cx="212760" cy="3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1E95EB-5814-4B3C-8406-19E1B32C17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36020" y="3731340"/>
                  <a:ext cx="23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FEAD92-81AC-4BCC-B35F-2B0932E690E9}"/>
                    </a:ext>
                  </a:extLst>
                </p14:cNvPr>
                <p14:cNvContentPartPr/>
                <p14:nvPr/>
              </p14:nvContentPartPr>
              <p14:xfrm>
                <a:off x="5376420" y="3659700"/>
                <a:ext cx="39960" cy="27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FEAD92-81AC-4BCC-B35F-2B0932E690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67780" y="3651060"/>
                  <a:ext cx="57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1ED540-64A9-4487-8F60-44B9A4440399}"/>
                    </a:ext>
                  </a:extLst>
                </p14:cNvPr>
                <p14:cNvContentPartPr/>
                <p14:nvPr/>
              </p14:nvContentPartPr>
              <p14:xfrm>
                <a:off x="5791140" y="3486540"/>
                <a:ext cx="139320" cy="37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1ED540-64A9-4487-8F60-44B9A44403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82140" y="3477540"/>
                  <a:ext cx="156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C49ED5-017A-4BFD-8C95-4BC407AF8229}"/>
                    </a:ext>
                  </a:extLst>
                </p14:cNvPr>
                <p14:cNvContentPartPr/>
                <p14:nvPr/>
              </p14:nvContentPartPr>
              <p14:xfrm>
                <a:off x="5762340" y="3684540"/>
                <a:ext cx="214920" cy="3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C49ED5-017A-4BFD-8C95-4BC407AF82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53700" y="3675900"/>
                  <a:ext cx="232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DA2D27-0915-4353-A787-FEB38C391A6C}"/>
                    </a:ext>
                  </a:extLst>
                </p14:cNvPr>
                <p14:cNvContentPartPr/>
                <p14:nvPr/>
              </p14:nvContentPartPr>
              <p14:xfrm>
                <a:off x="6022980" y="3545940"/>
                <a:ext cx="92880" cy="304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DA2D27-0915-4353-A787-FEB38C391A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14340" y="3537300"/>
                  <a:ext cx="110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2190C2-0853-4D3A-9153-E55E4EE2351F}"/>
                    </a:ext>
                  </a:extLst>
                </p14:cNvPr>
                <p14:cNvContentPartPr/>
                <p14:nvPr/>
              </p14:nvContentPartPr>
              <p14:xfrm>
                <a:off x="6186780" y="3512100"/>
                <a:ext cx="372960" cy="417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2190C2-0853-4D3A-9153-E55E4EE235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78140" y="3503460"/>
                  <a:ext cx="39060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90C692-ADA5-4416-8596-2220E22F6590}"/>
              </a:ext>
            </a:extLst>
          </p:cNvPr>
          <p:cNvGrpSpPr/>
          <p:nvPr/>
        </p:nvGrpSpPr>
        <p:grpSpPr>
          <a:xfrm>
            <a:off x="2259180" y="3594540"/>
            <a:ext cx="996480" cy="472320"/>
            <a:chOff x="2259180" y="3594540"/>
            <a:chExt cx="99648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D63366-E03A-4BB1-9708-C454F997EF88}"/>
                    </a:ext>
                  </a:extLst>
                </p14:cNvPr>
                <p14:cNvContentPartPr/>
                <p14:nvPr/>
              </p14:nvContentPartPr>
              <p14:xfrm>
                <a:off x="3126420" y="3717660"/>
                <a:ext cx="12276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D63366-E03A-4BB1-9708-C454F997EF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17420" y="3708660"/>
                  <a:ext cx="140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058106-7DE9-4B5E-80E7-51E1D79563EA}"/>
                    </a:ext>
                  </a:extLst>
                </p14:cNvPr>
                <p14:cNvContentPartPr/>
                <p14:nvPr/>
              </p14:nvContentPartPr>
              <p14:xfrm>
                <a:off x="3108060" y="3789300"/>
                <a:ext cx="147600" cy="1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058106-7DE9-4B5E-80E7-51E1D79563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99060" y="3780660"/>
                  <a:ext cx="16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ED3BDB-FE73-4FD3-8F7E-543081ECAB3A}"/>
                    </a:ext>
                  </a:extLst>
                </p14:cNvPr>
                <p14:cNvContentPartPr/>
                <p14:nvPr/>
              </p14:nvContentPartPr>
              <p14:xfrm>
                <a:off x="2259180" y="3698940"/>
                <a:ext cx="110160" cy="24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ED3BDB-FE73-4FD3-8F7E-543081ECAB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50180" y="3690300"/>
                  <a:ext cx="127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DE6CC7-D86F-475F-9AFE-D34EDEAD30D1}"/>
                    </a:ext>
                  </a:extLst>
                </p14:cNvPr>
                <p14:cNvContentPartPr/>
                <p14:nvPr/>
              </p14:nvContentPartPr>
              <p14:xfrm>
                <a:off x="2475540" y="3640620"/>
                <a:ext cx="65880" cy="34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DE6CC7-D86F-475F-9AFE-D34EDEAD30D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66900" y="3631620"/>
                  <a:ext cx="83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B850FB-E934-4191-8FB3-3734741B89A3}"/>
                    </a:ext>
                  </a:extLst>
                </p14:cNvPr>
                <p14:cNvContentPartPr/>
                <p14:nvPr/>
              </p14:nvContentPartPr>
              <p14:xfrm>
                <a:off x="2566980" y="3765180"/>
                <a:ext cx="18072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B850FB-E934-4191-8FB3-3734741B89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57980" y="3756540"/>
                  <a:ext cx="198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287103-EE0C-4324-AA68-13EE45FF2708}"/>
                    </a:ext>
                  </a:extLst>
                </p14:cNvPr>
                <p14:cNvContentPartPr/>
                <p14:nvPr/>
              </p14:nvContentPartPr>
              <p14:xfrm>
                <a:off x="2861460" y="3594540"/>
                <a:ext cx="66600" cy="47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287103-EE0C-4324-AA68-13EE45FF27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2820" y="3585900"/>
                  <a:ext cx="842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BBB0A4-7DDA-45F0-8B59-45CCB1A875F6}"/>
              </a:ext>
            </a:extLst>
          </p:cNvPr>
          <p:cNvGrpSpPr/>
          <p:nvPr/>
        </p:nvGrpSpPr>
        <p:grpSpPr>
          <a:xfrm>
            <a:off x="5909940" y="2493300"/>
            <a:ext cx="1280160" cy="83880"/>
            <a:chOff x="5909940" y="2493300"/>
            <a:chExt cx="128016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75EC23-DE7F-4231-98E9-FE3A96855687}"/>
                    </a:ext>
                  </a:extLst>
                </p14:cNvPr>
                <p14:cNvContentPartPr/>
                <p14:nvPr/>
              </p14:nvContentPartPr>
              <p14:xfrm>
                <a:off x="5909940" y="2493300"/>
                <a:ext cx="466920" cy="1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75EC23-DE7F-4231-98E9-FE3A9685568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00940" y="2484660"/>
                  <a:ext cx="48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FD67CB-4CB7-48AF-8E9B-E25655CC0400}"/>
                    </a:ext>
                  </a:extLst>
                </p14:cNvPr>
                <p14:cNvContentPartPr/>
                <p14:nvPr/>
              </p14:nvContentPartPr>
              <p14:xfrm>
                <a:off x="6735420" y="2563860"/>
                <a:ext cx="454680" cy="1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FD67CB-4CB7-48AF-8E9B-E25655CC04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26780" y="2554860"/>
                  <a:ext cx="472320" cy="3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D08A-29F7-46F5-AB17-0D9D193A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Three Cases of Master’s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BBC5-C760-4E1A-A8AB-78E2502A6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There are following three </a:t>
            </a:r>
            <a:r>
              <a:rPr lang="en-IN" b="0" i="0">
                <a:solidFill>
                  <a:srgbClr val="40424E"/>
                </a:solidFill>
                <a:effectLst/>
                <a:latin typeface="urw-din"/>
              </a:rPr>
              <a:t>cases:</a:t>
            </a:r>
            <a:br>
              <a:rPr lang="en-IN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1.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 If f(n)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) where c &lt; Log</a:t>
            </a:r>
            <a:r>
              <a:rPr lang="en-IN" b="0" i="0" baseline="-2500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a then T(n)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Log</a:t>
            </a:r>
            <a:r>
              <a:rPr lang="en-IN" b="0" i="0" baseline="-2500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)</a:t>
            </a:r>
          </a:p>
          <a:p>
            <a:pPr marL="114300" indent="0" algn="l" fontAlgn="base">
              <a:buNone/>
            </a:pPr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2.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 If f(n)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) where c = Log</a:t>
            </a:r>
            <a:r>
              <a:rPr lang="en-IN" b="0" i="0" baseline="-2500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a then T(n)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Log n)</a:t>
            </a:r>
          </a:p>
          <a:p>
            <a:pPr marL="114300" indent="0" algn="l" fontAlgn="base">
              <a:buNone/>
            </a:pPr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3.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If f(n)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</a:t>
            </a:r>
            <a:r>
              <a:rPr lang="en-IN" b="0" i="0" baseline="3000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) where c &gt; Log</a:t>
            </a:r>
            <a:r>
              <a:rPr lang="en-IN" b="0" i="0" baseline="-2500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a then T(n) = </a:t>
            </a:r>
            <a:r>
              <a:rPr lang="el-GR" b="0" i="0" dirty="0">
                <a:solidFill>
                  <a:srgbClr val="40424E"/>
                </a:solidFill>
                <a:effectLst/>
                <a:latin typeface="urw-din"/>
              </a:rPr>
              <a:t>Θ(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f(n))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ECDB80-0DAA-44A1-9CF2-DCF373F98FC5}"/>
              </a:ext>
            </a:extLst>
          </p:cNvPr>
          <p:cNvGrpSpPr/>
          <p:nvPr/>
        </p:nvGrpSpPr>
        <p:grpSpPr>
          <a:xfrm>
            <a:off x="2955420" y="1830900"/>
            <a:ext cx="511200" cy="32400"/>
            <a:chOff x="2955420" y="1830900"/>
            <a:chExt cx="51120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773520-E468-46BE-98AC-3D4C113008D1}"/>
                    </a:ext>
                  </a:extLst>
                </p14:cNvPr>
                <p14:cNvContentPartPr/>
                <p14:nvPr/>
              </p14:nvContentPartPr>
              <p14:xfrm>
                <a:off x="3036780" y="186294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773520-E468-46BE-98AC-3D4C113008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8140" y="1854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17AF57-A37C-49E6-BE2E-B4D268151803}"/>
                    </a:ext>
                  </a:extLst>
                </p14:cNvPr>
                <p14:cNvContentPartPr/>
                <p14:nvPr/>
              </p14:nvContentPartPr>
              <p14:xfrm>
                <a:off x="3036780" y="186294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17AF57-A37C-49E6-BE2E-B4D268151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8140" y="1854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A8BB33-887F-4F0C-83DE-961D0B35CBE1}"/>
                    </a:ext>
                  </a:extLst>
                </p14:cNvPr>
                <p14:cNvContentPartPr/>
                <p14:nvPr/>
              </p14:nvContentPartPr>
              <p14:xfrm>
                <a:off x="2955420" y="1830900"/>
                <a:ext cx="511200" cy="32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A8BB33-887F-4F0C-83DE-961D0B35C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6780" y="1822260"/>
                  <a:ext cx="5288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82A54D-1F37-4B86-A53B-0A1020011E3D}"/>
                  </a:ext>
                </a:extLst>
              </p14:cNvPr>
              <p14:cNvContentPartPr/>
              <p14:nvPr/>
            </p14:nvContentPartPr>
            <p14:xfrm>
              <a:off x="2995380" y="2224740"/>
              <a:ext cx="53856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82A54D-1F37-4B86-A53B-0A1020011E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6740" y="2215740"/>
                <a:ext cx="556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2095ED-39D8-4F6A-89A6-FC50772CC910}"/>
                  </a:ext>
                </a:extLst>
              </p14:cNvPr>
              <p14:cNvContentPartPr/>
              <p14:nvPr/>
            </p14:nvContentPartPr>
            <p14:xfrm>
              <a:off x="3004380" y="2517060"/>
              <a:ext cx="441000" cy="1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2095ED-39D8-4F6A-89A6-FC50772CC9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5380" y="2508060"/>
                <a:ext cx="4586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345BE24-D8C7-408F-8C52-5E7DF8F596D6}"/>
              </a:ext>
            </a:extLst>
          </p:cNvPr>
          <p:cNvGrpSpPr/>
          <p:nvPr/>
        </p:nvGrpSpPr>
        <p:grpSpPr>
          <a:xfrm>
            <a:off x="562140" y="2936100"/>
            <a:ext cx="432360" cy="394200"/>
            <a:chOff x="562140" y="2936100"/>
            <a:chExt cx="43236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E2CBE3-4A54-49CE-94E3-13FF03057AA7}"/>
                    </a:ext>
                  </a:extLst>
                </p14:cNvPr>
                <p14:cNvContentPartPr/>
                <p14:nvPr/>
              </p14:nvContentPartPr>
              <p14:xfrm>
                <a:off x="761580" y="3058140"/>
                <a:ext cx="20520" cy="16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E2CBE3-4A54-49CE-94E3-13FF03057A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580" y="3049140"/>
                  <a:ext cx="38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FBD967-B75A-460D-9B85-2AA3E70AF5B9}"/>
                    </a:ext>
                  </a:extLst>
                </p14:cNvPr>
                <p14:cNvContentPartPr/>
                <p14:nvPr/>
              </p14:nvContentPartPr>
              <p14:xfrm>
                <a:off x="562140" y="2936100"/>
                <a:ext cx="432360" cy="39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FBD967-B75A-460D-9B85-2AA3E70AF5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3500" y="2927460"/>
                  <a:ext cx="45000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38861C-2A52-4C85-9610-E9EAC2A10528}"/>
              </a:ext>
            </a:extLst>
          </p:cNvPr>
          <p:cNvGrpSpPr/>
          <p:nvPr/>
        </p:nvGrpSpPr>
        <p:grpSpPr>
          <a:xfrm>
            <a:off x="1384020" y="2957700"/>
            <a:ext cx="976680" cy="404280"/>
            <a:chOff x="1384020" y="2957700"/>
            <a:chExt cx="9766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8B8809-1676-4CD5-9F65-E19B17675044}"/>
                    </a:ext>
                  </a:extLst>
                </p14:cNvPr>
                <p14:cNvContentPartPr/>
                <p14:nvPr/>
              </p14:nvContentPartPr>
              <p14:xfrm>
                <a:off x="1384020" y="2971020"/>
                <a:ext cx="41760" cy="21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8B8809-1676-4CD5-9F65-E19B176750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80" y="2962020"/>
                  <a:ext cx="59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FB3328-98C0-493E-A55E-3DB35063BB4C}"/>
                    </a:ext>
                  </a:extLst>
                </p14:cNvPr>
                <p14:cNvContentPartPr/>
                <p14:nvPr/>
              </p14:nvContentPartPr>
              <p14:xfrm>
                <a:off x="1517220" y="3018540"/>
                <a:ext cx="169560" cy="14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FB3328-98C0-493E-A55E-3DB35063BB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08580" y="3009540"/>
                  <a:ext cx="18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F7B354-743D-45DC-AC79-24CA8CBF7DB5}"/>
                    </a:ext>
                  </a:extLst>
                </p14:cNvPr>
                <p14:cNvContentPartPr/>
                <p14:nvPr/>
              </p14:nvContentPartPr>
              <p14:xfrm>
                <a:off x="1786860" y="2974980"/>
                <a:ext cx="136800" cy="38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F7B354-743D-45DC-AC79-24CA8CBF7D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77860" y="2966340"/>
                  <a:ext cx="15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9B3494-5388-4375-B356-714287446F73}"/>
                    </a:ext>
                  </a:extLst>
                </p14:cNvPr>
                <p14:cNvContentPartPr/>
                <p14:nvPr/>
              </p14:nvContentPartPr>
              <p14:xfrm>
                <a:off x="2116980" y="2957700"/>
                <a:ext cx="243720" cy="14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9B3494-5388-4375-B356-714287446F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07980" y="2949060"/>
                  <a:ext cx="261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119722-FD48-4B61-AAD8-9188BFBC31B5}"/>
                    </a:ext>
                  </a:extLst>
                </p14:cNvPr>
                <p14:cNvContentPartPr/>
                <p14:nvPr/>
              </p14:nvContentPartPr>
              <p14:xfrm>
                <a:off x="2072700" y="3147780"/>
                <a:ext cx="178200" cy="21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119722-FD48-4B61-AAD8-9188BFBC31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64060" y="3138780"/>
                  <a:ext cx="19584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AB2B1C-E098-4859-A652-735459A0621B}"/>
                  </a:ext>
                </a:extLst>
              </p14:cNvPr>
              <p14:cNvContentPartPr/>
              <p14:nvPr/>
            </p14:nvContentPartPr>
            <p14:xfrm>
              <a:off x="2625660" y="1842420"/>
              <a:ext cx="155160" cy="2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AB2B1C-E098-4859-A652-735459A062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7020" y="1833420"/>
                <a:ext cx="172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48DD89-A332-49DF-BD4E-1BB93582ABCE}"/>
                  </a:ext>
                </a:extLst>
              </p14:cNvPr>
              <p14:cNvContentPartPr/>
              <p14:nvPr/>
            </p14:nvContentPartPr>
            <p14:xfrm>
              <a:off x="5080140" y="2193060"/>
              <a:ext cx="408600" cy="2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48DD89-A332-49DF-BD4E-1BB93582AB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71140" y="2184420"/>
                <a:ext cx="4262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7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T(n) = 2T(n/2) + nlogn</a:t>
            </a:r>
            <a:endParaRPr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5FF49D-6498-425F-AFFD-88464B155787}"/>
              </a:ext>
            </a:extLst>
          </p:cNvPr>
          <p:cNvGrpSpPr/>
          <p:nvPr/>
        </p:nvGrpSpPr>
        <p:grpSpPr>
          <a:xfrm>
            <a:off x="3807900" y="200820"/>
            <a:ext cx="648720" cy="258480"/>
            <a:chOff x="3807900" y="200820"/>
            <a:chExt cx="64872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EBF5DA-21F3-46FA-9EF9-FD48EDC08BAE}"/>
                    </a:ext>
                  </a:extLst>
                </p14:cNvPr>
                <p14:cNvContentPartPr/>
                <p14:nvPr/>
              </p14:nvContentPartPr>
              <p14:xfrm>
                <a:off x="3807900" y="217380"/>
                <a:ext cx="109800" cy="14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EBF5DA-21F3-46FA-9EF9-FD48EDC08B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8900" y="208740"/>
                  <a:ext cx="127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3FC078-4DE5-4E16-B2EB-141D394BE698}"/>
                    </a:ext>
                  </a:extLst>
                </p14:cNvPr>
                <p14:cNvContentPartPr/>
                <p14:nvPr/>
              </p14:nvContentPartPr>
              <p14:xfrm>
                <a:off x="3852900" y="231420"/>
                <a:ext cx="360" cy="13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3FC078-4DE5-4E16-B2EB-141D394BE6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44260" y="222780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1EA8DE-CE58-4876-949F-3EF02EC9C174}"/>
                    </a:ext>
                  </a:extLst>
                </p14:cNvPr>
                <p14:cNvContentPartPr/>
                <p14:nvPr/>
              </p14:nvContentPartPr>
              <p14:xfrm>
                <a:off x="4005180" y="200820"/>
                <a:ext cx="90720" cy="19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1EA8DE-CE58-4876-949F-3EF02EC9C1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96540" y="192180"/>
                  <a:ext cx="108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805790-E9CC-45B5-B140-7CB22A142F4E}"/>
                    </a:ext>
                  </a:extLst>
                </p14:cNvPr>
                <p14:cNvContentPartPr/>
                <p14:nvPr/>
              </p14:nvContentPartPr>
              <p14:xfrm>
                <a:off x="4136940" y="236100"/>
                <a:ext cx="124920" cy="17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805790-E9CC-45B5-B140-7CB22A142F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7940" y="227100"/>
                  <a:ext cx="14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D4D762-BFCE-42B2-8489-B6C832847757}"/>
                    </a:ext>
                  </a:extLst>
                </p14:cNvPr>
                <p14:cNvContentPartPr/>
                <p14:nvPr/>
              </p14:nvContentPartPr>
              <p14:xfrm>
                <a:off x="4398660" y="209460"/>
                <a:ext cx="57960" cy="24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D4D762-BFCE-42B2-8489-B6C8328477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90020" y="200820"/>
                  <a:ext cx="756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09E648-7F7B-4285-9D35-BF431E5A5EC0}"/>
              </a:ext>
            </a:extLst>
          </p:cNvPr>
          <p:cNvGrpSpPr/>
          <p:nvPr/>
        </p:nvGrpSpPr>
        <p:grpSpPr>
          <a:xfrm>
            <a:off x="4654620" y="322860"/>
            <a:ext cx="151560" cy="81720"/>
            <a:chOff x="4654620" y="322860"/>
            <a:chExt cx="15156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310E55-6044-42EE-958F-AFE34996522A}"/>
                    </a:ext>
                  </a:extLst>
                </p14:cNvPr>
                <p14:cNvContentPartPr/>
                <p14:nvPr/>
              </p14:nvContentPartPr>
              <p14:xfrm>
                <a:off x="4671900" y="322860"/>
                <a:ext cx="10512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310E55-6044-42EE-958F-AFE3499652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63260" y="314220"/>
                  <a:ext cx="12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0C4477-D497-4747-AB0B-54A42B1B3316}"/>
                    </a:ext>
                  </a:extLst>
                </p14:cNvPr>
                <p14:cNvContentPartPr/>
                <p14:nvPr/>
              </p14:nvContentPartPr>
              <p14:xfrm>
                <a:off x="4654620" y="399900"/>
                <a:ext cx="151560" cy="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0C4477-D497-4747-AB0B-54A42B1B33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45980" y="391260"/>
                  <a:ext cx="1692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455C23-A406-4B6D-97DD-77F9FB59F65F}"/>
                  </a:ext>
                </a:extLst>
              </p14:cNvPr>
              <p14:cNvContentPartPr/>
              <p14:nvPr/>
            </p14:nvContentPartPr>
            <p14:xfrm>
              <a:off x="6708420" y="317460"/>
              <a:ext cx="229680" cy="16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455C23-A406-4B6D-97DD-77F9FB59F6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9420" y="308820"/>
                <a:ext cx="247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8B0AE-053F-4046-8C97-4CD51E43AA99}"/>
              </a:ext>
            </a:extLst>
          </p:cNvPr>
          <p:cNvGrpSpPr/>
          <p:nvPr/>
        </p:nvGrpSpPr>
        <p:grpSpPr>
          <a:xfrm>
            <a:off x="7113420" y="237180"/>
            <a:ext cx="496440" cy="414360"/>
            <a:chOff x="7113420" y="237180"/>
            <a:chExt cx="49644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847334-C34C-4669-8357-1EB42F3EB637}"/>
                    </a:ext>
                  </a:extLst>
                </p14:cNvPr>
                <p14:cNvContentPartPr/>
                <p14:nvPr/>
              </p14:nvContentPartPr>
              <p14:xfrm>
                <a:off x="7113420" y="237180"/>
                <a:ext cx="61200" cy="24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847334-C34C-4669-8357-1EB42F3EB6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4420" y="228540"/>
                  <a:ext cx="7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81A769-5BCB-45BA-A2BC-14A1FC5FC269}"/>
                    </a:ext>
                  </a:extLst>
                </p14:cNvPr>
                <p14:cNvContentPartPr/>
                <p14:nvPr/>
              </p14:nvContentPartPr>
              <p14:xfrm>
                <a:off x="7228980" y="330420"/>
                <a:ext cx="13644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81A769-5BCB-45BA-A2BC-14A1FC5FC2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9980" y="321780"/>
                  <a:ext cx="154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84B939-6938-4F9D-804E-0E52CF49A604}"/>
                    </a:ext>
                  </a:extLst>
                </p14:cNvPr>
                <p14:cNvContentPartPr/>
                <p14:nvPr/>
              </p14:nvContentPartPr>
              <p14:xfrm>
                <a:off x="7453620" y="296580"/>
                <a:ext cx="156240" cy="35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84B939-6938-4F9D-804E-0E52CF49A6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4980" y="287580"/>
                  <a:ext cx="17388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AF0A68-6531-4A8D-826E-84424D0948DC}"/>
                  </a:ext>
                </a:extLst>
              </p14:cNvPr>
              <p14:cNvContentPartPr/>
              <p14:nvPr/>
            </p14:nvContentPartPr>
            <p14:xfrm>
              <a:off x="7795260" y="246900"/>
              <a:ext cx="123480" cy="217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AF0A68-6531-4A8D-826E-84424D0948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86260" y="237900"/>
                <a:ext cx="1411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3D3FF79-99B1-4609-A8B3-9265CE04F28C}"/>
              </a:ext>
            </a:extLst>
          </p:cNvPr>
          <p:cNvGrpSpPr/>
          <p:nvPr/>
        </p:nvGrpSpPr>
        <p:grpSpPr>
          <a:xfrm>
            <a:off x="5025060" y="136020"/>
            <a:ext cx="1442880" cy="624600"/>
            <a:chOff x="5025060" y="136020"/>
            <a:chExt cx="144288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EDB9AC-504B-4965-94D4-82F54DE5E559}"/>
                    </a:ext>
                  </a:extLst>
                </p14:cNvPr>
                <p14:cNvContentPartPr/>
                <p14:nvPr/>
              </p14:nvContentPartPr>
              <p14:xfrm>
                <a:off x="5025060" y="242940"/>
                <a:ext cx="221760" cy="12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EDB9AC-504B-4965-94D4-82F54DE5E5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16420" y="234300"/>
                  <a:ext cx="239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D94BFB-5C54-4AD6-B3CE-D0FD9B159D54}"/>
                    </a:ext>
                  </a:extLst>
                </p14:cNvPr>
                <p14:cNvContentPartPr/>
                <p14:nvPr/>
              </p14:nvContentPartPr>
              <p14:xfrm>
                <a:off x="5312700" y="189660"/>
                <a:ext cx="98640" cy="14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D94BFB-5C54-4AD6-B3CE-D0FD9B159D5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04060" y="180660"/>
                  <a:ext cx="11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3EAB63-4016-4D58-89B3-FD31FF08B5FE}"/>
                    </a:ext>
                  </a:extLst>
                </p14:cNvPr>
                <p14:cNvContentPartPr/>
                <p14:nvPr/>
              </p14:nvContentPartPr>
              <p14:xfrm>
                <a:off x="5521860" y="145380"/>
                <a:ext cx="183240" cy="61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3EAB63-4016-4D58-89B3-FD31FF08B5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2860" y="136740"/>
                  <a:ext cx="2008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FAC28D-6443-4276-BD0A-0CB6653AF0AB}"/>
                    </a:ext>
                  </a:extLst>
                </p14:cNvPr>
                <p14:cNvContentPartPr/>
                <p14:nvPr/>
              </p14:nvContentPartPr>
              <p14:xfrm>
                <a:off x="5686380" y="218100"/>
                <a:ext cx="138240" cy="15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FAC28D-6443-4276-BD0A-0CB6653AF0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77380" y="209460"/>
                  <a:ext cx="155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379ACD-9E6D-46EF-8F6F-2DCC72787A73}"/>
                    </a:ext>
                  </a:extLst>
                </p14:cNvPr>
                <p14:cNvContentPartPr/>
                <p14:nvPr/>
              </p14:nvContentPartPr>
              <p14:xfrm>
                <a:off x="5688540" y="427620"/>
                <a:ext cx="232200" cy="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379ACD-9E6D-46EF-8F6F-2DCC72787A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79540" y="418980"/>
                  <a:ext cx="249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8DE364-6468-49B4-8A00-4F6CCC39E917}"/>
                    </a:ext>
                  </a:extLst>
                </p14:cNvPr>
                <p14:cNvContentPartPr/>
                <p14:nvPr/>
              </p14:nvContentPartPr>
              <p14:xfrm>
                <a:off x="5801220" y="497820"/>
                <a:ext cx="190440" cy="8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8DE364-6468-49B4-8A00-4F6CCC39E9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92580" y="489180"/>
                  <a:ext cx="208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7B698D-45B9-4430-885F-04A09B1ACFCB}"/>
                    </a:ext>
                  </a:extLst>
                </p14:cNvPr>
                <p14:cNvContentPartPr/>
                <p14:nvPr/>
              </p14:nvContentPartPr>
              <p14:xfrm>
                <a:off x="6015780" y="136020"/>
                <a:ext cx="177840" cy="59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7B698D-45B9-4430-885F-04A09B1ACFC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06780" y="127020"/>
                  <a:ext cx="1954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54CB0E-5DD8-416C-811C-1B999294C59E}"/>
                    </a:ext>
                  </a:extLst>
                </p14:cNvPr>
                <p14:cNvContentPartPr/>
                <p14:nvPr/>
              </p14:nvContentPartPr>
              <p14:xfrm>
                <a:off x="6340860" y="408900"/>
                <a:ext cx="127080" cy="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54CB0E-5DD8-416C-811C-1B999294C5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31860" y="399900"/>
                  <a:ext cx="144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B59D59-0D87-4C22-B5D5-EC8DC798DE09}"/>
                    </a:ext>
                  </a:extLst>
                </p14:cNvPr>
                <p14:cNvContentPartPr/>
                <p14:nvPr/>
              </p14:nvContentPartPr>
              <p14:xfrm>
                <a:off x="6401700" y="322140"/>
                <a:ext cx="11880" cy="18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B59D59-0D87-4C22-B5D5-EC8DC798DE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2700" y="313140"/>
                  <a:ext cx="29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EDACEB-FA72-4CCB-89C1-EB0517FBFFC1}"/>
                    </a:ext>
                  </a:extLst>
                </p14:cNvPr>
                <p14:cNvContentPartPr/>
                <p14:nvPr/>
              </p14:nvContentPartPr>
              <p14:xfrm>
                <a:off x="5348700" y="173460"/>
                <a:ext cx="100440" cy="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EDACEB-FA72-4CCB-89C1-EB0517FBFF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39700" y="164460"/>
                  <a:ext cx="1180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C40F7B-25D4-4E5D-AEC7-FDC38E050B2B}"/>
              </a:ext>
            </a:extLst>
          </p:cNvPr>
          <p:cNvGrpSpPr/>
          <p:nvPr/>
        </p:nvGrpSpPr>
        <p:grpSpPr>
          <a:xfrm>
            <a:off x="3691260" y="831540"/>
            <a:ext cx="525240" cy="262800"/>
            <a:chOff x="3691260" y="831540"/>
            <a:chExt cx="52524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ECA0C9-B5F4-498D-AB5F-95813F7E85DF}"/>
                    </a:ext>
                  </a:extLst>
                </p14:cNvPr>
                <p14:cNvContentPartPr/>
                <p14:nvPr/>
              </p14:nvContentPartPr>
              <p14:xfrm>
                <a:off x="3691260" y="831540"/>
                <a:ext cx="174240" cy="18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ECA0C9-B5F4-498D-AB5F-95813F7E85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82260" y="822540"/>
                  <a:ext cx="191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6FA6D7-9F0F-412B-A5E8-C5CACC80FF9A}"/>
                    </a:ext>
                  </a:extLst>
                </p14:cNvPr>
                <p14:cNvContentPartPr/>
                <p14:nvPr/>
              </p14:nvContentPartPr>
              <p14:xfrm>
                <a:off x="3966300" y="840540"/>
                <a:ext cx="78480" cy="23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6FA6D7-9F0F-412B-A5E8-C5CACC80FF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57660" y="83154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47286B-B06C-430C-8E6C-6F178D24D31E}"/>
                    </a:ext>
                  </a:extLst>
                </p14:cNvPr>
                <p14:cNvContentPartPr/>
                <p14:nvPr/>
              </p14:nvContentPartPr>
              <p14:xfrm>
                <a:off x="4086900" y="930180"/>
                <a:ext cx="129600" cy="16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47286B-B06C-430C-8E6C-6F178D24D3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77900" y="921180"/>
                  <a:ext cx="14724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B967DC-818E-4462-833D-CDCD39C3BA6C}"/>
                  </a:ext>
                </a:extLst>
              </p14:cNvPr>
              <p14:cNvContentPartPr/>
              <p14:nvPr/>
            </p14:nvContentPartPr>
            <p14:xfrm>
              <a:off x="4399740" y="812460"/>
              <a:ext cx="66240" cy="293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B967DC-818E-4462-833D-CDCD39C3BA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90740" y="803460"/>
                <a:ext cx="83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B2A7E5-4A7F-4ACC-B970-0FF759A7E9B1}"/>
                  </a:ext>
                </a:extLst>
              </p14:cNvPr>
              <p14:cNvContentPartPr/>
              <p14:nvPr/>
            </p14:nvContentPartPr>
            <p14:xfrm>
              <a:off x="4635540" y="938100"/>
              <a:ext cx="134280" cy="73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B2A7E5-4A7F-4ACC-B970-0FF759A7E9B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26540" y="929100"/>
                <a:ext cx="151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A4E2B0D-1C76-4AB9-8E18-C8CA6846B95D}"/>
              </a:ext>
            </a:extLst>
          </p:cNvPr>
          <p:cNvGrpSpPr/>
          <p:nvPr/>
        </p:nvGrpSpPr>
        <p:grpSpPr>
          <a:xfrm>
            <a:off x="4993380" y="874740"/>
            <a:ext cx="1176840" cy="517320"/>
            <a:chOff x="4993380" y="874740"/>
            <a:chExt cx="117684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E75C75-657E-4D65-A231-4FA5D76E8635}"/>
                    </a:ext>
                  </a:extLst>
                </p14:cNvPr>
                <p14:cNvContentPartPr/>
                <p14:nvPr/>
              </p14:nvContentPartPr>
              <p14:xfrm>
                <a:off x="4993380" y="949620"/>
                <a:ext cx="237960" cy="16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E75C75-657E-4D65-A231-4FA5D76E86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84740" y="940980"/>
                  <a:ext cx="255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EAA87E-340C-4B9A-A544-9BF7180F48C9}"/>
                    </a:ext>
                  </a:extLst>
                </p14:cNvPr>
                <p14:cNvContentPartPr/>
                <p14:nvPr/>
              </p14:nvContentPartPr>
              <p14:xfrm>
                <a:off x="5375700" y="939540"/>
                <a:ext cx="10656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EAA87E-340C-4B9A-A544-9BF7180F48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67060" y="930900"/>
                  <a:ext cx="124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2A9D00-BA61-4036-A224-7013A00071C5}"/>
                    </a:ext>
                  </a:extLst>
                </p14:cNvPr>
                <p14:cNvContentPartPr/>
                <p14:nvPr/>
              </p14:nvContentPartPr>
              <p14:xfrm>
                <a:off x="5603220" y="881580"/>
                <a:ext cx="87480" cy="48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2A9D00-BA61-4036-A224-7013A00071C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94220" y="872940"/>
                  <a:ext cx="1051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7D11AE-52BF-410E-A6A9-EC73A6639531}"/>
                    </a:ext>
                  </a:extLst>
                </p14:cNvPr>
                <p14:cNvContentPartPr/>
                <p14:nvPr/>
              </p14:nvContentPartPr>
              <p14:xfrm>
                <a:off x="5757660" y="951060"/>
                <a:ext cx="107280" cy="162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7D11AE-52BF-410E-A6A9-EC73A66395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49020" y="942060"/>
                  <a:ext cx="124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947239-A69F-4BBE-AC0A-A1C35918C7DC}"/>
                    </a:ext>
                  </a:extLst>
                </p14:cNvPr>
                <p14:cNvContentPartPr/>
                <p14:nvPr/>
              </p14:nvContentPartPr>
              <p14:xfrm>
                <a:off x="5735700" y="1159860"/>
                <a:ext cx="20052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947239-A69F-4BBE-AC0A-A1C35918C7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26700" y="1150860"/>
                  <a:ext cx="218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DB76E9-9529-405F-8A25-2D607408C78C}"/>
                    </a:ext>
                  </a:extLst>
                </p14:cNvPr>
                <p14:cNvContentPartPr/>
                <p14:nvPr/>
              </p14:nvContentPartPr>
              <p14:xfrm>
                <a:off x="5824980" y="1208100"/>
                <a:ext cx="125640" cy="17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DB76E9-9529-405F-8A25-2D607408C7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16340" y="1199460"/>
                  <a:ext cx="143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89DCA3-27C5-4667-80ED-63E067D4DDB3}"/>
                    </a:ext>
                  </a:extLst>
                </p14:cNvPr>
                <p14:cNvContentPartPr/>
                <p14:nvPr/>
              </p14:nvContentPartPr>
              <p14:xfrm>
                <a:off x="6058980" y="874740"/>
                <a:ext cx="111240" cy="51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89DCA3-27C5-4667-80ED-63E067D4DD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49980" y="865740"/>
                  <a:ext cx="128880" cy="53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8D8A5A-C36F-4ACF-8CCD-600CC0CF1826}"/>
              </a:ext>
            </a:extLst>
          </p:cNvPr>
          <p:cNvGrpSpPr/>
          <p:nvPr/>
        </p:nvGrpSpPr>
        <p:grpSpPr>
          <a:xfrm>
            <a:off x="6346620" y="943500"/>
            <a:ext cx="147600" cy="211680"/>
            <a:chOff x="6346620" y="943500"/>
            <a:chExt cx="14760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50A33A-494E-47D6-9D4E-686543997629}"/>
                    </a:ext>
                  </a:extLst>
                </p14:cNvPr>
                <p14:cNvContentPartPr/>
                <p14:nvPr/>
              </p14:nvContentPartPr>
              <p14:xfrm>
                <a:off x="6346620" y="1024500"/>
                <a:ext cx="147600" cy="32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50A33A-494E-47D6-9D4E-6865439976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37980" y="1015860"/>
                  <a:ext cx="165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AE1429-0821-458A-B85E-86BD2C80A846}"/>
                    </a:ext>
                  </a:extLst>
                </p14:cNvPr>
                <p14:cNvContentPartPr/>
                <p14:nvPr/>
              </p14:nvContentPartPr>
              <p14:xfrm>
                <a:off x="6384060" y="943500"/>
                <a:ext cx="27360" cy="21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AE1429-0821-458A-B85E-86BD2C80A8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75060" y="934500"/>
                  <a:ext cx="450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5810C-07D1-48B7-B15E-09F01B2A5DDF}"/>
              </a:ext>
            </a:extLst>
          </p:cNvPr>
          <p:cNvGrpSpPr/>
          <p:nvPr/>
        </p:nvGrpSpPr>
        <p:grpSpPr>
          <a:xfrm>
            <a:off x="6702300" y="850620"/>
            <a:ext cx="696600" cy="401400"/>
            <a:chOff x="6702300" y="850620"/>
            <a:chExt cx="6966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0D2FE3-79C6-432F-B96E-4D36B90D005C}"/>
                    </a:ext>
                  </a:extLst>
                </p14:cNvPr>
                <p14:cNvContentPartPr/>
                <p14:nvPr/>
              </p14:nvContentPartPr>
              <p14:xfrm>
                <a:off x="6702300" y="872940"/>
                <a:ext cx="141480" cy="29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0D2FE3-79C6-432F-B96E-4D36B90D005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93300" y="864300"/>
                  <a:ext cx="159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FBAE3B-66EA-4AB2-B87A-B186859B8A4B}"/>
                    </a:ext>
                  </a:extLst>
                </p14:cNvPr>
                <p14:cNvContentPartPr/>
                <p14:nvPr/>
              </p14:nvContentPartPr>
              <p14:xfrm>
                <a:off x="6704820" y="1064460"/>
                <a:ext cx="132120" cy="15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FBAE3B-66EA-4AB2-B87A-B186859B8A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95820" y="1055460"/>
                  <a:ext cx="149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9A5C5D-C8D0-4246-B0FD-4E4F5F075F53}"/>
                    </a:ext>
                  </a:extLst>
                </p14:cNvPr>
                <p14:cNvContentPartPr/>
                <p14:nvPr/>
              </p14:nvContentPartPr>
              <p14:xfrm>
                <a:off x="6915420" y="898140"/>
                <a:ext cx="73440" cy="28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9A5C5D-C8D0-4246-B0FD-4E4F5F075F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06780" y="889140"/>
                  <a:ext cx="91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5421B7-57F5-467E-8AAC-AFD172E63DB9}"/>
                    </a:ext>
                  </a:extLst>
                </p14:cNvPr>
                <p14:cNvContentPartPr/>
                <p14:nvPr/>
              </p14:nvContentPartPr>
              <p14:xfrm>
                <a:off x="7061580" y="850620"/>
                <a:ext cx="337320" cy="40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5421B7-57F5-467E-8AAC-AFD172E63D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52940" y="841620"/>
                  <a:ext cx="35496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3C6D3B-5E94-43DC-8254-6607AE066F93}"/>
              </a:ext>
            </a:extLst>
          </p:cNvPr>
          <p:cNvGrpSpPr/>
          <p:nvPr/>
        </p:nvGrpSpPr>
        <p:grpSpPr>
          <a:xfrm>
            <a:off x="4633380" y="1538940"/>
            <a:ext cx="865800" cy="245880"/>
            <a:chOff x="4633380" y="1538940"/>
            <a:chExt cx="86580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313388-454F-456D-82AE-F3A70B4FFA3B}"/>
                    </a:ext>
                  </a:extLst>
                </p14:cNvPr>
                <p14:cNvContentPartPr/>
                <p14:nvPr/>
              </p14:nvContentPartPr>
              <p14:xfrm>
                <a:off x="4633380" y="1582860"/>
                <a:ext cx="264240" cy="180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313388-454F-456D-82AE-F3A70B4FFA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24740" y="1574220"/>
                  <a:ext cx="281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F842CB-E406-44AD-8E58-69E5DF48F2B2}"/>
                    </a:ext>
                  </a:extLst>
                </p14:cNvPr>
                <p14:cNvContentPartPr/>
                <p14:nvPr/>
              </p14:nvContentPartPr>
              <p14:xfrm>
                <a:off x="4936500" y="1547940"/>
                <a:ext cx="162720" cy="236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F842CB-E406-44AD-8E58-69E5DF48F2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27860" y="1538940"/>
                  <a:ext cx="180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4D46BC-B5AF-4EBB-ACAD-ACB3AE9565E7}"/>
                    </a:ext>
                  </a:extLst>
                </p14:cNvPr>
                <p14:cNvContentPartPr/>
                <p14:nvPr/>
              </p14:nvContentPartPr>
              <p14:xfrm>
                <a:off x="5215860" y="1617060"/>
                <a:ext cx="92880" cy="1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4D46BC-B5AF-4EBB-ACAD-ACB3AE9565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06860" y="1608060"/>
                  <a:ext cx="110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EF3A74-DFF2-40BD-AB4F-F4626118869A}"/>
                    </a:ext>
                  </a:extLst>
                </p14:cNvPr>
                <p14:cNvContentPartPr/>
                <p14:nvPr/>
              </p14:nvContentPartPr>
              <p14:xfrm>
                <a:off x="5213700" y="1689060"/>
                <a:ext cx="134280" cy="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EF3A74-DFF2-40BD-AB4F-F462611886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05060" y="1680060"/>
                  <a:ext cx="151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AB33A2-3CDF-4AA0-AB6A-EFC89BCCB569}"/>
                    </a:ext>
                  </a:extLst>
                </p14:cNvPr>
                <p14:cNvContentPartPr/>
                <p14:nvPr/>
              </p14:nvContentPartPr>
              <p14:xfrm>
                <a:off x="5491980" y="1538940"/>
                <a:ext cx="7200" cy="21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AB33A2-3CDF-4AA0-AB6A-EFC89BCCB5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83340" y="1530300"/>
                  <a:ext cx="248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0572E4-97F8-4C2D-B8ED-BBE0E79B884C}"/>
              </a:ext>
            </a:extLst>
          </p:cNvPr>
          <p:cNvGrpSpPr/>
          <p:nvPr/>
        </p:nvGrpSpPr>
        <p:grpSpPr>
          <a:xfrm>
            <a:off x="4949100" y="2050860"/>
            <a:ext cx="647280" cy="262800"/>
            <a:chOff x="4949100" y="2050860"/>
            <a:chExt cx="6472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C1F647-7706-4ABB-85BD-60A5D2357F28}"/>
                    </a:ext>
                  </a:extLst>
                </p14:cNvPr>
                <p14:cNvContentPartPr/>
                <p14:nvPr/>
              </p14:nvContentPartPr>
              <p14:xfrm>
                <a:off x="4949100" y="2050860"/>
                <a:ext cx="167400" cy="18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C1F647-7706-4ABB-85BD-60A5D2357F2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40100" y="2042220"/>
                  <a:ext cx="185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8813FF-C00C-42A8-8D65-975867E3FEA5}"/>
                    </a:ext>
                  </a:extLst>
                </p14:cNvPr>
                <p14:cNvContentPartPr/>
                <p14:nvPr/>
              </p14:nvContentPartPr>
              <p14:xfrm>
                <a:off x="5270580" y="2069940"/>
                <a:ext cx="163800" cy="16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8813FF-C00C-42A8-8D65-975867E3FE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61940" y="2061300"/>
                  <a:ext cx="181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8AB1DC-63A1-489F-851E-2A7037156FDB}"/>
                    </a:ext>
                  </a:extLst>
                </p14:cNvPr>
                <p14:cNvContentPartPr/>
                <p14:nvPr/>
              </p14:nvContentPartPr>
              <p14:xfrm>
                <a:off x="5577660" y="2112420"/>
                <a:ext cx="18720" cy="20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8AB1DC-63A1-489F-851E-2A7037156F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69020" y="2103780"/>
                  <a:ext cx="363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B50B8D8-6DD5-4F3E-A140-75B9935CB3A1}"/>
              </a:ext>
            </a:extLst>
          </p:cNvPr>
          <p:cNvGrpSpPr/>
          <p:nvPr/>
        </p:nvGrpSpPr>
        <p:grpSpPr>
          <a:xfrm>
            <a:off x="1308060" y="1825860"/>
            <a:ext cx="1301040" cy="398520"/>
            <a:chOff x="1308060" y="1825860"/>
            <a:chExt cx="130104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443B11-F1B0-4CBE-981B-424ABE4DDFF0}"/>
                    </a:ext>
                  </a:extLst>
                </p14:cNvPr>
                <p14:cNvContentPartPr/>
                <p14:nvPr/>
              </p14:nvContentPartPr>
              <p14:xfrm>
                <a:off x="2246580" y="1826580"/>
                <a:ext cx="113760" cy="52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443B11-F1B0-4CBE-981B-424ABE4DDFF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37940" y="1817940"/>
                  <a:ext cx="131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51B613-463D-4B1F-A298-418D1219FAEB}"/>
                    </a:ext>
                  </a:extLst>
                </p14:cNvPr>
                <p14:cNvContentPartPr/>
                <p14:nvPr/>
              </p14:nvContentPartPr>
              <p14:xfrm>
                <a:off x="1308060" y="1871580"/>
                <a:ext cx="114840" cy="18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51B613-463D-4B1F-A298-418D1219FA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99420" y="1862580"/>
                  <a:ext cx="132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0C324B-0CF7-4E4C-A8C9-ABEDA4227633}"/>
                    </a:ext>
                  </a:extLst>
                </p14:cNvPr>
                <p14:cNvContentPartPr/>
                <p14:nvPr/>
              </p14:nvContentPartPr>
              <p14:xfrm>
                <a:off x="1390140" y="1917300"/>
                <a:ext cx="119160" cy="12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0C324B-0CF7-4E4C-A8C9-ABEDA422763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81140" y="1908300"/>
                  <a:ext cx="13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787C9A-C90C-4A36-A5EC-90D9171E5C16}"/>
                    </a:ext>
                  </a:extLst>
                </p14:cNvPr>
                <p14:cNvContentPartPr/>
                <p14:nvPr/>
              </p14:nvContentPartPr>
              <p14:xfrm>
                <a:off x="1503540" y="1825860"/>
                <a:ext cx="26280" cy="27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787C9A-C90C-4A36-A5EC-90D9171E5C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4900" y="1816860"/>
                  <a:ext cx="43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CF9FE6-E82A-4AB8-932D-E1F457EE89B3}"/>
                    </a:ext>
                  </a:extLst>
                </p14:cNvPr>
                <p14:cNvContentPartPr/>
                <p14:nvPr/>
              </p14:nvContentPartPr>
              <p14:xfrm>
                <a:off x="1570140" y="1910820"/>
                <a:ext cx="209880" cy="19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CF9FE6-E82A-4AB8-932D-E1F457EE89B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61500" y="1901820"/>
                  <a:ext cx="227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0942FB-7353-4827-9ED6-F357A57946B8}"/>
                    </a:ext>
                  </a:extLst>
                </p14:cNvPr>
                <p14:cNvContentPartPr/>
                <p14:nvPr/>
              </p14:nvContentPartPr>
              <p14:xfrm>
                <a:off x="1823940" y="1934580"/>
                <a:ext cx="92160" cy="14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0942FB-7353-4827-9ED6-F357A57946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15300" y="1925580"/>
                  <a:ext cx="109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008CE1-74E6-4D00-852E-2D0948D1D291}"/>
                    </a:ext>
                  </a:extLst>
                </p14:cNvPr>
                <p14:cNvContentPartPr/>
                <p14:nvPr/>
              </p14:nvContentPartPr>
              <p14:xfrm>
                <a:off x="1985580" y="1862940"/>
                <a:ext cx="162360" cy="249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008CE1-74E6-4D00-852E-2D0948D1D29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76580" y="1854300"/>
                  <a:ext cx="180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8679BC-83CD-4426-9DA5-FA66F5F7BA30}"/>
                    </a:ext>
                  </a:extLst>
                </p14:cNvPr>
                <p14:cNvContentPartPr/>
                <p14:nvPr/>
              </p14:nvContentPartPr>
              <p14:xfrm>
                <a:off x="2169540" y="1919100"/>
                <a:ext cx="101880" cy="12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8679BC-83CD-4426-9DA5-FA66F5F7BA3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60900" y="1910460"/>
                  <a:ext cx="119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2902D2-81E0-40BA-A810-EF18DF46E96C}"/>
                    </a:ext>
                  </a:extLst>
                </p14:cNvPr>
                <p14:cNvContentPartPr/>
                <p14:nvPr/>
              </p14:nvContentPartPr>
              <p14:xfrm>
                <a:off x="2313900" y="1825860"/>
                <a:ext cx="204480" cy="245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2902D2-81E0-40BA-A810-EF18DF46E96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05260" y="1816860"/>
                  <a:ext cx="222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070F3C-72A8-4A95-9EEF-47DCF15F13C2}"/>
                    </a:ext>
                  </a:extLst>
                </p14:cNvPr>
                <p14:cNvContentPartPr/>
                <p14:nvPr/>
              </p14:nvContentPartPr>
              <p14:xfrm>
                <a:off x="2556540" y="1882020"/>
                <a:ext cx="52560" cy="156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070F3C-72A8-4A95-9EEF-47DCF15F13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47540" y="1873380"/>
                  <a:ext cx="70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6CDC4A-9BE9-4540-9A5A-00FBBE6514A2}"/>
                    </a:ext>
                  </a:extLst>
                </p14:cNvPr>
                <p14:cNvContentPartPr/>
                <p14:nvPr/>
              </p14:nvContentPartPr>
              <p14:xfrm>
                <a:off x="1412100" y="2195580"/>
                <a:ext cx="1013040" cy="28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6CDC4A-9BE9-4540-9A5A-00FBBE6514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03460" y="2186940"/>
                  <a:ext cx="10306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A4D77E-F486-41B2-A168-EA8B7329EB12}"/>
              </a:ext>
            </a:extLst>
          </p:cNvPr>
          <p:cNvGrpSpPr/>
          <p:nvPr/>
        </p:nvGrpSpPr>
        <p:grpSpPr>
          <a:xfrm>
            <a:off x="2822940" y="1820460"/>
            <a:ext cx="1402920" cy="411120"/>
            <a:chOff x="2822940" y="1820460"/>
            <a:chExt cx="14029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39E545-F262-467D-8A4C-5F66E261A2D3}"/>
                    </a:ext>
                  </a:extLst>
                </p14:cNvPr>
                <p14:cNvContentPartPr/>
                <p14:nvPr/>
              </p14:nvContentPartPr>
              <p14:xfrm>
                <a:off x="2912580" y="1820460"/>
                <a:ext cx="168840" cy="21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39E545-F262-467D-8A4C-5F66E261A2D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3940" y="1811460"/>
                  <a:ext cx="186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01ABDD-C4E3-4195-A734-AFF2B5393340}"/>
                    </a:ext>
                  </a:extLst>
                </p14:cNvPr>
                <p14:cNvContentPartPr/>
                <p14:nvPr/>
              </p14:nvContentPartPr>
              <p14:xfrm>
                <a:off x="3162780" y="1867260"/>
                <a:ext cx="318960" cy="19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01ABDD-C4E3-4195-A734-AFF2B53933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53780" y="1858620"/>
                  <a:ext cx="336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963634-B62D-4342-A9A5-2F249B989148}"/>
                    </a:ext>
                  </a:extLst>
                </p14:cNvPr>
                <p14:cNvContentPartPr/>
                <p14:nvPr/>
              </p14:nvContentPartPr>
              <p14:xfrm>
                <a:off x="3535020" y="1909380"/>
                <a:ext cx="127800" cy="14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963634-B62D-4342-A9A5-2F249B98914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26020" y="1900740"/>
                  <a:ext cx="145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2928A2-B92F-4105-ABEC-4718A70F7817}"/>
                    </a:ext>
                  </a:extLst>
                </p14:cNvPr>
                <p14:cNvContentPartPr/>
                <p14:nvPr/>
              </p14:nvContentPartPr>
              <p14:xfrm>
                <a:off x="3687300" y="1890660"/>
                <a:ext cx="304560" cy="13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2928A2-B92F-4105-ABEC-4718A70F781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78660" y="1882020"/>
                  <a:ext cx="322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05E8BF-F37D-4602-BC5D-05A39E5AC836}"/>
                    </a:ext>
                  </a:extLst>
                </p14:cNvPr>
                <p14:cNvContentPartPr/>
                <p14:nvPr/>
              </p14:nvContentPartPr>
              <p14:xfrm>
                <a:off x="4056300" y="1921980"/>
                <a:ext cx="169560" cy="131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05E8BF-F37D-4602-BC5D-05A39E5AC8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47300" y="191334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B941E4-760C-4F30-BB57-AB7B8B8B9FF1}"/>
                    </a:ext>
                  </a:extLst>
                </p14:cNvPr>
                <p14:cNvContentPartPr/>
                <p14:nvPr/>
              </p14:nvContentPartPr>
              <p14:xfrm>
                <a:off x="2822940" y="2112780"/>
                <a:ext cx="1011600" cy="11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B941E4-760C-4F30-BB57-AB7B8B8B9FF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4300" y="2104140"/>
                  <a:ext cx="10292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6EBE79A-F381-44EA-8698-6259BD73BC0B}"/>
              </a:ext>
            </a:extLst>
          </p:cNvPr>
          <p:cNvGrpSpPr/>
          <p:nvPr/>
        </p:nvGrpSpPr>
        <p:grpSpPr>
          <a:xfrm>
            <a:off x="1580580" y="3486180"/>
            <a:ext cx="1259280" cy="523800"/>
            <a:chOff x="1580580" y="3486180"/>
            <a:chExt cx="125928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DE7EC7B-5950-4673-B9C5-633ED7AEA601}"/>
                    </a:ext>
                  </a:extLst>
                </p14:cNvPr>
                <p14:cNvContentPartPr/>
                <p14:nvPr/>
              </p14:nvContentPartPr>
              <p14:xfrm>
                <a:off x="1580580" y="3816300"/>
                <a:ext cx="298080" cy="19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DE7EC7B-5950-4673-B9C5-633ED7AEA6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71580" y="3807300"/>
                  <a:ext cx="315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1BB797-BADC-48F2-96EF-2B91534143D2}"/>
                    </a:ext>
                  </a:extLst>
                </p14:cNvPr>
                <p14:cNvContentPartPr/>
                <p14:nvPr/>
              </p14:nvContentPartPr>
              <p14:xfrm>
                <a:off x="1962540" y="3569340"/>
                <a:ext cx="26280" cy="18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1BB797-BADC-48F2-96EF-2B91534143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53900" y="3560700"/>
                  <a:ext cx="43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0DE734-42C7-4130-8183-E54E974C0D60}"/>
                    </a:ext>
                  </a:extLst>
                </p14:cNvPr>
                <p14:cNvContentPartPr/>
                <p14:nvPr/>
              </p14:nvContentPartPr>
              <p14:xfrm>
                <a:off x="2069100" y="3598860"/>
                <a:ext cx="160560" cy="14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0DE734-42C7-4130-8183-E54E974C0D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60460" y="3589860"/>
                  <a:ext cx="17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D801B0-4A5E-47CC-AF30-43195000446B}"/>
                    </a:ext>
                  </a:extLst>
                </p14:cNvPr>
                <p14:cNvContentPartPr/>
                <p14:nvPr/>
              </p14:nvContentPartPr>
              <p14:xfrm>
                <a:off x="2319660" y="3584820"/>
                <a:ext cx="172800" cy="25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D801B0-4A5E-47CC-AF30-43195000446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11020" y="3575820"/>
                  <a:ext cx="190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ED6C90-3CA0-4127-AE0A-E418E729BF3A}"/>
                    </a:ext>
                  </a:extLst>
                </p14:cNvPr>
                <p14:cNvContentPartPr/>
                <p14:nvPr/>
              </p14:nvContentPartPr>
              <p14:xfrm>
                <a:off x="2611260" y="3486180"/>
                <a:ext cx="228600" cy="16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ED6C90-3CA0-4127-AE0A-E418E729BF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02620" y="3477540"/>
                  <a:ext cx="24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74B040-9F2D-4CE2-9369-55920FAD1700}"/>
                    </a:ext>
                  </a:extLst>
                </p14:cNvPr>
                <p14:cNvContentPartPr/>
                <p14:nvPr/>
              </p14:nvContentPartPr>
              <p14:xfrm>
                <a:off x="2586060" y="3720900"/>
                <a:ext cx="153720" cy="18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74B040-9F2D-4CE2-9369-55920FAD17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77060" y="3712260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78599A1-02F9-4FA5-AE5D-75A716EFE439}"/>
              </a:ext>
            </a:extLst>
          </p:cNvPr>
          <p:cNvGrpSpPr/>
          <p:nvPr/>
        </p:nvGrpSpPr>
        <p:grpSpPr>
          <a:xfrm>
            <a:off x="3262500" y="3748620"/>
            <a:ext cx="234000" cy="327600"/>
            <a:chOff x="3262500" y="3748620"/>
            <a:chExt cx="23400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33896D-539D-4FC2-BA34-E2B44BF6B76B}"/>
                    </a:ext>
                  </a:extLst>
                </p14:cNvPr>
                <p14:cNvContentPartPr/>
                <p14:nvPr/>
              </p14:nvContentPartPr>
              <p14:xfrm>
                <a:off x="3262500" y="3869220"/>
                <a:ext cx="12312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33896D-539D-4FC2-BA34-E2B44BF6B7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53860" y="3860220"/>
                  <a:ext cx="140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1D638C-D4E1-4895-9F93-510CC463E30D}"/>
                    </a:ext>
                  </a:extLst>
                </p14:cNvPr>
                <p14:cNvContentPartPr/>
                <p14:nvPr/>
              </p14:nvContentPartPr>
              <p14:xfrm>
                <a:off x="3292740" y="3958500"/>
                <a:ext cx="119880" cy="1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1D638C-D4E1-4895-9F93-510CC463E3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84100" y="3949500"/>
                  <a:ext cx="137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145811-A961-45E1-BDA2-0C7937BB9B8E}"/>
                    </a:ext>
                  </a:extLst>
                </p14:cNvPr>
                <p14:cNvContentPartPr/>
                <p14:nvPr/>
              </p14:nvContentPartPr>
              <p14:xfrm>
                <a:off x="3309300" y="3748620"/>
                <a:ext cx="187200" cy="327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145811-A961-45E1-BDA2-0C7937BB9B8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00300" y="3739980"/>
                  <a:ext cx="20484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A9D009-BD47-4C41-B4E9-AD466B36F327}"/>
              </a:ext>
            </a:extLst>
          </p:cNvPr>
          <p:cNvGrpSpPr/>
          <p:nvPr/>
        </p:nvGrpSpPr>
        <p:grpSpPr>
          <a:xfrm>
            <a:off x="4002660" y="3443340"/>
            <a:ext cx="1029600" cy="490320"/>
            <a:chOff x="4002660" y="3443340"/>
            <a:chExt cx="10296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13F770-A70B-42C9-BDC1-BF63BCB79391}"/>
                    </a:ext>
                  </a:extLst>
                </p14:cNvPr>
                <p14:cNvContentPartPr/>
                <p14:nvPr/>
              </p14:nvContentPartPr>
              <p14:xfrm>
                <a:off x="4002660" y="3730620"/>
                <a:ext cx="348120" cy="20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13F770-A70B-42C9-BDC1-BF63BCB793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94020" y="3721620"/>
                  <a:ext cx="365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36AC23-CAC4-46A4-BFC8-9A1262838F81}"/>
                    </a:ext>
                  </a:extLst>
                </p14:cNvPr>
                <p14:cNvContentPartPr/>
                <p14:nvPr/>
              </p14:nvContentPartPr>
              <p14:xfrm>
                <a:off x="4505580" y="3468180"/>
                <a:ext cx="92880" cy="150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36AC23-CAC4-46A4-BFC8-9A1262838F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96580" y="3459180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E81318-E44C-4433-9CEE-2340E687C6C2}"/>
                    </a:ext>
                  </a:extLst>
                </p14:cNvPr>
                <p14:cNvContentPartPr/>
                <p14:nvPr/>
              </p14:nvContentPartPr>
              <p14:xfrm>
                <a:off x="4626900" y="3507060"/>
                <a:ext cx="127440" cy="106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E81318-E44C-4433-9CEE-2340E687C6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18260" y="3498060"/>
                  <a:ext cx="14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9C40B87-10C6-4DF3-9005-58ABD9EEC7C8}"/>
                    </a:ext>
                  </a:extLst>
                </p14:cNvPr>
                <p14:cNvContentPartPr/>
                <p14:nvPr/>
              </p14:nvContentPartPr>
              <p14:xfrm>
                <a:off x="4887540" y="3443340"/>
                <a:ext cx="14472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9C40B87-10C6-4DF3-9005-58ABD9EEC7C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78540" y="3434340"/>
                  <a:ext cx="16236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5F95C02-65CB-40B1-B538-34567AB603D2}"/>
              </a:ext>
            </a:extLst>
          </p:cNvPr>
          <p:cNvGrpSpPr/>
          <p:nvPr/>
        </p:nvGrpSpPr>
        <p:grpSpPr>
          <a:xfrm>
            <a:off x="6910380" y="1639740"/>
            <a:ext cx="1181880" cy="272880"/>
            <a:chOff x="6910380" y="1639740"/>
            <a:chExt cx="118188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B29048-757A-4E21-B4C8-C1641C17BBD3}"/>
                    </a:ext>
                  </a:extLst>
                </p14:cNvPr>
                <p14:cNvContentPartPr/>
                <p14:nvPr/>
              </p14:nvContentPartPr>
              <p14:xfrm>
                <a:off x="6910380" y="1722180"/>
                <a:ext cx="354960" cy="19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B29048-757A-4E21-B4C8-C1641C17BBD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01380" y="1713180"/>
                  <a:ext cx="37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E528CB-DE2C-4C34-BF89-BE6402607D5A}"/>
                    </a:ext>
                  </a:extLst>
                </p14:cNvPr>
                <p14:cNvContentPartPr/>
                <p14:nvPr/>
              </p14:nvContentPartPr>
              <p14:xfrm>
                <a:off x="7354980" y="1760700"/>
                <a:ext cx="157320" cy="2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E528CB-DE2C-4C34-BF89-BE6402607D5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46340" y="1752060"/>
                  <a:ext cx="174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A63AEA-781C-428E-A881-FA659109774C}"/>
                    </a:ext>
                  </a:extLst>
                </p14:cNvPr>
                <p14:cNvContentPartPr/>
                <p14:nvPr/>
              </p14:nvContentPartPr>
              <p14:xfrm>
                <a:off x="7376580" y="1851780"/>
                <a:ext cx="220680" cy="38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A63AEA-781C-428E-A881-FA659109774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67580" y="1843140"/>
                  <a:ext cx="238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B305CC-2053-4D4F-9471-6364A480548E}"/>
                    </a:ext>
                  </a:extLst>
                </p14:cNvPr>
                <p14:cNvContentPartPr/>
                <p14:nvPr/>
              </p14:nvContentPartPr>
              <p14:xfrm>
                <a:off x="7760700" y="1639740"/>
                <a:ext cx="331560" cy="203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B305CC-2053-4D4F-9471-6364A480548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51700" y="1630740"/>
                  <a:ext cx="34920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7FBABC-C753-448C-9539-B651A5BC61E0}"/>
                  </a:ext>
                </a:extLst>
              </p14:cNvPr>
              <p14:cNvContentPartPr/>
              <p14:nvPr/>
            </p14:nvContentPartPr>
            <p14:xfrm>
              <a:off x="7148340" y="2142660"/>
              <a:ext cx="170640" cy="227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7FBABC-C753-448C-9539-B651A5BC61E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139700" y="2133660"/>
                <a:ext cx="1882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A4F414-B361-4ED5-A934-2FB0C09667E4}"/>
              </a:ext>
            </a:extLst>
          </p:cNvPr>
          <p:cNvGrpSpPr/>
          <p:nvPr/>
        </p:nvGrpSpPr>
        <p:grpSpPr>
          <a:xfrm>
            <a:off x="7554420" y="2184780"/>
            <a:ext cx="579960" cy="161640"/>
            <a:chOff x="7554420" y="2184780"/>
            <a:chExt cx="5799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C4EC3B-D79E-460A-841B-7062F0B6F998}"/>
                    </a:ext>
                  </a:extLst>
                </p14:cNvPr>
                <p14:cNvContentPartPr/>
                <p14:nvPr/>
              </p14:nvContentPartPr>
              <p14:xfrm>
                <a:off x="7554420" y="2252820"/>
                <a:ext cx="131400" cy="2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C4EC3B-D79E-460A-841B-7062F0B6F99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45780" y="2244180"/>
                  <a:ext cx="149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4DE983-E888-4945-A6CE-2360CE9FED5D}"/>
                    </a:ext>
                  </a:extLst>
                </p14:cNvPr>
                <p14:cNvContentPartPr/>
                <p14:nvPr/>
              </p14:nvContentPartPr>
              <p14:xfrm>
                <a:off x="7615260" y="2312580"/>
                <a:ext cx="129240" cy="16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4DE983-E888-4945-A6CE-2360CE9FED5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06260" y="2303940"/>
                  <a:ext cx="146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3EEFC3-E573-44D2-857F-4E98E04A6B12}"/>
                    </a:ext>
                  </a:extLst>
                </p14:cNvPr>
                <p14:cNvContentPartPr/>
                <p14:nvPr/>
              </p14:nvContentPartPr>
              <p14:xfrm>
                <a:off x="7858620" y="2184780"/>
                <a:ext cx="275760" cy="161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3EEFC3-E573-44D2-857F-4E98E04A6B1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49980" y="2176140"/>
                  <a:ext cx="2934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F5A3FA3-76A3-4A17-92C0-FE00158CD4C2}"/>
                  </a:ext>
                </a:extLst>
              </p14:cNvPr>
              <p14:cNvContentPartPr/>
              <p14:nvPr/>
            </p14:nvContentPartPr>
            <p14:xfrm>
              <a:off x="5101380" y="3212220"/>
              <a:ext cx="270000" cy="138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F5A3FA3-76A3-4A17-92C0-FE00158CD4C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092380" y="3203220"/>
                <a:ext cx="287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F00E65E-AB82-44AD-B99E-54531199224B}"/>
                  </a:ext>
                </a:extLst>
              </p14:cNvPr>
              <p14:cNvContentPartPr/>
              <p14:nvPr/>
            </p14:nvContentPartPr>
            <p14:xfrm>
              <a:off x="5160780" y="3573660"/>
              <a:ext cx="293040" cy="105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F00E65E-AB82-44AD-B99E-54531199224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52140" y="3565020"/>
                <a:ext cx="31068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F0FB71-441F-47A7-B607-5EF962CF1186}"/>
              </a:ext>
            </a:extLst>
          </p:cNvPr>
          <p:cNvGrpSpPr/>
          <p:nvPr/>
        </p:nvGrpSpPr>
        <p:grpSpPr>
          <a:xfrm>
            <a:off x="5634540" y="3790380"/>
            <a:ext cx="264960" cy="112680"/>
            <a:chOff x="5634540" y="3790380"/>
            <a:chExt cx="26496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64E50C-3F7E-4E3B-BABD-1BB084569513}"/>
                    </a:ext>
                  </a:extLst>
                </p14:cNvPr>
                <p14:cNvContentPartPr/>
                <p14:nvPr/>
              </p14:nvContentPartPr>
              <p14:xfrm>
                <a:off x="5634540" y="3790380"/>
                <a:ext cx="146520" cy="18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64E50C-3F7E-4E3B-BABD-1BB0845695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25540" y="3781380"/>
                  <a:ext cx="164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C9939C-0774-477A-9DF7-C1995C91BE96}"/>
                    </a:ext>
                  </a:extLst>
                </p14:cNvPr>
                <p14:cNvContentPartPr/>
                <p14:nvPr/>
              </p14:nvContentPartPr>
              <p14:xfrm>
                <a:off x="5673780" y="3885420"/>
                <a:ext cx="225720" cy="17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C9939C-0774-477A-9DF7-C1995C91BE9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65140" y="3876780"/>
                  <a:ext cx="243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EF98783-C0E5-4B8D-9384-7AC2644752D9}"/>
                  </a:ext>
                </a:extLst>
              </p14:cNvPr>
              <p14:cNvContentPartPr/>
              <p14:nvPr/>
            </p14:nvContentPartPr>
            <p14:xfrm>
              <a:off x="6133140" y="3697140"/>
              <a:ext cx="319320" cy="232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EF98783-C0E5-4B8D-9384-7AC2644752D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124500" y="3688500"/>
                <a:ext cx="336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A3361F3-7830-433D-8494-86BFE819F1EF}"/>
                  </a:ext>
                </a:extLst>
              </p14:cNvPr>
              <p14:cNvContentPartPr/>
              <p14:nvPr/>
            </p14:nvContentPartPr>
            <p14:xfrm>
              <a:off x="6858180" y="3365580"/>
              <a:ext cx="254160" cy="1091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A3361F3-7830-433D-8494-86BFE819F1E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849180" y="3356940"/>
                <a:ext cx="271800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F406A58-41D8-44A7-826E-7A81898D82BC}"/>
                  </a:ext>
                </a:extLst>
              </p14:cNvPr>
              <p14:cNvContentPartPr/>
              <p14:nvPr/>
            </p14:nvContentPartPr>
            <p14:xfrm>
              <a:off x="1774620" y="4162620"/>
              <a:ext cx="842760" cy="47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F406A58-41D8-44A7-826E-7A81898D82B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765620" y="4153980"/>
                <a:ext cx="8604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D69CA9C-03AE-4C30-BEAD-BF999DB8C50D}"/>
              </a:ext>
            </a:extLst>
          </p:cNvPr>
          <p:cNvGrpSpPr/>
          <p:nvPr/>
        </p:nvGrpSpPr>
        <p:grpSpPr>
          <a:xfrm>
            <a:off x="7400700" y="3482580"/>
            <a:ext cx="637560" cy="353160"/>
            <a:chOff x="7400700" y="3482580"/>
            <a:chExt cx="63756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DD828-AF5B-47FA-AEA1-6723746FF865}"/>
                    </a:ext>
                  </a:extLst>
                </p14:cNvPr>
                <p14:cNvContentPartPr/>
                <p14:nvPr/>
              </p14:nvContentPartPr>
              <p14:xfrm>
                <a:off x="7400700" y="3482580"/>
                <a:ext cx="140760" cy="271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DD828-AF5B-47FA-AEA1-6723746FF86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91700" y="347358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853EDD8-0287-42EE-93A8-DEDE0E228CB2}"/>
                    </a:ext>
                  </a:extLst>
                </p14:cNvPr>
                <p14:cNvContentPartPr/>
                <p14:nvPr/>
              </p14:nvContentPartPr>
              <p14:xfrm>
                <a:off x="7402500" y="3645660"/>
                <a:ext cx="156240" cy="17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853EDD8-0287-42EE-93A8-DEDE0E228CB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93860" y="3636660"/>
                  <a:ext cx="173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248EA3-A71E-4542-87D2-D6EA5A8C5FF2}"/>
                    </a:ext>
                  </a:extLst>
                </p14:cNvPr>
                <p14:cNvContentPartPr/>
                <p14:nvPr/>
              </p14:nvContentPartPr>
              <p14:xfrm>
                <a:off x="7652700" y="3508860"/>
                <a:ext cx="10800" cy="21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248EA3-A71E-4542-87D2-D6EA5A8C5F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44060" y="3499860"/>
                  <a:ext cx="28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40DEDF-2250-4E07-8522-D3D56482397B}"/>
                    </a:ext>
                  </a:extLst>
                </p14:cNvPr>
                <p14:cNvContentPartPr/>
                <p14:nvPr/>
              </p14:nvContentPartPr>
              <p14:xfrm>
                <a:off x="7725060" y="3571140"/>
                <a:ext cx="150120" cy="161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40DEDF-2250-4E07-8522-D3D56482397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16060" y="3562500"/>
                  <a:ext cx="167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230DB9-A8C8-479A-95C3-3A0A552ECE96}"/>
                    </a:ext>
                  </a:extLst>
                </p14:cNvPr>
                <p14:cNvContentPartPr/>
                <p14:nvPr/>
              </p14:nvContentPartPr>
              <p14:xfrm>
                <a:off x="7954020" y="3483660"/>
                <a:ext cx="84240" cy="352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230DB9-A8C8-479A-95C3-3A0A552ECE9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45020" y="3475020"/>
                  <a:ext cx="10188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51D3690-45EA-46A5-B635-F52B48277DEF}"/>
              </a:ext>
            </a:extLst>
          </p:cNvPr>
          <p:cNvGrpSpPr/>
          <p:nvPr/>
        </p:nvGrpSpPr>
        <p:grpSpPr>
          <a:xfrm>
            <a:off x="8261100" y="3529740"/>
            <a:ext cx="860760" cy="304920"/>
            <a:chOff x="8261100" y="3529740"/>
            <a:chExt cx="8607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72EFBB-E95B-491D-85A6-CBA09090BF8B}"/>
                    </a:ext>
                  </a:extLst>
                </p14:cNvPr>
                <p14:cNvContentPartPr/>
                <p14:nvPr/>
              </p14:nvContentPartPr>
              <p14:xfrm>
                <a:off x="8261100" y="3598860"/>
                <a:ext cx="182160" cy="91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72EFBB-E95B-491D-85A6-CBA09090BF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52100" y="3590220"/>
                  <a:ext cx="19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E1EAF42-FA58-4393-8511-6F13BF8B1BBF}"/>
                    </a:ext>
                  </a:extLst>
                </p14:cNvPr>
                <p14:cNvContentPartPr/>
                <p14:nvPr/>
              </p14:nvContentPartPr>
              <p14:xfrm>
                <a:off x="8521020" y="3578700"/>
                <a:ext cx="123120" cy="167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E1EAF42-FA58-4393-8511-6F13BF8B1B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12020" y="3570060"/>
                  <a:ext cx="140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2CD854-D625-42E0-82E1-AD4774D9BC64}"/>
                    </a:ext>
                  </a:extLst>
                </p14:cNvPr>
                <p14:cNvContentPartPr/>
                <p14:nvPr/>
              </p14:nvContentPartPr>
              <p14:xfrm>
                <a:off x="8710380" y="3529740"/>
                <a:ext cx="69480" cy="144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2CD854-D625-42E0-82E1-AD4774D9BC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01740" y="3520740"/>
                  <a:ext cx="87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F73F65-3902-49C6-ABDF-E42AF7701588}"/>
                    </a:ext>
                  </a:extLst>
                </p14:cNvPr>
                <p14:cNvContentPartPr/>
                <p14:nvPr/>
              </p14:nvContentPartPr>
              <p14:xfrm>
                <a:off x="8787420" y="3599580"/>
                <a:ext cx="80640" cy="75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F73F65-3902-49C6-ABDF-E42AF770158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778780" y="3590940"/>
                  <a:ext cx="98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E0C50C8-CC3E-4D52-B787-8AB793E0BA29}"/>
                    </a:ext>
                  </a:extLst>
                </p14:cNvPr>
                <p14:cNvContentPartPr/>
                <p14:nvPr/>
              </p14:nvContentPartPr>
              <p14:xfrm>
                <a:off x="8900100" y="3574740"/>
                <a:ext cx="83520" cy="259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E0C50C8-CC3E-4D52-B787-8AB793E0BA2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891100" y="3565740"/>
                  <a:ext cx="101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3FAB6EC-4BD8-4228-A9F3-B0D231CB9F23}"/>
                    </a:ext>
                  </a:extLst>
                </p14:cNvPr>
                <p14:cNvContentPartPr/>
                <p14:nvPr/>
              </p14:nvContentPartPr>
              <p14:xfrm>
                <a:off x="9043380" y="3545940"/>
                <a:ext cx="78480" cy="15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3FAB6EC-4BD8-4228-A9F3-B0D231CB9F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34740" y="3537300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7DCDADF-C2B3-4FE2-B38C-9CF72CB80A8C}"/>
                  </a:ext>
                </a:extLst>
              </p14:cNvPr>
              <p14:cNvContentPartPr/>
              <p14:nvPr/>
            </p14:nvContentPartPr>
            <p14:xfrm>
              <a:off x="7566660" y="1030620"/>
              <a:ext cx="300960" cy="38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7DCDADF-C2B3-4FE2-B38C-9CF72CB80A8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558020" y="1021980"/>
                <a:ext cx="3186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0709A9-464D-44DD-85B3-234802DE2ACA}"/>
                  </a:ext>
                </a:extLst>
              </p14:cNvPr>
              <p14:cNvContentPartPr/>
              <p14:nvPr/>
            </p14:nvContentPartPr>
            <p14:xfrm>
              <a:off x="8209980" y="353460"/>
              <a:ext cx="221760" cy="20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0709A9-464D-44DD-85B3-234802DE2AC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201340" y="344460"/>
                <a:ext cx="2394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0B476E-77C0-43C3-A85D-077B7129E253}"/>
              </a:ext>
            </a:extLst>
          </p:cNvPr>
          <p:cNvGrpSpPr/>
          <p:nvPr/>
        </p:nvGrpSpPr>
        <p:grpSpPr>
          <a:xfrm>
            <a:off x="6968340" y="2480700"/>
            <a:ext cx="2049480" cy="426240"/>
            <a:chOff x="6968340" y="2480700"/>
            <a:chExt cx="20494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1ADCA5-E075-47D4-82B6-48C445E33743}"/>
                    </a:ext>
                  </a:extLst>
                </p14:cNvPr>
                <p14:cNvContentPartPr/>
                <p14:nvPr/>
              </p14:nvContentPartPr>
              <p14:xfrm>
                <a:off x="7022340" y="2565300"/>
                <a:ext cx="102240" cy="286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1ADCA5-E075-47D4-82B6-48C445E337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013700" y="2556300"/>
                  <a:ext cx="119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5811A2D-AF5B-4A2F-BA4A-362192DD0EE0}"/>
                    </a:ext>
                  </a:extLst>
                </p14:cNvPr>
                <p14:cNvContentPartPr/>
                <p14:nvPr/>
              </p14:nvContentPartPr>
              <p14:xfrm>
                <a:off x="6968340" y="2739540"/>
                <a:ext cx="187200" cy="17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5811A2D-AF5B-4A2F-BA4A-362192DD0EE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59700" y="2730900"/>
                  <a:ext cx="20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6B2C972-16A8-4E0C-B975-5FEF2C23E29F}"/>
                    </a:ext>
                  </a:extLst>
                </p14:cNvPr>
                <p14:cNvContentPartPr/>
                <p14:nvPr/>
              </p14:nvContentPartPr>
              <p14:xfrm>
                <a:off x="7223580" y="2602740"/>
                <a:ext cx="88920" cy="217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6B2C972-16A8-4E0C-B975-5FEF2C23E29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14580" y="2594100"/>
                  <a:ext cx="106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AA3F856-282E-479B-BED7-DA41963FDC3B}"/>
                    </a:ext>
                  </a:extLst>
                </p14:cNvPr>
                <p14:cNvContentPartPr/>
                <p14:nvPr/>
              </p14:nvContentPartPr>
              <p14:xfrm>
                <a:off x="7373700" y="2480700"/>
                <a:ext cx="344880" cy="347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A3F856-282E-479B-BED7-DA41963FDC3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64700" y="2471700"/>
                  <a:ext cx="362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D81DC7D-CDCD-4837-8599-9CC632CEBB7F}"/>
                    </a:ext>
                  </a:extLst>
                </p14:cNvPr>
                <p14:cNvContentPartPr/>
                <p14:nvPr/>
              </p14:nvContentPartPr>
              <p14:xfrm>
                <a:off x="7839540" y="2642700"/>
                <a:ext cx="163080" cy="70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D81DC7D-CDCD-4837-8599-9CC632CEBB7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830540" y="2633700"/>
                  <a:ext cx="180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72A86F-7F48-40F6-8BEF-4022FB0B211D}"/>
                    </a:ext>
                  </a:extLst>
                </p14:cNvPr>
                <p14:cNvContentPartPr/>
                <p14:nvPr/>
              </p14:nvContentPartPr>
              <p14:xfrm>
                <a:off x="8162100" y="2552700"/>
                <a:ext cx="159840" cy="206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72A86F-7F48-40F6-8BEF-4022FB0B211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153460" y="2543700"/>
                  <a:ext cx="177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775B46-BDCC-4AC9-82F6-2253148A0C6F}"/>
                    </a:ext>
                  </a:extLst>
                </p14:cNvPr>
                <p14:cNvContentPartPr/>
                <p14:nvPr/>
              </p14:nvContentPartPr>
              <p14:xfrm>
                <a:off x="8425980" y="2499780"/>
                <a:ext cx="206640" cy="196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775B46-BDCC-4AC9-82F6-2253148A0C6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416980" y="2490780"/>
                  <a:ext cx="224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0017DB-7F50-4064-9BB9-41EC418FDAC5}"/>
                    </a:ext>
                  </a:extLst>
                </p14:cNvPr>
                <p14:cNvContentPartPr/>
                <p14:nvPr/>
              </p14:nvContentPartPr>
              <p14:xfrm>
                <a:off x="8600940" y="2577540"/>
                <a:ext cx="138960" cy="329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0017DB-7F50-4064-9BB9-41EC418FDAC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591940" y="2568540"/>
                  <a:ext cx="156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CB2625F-A5FA-4094-A48A-09D244B3C166}"/>
                    </a:ext>
                  </a:extLst>
                </p14:cNvPr>
                <p14:cNvContentPartPr/>
                <p14:nvPr/>
              </p14:nvContentPartPr>
              <p14:xfrm>
                <a:off x="8867340" y="2515260"/>
                <a:ext cx="150480" cy="329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CB2625F-A5FA-4094-A48A-09D244B3C1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858700" y="2506620"/>
                  <a:ext cx="16812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A091FD8-A463-4565-A730-47C7787E9A36}"/>
                  </a:ext>
                </a:extLst>
              </p14:cNvPr>
              <p14:cNvContentPartPr/>
              <p14:nvPr/>
            </p14:nvContentPartPr>
            <p14:xfrm>
              <a:off x="6222780" y="3983340"/>
              <a:ext cx="424800" cy="46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A091FD8-A463-4565-A730-47C7787E9A3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213780" y="3974700"/>
                <a:ext cx="4424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DCD55CD-AC9E-46EE-91CB-64E987D52B03}"/>
              </a:ext>
            </a:extLst>
          </p:cNvPr>
          <p:cNvGrpSpPr/>
          <p:nvPr/>
        </p:nvGrpSpPr>
        <p:grpSpPr>
          <a:xfrm>
            <a:off x="734940" y="1810740"/>
            <a:ext cx="369720" cy="425880"/>
            <a:chOff x="734940" y="1810740"/>
            <a:chExt cx="36972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3DD2BD-D2B6-41C6-B353-03426DEE4C09}"/>
                    </a:ext>
                  </a:extLst>
                </p14:cNvPr>
                <p14:cNvContentPartPr/>
                <p14:nvPr/>
              </p14:nvContentPartPr>
              <p14:xfrm>
                <a:off x="919980" y="1991820"/>
                <a:ext cx="36000" cy="144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3DD2BD-D2B6-41C6-B353-03426DEE4C0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11340" y="1982820"/>
                  <a:ext cx="5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DDE3BA-5ED9-4A7B-B27F-B66E691BFAB7}"/>
                    </a:ext>
                  </a:extLst>
                </p14:cNvPr>
                <p14:cNvContentPartPr/>
                <p14:nvPr/>
              </p14:nvContentPartPr>
              <p14:xfrm>
                <a:off x="734940" y="1810740"/>
                <a:ext cx="369720" cy="425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DDE3BA-5ED9-4A7B-B27F-B66E691BFAB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5940" y="1801740"/>
                  <a:ext cx="38736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0C14C2-A650-4D6C-9D53-470E52A92321}"/>
              </a:ext>
            </a:extLst>
          </p:cNvPr>
          <p:cNvGrpSpPr/>
          <p:nvPr/>
        </p:nvGrpSpPr>
        <p:grpSpPr>
          <a:xfrm>
            <a:off x="908820" y="3699300"/>
            <a:ext cx="477720" cy="527400"/>
            <a:chOff x="908820" y="3699300"/>
            <a:chExt cx="4777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2565247-4B1D-4155-A1D5-2A4D32C1F2AF}"/>
                    </a:ext>
                  </a:extLst>
                </p14:cNvPr>
                <p14:cNvContentPartPr/>
                <p14:nvPr/>
              </p14:nvContentPartPr>
              <p14:xfrm>
                <a:off x="1161180" y="3904500"/>
                <a:ext cx="9720" cy="18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2565247-4B1D-4155-A1D5-2A4D32C1F2A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2540" y="3895860"/>
                  <a:ext cx="27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B06257F-61C1-48C5-8B36-9B8269B91524}"/>
                    </a:ext>
                  </a:extLst>
                </p14:cNvPr>
                <p14:cNvContentPartPr/>
                <p14:nvPr/>
              </p14:nvContentPartPr>
              <p14:xfrm>
                <a:off x="908820" y="3699300"/>
                <a:ext cx="477720" cy="50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B06257F-61C1-48C5-8B36-9B8269B9152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9820" y="3690660"/>
                  <a:ext cx="495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8AD7F77-82AB-4CF4-A06D-97596B1E2E1A}"/>
                    </a:ext>
                  </a:extLst>
                </p14:cNvPr>
                <p14:cNvContentPartPr/>
                <p14:nvPr/>
              </p14:nvContentPartPr>
              <p14:xfrm>
                <a:off x="1012860" y="3877140"/>
                <a:ext cx="335880" cy="349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8AD7F77-82AB-4CF4-A06D-97596B1E2E1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04220" y="3868140"/>
                  <a:ext cx="35352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77997D-AFFE-4B66-99D8-B9EB0D5338E5}"/>
              </a:ext>
            </a:extLst>
          </p:cNvPr>
          <p:cNvGrpSpPr/>
          <p:nvPr/>
        </p:nvGrpSpPr>
        <p:grpSpPr>
          <a:xfrm>
            <a:off x="6482340" y="3901980"/>
            <a:ext cx="2008080" cy="1118520"/>
            <a:chOff x="6482340" y="3901980"/>
            <a:chExt cx="200808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C962C0-7D66-45DA-9ADB-25535DF2634A}"/>
                    </a:ext>
                  </a:extLst>
                </p14:cNvPr>
                <p14:cNvContentPartPr/>
                <p14:nvPr/>
              </p14:nvContentPartPr>
              <p14:xfrm>
                <a:off x="6482340" y="4090980"/>
                <a:ext cx="370080" cy="338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C962C0-7D66-45DA-9ADB-25535DF2634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473700" y="4081980"/>
                  <a:ext cx="387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37C61A-5174-4E37-BFFC-0029CB4CEB9F}"/>
                    </a:ext>
                  </a:extLst>
                </p14:cNvPr>
                <p14:cNvContentPartPr/>
                <p14:nvPr/>
              </p14:nvContentPartPr>
              <p14:xfrm>
                <a:off x="7514460" y="3901980"/>
                <a:ext cx="564120" cy="63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37C61A-5174-4E37-BFFC-0029CB4CEB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05820" y="3893340"/>
                  <a:ext cx="5817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FB954A9-DE28-48B3-ABE0-B94BABDB2252}"/>
                    </a:ext>
                  </a:extLst>
                </p14:cNvPr>
                <p14:cNvContentPartPr/>
                <p14:nvPr/>
              </p14:nvContentPartPr>
              <p14:xfrm>
                <a:off x="6650460" y="4715580"/>
                <a:ext cx="261720" cy="20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FB954A9-DE28-48B3-ABE0-B94BABDB225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41460" y="4706580"/>
                  <a:ext cx="279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70DCB5-0348-4FCC-8E57-71D30AF9753B}"/>
                    </a:ext>
                  </a:extLst>
                </p14:cNvPr>
                <p14:cNvContentPartPr/>
                <p14:nvPr/>
              </p14:nvContentPartPr>
              <p14:xfrm>
                <a:off x="7012620" y="4623420"/>
                <a:ext cx="140040" cy="272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70DCB5-0348-4FCC-8E57-71D30AF9753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03980" y="4614780"/>
                  <a:ext cx="15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19E22B-7B48-452D-8720-F5FF741F1897}"/>
                    </a:ext>
                  </a:extLst>
                </p14:cNvPr>
                <p14:cNvContentPartPr/>
                <p14:nvPr/>
              </p14:nvContentPartPr>
              <p14:xfrm>
                <a:off x="7260660" y="4679940"/>
                <a:ext cx="192240" cy="20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19E22B-7B48-452D-8720-F5FF741F189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52020" y="4670940"/>
                  <a:ext cx="209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119471-979D-47AE-BE46-75034A8E9876}"/>
                    </a:ext>
                  </a:extLst>
                </p14:cNvPr>
                <p14:cNvContentPartPr/>
                <p14:nvPr/>
              </p14:nvContentPartPr>
              <p14:xfrm>
                <a:off x="7495740" y="4612260"/>
                <a:ext cx="219960" cy="227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119471-979D-47AE-BE46-75034A8E987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487100" y="4603620"/>
                  <a:ext cx="237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39481CA-1596-4B9E-834E-A54BAB142765}"/>
                    </a:ext>
                  </a:extLst>
                </p14:cNvPr>
                <p14:cNvContentPartPr/>
                <p14:nvPr/>
              </p14:nvContentPartPr>
              <p14:xfrm>
                <a:off x="7880580" y="4713060"/>
                <a:ext cx="85320" cy="248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39481CA-1596-4B9E-834E-A54BAB1427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71580" y="4704420"/>
                  <a:ext cx="102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0320ECF-6307-4D82-8214-66A377A0ECD2}"/>
                    </a:ext>
                  </a:extLst>
                </p14:cNvPr>
                <p14:cNvContentPartPr/>
                <p14:nvPr/>
              </p14:nvContentPartPr>
              <p14:xfrm>
                <a:off x="8131140" y="4643580"/>
                <a:ext cx="171720" cy="175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0320ECF-6307-4D82-8214-66A377A0ECD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22140" y="4634580"/>
                  <a:ext cx="189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6B8640-F090-4D25-BC89-66599D70BEB5}"/>
                    </a:ext>
                  </a:extLst>
                </p14:cNvPr>
                <p14:cNvContentPartPr/>
                <p14:nvPr/>
              </p14:nvContentPartPr>
              <p14:xfrm>
                <a:off x="8330220" y="4355940"/>
                <a:ext cx="160200" cy="499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6B8640-F090-4D25-BC89-66599D70BEB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321580" y="4346940"/>
                  <a:ext cx="177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ACD9C1-BE9E-4E60-A873-5855FAD4CA8D}"/>
                    </a:ext>
                  </a:extLst>
                </p14:cNvPr>
                <p14:cNvContentPartPr/>
                <p14:nvPr/>
              </p14:nvContentPartPr>
              <p14:xfrm>
                <a:off x="7056180" y="4897020"/>
                <a:ext cx="1264320" cy="123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ACD9C1-BE9E-4E60-A873-5855FAD4CA8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47180" y="4888380"/>
                  <a:ext cx="12819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E85-34E9-495B-9598-5C1A07AD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F6FA-CC63-4E76-A84D-6393C53EB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T(n) = 2T(n/2) + n^2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0663C-C15D-40FE-A765-553141C1FC93}"/>
                  </a:ext>
                </a:extLst>
              </p14:cNvPr>
              <p14:cNvContentPartPr/>
              <p14:nvPr/>
            </p14:nvContentPartPr>
            <p14:xfrm>
              <a:off x="2536380" y="1072020"/>
              <a:ext cx="225720" cy="108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0663C-C15D-40FE-A765-553141C1F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7380" y="1063020"/>
                <a:ext cx="243360" cy="11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604188-29D0-4D39-AE20-EF77AB470C33}"/>
              </a:ext>
            </a:extLst>
          </p:cNvPr>
          <p:cNvGrpSpPr/>
          <p:nvPr/>
        </p:nvGrpSpPr>
        <p:grpSpPr>
          <a:xfrm>
            <a:off x="978300" y="1001820"/>
            <a:ext cx="1749600" cy="1382040"/>
            <a:chOff x="978300" y="1001820"/>
            <a:chExt cx="1749600" cy="13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315320-D95C-42DB-ACFB-BC698AA17A72}"/>
                    </a:ext>
                  </a:extLst>
                </p14:cNvPr>
                <p14:cNvContentPartPr/>
                <p14:nvPr/>
              </p14:nvContentPartPr>
              <p14:xfrm>
                <a:off x="2585340" y="1001820"/>
                <a:ext cx="109800" cy="132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315320-D95C-42DB-ACFB-BC698AA17A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6340" y="993180"/>
                  <a:ext cx="127440" cy="13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D9CB80-BF31-4E3A-9E2D-D0D3292F348F}"/>
                    </a:ext>
                  </a:extLst>
                </p14:cNvPr>
                <p14:cNvContentPartPr/>
                <p14:nvPr/>
              </p14:nvContentPartPr>
              <p14:xfrm>
                <a:off x="2651580" y="1207380"/>
                <a:ext cx="55440" cy="117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D9CB80-BF31-4E3A-9E2D-D0D3292F34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2940" y="1198740"/>
                  <a:ext cx="7308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8C7EDB-41E5-4CE8-AC4E-D24B9079C22B}"/>
                    </a:ext>
                  </a:extLst>
                </p14:cNvPr>
                <p14:cNvContentPartPr/>
                <p14:nvPr/>
              </p14:nvContentPartPr>
              <p14:xfrm>
                <a:off x="2641140" y="1214220"/>
                <a:ext cx="86760" cy="108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8C7EDB-41E5-4CE8-AC4E-D24B9079C2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2500" y="1205580"/>
                  <a:ext cx="104400" cy="11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27CA73-2831-46AA-85D1-EC53A8DE7DCE}"/>
                    </a:ext>
                  </a:extLst>
                </p14:cNvPr>
                <p14:cNvContentPartPr/>
                <p14:nvPr/>
              </p14:nvContentPartPr>
              <p14:xfrm>
                <a:off x="2666700" y="1324380"/>
                <a:ext cx="52920" cy="97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27CA73-2831-46AA-85D1-EC53A8DE7D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58060" y="1315380"/>
                  <a:ext cx="7056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208116-461B-410F-871D-82F15591003E}"/>
                    </a:ext>
                  </a:extLst>
                </p14:cNvPr>
                <p14:cNvContentPartPr/>
                <p14:nvPr/>
              </p14:nvContentPartPr>
              <p14:xfrm>
                <a:off x="978300" y="1833420"/>
                <a:ext cx="346680" cy="15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208116-461B-410F-871D-82F1559100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9300" y="1824420"/>
                  <a:ext cx="364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9E3528-64CB-4265-9A3D-8B0807BA65DE}"/>
                    </a:ext>
                  </a:extLst>
                </p14:cNvPr>
                <p14:cNvContentPartPr/>
                <p14:nvPr/>
              </p14:nvContentPartPr>
              <p14:xfrm>
                <a:off x="1333260" y="1819740"/>
                <a:ext cx="11628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9E3528-64CB-4265-9A3D-8B0807BA65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4260" y="1811100"/>
                  <a:ext cx="133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81E329-102D-487D-80B3-C13CD222DC2C}"/>
                    </a:ext>
                  </a:extLst>
                </p14:cNvPr>
                <p14:cNvContentPartPr/>
                <p14:nvPr/>
              </p14:nvContentPartPr>
              <p14:xfrm>
                <a:off x="1407780" y="1824780"/>
                <a:ext cx="25920" cy="13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81E329-102D-487D-80B3-C13CD222DC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8780" y="1816140"/>
                  <a:ext cx="43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15B493-3129-412A-A5AC-A971DC1057F5}"/>
                    </a:ext>
                  </a:extLst>
                </p14:cNvPr>
                <p14:cNvContentPartPr/>
                <p14:nvPr/>
              </p14:nvContentPartPr>
              <p14:xfrm>
                <a:off x="1526580" y="1750620"/>
                <a:ext cx="117000" cy="38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15B493-3129-412A-A5AC-A971DC1057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17580" y="1741620"/>
                  <a:ext cx="1346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7E09CF-4957-4E49-BC65-4A44BFDA7EC9}"/>
                    </a:ext>
                  </a:extLst>
                </p14:cNvPr>
                <p14:cNvContentPartPr/>
                <p14:nvPr/>
              </p14:nvContentPartPr>
              <p14:xfrm>
                <a:off x="1656540" y="1797060"/>
                <a:ext cx="122760" cy="16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7E09CF-4957-4E49-BC65-4A44BFDA7E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47540" y="1788420"/>
                  <a:ext cx="140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C0FD0C-6E1F-46A0-B968-D680333531C3}"/>
                    </a:ext>
                  </a:extLst>
                </p14:cNvPr>
                <p14:cNvContentPartPr/>
                <p14:nvPr/>
              </p14:nvContentPartPr>
              <p14:xfrm>
                <a:off x="1667340" y="2011260"/>
                <a:ext cx="16308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C0FD0C-6E1F-46A0-B968-D680333531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58340" y="2002260"/>
                  <a:ext cx="180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EEE53B-5E52-460F-9216-D994161FC775}"/>
                    </a:ext>
                  </a:extLst>
                </p14:cNvPr>
                <p14:cNvContentPartPr/>
                <p14:nvPr/>
              </p14:nvContentPartPr>
              <p14:xfrm>
                <a:off x="1760220" y="2036460"/>
                <a:ext cx="99360" cy="15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EEE53B-5E52-460F-9216-D994161FC7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51580" y="2027460"/>
                  <a:ext cx="117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ECB487-DF24-4728-BFBF-50A072E669EC}"/>
                    </a:ext>
                  </a:extLst>
                </p14:cNvPr>
                <p14:cNvContentPartPr/>
                <p14:nvPr/>
              </p14:nvContentPartPr>
              <p14:xfrm>
                <a:off x="1965420" y="1803180"/>
                <a:ext cx="344880" cy="43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ECB487-DF24-4728-BFBF-50A072E669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56780" y="1794540"/>
                  <a:ext cx="3625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35B3B2-5E6C-4E43-89C9-AF095ADFF580}"/>
                    </a:ext>
                  </a:extLst>
                </p14:cNvPr>
                <p14:cNvContentPartPr/>
                <p14:nvPr/>
              </p14:nvContentPartPr>
              <p14:xfrm>
                <a:off x="2237940" y="1844940"/>
                <a:ext cx="21600" cy="17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35B3B2-5E6C-4E43-89C9-AF095ADFF5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8940" y="1835940"/>
                  <a:ext cx="3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522BC3-706F-458B-96DD-FABFD2C29810}"/>
                    </a:ext>
                  </a:extLst>
                </p14:cNvPr>
                <p14:cNvContentPartPr/>
                <p14:nvPr/>
              </p14:nvContentPartPr>
              <p14:xfrm>
                <a:off x="2386980" y="1779780"/>
                <a:ext cx="95040" cy="22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522BC3-706F-458B-96DD-FABFD2C298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77980" y="1770780"/>
                  <a:ext cx="112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BFBD19-9CA2-4CFE-9046-54BE484353A4}"/>
                    </a:ext>
                  </a:extLst>
                </p14:cNvPr>
                <p14:cNvContentPartPr/>
                <p14:nvPr/>
              </p14:nvContentPartPr>
              <p14:xfrm>
                <a:off x="2462220" y="1856100"/>
                <a:ext cx="45720" cy="13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BFBD19-9CA2-4CFE-9046-54BE484353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53220" y="1847460"/>
                  <a:ext cx="63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F18E98-6197-4534-90B2-85CCF724B422}"/>
                    </a:ext>
                  </a:extLst>
                </p14:cNvPr>
                <p14:cNvContentPartPr/>
                <p14:nvPr/>
              </p14:nvContentPartPr>
              <p14:xfrm>
                <a:off x="2498580" y="1779780"/>
                <a:ext cx="85320" cy="32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F18E98-6197-4534-90B2-85CCF724B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9580" y="1771140"/>
                  <a:ext cx="10296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F24BC5-FDD9-4B39-80E9-017202BA4D93}"/>
              </a:ext>
            </a:extLst>
          </p:cNvPr>
          <p:cNvGrpSpPr/>
          <p:nvPr/>
        </p:nvGrpSpPr>
        <p:grpSpPr>
          <a:xfrm>
            <a:off x="1204740" y="2573220"/>
            <a:ext cx="968760" cy="240480"/>
            <a:chOff x="1204740" y="2573220"/>
            <a:chExt cx="96876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141165-409A-4573-8868-76505CCC6274}"/>
                    </a:ext>
                  </a:extLst>
                </p14:cNvPr>
                <p14:cNvContentPartPr/>
                <p14:nvPr/>
              </p14:nvContentPartPr>
              <p14:xfrm>
                <a:off x="1204740" y="2644140"/>
                <a:ext cx="328320" cy="16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141165-409A-4573-8868-76505CCC62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95740" y="2635500"/>
                  <a:ext cx="345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0C9630-09BD-4CC9-80A8-A9643AC47FD0}"/>
                    </a:ext>
                  </a:extLst>
                </p14:cNvPr>
                <p14:cNvContentPartPr/>
                <p14:nvPr/>
              </p14:nvContentPartPr>
              <p14:xfrm>
                <a:off x="1590300" y="2669340"/>
                <a:ext cx="14580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0C9630-09BD-4CC9-80A8-A9643AC47F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81300" y="2660700"/>
                  <a:ext cx="163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5CF4F9-6F19-473C-9563-C4EB9BD60870}"/>
                    </a:ext>
                  </a:extLst>
                </p14:cNvPr>
                <p14:cNvContentPartPr/>
                <p14:nvPr/>
              </p14:nvContentPartPr>
              <p14:xfrm>
                <a:off x="1634580" y="2752500"/>
                <a:ext cx="135000" cy="1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5CF4F9-6F19-473C-9563-C4EB9BD608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25580" y="2743860"/>
                  <a:ext cx="15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1B6028-E7E7-45F6-B9CF-416A79525607}"/>
                    </a:ext>
                  </a:extLst>
                </p14:cNvPr>
                <p14:cNvContentPartPr/>
                <p14:nvPr/>
              </p14:nvContentPartPr>
              <p14:xfrm>
                <a:off x="1922940" y="2573220"/>
                <a:ext cx="250560" cy="18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1B6028-E7E7-45F6-B9CF-416A7952560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14300" y="2564220"/>
                  <a:ext cx="26820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85A76E0-06B6-43B2-9F33-0E09051109ED}"/>
                  </a:ext>
                </a:extLst>
              </p14:cNvPr>
              <p14:cNvContentPartPr/>
              <p14:nvPr/>
            </p14:nvContentPartPr>
            <p14:xfrm>
              <a:off x="1418940" y="3052380"/>
              <a:ext cx="208080" cy="24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85A76E0-06B6-43B2-9F33-0E09051109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09940" y="3043380"/>
                <a:ext cx="22572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1E5FB-8792-4D99-A44D-FF045B0BF40E}"/>
              </a:ext>
            </a:extLst>
          </p:cNvPr>
          <p:cNvGrpSpPr/>
          <p:nvPr/>
        </p:nvGrpSpPr>
        <p:grpSpPr>
          <a:xfrm>
            <a:off x="1818180" y="3068220"/>
            <a:ext cx="578880" cy="216720"/>
            <a:chOff x="1818180" y="3068220"/>
            <a:chExt cx="57888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419B72-CE67-46E9-A31E-1924812BF558}"/>
                    </a:ext>
                  </a:extLst>
                </p14:cNvPr>
                <p14:cNvContentPartPr/>
                <p14:nvPr/>
              </p14:nvContentPartPr>
              <p14:xfrm>
                <a:off x="1818180" y="3191700"/>
                <a:ext cx="150480" cy="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419B72-CE67-46E9-A31E-1924812BF5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09540" y="3183060"/>
                  <a:ext cx="16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539268-CD62-4CAB-9416-7FDFD1181790}"/>
                    </a:ext>
                  </a:extLst>
                </p14:cNvPr>
                <p14:cNvContentPartPr/>
                <p14:nvPr/>
              </p14:nvContentPartPr>
              <p14:xfrm>
                <a:off x="1858860" y="3266220"/>
                <a:ext cx="152280" cy="1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539268-CD62-4CAB-9416-7FDFD11817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49860" y="3257580"/>
                  <a:ext cx="169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88A3B3-A5F5-484F-9CF2-6EC352AC5D11}"/>
                    </a:ext>
                  </a:extLst>
                </p14:cNvPr>
                <p14:cNvContentPartPr/>
                <p14:nvPr/>
              </p14:nvContentPartPr>
              <p14:xfrm>
                <a:off x="2107980" y="3068220"/>
                <a:ext cx="289080" cy="21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88A3B3-A5F5-484F-9CF2-6EC352AC5D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99340" y="3059580"/>
                  <a:ext cx="30672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BB6E5-7887-44C2-8650-C1E71573A991}"/>
              </a:ext>
            </a:extLst>
          </p:cNvPr>
          <p:cNvGrpSpPr/>
          <p:nvPr/>
        </p:nvGrpSpPr>
        <p:grpSpPr>
          <a:xfrm>
            <a:off x="2079180" y="3661140"/>
            <a:ext cx="1311120" cy="598320"/>
            <a:chOff x="2079180" y="3661140"/>
            <a:chExt cx="1311120" cy="5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0817E-5295-477A-BE5F-8F9764E4D52C}"/>
                    </a:ext>
                  </a:extLst>
                </p14:cNvPr>
                <p14:cNvContentPartPr/>
                <p14:nvPr/>
              </p14:nvContentPartPr>
              <p14:xfrm>
                <a:off x="2079180" y="4008900"/>
                <a:ext cx="372960" cy="25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0817E-5295-477A-BE5F-8F9764E4D5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70180" y="3999900"/>
                  <a:ext cx="390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9DA9A6-F52E-4FFD-B6D7-D7FC055108B7}"/>
                    </a:ext>
                  </a:extLst>
                </p14:cNvPr>
                <p14:cNvContentPartPr/>
                <p14:nvPr/>
              </p14:nvContentPartPr>
              <p14:xfrm>
                <a:off x="2561940" y="3760140"/>
                <a:ext cx="252720" cy="19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9DA9A6-F52E-4FFD-B6D7-D7FC055108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52940" y="3751140"/>
                  <a:ext cx="270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E5FD00-CB09-4BF6-ABBC-9048497516CB}"/>
                    </a:ext>
                  </a:extLst>
                </p14:cNvPr>
                <p14:cNvContentPartPr/>
                <p14:nvPr/>
              </p14:nvContentPartPr>
              <p14:xfrm>
                <a:off x="2910420" y="3780300"/>
                <a:ext cx="99720" cy="33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E5FD00-CB09-4BF6-ABBC-9048497516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01780" y="3771660"/>
                  <a:ext cx="117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F556B9-10CC-46A7-A190-536BE221FF5B}"/>
                    </a:ext>
                  </a:extLst>
                </p14:cNvPr>
                <p14:cNvContentPartPr/>
                <p14:nvPr/>
              </p14:nvContentPartPr>
              <p14:xfrm>
                <a:off x="3191220" y="3661140"/>
                <a:ext cx="199080" cy="15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F556B9-10CC-46A7-A190-536BE221FF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82220" y="3652140"/>
                  <a:ext cx="216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4CC0D6-10E4-4AF0-8B0B-2FFA86915306}"/>
                    </a:ext>
                  </a:extLst>
                </p14:cNvPr>
                <p14:cNvContentPartPr/>
                <p14:nvPr/>
              </p14:nvContentPartPr>
              <p14:xfrm>
                <a:off x="3153060" y="3890100"/>
                <a:ext cx="140040" cy="17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4CC0D6-10E4-4AF0-8B0B-2FFA869153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4060" y="3881100"/>
                  <a:ext cx="1576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FFA167-5260-4E09-9540-F1E58633BA4D}"/>
              </a:ext>
            </a:extLst>
          </p:cNvPr>
          <p:cNvGrpSpPr/>
          <p:nvPr/>
        </p:nvGrpSpPr>
        <p:grpSpPr>
          <a:xfrm>
            <a:off x="3739500" y="4175940"/>
            <a:ext cx="203400" cy="124200"/>
            <a:chOff x="3739500" y="4175940"/>
            <a:chExt cx="20340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6AFD85-CDD0-4B43-A2F4-890B370FE74F}"/>
                    </a:ext>
                  </a:extLst>
                </p14:cNvPr>
                <p14:cNvContentPartPr/>
                <p14:nvPr/>
              </p14:nvContentPartPr>
              <p14:xfrm>
                <a:off x="3739500" y="4175940"/>
                <a:ext cx="151560" cy="2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6AFD85-CDD0-4B43-A2F4-890B370FE7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30500" y="4166940"/>
                  <a:ext cx="169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147E7A-C052-4433-8A30-F4912F600149}"/>
                    </a:ext>
                  </a:extLst>
                </p14:cNvPr>
                <p14:cNvContentPartPr/>
                <p14:nvPr/>
              </p14:nvContentPartPr>
              <p14:xfrm>
                <a:off x="3775140" y="4274580"/>
                <a:ext cx="167760" cy="2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147E7A-C052-4433-8A30-F4912F60014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66140" y="4265580"/>
                  <a:ext cx="185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B8E790-6F9F-4323-B02A-BE37EE61FFB7}"/>
              </a:ext>
            </a:extLst>
          </p:cNvPr>
          <p:cNvGrpSpPr/>
          <p:nvPr/>
        </p:nvGrpSpPr>
        <p:grpSpPr>
          <a:xfrm>
            <a:off x="4234140" y="3603180"/>
            <a:ext cx="1347120" cy="678600"/>
            <a:chOff x="4234140" y="3603180"/>
            <a:chExt cx="134712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0D777D-3D8E-4BEC-8DD8-05CEB8DD9880}"/>
                    </a:ext>
                  </a:extLst>
                </p14:cNvPr>
                <p14:cNvContentPartPr/>
                <p14:nvPr/>
              </p14:nvContentPartPr>
              <p14:xfrm>
                <a:off x="4234140" y="4041300"/>
                <a:ext cx="294480" cy="21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0D777D-3D8E-4BEC-8DD8-05CEB8DD98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25140" y="4032660"/>
                  <a:ext cx="312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86ECE7-3EC7-4DE6-9E43-21C49ED7A0F9}"/>
                    </a:ext>
                  </a:extLst>
                </p14:cNvPr>
                <p14:cNvContentPartPr/>
                <p14:nvPr/>
              </p14:nvContentPartPr>
              <p14:xfrm>
                <a:off x="4582260" y="3728820"/>
                <a:ext cx="246240" cy="21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86ECE7-3EC7-4DE6-9E43-21C49ED7A0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73620" y="3719820"/>
                  <a:ext cx="263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8D25BC-E015-46E8-812A-A72935B21259}"/>
                    </a:ext>
                  </a:extLst>
                </p14:cNvPr>
                <p14:cNvContentPartPr/>
                <p14:nvPr/>
              </p14:nvContentPartPr>
              <p14:xfrm>
                <a:off x="4890780" y="3784260"/>
                <a:ext cx="108720" cy="344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8D25BC-E015-46E8-812A-A72935B212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82140" y="3775260"/>
                  <a:ext cx="126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70BE1E-3F15-445A-B34A-B7E3C98F4F62}"/>
                    </a:ext>
                  </a:extLst>
                </p14:cNvPr>
                <p14:cNvContentPartPr/>
                <p14:nvPr/>
              </p14:nvContentPartPr>
              <p14:xfrm>
                <a:off x="5131260" y="3603180"/>
                <a:ext cx="152280" cy="13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70BE1E-3F15-445A-B34A-B7E3C98F4F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22260" y="3594540"/>
                  <a:ext cx="169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12612C-2548-47D3-AAAB-04F2AF6150AF}"/>
                    </a:ext>
                  </a:extLst>
                </p14:cNvPr>
                <p14:cNvContentPartPr/>
                <p14:nvPr/>
              </p14:nvContentPartPr>
              <p14:xfrm>
                <a:off x="5127660" y="3971460"/>
                <a:ext cx="146520" cy="10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12612C-2548-47D3-AAAB-04F2AF6150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18660" y="3962460"/>
                  <a:ext cx="164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E054F3-DBFE-4305-94D1-37AC355224A1}"/>
                    </a:ext>
                  </a:extLst>
                </p14:cNvPr>
                <p14:cNvContentPartPr/>
                <p14:nvPr/>
              </p14:nvContentPartPr>
              <p14:xfrm>
                <a:off x="5434380" y="4174860"/>
                <a:ext cx="140040" cy="1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E054F3-DBFE-4305-94D1-37AC355224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25380" y="4166220"/>
                  <a:ext cx="157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EDF6CD-B534-4D96-A319-AC98E87F24EC}"/>
                    </a:ext>
                  </a:extLst>
                </p14:cNvPr>
                <p14:cNvContentPartPr/>
                <p14:nvPr/>
              </p14:nvContentPartPr>
              <p14:xfrm>
                <a:off x="5414220" y="4280700"/>
                <a:ext cx="167040" cy="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EDF6CD-B534-4D96-A319-AC98E87F24E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05220" y="4271700"/>
                  <a:ext cx="18468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B338BFA-01CC-48D4-A064-B4B71EB594E8}"/>
                  </a:ext>
                </a:extLst>
              </p14:cNvPr>
              <p14:cNvContentPartPr/>
              <p14:nvPr/>
            </p14:nvContentPartPr>
            <p14:xfrm>
              <a:off x="5860620" y="4016460"/>
              <a:ext cx="327600" cy="25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B338BFA-01CC-48D4-A064-B4B71EB594E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51980" y="4007460"/>
                <a:ext cx="34524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D68AF361-A841-4944-98E6-540E8132F68C}"/>
              </a:ext>
            </a:extLst>
          </p:cNvPr>
          <p:cNvGrpSpPr/>
          <p:nvPr/>
        </p:nvGrpSpPr>
        <p:grpSpPr>
          <a:xfrm>
            <a:off x="3517020" y="1024500"/>
            <a:ext cx="1204560" cy="594720"/>
            <a:chOff x="3517020" y="1024500"/>
            <a:chExt cx="120456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18D047-77E9-4FC2-A41C-5B6671F1ACB7}"/>
                    </a:ext>
                  </a:extLst>
                </p14:cNvPr>
                <p14:cNvContentPartPr/>
                <p14:nvPr/>
              </p14:nvContentPartPr>
              <p14:xfrm>
                <a:off x="3517020" y="1391700"/>
                <a:ext cx="327600" cy="22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18D047-77E9-4FC2-A41C-5B6671F1ACB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08380" y="1382700"/>
                  <a:ext cx="345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2730D-88A5-4CBE-A97D-FFB284B7ECD9}"/>
                    </a:ext>
                  </a:extLst>
                </p14:cNvPr>
                <p14:cNvContentPartPr/>
                <p14:nvPr/>
              </p14:nvContentPartPr>
              <p14:xfrm>
                <a:off x="3909780" y="1135380"/>
                <a:ext cx="294840" cy="26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2730D-88A5-4CBE-A97D-FFB284B7EC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00780" y="1126740"/>
                  <a:ext cx="312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14E536-088C-4AF3-AAD1-3DA41785E97D}"/>
                    </a:ext>
                  </a:extLst>
                </p14:cNvPr>
                <p14:cNvContentPartPr/>
                <p14:nvPr/>
              </p14:nvContentPartPr>
              <p14:xfrm>
                <a:off x="4280220" y="1183260"/>
                <a:ext cx="168840" cy="353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14E536-088C-4AF3-AAD1-3DA41785E97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71220" y="1174260"/>
                  <a:ext cx="186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012AE3-DFC9-44DB-8C04-600B335AFADD}"/>
                    </a:ext>
                  </a:extLst>
                </p14:cNvPr>
                <p14:cNvContentPartPr/>
                <p14:nvPr/>
              </p14:nvContentPartPr>
              <p14:xfrm>
                <a:off x="4544460" y="1309260"/>
                <a:ext cx="90360" cy="8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012AE3-DFC9-44DB-8C04-600B335AFA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35460" y="1300620"/>
                  <a:ext cx="108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FE81F4-AEB3-42EB-A3AA-082546ED1C89}"/>
                    </a:ext>
                  </a:extLst>
                </p14:cNvPr>
                <p14:cNvContentPartPr/>
                <p14:nvPr/>
              </p14:nvContentPartPr>
              <p14:xfrm>
                <a:off x="4517100" y="1208100"/>
                <a:ext cx="29160" cy="13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FE81F4-AEB3-42EB-A3AA-082546ED1C8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08100" y="1199100"/>
                  <a:ext cx="46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098C6C-0CEF-443D-A95B-4195E52AB1A1}"/>
                    </a:ext>
                  </a:extLst>
                </p14:cNvPr>
                <p14:cNvContentPartPr/>
                <p14:nvPr/>
              </p14:nvContentPartPr>
              <p14:xfrm>
                <a:off x="4567140" y="1024500"/>
                <a:ext cx="15444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098C6C-0CEF-443D-A95B-4195E52AB1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58140" y="1015860"/>
                  <a:ext cx="1720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0CC6547-D167-451D-9CD4-E9C6B95C14E4}"/>
                  </a:ext>
                </a:extLst>
              </p14:cNvPr>
              <p14:cNvContentPartPr/>
              <p14:nvPr/>
            </p14:nvContentPartPr>
            <p14:xfrm>
              <a:off x="5114340" y="870780"/>
              <a:ext cx="127800" cy="972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0CC6547-D167-451D-9CD4-E9C6B95C14E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105340" y="862140"/>
                <a:ext cx="145440" cy="9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C8B9DD7-9591-4981-9C54-9AFAD6270BD6}"/>
              </a:ext>
            </a:extLst>
          </p:cNvPr>
          <p:cNvGrpSpPr/>
          <p:nvPr/>
        </p:nvGrpSpPr>
        <p:grpSpPr>
          <a:xfrm>
            <a:off x="5578380" y="1025580"/>
            <a:ext cx="620280" cy="407520"/>
            <a:chOff x="5578380" y="1025580"/>
            <a:chExt cx="62028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7C0638-3502-46EA-AFB0-3303B33DBFCD}"/>
                    </a:ext>
                  </a:extLst>
                </p14:cNvPr>
                <p14:cNvContentPartPr/>
                <p14:nvPr/>
              </p14:nvContentPartPr>
              <p14:xfrm>
                <a:off x="5578380" y="1082460"/>
                <a:ext cx="119880" cy="30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7C0638-3502-46EA-AFB0-3303B33DB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69740" y="1073820"/>
                  <a:ext cx="137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3A529F-7984-4B8E-BBA9-07368AFE2D96}"/>
                    </a:ext>
                  </a:extLst>
                </p14:cNvPr>
                <p14:cNvContentPartPr/>
                <p14:nvPr/>
              </p14:nvContentPartPr>
              <p14:xfrm>
                <a:off x="5588100" y="1263540"/>
                <a:ext cx="114840" cy="23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3A529F-7984-4B8E-BBA9-07368AFE2D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79460" y="1254900"/>
                  <a:ext cx="13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C01B9A-71C4-4873-83AD-9756B3DC544E}"/>
                    </a:ext>
                  </a:extLst>
                </p14:cNvPr>
                <p14:cNvContentPartPr/>
                <p14:nvPr/>
              </p14:nvContentPartPr>
              <p14:xfrm>
                <a:off x="5750820" y="1129260"/>
                <a:ext cx="78480" cy="24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C01B9A-71C4-4873-83AD-9756B3DC54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42180" y="1120620"/>
                  <a:ext cx="96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7AE128-83C4-49C3-930D-74D778EA3078}"/>
                    </a:ext>
                  </a:extLst>
                </p14:cNvPr>
                <p14:cNvContentPartPr/>
                <p14:nvPr/>
              </p14:nvContentPartPr>
              <p14:xfrm>
                <a:off x="5875020" y="1025580"/>
                <a:ext cx="323640" cy="40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7AE128-83C4-49C3-930D-74D778EA30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66380" y="1016580"/>
                  <a:ext cx="34128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EDA4700-7C9B-45FB-8F75-4BF555903735}"/>
              </a:ext>
            </a:extLst>
          </p:cNvPr>
          <p:cNvGrpSpPr/>
          <p:nvPr/>
        </p:nvGrpSpPr>
        <p:grpSpPr>
          <a:xfrm>
            <a:off x="3877020" y="1625700"/>
            <a:ext cx="673200" cy="681120"/>
            <a:chOff x="3877020" y="1625700"/>
            <a:chExt cx="67320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5E3D1D-596E-4C3E-92EC-354D03031AEB}"/>
                    </a:ext>
                  </a:extLst>
                </p14:cNvPr>
                <p14:cNvContentPartPr/>
                <p14:nvPr/>
              </p14:nvContentPartPr>
              <p14:xfrm>
                <a:off x="3877020" y="1625700"/>
                <a:ext cx="628920" cy="5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5E3D1D-596E-4C3E-92EC-354D03031A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68020" y="1617060"/>
                  <a:ext cx="646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2DF9EE-5AA8-45CC-B0E1-6CB1BB8320EF}"/>
                    </a:ext>
                  </a:extLst>
                </p14:cNvPr>
                <p14:cNvContentPartPr/>
                <p14:nvPr/>
              </p14:nvContentPartPr>
              <p14:xfrm>
                <a:off x="4228380" y="1725420"/>
                <a:ext cx="9000" cy="19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2DF9EE-5AA8-45CC-B0E1-6CB1BB8320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19380" y="1716420"/>
                  <a:ext cx="26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9FE547-FDB3-41FD-866D-C478F3D03C07}"/>
                    </a:ext>
                  </a:extLst>
                </p14:cNvPr>
                <p14:cNvContentPartPr/>
                <p14:nvPr/>
              </p14:nvContentPartPr>
              <p14:xfrm>
                <a:off x="4147380" y="1862220"/>
                <a:ext cx="117720" cy="5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9FE547-FDB3-41FD-866D-C478F3D03C0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38740" y="1853220"/>
                  <a:ext cx="135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7D7CCB-1D3B-4DCE-B505-96B2F09C42DE}"/>
                    </a:ext>
                  </a:extLst>
                </p14:cNvPr>
                <p14:cNvContentPartPr/>
                <p14:nvPr/>
              </p14:nvContentPartPr>
              <p14:xfrm>
                <a:off x="4197420" y="1865820"/>
                <a:ext cx="142920" cy="124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7D7CCB-1D3B-4DCE-B505-96B2F09C42D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88780" y="1856820"/>
                  <a:ext cx="160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AC70B1-9EE3-47CE-9155-55AD72E78BF0}"/>
                    </a:ext>
                  </a:extLst>
                </p14:cNvPr>
                <p14:cNvContentPartPr/>
                <p14:nvPr/>
              </p14:nvContentPartPr>
              <p14:xfrm>
                <a:off x="4271580" y="2088300"/>
                <a:ext cx="278640" cy="218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AC70B1-9EE3-47CE-9155-55AD72E78B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62940" y="2079660"/>
                  <a:ext cx="2962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A4C043-A338-4143-B0ED-EE0C072C258D}"/>
              </a:ext>
            </a:extLst>
          </p:cNvPr>
          <p:cNvGrpSpPr/>
          <p:nvPr/>
        </p:nvGrpSpPr>
        <p:grpSpPr>
          <a:xfrm>
            <a:off x="5797980" y="1534620"/>
            <a:ext cx="540720" cy="703080"/>
            <a:chOff x="5797980" y="1534620"/>
            <a:chExt cx="54072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386161-8BB3-43CB-8F9F-73FD2FF9D272}"/>
                    </a:ext>
                  </a:extLst>
                </p14:cNvPr>
                <p14:cNvContentPartPr/>
                <p14:nvPr/>
              </p14:nvContentPartPr>
              <p14:xfrm>
                <a:off x="5847300" y="1534620"/>
                <a:ext cx="57240" cy="243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386161-8BB3-43CB-8F9F-73FD2FF9D27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38300" y="1525620"/>
                  <a:ext cx="74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B0CFC0-7866-43ED-891D-436349E64417}"/>
                    </a:ext>
                  </a:extLst>
                </p14:cNvPr>
                <p14:cNvContentPartPr/>
                <p14:nvPr/>
              </p14:nvContentPartPr>
              <p14:xfrm>
                <a:off x="5797980" y="1685100"/>
                <a:ext cx="157320" cy="90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B0CFC0-7866-43ED-891D-436349E6441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9340" y="1676460"/>
                  <a:ext cx="174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4DC273-D0C8-4E86-835A-916D79DD215D}"/>
                    </a:ext>
                  </a:extLst>
                </p14:cNvPr>
                <p14:cNvContentPartPr/>
                <p14:nvPr/>
              </p14:nvContentPartPr>
              <p14:xfrm>
                <a:off x="5905980" y="1663860"/>
                <a:ext cx="132120" cy="13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4DC273-D0C8-4E86-835A-916D79DD215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96980" y="1654860"/>
                  <a:ext cx="149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99036A9-CD62-48D6-A9FF-4789A6787C0A}"/>
                    </a:ext>
                  </a:extLst>
                </p14:cNvPr>
                <p14:cNvContentPartPr/>
                <p14:nvPr/>
              </p14:nvContentPartPr>
              <p14:xfrm>
                <a:off x="5815260" y="2037900"/>
                <a:ext cx="222840" cy="19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99036A9-CD62-48D6-A9FF-4789A6787C0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6620" y="2029260"/>
                  <a:ext cx="240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814DCE-7F03-406B-AC55-06C336CF7B1D}"/>
                    </a:ext>
                  </a:extLst>
                </p14:cNvPr>
                <p14:cNvContentPartPr/>
                <p14:nvPr/>
              </p14:nvContentPartPr>
              <p14:xfrm>
                <a:off x="6074460" y="1912980"/>
                <a:ext cx="264240" cy="169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814DCE-7F03-406B-AC55-06C336CF7B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65460" y="1903980"/>
                  <a:ext cx="28188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F7BA50-26ED-49D6-80F4-E80ED0F83EDC}"/>
                  </a:ext>
                </a:extLst>
              </p14:cNvPr>
              <p14:cNvContentPartPr/>
              <p14:nvPr/>
            </p14:nvContentPartPr>
            <p14:xfrm>
              <a:off x="2092860" y="1591860"/>
              <a:ext cx="390960" cy="15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F7BA50-26ED-49D6-80F4-E80ED0F83ED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83860" y="1583220"/>
                <a:ext cx="408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089F34E-162F-484C-B184-14BECDD82867}"/>
                  </a:ext>
                </a:extLst>
              </p14:cNvPr>
              <p14:cNvContentPartPr/>
              <p14:nvPr/>
            </p14:nvContentPartPr>
            <p14:xfrm>
              <a:off x="5783220" y="2279820"/>
              <a:ext cx="408960" cy="40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089F34E-162F-484C-B184-14BECDD8286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774220" y="2271180"/>
                <a:ext cx="42660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7252CC3-763A-4216-B9D3-2030E2E30B6F}"/>
              </a:ext>
            </a:extLst>
          </p:cNvPr>
          <p:cNvGrpSpPr/>
          <p:nvPr/>
        </p:nvGrpSpPr>
        <p:grpSpPr>
          <a:xfrm>
            <a:off x="4741380" y="2537940"/>
            <a:ext cx="1246680" cy="471240"/>
            <a:chOff x="4741380" y="2537940"/>
            <a:chExt cx="124668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BC6234-33DD-43FB-9492-9AD0EC22347E}"/>
                    </a:ext>
                  </a:extLst>
                </p14:cNvPr>
                <p14:cNvContentPartPr/>
                <p14:nvPr/>
              </p14:nvContentPartPr>
              <p14:xfrm>
                <a:off x="4752900" y="2635500"/>
                <a:ext cx="226080" cy="25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BC6234-33DD-43FB-9492-9AD0EC22347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43900" y="2626860"/>
                  <a:ext cx="243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A77434-5912-4C7E-B21A-194BE41A7BDF}"/>
                    </a:ext>
                  </a:extLst>
                </p14:cNvPr>
                <p14:cNvContentPartPr/>
                <p14:nvPr/>
              </p14:nvContentPartPr>
              <p14:xfrm>
                <a:off x="5085180" y="2599500"/>
                <a:ext cx="103320" cy="28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A77434-5912-4C7E-B21A-194BE41A7B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76180" y="2590500"/>
                  <a:ext cx="1209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763370-37C6-4C12-8BC9-5F842CDF3E2B}"/>
                    </a:ext>
                  </a:extLst>
                </p14:cNvPr>
                <p14:cNvContentPartPr/>
                <p14:nvPr/>
              </p14:nvContentPartPr>
              <p14:xfrm>
                <a:off x="5238900" y="2692740"/>
                <a:ext cx="189360" cy="182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763370-37C6-4C12-8BC9-5F842CDF3E2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29900" y="2684100"/>
                  <a:ext cx="207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CED3B7A-C2CF-4F26-BE3F-BCF5542DEF38}"/>
                    </a:ext>
                  </a:extLst>
                </p14:cNvPr>
                <p14:cNvContentPartPr/>
                <p14:nvPr/>
              </p14:nvContentPartPr>
              <p14:xfrm>
                <a:off x="5512140" y="2568180"/>
                <a:ext cx="153000" cy="13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CED3B7A-C2CF-4F26-BE3F-BCF5542DEF3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03500" y="2559180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D7E83D-10C0-416D-A500-177A437D894A}"/>
                    </a:ext>
                  </a:extLst>
                </p14:cNvPr>
                <p14:cNvContentPartPr/>
                <p14:nvPr/>
              </p14:nvContentPartPr>
              <p14:xfrm>
                <a:off x="5689260" y="2537940"/>
                <a:ext cx="133200" cy="28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D7E83D-10C0-416D-A500-177A437D894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80620" y="2528940"/>
                  <a:ext cx="150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AEB1C3-E792-4271-905D-305E83BFF6B4}"/>
                    </a:ext>
                  </a:extLst>
                </p14:cNvPr>
                <p14:cNvContentPartPr/>
                <p14:nvPr/>
              </p14:nvContentPartPr>
              <p14:xfrm>
                <a:off x="4741380" y="2947980"/>
                <a:ext cx="1246680" cy="6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AEB1C3-E792-4271-905D-305E83BFF6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32380" y="2939340"/>
                  <a:ext cx="1264320" cy="78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2E40-4809-48D1-B6F5-822E4A02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2A01-6D16-4747-9E65-5A5FFD57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T(n) = 2T(n/2) + 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B8F0BB-F689-4D3C-A746-CE3F55EDB5E0}"/>
              </a:ext>
            </a:extLst>
          </p:cNvPr>
          <p:cNvGrpSpPr/>
          <p:nvPr/>
        </p:nvGrpSpPr>
        <p:grpSpPr>
          <a:xfrm>
            <a:off x="1326780" y="1642620"/>
            <a:ext cx="1420560" cy="479880"/>
            <a:chOff x="1326780" y="1642620"/>
            <a:chExt cx="142056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CD857D-45B5-485E-B5E0-E3A669ABB29A}"/>
                    </a:ext>
                  </a:extLst>
                </p14:cNvPr>
                <p14:cNvContentPartPr/>
                <p14:nvPr/>
              </p14:nvContentPartPr>
              <p14:xfrm>
                <a:off x="1326780" y="1934220"/>
                <a:ext cx="270360" cy="18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CD857D-45B5-485E-B5E0-E3A669ABB2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8140" y="1925220"/>
                  <a:ext cx="288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34521C-377C-4E59-8CF8-63E7905F4B38}"/>
                    </a:ext>
                  </a:extLst>
                </p14:cNvPr>
                <p14:cNvContentPartPr/>
                <p14:nvPr/>
              </p14:nvContentPartPr>
              <p14:xfrm>
                <a:off x="1704780" y="1750620"/>
                <a:ext cx="29160" cy="17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34521C-377C-4E59-8CF8-63E7905F4B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5780" y="1741980"/>
                  <a:ext cx="46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21C881-6299-4DA4-A2AF-E77BC1E14F5D}"/>
                    </a:ext>
                  </a:extLst>
                </p14:cNvPr>
                <p14:cNvContentPartPr/>
                <p14:nvPr/>
              </p14:nvContentPartPr>
              <p14:xfrm>
                <a:off x="1799100" y="1803180"/>
                <a:ext cx="151920" cy="12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21C881-6299-4DA4-A2AF-E77BC1E14F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0100" y="1794180"/>
                  <a:ext cx="169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9ACBE-B34C-4801-A98C-2532F74787D1}"/>
                    </a:ext>
                  </a:extLst>
                </p14:cNvPr>
                <p14:cNvContentPartPr/>
                <p14:nvPr/>
              </p14:nvContentPartPr>
              <p14:xfrm>
                <a:off x="1989900" y="1745220"/>
                <a:ext cx="135720" cy="33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9ACBE-B34C-4801-A98C-2532F74787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0900" y="1736220"/>
                  <a:ext cx="153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C0ABFA-E22C-4D45-BEC7-0B2C61CFC38F}"/>
                    </a:ext>
                  </a:extLst>
                </p14:cNvPr>
                <p14:cNvContentPartPr/>
                <p14:nvPr/>
              </p14:nvContentPartPr>
              <p14:xfrm>
                <a:off x="2200500" y="1901820"/>
                <a:ext cx="198720" cy="11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C0ABFA-E22C-4D45-BEC7-0B2C61CFC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1500" y="1892820"/>
                  <a:ext cx="21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EE65AC-8FA8-4F03-9537-5AAACB4000BD}"/>
                    </a:ext>
                  </a:extLst>
                </p14:cNvPr>
                <p14:cNvContentPartPr/>
                <p14:nvPr/>
              </p14:nvContentPartPr>
              <p14:xfrm>
                <a:off x="2142900" y="1642620"/>
                <a:ext cx="190440" cy="14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EE65AC-8FA8-4F03-9537-5AAACB4000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4260" y="1633620"/>
                  <a:ext cx="20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6FE6AD-0828-4CE0-B074-74C484FCAAD5}"/>
                    </a:ext>
                  </a:extLst>
                </p14:cNvPr>
                <p14:cNvContentPartPr/>
                <p14:nvPr/>
              </p14:nvContentPartPr>
              <p14:xfrm>
                <a:off x="2188980" y="1811820"/>
                <a:ext cx="163800" cy="20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6FE6AD-0828-4CE0-B074-74C484FCAA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9980" y="1802820"/>
                  <a:ext cx="181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2CBED1-F353-41FC-AAEA-91878BA380C6}"/>
                    </a:ext>
                  </a:extLst>
                </p14:cNvPr>
                <p14:cNvContentPartPr/>
                <p14:nvPr/>
              </p14:nvContentPartPr>
              <p14:xfrm>
                <a:off x="2556540" y="1837020"/>
                <a:ext cx="142920" cy="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2CBED1-F353-41FC-AAEA-91878BA380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47540" y="1828380"/>
                  <a:ext cx="160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F594BD-F233-4C5A-9EA3-7B361216B5AF}"/>
                    </a:ext>
                  </a:extLst>
                </p14:cNvPr>
                <p14:cNvContentPartPr/>
                <p14:nvPr/>
              </p14:nvContentPartPr>
              <p14:xfrm>
                <a:off x="2585340" y="1904700"/>
                <a:ext cx="162000" cy="1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F594BD-F233-4C5A-9EA3-7B361216B5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6700" y="1895700"/>
                  <a:ext cx="1796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B891B9-47B7-4E18-81C1-2858FCC5BCB2}"/>
              </a:ext>
            </a:extLst>
          </p:cNvPr>
          <p:cNvGrpSpPr/>
          <p:nvPr/>
        </p:nvGrpSpPr>
        <p:grpSpPr>
          <a:xfrm>
            <a:off x="3217860" y="1532100"/>
            <a:ext cx="1175040" cy="540720"/>
            <a:chOff x="3217860" y="1532100"/>
            <a:chExt cx="117504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A7F18B-59A0-4279-B545-D2AB8C382B80}"/>
                    </a:ext>
                  </a:extLst>
                </p14:cNvPr>
                <p14:cNvContentPartPr/>
                <p14:nvPr/>
              </p14:nvContentPartPr>
              <p14:xfrm>
                <a:off x="3217860" y="1823700"/>
                <a:ext cx="340200" cy="24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A7F18B-59A0-4279-B545-D2AB8C382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860" y="1815060"/>
                  <a:ext cx="357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21DA7A-C3CF-4ABE-827A-F54F638AEED3}"/>
                    </a:ext>
                  </a:extLst>
                </p14:cNvPr>
                <p14:cNvContentPartPr/>
                <p14:nvPr/>
              </p14:nvContentPartPr>
              <p14:xfrm>
                <a:off x="3643740" y="1567740"/>
                <a:ext cx="253440" cy="17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21DA7A-C3CF-4ABE-827A-F54F638AEE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4740" y="1558740"/>
                  <a:ext cx="271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E03F38-DF3F-4F74-9DE8-12054D94898E}"/>
                    </a:ext>
                  </a:extLst>
                </p14:cNvPr>
                <p14:cNvContentPartPr/>
                <p14:nvPr/>
              </p14:nvContentPartPr>
              <p14:xfrm>
                <a:off x="3980700" y="1603380"/>
                <a:ext cx="131400" cy="33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E03F38-DF3F-4F74-9DE8-12054D9489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72060" y="1594740"/>
                  <a:ext cx="149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70BD04-A8F5-4FF7-976F-CC5390B9A4C5}"/>
                    </a:ext>
                  </a:extLst>
                </p14:cNvPr>
                <p14:cNvContentPartPr/>
                <p14:nvPr/>
              </p14:nvContentPartPr>
              <p14:xfrm>
                <a:off x="4232340" y="1532100"/>
                <a:ext cx="116640" cy="14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70BD04-A8F5-4FF7-976F-CC5390B9A4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3340" y="1523460"/>
                  <a:ext cx="134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E9C419-6DD8-4C4B-839B-C25E86DA56F2}"/>
                    </a:ext>
                  </a:extLst>
                </p14:cNvPr>
                <p14:cNvContentPartPr/>
                <p14:nvPr/>
              </p14:nvContentPartPr>
              <p14:xfrm>
                <a:off x="4206420" y="1813620"/>
                <a:ext cx="186480" cy="11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E9C419-6DD8-4C4B-839B-C25E86DA56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97780" y="1804980"/>
                  <a:ext cx="2041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A09940-70BE-46D5-AC00-77A435F6808C}"/>
              </a:ext>
            </a:extLst>
          </p:cNvPr>
          <p:cNvGrpSpPr/>
          <p:nvPr/>
        </p:nvGrpSpPr>
        <p:grpSpPr>
          <a:xfrm>
            <a:off x="4679820" y="1939980"/>
            <a:ext cx="178560" cy="95040"/>
            <a:chOff x="4679820" y="1939980"/>
            <a:chExt cx="17856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5E200C-5005-4B41-9450-5E66CDE728C0}"/>
                    </a:ext>
                  </a:extLst>
                </p14:cNvPr>
                <p14:cNvContentPartPr/>
                <p14:nvPr/>
              </p14:nvContentPartPr>
              <p14:xfrm>
                <a:off x="4731660" y="1939980"/>
                <a:ext cx="101520" cy="1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5E200C-5005-4B41-9450-5E66CDE728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3020" y="1931340"/>
                  <a:ext cx="119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1CE80A-9F15-4C62-9519-142D84E93E2D}"/>
                    </a:ext>
                  </a:extLst>
                </p14:cNvPr>
                <p14:cNvContentPartPr/>
                <p14:nvPr/>
              </p14:nvContentPartPr>
              <p14:xfrm>
                <a:off x="4679820" y="2028540"/>
                <a:ext cx="17856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1CE80A-9F15-4C62-9519-142D84E93E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0820" y="2019540"/>
                  <a:ext cx="1962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B231F1-D73E-4FF3-8695-D5EFBFF8A214}"/>
                  </a:ext>
                </a:extLst>
              </p14:cNvPr>
              <p14:cNvContentPartPr/>
              <p14:nvPr/>
            </p14:nvContentPartPr>
            <p14:xfrm>
              <a:off x="1602540" y="3066420"/>
              <a:ext cx="271440" cy="338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B231F1-D73E-4FF3-8695-D5EFBFF8A2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3900" y="3057780"/>
                <a:ext cx="289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FEB30CF-91BD-4018-A9F1-316D67C44C40}"/>
                  </a:ext>
                </a:extLst>
              </p14:cNvPr>
              <p14:cNvContentPartPr/>
              <p14:nvPr/>
            </p14:nvContentPartPr>
            <p14:xfrm>
              <a:off x="2152980" y="2950860"/>
              <a:ext cx="291240" cy="578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FEB30CF-91BD-4018-A9F1-316D67C44C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44340" y="2942220"/>
                <a:ext cx="308880" cy="59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BC7DE5F-94E2-4481-BDF0-705056BCC60D}"/>
              </a:ext>
            </a:extLst>
          </p:cNvPr>
          <p:cNvGrpSpPr/>
          <p:nvPr/>
        </p:nvGrpSpPr>
        <p:grpSpPr>
          <a:xfrm>
            <a:off x="5148900" y="1294500"/>
            <a:ext cx="1164240" cy="937440"/>
            <a:chOff x="5148900" y="1294500"/>
            <a:chExt cx="116424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9BE032-C75D-4F57-B521-0E4816022D62}"/>
                    </a:ext>
                  </a:extLst>
                </p14:cNvPr>
                <p14:cNvContentPartPr/>
                <p14:nvPr/>
              </p14:nvContentPartPr>
              <p14:xfrm>
                <a:off x="5148900" y="1825860"/>
                <a:ext cx="303120" cy="224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9BE032-C75D-4F57-B521-0E4816022D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40260" y="1816860"/>
                  <a:ext cx="320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0815B1-1F6B-4661-97B1-1872DF0565F3}"/>
                    </a:ext>
                  </a:extLst>
                </p14:cNvPr>
                <p14:cNvContentPartPr/>
                <p14:nvPr/>
              </p14:nvContentPartPr>
              <p14:xfrm>
                <a:off x="5629500" y="1563420"/>
                <a:ext cx="73440" cy="66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0815B1-1F6B-4661-97B1-1872DF0565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0860" y="1554420"/>
                  <a:ext cx="910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3B9BCD-BFAD-4CC7-BCD2-65920CB64EE0}"/>
                    </a:ext>
                  </a:extLst>
                </p14:cNvPr>
                <p14:cNvContentPartPr/>
                <p14:nvPr/>
              </p14:nvContentPartPr>
              <p14:xfrm>
                <a:off x="5642100" y="1581420"/>
                <a:ext cx="87840" cy="61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3B9BCD-BFAD-4CC7-BCD2-65920CB64E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33460" y="1572420"/>
                  <a:ext cx="1054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E6CB43-2C9A-47E0-87E8-F3BAD1E6BA45}"/>
                    </a:ext>
                  </a:extLst>
                </p14:cNvPr>
                <p14:cNvContentPartPr/>
                <p14:nvPr/>
              </p14:nvContentPartPr>
              <p14:xfrm>
                <a:off x="6048180" y="1761780"/>
                <a:ext cx="249840" cy="15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E6CB43-2C9A-47E0-87E8-F3BAD1E6BA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9540" y="1753140"/>
                  <a:ext cx="267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920BAC-31E1-49F7-A13D-6DCF6990B8EE}"/>
                    </a:ext>
                  </a:extLst>
                </p14:cNvPr>
                <p14:cNvContentPartPr/>
                <p14:nvPr/>
              </p14:nvContentPartPr>
              <p14:xfrm>
                <a:off x="5823180" y="1743780"/>
                <a:ext cx="426600" cy="27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920BAC-31E1-49F7-A13D-6DCF6990B8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80" y="1734780"/>
                  <a:ext cx="444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5A8161-8144-40CD-8FDC-14E5C9364914}"/>
                    </a:ext>
                  </a:extLst>
                </p14:cNvPr>
                <p14:cNvContentPartPr/>
                <p14:nvPr/>
              </p14:nvContentPartPr>
              <p14:xfrm>
                <a:off x="5905980" y="1294500"/>
                <a:ext cx="111240" cy="25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5A8161-8144-40CD-8FDC-14E5C93649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6980" y="1285860"/>
                  <a:ext cx="128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055F8A-8524-42D7-9890-8E76F8ED7FD9}"/>
                    </a:ext>
                  </a:extLst>
                </p14:cNvPr>
                <p14:cNvContentPartPr/>
                <p14:nvPr/>
              </p14:nvContentPartPr>
              <p14:xfrm>
                <a:off x="5874300" y="1448220"/>
                <a:ext cx="134280" cy="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055F8A-8524-42D7-9890-8E76F8ED7F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5300" y="1439220"/>
                  <a:ext cx="151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ADC0C3-2C41-4992-AB7E-3FEABAB42209}"/>
                    </a:ext>
                  </a:extLst>
                </p14:cNvPr>
                <p14:cNvContentPartPr/>
                <p14:nvPr/>
              </p14:nvContentPartPr>
              <p14:xfrm>
                <a:off x="6052140" y="1335540"/>
                <a:ext cx="90000" cy="21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ADC0C3-2C41-4992-AB7E-3FEABAB422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3500" y="1326900"/>
                  <a:ext cx="107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6DB575-8052-4EA5-819F-D5623CCC17E1}"/>
                    </a:ext>
                  </a:extLst>
                </p14:cNvPr>
                <p14:cNvContentPartPr/>
                <p14:nvPr/>
              </p14:nvContentPartPr>
              <p14:xfrm>
                <a:off x="6150420" y="1307100"/>
                <a:ext cx="162720" cy="25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6DB575-8052-4EA5-819F-D5623CCC17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41780" y="1298100"/>
                  <a:ext cx="180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CFC04A-D905-46BA-B131-70CA484CE272}"/>
                    </a:ext>
                  </a:extLst>
                </p14:cNvPr>
                <p14:cNvContentPartPr/>
                <p14:nvPr/>
              </p14:nvContentPartPr>
              <p14:xfrm>
                <a:off x="5238900" y="2135100"/>
                <a:ext cx="361080" cy="2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CFC04A-D905-46BA-B131-70CA484CE2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30260" y="2126100"/>
                  <a:ext cx="378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929542-213F-4748-8472-6C8EBA2C62C2}"/>
                    </a:ext>
                  </a:extLst>
                </p14:cNvPr>
                <p14:cNvContentPartPr/>
                <p14:nvPr/>
              </p14:nvContentPartPr>
              <p14:xfrm>
                <a:off x="5929740" y="2055180"/>
                <a:ext cx="275760" cy="1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929542-213F-4748-8472-6C8EBA2C62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21100" y="2046540"/>
                  <a:ext cx="2934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34923E-1BBE-4D45-B656-3E98CA2375AB}"/>
              </a:ext>
            </a:extLst>
          </p:cNvPr>
          <p:cNvGrpSpPr/>
          <p:nvPr/>
        </p:nvGrpSpPr>
        <p:grpSpPr>
          <a:xfrm>
            <a:off x="2455380" y="2977860"/>
            <a:ext cx="2176560" cy="603360"/>
            <a:chOff x="2455380" y="2977860"/>
            <a:chExt cx="21765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4D66C3-7BAC-44AC-8CFD-49BC21C4E451}"/>
                    </a:ext>
                  </a:extLst>
                </p14:cNvPr>
                <p14:cNvContentPartPr/>
                <p14:nvPr/>
              </p14:nvContentPartPr>
              <p14:xfrm>
                <a:off x="2467980" y="3035820"/>
                <a:ext cx="104400" cy="29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4D66C3-7BAC-44AC-8CFD-49BC21C4E4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58980" y="3027180"/>
                  <a:ext cx="122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A182EC-4522-4FB4-8F66-CB2D0AA3A23D}"/>
                    </a:ext>
                  </a:extLst>
                </p14:cNvPr>
                <p14:cNvContentPartPr/>
                <p14:nvPr/>
              </p14:nvContentPartPr>
              <p14:xfrm>
                <a:off x="2455380" y="3216180"/>
                <a:ext cx="118800" cy="17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A182EC-4522-4FB4-8F66-CB2D0AA3A2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46740" y="3207180"/>
                  <a:ext cx="136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085CD5-8696-47A4-A510-331851E78AC9}"/>
                    </a:ext>
                  </a:extLst>
                </p14:cNvPr>
                <p14:cNvContentPartPr/>
                <p14:nvPr/>
              </p14:nvContentPartPr>
              <p14:xfrm>
                <a:off x="2702700" y="3048780"/>
                <a:ext cx="86040" cy="238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085CD5-8696-47A4-A510-331851E78A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4060" y="3040140"/>
                  <a:ext cx="103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573A08-43A4-402F-8225-12A43660C993}"/>
                    </a:ext>
                  </a:extLst>
                </p14:cNvPr>
                <p14:cNvContentPartPr/>
                <p14:nvPr/>
              </p14:nvContentPartPr>
              <p14:xfrm>
                <a:off x="2840580" y="3056700"/>
                <a:ext cx="438120" cy="34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573A08-43A4-402F-8225-12A43660C9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31580" y="3047700"/>
                  <a:ext cx="455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AAE190-491E-4F73-B6DE-859696362E4A}"/>
                    </a:ext>
                  </a:extLst>
                </p14:cNvPr>
                <p14:cNvContentPartPr/>
                <p14:nvPr/>
              </p14:nvContentPartPr>
              <p14:xfrm>
                <a:off x="3500820" y="3211860"/>
                <a:ext cx="6120" cy="1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AAE190-491E-4F73-B6DE-859696362E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91820" y="3202860"/>
                  <a:ext cx="23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B312A5-65EF-4933-A58C-975974903665}"/>
                    </a:ext>
                  </a:extLst>
                </p14:cNvPr>
                <p14:cNvContentPartPr/>
                <p14:nvPr/>
              </p14:nvContentPartPr>
              <p14:xfrm>
                <a:off x="3575700" y="3036900"/>
                <a:ext cx="311400" cy="25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B312A5-65EF-4933-A58C-9759749036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67060" y="3027900"/>
                  <a:ext cx="329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45BF95-5FD9-48CE-8824-6C9ECCF1512A}"/>
                    </a:ext>
                  </a:extLst>
                </p14:cNvPr>
                <p14:cNvContentPartPr/>
                <p14:nvPr/>
              </p14:nvContentPartPr>
              <p14:xfrm>
                <a:off x="3961620" y="3130500"/>
                <a:ext cx="131400" cy="450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45BF95-5FD9-48CE-8824-6C9ECCF151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52980" y="3121500"/>
                  <a:ext cx="149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A45A6B-8969-4369-889C-2486B70CA755}"/>
                    </a:ext>
                  </a:extLst>
                </p14:cNvPr>
                <p14:cNvContentPartPr/>
                <p14:nvPr/>
              </p14:nvContentPartPr>
              <p14:xfrm>
                <a:off x="4235940" y="3163260"/>
                <a:ext cx="164880" cy="17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A45A6B-8969-4369-889C-2486B70CA7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7300" y="3154260"/>
                  <a:ext cx="182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D77179-CEE8-46D0-907E-E70C5EA8409D}"/>
                    </a:ext>
                  </a:extLst>
                </p14:cNvPr>
                <p14:cNvContentPartPr/>
                <p14:nvPr/>
              </p14:nvContentPartPr>
              <p14:xfrm>
                <a:off x="4491900" y="2977860"/>
                <a:ext cx="140040" cy="54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D77179-CEE8-46D0-907E-E70C5EA840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3260" y="2968860"/>
                  <a:ext cx="157680" cy="5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AD799D-534B-4754-AE22-5C0A527B3097}"/>
              </a:ext>
            </a:extLst>
          </p:cNvPr>
          <p:cNvGrpSpPr/>
          <p:nvPr/>
        </p:nvGrpSpPr>
        <p:grpSpPr>
          <a:xfrm>
            <a:off x="2875500" y="3780660"/>
            <a:ext cx="2309400" cy="721800"/>
            <a:chOff x="2875500" y="3780660"/>
            <a:chExt cx="230940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AAFB44-B83A-41CD-AC64-EEA0B2E285DF}"/>
                    </a:ext>
                  </a:extLst>
                </p14:cNvPr>
                <p14:cNvContentPartPr/>
                <p14:nvPr/>
              </p14:nvContentPartPr>
              <p14:xfrm>
                <a:off x="2875500" y="3935100"/>
                <a:ext cx="320040" cy="26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AAFB44-B83A-41CD-AC64-EEA0B2E285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66500" y="3926460"/>
                  <a:ext cx="337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BE32DE-1874-4141-8BF5-C731338E5629}"/>
                    </a:ext>
                  </a:extLst>
                </p14:cNvPr>
                <p14:cNvContentPartPr/>
                <p14:nvPr/>
              </p14:nvContentPartPr>
              <p14:xfrm>
                <a:off x="3326580" y="3852660"/>
                <a:ext cx="183240" cy="42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BE32DE-1874-4141-8BF5-C731338E56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17580" y="3844020"/>
                  <a:ext cx="2008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152271-3CC1-4669-93A0-440F5FAB81A5}"/>
                    </a:ext>
                  </a:extLst>
                </p14:cNvPr>
                <p14:cNvContentPartPr/>
                <p14:nvPr/>
              </p14:nvContentPartPr>
              <p14:xfrm>
                <a:off x="3613500" y="3974700"/>
                <a:ext cx="196560" cy="19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152271-3CC1-4669-93A0-440F5FAB81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04860" y="3966060"/>
                  <a:ext cx="214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1C52DA-9030-4A4A-A074-D3D56BD31A04}"/>
                    </a:ext>
                  </a:extLst>
                </p14:cNvPr>
                <p14:cNvContentPartPr/>
                <p14:nvPr/>
              </p14:nvContentPartPr>
              <p14:xfrm>
                <a:off x="3934620" y="3906300"/>
                <a:ext cx="268200" cy="21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1C52DA-9030-4A4A-A074-D3D56BD31A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5980" y="3897660"/>
                  <a:ext cx="285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D54026-0AD0-43FA-8671-1061386EFFF5}"/>
                    </a:ext>
                  </a:extLst>
                </p14:cNvPr>
                <p14:cNvContentPartPr/>
                <p14:nvPr/>
              </p14:nvContentPartPr>
              <p14:xfrm>
                <a:off x="4288860" y="3923580"/>
                <a:ext cx="184320" cy="54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D54026-0AD0-43FA-8671-1061386EFF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79860" y="3914580"/>
                  <a:ext cx="201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EB5D92-E649-4108-8510-C13BB47F7195}"/>
                    </a:ext>
                  </a:extLst>
                </p14:cNvPr>
                <p14:cNvContentPartPr/>
                <p14:nvPr/>
              </p14:nvContentPartPr>
              <p14:xfrm>
                <a:off x="4583340" y="3897660"/>
                <a:ext cx="217800" cy="17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EB5D92-E649-4108-8510-C13BB47F71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4700" y="3889020"/>
                  <a:ext cx="235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7EBA46-6F3F-44B3-818F-281A5014CE22}"/>
                    </a:ext>
                  </a:extLst>
                </p14:cNvPr>
                <p14:cNvContentPartPr/>
                <p14:nvPr/>
              </p14:nvContentPartPr>
              <p14:xfrm>
                <a:off x="4824180" y="3780660"/>
                <a:ext cx="134280" cy="53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7EBA46-6F3F-44B3-818F-281A5014CE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15180" y="3772020"/>
                  <a:ext cx="151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B67D88-239C-4A77-B1ED-8C711F0CED37}"/>
                    </a:ext>
                  </a:extLst>
                </p14:cNvPr>
                <p14:cNvContentPartPr/>
                <p14:nvPr/>
              </p14:nvContentPartPr>
              <p14:xfrm>
                <a:off x="3234420" y="4358100"/>
                <a:ext cx="1950480" cy="14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B67D88-239C-4A77-B1ED-8C711F0CED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5420" y="4349100"/>
                  <a:ext cx="1968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F2821A-2090-4904-89F0-9E6897B9C3CD}"/>
                    </a:ext>
                  </a:extLst>
                </p14:cNvPr>
                <p14:cNvContentPartPr/>
                <p14:nvPr/>
              </p14:nvContentPartPr>
              <p14:xfrm>
                <a:off x="4304700" y="4166220"/>
                <a:ext cx="298080" cy="26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F2821A-2090-4904-89F0-9E6897B9C3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6060" y="4157580"/>
                  <a:ext cx="31572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89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388-0609-4D80-8077-01EF8487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216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4: Challenging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2C02-0C02-44A8-AF49-4332F529A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T(n) = T(sqrt(n)) +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41F446-22CC-4AA1-9F83-68CE858EAAD3}"/>
              </a:ext>
            </a:extLst>
          </p:cNvPr>
          <p:cNvGrpSpPr/>
          <p:nvPr/>
        </p:nvGrpSpPr>
        <p:grpSpPr>
          <a:xfrm>
            <a:off x="3815460" y="1647300"/>
            <a:ext cx="485640" cy="253440"/>
            <a:chOff x="3815460" y="1647300"/>
            <a:chExt cx="4856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B7B7E0-6561-4E43-B5FE-52EFCD4B70A2}"/>
                    </a:ext>
                  </a:extLst>
                </p14:cNvPr>
                <p14:cNvContentPartPr/>
                <p14:nvPr/>
              </p14:nvContentPartPr>
              <p14:xfrm>
                <a:off x="3815460" y="1653420"/>
                <a:ext cx="117360" cy="21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B7B7E0-6561-4E43-B5FE-52EFCD4B70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6460" y="1644780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171F8B-EE6B-47D8-9F7C-2665C61CB522}"/>
                    </a:ext>
                  </a:extLst>
                </p14:cNvPr>
                <p14:cNvContentPartPr/>
                <p14:nvPr/>
              </p14:nvContentPartPr>
              <p14:xfrm>
                <a:off x="4048020" y="1647300"/>
                <a:ext cx="80640" cy="25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171F8B-EE6B-47D8-9F7C-2665C61CB5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9380" y="1638660"/>
                  <a:ext cx="98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B569AE-0410-4328-9093-D83C6D63263C}"/>
                    </a:ext>
                  </a:extLst>
                </p14:cNvPr>
                <p14:cNvContentPartPr/>
                <p14:nvPr/>
              </p14:nvContentPartPr>
              <p14:xfrm>
                <a:off x="4178340" y="1719300"/>
                <a:ext cx="122760" cy="17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B569AE-0410-4328-9093-D83C6D6326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9340" y="1710300"/>
                  <a:ext cx="1404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C5157B-4D9D-4F7A-BB06-98A912B9C1C6}"/>
                  </a:ext>
                </a:extLst>
              </p14:cNvPr>
              <p14:cNvContentPartPr/>
              <p14:nvPr/>
            </p14:nvContentPartPr>
            <p14:xfrm>
              <a:off x="4462020" y="1646580"/>
              <a:ext cx="42840" cy="26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C5157B-4D9D-4F7A-BB06-98A912B9C1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3380" y="1637580"/>
                <a:ext cx="60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97AEF0-AE89-4334-885F-5A0E81AC2B29}"/>
                  </a:ext>
                </a:extLst>
              </p14:cNvPr>
              <p14:cNvContentPartPr/>
              <p14:nvPr/>
            </p14:nvContentPartPr>
            <p14:xfrm>
              <a:off x="4712580" y="1735860"/>
              <a:ext cx="157320" cy="7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97AEF0-AE89-4334-885F-5A0E81AC2B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3580" y="1726860"/>
                <a:ext cx="174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1C4112-F47E-4FEC-B775-690ED4A35C40}"/>
                  </a:ext>
                </a:extLst>
              </p14:cNvPr>
              <p14:cNvContentPartPr/>
              <p14:nvPr/>
            </p14:nvContentPartPr>
            <p14:xfrm>
              <a:off x="5110020" y="1615260"/>
              <a:ext cx="74160" cy="20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1C4112-F47E-4FEC-B775-690ED4A35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1380" y="1606620"/>
                <a:ext cx="9180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F2B1BA9-7135-4F1C-953E-F3A51E50D71F}"/>
              </a:ext>
            </a:extLst>
          </p:cNvPr>
          <p:cNvGrpSpPr/>
          <p:nvPr/>
        </p:nvGrpSpPr>
        <p:grpSpPr>
          <a:xfrm>
            <a:off x="5347620" y="1521660"/>
            <a:ext cx="1212120" cy="364320"/>
            <a:chOff x="5347620" y="1521660"/>
            <a:chExt cx="12121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CFF74-244F-4E91-A2DD-35A0173D62F1}"/>
                    </a:ext>
                  </a:extLst>
                </p14:cNvPr>
                <p14:cNvContentPartPr/>
                <p14:nvPr/>
              </p14:nvContentPartPr>
              <p14:xfrm>
                <a:off x="5347620" y="1521660"/>
                <a:ext cx="137880" cy="36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CFF74-244F-4E91-A2DD-35A0173D6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8980" y="1513020"/>
                  <a:ext cx="1555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68CE77-6258-4C94-9416-4C3B729F3374}"/>
                    </a:ext>
                  </a:extLst>
                </p14:cNvPr>
                <p14:cNvContentPartPr/>
                <p14:nvPr/>
              </p14:nvContentPartPr>
              <p14:xfrm>
                <a:off x="5462460" y="1595460"/>
                <a:ext cx="173520" cy="28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68CE77-6258-4C94-9416-4C3B729F3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3460" y="1586820"/>
                  <a:ext cx="191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62DA68-C41E-4B67-8FD0-DC4136DFD2F8}"/>
                    </a:ext>
                  </a:extLst>
                </p14:cNvPr>
                <p14:cNvContentPartPr/>
                <p14:nvPr/>
              </p14:nvContentPartPr>
              <p14:xfrm>
                <a:off x="5645700" y="1581420"/>
                <a:ext cx="74880" cy="1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62DA68-C41E-4B67-8FD0-DC4136DFD2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6700" y="1572420"/>
                  <a:ext cx="92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EBADD-E2E5-48C0-A7F9-B56D1867055D}"/>
                    </a:ext>
                  </a:extLst>
                </p14:cNvPr>
                <p14:cNvContentPartPr/>
                <p14:nvPr/>
              </p14:nvContentPartPr>
              <p14:xfrm>
                <a:off x="5650740" y="1576380"/>
                <a:ext cx="203760" cy="2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EBADD-E2E5-48C0-A7F9-B56D186705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42100" y="1567380"/>
                  <a:ext cx="221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1A3044-833A-430E-9D77-CB9106A81CA7}"/>
                    </a:ext>
                  </a:extLst>
                </p14:cNvPr>
                <p14:cNvContentPartPr/>
                <p14:nvPr/>
              </p14:nvContentPartPr>
              <p14:xfrm>
                <a:off x="5697180" y="1700940"/>
                <a:ext cx="135720" cy="15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1A3044-833A-430E-9D77-CB9106A81C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8180" y="1692300"/>
                  <a:ext cx="153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2232CE-EB20-4D72-BDF0-BD703583370E}"/>
                    </a:ext>
                  </a:extLst>
                </p14:cNvPr>
                <p14:cNvContentPartPr/>
                <p14:nvPr/>
              </p14:nvContentPartPr>
              <p14:xfrm>
                <a:off x="5990580" y="1521660"/>
                <a:ext cx="72720" cy="35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2232CE-EB20-4D72-BDF0-BD70358337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81940" y="1513020"/>
                  <a:ext cx="90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9E5F82-8D80-457F-ABD4-B965FABFC98E}"/>
                    </a:ext>
                  </a:extLst>
                </p14:cNvPr>
                <p14:cNvContentPartPr/>
                <p14:nvPr/>
              </p14:nvContentPartPr>
              <p14:xfrm>
                <a:off x="6155100" y="1677540"/>
                <a:ext cx="132120" cy="2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9E5F82-8D80-457F-ABD4-B965FABFC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6460" y="1668900"/>
                  <a:ext cx="149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CE07B0-E8CC-40E3-B059-918D7F88ED2E}"/>
                    </a:ext>
                  </a:extLst>
                </p14:cNvPr>
                <p14:cNvContentPartPr/>
                <p14:nvPr/>
              </p14:nvContentPartPr>
              <p14:xfrm>
                <a:off x="6219900" y="1585740"/>
                <a:ext cx="17640" cy="234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CE07B0-E8CC-40E3-B059-918D7F88ED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10900" y="1577100"/>
                  <a:ext cx="35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8BAA64-9456-4438-9CB1-A05E93D49C9B}"/>
                    </a:ext>
                  </a:extLst>
                </p14:cNvPr>
                <p14:cNvContentPartPr/>
                <p14:nvPr/>
              </p14:nvContentPartPr>
              <p14:xfrm>
                <a:off x="6401700" y="1593660"/>
                <a:ext cx="158040" cy="19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8BAA64-9456-4438-9CB1-A05E93D49C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2700" y="1585020"/>
                  <a:ext cx="1756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642B7D-6A2C-4377-8F30-02EBFEA07769}"/>
                  </a:ext>
                </a:extLst>
              </p14:cNvPr>
              <p14:cNvContentPartPr/>
              <p14:nvPr/>
            </p14:nvContentPartPr>
            <p14:xfrm>
              <a:off x="3636900" y="1969500"/>
              <a:ext cx="249120" cy="365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642B7D-6A2C-4377-8F30-02EBFEA077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7900" y="1960860"/>
                <a:ext cx="26676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FEDFB66-4F59-4DE5-A99F-DF684E0CA40D}"/>
              </a:ext>
            </a:extLst>
          </p:cNvPr>
          <p:cNvGrpSpPr/>
          <p:nvPr/>
        </p:nvGrpSpPr>
        <p:grpSpPr>
          <a:xfrm>
            <a:off x="4258980" y="2314380"/>
            <a:ext cx="2089800" cy="562680"/>
            <a:chOff x="4258980" y="2314380"/>
            <a:chExt cx="208980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E7E5BA-A8C7-4E23-89A6-FDE593FBECFA}"/>
                    </a:ext>
                  </a:extLst>
                </p14:cNvPr>
                <p14:cNvContentPartPr/>
                <p14:nvPr/>
              </p14:nvContentPartPr>
              <p14:xfrm>
                <a:off x="4324140" y="2314380"/>
                <a:ext cx="5400" cy="24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E7E5BA-A8C7-4E23-89A6-FDE593FBEC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500" y="2305380"/>
                  <a:ext cx="23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ADF3A2-7206-4D39-90A9-6AED38D2DECC}"/>
                    </a:ext>
                  </a:extLst>
                </p14:cNvPr>
                <p14:cNvContentPartPr/>
                <p14:nvPr/>
              </p14:nvContentPartPr>
              <p14:xfrm>
                <a:off x="4258980" y="2356860"/>
                <a:ext cx="270720" cy="21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ADF3A2-7206-4D39-90A9-6AED38D2DE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50340" y="2347860"/>
                  <a:ext cx="288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FCBB8B-4C0B-4948-8B05-F363D37A9ADD}"/>
                    </a:ext>
                  </a:extLst>
                </p14:cNvPr>
                <p14:cNvContentPartPr/>
                <p14:nvPr/>
              </p14:nvContentPartPr>
              <p14:xfrm>
                <a:off x="4641300" y="2447220"/>
                <a:ext cx="180720" cy="13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FCBB8B-4C0B-4948-8B05-F363D37A9A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2300" y="2438220"/>
                  <a:ext cx="198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E58DFB-172E-420B-A902-091F0C7ACD8D}"/>
                    </a:ext>
                  </a:extLst>
                </p14:cNvPr>
                <p14:cNvContentPartPr/>
                <p14:nvPr/>
              </p14:nvContentPartPr>
              <p14:xfrm>
                <a:off x="4901220" y="2435700"/>
                <a:ext cx="300600" cy="152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E58DFB-172E-420B-A902-091F0C7ACD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2220" y="2426700"/>
                  <a:ext cx="318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AB3F80-6B9F-48E5-8F69-7595DEB14202}"/>
                    </a:ext>
                  </a:extLst>
                </p14:cNvPr>
                <p14:cNvContentPartPr/>
                <p14:nvPr/>
              </p14:nvContentPartPr>
              <p14:xfrm>
                <a:off x="5241060" y="2415540"/>
                <a:ext cx="151200" cy="15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AB3F80-6B9F-48E5-8F69-7595DEB142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2060" y="2406900"/>
                  <a:ext cx="168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F45346-56F8-46EB-ACBB-FC4ED5763423}"/>
                    </a:ext>
                  </a:extLst>
                </p14:cNvPr>
                <p14:cNvContentPartPr/>
                <p14:nvPr/>
              </p14:nvContentPartPr>
              <p14:xfrm>
                <a:off x="5448420" y="2389980"/>
                <a:ext cx="237240" cy="15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F45346-56F8-46EB-ACBB-FC4ED57634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780" y="2380980"/>
                  <a:ext cx="254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0B3BCB-95EF-4883-8442-12011F9D9494}"/>
                    </a:ext>
                  </a:extLst>
                </p14:cNvPr>
                <p14:cNvContentPartPr/>
                <p14:nvPr/>
              </p14:nvContentPartPr>
              <p14:xfrm>
                <a:off x="5765220" y="2443620"/>
                <a:ext cx="149040" cy="14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0B3BCB-95EF-4883-8442-12011F9D94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6580" y="2434620"/>
                  <a:ext cx="166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88748-F8A2-483F-B040-A38F6740A180}"/>
                    </a:ext>
                  </a:extLst>
                </p14:cNvPr>
                <p14:cNvContentPartPr/>
                <p14:nvPr/>
              </p14:nvContentPartPr>
              <p14:xfrm>
                <a:off x="5979060" y="2340660"/>
                <a:ext cx="202320" cy="23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88748-F8A2-483F-B040-A38F6740A1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0060" y="2332020"/>
                  <a:ext cx="219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A46971-381B-4929-A22E-A544E3FF9851}"/>
                    </a:ext>
                  </a:extLst>
                </p14:cNvPr>
                <p14:cNvContentPartPr/>
                <p14:nvPr/>
              </p14:nvContentPartPr>
              <p14:xfrm>
                <a:off x="6157980" y="2438940"/>
                <a:ext cx="190800" cy="19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A46971-381B-4929-A22E-A544E3FF98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9340" y="2430300"/>
                  <a:ext cx="208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5BFC72-03C0-4C47-8591-D39365A4B4D9}"/>
                    </a:ext>
                  </a:extLst>
                </p14:cNvPr>
                <p14:cNvContentPartPr/>
                <p14:nvPr/>
              </p14:nvContentPartPr>
              <p14:xfrm>
                <a:off x="4311900" y="2688420"/>
                <a:ext cx="193248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5BFC72-03C0-4C47-8591-D39365A4B4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3260" y="2679780"/>
                  <a:ext cx="19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6B3462-B099-48E8-A217-1FBBEF9DA73E}"/>
                    </a:ext>
                  </a:extLst>
                </p14:cNvPr>
                <p14:cNvContentPartPr/>
                <p14:nvPr/>
              </p14:nvContentPartPr>
              <p14:xfrm>
                <a:off x="4467060" y="2706780"/>
                <a:ext cx="1580040" cy="6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6B3462-B099-48E8-A217-1FBBEF9DA7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58060" y="2697780"/>
                  <a:ext cx="1597680" cy="8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224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7BC72B9-6DAE-4DD0-8A3F-3C97F88FC59A}"/>
              </a:ext>
            </a:extLst>
          </p:cNvPr>
          <p:cNvGrpSpPr/>
          <p:nvPr/>
        </p:nvGrpSpPr>
        <p:grpSpPr>
          <a:xfrm>
            <a:off x="438300" y="388740"/>
            <a:ext cx="225720" cy="313200"/>
            <a:chOff x="438300" y="388740"/>
            <a:chExt cx="22572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D3FC5B-DF34-471B-BF29-EB94D580313B}"/>
                    </a:ext>
                  </a:extLst>
                </p14:cNvPr>
                <p14:cNvContentPartPr/>
                <p14:nvPr/>
              </p14:nvContentPartPr>
              <p14:xfrm>
                <a:off x="510300" y="421860"/>
                <a:ext cx="34920" cy="15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D3FC5B-DF34-471B-BF29-EB94D58031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300" y="413220"/>
                  <a:ext cx="52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3EE92B-7B88-4EBD-BCE0-8ED02FFB8D80}"/>
                    </a:ext>
                  </a:extLst>
                </p14:cNvPr>
                <p14:cNvContentPartPr/>
                <p14:nvPr/>
              </p14:nvContentPartPr>
              <p14:xfrm>
                <a:off x="438300" y="388740"/>
                <a:ext cx="225720" cy="31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3EE92B-7B88-4EBD-BCE0-8ED02FFB8D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300" y="380100"/>
                  <a:ext cx="2433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F7D37C-DE52-4E6D-B985-F26341D3C5F0}"/>
              </a:ext>
            </a:extLst>
          </p:cNvPr>
          <p:cNvGrpSpPr/>
          <p:nvPr/>
        </p:nvGrpSpPr>
        <p:grpSpPr>
          <a:xfrm>
            <a:off x="903420" y="318540"/>
            <a:ext cx="1471680" cy="325440"/>
            <a:chOff x="903420" y="318540"/>
            <a:chExt cx="147168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5C959E-E157-46F7-B7E8-7D2D27AE62BB}"/>
                    </a:ext>
                  </a:extLst>
                </p14:cNvPr>
                <p14:cNvContentPartPr/>
                <p14:nvPr/>
              </p14:nvContentPartPr>
              <p14:xfrm>
                <a:off x="903420" y="453900"/>
                <a:ext cx="151200" cy="14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5C959E-E157-46F7-B7E8-7D2D27AE62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4420" y="444900"/>
                  <a:ext cx="168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7913BF-7922-484C-B3D2-7B698A675338}"/>
                    </a:ext>
                  </a:extLst>
                </p14:cNvPr>
                <p14:cNvContentPartPr/>
                <p14:nvPr/>
              </p14:nvContentPartPr>
              <p14:xfrm>
                <a:off x="1019700" y="459660"/>
                <a:ext cx="84240" cy="15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7913BF-7922-484C-B3D2-7B698A6753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700" y="451020"/>
                  <a:ext cx="10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BF26A5-FF30-4E4E-83CA-892D4A757270}"/>
                    </a:ext>
                  </a:extLst>
                </p14:cNvPr>
                <p14:cNvContentPartPr/>
                <p14:nvPr/>
              </p14:nvContentPartPr>
              <p14:xfrm>
                <a:off x="1137780" y="403500"/>
                <a:ext cx="20520" cy="21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BF26A5-FF30-4E4E-83CA-892D4A7572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9140" y="394860"/>
                  <a:ext cx="3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E311CA-D2AD-4ED4-B69B-DE1E0DD7E4A9}"/>
                    </a:ext>
                  </a:extLst>
                </p14:cNvPr>
                <p14:cNvContentPartPr/>
                <p14:nvPr/>
              </p14:nvContentPartPr>
              <p14:xfrm>
                <a:off x="1232100" y="440220"/>
                <a:ext cx="23364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E311CA-D2AD-4ED4-B69B-DE1E0DD7E4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3100" y="431220"/>
                  <a:ext cx="251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EDCE8-4333-4968-8F25-33C7F54C5B04}"/>
                    </a:ext>
                  </a:extLst>
                </p14:cNvPr>
                <p14:cNvContentPartPr/>
                <p14:nvPr/>
              </p14:nvContentPartPr>
              <p14:xfrm>
                <a:off x="1475820" y="425100"/>
                <a:ext cx="235080" cy="21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EDCE8-4333-4968-8F25-33C7F54C5B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6820" y="416460"/>
                  <a:ext cx="252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39CB43-CB0F-4D21-B721-F7531D0460D6}"/>
                    </a:ext>
                  </a:extLst>
                </p14:cNvPr>
                <p14:cNvContentPartPr/>
                <p14:nvPr/>
              </p14:nvContentPartPr>
              <p14:xfrm>
                <a:off x="1654740" y="520500"/>
                <a:ext cx="95760" cy="1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39CB43-CB0F-4D21-B721-F7531D0460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5740" y="511500"/>
                  <a:ext cx="113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457404-D885-49CA-B90F-926804A63984}"/>
                    </a:ext>
                  </a:extLst>
                </p14:cNvPr>
                <p14:cNvContentPartPr/>
                <p14:nvPr/>
              </p14:nvContentPartPr>
              <p14:xfrm>
                <a:off x="1785780" y="445260"/>
                <a:ext cx="39852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457404-D885-49CA-B90F-926804A639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6780" y="436260"/>
                  <a:ext cx="416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1D6ED3-1C49-4A5C-A024-3D375359380C}"/>
                    </a:ext>
                  </a:extLst>
                </p14:cNvPr>
                <p14:cNvContentPartPr/>
                <p14:nvPr/>
              </p14:nvContentPartPr>
              <p14:xfrm>
                <a:off x="2250540" y="318540"/>
                <a:ext cx="4320" cy="14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1D6ED3-1C49-4A5C-A024-3D37535938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1540" y="309900"/>
                  <a:ext cx="21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BF64DE-98EC-4431-ADBE-57E0AD6BEF28}"/>
                    </a:ext>
                  </a:extLst>
                </p14:cNvPr>
                <p14:cNvContentPartPr/>
                <p14:nvPr/>
              </p14:nvContentPartPr>
              <p14:xfrm>
                <a:off x="2293740" y="421860"/>
                <a:ext cx="81360" cy="19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BF64DE-98EC-4431-ADBE-57E0AD6BEF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5100" y="412860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92897B-F7CE-4055-8767-408FF34F1CE9}"/>
              </a:ext>
            </a:extLst>
          </p:cNvPr>
          <p:cNvGrpSpPr/>
          <p:nvPr/>
        </p:nvGrpSpPr>
        <p:grpSpPr>
          <a:xfrm>
            <a:off x="2830860" y="348420"/>
            <a:ext cx="1425600" cy="290160"/>
            <a:chOff x="2830860" y="348420"/>
            <a:chExt cx="1425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7EA1AD-9ED5-40BF-A9E4-9AABFFF7A5C6}"/>
                    </a:ext>
                  </a:extLst>
                </p14:cNvPr>
                <p14:cNvContentPartPr/>
                <p14:nvPr/>
              </p14:nvContentPartPr>
              <p14:xfrm>
                <a:off x="2830860" y="348420"/>
                <a:ext cx="110520" cy="23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7EA1AD-9ED5-40BF-A9E4-9AABFFF7A5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1860" y="339420"/>
                  <a:ext cx="128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B325CA-2C32-40E4-8802-1E1CE7CF5750}"/>
                    </a:ext>
                  </a:extLst>
                </p14:cNvPr>
                <p14:cNvContentPartPr/>
                <p14:nvPr/>
              </p14:nvContentPartPr>
              <p14:xfrm>
                <a:off x="3035340" y="381900"/>
                <a:ext cx="395640" cy="20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B325CA-2C32-40E4-8802-1E1CE7CF57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6340" y="372900"/>
                  <a:ext cx="413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798E86-9D64-425F-B290-56F0528DDFD7}"/>
                    </a:ext>
                  </a:extLst>
                </p14:cNvPr>
                <p14:cNvContentPartPr/>
                <p14:nvPr/>
              </p14:nvContentPartPr>
              <p14:xfrm>
                <a:off x="3410100" y="421140"/>
                <a:ext cx="161640" cy="14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798E86-9D64-425F-B290-56F0528DD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1460" y="412140"/>
                  <a:ext cx="179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88513F-EFDE-408C-8465-00B1D43C0BE7}"/>
                    </a:ext>
                  </a:extLst>
                </p14:cNvPr>
                <p14:cNvContentPartPr/>
                <p14:nvPr/>
              </p14:nvContentPartPr>
              <p14:xfrm>
                <a:off x="3672900" y="382620"/>
                <a:ext cx="235080" cy="14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88513F-EFDE-408C-8465-00B1D43C0B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4260" y="373620"/>
                  <a:ext cx="252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FC7FEF-7C94-4A50-A746-50A4B371A04A}"/>
                    </a:ext>
                  </a:extLst>
                </p14:cNvPr>
                <p14:cNvContentPartPr/>
                <p14:nvPr/>
              </p14:nvContentPartPr>
              <p14:xfrm>
                <a:off x="3996180" y="386220"/>
                <a:ext cx="260280" cy="25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FC7FEF-7C94-4A50-A746-50A4B371A0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7540" y="377580"/>
                  <a:ext cx="2779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185119-A6EA-46AE-AAE0-BE587CC12E5A}"/>
              </a:ext>
            </a:extLst>
          </p:cNvPr>
          <p:cNvGrpSpPr/>
          <p:nvPr/>
        </p:nvGrpSpPr>
        <p:grpSpPr>
          <a:xfrm>
            <a:off x="3060180" y="795540"/>
            <a:ext cx="1852920" cy="563760"/>
            <a:chOff x="3060180" y="795540"/>
            <a:chExt cx="185292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52612B-EA2A-4E64-80FB-FEFD4F3A374F}"/>
                    </a:ext>
                  </a:extLst>
                </p14:cNvPr>
                <p14:cNvContentPartPr/>
                <p14:nvPr/>
              </p14:nvContentPartPr>
              <p14:xfrm>
                <a:off x="3060180" y="937020"/>
                <a:ext cx="362520" cy="42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52612B-EA2A-4E64-80FB-FEFD4F3A37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51180" y="928380"/>
                  <a:ext cx="380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A2BB9B-1118-4D6F-A058-FF5FE3E1A14D}"/>
                    </a:ext>
                  </a:extLst>
                </p14:cNvPr>
                <p14:cNvContentPartPr/>
                <p14:nvPr/>
              </p14:nvContentPartPr>
              <p14:xfrm>
                <a:off x="3401460" y="921180"/>
                <a:ext cx="165960" cy="22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A2BB9B-1118-4D6F-A058-FF5FE3E1A1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2820" y="912540"/>
                  <a:ext cx="183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EA0570-D312-47D0-AAAE-7009EA4FC98E}"/>
                    </a:ext>
                  </a:extLst>
                </p14:cNvPr>
                <p14:cNvContentPartPr/>
                <p14:nvPr/>
              </p14:nvContentPartPr>
              <p14:xfrm>
                <a:off x="3659580" y="1024860"/>
                <a:ext cx="3240" cy="24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EA0570-D312-47D0-AAAE-7009EA4FC9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0580" y="1015860"/>
                  <a:ext cx="20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8A3C06-BD7B-4DCB-8CF3-DD7224C3AA83}"/>
                    </a:ext>
                  </a:extLst>
                </p14:cNvPr>
                <p14:cNvContentPartPr/>
                <p14:nvPr/>
              </p14:nvContentPartPr>
              <p14:xfrm>
                <a:off x="3684420" y="955740"/>
                <a:ext cx="144720" cy="17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8A3C06-BD7B-4DCB-8CF3-DD7224C3AA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5780" y="946740"/>
                  <a:ext cx="162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593CE9-5A3A-4412-9A04-2FC288A5436B}"/>
                    </a:ext>
                  </a:extLst>
                </p14:cNvPr>
                <p14:cNvContentPartPr/>
                <p14:nvPr/>
              </p14:nvContentPartPr>
              <p14:xfrm>
                <a:off x="3893220" y="888420"/>
                <a:ext cx="211320" cy="21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593CE9-5A3A-4412-9A04-2FC288A543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4580" y="879780"/>
                  <a:ext cx="228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4679DC-1E65-4DDD-B576-2CA160F47C76}"/>
                    </a:ext>
                  </a:extLst>
                </p14:cNvPr>
                <p14:cNvContentPartPr/>
                <p14:nvPr/>
              </p14:nvContentPartPr>
              <p14:xfrm>
                <a:off x="4003020" y="869700"/>
                <a:ext cx="26280" cy="1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4679DC-1E65-4DDD-B576-2CA160F47C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94380" y="860700"/>
                  <a:ext cx="43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A8EC2C-55A8-46CB-BE68-6C9C29520C2E}"/>
                    </a:ext>
                  </a:extLst>
                </p14:cNvPr>
                <p14:cNvContentPartPr/>
                <p14:nvPr/>
              </p14:nvContentPartPr>
              <p14:xfrm>
                <a:off x="4156380" y="795540"/>
                <a:ext cx="441000" cy="28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A8EC2C-55A8-46CB-BE68-6C9C29520C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47380" y="786900"/>
                  <a:ext cx="458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5098F6-10E5-4F0F-A073-7B87D8733140}"/>
                    </a:ext>
                  </a:extLst>
                </p14:cNvPr>
                <p14:cNvContentPartPr/>
                <p14:nvPr/>
              </p14:nvContentPartPr>
              <p14:xfrm>
                <a:off x="4674780" y="820020"/>
                <a:ext cx="238320" cy="26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5098F6-10E5-4F0F-A073-7B87D87331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5780" y="811380"/>
                  <a:ext cx="25596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2A6922-9C83-484E-9F1C-E5F348CF75BD}"/>
              </a:ext>
            </a:extLst>
          </p:cNvPr>
          <p:cNvGrpSpPr/>
          <p:nvPr/>
        </p:nvGrpSpPr>
        <p:grpSpPr>
          <a:xfrm>
            <a:off x="5192820" y="765660"/>
            <a:ext cx="1283400" cy="261360"/>
            <a:chOff x="5192820" y="765660"/>
            <a:chExt cx="12834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3338F9-6191-4331-AE19-1E7A3D7D4509}"/>
                    </a:ext>
                  </a:extLst>
                </p14:cNvPr>
                <p14:cNvContentPartPr/>
                <p14:nvPr/>
              </p14:nvContentPartPr>
              <p14:xfrm>
                <a:off x="5192820" y="872220"/>
                <a:ext cx="106200" cy="15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3338F9-6191-4331-AE19-1E7A3D7D45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4180" y="863220"/>
                  <a:ext cx="123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D1898A-E582-4AEB-B345-542D5D4D00BA}"/>
                    </a:ext>
                  </a:extLst>
                </p14:cNvPr>
                <p14:cNvContentPartPr/>
                <p14:nvPr/>
              </p14:nvContentPartPr>
              <p14:xfrm>
                <a:off x="5317740" y="872940"/>
                <a:ext cx="263160" cy="12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D1898A-E582-4AEB-B345-542D5D4D00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09100" y="864300"/>
                  <a:ext cx="280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C8E944-6210-4A5C-9EA1-0C1DF1CF3F85}"/>
                    </a:ext>
                  </a:extLst>
                </p14:cNvPr>
                <p14:cNvContentPartPr/>
                <p14:nvPr/>
              </p14:nvContentPartPr>
              <p14:xfrm>
                <a:off x="5809140" y="814260"/>
                <a:ext cx="330840" cy="17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C8E944-6210-4A5C-9EA1-0C1DF1CF3F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0500" y="805260"/>
                  <a:ext cx="348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EBDC84-47F3-4894-9398-B69356488210}"/>
                    </a:ext>
                  </a:extLst>
                </p14:cNvPr>
                <p14:cNvContentPartPr/>
                <p14:nvPr/>
              </p14:nvContentPartPr>
              <p14:xfrm>
                <a:off x="6269580" y="765660"/>
                <a:ext cx="76320" cy="25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EBDC84-47F3-4894-9398-B693564882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0940" y="756660"/>
                  <a:ext cx="93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AAEA01-605C-4ACC-B027-33DAE6691493}"/>
                    </a:ext>
                  </a:extLst>
                </p14:cNvPr>
                <p14:cNvContentPartPr/>
                <p14:nvPr/>
              </p14:nvContentPartPr>
              <p14:xfrm>
                <a:off x="6289020" y="872940"/>
                <a:ext cx="187200" cy="2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AAEA01-605C-4ACC-B027-33DAE66914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0020" y="864300"/>
                  <a:ext cx="2048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E5672-CC52-4AFE-8CA2-3908E47DEFB1}"/>
              </a:ext>
            </a:extLst>
          </p:cNvPr>
          <p:cNvGrpSpPr/>
          <p:nvPr/>
        </p:nvGrpSpPr>
        <p:grpSpPr>
          <a:xfrm>
            <a:off x="387180" y="1653420"/>
            <a:ext cx="268920" cy="507960"/>
            <a:chOff x="387180" y="1653420"/>
            <a:chExt cx="26892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BEF009-B001-4871-B033-D63A0326F993}"/>
                    </a:ext>
                  </a:extLst>
                </p14:cNvPr>
                <p14:cNvContentPartPr/>
                <p14:nvPr/>
              </p14:nvContentPartPr>
              <p14:xfrm>
                <a:off x="387180" y="1803180"/>
                <a:ext cx="207360" cy="13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BEF009-B001-4871-B033-D63A0326F9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180" y="1794180"/>
                  <a:ext cx="225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6E0BDB-CBBC-458D-BB85-7492467AAF38}"/>
                    </a:ext>
                  </a:extLst>
                </p14:cNvPr>
                <p14:cNvContentPartPr/>
                <p14:nvPr/>
              </p14:nvContentPartPr>
              <p14:xfrm>
                <a:off x="421740" y="1653420"/>
                <a:ext cx="234360" cy="50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6E0BDB-CBBC-458D-BB85-7492467AAF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100" y="1644780"/>
                  <a:ext cx="25200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82CBBD-4116-4442-8EB5-6E5C7CA15966}"/>
              </a:ext>
            </a:extLst>
          </p:cNvPr>
          <p:cNvGrpSpPr/>
          <p:nvPr/>
        </p:nvGrpSpPr>
        <p:grpSpPr>
          <a:xfrm>
            <a:off x="1355220" y="1938540"/>
            <a:ext cx="1325880" cy="442800"/>
            <a:chOff x="1355220" y="1938540"/>
            <a:chExt cx="132588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3277DB-7570-4075-939C-3D51897EAFFA}"/>
                    </a:ext>
                  </a:extLst>
                </p14:cNvPr>
                <p14:cNvContentPartPr/>
                <p14:nvPr/>
              </p14:nvContentPartPr>
              <p14:xfrm>
                <a:off x="1355220" y="2159580"/>
                <a:ext cx="278640" cy="22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3277DB-7570-4075-939C-3D51897EAF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6580" y="2150940"/>
                  <a:ext cx="296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7EF0F-5480-48A0-9419-02F8241DA86F}"/>
                    </a:ext>
                  </a:extLst>
                </p14:cNvPr>
                <p14:cNvContentPartPr/>
                <p14:nvPr/>
              </p14:nvContentPartPr>
              <p14:xfrm>
                <a:off x="1772100" y="2027460"/>
                <a:ext cx="67680" cy="20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7EF0F-5480-48A0-9419-02F8241DA8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3100" y="2018820"/>
                  <a:ext cx="85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363DC8-91FD-4EE7-85A1-A5D50E327C62}"/>
                    </a:ext>
                  </a:extLst>
                </p14:cNvPr>
                <p14:cNvContentPartPr/>
                <p14:nvPr/>
              </p14:nvContentPartPr>
              <p14:xfrm>
                <a:off x="1883700" y="2096220"/>
                <a:ext cx="144720" cy="12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363DC8-91FD-4EE7-85A1-A5D50E327C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5060" y="2087220"/>
                  <a:ext cx="162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0CA109-3749-4CA5-A903-0D4BC5B69CCE}"/>
                    </a:ext>
                  </a:extLst>
                </p14:cNvPr>
                <p14:cNvContentPartPr/>
                <p14:nvPr/>
              </p14:nvContentPartPr>
              <p14:xfrm>
                <a:off x="2102940" y="2019180"/>
                <a:ext cx="261360" cy="27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0CA109-3749-4CA5-A903-0D4BC5B69C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4300" y="2010540"/>
                  <a:ext cx="279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76DA76-26F5-452D-ABB5-070E2B039265}"/>
                    </a:ext>
                  </a:extLst>
                </p14:cNvPr>
                <p14:cNvContentPartPr/>
                <p14:nvPr/>
              </p14:nvContentPartPr>
              <p14:xfrm>
                <a:off x="2423700" y="1938540"/>
                <a:ext cx="257400" cy="16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76DA76-26F5-452D-ABB5-070E2B0392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14700" y="1929540"/>
                  <a:ext cx="275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501A61-FFE9-46E4-AEB8-7173B5EDC6C1}"/>
                    </a:ext>
                  </a:extLst>
                </p14:cNvPr>
                <p14:cNvContentPartPr/>
                <p14:nvPr/>
              </p14:nvContentPartPr>
              <p14:xfrm>
                <a:off x="2399580" y="2143740"/>
                <a:ext cx="116280" cy="15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501A61-FFE9-46E4-AEB8-7173B5EDC6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90580" y="2134740"/>
                  <a:ext cx="1339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144EEF0-7D03-482C-964C-2D21A271F2C3}"/>
                  </a:ext>
                </a:extLst>
              </p14:cNvPr>
              <p14:cNvContentPartPr/>
              <p14:nvPr/>
            </p14:nvContentPartPr>
            <p14:xfrm>
              <a:off x="3434940" y="1856820"/>
              <a:ext cx="147960" cy="1122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144EEF0-7D03-482C-964C-2D21A271F2C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25940" y="1848180"/>
                <a:ext cx="165600" cy="11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3587CDA-D075-456A-BE82-7512B8A272DD}"/>
              </a:ext>
            </a:extLst>
          </p:cNvPr>
          <p:cNvGrpSpPr/>
          <p:nvPr/>
        </p:nvGrpSpPr>
        <p:grpSpPr>
          <a:xfrm>
            <a:off x="4041540" y="1855380"/>
            <a:ext cx="968400" cy="392040"/>
            <a:chOff x="4041540" y="1855380"/>
            <a:chExt cx="96840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F4186C-FC69-41F8-AD3E-3D70FCF8AEED}"/>
                    </a:ext>
                  </a:extLst>
                </p14:cNvPr>
                <p14:cNvContentPartPr/>
                <p14:nvPr/>
              </p14:nvContentPartPr>
              <p14:xfrm>
                <a:off x="4111740" y="1902900"/>
                <a:ext cx="134280" cy="30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F4186C-FC69-41F8-AD3E-3D70FCF8AE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3100" y="1893900"/>
                  <a:ext cx="151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4DD4AD-531D-48BE-8C87-40E9AF00FB6F}"/>
                    </a:ext>
                  </a:extLst>
                </p14:cNvPr>
                <p14:cNvContentPartPr/>
                <p14:nvPr/>
              </p14:nvContentPartPr>
              <p14:xfrm>
                <a:off x="4041540" y="2118540"/>
                <a:ext cx="275760" cy="2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4DD4AD-531D-48BE-8C87-40E9AF00FB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32900" y="2109900"/>
                  <a:ext cx="293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1FE091-18C4-498A-9084-CC894701DCFC}"/>
                    </a:ext>
                  </a:extLst>
                </p14:cNvPr>
                <p14:cNvContentPartPr/>
                <p14:nvPr/>
              </p14:nvContentPartPr>
              <p14:xfrm>
                <a:off x="4399020" y="1917660"/>
                <a:ext cx="112680" cy="26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1FE091-18C4-498A-9084-CC894701DC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90020" y="1908660"/>
                  <a:ext cx="130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22B0C6-7ADD-44F5-ACB1-F23F5EDC2470}"/>
                    </a:ext>
                  </a:extLst>
                </p14:cNvPr>
                <p14:cNvContentPartPr/>
                <p14:nvPr/>
              </p14:nvContentPartPr>
              <p14:xfrm>
                <a:off x="4589100" y="2003340"/>
                <a:ext cx="227880" cy="17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22B0C6-7ADD-44F5-ACB1-F23F5EDC24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0460" y="1994700"/>
                  <a:ext cx="245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185B25-B582-4667-9EE9-B79E2A128A64}"/>
                    </a:ext>
                  </a:extLst>
                </p14:cNvPr>
                <p14:cNvContentPartPr/>
                <p14:nvPr/>
              </p14:nvContentPartPr>
              <p14:xfrm>
                <a:off x="4886460" y="1855380"/>
                <a:ext cx="123480" cy="39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185B25-B582-4667-9EE9-B79E2A128A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77820" y="1846380"/>
                  <a:ext cx="14112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F79F02-C51B-4C6E-AECB-3645FB4C3204}"/>
              </a:ext>
            </a:extLst>
          </p:cNvPr>
          <p:cNvGrpSpPr/>
          <p:nvPr/>
        </p:nvGrpSpPr>
        <p:grpSpPr>
          <a:xfrm>
            <a:off x="1648620" y="1536780"/>
            <a:ext cx="643680" cy="228960"/>
            <a:chOff x="1648620" y="1536780"/>
            <a:chExt cx="64368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7A10D4-070E-40D7-98B6-C4DC68BA5301}"/>
                    </a:ext>
                  </a:extLst>
                </p14:cNvPr>
                <p14:cNvContentPartPr/>
                <p14:nvPr/>
              </p14:nvContentPartPr>
              <p14:xfrm>
                <a:off x="1648620" y="1536780"/>
                <a:ext cx="131400" cy="19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7A10D4-070E-40D7-98B6-C4DC68BA53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39620" y="1527780"/>
                  <a:ext cx="149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29B7DB-B28B-4B2E-955B-174647EB8EB9}"/>
                    </a:ext>
                  </a:extLst>
                </p14:cNvPr>
                <p14:cNvContentPartPr/>
                <p14:nvPr/>
              </p14:nvContentPartPr>
              <p14:xfrm>
                <a:off x="1849140" y="1552260"/>
                <a:ext cx="13680" cy="14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29B7DB-B28B-4B2E-955B-174647EB8E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0140" y="1543620"/>
                  <a:ext cx="3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7D87EB-349C-4AEB-B8B0-E74C06D3A15D}"/>
                    </a:ext>
                  </a:extLst>
                </p14:cNvPr>
                <p14:cNvContentPartPr/>
                <p14:nvPr/>
              </p14:nvContentPartPr>
              <p14:xfrm>
                <a:off x="1873980" y="1572060"/>
                <a:ext cx="151560" cy="19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7D87EB-349C-4AEB-B8B0-E74C06D3A1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65340" y="1563060"/>
                  <a:ext cx="169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7D16AC-EE45-4B29-9B2D-F74C446102BE}"/>
                    </a:ext>
                  </a:extLst>
                </p14:cNvPr>
                <p14:cNvContentPartPr/>
                <p14:nvPr/>
              </p14:nvContentPartPr>
              <p14:xfrm>
                <a:off x="2174580" y="1561620"/>
                <a:ext cx="117720" cy="140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7D16AC-EE45-4B29-9B2D-F74C446102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65580" y="1552620"/>
                  <a:ext cx="1353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D87E31-4CF4-4C49-BD03-A1C823AEF135}"/>
              </a:ext>
            </a:extLst>
          </p:cNvPr>
          <p:cNvGrpSpPr/>
          <p:nvPr/>
        </p:nvGrpSpPr>
        <p:grpSpPr>
          <a:xfrm>
            <a:off x="4277340" y="1452540"/>
            <a:ext cx="791640" cy="326160"/>
            <a:chOff x="4277340" y="1452540"/>
            <a:chExt cx="791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23520C-80D5-4B43-8A9A-483D8153C6CA}"/>
                    </a:ext>
                  </a:extLst>
                </p14:cNvPr>
                <p14:cNvContentPartPr/>
                <p14:nvPr/>
              </p14:nvContentPartPr>
              <p14:xfrm>
                <a:off x="4302540" y="1495020"/>
                <a:ext cx="360" cy="23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23520C-80D5-4B43-8A9A-483D8153C6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3540" y="1486020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AF177B-C5AC-4A9A-99AA-66694E3B54B8}"/>
                    </a:ext>
                  </a:extLst>
                </p14:cNvPr>
                <p14:cNvContentPartPr/>
                <p14:nvPr/>
              </p14:nvContentPartPr>
              <p14:xfrm>
                <a:off x="4277340" y="1452540"/>
                <a:ext cx="280440" cy="32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AF177B-C5AC-4A9A-99AA-66694E3B5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68340" y="1443540"/>
                  <a:ext cx="298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1B3DEF-380E-4EBE-8175-5911D0353C8D}"/>
                    </a:ext>
                  </a:extLst>
                </p14:cNvPr>
                <p14:cNvContentPartPr/>
                <p14:nvPr/>
              </p14:nvContentPartPr>
              <p14:xfrm>
                <a:off x="4656780" y="1574580"/>
                <a:ext cx="6120" cy="15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1B3DEF-380E-4EBE-8175-5911D0353C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47780" y="1565940"/>
                  <a:ext cx="23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D32A1C-E1CC-4499-BB2F-B4519D7C011B}"/>
                    </a:ext>
                  </a:extLst>
                </p14:cNvPr>
                <p14:cNvContentPartPr/>
                <p14:nvPr/>
              </p14:nvContentPartPr>
              <p14:xfrm>
                <a:off x="4620060" y="1559460"/>
                <a:ext cx="233280" cy="208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D32A1C-E1CC-4499-BB2F-B4519D7C01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1060" y="1550460"/>
                  <a:ext cx="25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29D123-431D-4D06-9ADF-3D8C4737A059}"/>
                    </a:ext>
                  </a:extLst>
                </p14:cNvPr>
                <p14:cNvContentPartPr/>
                <p14:nvPr/>
              </p14:nvContentPartPr>
              <p14:xfrm>
                <a:off x="4856940" y="1559100"/>
                <a:ext cx="212040" cy="21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29D123-431D-4D06-9ADF-3D8C4737A0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47940" y="1550100"/>
                  <a:ext cx="2296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F4C92B-D06C-4794-B1B7-45683BE706E5}"/>
                  </a:ext>
                </a:extLst>
              </p14:cNvPr>
              <p14:cNvContentPartPr/>
              <p14:nvPr/>
            </p14:nvContentPartPr>
            <p14:xfrm>
              <a:off x="2924820" y="3355860"/>
              <a:ext cx="233640" cy="261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F4C92B-D06C-4794-B1B7-45683BE706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16180" y="3346860"/>
                <a:ext cx="25128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34D6E16-CE80-427C-BA90-C247FDE84234}"/>
              </a:ext>
            </a:extLst>
          </p:cNvPr>
          <p:cNvGrpSpPr/>
          <p:nvPr/>
        </p:nvGrpSpPr>
        <p:grpSpPr>
          <a:xfrm>
            <a:off x="2599020" y="3961380"/>
            <a:ext cx="763200" cy="295920"/>
            <a:chOff x="2599020" y="3961380"/>
            <a:chExt cx="7632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B20ABD-4CFB-43DF-86D2-409D9A4B1B62}"/>
                    </a:ext>
                  </a:extLst>
                </p14:cNvPr>
                <p14:cNvContentPartPr/>
                <p14:nvPr/>
              </p14:nvContentPartPr>
              <p14:xfrm>
                <a:off x="2599020" y="3961380"/>
                <a:ext cx="263880" cy="287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B20ABD-4CFB-43DF-86D2-409D9A4B1B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90380" y="3952380"/>
                  <a:ext cx="281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766CED-7C15-4DBE-8E40-4CFBB0B6160A}"/>
                    </a:ext>
                  </a:extLst>
                </p14:cNvPr>
                <p14:cNvContentPartPr/>
                <p14:nvPr/>
              </p14:nvContentPartPr>
              <p14:xfrm>
                <a:off x="2883420" y="4031940"/>
                <a:ext cx="12240" cy="21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766CED-7C15-4DBE-8E40-4CFBB0B616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4780" y="4023300"/>
                  <a:ext cx="2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A14C9C-5911-4697-AE1A-EDD6AAAAF151}"/>
                    </a:ext>
                  </a:extLst>
                </p14:cNvPr>
                <p14:cNvContentPartPr/>
                <p14:nvPr/>
              </p14:nvContentPartPr>
              <p14:xfrm>
                <a:off x="2878020" y="4068300"/>
                <a:ext cx="212040" cy="17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A14C9C-5911-4697-AE1A-EDD6AAAAF1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9020" y="4059660"/>
                  <a:ext cx="229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0B5128C-0E37-4EF5-86E4-4A6746664AC1}"/>
                    </a:ext>
                  </a:extLst>
                </p14:cNvPr>
                <p14:cNvContentPartPr/>
                <p14:nvPr/>
              </p14:nvContentPartPr>
              <p14:xfrm>
                <a:off x="3173580" y="4052820"/>
                <a:ext cx="188640" cy="204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0B5128C-0E37-4EF5-86E4-4A6746664A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64580" y="4043820"/>
                  <a:ext cx="2062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13F6F7F-4618-4BAC-AA9E-EBE2329D268E}"/>
              </a:ext>
            </a:extLst>
          </p:cNvPr>
          <p:cNvGrpSpPr/>
          <p:nvPr/>
        </p:nvGrpSpPr>
        <p:grpSpPr>
          <a:xfrm>
            <a:off x="3724020" y="4152540"/>
            <a:ext cx="263160" cy="78840"/>
            <a:chOff x="3724020" y="4152540"/>
            <a:chExt cx="26316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FE49FB-859A-479A-8561-B0CD52A38566}"/>
                    </a:ext>
                  </a:extLst>
                </p14:cNvPr>
                <p14:cNvContentPartPr/>
                <p14:nvPr/>
              </p14:nvContentPartPr>
              <p14:xfrm>
                <a:off x="3738420" y="4152540"/>
                <a:ext cx="150480" cy="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FE49FB-859A-479A-8561-B0CD52A385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29420" y="4143540"/>
                  <a:ext cx="168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D0A87D-A14F-4BE7-BD6C-847BB04CABDA}"/>
                    </a:ext>
                  </a:extLst>
                </p14:cNvPr>
                <p14:cNvContentPartPr/>
                <p14:nvPr/>
              </p14:nvContentPartPr>
              <p14:xfrm>
                <a:off x="3724020" y="4226700"/>
                <a:ext cx="263160" cy="4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D0A87D-A14F-4BE7-BD6C-847BB04CAB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15020" y="4218060"/>
                  <a:ext cx="2808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AE134D-AD40-43FC-83DC-8014F3312B52}"/>
              </a:ext>
            </a:extLst>
          </p:cNvPr>
          <p:cNvGrpSpPr/>
          <p:nvPr/>
        </p:nvGrpSpPr>
        <p:grpSpPr>
          <a:xfrm>
            <a:off x="4204260" y="4035180"/>
            <a:ext cx="812880" cy="244080"/>
            <a:chOff x="4204260" y="4035180"/>
            <a:chExt cx="8128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B8B65C-F114-49A3-9BD1-30EDD558723B}"/>
                    </a:ext>
                  </a:extLst>
                </p14:cNvPr>
                <p14:cNvContentPartPr/>
                <p14:nvPr/>
              </p14:nvContentPartPr>
              <p14:xfrm>
                <a:off x="4258260" y="4057140"/>
                <a:ext cx="37800" cy="20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B8B65C-F114-49A3-9BD1-30EDD55872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9260" y="4048140"/>
                  <a:ext cx="55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287B37E-C590-4123-B50D-77BF2E8BDC9A}"/>
                    </a:ext>
                  </a:extLst>
                </p14:cNvPr>
                <p14:cNvContentPartPr/>
                <p14:nvPr/>
              </p14:nvContentPartPr>
              <p14:xfrm>
                <a:off x="4204260" y="4035180"/>
                <a:ext cx="408240" cy="244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287B37E-C590-4123-B50D-77BF2E8BDC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95620" y="4026540"/>
                  <a:ext cx="425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02BBC8-28A0-4F68-BF5A-F710F62B25B8}"/>
                    </a:ext>
                  </a:extLst>
                </p14:cNvPr>
                <p14:cNvContentPartPr/>
                <p14:nvPr/>
              </p14:nvContentPartPr>
              <p14:xfrm>
                <a:off x="4532580" y="4076940"/>
                <a:ext cx="233640" cy="194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02BBC8-28A0-4F68-BF5A-F710F62B25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23580" y="4068300"/>
                  <a:ext cx="251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1975C7D-4283-410A-BC05-FFC9630CC21F}"/>
                    </a:ext>
                  </a:extLst>
                </p14:cNvPr>
                <p14:cNvContentPartPr/>
                <p14:nvPr/>
              </p14:nvContentPartPr>
              <p14:xfrm>
                <a:off x="4755780" y="4057860"/>
                <a:ext cx="261360" cy="198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1975C7D-4283-410A-BC05-FFC9630CC2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46780" y="4049220"/>
                  <a:ext cx="2790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923F6F-DB21-4432-9386-FD8F8D4C73CA}"/>
              </a:ext>
            </a:extLst>
          </p:cNvPr>
          <p:cNvGrpSpPr/>
          <p:nvPr/>
        </p:nvGrpSpPr>
        <p:grpSpPr>
          <a:xfrm>
            <a:off x="3021660" y="4463220"/>
            <a:ext cx="2844000" cy="546120"/>
            <a:chOff x="3021660" y="4463220"/>
            <a:chExt cx="284400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237696-997B-4ED7-8FD5-4F42C306E624}"/>
                    </a:ext>
                  </a:extLst>
                </p14:cNvPr>
                <p14:cNvContentPartPr/>
                <p14:nvPr/>
              </p14:nvContentPartPr>
              <p14:xfrm>
                <a:off x="3021660" y="4603260"/>
                <a:ext cx="276480" cy="23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237696-997B-4ED7-8FD5-4F42C306E6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13020" y="4594620"/>
                  <a:ext cx="294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A54CF5-70DB-4156-88A0-220397D50DCF}"/>
                    </a:ext>
                  </a:extLst>
                </p14:cNvPr>
                <p14:cNvContentPartPr/>
                <p14:nvPr/>
              </p14:nvContentPartPr>
              <p14:xfrm>
                <a:off x="3434220" y="4463220"/>
                <a:ext cx="225720" cy="54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A54CF5-70DB-4156-88A0-220397D50D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25580" y="4454580"/>
                  <a:ext cx="2433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64E57A-6D2B-4BBB-B03E-C54387703A2B}"/>
                    </a:ext>
                  </a:extLst>
                </p14:cNvPr>
                <p14:cNvContentPartPr/>
                <p14:nvPr/>
              </p14:nvContentPartPr>
              <p14:xfrm>
                <a:off x="3928860" y="4545660"/>
                <a:ext cx="143640" cy="300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64E57A-6D2B-4BBB-B03E-C54387703A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20220" y="4536660"/>
                  <a:ext cx="161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876730-4054-4996-A16A-A46A7F860735}"/>
                    </a:ext>
                  </a:extLst>
                </p14:cNvPr>
                <p14:cNvContentPartPr/>
                <p14:nvPr/>
              </p14:nvContentPartPr>
              <p14:xfrm>
                <a:off x="3833820" y="4776060"/>
                <a:ext cx="228600" cy="1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876730-4054-4996-A16A-A46A7F8607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4820" y="4767060"/>
                  <a:ext cx="246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185DA2-879E-41EB-859E-48AA5E9A3A68}"/>
                    </a:ext>
                  </a:extLst>
                </p14:cNvPr>
                <p14:cNvContentPartPr/>
                <p14:nvPr/>
              </p14:nvContentPartPr>
              <p14:xfrm>
                <a:off x="4138740" y="4627740"/>
                <a:ext cx="42840" cy="254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185DA2-879E-41EB-859E-48AA5E9A3A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30100" y="4619100"/>
                  <a:ext cx="60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BB076F-3918-4BEB-9CA3-C0AA6EE57DDC}"/>
                    </a:ext>
                  </a:extLst>
                </p14:cNvPr>
                <p14:cNvContentPartPr/>
                <p14:nvPr/>
              </p14:nvContentPartPr>
              <p14:xfrm>
                <a:off x="4262940" y="4615860"/>
                <a:ext cx="419040" cy="32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BB076F-3918-4BEB-9CA3-C0AA6EE57D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54300" y="4606860"/>
                  <a:ext cx="436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F624A1-A79E-4C4F-BF15-1B355BDBC553}"/>
                    </a:ext>
                  </a:extLst>
                </p14:cNvPr>
                <p14:cNvContentPartPr/>
                <p14:nvPr/>
              </p14:nvContentPartPr>
              <p14:xfrm>
                <a:off x="4883940" y="4582740"/>
                <a:ext cx="275760" cy="25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CF624A1-A79E-4C4F-BF15-1B355BDBC5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75300" y="4574100"/>
                  <a:ext cx="293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833058-7131-4908-B3DD-DB517D8288E8}"/>
                    </a:ext>
                  </a:extLst>
                </p14:cNvPr>
                <p14:cNvContentPartPr/>
                <p14:nvPr/>
              </p14:nvContentPartPr>
              <p14:xfrm>
                <a:off x="5224500" y="4676340"/>
                <a:ext cx="98280" cy="27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833058-7131-4908-B3DD-DB517D8288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15860" y="4667700"/>
                  <a:ext cx="115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9D93801-E8FA-48EA-9BA3-B805F181D2E9}"/>
                    </a:ext>
                  </a:extLst>
                </p14:cNvPr>
                <p14:cNvContentPartPr/>
                <p14:nvPr/>
              </p14:nvContentPartPr>
              <p14:xfrm>
                <a:off x="5464980" y="4673100"/>
                <a:ext cx="166320" cy="185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9D93801-E8FA-48EA-9BA3-B805F181D2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6340" y="4664100"/>
                  <a:ext cx="183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84BF60-C44A-4666-A226-984DEFCADBA6}"/>
                    </a:ext>
                  </a:extLst>
                </p14:cNvPr>
                <p14:cNvContentPartPr/>
                <p14:nvPr/>
              </p14:nvContentPartPr>
              <p14:xfrm>
                <a:off x="5626620" y="4502460"/>
                <a:ext cx="239040" cy="461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84BF60-C44A-4666-A226-984DEFCADB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17980" y="4493460"/>
                  <a:ext cx="25668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E997631-C8D9-408E-8434-055E946EBD82}"/>
              </a:ext>
            </a:extLst>
          </p:cNvPr>
          <p:cNvGrpSpPr/>
          <p:nvPr/>
        </p:nvGrpSpPr>
        <p:grpSpPr>
          <a:xfrm>
            <a:off x="5713380" y="1523460"/>
            <a:ext cx="957240" cy="275760"/>
            <a:chOff x="5713380" y="1523460"/>
            <a:chExt cx="95724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061CAC-0815-49DF-AABA-285FC6D58382}"/>
                    </a:ext>
                  </a:extLst>
                </p14:cNvPr>
                <p14:cNvContentPartPr/>
                <p14:nvPr/>
              </p14:nvContentPartPr>
              <p14:xfrm>
                <a:off x="5713380" y="1523460"/>
                <a:ext cx="121680" cy="20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061CAC-0815-49DF-AABA-285FC6D583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04740" y="1514820"/>
                  <a:ext cx="139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3EB102-56A0-40FB-9D9D-34430D4C208F}"/>
                    </a:ext>
                  </a:extLst>
                </p14:cNvPr>
                <p14:cNvContentPartPr/>
                <p14:nvPr/>
              </p14:nvContentPartPr>
              <p14:xfrm>
                <a:off x="5923260" y="1538940"/>
                <a:ext cx="22680" cy="158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3EB102-56A0-40FB-9D9D-34430D4C20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4260" y="1530300"/>
                  <a:ext cx="40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E54B7F-C700-4F29-844E-E86508358802}"/>
                    </a:ext>
                  </a:extLst>
                </p14:cNvPr>
                <p14:cNvContentPartPr/>
                <p14:nvPr/>
              </p14:nvContentPartPr>
              <p14:xfrm>
                <a:off x="5927940" y="1556580"/>
                <a:ext cx="173520" cy="190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E54B7F-C700-4F29-844E-E865083588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19300" y="1547580"/>
                  <a:ext cx="191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EB37FB-B019-4281-BAD8-2A29073EC2F7}"/>
                    </a:ext>
                  </a:extLst>
                </p14:cNvPr>
                <p14:cNvContentPartPr/>
                <p14:nvPr/>
              </p14:nvContentPartPr>
              <p14:xfrm>
                <a:off x="6200820" y="1585740"/>
                <a:ext cx="135000" cy="151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EB37FB-B019-4281-BAD8-2A29073EC2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91820" y="1577100"/>
                  <a:ext cx="152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FA7987-4D9F-4288-839C-4C28A28703D2}"/>
                    </a:ext>
                  </a:extLst>
                </p14:cNvPr>
                <p14:cNvContentPartPr/>
                <p14:nvPr/>
              </p14:nvContentPartPr>
              <p14:xfrm>
                <a:off x="6489180" y="1567380"/>
                <a:ext cx="181440" cy="231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FA7987-4D9F-4288-839C-4C28A28703D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80180" y="1558740"/>
                  <a:ext cx="1990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8429CD-1380-4A3C-8AC9-8FC4A63B9162}"/>
              </a:ext>
            </a:extLst>
          </p:cNvPr>
          <p:cNvGrpSpPr/>
          <p:nvPr/>
        </p:nvGrpSpPr>
        <p:grpSpPr>
          <a:xfrm>
            <a:off x="6902460" y="1465500"/>
            <a:ext cx="651240" cy="294840"/>
            <a:chOff x="6902460" y="1465500"/>
            <a:chExt cx="6512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BCA483-32CA-498E-85C8-85904E97F2F4}"/>
                    </a:ext>
                  </a:extLst>
                </p14:cNvPr>
                <p14:cNvContentPartPr/>
                <p14:nvPr/>
              </p14:nvContentPartPr>
              <p14:xfrm>
                <a:off x="6902460" y="1465500"/>
                <a:ext cx="163440" cy="271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BCA483-32CA-498E-85C8-85904E97F2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3820" y="1456500"/>
                  <a:ext cx="181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04CC61-5129-4180-A407-8DF61D2D1A68}"/>
                    </a:ext>
                  </a:extLst>
                </p14:cNvPr>
                <p14:cNvContentPartPr/>
                <p14:nvPr/>
              </p14:nvContentPartPr>
              <p14:xfrm>
                <a:off x="7151220" y="1529580"/>
                <a:ext cx="4320" cy="171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04CC61-5129-4180-A407-8DF61D2D1A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42580" y="1520580"/>
                  <a:ext cx="2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98F29FC-A94A-4146-B578-3B082AD5F6E8}"/>
                    </a:ext>
                  </a:extLst>
                </p14:cNvPr>
                <p14:cNvContentPartPr/>
                <p14:nvPr/>
              </p14:nvContentPartPr>
              <p14:xfrm>
                <a:off x="7139700" y="1558020"/>
                <a:ext cx="146520" cy="188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98F29FC-A94A-4146-B578-3B082AD5F6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31060" y="1549380"/>
                  <a:ext cx="164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1041E9-6F9E-4B7A-9057-0EB96475CB04}"/>
                    </a:ext>
                  </a:extLst>
                </p14:cNvPr>
                <p14:cNvContentPartPr/>
                <p14:nvPr/>
              </p14:nvContentPartPr>
              <p14:xfrm>
                <a:off x="7358220" y="1498260"/>
                <a:ext cx="195480" cy="26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1041E9-6F9E-4B7A-9057-0EB96475CB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49580" y="1489620"/>
                  <a:ext cx="21312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5DFB4FD-EED6-4328-9007-9F52518A5896}"/>
              </a:ext>
            </a:extLst>
          </p:cNvPr>
          <p:cNvGrpSpPr/>
          <p:nvPr/>
        </p:nvGrpSpPr>
        <p:grpSpPr>
          <a:xfrm>
            <a:off x="6359940" y="1915860"/>
            <a:ext cx="1285560" cy="424080"/>
            <a:chOff x="6359940" y="1915860"/>
            <a:chExt cx="12855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9859BC-7617-47E0-9DD9-3CF01ADFBE88}"/>
                    </a:ext>
                  </a:extLst>
                </p14:cNvPr>
                <p14:cNvContentPartPr/>
                <p14:nvPr/>
              </p14:nvContentPartPr>
              <p14:xfrm>
                <a:off x="6359940" y="2036100"/>
                <a:ext cx="171720" cy="21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9859BC-7617-47E0-9DD9-3CF01ADFBE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51300" y="2027100"/>
                  <a:ext cx="189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9F5B33-D8E1-4F8F-9F8F-1C5EFB081EFE}"/>
                    </a:ext>
                  </a:extLst>
                </p14:cNvPr>
                <p14:cNvContentPartPr/>
                <p14:nvPr/>
              </p14:nvContentPartPr>
              <p14:xfrm>
                <a:off x="6622020" y="2049420"/>
                <a:ext cx="91800" cy="267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9F5B33-D8E1-4F8F-9F8F-1C5EFB081E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13020" y="2040420"/>
                  <a:ext cx="109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C0659A-B476-437D-B469-C395F21966CB}"/>
                    </a:ext>
                  </a:extLst>
                </p14:cNvPr>
                <p14:cNvContentPartPr/>
                <p14:nvPr/>
              </p14:nvContentPartPr>
              <p14:xfrm>
                <a:off x="6812460" y="2012340"/>
                <a:ext cx="164160" cy="226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C0659A-B476-437D-B469-C395F21966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03820" y="2003340"/>
                  <a:ext cx="181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C3E7CC-FAE3-4FF7-B69E-E603E5FDC0EB}"/>
                    </a:ext>
                  </a:extLst>
                </p14:cNvPr>
                <p14:cNvContentPartPr/>
                <p14:nvPr/>
              </p14:nvContentPartPr>
              <p14:xfrm>
                <a:off x="7019460" y="2044020"/>
                <a:ext cx="63000" cy="204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C3E7CC-FAE3-4FF7-B69E-E603E5FDC0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10460" y="2035380"/>
                  <a:ext cx="80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0F4DEF-4278-44EF-BF16-42AB230CAB8F}"/>
                    </a:ext>
                  </a:extLst>
                </p14:cNvPr>
                <p14:cNvContentPartPr/>
                <p14:nvPr/>
              </p14:nvContentPartPr>
              <p14:xfrm>
                <a:off x="7105140" y="2117820"/>
                <a:ext cx="99000" cy="13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0F4DEF-4278-44EF-BF16-42AB230CAB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96500" y="2108820"/>
                  <a:ext cx="116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EB7C08-80A4-4EA8-B444-32B8D07EA956}"/>
                    </a:ext>
                  </a:extLst>
                </p14:cNvPr>
                <p14:cNvContentPartPr/>
                <p14:nvPr/>
              </p14:nvContentPartPr>
              <p14:xfrm>
                <a:off x="7308180" y="1915860"/>
                <a:ext cx="337320" cy="42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EB7C08-80A4-4EA8-B444-32B8D07EA9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99540" y="1907220"/>
                  <a:ext cx="35496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CE9109-238C-4913-8BFB-7CB22AF81E72}"/>
              </a:ext>
            </a:extLst>
          </p:cNvPr>
          <p:cNvGrpSpPr/>
          <p:nvPr/>
        </p:nvGrpSpPr>
        <p:grpSpPr>
          <a:xfrm>
            <a:off x="3382380" y="2480700"/>
            <a:ext cx="4886640" cy="1316880"/>
            <a:chOff x="3382380" y="2480700"/>
            <a:chExt cx="4886640" cy="13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48F187-AED6-4B7A-BEE7-9F216D916439}"/>
                    </a:ext>
                  </a:extLst>
                </p14:cNvPr>
                <p14:cNvContentPartPr/>
                <p14:nvPr/>
              </p14:nvContentPartPr>
              <p14:xfrm>
                <a:off x="3382380" y="3279180"/>
                <a:ext cx="196560" cy="45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48F187-AED6-4B7A-BEE7-9F216D9164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73380" y="3270540"/>
                  <a:ext cx="214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4CCA4E8-1493-4F4F-AED1-F5FEC98D8912}"/>
                    </a:ext>
                  </a:extLst>
                </p14:cNvPr>
                <p14:cNvContentPartPr/>
                <p14:nvPr/>
              </p14:nvContentPartPr>
              <p14:xfrm>
                <a:off x="3721140" y="3387540"/>
                <a:ext cx="201600" cy="328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4CCA4E8-1493-4F4F-AED1-F5FEC98D89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12500" y="3378900"/>
                  <a:ext cx="219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19BAC9-CA6A-40DB-8B41-994AF3679C71}"/>
                    </a:ext>
                  </a:extLst>
                </p14:cNvPr>
                <p14:cNvContentPartPr/>
                <p14:nvPr/>
              </p14:nvContentPartPr>
              <p14:xfrm>
                <a:off x="4043340" y="3543420"/>
                <a:ext cx="155160" cy="11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19BAC9-CA6A-40DB-8B41-994AF3679C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34700" y="3534780"/>
                  <a:ext cx="172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4EF99A-1D63-46F9-911E-CEC198DB1F63}"/>
                    </a:ext>
                  </a:extLst>
                </p14:cNvPr>
                <p14:cNvContentPartPr/>
                <p14:nvPr/>
              </p14:nvContentPartPr>
              <p14:xfrm>
                <a:off x="4270140" y="3520020"/>
                <a:ext cx="176040" cy="138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4EF99A-1D63-46F9-911E-CEC198DB1F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1140" y="3511020"/>
                  <a:ext cx="193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9327198-D931-4228-86F4-C379570FDE86}"/>
                    </a:ext>
                  </a:extLst>
                </p14:cNvPr>
                <p14:cNvContentPartPr/>
                <p14:nvPr/>
              </p14:nvContentPartPr>
              <p14:xfrm>
                <a:off x="4487220" y="3397980"/>
                <a:ext cx="25488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9327198-D931-4228-86F4-C379570FDE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78220" y="3389340"/>
                  <a:ext cx="272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C2DD0C-3F36-4D02-9337-C18D8783A0D4}"/>
                    </a:ext>
                  </a:extLst>
                </p14:cNvPr>
                <p14:cNvContentPartPr/>
                <p14:nvPr/>
              </p14:nvContentPartPr>
              <p14:xfrm>
                <a:off x="4734540" y="3545580"/>
                <a:ext cx="147600" cy="10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C2DD0C-3F36-4D02-9337-C18D8783A0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25900" y="3536580"/>
                  <a:ext cx="165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DA8C10-B855-453E-BA54-CF2ED6093569}"/>
                    </a:ext>
                  </a:extLst>
                </p14:cNvPr>
                <p14:cNvContentPartPr/>
                <p14:nvPr/>
              </p14:nvContentPartPr>
              <p14:xfrm>
                <a:off x="4967460" y="3521820"/>
                <a:ext cx="173520" cy="14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DA8C10-B855-453E-BA54-CF2ED60935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58820" y="3512820"/>
                  <a:ext cx="191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7F2FF8-BB69-4AA4-B5F9-96EE02B58660}"/>
                    </a:ext>
                  </a:extLst>
                </p14:cNvPr>
                <p14:cNvContentPartPr/>
                <p14:nvPr/>
              </p14:nvContentPartPr>
              <p14:xfrm>
                <a:off x="5384340" y="3517140"/>
                <a:ext cx="223560" cy="142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7F2FF8-BB69-4AA4-B5F9-96EE02B586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75340" y="3508500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821820-9122-4593-AAF2-8D085DFFB471}"/>
                    </a:ext>
                  </a:extLst>
                </p14:cNvPr>
                <p14:cNvContentPartPr/>
                <p14:nvPr/>
              </p14:nvContentPartPr>
              <p14:xfrm>
                <a:off x="5657580" y="3449100"/>
                <a:ext cx="570240" cy="22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821820-9122-4593-AAF2-8D085DFFB4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8580" y="3440100"/>
                  <a:ext cx="587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00F185-8D48-4BA6-88A2-EF2C0D68EB19}"/>
                    </a:ext>
                  </a:extLst>
                </p14:cNvPr>
                <p14:cNvContentPartPr/>
                <p14:nvPr/>
              </p14:nvContentPartPr>
              <p14:xfrm>
                <a:off x="6281100" y="3515700"/>
                <a:ext cx="145800" cy="15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00F185-8D48-4BA6-88A2-EF2C0D68EB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72460" y="3507060"/>
                  <a:ext cx="163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1747DD-6C35-42CE-995D-BC0F3322D28D}"/>
                    </a:ext>
                  </a:extLst>
                </p14:cNvPr>
                <p14:cNvContentPartPr/>
                <p14:nvPr/>
              </p14:nvContentPartPr>
              <p14:xfrm>
                <a:off x="6379380" y="3276300"/>
                <a:ext cx="208440" cy="52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1747DD-6C35-42CE-995D-BC0F3322D2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70740" y="3267660"/>
                  <a:ext cx="2260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E5595D-0F23-4289-A33E-0F90B420E74B}"/>
                    </a:ext>
                  </a:extLst>
                </p14:cNvPr>
                <p14:cNvContentPartPr/>
                <p14:nvPr/>
              </p14:nvContentPartPr>
              <p14:xfrm>
                <a:off x="4243860" y="2814060"/>
                <a:ext cx="233280" cy="18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E5595D-0F23-4289-A33E-0F90B420E7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34860" y="2805420"/>
                  <a:ext cx="250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00D0FB-1258-439C-AF75-E0F563127FB8}"/>
                    </a:ext>
                  </a:extLst>
                </p14:cNvPr>
                <p14:cNvContentPartPr/>
                <p14:nvPr/>
              </p14:nvContentPartPr>
              <p14:xfrm>
                <a:off x="4524660" y="2827020"/>
                <a:ext cx="4320" cy="15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00D0FB-1258-439C-AF75-E0F563127F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16020" y="2818380"/>
                  <a:ext cx="21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C79E97-6CE4-4F65-AB8F-820364915E37}"/>
                    </a:ext>
                  </a:extLst>
                </p14:cNvPr>
                <p14:cNvContentPartPr/>
                <p14:nvPr/>
              </p14:nvContentPartPr>
              <p14:xfrm>
                <a:off x="4524660" y="2867340"/>
                <a:ext cx="159120" cy="15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C79E97-6CE4-4F65-AB8F-820364915E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16020" y="2858340"/>
                  <a:ext cx="176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EDD04C-4DB7-41E9-896A-C45311429A4F}"/>
                    </a:ext>
                  </a:extLst>
                </p14:cNvPr>
                <p14:cNvContentPartPr/>
                <p14:nvPr/>
              </p14:nvContentPartPr>
              <p14:xfrm>
                <a:off x="4784220" y="2852580"/>
                <a:ext cx="142560" cy="177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EDD04C-4DB7-41E9-896A-C45311429A4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75580" y="2843580"/>
                  <a:ext cx="160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DE2F07-7F5A-48B2-AB9E-0902C9151705}"/>
                    </a:ext>
                  </a:extLst>
                </p14:cNvPr>
                <p14:cNvContentPartPr/>
                <p14:nvPr/>
              </p14:nvContentPartPr>
              <p14:xfrm>
                <a:off x="5207940" y="2917020"/>
                <a:ext cx="179280" cy="8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DE2F07-7F5A-48B2-AB9E-0902C91517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9300" y="2908380"/>
                  <a:ext cx="19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2489B6-9CC6-4815-90F1-6E3D633D6D68}"/>
                    </a:ext>
                  </a:extLst>
                </p14:cNvPr>
                <p14:cNvContentPartPr/>
                <p14:nvPr/>
              </p14:nvContentPartPr>
              <p14:xfrm>
                <a:off x="5122620" y="2793180"/>
                <a:ext cx="516240" cy="35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2489B6-9CC6-4815-90F1-6E3D633D6D6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13620" y="2784540"/>
                  <a:ext cx="533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1753F8E-DDFD-44A6-B242-34EB8FF954AE}"/>
                    </a:ext>
                  </a:extLst>
                </p14:cNvPr>
                <p14:cNvContentPartPr/>
                <p14:nvPr/>
              </p14:nvContentPartPr>
              <p14:xfrm>
                <a:off x="5631660" y="2770860"/>
                <a:ext cx="143640" cy="286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1753F8E-DDFD-44A6-B242-34EB8FF954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22660" y="2761860"/>
                  <a:ext cx="161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3DB110-1AFC-4DA0-B58E-3F3FA92000F4}"/>
                    </a:ext>
                  </a:extLst>
                </p14:cNvPr>
                <p14:cNvContentPartPr/>
                <p14:nvPr/>
              </p14:nvContentPartPr>
              <p14:xfrm>
                <a:off x="5943420" y="2847900"/>
                <a:ext cx="26280" cy="16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3DB110-1AFC-4DA0-B58E-3F3FA92000F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4420" y="2839260"/>
                  <a:ext cx="4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33D806-42F5-4839-82FF-BFA97718977E}"/>
                    </a:ext>
                  </a:extLst>
                </p14:cNvPr>
                <p14:cNvContentPartPr/>
                <p14:nvPr/>
              </p14:nvContentPartPr>
              <p14:xfrm>
                <a:off x="5930820" y="2849700"/>
                <a:ext cx="18576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33D806-42F5-4839-82FF-BFA97718977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2180" y="2840700"/>
                  <a:ext cx="203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37417B-643A-4F56-87E0-89828B06401C}"/>
                    </a:ext>
                  </a:extLst>
                </p14:cNvPr>
                <p14:cNvContentPartPr/>
                <p14:nvPr/>
              </p14:nvContentPartPr>
              <p14:xfrm>
                <a:off x="6082020" y="2836740"/>
                <a:ext cx="227520" cy="198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37417B-643A-4F56-87E0-89828B0640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73020" y="2827740"/>
                  <a:ext cx="245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E077C30-D9A2-4C51-AE6E-B05C1AD365E1}"/>
                    </a:ext>
                  </a:extLst>
                </p14:cNvPr>
                <p14:cNvContentPartPr/>
                <p14:nvPr/>
              </p14:nvContentPartPr>
              <p14:xfrm>
                <a:off x="6266340" y="2480700"/>
                <a:ext cx="359640" cy="242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E077C30-D9A2-4C51-AE6E-B05C1AD365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57700" y="2472060"/>
                  <a:ext cx="377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DDEA50-C103-4706-8FB0-BA9F58E26CB0}"/>
                    </a:ext>
                  </a:extLst>
                </p14:cNvPr>
                <p14:cNvContentPartPr/>
                <p14:nvPr/>
              </p14:nvContentPartPr>
              <p14:xfrm>
                <a:off x="6696900" y="2536860"/>
                <a:ext cx="126360" cy="161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DDEA50-C103-4706-8FB0-BA9F58E26C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87900" y="2528220"/>
                  <a:ext cx="144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6FCF6D-6F92-4983-B7E4-7FF2D74FA666}"/>
                    </a:ext>
                  </a:extLst>
                </p14:cNvPr>
                <p14:cNvContentPartPr/>
                <p14:nvPr/>
              </p14:nvContentPartPr>
              <p14:xfrm>
                <a:off x="6957900" y="2541180"/>
                <a:ext cx="138240" cy="204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6FCF6D-6F92-4983-B7E4-7FF2D74FA66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48900" y="2532540"/>
                  <a:ext cx="155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1EC8647-412E-4689-89C8-0C6979C9533C}"/>
                    </a:ext>
                  </a:extLst>
                </p14:cNvPr>
                <p14:cNvContentPartPr/>
                <p14:nvPr/>
              </p14:nvContentPartPr>
              <p14:xfrm>
                <a:off x="6742260" y="2982900"/>
                <a:ext cx="212400" cy="19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1EC8647-412E-4689-89C8-0C6979C953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33260" y="2973900"/>
                  <a:ext cx="230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9BFA13-1616-4CA4-9FF4-A41544E7F93F}"/>
                    </a:ext>
                  </a:extLst>
                </p14:cNvPr>
                <p14:cNvContentPartPr/>
                <p14:nvPr/>
              </p14:nvContentPartPr>
              <p14:xfrm>
                <a:off x="7091820" y="2898300"/>
                <a:ext cx="119520" cy="339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9BFA13-1616-4CA4-9FF4-A41544E7F9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83180" y="2889300"/>
                  <a:ext cx="137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45291D-58BE-43F1-93B6-4145301D9F28}"/>
                    </a:ext>
                  </a:extLst>
                </p14:cNvPr>
                <p14:cNvContentPartPr/>
                <p14:nvPr/>
              </p14:nvContentPartPr>
              <p14:xfrm>
                <a:off x="7247700" y="3041940"/>
                <a:ext cx="122760" cy="164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45291D-58BE-43F1-93B6-4145301D9F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8700" y="3032940"/>
                  <a:ext cx="140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7FFF25-E40B-4181-A9C9-CCC788E4C274}"/>
                    </a:ext>
                  </a:extLst>
                </p14:cNvPr>
                <p14:cNvContentPartPr/>
                <p14:nvPr/>
              </p14:nvContentPartPr>
              <p14:xfrm>
                <a:off x="7424460" y="2856540"/>
                <a:ext cx="184320" cy="15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7FFF25-E40B-4181-A9C9-CCC788E4C2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15820" y="2847900"/>
                  <a:ext cx="201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2BC377-C8EB-460A-95B2-BE81A228EFFD}"/>
                    </a:ext>
                  </a:extLst>
                </p14:cNvPr>
                <p14:cNvContentPartPr/>
                <p14:nvPr/>
              </p14:nvContentPartPr>
              <p14:xfrm>
                <a:off x="7689060" y="2857260"/>
                <a:ext cx="92880" cy="249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2BC377-C8EB-460A-95B2-BE81A228EFF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80420" y="2848620"/>
                  <a:ext cx="110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02AB46-B1CE-4AFE-9114-58A477CFFF6D}"/>
                    </a:ext>
                  </a:extLst>
                </p14:cNvPr>
                <p14:cNvContentPartPr/>
                <p14:nvPr/>
              </p14:nvContentPartPr>
              <p14:xfrm>
                <a:off x="7804980" y="3044460"/>
                <a:ext cx="16560" cy="34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02AB46-B1CE-4AFE-9114-58A477CFFF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95980" y="3035460"/>
                  <a:ext cx="34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706355C-C370-451F-8FC3-164FBC1454F8}"/>
                    </a:ext>
                  </a:extLst>
                </p14:cNvPr>
                <p14:cNvContentPartPr/>
                <p14:nvPr/>
              </p14:nvContentPartPr>
              <p14:xfrm>
                <a:off x="7886700" y="2805420"/>
                <a:ext cx="137880" cy="130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706355C-C370-451F-8FC3-164FBC1454F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77700" y="2796780"/>
                  <a:ext cx="15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4CAC000-DE33-4540-97B9-C710170CBBFB}"/>
                    </a:ext>
                  </a:extLst>
                </p14:cNvPr>
                <p14:cNvContentPartPr/>
                <p14:nvPr/>
              </p14:nvContentPartPr>
              <p14:xfrm>
                <a:off x="7845660" y="2976060"/>
                <a:ext cx="117360" cy="14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4CAC000-DE33-4540-97B9-C710170CBB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37020" y="2967420"/>
                  <a:ext cx="135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38510D-33BC-4AE0-956A-C333435CFBEF}"/>
                    </a:ext>
                  </a:extLst>
                </p14:cNvPr>
                <p14:cNvContentPartPr/>
                <p14:nvPr/>
              </p14:nvContentPartPr>
              <p14:xfrm>
                <a:off x="8081100" y="2744940"/>
                <a:ext cx="187920" cy="648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38510D-33BC-4AE0-956A-C333435CFB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2100" y="2735940"/>
                  <a:ext cx="205560" cy="66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9E60CA1-B2F2-465A-ACAA-55620CE6B091}"/>
              </a:ext>
            </a:extLst>
          </p:cNvPr>
          <p:cNvGrpSpPr/>
          <p:nvPr/>
        </p:nvGrpSpPr>
        <p:grpSpPr>
          <a:xfrm>
            <a:off x="1539180" y="2425260"/>
            <a:ext cx="1098360" cy="148680"/>
            <a:chOff x="1539180" y="2425260"/>
            <a:chExt cx="109836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02A062-BAC2-4340-8371-D15AD325B804}"/>
                    </a:ext>
                  </a:extLst>
                </p14:cNvPr>
                <p14:cNvContentPartPr/>
                <p14:nvPr/>
              </p14:nvContentPartPr>
              <p14:xfrm>
                <a:off x="1609020" y="2431380"/>
                <a:ext cx="966240" cy="18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02A062-BAC2-4340-8371-D15AD325B80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00020" y="2422380"/>
                  <a:ext cx="98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BC0F44-8F14-4A9B-862D-1A739E75A814}"/>
                    </a:ext>
                  </a:extLst>
                </p14:cNvPr>
                <p14:cNvContentPartPr/>
                <p14:nvPr/>
              </p14:nvContentPartPr>
              <p14:xfrm>
                <a:off x="1539180" y="2425260"/>
                <a:ext cx="1098360" cy="77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BC0F44-8F14-4A9B-862D-1A739E75A81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30540" y="2416260"/>
                  <a:ext cx="1116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9AABBBA-D47A-4ECC-8D92-BB3CE79C9EC2}"/>
                    </a:ext>
                  </a:extLst>
                </p14:cNvPr>
                <p14:cNvContentPartPr/>
                <p14:nvPr/>
              </p14:nvContentPartPr>
              <p14:xfrm>
                <a:off x="1676340" y="2503020"/>
                <a:ext cx="873360" cy="70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9AABBBA-D47A-4ECC-8D92-BB3CE79C9E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67340" y="2494380"/>
                  <a:ext cx="8910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550B518-6FED-4BDC-A99D-3D60C655984F}"/>
              </a:ext>
            </a:extLst>
          </p:cNvPr>
          <p:cNvGrpSpPr/>
          <p:nvPr/>
        </p:nvGrpSpPr>
        <p:grpSpPr>
          <a:xfrm>
            <a:off x="8180100" y="2358300"/>
            <a:ext cx="611280" cy="599040"/>
            <a:chOff x="8180100" y="2358300"/>
            <a:chExt cx="61128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A5A544-E4FC-4A60-8BEF-B37B0326E672}"/>
                    </a:ext>
                  </a:extLst>
                </p14:cNvPr>
                <p14:cNvContentPartPr/>
                <p14:nvPr/>
              </p14:nvContentPartPr>
              <p14:xfrm>
                <a:off x="8384220" y="2483940"/>
                <a:ext cx="281880" cy="216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A5A544-E4FC-4A60-8BEF-B37B0326E67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5220" y="2475300"/>
                  <a:ext cx="299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925108-AB40-4A74-B1C6-83E18507D824}"/>
                    </a:ext>
                  </a:extLst>
                </p14:cNvPr>
                <p14:cNvContentPartPr/>
                <p14:nvPr/>
              </p14:nvContentPartPr>
              <p14:xfrm>
                <a:off x="8180100" y="2358300"/>
                <a:ext cx="611280" cy="599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925108-AB40-4A74-B1C6-83E18507D82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71460" y="2349660"/>
                  <a:ext cx="62892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B28D1D0-D702-4799-B200-E3BB6E3BC512}"/>
              </a:ext>
            </a:extLst>
          </p:cNvPr>
          <p:cNvGrpSpPr/>
          <p:nvPr/>
        </p:nvGrpSpPr>
        <p:grpSpPr>
          <a:xfrm>
            <a:off x="5895900" y="4502820"/>
            <a:ext cx="644040" cy="591840"/>
            <a:chOff x="5895900" y="4502820"/>
            <a:chExt cx="64404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36EC49-521F-4144-A849-F626B1BFC801}"/>
                    </a:ext>
                  </a:extLst>
                </p14:cNvPr>
                <p14:cNvContentPartPr/>
                <p14:nvPr/>
              </p14:nvContentPartPr>
              <p14:xfrm>
                <a:off x="6112980" y="4689660"/>
                <a:ext cx="276120" cy="270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36EC49-521F-4144-A849-F626B1BFC8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03980" y="4680660"/>
                  <a:ext cx="293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B2357C2-F687-4615-800C-71C91B8238F1}"/>
                    </a:ext>
                  </a:extLst>
                </p14:cNvPr>
                <p14:cNvContentPartPr/>
                <p14:nvPr/>
              </p14:nvContentPartPr>
              <p14:xfrm>
                <a:off x="5895900" y="4502820"/>
                <a:ext cx="644040" cy="59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B2357C2-F687-4615-800C-71C91B8238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87260" y="4493820"/>
                  <a:ext cx="661680" cy="60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39EF759-8F50-4FE5-B8B0-3AC10B873E10}"/>
              </a:ext>
            </a:extLst>
          </p:cNvPr>
          <p:cNvGrpSpPr/>
          <p:nvPr/>
        </p:nvGrpSpPr>
        <p:grpSpPr>
          <a:xfrm>
            <a:off x="7751700" y="1417260"/>
            <a:ext cx="538200" cy="519120"/>
            <a:chOff x="7751700" y="1417260"/>
            <a:chExt cx="5382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8301B5-64BF-46C5-8D6B-2AE75C372C94}"/>
                    </a:ext>
                  </a:extLst>
                </p14:cNvPr>
                <p14:cNvContentPartPr/>
                <p14:nvPr/>
              </p14:nvContentPartPr>
              <p14:xfrm>
                <a:off x="7971300" y="1533180"/>
                <a:ext cx="33120" cy="22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8301B5-64BF-46C5-8D6B-2AE75C372C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62660" y="1524180"/>
                  <a:ext cx="50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6ADC716-8BE4-4EE4-A0B2-B74014768CD0}"/>
                    </a:ext>
                  </a:extLst>
                </p14:cNvPr>
                <p14:cNvContentPartPr/>
                <p14:nvPr/>
              </p14:nvContentPartPr>
              <p14:xfrm>
                <a:off x="7751700" y="1417260"/>
                <a:ext cx="538200" cy="519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6ADC716-8BE4-4EE4-A0B2-B74014768C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43060" y="1408260"/>
                  <a:ext cx="5558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720BAC6-8549-42D4-9EE4-A4C75CFAA3D5}"/>
                    </a:ext>
                  </a:extLst>
                </p14:cNvPr>
                <p14:cNvContentPartPr/>
                <p14:nvPr/>
              </p14:nvContentPartPr>
              <p14:xfrm>
                <a:off x="7996500" y="1786980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720BAC6-8549-42D4-9EE4-A4C75CFAA3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87500" y="177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153232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236</Words>
  <Application>Microsoft Office PowerPoint</Application>
  <PresentationFormat>On-screen Show (16:9)</PresentationFormat>
  <Paragraphs>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urw-din</vt:lpstr>
      <vt:lpstr>Proxima Nova</vt:lpstr>
      <vt:lpstr>Arial</vt:lpstr>
      <vt:lpstr>Spearmint</vt:lpstr>
      <vt:lpstr>Recurrence Relation Solving : Master’s Theorem</vt:lpstr>
      <vt:lpstr>Master’s Theorem</vt:lpstr>
      <vt:lpstr>Three Cases of Master’s Theorem</vt:lpstr>
      <vt:lpstr>Problem 1</vt:lpstr>
      <vt:lpstr>Problem 2</vt:lpstr>
      <vt:lpstr>Problem 3</vt:lpstr>
      <vt:lpstr>Problem 4: Challenging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Solving : Recursive Tree Method</dc:title>
  <cp:lastModifiedBy>Priya Bhatia</cp:lastModifiedBy>
  <cp:revision>15</cp:revision>
  <dcterms:modified xsi:type="dcterms:W3CDTF">2021-03-20T14:31:32Z</dcterms:modified>
</cp:coreProperties>
</file>