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4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notesSlides/notesSlide5.xml" ContentType="application/vnd.openxmlformats-officedocument.presentationml.notesSlide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notesSlides/notesSlide6.xml" ContentType="application/vnd.openxmlformats-officedocument.presentationml.notesSlide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notesSlides/notesSlide7.xml" ContentType="application/vnd.openxmlformats-officedocument.presentationml.notesSlide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notesSlides/notesSlide8.xml" ContentType="application/vnd.openxmlformats-officedocument.presentationml.notesSlide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notesSlides/notesSlide9.xml" ContentType="application/vnd.openxmlformats-officedocument.presentationml.notesSlide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3:1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1 416,'0'0'4317,"-14"0"2555,38 4-6632,1-1 0,-1-2 0,42-1 0,-18-1-101,646 15 1041,-543-10-1025,-114-3-6732,-49-1 908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4:2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1361,'0'0'4941,"-7"2"-3895,7-2-1008,1 0 1,-1 0 0,0 0-1,0 0 1,0 0-1,0 0 1,0 0-1,0 0 1,0 1 0,0-1-1,0 0 1,0 0-1,0 0 1,0 0 0,1 0-1,-1 0 1,0 0-1,0 0 1,0 0-1,0 0 1,0 0 0,0 0-1,0 1 1,0-1-1,0 0 1,0 0 0,0 0-1,0 0 1,0 0-1,0 0 1,0 0-1,0 0 1,0 0 0,0 0-1,0 1 1,0-1-1,0 0 1,0 0-1,0 0 1,0 0 0,0 0-1,0 0 1,83 6 414,-60-5-314,754 6 2428,-476-9-1618,651 2 3405,-952-5-2255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1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7283,'0'0'5160,"29"-20"-4248,-29 20-912,125-77 513,-122 75-496,1 0 0,-1 0 0,1 1 0,-1-1 0,1 1 0,-1 0 0,1 0 0,0 1 0,-1-1 0,1 1 1,0-1-1,0 1 0,0 0 0,-1 1 0,7 0 0,-7 0 0,0 1 0,0-1 0,1 1 0,-1 0 0,0 0 0,-1 0 0,1 0 0,0 0 0,-1 1 0,4 2 0,3 4 40,9 9 13,-1 1-1,-1 1 1,0 0-1,-2 0 1,0 2-1,-2 0 1,0 0-1,-1 1 1,-1 1-1,-2-1 1,0 2 0,-2-1-1,0 1 1,-2 0-1,0 0 1,-1 46-1,-3-68-65,0 0 0,0 0 0,0 0 0,-1 1 0,1-1 0,-1 0 0,0 0 0,0 0 0,0 0 0,0 0 0,0 0 0,-1 0 0,-1 3 0,1-4 2,0 0 1,0 0 0,0 0-1,-1 0 1,1-1 0,0 1 0,-1-1-1,1 0 1,-1 1 0,1-1-1,-1 0 1,0-1 0,1 1-1,-1 0 1,-4 0 0,-3 0 65,0 1-1,1-1 1,-1-1 0,0 0-1,0 0 1,0-1 0,0-1-1,-14-3 1,19 4 9,1-1 0,-1 1 1,1-1-1,0-1 0,0 1 0,0 0 0,0-1 1,0 0-1,1 0 0,-1 0 0,1 0 0,0 0 1,0-1-1,0 0 0,0 1 0,1-1 0,-1 0 1,1-1-1,0 1 0,-1-5 0,0-1 8,0 0-1,1 0 0,0-1 1,1 1-1,0 0 0,0-1 0,1 1 1,1-1-1,0 1 0,0 0 1,1-1-1,1 1 0,-1 0 1,2 0-1,-1 1 0,1-1 1,1 1-1,0-1 0,11-16 0,1 5-69,0 1 0,1 1 0,1 1 0,1 0 0,0 1 0,1 2 0,1 0 0,1 1 0,43-20 0,-34 21-55,1 1 0,0 1-1,0 2 1,2 1 0,-1 2 0,68-3-1,-89 8-73,16 0-998,55 5 1,-74-3 563,-1 1 0,0 0 0,0 1 0,0 0 1,0 0-1,-1 0 0,1 2 0,-1-1 0,0 1 0,8 5 1,16 20-3235,-7-1-445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90 6355,'0'0'8137,"-12"20"-6315,1-1-1338,2 0 0,-13 32-1,21-49-439,1 0-1,-1 1 0,1-1 1,-1 1-1,1-1 0,0 1 1,0-1-1,0 1 0,0-1 1,1 1-1,-1-1 0,1 1 1,0-1-1,-1 1 0,1-1 1,0 0-1,0 0 0,0 1 1,1-1-1,2 4 0,0-2 57,1 1 0,-1-1 0,1 0 0,0 0-1,10 6 1,-8-6 6,8 5-10,1 0 1,0-2 0,0 0 0,1 0 0,-1-2 0,1 0 0,1-1-1,-1-1 1,0 0 0,1-1 0,0-1 0,32-2 0,-48 0-72,0 1 1,0 0-1,0-1 1,0 1-1,0-1 0,0 1 1,0-1-1,-1 0 1,1 0-1,0 0 1,-1 0-1,1 0 0,0 0 1,-1 0-1,1-1 1,-1 1-1,0-1 1,1 1-1,-1-1 0,0 1 1,0-1-1,0 0 1,0 1-1,0-1 1,-1 0-1,1 0 0,0 0 1,-1 1-1,1-1 1,-1-2-1,1-3 23,0 1-1,-1 0 0,0 0 1,0 0-1,0 0 0,-1 0 1,0 0-1,0 0 0,-3-8 1,1 6-36,-1-1 1,0 1-1,-1 0 1,0 1-1,0-1 1,0 1-1,-8-8 1,-48-46-5,51 52-7,-10-9 66,-41-31-1,52 44-556,1 0-1,-1 0 0,-11-3 0,14 6-520,0 0 0,0 0 0,0 1-1,-1 0 1,1 0 0,-6 1 0,0 0-7753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7860,'0'0'3417,"24"-6"-93,84-22-1312,-100 26-1874,0 1-1,0-1 1,1 2 0,-1-1-1,0 1 1,1 0 0,-1 1-1,0 0 1,1 0 0,-1 1-1,0 0 1,0 0 0,0 1 0,0 0-1,-1 0 1,1 1 0,-1 0-1,0 0 1,10 8 0,-7-3-59,-1 1 0,0 1-1,0 0 1,-1 0 0,0 0 0,-1 1 0,0 0 0,-1 1 0,8 22 0,-9-19-35,-1 1 1,0 0 0,-2-1-1,0 1 1,-1 0 0,-1 29-1,0-28 47,-8-21 1107,5-1-1070,1 0 1,0-1 0,0 1-1,0-1 1,1 1 0,-1-1-1,1 0 1,0 0 0,0 1-1,1-1 1,-1-6 0,1 0-113,0-1 1,1 1 0,0 0-1,2-13 1,0 15-70,1-1 1,-1 1-1,1 0 0,1 0 1,-1 1-1,1-1 0,1 1 0,0 0 1,0 1-1,1-1 0,-1 1 1,11-7-1,-6 4-616,0 2 0,1 0 0,14-8 0,-13 10-901,-1 0-1,1 1 1,16-4 0,35-4-7226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7363,'0'0'8516,"-10"20"-7531,-26 71-228,34-86-708,1 0-1,0 0 0,0 1 0,0-1 0,1 1 1,0-1-1,0 0 0,0 1 0,1-1 0,0 1 1,0-1-1,0 0 0,1 0 0,0 1 1,2 4-1,2 1 22,0-1 0,0 0 1,2 0-1,11 13 1,-12-16-9,0-1 0,0 1 0,1-2 0,0 1 1,0-1-1,0 0 0,0-1 0,1 0 0,0 0 1,0-1-1,0 0 0,0-1 0,0 0 1,0 0-1,1-1 0,-1 0 0,1 0 0,-1-1 1,1-1-1,-1 0 0,14-3 0,-20 4-1,0-1 1,0 0-1,0 0 0,0 0 0,0-1 1,0 1-1,-1-1 0,1 1 0,-1-1 1,1 0-1,-1 0 0,0 0 0,1 0 1,-1 0-1,0-1 0,0 1 0,-1-1 1,1 1-1,-1-1 0,1 0 1,-1 0-1,0 0 0,0 1 0,0-1 1,0 0-1,0 0 0,-1 0 0,1 0 1,-1-1-1,0-3 0,0-1-28,0 0-1,0 0 1,-1 0-1,0-1 1,0 1-1,-1 0 1,0 0 0,0 1-1,-1-1 1,-6-13-1,2 10-47,0 1 0,-1 0-1,0 0 1,0 0 0,-1 1-1,0 0 1,-14-10 0,15 13-443,-1 1 0,0 0 0,-17-8 1,19 10-451,0 1 0,-1 0 0,1 0 0,0 1 0,-14-2 1,-12 3-6395</inkml:trace>
  <inkml:trace contextRef="#ctx0" brushRef="#br0" timeOffset="1">504 25 8580,'0'0'4602,"28"2"-2846,1-1-1371,59 12 1,-83-12-364,0 1 0,0 0 1,-1 0-1,1 1 0,-1-1 1,1 1-1,-1 0 0,0 0 1,0 1-1,0-1 0,0 1 1,-1 0-1,1 0 0,-1 0 1,0 0-1,0 1 0,-1-1 1,1 1-1,-1 0 1,3 8-1,1 0 13,11 23 49,15 48 0,-27-67 239,0 1 0,-1 0-1,-1 1 1,1 34 0,-4-52-259,0-1-1,-1 1 1,1 0 0,-1-1 0,0 1-1,1-1 1,-1 1 0,1-1-1,-1 1 1,0-1 0,1 0 0,-1 1-1,0-1 1,1 0 0,-1 1 0,0-1-1,0 0 1,0 0 0,1 0 0,-1 0-1,0 0 1,0 1 0,1-1-1,-1-1 1,0 1 0,0 0 0,0 0-1,-1 0 1,-25-4 684,24 3-677,-1-1 1,1 1 0,-1-1 0,1 0-1,0 0 1,0 0 0,-1 0-1,1-1 1,1 1 0,-1-1-1,0 0 1,1 0 0,-1 0-1,1 0 1,0 0 0,0 0-1,0-1 1,1 1 0,-1-1-1,-1-5 1,1 3-37,1 0 0,0 0 0,0 1 0,0-1 0,0 0 0,1 0 0,0 0 0,1 0 0,-1 0 0,1 0 0,0 1 0,1-1 0,2-7 0,-1 5-42,2 0 0,-1 1 0,1-1 0,0 1 0,0 0 0,1 1 0,0-1 0,9-7 0,-1 3-265,0 0-1,0 1 1,21-11 0,-21 14-626,0 1 0,0 0 0,1 1 0,0 0 0,-1 2 0,23-4 0,32 3-6198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319 281 2577,'-23'-6'4882,"4"1"-3996,-7-2 484,0 0 0,-1 2 0,-52-3 0,70 8-884,0-1 1,0 2-1,0-1 0,1 1 1,-11 3-1,17-3-408,-1 0-1,1 0 1,-1 0 0,1 0-1,0 0 1,-1 1 0,1 0-1,0-1 1,0 1 0,0 0-1,0 0 1,1 0 0,-1 0-1,0 0 1,1 0 0,0 0-1,-1 1 1,1-1 0,-2 6-1,0 1 21,0 1 0,0 0 0,1 0 0,0 0 0,1 0 0,0 1 0,1-1 0,0 0 0,2 15 0,-1-19-82,0 0 0,0 0 0,1 0 0,-1 0 0,1 0 0,1 0 0,-1-1 0,1 1 0,0-1 0,0 1 0,1-1 0,-1 0 0,1-1 0,0 1 0,1 0 0,6 5 0,-1-4-5,0-1 1,0 0 0,1 0 0,0-1-1,-1 0 1,1-1 0,1 0 0,-1-1-1,0 0 1,1-1 0,-1 0-1,1-1 1,-1 0 0,20-3 0,-27 2-6,0 1 0,0-1 0,-1-1 1,1 1-1,0 0 0,-1-1 0,0 0 0,1 0 1,-1 0-1,0 0 0,0 0 0,0-1 1,3-2-1,-1-1 3,0 1 1,-1-1 0,0 0-1,0 0 1,0-1-1,3-9 1,1-5 22,-1-1 0,-1-1 0,4-29 0,-1-16 283,-4 0-1,-4-75 0,-1 92 678,0 50-955,0 1 0,0-1 0,1 1 0,-1 0 0,0-1 0,0 1 0,0-1 0,0 1 0,0 0 0,0-1 0,0 1 0,0-1 0,0 1 0,0 0 0,-1-1 0,1 1 1,0 0-1,0-1 0,0 1 0,0-1 0,-1 1 0,1 0 0,0-1 0,0 1 0,0 0 0,-1 0 0,1-1 0,0 1 0,-1 0 0,1-1 0,0 1 0,-1 0 0,1 0 0,-1 0-19,0 1-1,0-1 0,1 1 0,-1 0 1,0-1-1,1 1 0,-1 0 0,0 0 0,1 0 1,-1-1-1,1 1 0,0 0 0,-1 0 1,1 0-1,0 0 0,-1 1 0,-5 19-9,0 0 0,2 1 0,0 0 0,0 24 0,2 95-257,2-99-99,0-23-92,0 4-1063,3 31-1,-2-47 662,0-1-1,0 1 1,1 0-1,0-1 1,0 1-1,1-1 1,0 0-1,7 11 1,15 12-6647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1921,'0'0'11445,"24"-10"-9057,80-36-675,-49 25-619,-35 14-701,1-2-1,33-18 0,-49 24-348,0 0-1,-1-1 1,1 1 0,-1-1-1,0 0 1,0 0 0,0-1-1,-1 1 1,1-1 0,-1 0 0,0 0-1,-1 0 1,1 0 0,2-7-1,-4 7-14,1-1-1,-1 1 0,0 0 0,0-1 0,0-8 1,-1 13-24,0-1 0,0 1-1,0 0 1,0-1 0,0 1 0,-1 0 0,1 0 0,0-1 0,-1 1 0,1 0 0,-1 0 0,1 0 0,-1-1 0,0 1 0,1 0-1,-1 0 1,0 0 0,0 0 0,0 0 0,1 0 0,-1 1 0,0-1 0,0 0 0,-1 0 0,1 1 0,0-1 0,0 0 0,-1 0-1,-3 0-2,1-1-1,-1 1 1,1 0-1,-1 1 1,0-1-1,1 1 1,-1 0-1,0 0 1,1 0-1,-1 0 0,0 1 1,1 0-1,-1 0 1,1 0-1,-1 1 1,1-1-1,-5 3 1,4-1-3,1 1 0,-1-1 0,0 1 0,1 0 1,0 0-1,0 0 0,0 1 0,1-1 0,-1 1 0,1 0 0,0 0 1,-3 6-1,1 1-15,1-1 1,0 1-1,1 0 1,0 0-1,1 0 1,0 0-1,1 1 0,0-1 1,1 0-1,0 1 1,1-1-1,4 18 1,-4-25-63,0-1 0,1 1 0,0 0 0,0-1 0,0 0 0,0 1 0,1-1 0,0 0 0,0 0 0,0 0 1,0-1-1,6 6 0,-2-4-269,0 0 0,0 0 0,0-1 0,1 0 1,-1 0-1,15 4 0,0-1-1699,0-2-1,1-1 1,-1-1-1,35 1 1,13-3-4480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3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7603,'0'0'10851,"30"7"-10168,-10-3-604,-3-1-37,-1 1 0,1 0 0,-1 2 0,0-1 0,0 2 0,0 0 0,-1 1 0,0 1 0,-1 0 0,26 22 0,58 69 277,-89-89-248,0 0-1,0 0 1,-2 1-1,1 0 1,-2 1-1,1 0 1,6 22-1,-12-34-55,-1 1-1,1 0 1,-1-1-1,1 1 0,-1 0 1,0 0-1,0-1 1,0 1-1,0 0 1,0 0-1,0-1 0,0 1 1,-1 0-1,1 0 1,0-1-1,-1 1 0,0 0 1,1-1-1,-1 1 1,0-1-1,0 1 0,0-1 1,0 1-1,0-1 1,0 0-1,-2 3 0,1-3 16,0-1 0,1 1 0,-1 0 0,0-1-1,0 0 1,0 1 0,1-1 0,-1 0-1,0 0 1,0 0 0,0 0 0,1 0 0,-1 0-1,0 0 1,0-1 0,0 1 0,1-1-1,-1 1 1,0-1 0,1 0 0,-1 0 0,0 0-1,1 0 1,-1 0 0,-2-2 0,1 0 22,0 0 1,0-1-1,0 1 1,0-1-1,1 0 0,-1 0 1,1 0-1,0 0 1,0 0-1,1 0 1,-1-1-1,1 1 1,0 0-1,0-1 1,0 1-1,1-1 1,0-8-1,-1 4-22,1 0-1,1 0 1,0 0 0,0 0-1,1 0 1,0 0 0,0 1-1,7-16 1,-1 10-55,1 0 0,0 1 0,1 0 0,1 1 0,0 0 1,0 0-1,1 1 0,1 1 0,0 0 0,0 1 0,1 0 0,0 1 0,21-8 1,-22 10-589,0 2 0,0 0 0,0 0 0,0 1 0,23-2 0,17 4-4531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3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7123,'0'0'9917,"7"3"-9128,-5-3-774,0 1-1,0 0 0,0 0 1,-1 0-1,1 0 0,0 0 1,0 0-1,-1 1 0,1-1 1,0 1-1,-1-1 0,0 1 1,1-1-1,-1 1 0,2 2 1,-2 1-1,1-1 1,-1 0 0,0 0 0,0 0 0,0 1 0,-1-1 0,0 1-1,0 7 1,0 258 754,0-262-892,0-1 173,0-1 1,0 1 0,1 0 0,0-1 0,2 10 0,-3-15-178,1 1 0,-1-1 1,1 0-1,0 1 0,-1-1 0,1 0 1,0 0-1,0 0 0,0 1 0,0-1 1,0 0-1,0 0 0,0 0 0,0 0 1,0-1-1,0 1 0,1 0 0,-1 0 1,0-1-1,1 1 0,-1-1 0,0 1 1,1-1-1,-1 1 0,1-1 0,-1 0 1,1 0-1,-1 0 0,3 0 0,25 0-3125,7 0-1184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3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6003,'0'0'11272,"1"-2"-10723,9 135 1052,-1 109-1350,-9-232-430,0-1 0,1 1 1,3 10-1,6 2-2149,-9-21 1834,0 1 0,1-1 0,-1 0 0,0 1 0,0-1 0,1 0 1,-1 0-1,1 0 0,-1 0 0,1 0 0,1 0 0,9 1-6450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3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7459,'0'0'6729,"0"13"-6060,3 44-92,-3-55-537,0 1 1,1-1 0,0 0 0,-1 1-1,1-1 1,0 0 0,0 0-1,0 1 1,0-1 0,1 0 0,-1 0-1,1 0 1,-1 0 0,1-1-1,0 1 1,-1 0 0,1-1 0,0 1-1,0-1 1,0 1 0,0-1-1,1 0 1,-1 0 0,0 0-1,4 1 1,3 0 128,-1-1-1,1 0 1,-1 0-1,1 0 0,12-2 1,-6 1 104,-12 0-204,0 0 0,0 0-1,0-1 1,0 1 0,0-1-1,0 1 1,0-1 0,0 0-1,0 0 1,0 0 0,0-1-1,0 1 1,-1-1 0,1 1-1,-1-1 1,1 0 0,-1 0 0,1 0-1,-1 0 1,0 0 0,0-1-1,0 1 1,0-1 0,-1 0-1,1 1 1,-1-1 0,1 0-1,-1 0 1,1-5 0,2-6 109,-2 0 0,0-1 0,0 1 0,-1 0 0,-2-18 1,1 16-166,0 10 21,0 0 1,-1 0-1,0 0 0,0 0 1,0 0-1,-1 1 1,1-1-1,-1 0 0,-1 1 1,1 0-1,-5-8 1,5 11-111,0-1 0,0 0 0,-1 1 0,1-1 0,0 1 0,-1-1 1,0 1-1,0 0 0,0 0 0,0 1 0,0-1 0,0 1 0,0-1 0,0 1 0,0 0 1,-1 0-1,1 0 0,-1 1 0,1-1 0,0 1 0,-6 0 0,9 0 18,-5 0-724,0 0 1,0 0 0,0 0-1,0 1 1,1 0 0,-1 0-1,-7 3 1,-13 10-5193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3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3890,'0'0'12211,"5"-10"-10795,15-32-618,-20 42-795,0 0-1,0 0 1,0 0-1,0-1 1,0 1 0,0 0-1,0 0 1,0 0-1,0-1 1,0 1-1,0 0 1,0 0 0,0 0-1,0-1 1,1 1-1,-1 0 1,0 0-1,0 0 1,0 0 0,0-1-1,0 1 1,0 0-1,0 0 1,1 0-1,-1 0 1,0 0 0,0-1-1,0 1 1,0 0-1,1 0 1,-1 0-1,0 0 1,0 0 0,0 0-1,1 0 1,-1 0-1,0 0 1,0 0 0,0 0-1,0 0 1,1 0-1,-1 0 1,0 0-1,0 0 1,0 0 0,1 0-1,-1 0 1,0 0-1,0 0 1,0 0-1,1 0 1,-1 0 0,0 0-1,0 0 1,0 1-1,0-1 1,1 0-1,-1 0 1,0 0 0,0 0-1,0 0 1,0 0-1,0 1 1,1-1 0,-1 0-1,0 0 1,0 1-1,4 13-31,-4-12 24,13 61-330,-4 1 0,3 65-1,-9 130-2193,-3-189 1676,1-64-3976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1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5843,'0'0'8566,"16"-4"-8027,-6 1-469,-4 1-37,0 0-1,0 1 1,1-1-1,-1 1 1,12 0 0,-16 2-21,1-1 0,0 0 0,-1 1 0,1-1 0,0 1 0,-1 0 0,1 0 1,-1 0-1,0 0 0,1 0 0,-1 1 0,0-1 0,1 1 0,-1-1 1,0 1-1,0 0 0,0 0 0,-1 0 0,1 0 0,2 4 0,10 16 63,-2 0-1,0 1 0,-1 1 0,-2 0 1,0 0-1,8 44 0,-11-36-17,-2-1-1,-1 1 1,-1 0-1,-2-1 1,-4 35-1,4-61-34,-1 1-1,0-1 1,0 0-1,-1 1 0,1-1 1,-1 0-1,0 0 0,-1 0 1,1-1-1,-6 9 0,6-11 22,0 1-1,-1-1 1,1 0-1,0 0 0,-1 0 1,1 0-1,-1-1 1,1 1-1,-1-1 1,0 1-1,0-1 0,0 0 1,0 0-1,0 0 1,0 0-1,0-1 0,0 1 1,0-1-1,-4 0 1,2 0 66,1 0 0,-1 0 0,1 0 0,-1-1 1,1 1-1,-1-1 0,1-1 0,0 1 0,-1 0 1,1-1-1,0 0 0,-6-3 0,7 2-28,0 0-1,-1 0 0,1-1 1,1 1-1,-1-1 1,0 0-1,1 1 1,0-1-1,0 0 0,0-1 1,0 1-1,-2-9 1,0 0-12,1 0-1,1 0 1,0-1 0,0 1 0,2-1 0,0 1 0,0-1 0,1 1-1,1-1 1,0 1 0,0 0 0,2-1 0,0 1 0,0 1 0,1-1-1,1 1 1,0 0 0,1 0 0,0 0 0,11-14 0,-3 9-447,0 0 0,1 1 0,1 1 1,1 0-1,0 2 0,0 0 0,38-20 1,-41 26-70,1 0 0,0 1 0,0 1 0,0 0 0,0 2 0,1-1 0,0 2 0,0 0 0,0 1 0,0 1 1,19 2-1,-28-1-615,-1 0 0,0 1 0,0 0 0,13 5 0,26 19-4756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3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1 912,'0'0'14871,"2"122"-14166,-2-69-289,0-5-336,0-9 0,0-5-160,0-8-1073,0-7-1808,0-7-2754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3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8964,'0'0'8809,"13"4"-8515,0-1-215,1 1 0,14 8 0,-26-11-71,0 0 0,-1 0 0,1 0-1,0 0 1,-1 0 0,1 1 0,-1-1-1,0 1 1,0-1 0,1 1 0,-1-1-1,0 1 1,0 0 0,0 0 0,-1-1 0,1 1-1,0 0 1,0 3 0,1 31 87,-3-26-79,1-7 3,0 0 0,0 1 0,0-1 0,0 0 0,-1 0 0,1-1 0,-1 1 1,0 0-1,0 0 0,0 0 0,-1 0 0,1-1 0,0 1 0,-4 4 0,0-2 130,0 0 0,-1-1 1,1 0-1,-1 0 0,-8 4 0,14-8-145,0 0-14,0 0 0,0 0 0,0 0 0,0 0 0,0 0 0,1 0 1,-1 0-1,0 0 0,0 0 0,0 0 0,0 0 0,0 0 0,0 0 0,0 1 1,0-1-1,0 0 0,0 0 0,0 0 0,0 0 0,0 0 0,0 0 0,0 0 0,1 0 1,-1 0-1,0 0 0,0 0 0,0 0 0,0 0 0,0 0 0,0 0 0,0 0 1,0 1-1,0-1 0,0 0 0,0 0 0,0 0 0,0 0 0,0 0 0,0 0 1,0 0-1,0 0 0,0 0 0,0 0 0,0 0 0,0 0 0,0 1 0,0-1 1,0 0-1,0 0 0,0 0 0,-1 0 0,1 0 0,0 0 0,0 0 0,0 0 1,0 0-1,0 0 0,0 0 0,0 0 0,0 0 0,0 0 0,0 0 0,0 0 0,0 0 1,11 2-1103,19-4-1638,56-25-6443,-41 13 3142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3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110 116 5859,'0'0'7611,"0"9"-6554,0-3-787,-1-4-198,1 0 1,-1 0-1,1 0 0,0 0 1,0 0-1,0 1 1,0-1-1,0 0 1,1 0-1,-1 0 0,0 0 1,1 0-1,0 0 1,-1 0-1,1 0 0,0 0 1,0 0-1,0 0 1,0-1-1,1 1 1,-1 0-1,0-1 0,1 1 1,-1 0-1,4 1 1,2 0 206,1 0 0,0-1 0,0 1-1,1-2 1,-1 1 0,0-1 0,1-1 0,-1 1 0,13-2 0,-8 1 8,-12 0-245,0 0 1,1-1-1,-1 1 1,0 0-1,1 0 1,-1-1-1,0 1 0,0-1 1,1 1-1,-1-1 1,0 0-1,0 1 1,0-1-1,0 0 1,0 0-1,0 0 1,0 0-1,0 0 1,0 0-1,0 0 1,0 0-1,-1 0 1,1 0-1,0 0 0,-1-1 1,1 1-1,-1 0 1,0-1-1,1 1 1,-1 0-1,0 0 1,1-1-1,-1 1 1,0-1-1,0 1 1,0-2-1,0-1 24,0 0-1,-1 0 1,1-1-1,-1 1 1,0 0 0,0 0-1,0 0 1,0-1-1,-1 1 1,1 1 0,-4-6-1,-4-2-82,0 0-1,-1 0 1,0 1-1,-1 1 1,0 0-1,0 0 1,-1 1-1,-22-12 1,30 18-303,-1 0 1,0 1-1,1-1 0,-1 1 1,0 0-1,0 0 1,-10 0-1,10 1-477,0 0-1,0 1 1,0-1 0,-1 1 0,1 0-1,0 1 1,-7 2 0,-25 19-7711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3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37 3057,'0'0'10096,"-8"0"-8381,-26 0-221,27 1-276,7 1-740,10 2 57,68 11 585,2-4 1,115 1-1,-152-10-995,208 1 694,-185-3 478,-76 0-801,-430-5-277,983-2-24,-783 7-40,373 0 39,-133-24-634,-1 23 245,1 0-1,-1 0 1,0 0-1,1-1 0,-1 1 1,0 1-1,0-1 1,0 0-1,0 0 1,0 0-1,0 0 1,0 0-1,0 1 1,0-1-1,0 1 1,0-1-1,-1 1 1,1-1-1,0 1 0,0-1 1,-3 1-1,-3-3-1032,-30-11-5213,-9-2-4521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3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18 1153,'0'0'7192,"-16"-2"-5652,-20-2-992,-34-6 3474,52 8-1095,37 4-591,233 27-1719,325 14 242,-185-16-662,1681 117 289,1215 24 978,-3237-165-1464,191 9-13,147-8 42,-288-4 83,-99 0-10,1 0-1,-1 0 0,0-1 0,1 1 0,-1-1 0,1 0 0,-1 0 1,0 1-1,0-2 0,1 1 0,2-2 0,20-8 206,-5 8-299,0 2-1,0 0 1,26 2 0,-3 0-39,323-1 124,-367-8 121,-1 1-211,-1 1 1,1 0-1,-1 0 1,-1 0-1,1 1 1,-1-1-1,0 1 1,0 0-1,-9-9 1,-6-8-42,4 4 37,4 5-1,-16-25 0,24 33 9,0 0 1,1 0-1,0 1 1,0-1-1,0 0 1,1-1-1,0 1 1,0 0 0,0 0-1,0-8 1,10 21-139,6 9 99,0 1-1,-1 0 1,-1 1 0,-1 1-1,13 27 1,-17-31 18,-2 0 0,0 1 1,-1-1-1,-1 1 0,-1 0 0,0 0 1,1 33-1,-4-46 12,0 1 1,0 0 0,-1-1 0,1 1-1,-1-1 1,0 1 0,-1-1 0,1 1-1,-1-1 1,1 0 0,-1 0 0,-1 0-1,1 0 1,0 0 0,-1 0-1,-3 3 1,-3 1-11,0 0 1,0-2-1,0 1 0,-1-1 1,-10 5-1,11-6-3,0 0-83,-35 23-638,41-26 363,1 0 0,-1 0-1,1 1 1,0-1-1,0 1 1,0-1 0,0 1-1,0 0 1,0 0-1,1 0 1,-1 0 0,-1 6-1,1 7-5754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3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98 1777,'0'0'1569,"-22"-7"279,-1 0-1267,-124-32 2643,-26 7 1922,75 21 1561,224 27-5997,507 23 932,-364-28-1329,135 9 192,65 4-148,47 5-229,158 6-76,2115 125 54,-2330-131-112,-80-13 28,-90-9-6,-88-6-14,-82-4 36,-115 3-16,-1 0-1,1 0 1,0-1 0,-1 1 0,1-1 0,-1 0 0,1 0 0,-1 0 0,1-1 0,-1 1 0,0-1 0,1 0 0,-1 0-1,0 0 1,4-4 0,-5 4 57,-1-2 0,1 1-1,-1 0 1,1 0 0,-1 0 0,0-1-1,0 1 1,0 0 0,-1-1-1,1 1 1,-1-1 0,0 1 0,0-1-1,0-3 1,0 5-50,0-1 0,0 1 0,0 0-1,0 0 1,0-1 0,0 1 0,-1 0 0,1 0 0,-1-1 0,1 1 0,-1 0-1,0 0 1,0 0 0,0 0 0,0 0 0,0 0 0,-1 0 0,1 0-1,-1 1 1,1-1 0,-3-2 0,11 8-81,1 0-1,-1 0 1,1-1 0,0 0-1,0-1 1,1 0 0,-1 0-1,0-1 1,12 1 0,87 0 224,-59-3-227,-20 0 46,0 0 0,-1-1 0,1-2 0,-1-1 0,0-1 0,34-12-1,-56 16 11,0 1 0,-1-1-1,1 0 1,-1 0-1,1-1 1,-1 1 0,0-1-1,0 0 1,0 0-1,0-1 1,0 1 0,-1-1-1,1 0 1,-1 1-1,0-1 1,0-1 0,-1 1-1,1 0 1,-1-1-1,0 1 1,0-1 0,-1 0-1,1 0 1,-1 0-1,0 0 1,0 0 0,-1 0-1,1 0 1,-1 0-1,-1-6 1,1 8-1,0-1-1,-1 1 0,0-1 1,1 1-1,-1 0 1,-1-1-1,1 1 0,0 0 1,-1 0-1,1 0 1,-1 0-1,0 0 1,-3-4-1,0 2-8,0 0 0,0 1 0,0-1-1,-1 1 1,1 0 0,-10-4 0,-4-2-22,-2 1 1,1 2-1,-29-8 0,25 10-57,35 12-76,10 6 160,10 7-12,-1 2-1,-1 0 1,-2 2-1,0 1 1,34 42-1,-50-53 10,0 1 0,-2-1 0,0 2 0,0-1 0,-2 1 0,0 0 0,0 1 0,-2 0 0,0 0 0,-1 0 0,-1 0 0,0 1 0,0 25 0,-3-38 3,0-1 0,0 1 0,-1-1 0,1 1 0,-1-1 1,0 1-1,0-1 0,0 0 0,-1 1 0,0-1 0,1 0 0,-6 7 1,4-7 4,0-1 0,0 0 0,-1 0 1,1 0-1,-1-1 0,0 1 1,0-1-1,1 0 0,-2 0 1,1 0-1,0 0 0,0-1 1,-6 2-1,-15 3-94,-1-2 1,1 0-1,-30 1 0,-82-5-1935,62-1 70,-53 1-2951,-16 0-4346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6:4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 64,'0'0'8022,"-7"0"-6610,-21 0 618,19 0 352,27 0-1547,309 25 357,-124-4-868,88-7 527,-240-9-472,-50-5 296,-20 0-475,-676-26-224,678 25 38,14 1-2,-1 0 1,1 0-1,-1 0 1,1-1-1,-1 0 1,-5-1-1,8 2 55,20-2-33,506-2 253,-307 5 243,-217-1-474,0 0 1,1 0-1,-1 0 1,0 0-1,0 0 1,0 0-1,0 0 1,0 0-1,0-1 1,0 1-1,0 0 1,0-1-1,0 1 1,0 0-1,0-1 1,1 0-1,-1-1 67,-1 1 1,1 0-1,-1 0 1,1 0-1,-1-1 0,0 1 1,0 0-1,0 0 1,0-1-1,0 1 1,0 0-1,0-2 0,0-6-126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6451,'0'0'10210,"0"-5"-9148,0-10-692,2 17-118,1 30 30,0-7-132,6 123 1030,1 8-616,-7-137-571,1 8-1833,-3-9-6040,-1-9 992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6:4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6355,'0'0'7918,"1"10"-7237,-3 245 2707,-3-90-1916,6-165-1445,-1 1-1,1 0 0,-1 0 0,1 0 0,-1-1 0,1 1 0,-1 0 0,1-1 1,0 1-1,-1 0 0,1-1 0,0 1 0,-1-1 0,1 1 0,0-1 1,0 1-1,0-1 0,0 0 0,-1 1 0,1-1 0,0 0 0,0 0 0,0 0 1,0 0-1,1 0 0,29 4 309,-26-3-237,181 8 819,-60-8-3112,-125-1 1839,0 0-1,1 0 1,-1 0 0,0 0 0,0 0-1,0 0 1,1 0 0,-1 0-1,0-1 1,0 1 0,0-1-1,0 1 1,0 0 0,1-1 0,-1 0-1,0 1 1,0-1 0,0 0-1,1-1 1,2-7-6628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6:4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5491,'0'0'10468,"1"-3"-9490,1 10-825,0 238 2370,-3-184-5863,0-1-4332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1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406 156 6451,'0'0'2254,"10"-23"854,27-72-690,-36 93-2246,0 0 1,0 0 0,0 0 0,0 0-1,0 0 1,-1-1 0,1 1 0,-1 0 0,0 0-1,0-1 1,0 1 0,0 0 0,0-1 0,0-1-1,-1 3-106,1 1-1,-1 0 1,0-1-1,1 1 1,-1 0-1,1 0 0,-1 0 1,0-1-1,1 1 1,-1 0-1,0 0 1,1 0-1,-1 0 1,0 0-1,1 0 0,-1 0 1,0 0-1,1 1 1,-1-1-1,0 0 1,1 0-1,-1 0 1,1 1-1,-2 0 0,-4 0-269,-4 3 254,0-1 0,0 2-1,1-1 1,-1 1 0,1 1 0,1 0 0,-1 0 0,1 0 0,0 1 0,0 1 0,-9 10 0,-1 4 152,1 0 1,0 2-1,-14 28 0,16-24-63,2 1-1,2 0 1,-14 49-1,-12 98 303,25-117-272,-10 45 213,-70 195 1,89-291-387,2-5-10,-1 0 1,1 1-1,0-1 0,0 0 0,0 1 0,1-1 0,-1 7 0,22-9-6026,17-1 2548,23 0-2081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6:4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5186,'0'0'4712,"12"-21"-2821,2-3-1496,30-41 0,-41 62-354,0 1 1,0-1-1,0 0 0,0 1 0,1-1 0,-1 1 1,0 0-1,1 0 0,0 1 0,-1-1 1,1 1-1,0-1 0,0 1 0,0 0 0,0 1 1,0-1-1,0 1 0,0 0 0,0 0 1,0 0-1,8 1 0,3 0 69,-6-1-69,3-1 64,-1 2 1,0-1-1,16 4 1,-24-3-88,1 0 0,-1 0 0,1 0 0,-1 1 0,0-1 0,0 1 0,1 0 0,-1 0 0,0 0 0,0 0 0,-1 1 0,1-1 0,0 1 0,2 3 0,-1 1 0,0-1 0,0 1-1,-1 0 1,0 0 0,0 0-1,0 0 1,-1 0 0,0 1-1,1 13 1,-2-6 10,0-1 0,-1 0 0,0 1 1,-4 18-1,3-27-4,0-1 0,-1 0 1,0 0-1,0 0 0,-1 0 0,1 0 1,-1 0-1,0-1 0,0 1 0,0-1 1,-1 0-1,0 0 0,0 0 1,0 0-1,0-1 0,0 1 0,-1-1 1,1 0-1,-7 2 0,2 0 52,-1-1 0,1 0 0,-1 0-1,0-1 1,-1 0 0,1-1 0,0 0-1,-1-1 1,-10 0 0,19-1 519,10 0 245,232-7-474,-226 7-365,0 2 0,0-1 0,0 2 0,-1 0 0,1 0 0,-1 2 0,0-1 0,0 2 0,0 0 0,0 0 0,-1 1 0,17 12 0,-22-13 6,1 0-1,-1 0 1,0 0 0,-1 1-1,0 0 1,0 1 0,0-1-1,-1 1 1,0 0 0,0 0-1,-1 1 1,0-1 0,-1 1-1,0 0 1,0 0 0,-1 0-1,0 0 1,-1 0 0,1 13 0,-2-21-8,1 5 10,-1-1 0,-1 0 0,1 0 0,-1 1 0,-2 7 0,3-11 15,-1-1 1,0 1 0,0 0 0,0 0-1,0-1 1,-1 1 0,1-1 0,0 1-1,-1-1 1,1 1 0,-1-1 0,1 0 0,-1 0-1,0 0 1,0 0 0,1 0 0,-3 1-1,-10 3 219,1-1-1,-1-1 0,0 0 1,0-1-1,0 0 0,0-1 0,0-1 1,-20-2-1,1 2 59,20 0-188,0-1 1,0 0 0,1-1-1,-1 0 1,0-1 0,1 0-1,-15-6 1,19 5-262,1 1 1,0-1-1,0 0 0,1-1 0,-1 1 1,1-1-1,0-1 0,0 1 0,1-1 1,0 0-1,0 0 0,-8-13 0,4-2-3293,8 7-3063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6:4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5074,'0'0'8516,"14"-5"-8108,-7 2-326,-3 1-52,-1 1 1,0-1 0,1 1 0,-1 0 0,1 0 0,-1 0-1,1 0 1,0 1 0,-1-1 0,1 1 0,0 0 0,-1 0 0,1 0-1,0 1 1,-1-1 0,1 1 0,-1 0 0,1 0 0,0 0-1,-1 1 1,0-1 0,1 1 0,-1 0 0,0 0 0,5 4-1,21 22 94,-1 2-1,-2 1 0,-1 1 0,-2 1 0,-1 1 0,20 40 0,-38-65-105,0 0 1,0 1-1,-1-1 0,0 1 0,-1-1 1,0 1-1,0 0 0,-1 0 0,-1 0 1,1 0-1,-3 17 0,2-26 13,0 0 0,-1 0 0,1 0 0,-1 0 0,1 0 0,0 0 0,-1-1-1,0 1 1,1 0 0,-1 0 0,1 0 0,-1 0 0,0-1 0,0 1 0,1 0 0,-1-1 0,0 1 0,0 0 0,0-1 0,0 1 0,0-1 0,0 0 0,0 1 0,0-1-1,0 0 1,0 1 0,-2-1 0,-32 1 1102,26-1-846,1 0-100,0 0-1,1-1 1,-1 0-1,0 0 1,1-1 0,0 1-1,-1-2 1,1 1-1,0-1 1,0 0-1,-10-7 1,13 7-89,0 0 0,0 0 0,0-1 0,0 1 0,1-1 0,0 0 0,-1-1 0,2 1 0,-1 0 0,0-1 0,1 1 0,0-1 0,0 0 0,0 0 0,0 0 0,1 0 0,0 0 0,-1-7 0,1 1-36,0 0-1,1 0 1,0 0-1,1 0 1,0 0 0,0-1-1,1 2 1,1-1 0,0 0-1,0 0 1,1 1 0,1 0-1,0-1 1,0 2 0,1-1-1,0 1 1,0 0-1,15-16 1,1 1-32,1 2 0,1 0-1,49-33 1,-55 43-262,1 1-1,0 1 1,1 0 0,0 2-1,0 0 1,33-8 0,-42 14-701,0 1-1,0 0 1,0 0 0,12 2 0,-22-1 713,-1 0 1,1 0 0,0 0 0,-1 0-1,1 0 1,0 0 0,-1 0 0,1 0-1,0 0 1,-1 1 0,1-1 0,0 0-1,-1 0 1,1 1 0,-1-1 0,1 0-1,0 1 1,-1-1 0,1 1 0,-1-1-1,2 2 1,4 20-6589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6:5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6563,'0'0'7969,"0"19"-7190,0 343 3634,0-344-4300,-1-4 0,1 0-1,0 0 1,1 0-1,1 0 1,0-1-1,1 1 1,6 16-1,-8-28-87,0 0 0,0 0-1,1 0 1,-1-1-1,1 1 1,-1 0-1,1-1 1,0 1 0,0-1-1,0 0 1,0 1-1,0-1 1,0 0-1,0 0 1,0 0-1,0-1 1,0 1 0,1 0-1,-1-1 1,0 0-1,4 1 1,7 0 152,1 0 0,20-2 1,-15 1-15,82 1 153,58 0-223,-55-8-4512,-100 7 3026,0-1 0,0 0 0,0 1 0,0-1-1,7-3 1,-1-1-4305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6:5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5907,'0'0'10821,"-24"10"-10453,24 33 352,0 0-224,0 3-416,0-3-64,0 1-32,-5-4-496,-1-1-1473,1-8-1488,2-11-2338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6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42 163 6307,'0'0'2222,"9"-21"737,35-65-945,-42 82-1944,0 0 1,1 0-1,-1 1 0,1 0 0,0-1 1,0 1-1,0 0 0,0 0 0,0 0 1,1 1-1,-1-1 0,1 1 1,0 0-1,-1 0 0,1 0 0,0 0 1,0 1-1,0 0 0,1 0 0,-1 0 1,0 0-1,0 0 0,1 1 0,-1 0 1,0 0-1,8 1 0,-6-1-94,-4 0 22,1 0 1,-1 0-1,0 1 0,0-1 1,0 1-1,1-1 1,-1 1-1,0 0 0,0 0 1,0 0-1,0 0 0,0 0 1,-1 0-1,1 0 1,0 1-1,0-1 0,-1 1 1,3 2-1,-1 0-2,0 0 0,0 1 1,0-1-1,-1 1 0,0 0 0,0 0 1,2 9-1,0 1 3,-2 1 1,1 0-1,-2 0 1,-1 22-1,0-33 2,0-1 0,-1 1-1,0 0 1,0 0 0,0 0 0,-1 0 0,1-1-1,-1 1 1,-1 0 0,1-1 0,0 0 0,-1 0-1,-6 8 1,3-6 1,0 1 0,-1-2 0,0 1-1,0-1 1,0 0 0,-1 0 0,-10 5 0,-1-2 35,-1-1 1,0 0 0,0-1 0,0-1 0,0-1 0,-22 1 0,22-3 884,29-3 316,23 1-1098,-12 0-129,107 3 18,-108-1-24,0 1 0,0 1 1,0 0-1,29 12 0,-29-8-1,-1 0-1,1 1 1,-2 1 0,23 16-1,-35-23-2,0 1 0,-1 0 1,0 0-1,1 0 0,-1 0 0,-1 1 0,1-1 0,-1 1 0,0 0 0,0 0 0,0 1 0,-1-1 1,1 1-1,-1-1 0,-1 1 0,1 0 0,-1-1 0,0 1 0,0 8 0,0-9 20,-1 0-1,0 0 1,-1 0-1,1 0 0,-1 0 1,0-1-1,-1 1 1,-1 6-1,1-9 23,1 1-1,-1-1 1,0 1-1,0-1 1,0 0-1,0 0 1,0 0-1,0 0 1,-1 0-1,1-1 1,0 1 0,-1-1-1,0 1 1,1-1-1,-5 1 1,-11 4-100,-1-1 1,0-1-1,0 0 1,-1-2 0,1 0-1,-1-1 1,-22-2 0,21 1-1553,12-1-2297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6:5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44 7139,'0'0'10080,"-13"-9"-9486,2 2-519,0 0 0,-24-11 0,32 17-64,1 0 0,0 1 0,0 0 1,0-1-1,0 1 0,0 0 0,0 0 1,-1 0-1,1 1 0,0-1 0,0 0 1,0 1-1,0-1 0,0 1 0,0 0 1,0 0-1,0 0 0,0 0 1,0 0-1,0 0 0,1 0 0,-1 1 1,0-1-1,1 0 0,-1 1 0,-1 2 1,-2 2 14,1-1-1,0 1 1,0 0 0,1 0 0,0 0 0,-3 8 0,4-8-3,0 0-1,0 1 1,1-1 0,-1 1-1,1-1 1,1 1 0,-1-1-1,1 1 1,1 7 0,-1-11-17,1 1 0,0-1 0,0 1 0,0-1 0,0 0 0,0 0 0,0 1 0,1-1 0,0 0 0,-1 0 0,1 0 0,1 0 0,-1-1 0,0 1 0,0-1 0,1 1 1,0-1-1,2 2 0,7 4 62,1-2 1,-1 0-1,1 0 1,0-1-1,1-1 1,-1 0-1,17 2 1,-4-2-1260,0-1 0,27 0-1,-98-3-3957,-16 0-2756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6:5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4130,'0'0'9663,"30"-2"-8831,58-3 250,125 8 0,-139 4-626,911 57 5371,-985-62-5195,0-2-703,0 0-1,0 0 1,0 0-1,0 0 1,0 1-1,1-1 1,-1 0-1,0 0 1,0 0-1,0 1 1,0-1-1,0 0 1,0 0-1,-1 0 1,1 0-1,0 1 1,0-1-1,0 0 1,0 0-1,0 0 1,0 1-1,0-1 1,0 0-1,0 0 1,0 0-1,-1 0 0,1 0 1,0 1-1,0-1 1,0 0-1,0 0 1,0 0-1,0 0 1,-1 0-1,1 0 1,0 0-1,0 0 1,0 0-1,-1 1 1,1-1-1,0 0 1,0 0-1,0 0 1,0 0-1,-1 0 1,-22 2-4457,-19-2-3243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7:4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2385,'0'0'4370,"-8"5"-3986,10-5-384,33 5-688,21-5-881,22 0-1568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7:5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2593,'0'0'7513,"0"0"-7201,231-7 2040,3-1 3641,-233 8-5994,-1-1-1,1 1 0,-1-1 1,1 1-1,0-1 0,0 1 1,-1-1-1,1 1 1,0-1-1,0 1 0,0 0 1,-1 0-1,1-1 0,0 1 1,0 0-1,0 0 0,0 0 1,-1 0-1,1 0 1,0 0-1,0 0 0,0 0 1,0 0-1,0 0 0,-1 1 1,2-1-1,5 1-631,7-2-887,39 4-6314,-15 7-802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8:0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5010,'0'0'10933,"0"1"-10274,2 11-227,-11 47 680,5-41-907,0 0 0,2 0-1,0 1 1,1-1 0,1 0 0,3 31 0,-1-44-189,0 1 1,0-1 0,0 0 0,1 0 0,-1-1-1,1 1 1,0-1 0,1 1 0,-1-1 0,1 0-1,0 0 1,0 0 0,0-1 0,0 1-1,1-1 1,-1 0 0,1 0 0,0-1 0,0 1-1,9 2 1,2 1 15,1-1-1,-1-1 1,1-1-1,-1 0 1,26 1-1,-26-3-15,-1 0 1,1-1-1,-1-1 0,1-1 1,21-4-1,-33 5-10,0-1-1,0 1 1,0-1 0,0 0-1,0 0 1,-1 0 0,1-1-1,-1 1 1,1-1 0,-1 0 0,0 0-1,0 0 1,0 0 0,0 0-1,-1-1 1,1 1 0,-1-1-1,0 0 1,0 1 0,-1-1 0,1 0-1,-1 0 1,1-1 0,0-4-1,2-19 202,-1 0 0,-1 0-1,-3-44 1,-1 17 1453,2 67-903,0 2-714,0-1 0,1 1 0,3 17-1,7 7-4,20 50 0,-14-45-23,-9-10-2203,-5 16-5914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1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6243,'0'0'5698,"-10"22"-4646,-32 77 210,37-84-1067,1-1 0,0 1 1,1-1-1,1 1 0,0 0 0,1 0 1,1 0-1,0 0 0,1 0 1,3 15-1,-4-29-188,1 5 28,0 0-1,0 1 1,1-1-1,0 1 1,0-1-1,0 0 1,1 0-1,0 0 0,0-1 1,0 1-1,1 0 1,0-1-1,0 0 1,0 0-1,0 0 1,1-1-1,0 0 1,0 1-1,0-2 1,1 1-1,10 5 1,-4-3-27,1-2 0,-1 0-1,1 0 1,0-1 0,0 0 0,0-1 0,0-1 0,1 0 0,24-2 0,-33 0-18,0 0 1,0 0 0,1-1-1,-1 1 1,0-1-1,-1 0 1,1-1 0,0 1-1,-1-1 1,1 0-1,-1 0 1,0 0 0,0-1-1,0 1 1,0-1-1,0 0 1,4-7 0,-2 3 83,-1 0 1,0 0-1,0-1 1,-1 0-1,0 0 1,-1 0-1,0 0 1,4-19-1,-38 147 2462,-1-2-2524,6 42-145,22-92-5998,4-46-315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8:0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0 960,'0'0'849,"219"22"-641,-101-8-176,34 1-32,46 4-736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7:2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2673,'0'0'8545,"0"-2"-7307,4 24 4914,14 98-5215,-15 83-581,-4-133-11266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7:2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56 2961,'0'0'10173,"-4"-10"-9173,-10-26-191,14 35-799,-1 1 0,1 0 0,0 0 0,0 0 0,0 0 0,0 0 0,-1-1 1,1 1-1,0 0 0,0 0 0,0 0 0,0 0 0,0-1 0,0 1 0,0 0 0,0 0 0,-1-1 1,1 1-1,0 0 0,0 0 0,0 0 0,0-1 0,0 1 0,0 0 0,0 0 0,0 0 0,0-1 0,0 1 1,0 0-1,1 0 0,-1-1 0,0 1 0,0 0 0,0 0 0,0 0 0,0-1 0,0 1 0,0 0 0,1 0 1,-1 0-1,0 0 0,0-1 0,0 1 0,0 0 0,0 0 0,1 0 0,-1 0 0,0 0 0,0 0 1,0 0-1,1-1 0,-1 1 0,0 0 0,0 0 0,1 0 0,-1 0 0,0 0 0,9 3 89,-9-2-68,5 2 87,-1 0 0,1 0-1,-1 1 1,0 0 0,0 0 0,0 0 0,5 8 0,24 39 531,-12-16-286,24 25 160,-39-54-663,-1 0 0,1-1 0,0 1 0,0-1 0,1-1 0,-1 1 0,10 4 0,-13-8-393,0 0 0,0 0 0,0-1 0,1 1 0,-1-1 1,0 0-1,0 0 0,0 0 0,4 0 0,4-1-1776,10 1-2091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7:2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 5763,'0'0'10090,"-7"-2"-9103,4 1-903,-1 0 0,1 1 0,-1 0 1,0-1-1,0 1 0,1 1 0,-1-1 0,0 0 1,1 1-1,-1 0 0,1 0 0,-1 0 0,1 0 1,-1 0-1,1 1 0,-1 0 0,1-1 1,0 1-1,0 1 0,0-1 0,0 0 0,-4 6 1,-17 17 646,-41 55 0,65-80-741,0 0 0,0 0 0,0-1 0,0 1 0,0 0 0,0 0 0,0 0 0,0 0 0,0-1 0,0 1 0,0 0 0,0 0 0,0 0 0,-1 0 0,1-1 0,0 1 0,0 0 0,0 0 0,0 0 0,0 0 0,0 0 0,0 0 0,-1-1 0,1 1 0,0 0 0,0 0 0,0 0 0,0 0 0,0 0 0,-1 0 0,1 0 0,0 0 0,0 0 0,0 0 0,0 0 0,-1 0 0,1 0 0,0 0 0,0 0 0,0 0 0,0 0 0,-1 0 0,1 0 0,0 0 0,0 0 0,0 0 0,0 0 0,-1 0 0,1 0 0,0 0 0,0 0 0,0 0 0,0 1 0,0-1 0,-1 0 0,1 0 0,0 0 0,0 0 0,0 0 0,0 0 0,0 1 0,0-17-2508,5-7-2121,5-5-2893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7:3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8628,'0'0'10173,"23"-10"-10109,-1 0-49,0 2 0,31-9 0,-51 17-14,0-1-1,1 1 1,-1 0 0,0 0 0,0 0-1,0 0 1,0 0 0,0 1 0,0-1-1,0 0 1,0 1 0,0 0 0,0-1-1,0 1 1,0 0 0,0 0 0,0 0-1,-1 0 1,1 1 0,0-1-1,2 3 1,0 0 2,-1 0-1,0 1 0,-1-1 1,1 1-1,-1-1 0,3 7 1,-2-4 1,2 8-2,0-1 0,0 1 0,-1 0-1,-1-1 1,-1 2 0,0-1 0,-1 0 0,0 0-1,-2 1 1,1-1 0,-5 20 0,3-28 1,-1 0 1,1 0 0,-1 0-1,-1 0 1,0-1 0,1 0 0,-2 0-1,1 0 1,-1 0 0,0 0-1,0-1 1,0 0 0,-7 5-1,0-1 32,-1 0-1,0 0 1,-1-1-1,0-1 1,-17 7-1,1-3 3590,45-9-3526,262-2-148,-158 0-6578,-76 0 394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7:3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45 7507,'0'0'10114,"0"-9"-9231,-2-25-354,2 35-521,0-1 0,0 0 0,0 0 1,0 0-1,0 0 0,0 0 0,0 0 1,1 0-1,-1 0 0,0 0 0,0 1 1,0-1-1,0 0 0,0 0 0,0 0 1,0 0-1,0 0 0,0 0 0,1 0 1,-1 0-1,0 0 0,0 0 0,0 0 1,0 0-1,0 0 0,0 0 0,1 0 1,-1 0-1,0 0 0,0 0 0,0 0 1,0 0-1,0 0 0,0 0 0,0 0 0,1 0 1,-1 0-1,0 0 0,0 0 0,0 0 1,0 0-1,0-1 0,0 1 0,0 0 1,0 0-1,1 0 0,-1 0 0,0 0 1,0 0-1,0 0 0,0 0 0,0 0 1,0-1-1,0 1 0,0 0 0,0 0 1,0 0-1,0 0 0,0 0 0,0 0 1,0-1-1,0 1 0,0 0 0,0 0 1,0 0-1,0 0 0,10 9-23,-9-7 73,310 350-423,-294-333-255,-14-15 69,-1-1-239,0-1-1,0 0 1,0 0 0,1 0 0,-1 0 0,1 0 0,2 2 0,6-2-4962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7:3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32 6723,'0'0'12534,"-128"-32"-12134,93 71 160,0 4-144,1 0-255,4 1-97,1-8 32,5-3-192,0-6-65,5-3-1343,3-2-1281,2-5-2034,4-10-2544</inkml:trace>
  <inkml:trace contextRef="#ctx0" brushRef="#br0" timeOffset="1">1 128 9012,'0'0'9765,"165"-12"-8997,-74 9-576,5 3-192,3 0-80,-2 0-2241,-14 0-1665,-14 0-5058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7:4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87 5507,'0'0'10423,"0"-3"-9198,0-10-337,0 10 131,0 10-608,0 132 1683,0-138-2083,-5-5-283,-19-51-8,23 54 287,0 0 0,0 0-1,0 0 1,0 0 0,1 0 0,-1-1 0,0 1 0,1 0 0,-1 0 0,0-1 0,1 1 0,0 0 0,-1-1 0,1 1 0,0-1 0,0 1 0,0-1 0,0 1-1,0 0 1,0-1 0,0 1 0,0-1 0,1 1 0,-1-1 0,0 1 0,1 0 0,-1-1 0,1 1 0,0 0 0,-1 0 0,1-1 0,0 1 0,0 0-1,0 0 1,0 0 0,0 0 0,0 0 0,0 0 0,0 0 0,0 0 0,0 0 0,1 1 0,-1-1 0,2 0 0,46-26 38,-48 27-72,-4-7-55,-3 3 81,-1 1 0,0 0 0,0 1 0,-8-2 0,9 3 0,1-1 0,0 1-1,-1-1 1,1 0 0,0-1 0,0 1 0,0-1 0,0 0 0,0 0-1,1 0 1,-7-7 0,10 9-6,0 1 14,0-1 1,0 0-1,-1 0 1,1 0-1,0 0 1,0 0-1,0 0 1,1 0-1,-1 0 1,0 0-1,-1-2 1,18 3-88,328 0-88,-402-1-266,15-1-8,-52 6 0,92-4 439,0 1 0,0 0 0,0 0 0,0 0 1,0 0-1,0 0 0,0 1 0,1-1 0,-1 1 0,0 0 1,1 0-1,0 0 0,-1 0 0,1 0 0,0 1 0,0-1 1,0 1-1,0-1 0,0 1 0,1 0 0,-1 0 0,0 3 1,-4 7 30,1 1 0,1 0 1,-4 21-1,5-23 4,-5 28 104,2-1 0,1 1 0,1 44 0,22-83 224,2-2-156,1-1 0,-1-1 0,26-8 0,-26 6-149,1 1 0,-1 1-1,29-2 1,-41 5-50,9 0-6,0 0-1,0 1 0,31 6 1,-42-5-4,-1 0 1,1 0-1,-1 0 1,1 1-1,-1 0 1,0 0-1,0 0 1,0 0-1,0 1 1,0 0-1,-1 0 1,0 0-1,0 1 0,5 7 1,-4-4 3,0 0-1,-1 0 1,0 1 0,-1-1 0,0 1 0,0 0-1,-1 0 1,0 0 0,-1 1 0,0-1-1,0 0 1,-1 16 0,0-23 3,-1 0 0,1 1 0,0-1 0,-1 0 0,1 0 0,-1 0 0,0 0 0,1 0 0,-1 0 0,0 0 0,0 0 0,-1 0 0,1 0 0,0-1 0,-1 1 0,1 0 0,-1-1 0,1 1 0,-1-1 0,0 0 0,1 1 0,-1-1 1,0 0-1,0 0 0,0 0 0,0 0 0,0 0 0,0-1 0,-4 2 0,-6 1 14,-1-1 0,0 0 0,-25 0 0,33-2-16,-2 0-10,-59 3-1487,-85-8 0,75-9-3051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8:0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76 123 3698,'0'0'8259,"-13"1"-6604,-37 4-252,38-4 1177,18-1-1631,1917 0 3325,-1922 0-3820,-7 0 0,-353-8-451,289 5-20,-801-84-199,838 83 219,4 1 18,-52-14 0,72 12-27,14 3-35,21 1 8,-24 1 39,913 60 66,-825-49-15,127 7 1113,-217-17-997,0 0-146,0 0-30,0-1 1,0 2 12,0-2 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8:1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161 161 144,'0'0'4605,"0"-6"-3429,1 0-719,-1-1 0,-1 0 0,1 0 0,-1 1 0,-1-1 0,1 1 0,-1-1 0,0 1 0,-1-1 0,-5-10 0,-22-25 1927,28 39-2227,-1 0-1,1 1 1,-1-1 0,1 1 0,-1 0 0,0-1 0,0 1 0,0 0 0,0 1-1,0-1 1,0 1 0,-5-2 0,8 2-92,-1 1 1,1 0-1,-1 0 1,1 0-1,-1 0 1,1 0-1,-1 0 0,1 1 1,-1-1-1,1 0 1,0 0-1,-1 0 0,1 0 1,-1 0-1,1 1 1,-1-1-1,1 0 0,0 0 1,-1 1-1,1-1 1,0 0-1,-1 0 1,1 1-1,0-1 0,-1 1 1,1-1-1,0 0 1,0 1-1,-1-1 0,1 0 1,0 1-1,0-1 1,0 1-1,0 0 0,-4 20-250,3-10 333,-1-1-94,-18 103 1916,-11 221 0,31-331-1943,0-1 1,0 1 0,0-1-1,0 1 1,1-1 0,-1 1 0,1-1-1,0 0 1,-1 1 0,1-1-1,0 0 1,0 1 0,1-1 0,-1 0-1,0 0 1,1 0 0,2 3-1,-3-4-44,0-1 0,0 0-1,-1 1 1,1-1 0,0 0-1,0 0 1,0 1 0,0-1-1,0 0 1,0 0 0,0 0-1,0 0 1,0 0 0,0 0-1,-1 0 1,1-1-1,0 1 1,0 0 0,0 0-1,0-1 1,0 1 0,0 0-1,-1-1 1,1 1 0,1-2-1,22-14-1266,-20 12 898,-4 4 354,36-30-4082,-17 6-1405,-11-5-4510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1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20 10069,'0'0'7366,"23"-6"-6542,-10 3-715,-5 0-52,0 1 0,1 0-1,-1 1 1,1 0-1,-1 0 1,14 1 0,-19 0-36,1 0 0,-1 1 0,0 0 0,0 0 0,1 0-1,-1 0 1,0 1 0,0-1 0,0 1 0,0-1 0,-1 1 0,1 0 0,0 0 0,-1 1 0,1-1 0,-1 0 0,0 1 0,0 0 0,0-1 0,0 1 0,0 0 0,0 0 0,-1 0 0,2 4 0,6 17 91,-1 0 0,-2 1 0,0-1 1,-2 1-1,3 45 0,-10 129 325,-1-155-315,-2 0-1,-14 50 1,-32 86 309,24-89-141,25-80-249,-44 126 509,42-123-460,-2 0 0,0 0 0,0-1 0,-1 0 1,-1 0-1,0-1 0,-15 15 0,19-23-70,0 1 0,-1-1 0,0 0 0,1-1 1,-1 0-1,-1 1 0,1-2 0,0 1 0,-1-1 0,1 0 0,-1 0 0,0-1 0,0 0 0,0 0 1,1-1-1,-1 1 0,0-2 0,0 1 0,0-1 0,0 0 0,-8-2 0,1-1-510,0 0 0,0-1-1,-21-11 1,15 6-2511,-28-21 0,-13-16-8753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1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 5747,'0'0'9641,"-3"-1"-8734,-9-5-230,14 6 123,22 8 727,7 1-833,-4-1-270,3-1 40,0 2 1,50 21 0,-72-25-411,0-1-1,0 1 1,0 0 0,0 0 0,-1 1 0,0 0 0,0 1 0,0-1 0,-1 1-1,0 0 1,0 1 0,-1 0 0,7 14 0,2 13 216,-2 2-1,-2-1 1,-1 2-1,5 48 1,0-9 31,41 378 936,-43 2-521,-12-366-639,-12 260 267,10-336-328,0-1 0,-1 1 0,-10 27 0,13-42-22,0 1 0,0-1-1,-1 0 1,1 1 0,0-1-1,0 1 1,0-1 0,0 1-1,-1-1 1,1 0 0,0 1-1,-1-1 1,1 1 0,0-1-1,-1 0 1,1 1 0,0-1-1,-1 0 1,1 0 0,0 1-1,-1-1 1,1 0 0,-1 0-1,1 0 1,-1 1 0,1-1-1,0 0 1,-1 0 0,1 0-1,-1 0 1,1 0 0,-1 0-1,1 0 1,-1 0 0,1 0-1,-1 0 1,1 0 0,-1 0-1,1 0 1,0 0 0,-1-1-1,1 1 1,-1 0 0,1 0-1,-1 0 1,1-1 0,0 1-1,-1 0 1,0-1 0,-17-19-1244,16 16 847,-66-94-8654,28 26-886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1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8548,'0'0'11248,"28"-2"-10635,5-1-403,54 2-1,-81 2-169,1 0 1,-1 1-1,0-1 0,0 1 0,0 0 1,0 1-1,0 0 0,0 0 0,-1 0 1,1 0-1,-1 1 0,0 0 0,0 0 1,0 0-1,-1 1 0,1 0 0,5 8 1,1 0 29,28 34 105,37 59-1,-44-58-107,62 70 0,-90-114 987,8 8-4843,-12-26-2944,-13-21 562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1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39 6643,'0'0'11448,"0"-8"-10474,1-6-718,0-3-20,-2 17-127,-3 10 13,-7 16 340,-2 0 0,-30 48 1,11-22 23,-76 115 10,93-142-349,14-21-544,-1 0 0,0-1 1,-1 1-1,1-1 0,0 0 0,-5 5 0,5-8-429,1 1-1,-1-1 1,0 0 0,1 0-1,-1 1 1,0-1-1,1-1 1,-1 1-1,1 0 1,-1 0 0,0-1-1,-1 0 1,-8-7-6772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7459,'0'0'10531,"31"-1"-9270,-1 0-994,178-4 760,50 7 1927,-258-1-2526,-1 4 245,-15-15-9935,-13-10-730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0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57 5298,'0'0'10146,"-4"-5"-9198,-12-12-284,16 16-650,0 1 0,0 0 0,0 0 0,0-1 0,0 1-1,0 0 1,0 0 0,1 0 0,-1-1 0,0 1 0,0 0 0,0 0 0,0 0 0,1-1 0,-1 1 0,0 0 0,0 0 0,0 0 0,1 0 0,-1 0 0,0-1 0,0 1-1,0 0 1,1 0 0,-1 0 0,0 0 0,0 0 0,1 0 0,-1 0 0,0 0 0,0 0 0,1 0 0,-1 0 0,0 0 0,0 0 0,1 0 0,-1 0 0,0 0 0,0 0 0,1 1-1,14-2 120,152-4 2348,-177-2-1867,-25 1-590,1 0 1,-1 3-1,0 1 1,1 1-1,-38 5 1,70-4-25,-1 1 0,1-1 0,-1 1 0,1 0 0,-1-1 0,1 1 0,-1 0 0,1 0 0,0 1 0,0-1 0,0 0 0,0 1 0,0-1 0,0 1 0,0 0 0,0 0 0,0 0 0,1 0 0,-1 0 0,1 0 0,-1 0 1,1 0-1,0 0 0,0 1 0,0-1 0,0 1 0,0-1 0,0 5 0,-2 7 20,1 0 0,1 0 0,0 0 0,1 14 0,0-15-25,0 60 119,0-72 44,23-4 1333,-8-3-1360,4-1-62,1 0 0,0 2-1,23-5 1,-5 7-81,45 3 0,-43 0-4,-35 0 15,0 0 0,0 1 0,0-1 0,0 1 0,0 0 0,-1 0 0,1 1 0,0-1 0,-1 1 0,1 0 0,-1 0 0,1 1 0,-1-1 0,7 7 0,-6-5-6,-1 1 0,1 0 0,-1 0 0,0 0 0,-1 1 0,0-1 0,1 1 0,-2 0 0,5 12 0,-1 4-21,-1 0 0,-1 0 1,-2 1-1,0-1 1,-1 29-1,-1-49 29,0 0 1,-1 1 0,1-1-1,0 0 1,-1 0-1,1 1 1,-1-1-1,0 0 1,0 0 0,0 0-1,0 0 1,0 0-1,0 0 1,-1 0-1,1-1 1,0 1-1,-1 0 1,0-1 0,1 1-1,-1-1 1,0 1-1,0-1 1,0 0-1,0 0 1,0 0 0,0 0-1,0 0 1,0 0-1,0-1 1,0 1-1,-1-1 1,-1 1 0,-11 1 25,1 0 1,-1-2-1,0 1 1,-15-3-1,4 1 21,19 1-262,-4 0 339,-1 0 1,0-1-1,1 0 1,-16-4-1,25 5-232,1 0 0,-1-1 0,0 1 0,1 0 0,-1-1-1,1 0 1,-1 1 0,0-1 0,1 0 0,0 0-1,-1 0 1,1 0 0,0 0 0,-1 0 0,1 0 0,0-1-1,0 1 1,0 0 0,0-1 0,0 1 0,0 0 0,0-1-1,1 1 1,-1-1 0,0 0 0,1 1 0,-1-1 0,1 1-1,0-1 1,0 0 0,-1 1 0,1-1 0,0 0 0,0 0-1,1 1 1,-1-1 0,0 0 0,0 1 0,1-3 0,0 4-105,-1-1 0,0 0 1,0 1-1,1-1 0,-1 1 1,0-1-1,1 0 1,-1 1-1,1-1 0,-1 1 1,1-1-1,-1 1 1,1 0-1,-1-1 0,1 1 1,0-1-1,-1 1 1,2-1-1,28-10-6655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0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 7603,'0'0'11448,"-13"-1"-10359,-49-3 119,241 13-282,4-1-366,-124-8-151,-59 0-389,1 0 1,-1 0 0,0 1 0,0-1-1,1 0 1,-1 0 0,0 0 0,1 0-1,-1 0 1,0 0 0,0 0 0,1 0-1,-1-1 1,0 1 0,0 0 0,1 0-1,-1 0 1,0 0 0,0 0 0,0 0-1,1 0 1,-1-1 0,0 1 0,0 0-1,0 0 1,1 0 0,-1 0 0,0-1-1,0 1 1,0 0 0,0 0 0,0 0-1,1-1 1,-1 1 0,0 0 0,0 0-1,0-1 1,0 1 0,0 0 0,0 0-1,0-1 1,0 1 0,0 0 0,0 0-1,0-1 1,0 1 0,0 0 0,0 0-1,0-1 1,0 1 0,0-1 0,-1 1 4,1-1 0,-1 1 0,1-1 0,0 0 1,-1 1-1,0-1 0,1 1 0,-1-1 1,1 1-1,-1-1 0,0 1 0,1 0 1,-1-1-1,0 1 0,1 0 0,-1-1 0,0 1 1,1 0-1,-1 0 0,-1-1 0,-71-3 14,47 4-2531,0 0-3691,-1 0-2781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1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8404,'0'0'9036,"0"10"-8828,0 500 2924,0-513-3559,0 0 0,0 0 0,0 0 0,0 0 0,-1 0 0,0 0 0,1 0 0,-1 0-1,0 0 1,-1 0 0,-1-3 0,-20-20-5271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1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4162,'0'0'11461,"4"-6"-10829,-2 4-606,0 0 0,1 0-1,-1 0 1,0 0-1,1 0 1,-1 1-1,1-1 1,-1 1-1,1 0 1,0 0 0,0 0-1,-1 0 1,1 0-1,0 0 1,0 1-1,0-1 1,0 1-1,0 0 1,0 0 0,0 0-1,0 0 1,5 2-1,8 1 164,1 1 0,-1 1 0,17 7 0,-22-8-79,21 8 85,-1 1 0,0 1 0,-1 2 0,46 33 0,-63-39-145,0 0 0,-1 1 0,0 1 0,-1 0 0,0 0 0,-1 1 0,-1 0 0,0 1 0,0 0 0,-2 1 0,12 28-1,-12-20 4,-1 0 0,-2 1-1,0 0 1,1 34-1,-8 97 577,1-133-518,-1 0 1,-1 0 0,0 0 0,-2 0 0,-1-1 0,0 0 0,-2-1 0,-21 39-1,15-36 23,0 0 0,-2-2-1,-1 0 1,0 0 0,-2-2-1,-42 33 1,-3-8-296,-88 45 1,153-89-33,-11 4-1071,8-22-12939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6:4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92 1024,'0'0'7105,"-24"-5"-5702,-75-14 83,68 11 1535,48 7-1928,-11 1-1130,612-6 1891,-467 6-1182,-180-10 646,-30-2-1218,-1 2 0,-90-3-1,-128 11-143,145 4 96,48-2 42,84 0-78,8 0 10,164-2-2,288 9 40,-437-6-64,-1 0 2,0 1 0,0 1 0,24 6 0,-67-6 516,-12-5-399,-1-1 0,-35-9 0,-23-2-95,93 14-68,0 0 0,0 0 0,0 0 0,-1 0 0,1 0 0,0 0 0,0 0 0,0 0 1,0-1-1,0 1 0,0 0 0,0 0 0,0 0 0,-1 0 0,1 0 0,0 0 0,0 0 0,0 0 0,0 1 0,0-1 0,0 0 0,0 0 0,-1 0 0,1 0 0,0 0 0,0 0 0,0 0 0,0 0 0,0 0 0,0 0 0,0 0 0,0 0 0,0 0 0,0 0 0,-1 0 0,1 1 0,0-1 0,0 0 0,0 0 0,0 0 0,0 0 0,0 0 0,0 0 0,0 0 0,0 0 0,0 1 0,0-1 0,0 0 0,0 0 0,0 0 0,0 0 0,4 7-792,-2-4 150,1 4-442,1-1 1,-1 1-1,0 0 1,-1 0 0,0 0-1,2 9 1,0 18-4284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6:4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4674,'0'0'11027,"3"-6"-9654,-2 5-1285,7-13 422,-3 9-240,-3 9 188,-2 1096 3699,0-1098-4442,11 0-7455,2 6 235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1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7235,'0'0'8372,"80"7"-7379,-11-2-641,11 2-208,6-2-64,-8 0-80,-17 2-1665,-24 3-2705,-26 4-3650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8:1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2193,'-131'127'0,"-21"-21"-1825,-27-19 1457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6771,'0'0'8412,"19"4"-8207,58 16-130,-72-18-72,-1 0-1,0 0 1,1 0-1,-1 0 1,0 1-1,0 0 1,0 0-1,0 0 1,-1 0-1,1 0 1,-1 1-1,0 0 1,0 0-1,0 0 1,-1 0-1,1 0 1,2 7-1,-3-4 1,1 0 0,-1 0 0,-1 1 0,1-1 0,-2 1 0,1 0 0,-1-1 0,0 14 0,-1-20 1,1 1 1,0-1-1,-1 0 0,1 1 0,-1-1 1,1 0-1,-1 0 0,0 0 0,1 1 1,-1-1-1,0 0 0,0 0 0,0 0 1,0 0-1,0 0 0,0-1 0,0 1 1,0 0-1,0 0 0,0-1 1,0 1-1,-1 0 0,1-1 0,0 0 1,0 1-1,-1-1 0,-1 1 0,-4 0 460,-1 0 0,1 0 0,-13 0 496,31-1-248,26-1-650,-11 1-48,0 0 0,47 7 0,-64-5-27,0 0 1,-1 1-1,1-1 0,-1 2 0,1-1 1,-1 1-1,0 1 0,-1-1 0,1 2 1,-1-1-1,0 1 0,8 7 1,-10-7-29,1 1 1,-1-1-1,0 1 1,-1 0-1,0 0 1,0 0 0,0 1-1,-1-1 1,0 1-1,-1 0 1,1 0 0,-2 0-1,1 0 1,-1 0-1,0 1 1,-1-1-1,0 0 1,0 0 0,-3 16-1,2-21 45,0 0 1,0 0-1,0 0 0,-1 0 1,1 0-1,-1-1 0,0 1 0,0 0 1,0-1-1,0 1 0,0-1 0,-1 0 1,1 0-1,-1 0 0,1 0 1,-1 0-1,0-1 0,0 1 0,1-1 1,-1 1-1,0-1 0,-1 0 0,1 0 1,-3 0-1,-9 3 31,1-1-1,-1-1 1,-27 2 0,23-3 35,12 0-31,-1 0 0,0-1 0,1 0 0,-1-1 1,1 1-1,-10-3 0,16 2-59,-1 0 1,0 0 0,1 0-1,-1 0 1,1 0 0,0 0-1,-1-1 1,1 1 0,0 0-1,0-1 1,0 1 0,0-1-1,0 1 1,0-1 0,0 0-1,0 1 1,1-1 0,-1-2-1,-4-19-3990,5 10-1390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34 104 6979,'0'0'4413,"-6"22"-3562,-17 78-464,21-92-336,1 0 0,0 0 0,1 0 0,-1 0-1,2 0 1,-1 0 0,1 1 0,0-1 0,1 0 0,0 0 0,3 9 0,-2-11-29,0 0 0,0 0 0,0-1-1,1 0 1,0 1 0,0-1 0,0-1 0,0 1 0,1-1-1,0 1 1,10 5 0,-5-4 24,0-1 1,0 0-1,1 0 0,0-2 0,0 1 1,0-1-1,1-1 0,-1 0 0,1-1 1,-1 0-1,1 0 0,-1-1 0,23-3 0,-26 1 143,0 0 0,-1 0 0,1-1-1,0 0 1,-1 0 0,0-1 0,1 0-1,-1 0 1,-1-1 0,1 1-1,-1-1 1,0-1 0,0 0 0,0 1-1,-1-2 1,0 1 0,0-1 0,0 1-1,-1-1 1,0 0 0,0-1 0,-1 1-1,0-1 1,-1 0 0,1 1-1,1-15 1,-1-6 439,-2 0-1,0 0 1,-6-39 0,5 61-604,-2 1 1,1-1-1,0 1 1,-1-1-1,0 1 1,-1 0-1,1-1 1,-1 1-1,0 1 1,0-1 0,0 0-1,-1 1 1,0-1-1,0 1 1,0 0-1,0 1 1,0-1-1,-1 1 1,0-1-1,0 1 1,0 1-1,0-1 1,0 1-1,-8-3 1,1 1-590,0 1 0,0 0 0,-1 1 0,0 0 0,1 1 0,-1 0 0,0 1 0,1 1 0,-24 3 0,29-2-625,0 0 0,0 0 0,1 0 0,-11 6 0,-26 17-7675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 5651,'0'0'6461,"23"0"-5466,85-2 977,-259 2-1833,148 0-138,0 1 1,0-1-1,1 0 1,-1 1-1,0-1 1,1 1 0,-1 0-1,1 0 1,-1 0-1,0 0 1,1 0-1,0 1 1,-1-1-1,1 1 1,0-1 0,0 1-1,0 0 1,0 0-1,0 0 1,0 0-1,1 0 1,-1 1 0,1-1-1,-1 0 1,1 1-1,0-1 1,0 1-1,-1 3 1,-1 6 12,1 0 0,0-1 1,1 1-1,0 0 0,1 14 0,0-23-11,0 2 34,0 0 0,1 0 0,0 0 0,0 0 0,0 0 1,0 0-1,1 0 0,0-1 0,0 1 0,0-1 0,6 9 0,-3-6 13,1 0 0,0 0 0,0-1 0,0 0 0,1 0 0,9 6 0,10 4 43,0-2-1,1 0 1,30 10 0,-44-19-82,-7-3 2,5 2-5,-1 1-1,1 0 0,15 11 1,-24-15-6,0 1 0,1-1 1,-1 1-1,0 0 0,0 0 0,-1 0 1,1 1-1,0-1 0,-1 0 0,1 1 1,-1-1-1,0 1 0,1-1 0,-1 1 1,-1-1-1,1 1 0,0 0 0,-1 0 1,1-1-1,-1 5 0,0-6 19,0-1 0,0 1 0,0 0 0,0-1-1,-1 1 1,1 0 0,0-1 0,-1 1 0,1-1-1,0 1 1,-1 0 0,1-1 0,-1 1 0,1-1 0,-1 1-1,1-1 1,-1 0 0,1 1 0,-1-1 0,1 1 0,-1-1-1,0 0 1,1 1 0,-1-1 0,0 0 0,1 0-1,-2 1 1,-21 3 378,18-4-303,-31 4 458,-55-4 0,45 0-507,40 0-227,-27-3 337,32 3-270,1 0 1,-1 0-1,0 0 0,1-1 1,-1 1-1,0 0 0,1 0 0,-1-1 1,1 1-1,-1 0 0,0-1 1,1 1-1,-1-1 0,1 1 0,-1-1 1,1 1-1,-1-1 0,1 1 1,0-1-1,-1 1 0,1-1 1,0 0-1,-1 1 0,1-1 0,0 1 1,0-1-1,-1 0 0,1 1 1,0-1-1,0 0 0,0 0 1,0 1-1,0-1 0,0 0 0,0 1 1,0-1-1,0 0 0,0 1 1,1-1-1,-1 0 0,0 0 0,1 0-189,-1 0 0,1 0-1,-1 0 1,0 0 0,1 1-1,0-1 1,-1 0 0,1 0-1,-1 1 1,1-1-1,0 0 1,0 1 0,-1-1-1,1 0 1,0 1 0,0-1-1,1 1 1,35-13-7806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51 7523,'0'0'5053,"-9"20"-4127,-25 69-99,33-85-770,-1 0 0,1 1-1,0 0 1,0-1-1,1 1 1,-1-1 0,1 1-1,0 0 1,0 0 0,0-1-1,1 1 1,0-1 0,0 1-1,0 0 1,0-1-1,1 0 1,0 1 0,0-1-1,0 0 1,0 0 0,1 0-1,-1 0 1,1 0 0,0-1-1,0 1 1,0-1-1,1 0 1,-1 1 0,8 3-1,-2-1 40,1-1 0,-1 0 1,1-1-1,1 0 0,-1 0 0,1-1 0,-1 0 0,1-1 0,0-1 0,15 2 0,-19-3-92,6 1 219,0-1 0,-1 0 0,1-1 0,21-4 0,-30 4-107,0-1 0,-1 1 0,1 0-1,0-1 1,-1 0 0,0 0 0,1 0 0,-1 0 0,0-1 0,0 1 0,0-1-1,0 0 1,0 0 0,-1 0 0,0 0 0,1 0 0,-1-1 0,0 1 0,2-6-1,2-8 224,-1 0 0,-1 1 0,-1-1 0,0-1-1,-1 1 1,-1 0 0,-1-1 0,-2-23 0,2 38-314,0 0 0,-1-1 0,1 1 1,-1-1-1,0 1 0,0 0 0,0 0 0,0-1 0,0 1 1,-1 0-1,1 0 0,-1 0 0,0 0 0,0 1 1,-4-5-1,2 3-18,0 1 0,0 0 0,0 0 0,0 1 0,-1-1 0,1 1 0,-1 0 0,0 0 0,-8-2 0,-7 0-435,-1 1 0,1 0 0,-1 2 0,-25 1 0,28 0-362,-52 2-3119,-8 6-3099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1:5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15 3554,'0'0'7494,"1"-2"-6078,3-11 4392,-6 15-5642,-15 15 40,0 0 1,1 1-1,1 1 1,0 0-1,2 2 0,0-1 1,1 1-1,1 1 1,1 0-1,2 1 1,0-1-1,-9 44 1,-151 661 1377,139-599-1323,6 1 0,-10 217-1,31-27-107,3-172-82,1-106-50,1-1 0,2 0-1,16 62 1,45 114 64,-53-175-82,223 644 98,-228-659-123,45 122 47,-42-122-163,1 0 0,1-1 0,23 33 0,-33-54-179,1 1 0,-1-1 0,1-1 0,-1 1 0,1 0 0,0-1 0,0 0 0,1 0 0,-1 0 0,1 0 1,0-1-1,9 4 0,-10-5-577,1 0 0,0 0 1,0 0-1,0-1 0,0 1 1,0-1-1,0-1 0,6 0 1,32-9-10267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1:5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18 608,'0'0'7724,"0"-14"3241,0 135-11040,0-121 85,0 0 0,1 0 0,-1 1-1,0-1 1,0 0 0,1 0 0,-1 0 0,0 0 0,0 0-1,0 0 1,1 0 0,-1 0 0,0 0 0,0 0-1,1 0 1,-1 0 0,0 0 0,0 0 0,0 0 0,1 0-1,-1 0 1,0-1 0,0 1 0,1 0 0,-1 0-1,0 0 1,0 0 0,0 0 0,0 0 0,1-1 0,-1 1-1,0 0 1,0 0 0,0 0 0,0 0 0,0-1-1,1 1 1,-1 0 0,0 0 0,0-1 0,0 1 0,0 0-1,0 0 1,0 0 0,0-1 0,0 1 0,4-24 437,-1 0 1,0 1-1,-2-26 1,-1 49-232,0 3-259,-1 81-186,-2-29 230,4 0-1,1 1 1,14 72-1,-13-124-321,0-11-322,4-17-1200,-6 18 1132,7-27-4313,0 2-3468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1:5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32 3602,'0'0'6707,"-9"12"-5936,-1-2-570,7-7-149,-1 0 1,0 1 0,1 0-1,0 0 1,0 0 0,0 0-1,0 1 1,1-1 0,-1 1-1,1 0 1,0-1 0,1 1 0,-1 0-1,1 0 1,0 0 0,-1 8-1,2-3 77,0-1-1,0 1 1,1-1-1,0 1 1,3 12-1,-3-18-107,0 0-1,1 0 1,0-1-1,0 1 1,0 0-1,0-1 0,1 1 1,-1-1-1,1 0 1,0 1-1,0-1 1,0-1-1,0 1 1,5 3-1,1 0 25,0-1 0,0 0-1,1-1 1,-1 0 0,1 0 0,0-1 0,0 0-1,16 2 1,5-2 120,48-1 0,-76-2-154,2 0 84,0 0-1,1 0 1,-1 0-1,0-1 0,0 0 1,0 0-1,0 0 1,0-1-1,0 1 1,-1-1-1,1 0 0,0-1 1,-1 1-1,0-1 1,1 0-1,-1 0 0,0 0 1,0-1-1,-1 1 1,1-1-1,-1 0 0,0 0 1,0 0-1,0-1 1,0 1-1,-1-1 0,0 1 1,0-1-1,0 0 1,1-5-1,-1 4 122,-1 0 1,1 0-1,-1 0 1,-1 0-1,1 0 1,-1-1-1,0 1 0,-1 0 1,1 0-1,-3-9 1,2 11-135,-1 0 0,1-1 1,-1 1-1,-1 0 0,1 0 0,0 0 1,-1 0-1,0 1 0,0-1 1,0 1-1,0 0 0,0 0 0,-1 0 1,-4-3-1,-7-5-142,0 2 1,-1 0-1,0 0 0,0 2 0,-1 0 1,0 1-1,0 0 0,0 2 1,-1 0-1,0 1 0,0 0 0,-22 1 1,20 5-2921,5 11-2439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4514,'0'0'9927,"-3"4"-9244,-7 7-560,0 1 1,1 1-1,1 0 0,0 0 0,1 0 0,0 1 0,-5 18 0,2-3 102,1-1 0,-8 57 0,14-51-150,1 41-1,2-62-58,0-7-11,0-1 1,0 1-1,1 0 0,-1-1 0,1 1 0,0-1 1,1 1-1,0-1 0,-1 1 0,2-1 1,-1 0-1,1 0 0,-1 0 0,1 0 0,1-1 1,-1 1-1,1-1 0,0 1 0,0-1 1,0-1-1,0 1 0,1 0 0,8 4 0,-5-3-5,1 0-1,-1-1 0,1-1 0,0 1 1,1-1-1,-1-1 0,19 3 0,3-2 77,34-1 0,-62-2-64,-2-1 15,1 1 0,-1 0 0,0 0 0,1-1 0,-1 1 0,0 0 0,0-1 0,0 0 0,1 1 0,-1-1 1,0 1-1,0-1 0,0 0 0,0 0 0,0 0 0,0 0 0,0 0 0,0 0 0,-1 0 0,1 0 0,0 0 0,-1 0 0,1 0 0,0 0 0,-1-1 0,1 1 0,-1 0 1,0 0-1,1-1 0,-1 1 0,0 0 0,0 0 0,0-3 0,0 1 58,1 1 1,-1-1 0,0 0-1,-1 0 1,1 0-1,0 0 1,-1 1-1,0-1 1,1 0 0,-1 0-1,0 1 1,0-1-1,-1 0 1,1 1-1,-3-4 1,-1 1-24,0 1 0,0-1-1,0 2 1,-1-1 0,1 0 0,-1 1 0,-6-3-1,-49-17 34,45 17-65,-12-4-84,-69-23-1002,92 32-95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35 6115,'0'0'7158,"-12"27"-6859,-2 5-182,-14 45 0,27-74-111,0-1-1,1 1 0,-1-1 0,1 1 0,0-1 1,0 1-1,0-1 0,0 1 0,0 0 0,0-1 1,1 1-1,0-1 0,-1 1 0,1-1 1,0 1-1,0-1 0,0 0 0,0 1 0,1-1 1,-1 0-1,0 0 0,1 0 0,0 0 0,-1 0 1,1 0-1,0 0 0,0-1 0,0 1 0,0-1 1,1 1-1,-1-1 0,5 2 0,-3 0 10,4 1 28,-1 0-1,1 0 1,0-1 0,0 0 0,0-1-1,1 1 1,14 1 0,3-2 425,31 0 0,-53-2-388,1 0 37,0 0-1,0-1 1,0 1 0,0-1 0,0 0-1,0 0 1,-1-1 0,1 1-1,0-1 1,-1 0 0,8-4 0,-10 4-14,1 0 1,-1 0 0,1 0 0,-1-1 0,0 1 0,0-1 0,0 1 0,0-1 0,-1 0 0,1 0 0,-1 1 0,1-1-1,-1 0 1,0 0 0,0-1 0,-1 1 0,1 0 0,0-5 0,0 1-52,0-1 0,-1 1 0,0-1 1,0 1-1,0-1 0,-1 1 0,0-1 0,-1 1 1,0-1-1,0 1 0,0 0 0,-1 0 0,0 0 0,0 0 1,-1 1-1,0-1 0,0 1 0,-1 0 0,0 0 1,0 0-1,0 1 0,0 0 0,-1 0 0,0 0 0,0 0 1,0 1-1,-1 0 0,0 1 0,1-1 0,-1 1 0,0 1 1,-1-1-1,-7-1 0,-25-2-1834,15 8-4981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1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8708,'0'0'8324,"176"27"-7812,-96-20-512,-2 0-32,-3-4-2625,-8-3-3762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4802,'0'0'7596,"18"2"-6767,147 17 437,-86-16 4312,-79 13-4615,-9 142-1106,2-48 134,5-56-2675,2-53 2512,0-1 1,0 0-1,0 1 1,0-1-1,1 0 1,-1 1-1,0-1 1,0 1-1,1-1 1,-1 0-1,0 0 1,0 1-1,1-1 0,-1 0 1,0 1-1,1-1 1,-1 0-1,1 0 1,-1 0-1,0 0 1,1 1-1,-1-1 1,1 0-1,-1 0 1,0 0-1,1 0 1,-1 0-1,1 0 1,-1 0-1,0 0 1,1 0-1,-1 0 1,1 0-1,-1 0 1,1 0-1,-1 0 1,0-1-1,1 1 1,4 0-1528,25 0-5598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5378,'0'0'7278,"-8"25"-6136,-24 81-224,31-101-864,0 0-1,0 0 1,0 0-1,0 0 1,1 0-1,0 0 0,0 0 1,0 0-1,1 0 1,-1 0-1,1 0 1,1 0-1,-1 0 1,2 5-1,-1-7-22,0 1 0,1-1 0,-1 1 0,1-1 0,-1 0 0,1 0 0,0 0 0,0 0 0,0 0 0,1-1 0,-1 1 0,1-1 0,5 3 0,4 0 18,0-1 1,0 0-1,0-1 0,0 0 0,1-1 1,0 0-1,20-1 0,-13 0 14,-8 0 25,0-1-1,0 0 1,14-3-1,-24 3-20,0-1-1,0 1 0,0-1 0,0 0 1,0 0-1,0-1 0,0 1 0,0 0 1,-1-1-1,1 0 0,0 0 1,-1 1-1,1-2 0,-1 1 0,0 0 1,0 0-1,4-5 0,-2-3 120,0 1 0,0-1 0,0 0 0,-1 0 0,-1 0 0,0-1 0,0 1 0,-1-1 0,-1 1 0,1-1-1,-2 1 1,-1-15 0,1 22-184,0 1-1,0-1 0,0 1 0,0-1 0,0 1 1,-1 0-1,1 0 0,-1 0 0,1 0 0,-1 0 1,0 0-1,0 0 0,0 1 0,0-1 0,0 0 1,0 1-1,-1 0 0,1 0 0,0-1 0,-1 1 1,1 1-1,-4-2 0,-7-3-555,-1 2-1,-25-5 1,-13 3-2709,1 4-2011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183 270 3490,'0'0'8745,"18"-11"-7883,58-35-435,-72 44-386,0-1 0,-1 0 0,1 0 1,-1 0-1,0 0 0,0-1 1,0 1-1,0-1 0,-1 0 0,1 1 1,-1-1-1,0-1 0,0 1 1,0 0-1,1-8 0,-2 4 18,0 0 0,0 0 0,-1 0-1,0 0 1,-1 0 0,-1-8 0,2 13-32,-1 0 1,1 0-1,-1 0 1,0 0-1,0 0 1,0 0-1,-1 0 1,1 0-1,-1 0 1,0 1-1,1-1 0,-1 1 1,0-1-1,0 1 1,-4-3-1,2 1 22,-1 1 0,1 0 0,-1 0 0,0 0-1,0 1 1,-1 0 0,-9-3 0,-3 1 74,0 0-1,-1 2 1,1 0 0,-23 1-1,34 1-112,0 0-1,0 1 1,-1 0-1,1 0 1,0 0-1,0 1 0,0 0 1,1 1-1,-1-1 1,0 1-1,-6 5 1,9-6-13,1 0 0,0 1 0,0 0 1,0 0-1,0 0 0,0 0 1,1 0-1,-1 1 0,1-1 0,0 1 1,0-1-1,0 1 0,0 0 0,1 0 1,0 0-1,0 0 0,0 0 1,0 0-1,0 0 0,1 7 0,-1-7 4,1-1-1,0 1 1,0 0-1,0-1 0,1 1 1,-1-1-1,1 1 1,0-1-1,0 1 0,2 4 1,-1-5 6,-1-1 0,1 0 0,0 0 0,0 0-1,0 0 1,0 0 0,0-1 0,1 1 0,-1 0 0,0-1 0,1 0 0,-1 0 0,5 2 0,12 4 86,0-1 0,0-1 0,37 4 0,-13-2 196,-43-7-280,0 0 0,0 0 0,0 0 0,0 0 0,1 0 0,-1 0-1,0 0 1,0 0 0,0 0 0,0 0 0,0 0 0,1 0 0,-1 0 0,0 0-1,0 0 1,0 0 0,0 0 0,0 0 0,1 1 0,-1-1 0,0 0 0,0 0-1,0 0 1,0 0 0,0 0 0,0 0 0,0 1 0,0-1 0,0 0 0,1 0-1,-1 0 1,0 0 0,0 0 0,0 1 0,0-1 0,0 0 0,0 0-1,0 0 1,0 0 0,0 0 0,0 1 0,0-1 0,-6 7 184,-11 5-32,17-12-150,-14 9 71,-1-1-58,1 1 0,1 1 0,-1 0 0,-18 20 0,29-27-29,0 0 1,0 1-1,1-1 1,0 0-1,0 1 1,0-1-1,0 1 0,0 0 1,0 0-1,1 0 1,0 0-1,0 0 1,0 0-1,1 0 1,-1 0-1,1 0 1,0 0-1,0 0 1,0 1-1,0-1 1,1 0-1,0 0 1,0 0-1,3 7 0,-2-7 1,0 0 0,1 0 0,-1-1-1,1 1 1,0-1 0,0 0 0,0 1-1,1-1 1,-1-1 0,1 1-1,0 0 1,0-1 0,0 0 0,0 0-1,0 0 1,0 0 0,6 1 0,7 2 5,0-1 0,0 0 0,20 1 0,-8-2 69,1-1-1,45-4 0,-73 2-38,1-1-1,-1 1 0,0-1 1,0 0-1,0 0 0,0 0 0,0 0 1,0 0-1,0 0 0,-1-1 0,1 1 1,0 0-1,-1-1 0,1 0 0,0 1 1,-1-1-1,0 0 0,0 0 0,1 0 1,-1 0-1,0 0 0,0 0 0,-1 0 1,1 0-1,0 0 0,-1 0 0,1 0 1,-1 0-1,0-1 0,0-2 0,2-4 198,-2-1 0,0 0 0,0 0 0,0 1 0,-5-18 0,4 22-185,-1 0 0,0 0 0,0 0 0,-1 1 1,1-1-1,-1 1 0,0-1 0,0 1 0,-1 0 1,1 0-1,-1 0 0,0 1 0,0-1 1,0 1-1,0 0 0,-9-4 0,-3-2-49,0 2 0,0-1-1,-28-6 1,39 12-310,0 1 0,-1-1-1,1 1 1,0 1 0,0-1-1,-1 1 1,1 0 0,-7 1 0,6 3-3214,6 11-2470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23 5683,'0'0'7518,"-12"20"-7033,-32 68 28,42-85-495,1 0 0,0 0 0,0 0 0,0 0 0,0 1 0,0-1 1,1 0-1,-1 0 0,1 1 0,0-1 0,0 0 0,0 0 0,1 1 1,-1-1-1,1 0 0,-1 0 0,1 1 0,0-1 0,0 0 0,3 3 1,-1-1 9,0 0-1,1-1 1,0 1 0,0-1 0,1 0 0,-1 0 0,9 5 0,-10-7-22,8 4 88,0 0 0,0 0-1,1-1 1,0-1-1,-1 0 1,2 0-1,-1-1 1,0-1-1,1 0 1,-1-1 0,1 0-1,-1-1 1,1 0-1,18-3 1,-27 2 3,0 0 0,-1 0 1,1 0-1,-1 0 1,0 0-1,1 0 0,-1-1 1,0 0-1,0 0 0,1 0 1,-2 0-1,1 0 0,0 0 1,3-5-1,-2 2 55,0 0-1,0 0 1,-1 0 0,0 0-1,0-1 1,0 0 0,2-10-1,0-2 133,-1 0-1,-1 0 0,-1 0 0,0-34 1,-2 49-281,0 0 0,-1 0-1,1 0 1,-1 0 0,1 0 0,-1 0 0,0 0 0,0 1 0,0-1 0,-1 0 0,1 0 0,-1 1 0,1-1 0,-1 1 0,0-1 0,0 1 0,0 0-1,0 0 1,-1 0 0,1 0 0,-1 0 0,1 0 0,-1 1 0,1-1 0,-1 1 0,0 0 0,0 0 0,0 0 0,1 0 0,-6-1 0,-9-1-1102,-1 0 1,1 1 0,0 1-1,-22 1 1,24 0-883,-33 0-4921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6547,'0'0'6766,"-24"-1"-6019,-81 2-67,102-1-660,-1 1 1,1-1-1,0 1 0,0 0 0,0-1 1,0 1-1,0 1 0,0-1 0,0 0 0,0 1 1,1-1-1,-1 1 0,0 0 0,1 0 1,-1 0-1,1 0 0,0 1 0,0-1 1,0 1-1,0-1 0,0 1 0,0 0 1,1-1-1,-1 1 0,1 0 0,0 0 0,0 0 1,0 0-1,0 0 0,1 1 0,-1-1 1,1 0-1,0 0 0,0 0 0,0 1 1,0-1-1,0 0 0,1 0 0,-1 0 1,3 6-1,-2-6-21,0-1 1,0 0-1,0 0 1,0 0-1,1 0 1,-1 0-1,1 0 1,0-1-1,-1 1 1,1 0-1,0-1 1,0 1-1,0-1 1,0 0-1,0 0 1,0 1-1,0-1 0,0-1 1,1 1-1,4 1 1,4 1 39,0-1 0,23 2 1,-24-3-5,8 1 105,0-1 1,1-1 0,-1 0 0,26-4 0,-30-6 4674,-14 14-4877,5 116 200,-4-105-553,2 0 1,0 1-1,0-1 1,2 0-1,10 26 0,-14-39 74,0 0 1,0-1-1,0 1 0,0 0 0,0-1 1,0 1-1,0-1 0,0 0 0,1 1 0,-1-1 1,0 0-1,1 0 0,0 1 0,-1-1 0,1-1 1,-1 1-1,1 0 0,3 1 0,15 0-4800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 7780,'0'0'6413,"-12"25"-5415,-34 84-11,43-102-879,1 0 0,0 0-1,1 0 1,0 0 0,0 0 0,0 0-1,1 0 1,0 0 0,1 12 0,0-15-52,0 1 0,0 0 1,1-1-1,-1 1 1,1-1-1,0 1 1,1-1-1,-1 0 1,1 0-1,-1 0 1,6 5-1,-2-4-20,-1 0-1,1 0 1,0-1-1,0 0 1,0 0-1,1-1 1,0 1-1,-1-2 1,1 1-1,0-1 1,0 0 0,1 0-1,-1 0 1,0-1-1,10 0 1,1 0 69,0 0 1,0-2-1,0 0 1,33-6-1,-45 5-40,0 0 0,0 0 0,0 0 0,0-1 0,-1 0 0,1 0 0,-1 0 0,0-1 0,0 1 0,0-1 0,0-1 0,-1 1 0,1-1 0,-1 1 0,-1-1 0,1 0 0,4-9 0,-4 6 92,-1-1 0,0 0 1,0-1-1,-1 1 1,-1 0-1,1-1 0,-1 1 1,-1-1-1,0 1 1,-2-17-1,2 25-146,0-4 14,-1 0 0,0 0 0,0 0 0,-1 0 0,1 0 0,-1 0 0,0 0 0,-1 0 0,1 1 0,-1-1 0,0 1 0,0 0 0,0-1 0,-1 1 0,1 1 0,-1-1 0,0 1 0,0-1 0,0 1 0,-1 0 0,-8-4 0,2 1-198,0 1 0,0 0 0,0 1 0,-1 1 1,0 0-1,1 0 0,-1 1 0,-22-1 0,23 3-288,-15-1-2982,-40 4 0,10 9-5007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6835,'0'0'9941,"-16"137"-9173,13-84-624,3-5 32,0-5-176,0-4-192,6-8-880,13-7-1121,10-9-977,6-13-1040,5-2-1745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131 179 4930,'0'0'9514,"-21"13"-8874,-8 4-465,-28 23 0,55-38-155,0 0 1,0-1-1,0 1 1,0 0 0,1 0-1,-1 1 1,1-1-1,-1 0 1,1 0 0,0 1-1,0-1 1,0 1-1,0-1 1,0 1-1,1 0 1,-1-1 0,1 1-1,-1-1 1,1 1-1,0 0 1,0-1 0,1 1-1,-1 0 1,0-1-1,1 1 1,-1 0-1,1-1 1,0 1 0,0-1-1,0 1 1,0-1-1,1 0 1,-1 1-1,0-1 1,1 0 0,0 0-1,0 0 1,-1 0-1,1 0 1,0 0 0,4 2-1,2 1 57,0-1-1,0 1 1,1-2-1,0 1 1,0-1-1,0 0 1,0-1-1,0 0 1,1 0-1,12 0 1,12-1 209,52-3 0,-83 2-238,0-1 0,0 1 0,0-1 0,1 0 0,-1 0 0,0 0 0,0-1 0,0 1 0,-1-1 0,1 1 0,0-1 0,0 0 0,-1 0 0,1 0 0,-1 0 0,0-1 0,1 1 0,-1-1 0,0 1 0,-1-1 0,1 0 0,0 0 0,-1 1 0,0-1 0,1-1 0,-1 1 0,0 0 1,0-5-1,1 2 54,-1 0 0,0 1 0,-1-1 0,0 0 0,0 0 0,0 0 0,-1 0 0,1 0 0,-1 0 0,-1 1 0,1-1 0,-1 0 0,0 1 0,0-1 0,-5-6 0,-9-10 114,13 19-153,0 0 0,0 0 0,0-1 0,1 1 0,-1-1 0,1 0 0,0 0 0,0 0 0,0 0 0,1 0 1,-1 0-1,0-7 0,2 10-55,0 0 1,0 1-1,0-1 1,0 1 0,0-1-1,0 0 1,0 1-1,0-1 1,0 1-1,1-1 1,-1 1 0,0-1-1,1 1 1,-1-1-1,0 1 1,1-1-1,-1 1 1,0-1 0,1 1-1,-1-1 1,1 1-1,-1 0 1,1-1-1,0 0 1,19-5-13,-20 6 4,49-7-76,0 3-1,0 1 0,56 5 1,-66-2 49,-30 0 4,-1 1 0,1 0 0,0 0 0,0 0 0,-1 1 0,1 1 0,-1-1 0,0 1 1,11 6-1,-15-7-5,0 1 0,0 0 1,0 0-1,-1 0 1,1 0-1,-1 0 0,0 0 1,0 1-1,0 0 0,-1 0 1,1 0-1,-1 0 1,0 0-1,0 0 0,0 0 1,0 1-1,-1-1 0,0 1 1,1 4-1,0 13-28,0 0-1,-3 32 0,0-15 48,1-37 11,0 0 0,0 0 0,1 0 0,-1 0 0,0 0 1,1 0-1,-1 0 0,1-1 0,0 1 0,-1 0 0,1 0 0,0 0 0,0-1 0,0 1 0,1 0 0,-1-1 0,0 1 0,0-1 0,3 2 0,-1-1 11,0 0-1,0 0 1,1 0 0,-1-1 0,0 1 0,1-1 0,-1 0 0,1 0 0,6 1 0,6 0 57,1-2 1,-1 0-1,29-3 1,-43 2-66,4 1 36,1-1 0,-1-1 0,1 0 1,-1 0-1,1 0 0,-1 0 0,0-1 1,0 0-1,0 0 0,-1-1 0,1 0 0,-1 0 1,0 0-1,0-1 0,0 1 0,0-1 1,-1 0-1,0-1 0,0 1 0,0-1 0,-1 1 1,0-1-1,0 0 0,3-10 0,-1 0 54,-1 0-1,0 1 0,-1-2 1,-1 1-1,0 0 1,-1 0-1,-1-1 0,-1 1 1,-2-17-1,2 28-94,1 0-1,-1 0 1,-1 0 0,1 0 0,-1 1 0,0-1-1,0 1 1,0-1 0,0 1 0,-1 0 0,0 0-1,0 0 1,0 0 0,0 0 0,-5-3 0,2 2-88,0 1 1,0 0 0,0 0 0,-1 1 0,0 0 0,1 0 0,-1 0 0,0 1 0,-9-2 0,-11 0-835,1 1 0,0 2 1,-1 0-1,-44 5 0,-61 16-5128,-28 15-4352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5747,'0'0'15143,"0"10"-15031,0 42 160,-6 11-64,4-10 32,2-5-240,0-9 16,0-8-32,0-5-896,0-9-1618,18-2-2720,14-6-4563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25 140 9604,'0'0'10875,"-7"12"-10248,7-10-610,-3 1 28,1 1 1,0 0-1,0 0 0,1 0 1,-1 0-1,1 0 0,0 0 0,0 0 1,0 0-1,0 1 0,1-1 1,0 0-1,0 1 0,0-1 1,0 0-1,1 1 0,-1-1 0,1 0 1,0 0-1,1 0 0,-1 0 1,1 0-1,0 0 0,0 0 1,3 4-1,112 145 1380,-115-151-1419,0 1 0,-1-1 0,1 1 0,-1-1 0,1 1 0,-1 0 0,0 0 0,0-1 0,-1 1 0,1 0 0,0 5 0,-22-7-970,8-1 235,-40-3-3037,48 3 2793,0-1-1,1-1 1,-1 1 0,1-1-1,-7-3 1,-17-15-9317</inkml:trace>
  <inkml:trace contextRef="#ctx0" brushRef="#br0" timeOffset="1">206 176 2785,'0'0'11835,"26"-1"-10426,3 0-984,47 4 1,-73-2-364,0 0 0,1-1 1,-1 1-1,0 1 1,0-1-1,0 0 0,0 1 1,0-1-1,-1 1 1,1 0-1,0 0 0,-1 0 1,0 0-1,1 1 1,-1-1-1,0 1 0,0-1 1,0 1-1,0 0 0,-1 0 1,1 0-1,-1 0 1,2 3-1,4 9 258,2-2-77,0 0 0,1-1 0,0 0 0,0 0 1,20 15-1,-21-20-163,0-1-1,0 0 1,0-1 0,1 0 0,0-1-1,0 0 1,0 0 0,0-1 0,12 2 0,8 0 200,1-3 0,46 0 1,-58-2-165,-15 0-76,0 0 0,-1 0 0,1-1 0,0 1 0,-1-1 0,1 1 0,-1-1 0,1 0 0,-1-1 0,1 1 0,-1-1 0,0 1 0,0-1 0,0 0-1,0 0 1,0 0 0,0-1 0,0 1 0,-1-1 0,1 1 0,-1-1 0,0 0 0,0 0 0,0 0 0,0 0 0,0-1 0,-1 1 0,1 0 0,-1-1 0,0 1 0,0-1-1,0 1 1,0-6 0,1-2 104,0-1 0,-1 0 0,0 1-1,-1-1 1,0 0 0,-1 0 0,-1 0-1,0 1 1,0-1 0,-1 1 0,0-1 0,-1 1-1,-9-18 1,8 19-152,-1 1-1,0 1 0,0-1 1,-1 1-1,0 0 1,-1 1-1,1-1 0,-1 2 1,-1-1-1,1 1 1,-1 0-1,0 1 1,-1 0-1,1 0 0,-17-5 1,12 6-346,-1 0 0,1 1 0,-1 1 0,0 0 1,0 1-1,-24 1 0,20 2-987,0 0 1,0 1-1,0 1 0,-33 12 1,-43 26-7624,92-40 8590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4930,'0'0'4770,"-78"181"-3633,36-95-273,2 10-159,7 10 223,12 5-640,13-3 0,8-7-160,5-14-80,38-10-48,21-10-224,14-14-2193,2-19-2049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8116,'0'0'8548,"-19"176"-6996,14-109-799,5-4-385,0-8-240,0-7-128,0-9 0,2-8-1153,20-12-3089,2-11-3121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4338,'0'0'11408,"-27"12"-10706,-89 44-62,109-52-586,0 1 0,0 0 0,1 0 0,0 1 0,-1 0 0,2 0 0,-1 0 0,1 1 0,0 0 0,0 0 0,1 0 1,0 0-1,0 1 0,1-1 0,-4 16 0,5-19-28,-3 9 32,1 0 0,1 1 1,0-1-1,0 1 0,1 0 0,1 0 1,0 0-1,2 17 0,0-24-50,0 0 0,0 0 1,1 0-1,-1 0 0,2 0 0,-1-1 1,1 1-1,0-1 0,0 1 0,1-1 1,-1 0-1,2 0 0,-1-1 0,0 1 1,1-1-1,0 0 0,9 6 0,-5-4 7,0-1 0,1-1-1,0 1 1,1-2 0,-1 1 0,1-1-1,0-1 1,19 4 0,-2-3 42,1-2 0,34 0 0,-58-2-46,1 0 1,0 0-1,0-1 0,-1 0 0,1 0 0,-1 0 0,1 0 0,-1-1 0,1 0 0,9-5 0,-12 5 60,-1 0 0,1-1-1,-1 1 1,1-1 0,-1 1-1,0-1 1,0 0 0,0 1-1,0-1 1,0 0 0,-1-1-1,1 1 1,-1 0 0,0 0-1,0-1 1,0 1 0,0 0-1,0-8 1,0 6-9,0 0 0,-1 0 0,1 0 0,-1 0-1,0 0 1,-1 0 0,1 0 0,-1 0 0,0 0 0,0 0 0,0 0 0,-1 0-1,0 0 1,0 0 0,0 1 0,-1-1 0,1 1 0,-1 0 0,0 0 0,0 0-1,-1 0 1,1 0 0,-1 0 0,0 1 0,0 0 0,0 0 0,0 0 0,0 0-1,-1 1 1,-9-4 0,-39-16-282,42 20-3443,1 1-3731,23 1-882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94 6051,'0'0'8766,"-20"24"-7778,-1-2-706,2 1 1,-20 32 0,38-53-263,0 0 0,0-1 1,1 1-1,-1 0 0,0-1 0,1 1 1,-1 0-1,1 0 0,0 0 0,-1 0 0,1-1 1,0 1-1,0 0 0,0 0 0,0 0 1,1 0-1,-1 0 0,0-1 0,1 1 1,-1 0-1,1 0 0,0-1 0,0 1 0,-1 0 1,1-1-1,0 1 0,2 2 0,1 0 60,0 0 0,1-1-1,-1 1 1,1-1 0,0 0-1,8 4 1,-6-3 55,7 3-2,0 0 0,0-1 0,1-1 1,-1 0-1,1-1 0,27 3 0,-9-3 127,68-2 0,-99-2-205,1 0 0,0-1 0,0 1 0,0-1 0,0 1 0,-1-1 0,1 0 0,0 0 0,0 0 0,-1 0 0,1 0 0,-1-1 0,1 0 0,-1 1 0,0-1 0,0 0 0,1 0 0,-1 0 0,0 0 0,-1 0 0,1 0 0,0-1 0,-1 1 0,1-1 0,-1 1 0,0-1 0,0 0 0,0 1 0,1-4 0,1-7 242,-1 0 0,0 0 0,-1-1 0,0-26 0,-1 27-186,0-1-4,-1-1-1,0 0 1,-1 1 0,0-1-1,-2 1 1,-6-21-1,9 31-191,-1 0 1,1 0-1,-1 0 0,0 1 0,-1-1 0,1 0 0,-1 1 1,1-1-1,-1 1 0,0 0 0,0 0 0,0 0 0,-1 0 1,1 1-1,-1-1 0,0 1 0,1 0 0,-1 0 0,0 0 1,0 1-1,0-1 0,-1 1 0,1 0 0,0 0 0,0 1 0,-7-1 1,-31 1-3363,-8 4-2663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5955,'0'0'10260,"16"94"-9011,-13-48-545,2-3-143,-5 0-465,0-4-96,3-10 0,-3-5-240,2-7-1537,4-5-1793,7-10-2465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6547,'0'0'6961,"28"0"-5678,93 0-494,-21-6 31,-36 2 3197,-64 287-3528,0-281-809,-1-1 1,1 1 0,0 0-1,0 0 1,0 0 0,0 0-1,1-1 1,-1 1 0,0 0 0,1 0-1,0-1 1,-1 1 0,1 0-1,0-1 1,0 1 0,-1 0-1,1-1 1,1 1 0,-1-1-1,0 1 1,0-1 0,0 0 0,1 0-1,-1 1 1,1-1 0,-1 0-1,1 0 1,-1 0 0,1-1-1,0 1 1,-1 0 0,1-1 0,0 1-1,0-1 1,-1 1 0,1-1-1,2 1 1,34 1-7300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55 6563,'0'0'2791,"-17"25"-921,17-25-1870,-65 106 864,61-100-770,2 0 0,-1 1 0,1-1 0,0 0 0,0 1 0,0 0 0,1-1 0,0 1 0,1 0 0,-1-1 0,1 1 0,1 0 0,-1 0 0,1-1 0,3 12 0,-4-16-74,1 2 29,0 0 0,1 1 0,-1-1 0,1 0 1,0 0-1,0 0 0,0 0 0,0-1 1,1 1-1,0-1 0,-1 1 0,1-1 0,1 0 1,-1 0-1,0 0 0,1 0 0,-1-1 0,1 1 1,0-1-1,0 0 0,0 0 0,0-1 1,0 1-1,6 1 0,8 1 104,-1-1 0,1-1 0,0 0 0,28-2 0,-40 1-75,0-1 0,-1-1 0,1 1 0,-1-1 0,1 0 0,-1 0 0,0 0 0,1-1 0,-1 0 0,0 0 0,0 0 0,0-1 0,0 0 0,-1 0 0,1 0 0,-1 0 0,1-1 0,-1 0 0,0 1 0,-1-2 0,1 1 0,-1 0 0,1-1 1,-1 1-1,-1-1 0,1 0 0,-1 0 0,0 0 0,0 0 0,0-1 0,-1 1 0,2-6 0,-1-2 160,-1-1 0,0 1 0,0 0 0,-2-1 0,1 1 1,-2 0-1,0-1 0,0 1 0,-5-13 0,4 17-207,-1 0 0,0 0 1,0 1-1,-1-1 0,0 1 0,0 0 0,-1 1 0,0-1 0,0 1 0,-1 0 1,0 1-1,0-1 0,-12-7 0,13 10-175,-1 1 0,1 0 0,-1 0 1,1 1-1,-1 0 0,0 0 0,0 0 0,0 1 1,-10-1-1,7 1-718,0 1 1,0 1 0,0-1 0,-1 1-1,1 1 1,-10 3 0,-33 17-5580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3922,'0'0'12838,"0"60"-11846,0-5 49,0 1-321,0-6-560,0-4-160,0-3 0,3-7-240,13-2-1841,5-10-1265,9-12-3008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76 261 4034,'0'0'11709,"17"-16"-11599,56-51 2,-68 62-24,0 1 1,0-1 0,-1 0 0,1 0 0,-1-1 0,0 0 0,0 1-1,-1-1 1,5-11 0,-7 11 94,0 0 0,0 0 1,0 0-1,-1 0 0,0 1 0,-1-1 0,1 0 0,-2-6 0,2 11-172,-1-1 29,1 1-1,0-1 0,-1 0 0,1 0 0,-1 1 0,0-1 0,0 0 0,0 1 1,0-1-1,0 1 0,0-1 0,0 1 0,0 0 0,0-1 0,-1 1 0,1 0 0,-2-1 1,-1-1 3,0 1 1,0-1-1,0 1 1,0 1 0,-1-1-1,-6-1 1,-3 0 6,0 0 0,0 2-1,-21-1 1,28 2-14,4 0-31,1 0 0,0 0 0,0 0 1,0 0-1,0 0 0,0 0 0,0 1 1,0-1-1,0 1 0,-2 1 1,3-2-9,0 1 1,0 0 0,1 0 0,-1 0 0,0 0 0,1 0 0,-1 0-1,1 1 1,-1-1 0,1 0 0,0 0 0,0 0 0,-1 0 0,1 1-1,0-1 1,0 0 0,0 0 0,0 0 0,1 3 0,-1 1 0,0 0 1,0 0-1,1 0 1,0 0-1,0 0 1,0-1-1,1 1 1,-1 0-1,1-1 1,0 1-1,1-1 1,-1 1-1,1-1 1,0 0-1,0 0 1,0 0-1,1-1 1,-1 1-1,1-1 1,0 0-1,0 0 1,6 4-1,-8-6 0,-1 0 0,0 1 1,1-1-1,-1 0 0,0 0 0,0 0 1,0 1-1,0-1 0,0 0 0,-1 1 0,1-1 1,0 1-1,0-1 0,-1 1 0,1 0 1,-1-1-1,0 1 0,1 0 0,-1-1 0,0 1 1,0 0-1,0-1 0,0 1 0,0-1 1,-1 1-1,1 0 0,0-1 0,-1 1 0,1 0 1,-1-1-1,0 1 0,1-1 0,-2 3 1,-3 4 8,-1 1 1,1 0 0,-2-1 0,-8 9 0,6-7 16,0 2-22,-1 0 1,2 0 0,-11 20 0,16-26-8,0 1 0,0 1 0,1-1-1,0 0 1,0 0 0,1 1 0,0-1 0,0 14 0,1-18 6,0-1-1,0 0 1,1 1-1,-1-1 1,1 0-1,0 0 1,-1 0 0,1 1-1,0-1 1,0 0-1,1 0 1,-1 0-1,0 0 1,1 0-1,-1-1 1,3 4 0,1-2 3,-1 1 1,1 0-1,-1-1 1,1 0 0,0 0-1,9 3 1,-3-2 8,0 0 0,1-1 0,-1 0 0,1-1 0,-1 0 0,16 0 0,-24-2-16,0 1 19,0-1 0,-1 0 0,1 0-1,0-1 1,0 1 0,0 0-1,-1-1 1,1 0 0,3-1 0,-5 1 5,0 1 0,0-1 1,0 0-1,-1 0 0,1 0 1,0-1-1,-1 1 1,1 0-1,0 0 0,-1 0 1,1 0-1,-1-1 0,0 1 1,1 0-1,-1 0 0,0-1 1,0 1-1,0 0 1,0 0-1,0-1 0,0 1 1,0-2-1,0-3 83,0 0 61,0-1 0,-1 1 0,1 0 0,-3-11 0,2 15-135,0 0 0,0-1 0,0 1 0,0 0 0,0 0 0,0 0 0,-1 0 0,1 0 0,-1 0 0,1 0 0,-1 1 0,0-1 0,0 1 0,0-1 0,-3-1 0,-9-5-39,0 1 1,0 0 0,0 1-1,-1 1 1,0 0-1,-19-3 1,7 7-6348,18 1 208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4866,'0'0'1019,"-21"24"129,-68 80 610,85-98-1675,0 0 0,0-1 0,0 2 0,1-1 0,0 0 0,0 1 0,1-1 0,-1 1 0,2 0 0,-1-1 0,1 1 0,0 0 0,0 0 0,0 0 0,2 9 0,-2-3 0,1-4-3,0-1 1,0 1-1,1-1 1,0 0-1,0 1 1,1-1-1,0 0 1,4 10-1,-5-15-11,1 1-1,0-1 1,1 1 0,-1-1 0,1 0-1,-1 0 1,1 0 0,0 0 0,0 0 0,0-1-1,1 1 1,-1-1 0,1 0 0,-1 0-1,1 0 1,0 0 0,-1-1 0,8 2-1,-2 0 129,1-1 0,0 0 0,-1 0 0,1-1-1,0-1 1,0 0 0,0 0 0,0-1 0,0 0-1,-1 0 1,14-4 0,-17 3-44,0 0 0,0-1 0,-1 1 1,1-1-1,-1 0 0,1-1 0,-1 1 0,0-1 0,-1 0 1,1 0-1,0-1 0,-1 1 0,0-1 0,0 0 0,-1 0 1,1 0-1,-1-1 0,5-10 0,-4 0 161,0-1 1,-1 1-1,0-1 1,-1 0-1,-1 1 1,-1-1-1,-2-24 1,1 35-269,1-1 0,-1 0-1,0 1 1,-1-1 0,1 1 0,-1-1 0,-1 1 0,1-1-1,-1 1 1,0 0 0,0 0 0,-1 1 0,0-1 0,0 1-1,-9-10 1,8 11-153,0 0-1,0 1 1,0 0 0,0 0-1,0 0 1,-1 0-1,0 1 1,1 0 0,-1 0-1,0 0 1,0 1-1,0 0 1,0 0 0,0 1-1,0 0 1,0 0-1,0 0 1,-6 1 0,3 1-789,1-1 0,0 2 1,1-1-1,-1 1 1,0 0-1,1 1 0,-1-1 1,1 1-1,-10 9 0,-24 17-8860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5491,'0'0'11109,"0"166"-10341,0-113-304,0-7-416,0-8-48,0-9-160,14-7-1857,12-13-1520,9-4-1346,8-5-2384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7171,'0'0'4554,"23"5"-3868,7 0-521,39 14 1,-63-17-148,-1 0 0,0 1 1,-1 0-1,1 0 0,0 0 0,-1 0 0,1 1 1,-1-1-1,0 1 0,0 0 0,-1 0 1,1 1-1,-1-1 0,0 1 0,5 9 1,-4-3-1,0 0 1,0 0-1,-1 0 1,0 1-1,1 16 1,-1-11 6,-2 0 0,0 0 0,-1-1 0,-4 30 0,3-39 10,0 0-1,-1 0 1,0-1 0,0 1 0,-1 0 0,1-1 0,-1 1 0,-1-1 0,0 0 0,1 0 0,-2-1 0,1 1-1,-9 8 1,4-6 291,-1 0-1,0-1 0,0 0 0,-1-1 1,0 0-1,0-1 0,0 0 1,0 0-1,-1-1 0,0-1 1,0 0-1,0-1 0,-22 2 0,36 9 748,4-8-1068,1 0 1,0-1-1,0 0 1,0 0-1,0 0 1,1-1-1,-1 0 1,1-1-1,11 3 1,-6-1 14,22 5 39,0-2 0,1-1 0,41 2 0,111-5-3929,-138-3 762,11 0-2983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7555,'0'0'7535,"-23"2"-6578,-73 6-114,94-8-782,-1 1 0,1-1 0,-1 1 0,1-1 0,0 1 0,-1 0 0,1 0 0,0 0 0,-3 2 0,5-3-51,0 0 0,-1 0 0,1 1-1,0-1 1,-1 0 0,1 1 0,0-1 0,0 0 0,-1 1 0,1-1-1,0 0 1,0 1 0,-1-1 0,1 0 0,0 1 0,0-1 0,0 1-1,0-1 1,0 0 0,0 1 0,0-1 0,0 1 0,0-1-1,0 0 1,0 1 0,0-1 0,0 1 0,0 0 0,1 0-1,-1 0 1,1 0-1,0 0 0,0 0 1,0 0-1,-1 0 1,1 0-1,0 0 0,0 0 1,0-1-1,0 1 1,0 0-1,1 0 0,-1-1 1,0 1-1,0-1 0,2 1 1,23 2 102,-1-1 1,1-1 0,27-2-1,1-1 1514,-54 19-1694,1-13 47,7 55 96,4 49-2764,-9-80-1700,2-1-2595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1921,'0'0'5536,"13"18"-4629,3 4-560,26 29-1,-40-49-298,0 0 0,1 0 0,-1 0 0,0-1 0,1 1 0,0 0 0,-1-1 0,1 0-1,0 0 1,0 0 0,0 0 0,-1 0 0,1 0 0,0-1 0,0 1 0,0-1 0,1 0-1,-1 0 1,0 0 0,5-1 0,4 1 299,-10 0-219,1 0-1,-1 0 1,1 0-1,-1-1 1,1 1-1,-1 0 1,1-1-1,-1 0 1,1 1-1,-1-1 1,0 0-1,1 0 1,-1-1-1,0 1 0,0 0 1,0-1-1,4-3 1,-4 3 71,0-1 0,0 0 0,-1 0 0,1 0 0,-1-1 0,0 1 0,0 0 0,0-1 0,0 1 0,0 0 0,-1-1 0,1-4 0,-1 0 98,1 1 0,-1 0 0,0 0 0,0 0 0,-1 0-1,0 0 1,-1 0 0,-2-9 0,3 12-234,-1 1-1,0-1 1,0 1 0,0-1-1,0 1 1,-1 0-1,1 0 1,-1 0 0,0 0-1,0 0 1,0 0 0,0 1-1,-1 0 1,1 0-1,-8-4 1,6 3-78,-1 1 0,1 0 0,-1-1 0,0 2-1,0-1 1,0 1 0,0 0 0,0 0 0,0 1 0,0-1 0,0 2 0,0-1-1,0 0 1,-7 2 0,12-1-165,0 0 1,0 0-1,0 0 0,0 0 0,0 0 0,0 1 0,0-1 1,0 0-1,1 0 0,-1 1 0,0-1 0,1 0 0,-1 1 1,1-1-1,-1 0 0,1 1 0,0-1 0,0 1 0,0-1 1,-1 1-1,1-1 0,1 3 0,-1 0-401,0-1-1,0 0 0,0 0 1,1 0-1,-1 0 1,1 0-1,0 1 1,0-1-1,0 0 1,3 4-1,0-3-824,0 1-1,1-1 1,-1 1-1,11 6 1,-12-9 824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2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9636,'0'0'5966,"12"26"-5337,34 85-119,-44-107-459,-1 0 0,1 0 0,-1 0 0,0 0 0,0 1 0,-1-1-1,1 0 1,-1 1 0,0-1 0,0 0 0,0 1 0,-1-1 0,1 0 0,-1 0 0,0 1 0,-3 6 0,1-7 66,1 1 0,-2-1 0,1 0 0,0 0 1,-1 0-1,0 0 0,0 0 0,-8 5 0,7-6 20,-7 6 331,0-1 0,-24 11 0,20-13 2677,33-8-3165,0-1 1,18-6 0,17-3-465,130-8-4447,-42 5-3037,-42 0-513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2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261 104 8260,'0'0'1558,"-26"-4"1200,-85-12-450,100 14-1895,1 1 0,-2 0 0,1 0 0,0 1 0,-20 3 0,29-2-364,0-1 0,0 1 0,0 0 0,0 0 1,1 0-1,-1 0 0,0 0 0,0 0 0,1 1 1,-1-1-1,1 0 0,-1 1 0,1 0 0,0-1 1,-1 1-1,1 0 0,0-1 0,0 1 0,0 0 1,0 0-1,1 0 0,-1 0 0,0 0 0,1 0 1,-1 0-1,1 0 0,0 4 0,-1-2-24,1-1 0,-1 1-1,1-1 1,0 1 0,0 0-1,0-1 1,1 1 0,-1-1-1,1 1 1,0-1 0,0 1-1,0-1 1,0 0 0,1 1-1,0-1 1,-1 0 0,1 0 0,3 3-1,-1-1-3,1-1 0,0 0 1,0 0-1,0 0 0,0-1 0,1 0 0,-1 0 0,1 0 0,9 3 1,6 0 24,0 0 1,0-1 0,0-2 0,1 0 0,-1-1 0,35-2 0,-53 0-27,1 0 0,0 0 0,0-1 0,0 0 0,-1 0 0,1 0 0,0 0 0,-1 0 0,1-1 0,-1 1 1,1-1-1,-1 0 0,0 0 0,0-1 0,0 1 0,0 0 0,0-1 0,0 0 0,-1 0 0,1 0 0,-1 0 0,0 0 0,3-6 0,-1 1 167,0 0 0,-1 0-1,0-1 1,-1 1-1,0-1 1,0 0 0,-1 1-1,0-1 1,0-12-1,2 21-182,-1 0 0,1 0 0,0 0 0,-1 0 0,1 0 0,0 0 0,4 2 0,8 4-46,0 0-1,21 13 0,15 7 38,57 14 54,-90-35-15,-1-1 1,1-1-1,0 0 1,25 0 0,-43-3-30,0 0 0,1 0 0,-1 0 0,0 0 1,0 0-1,0 0 0,0 0 0,1 0 0,-1 0 1,0 0-1,0 0 0,0 0 0,0 0 0,1 0 1,-1 0-1,0 0 0,0-1 0,0 1 1,0 0-1,1 0 0,-1 0 0,0 0 0,0 0 1,0 0-1,0-1 0,0 1 0,0 0 0,0 0 1,0 0-1,1-1 0,-1 1 0,0 0 0,0 0 1,0 0-1,0 0 0,0-1 0,0 1 1,0 0-1,0 0 0,0 0 0,0-1 0,0 1 1,0 0-1,0 0 0,0 0 0,-1 0 0,1-1 1,0 1-1,0 0 0,0-4 97,0-13 98,-3-50 512,3 61-674,-2 0 0,1-1 0,-1 1 0,0 0 0,0 0 0,0 0 0,-1 0 0,-5-8 0,4 8-54,0 1 0,0 0 0,0 0-1,0 0 1,-1 0 0,0 1 0,0-1-1,0 1 1,0 0 0,-1 1 0,0 0-1,1 0 1,-1 0 0,0 0 0,-1 1-1,1 0 1,0 0 0,-1 1 0,1 0-1,0 0 1,-14 0 0,0 1-1119,0 0 1,0 2-1,1 0 0,-1 1 1,1 1-1,-38 14 0,-15 8-6201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2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6547,'0'0'9394,"2"-3"-8879,-2 2-509,1 0 0,-1 1 1,1-1-1,-1 1 0,1-1 1,-1 1-1,1-1 0,-1 1 1,1-1-1,-1 1 0,1-1 1,0 1-1,-1 0 0,1-1 1,-1 1-1,1 0 0,0-1 1,0 1-1,-1 0 0,1 0 1,0 0-1,-1 0 1,1 0-1,0-1 0,0 2 1,-1-1-1,1 0 0,0 0 1,0 0-1,-1 0 0,1 0 1,1 1-1,27 16 172,-20-11-99,73 47 599,195 142 906,-241-166-1418,-2 2 1,-1 1-1,-1 1 1,-2 2-1,35 54 1,-26-25 91,46 108 0,14 78 136,-65-162-203,-24-63-136,124 345 499,-110-289-439,-3 1-1,17 138 1,-32-140 37,-3 0 0,-4 0 0,-3 0 0,-4 0 0,-3-1 0,-36 129 0,-264 716 1009,218-705-933,72-179-170,-2-1 1,-1 0-1,-36 41 0,29-50 233,13-15-341,18-14 36,0-1 0,-1 0 1,1 0-1,0 1 1,0-1-1,0 0 1,0 0-1,-1 0 1,1 1-1,0-1 0,0 0 1,-1 0-1,1 0 1,0 1-1,0-1 1,-1 0-1,1 0 1,0 0-1,0 0 0,-1 0 1,1 0-1,0 0 1,0 0-1,-1 0 1,1 0-1,0 0 1,-1 0-1,1 0 1,0 0-1,-1 0 0,1 0 1,0 0-1,-1-10-3320,2-1-213,-1-3-3771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2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32 8500,'0'0'9530,"-3"-6"-9224,2 5-302,0-1-1,0 1 1,0-1-1,1 1 1,-1-1-1,1 0 1,-1 1-1,1-1 1,0 0-1,-1 1 1,1-3-1,0 4-3,0 0 0,0 0 0,0-1 0,1 1 0,-1 0-1,0 0 1,0-1 0,0 1 0,0 0 0,0 0 0,0-1 0,1 1 0,-1 0-1,0 0 1,0 0 0,0 0 0,1-1 0,-1 1 0,0 0 0,0 0 0,1 0-1,-1 0 1,0 0 0,0-1 0,1 1 0,-1 0 0,0 0 0,0 0 0,1 0-1,17 4-5,-12-1 2,0 0 0,-1 0-1,1 0 1,-1 1 0,1 0-1,-1 0 1,-1 0-1,1 1 1,-1-1 0,1 1-1,-1 0 1,0 1 0,-1-1-1,0 1 1,0 0 0,0-1-1,0 1 1,-1 0-1,2 7 1,0 3-7,0 0 1,-1 0-1,-1 0 0,-1 0 0,0 1 0,-2 24 1,0-36 31,0 0 0,0-1 0,0 1 0,-1-1 0,0 1 0,0-1 0,0 1 0,0-1 0,-1 0 0,0 0 1,0 0-1,0 0 0,0-1 0,0 1 0,-1-1 0,1 0 0,-1 0 0,0 0 0,0-1 0,0 1 0,-1-1 0,1 0 0,0 0 1,-1 0-1,1-1 0,-1 1 0,0-1 0,1 0 0,-11 0 1387,18-1-1354,32 0-62,-6-1-34,33 4 1,-53-2 35,0 0 1,0 1-1,0 0 0,0 1 1,0 0-1,-1 0 0,17 9 1,-22-9 1,12 5-59,-1 2 0,20 16 0,-31-24 54,0 1-1,-1 0 1,1 0-1,0 0 1,-1 0 0,0 0-1,0 0 1,0 1 0,0-1-1,0 1 1,-1-1-1,1 1 1,-1 0 0,0-1-1,0 1 1,0 8-1,-1-11 14,0 0-1,0 0 0,-1 0 0,1 0 0,0 0 0,-1 0 1,1 0-1,-1 0 0,1 0 0,-1 0 0,0 0 0,1 0 1,-1-1-1,0 1 0,0 0 0,0 0 0,1-1 0,-1 1 1,0 0-1,0-1 0,0 1 0,0-1 0,0 1 0,0-1 1,-2 1-1,-31 7 231,30-7-182,-31 4 291,-1-2 1,-51-3-1,50 0-272,29 0-1,-1 0 0,0-1 0,1 0 0,0-1 0,-10-2 0,15 3-147,0 0 0,0 0 0,0-1 1,0 1-1,1 0 0,-1-1 0,0 0 0,1 1 1,0-1-1,-1 0 0,1 0 0,0-1 0,0 1 1,0 0-1,0-1 0,0 1 0,-1-4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2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9780,'0'0'4952,"-16"24"-3882,16-24-1070,-64 106 926,60-99-845,1-1 1,1 2 0,-1-1-1,1 0 1,0 0 0,1 1-1,0-1 1,0 1 0,1-1-1,0 1 1,0-1 0,2 10-1,-1 5 200,-1-16-227,1-1 0,-1 1 1,1 0-1,1-1 1,-1 1-1,1-1 0,0 1 1,0-1-1,0 0 1,1 0-1,-1 0 0,1 0 1,1 0-1,-1-1 1,1 1-1,0-1 0,0 0 1,0 0-1,6 4 1,-3-3-28,1 0 1,0-1 0,0 0 0,0 0 0,1 0 0,-1-1-1,1-1 1,0 0 0,0 0 0,-1 0 0,15 0 0,-21-2-24,19 1 48,0 0 0,0-1 0,42-7 0,-57 6-52,-1 0 0,1-1 0,-1 0 0,1 0 0,-1 0 0,0-1 0,1 0 0,-1 0 0,-1 0 1,1-1-1,0 1 0,-1-1 0,0 0 0,0 0 0,0-1 0,0 1 0,-1-1 0,1 0 0,2-6 0,-1-1 237,-1 1-1,-1-1 1,0 0-1,0 0 1,-1 0 0,0 0-1,-1 0 1,-1 0 0,-1-16-1,1 21 1296,0 10-1441,-2 33-59,-8 47 0,-2 30 26,12-97-190,0 175-1934,0-190 1860,0 0 0,0 0 1,0 0-1,1 1 0,-1-1 1,0 0-1,0 0 0,1 0 0,-1 0 1,1 0-1,-1 1 0,1-1 0,-1 0 1,1 0-1,0 0 0,-1 0 1,2 1-1,2 0-761,0 1-1,1-1 1,-1 0-1,0 0 1,6 2 0,-9-4 781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2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2689,'0'0'7436,"0"13"-5604,1 0-1282,0 1-1,2-1 0,-1 0 1,2 1-1,7 19 0,6 24 646,-16-51-1167,0 1 1,-1-1 0,0 0 0,0 9-1,-1 10 570,13-25-3514,6 0-1526,5 0-1435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2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5683,'0'0'4015,"23"-10"-3596,75-27-153,-95 36-243,1 0 0,-1 0 0,1 0 0,0 0 0,-1 1 0,1-1-1,0 1 1,0 0 0,-1 0 0,1 0 0,0 1 0,0-1 0,-1 1 0,8 2-1,-9-2-14,1 1 0,-1-1 0,1 1 0,-1-1-1,0 1 1,0 0 0,0 0 0,0 0 0,0 0-1,0 1 1,0-1 0,-1 0 0,1 1 0,2 4-1,-1 2 67,0 0 0,-1 0-1,0 0 1,0 1 0,-1-1 0,0 0-1,-1 1 1,-1 11 0,0-17-4,0 0 1,0 0-1,0 0 1,-1 0 0,0 0-1,0 0 1,0 0-1,0 0 1,0-1 0,-1 1-1,0-1 1,0 0-1,0 0 1,0 0-1,0 0 1,0-1 0,-1 1-1,1-1 1,-6 3-1,-1 1 272,-1 0-1,0-1 1,0 0-1,-1 0 0,-20 4 1,10-6 4388,23-3-4471,11-1-217,0 0 0,-1-1-1,1-1 1,18-5 0,14-3-62,2 3-1211,65-3 0,-5 8-5559,-31 2-773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2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1953,'0'0'8241,"25"-5"-7569,82-12-290,-102 16-348,0 1 0,0-1 0,0 1 0,0 0 0,1 1 0,-1-1 0,0 1 0,0 0 0,-1 0 0,7 3 0,-8-3-20,-1 0 1,1 1-1,0-1 1,-1 1-1,1 0 0,-1 0 1,0 0-1,1 0 1,-1 0-1,0 0 1,-1 1-1,4 4 1,-2 0 53,0-1 1,0 1 0,-1 0-1,0 1 1,-1-1 0,1 0-1,-1 0 1,-1 1 0,0 13-1,0-19 9,-1 1-1,1 0 0,-1 0 1,0 0-1,1-1 0,-2 1 1,1 0-1,0-1 0,0 1 1,-1-1-1,1 1 0,-1-1 1,0 0-1,0 0 0,0 0 1,0 0-1,0 0 0,0 0 1,-1 0-1,1-1 0,-5 3 1,5-2 313,0-1 0,-1 0 1,1-1-1,0 1 0,-1 0 0,1-1 1,-1 1-1,-4-1 0,32 0-276,-9-1-114,-1 1-1,0 1 1,0 0 0,0 1-1,18 4 1,-29-5-9,0 1-1,0-1 1,0 1 0,0 0-1,0 0 1,-1 0 0,1 1-1,-1-1 1,1 1 0,-1 0-1,0 0 1,0 0 0,0 0-1,-1 0 1,1 1 0,-1-1-1,0 1 1,0 0 0,0 0-1,0 0 1,-1 0 0,1 0-1,0 8 1,2 32-46,-4-37 65,-1-7-7,1 1 1,0 0 0,0-1 0,-1 1 0,1-1-1,0 1 1,-1 0 0,1-1 0,0 1 0,-1-1-1,1 1 1,-1-1 0,1 1 0,-1-1-1,1 1 1,-1-1 0,0 0 0,1 1 0,-1-1-1,1 0 1,-1 1 0,0-1 0,1 0 0,-1 0-1,0 0 1,-1 1 0,-22 3-7,19-4-27,-42 4-1598,-1-3-4758,16-1-799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54 5298,'0'0'9794,"-2"-9"-8446,-5-26-391,3 26-201,1 14-757,2-4 60,-5 20 108,1 1-1,-4 37 1,0-5 253,-23 212 276,27-216-775,5-42-188,-4 18-1376,4-25 1320,-1-1 0,1 1 0,0 0-1,-1 0 1,1-1 0,0 1 0,-1 0 0,1-1 0,-1 1-1,1 0 1,-1-1 0,0 1 0,1-1 0,-1 1 0,1-1-1,-2 1 1,-6 1-6082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2881,'0'0'11157,"4"18"-9756,0 3-1093,1 11 712,20 59 0,-22-81-949,1-1 0,-1-1 0,1 1-1,1-1 1,0 1 0,0-1 0,1-1-1,0 1 1,0-1 0,0 0 0,1 0-1,11 8 1,-12-11-85,1-1 0,-1 1-1,1-1 1,0-1-1,0 1 1,0-1 0,0 0-1,0-1 1,0 1 0,0-1-1,0-1 1,1 0 0,-1 0-1,0 0 1,1-1-1,-1 0 1,0 0 0,0-1-1,0 0 1,0 0 0,7-3-1,-9 2 14,1 0 1,-1 0-1,0 0 0,0-1 0,0 1 0,0-1 1,-1 0-1,1-1 0,-1 1 0,0-1 0,0 0 1,-1 0-1,1 0 0,-1 0 0,0-1 0,-1 1 1,1-1-1,-1 0 0,0 1 0,-1-1 0,0 0 0,1 0 1,-2 0-1,1-12 0,-1-34 2848,8 69-2735,10 150-23,2 11-144,-20-174-143,1 0 0,0 0 0,0 1 0,1-1 0,-1 0 0,4 6 0,-5-9-91,1 0 0,0 0 0,0 0 0,0 0 0,0 0 0,0 0 0,1 0 0,-1 0 0,0 0 0,0-1 0,0 1 0,1 0 0,-1-1 0,0 1 0,1-1 0,-1 0 0,1 1 0,-1-1 0,0 0 0,1 0 0,-1 0 0,3 0 0,19 0-5070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6659,'0'0'5968,"-9"28"-5157,-28 89-328,34-110-443,1 1-1,0 0 1,1-1-1,0 1 1,0 0-1,0 0 1,1 0 0,1 0-1,-1 0 1,1 0-1,0 0 1,1-1-1,0 1 1,4 10-1,-4-14-31,1 0 0,-1-1 0,1 1-1,0 0 1,0-1 0,0 0-1,1 0 1,-1 0 0,1 0 0,0 0-1,-1-1 1,1 1 0,0-1-1,1 0 1,-1-1 0,0 1 0,0-1-1,1 1 1,-1-1 0,1-1-1,4 1 1,8 2 35,-1-1-1,1-1 1,28-2 0,-41 1 5,0 0 0,0-1-1,0 1 1,0-1 0,0-1 0,0 1 0,0 0 0,0-1 0,0 0 0,-1 0 0,1 0 0,-1 0-1,1 0 1,-1-1 0,0 0 0,0 1 0,0-1 0,0 0 0,0-1 0,2-3 0,-1-2 281,0 1 0,0-1 0,-1 0 1,0 0-1,-1 0 0,0-1 0,1-12 1,0-68 1460,-3 68-1578,0 17-190,0 0-1,0 0 1,0 0-1,-1 0 1,0 0-1,0 0 1,0 1-1,0-1 1,-5-9-1,5 12-48,-1 0-1,0 0 1,1 0-1,-1 0 1,0 1-1,0-1 1,0 0-1,0 1 1,0-1-1,-1 1 1,1 0-1,0 0 1,-1 0-1,1 0 1,-1 0-1,1 0 1,-1 1-1,1-1 1,-1 1-1,-4-1 1,-19 0-2207,-1 0 0,1 1 0,-48 8 1,15 4-5285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2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8196,'0'0'4524,"-2"23"-3825,-7 75 0,9-95-663,0 0-1,0 1 1,0-1-1,0 0 1,1 0-1,0 0 1,-1 0-1,1 0 1,0 0-1,0 0 0,0 0 1,1 0-1,-1 0 1,1 0-1,0-1 1,0 1-1,-1-1 1,2 1-1,3 3 1,-2-3 1,1 0 1,0 0-1,0-1 1,0 0 0,0 0-1,0 0 1,9 2 0,-11-3-35,11 2 61,0-1-1,0-1 0,0 0 1,22-1-1,-15 0 18,-18 0-22,0-1 0,0 1 0,0 0 1,-1-1-1,1 0 0,0 0 0,0 1 1,0-2-1,-1 1 0,1 0 0,0-1 1,-1 1-1,1-1 0,-1 1 0,0-1 0,0 0 1,1 0-1,-1 0 0,0-1 0,-1 1 1,1 0-1,3-6 0,0-3 347,0 0 1,0 0-1,-1-1 1,3-14-1,-5 21-236,0 79 356,1 10-1532,-1-69-817,1-1 0,0 1 0,8 22 1,2-7-3962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2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4498,'0'0'10101,"-16"1"-9493,0 0-408,-29 6 0,44-6-184,-1-1-1,1 1 1,0 0-1,-1-1 1,1 1-1,0 0 0,0 0 1,0 0-1,0 0 1,0 0-1,0 0 1,0 0-1,0 0 1,0 1-1,0-1 1,1 0-1,-1 0 1,1 1-1,-1-1 1,1 1-1,-1-1 1,1 0-1,-1 1 0,1-1 1,0 1-1,0-1 1,0 3-1,0 1 19,0 0 0,1 0-1,-1 0 1,1 0-1,2 8 1,-1-9-16,0 0-1,0 0 1,0-1-1,0 1 1,0-1-1,1 0 1,0 1 0,-1-1-1,1 0 1,0-1-1,0 1 1,4 2-1,46 27 258,-35-22-122,43 19 263,-45-23-192,0 2 0,0 0-1,-1 0 1,0 2 0,15 12 0,-29-22-209,-1 0 0,0 0 0,1 0 0,-1 0 0,0 0 0,0 1 0,1-1 0,-1 0 0,0 0 0,0 0 0,1 1 0,-1-1 0,0 0 0,0 0 0,0 1 0,1-1 0,-1 0 1,0 0-1,0 1 0,0-1 0,0 0 0,0 1 0,1-1 0,-1 0 0,0 1 0,0-1 0,0 0 0,0 1 0,0-1 0,0 0 0,0 1 0,0-1 0,0 0 0,0 1 0,0-1 0,-1 0 1,1 0-1,0 1 0,0-1 0,0 0 0,0 1 0,0-1 0,-1 0 0,1 0 0,0 1 0,0-1 0,0 0 0,-1 0 0,1 1 0,-1-1 0,-15 4 378,-82-1-70,94-3-505,-1-1 0,0 1 0,0-1 0,0 0 0,1 0 0,-1-1 0,0 1 0,1-1 0,-1 0 0,1 0 0,-7-4 0,3-1-1547,-1 1-1,1-1 1,1 0-1,-9-10 0,-3-7-7578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3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1 1 7475</inkml:trace>
  <inkml:trace contextRef="#ctx0" brushRef="#br0" timeOffset="1">1 1 7475,'29'2'673,"16"-4"1120,14 2 448,0 0-1089,0 0-512,-14 0-544,-10 0-96,-11 0-2977,-16 0-3282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2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22 848,'0'0'2025,"0"-4"-1905,0-14 6638,0 41-301,0 13-2960,1 30-3248,0-47-282,1 0-1,0-1 0,10 36 1,-6-32-88,-5-7-5676,-1 4-2887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2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 6275,'0'0'10663,"2"-4"-10278,-2 3-378,0 1 0,1-1 1,-1 0-1,1 0 0,-1 0 0,1 0 1,-1 1-1,1-1 0,-1 0 1,1 1-1,0-1 0,-1 0 1,1 1-1,0-1 0,0 1 1,-1-1-1,1 1 0,0-1 0,0 1 1,0-1-1,0 1 0,0 0 1,-1 0-1,1-1 0,0 1 1,0 0-1,0 0 0,0 0 1,2 0-1,1 1 3,1-1 1,-1 1-1,1 0 1,-1 1-1,0-1 1,0 1-1,5 2 1,9 5 2,-1 1 1,22 18 0,-30-22-12,-1 1 0,0 0 0,0 1 0,-1-1 1,0 1-1,0 1 0,-1-1 0,0 1 0,-1 0 0,0 0 1,0 1-1,-1 0 0,0 0 0,-1 0 0,0 0 0,0 0 0,-1 1 1,-1-1-1,0 1 0,0 10 0,-1-17 15,-1 0-1,1 0 0,-1 0 1,1 0-1,-2 0 1,1 0-1,0 0 1,-1 0-1,1-1 0,-1 1 1,0 0-1,0-1 1,-4 6-1,0-3 71,1 0 0,-1-1 0,-1 1 0,1-1 0,-1 0 0,-9 5 1,-3 1 313,-1-2 0,0-1 1,0 0-1,-29 6 1,32-9-114,12-3-115,0-1-1,1 1 1,-1-1-1,0 0 1,-6 0 2531,12-1-2682,0 1 1,0-1 0,0 0-1,1 1 1,-1-1 0,0 0-1,0 1 1,0-1-1,1 0 1,-1 0 0,0 0-1,0 0 1,0 0-1,2-1 1,1 1 9,232 0-513,-135 0-5217,-69 1-422,-7 3-4573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1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1553,'0'0'8281,"0"0"-8241,0 0-1,0 0 1,0 0 0,0 0-1,0 0 1,0 0 0,0 0-1,0 0 1,0 0 0,0 0-1,0 0 1,0 0 0,1 0-1,-1 0 1,0 0 0,0 0-1,0 0 1,0 0 0,0 0-1,0 0 1,0 0 0,0 0-1,0 0 1,0 0 0,0 0 0,1 0-1,-1 0 1,0 0 0,0 0-1,0 0 1,0 0 0,0 0-1,0 0 1,0 0 0,0 0-1,0 0 1,0 0 0,0 0-1,0 1 1,0-1 0,0 0-1,0 0 1,0 0 0,0 0-1,0 0 1,0 0 0,0 0-1,0 0 1,0 0 0,0 0-1,0 0 1,0 1 0,0-1 0,0 0-1,0 0 1,0 0 0,0 0-1,0 0 1,0 0 0,0 0-1,0 0 1,0 0 0,317 17 2483,-260-7-1956,13 2-5808,-9-7 981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1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2753,'0'0'4840,"5"2"-4435,13 3 125,-1 0-1,1-2 1,-1 0-1,20 0 1,79-1 658,-16-1-227,-79-1-766,-20 0-56,3 3-105,2-1-949,0-1-1,0 0 1,0-1-1,0 1 1,7-2-1,-12 1 759,44 0-6460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1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3970,'0'0'9020,"9"2"-8753,63 9 570,80 2 1,-123-11-611,-25-1-2011,5 0 6039,-4 1-2629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4:3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8 896,'0'0'5750,"-12"-1"-5094,-91-5 854,18 6 464,85 0-1966,0 0-1,0 1 0,0-1 1,0 0-1,0 1 0,0-1 1,0 0-1,0 1 0,0-1 1,0 0-1,0 1 0,0-1 1,1 0-1,-1 1 0,0-1 1,0 0-1,0 1 0,0-1 1,1 0-1,-1 1 0,0-1 1,0 0-1,0 0 0,1 1 1,-1-1-1,0 0 0,0 0 1,1 0-1,-1 1 0,0-1 1,1 0-1,-1 0 0,0 0 1,1 0-1,0 1 0,15 4-38,0-1 0,0 0-1,20 2 1,-5-1 52,360 42 298,9-23 459,-357-22-637,1191 20 3287,-1200-35-13293,22 0 4438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6355,'0'0'7822,"26"-13"-6883,-26 13-939,113-49 617,-106 46-571,0 1 0,0 0 0,0 0 0,0 1 0,1 0 1,-1 1-1,0-1 0,1 1 0,-1 1 0,0-1 1,1 1-1,12 4 0,-8-1-2,0 1-1,0 1 1,0 0 0,19 14 0,-31-20-44,14 10 10,-1 1 1,0 0-1,-1 0 1,-1 2-1,0-1 1,0 1 0,-1 1-1,-1 0 1,0 0-1,-1 1 1,-1 0-1,8 21 1,-9-17-1,0 1 1,-1 0-1,0 0 0,-2 0 0,-1 0 1,0 1-1,-1-1 0,-1 1 0,-6 35 1,5-51 1,-1-1 0,1 1 0,-1 0 0,-1 0 1,1-1-1,-1 1 0,0-1 0,0 0 0,0 0 1,0 0-1,-1 0 0,1-1 0,-1 1 0,0-1 0,0 0 1,-1 0-1,1 0 0,-1-1 0,1 0 0,-1 1 1,-5 0-1,-13 6 147,0-2 0,-48 10 0,66-16-133,-29 4-98,0 0 0,-50-2 0,94-25-16923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7:2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0 122 816,'0'0'6291,"26"0"-3732,270-5-2396,204 1-201,-310 2 59,148-6-4,441-11-212,-732 19 192,68-2-60,137 4-135,98 22 208,-114-4 35,-156-12-15,124-4 530,-126-5-453,152-6 117,-142 4-184,131-16 104,246 16-34,-91 2 348,-269-1-340,208-8 733,90-11-727,-91 5-107,-215 13 16,57-6 41,41-22 388,371 17-292,-383 16-146,-138-2-14,252 7 372,178 11 203,11 0-220,-142-5-202,115 13 72,-342-16-254,141-5 0,-41-3 6,-8 15-58,-91-6 19,454 4 188,-459-18-82,-112-22 1501,-2 21-1543,1 1 1,-1-1-1,0 1 0,0-1 0,0 1 0,0-1 0,-1 1 1,1 0-1,-1-1 0,0 1 0,0 0 0,0 0 1,0 0-1,-1 0 0,-3-3 0,3 3 6,0-1-1,0 1 1,0-1-1,0 0 0,1 0 1,0 0-1,0-1 1,-2-5-1,19 43 994,-8-20-1003,-1-1 0,-1 1 0,6 17 0,-6 0 36,-2-1-1,0 0 0,-3 35 0,0-56-31,0-5-29,0 0 1,0-1-1,0 1 1,0-1-1,-1 1 1,1 0 0,-1-1-1,0 1 1,0-1-1,0 1 1,0-1-1,0 0 1,-1 0 0,1 1-1,-1-1 1,1 0-1,-1 0 1,0 0 0,0 0-1,1-1 1,-1 1-1,-1 0 1,1-1-1,0 1 1,0-1 0,-1 0-1,-2 1 1,-5 2-609,-1-1 0,1-1 0,-1 0 0,0-1 0,-18 1 0,-53-1-5263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7:2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3474,'0'0'4223,"17"0"-3903,243 0 1926,659 10-1891,-182 7-72,-422 11-274,-26-1 105,258-17-150,-413-10 40,359-13 695,262 2-351,-715 11-285,272-10-54,-51 1 54,277-16 29,-175 6-16,177-10 1186,360-16-782,-899 45-479,743-25 475,-323 35-428,94 21 38,-202-16 30,4-1 16,25 2-35,-86-5-42,-99-6-22,76 6 30,-188-6 50,158 10 1247,-211-23-1142,-38-21-174,37 25-41,1-1-1,-1 1 1,2-2-1,-1 1 1,0-1-1,1 0 1,-11-12-1,15 8 225,9 7 94,-4 3-312,-1 0 1,1 1-1,0-1 1,0 0-1,-1 1 1,1-1-1,-1 1 1,1 0-1,-1 0 1,1-1 0,1 2-1,2 3-12,-1-1 0,0 1-1,0 0 1,0-1 0,-1 2-1,1-1 1,-1 0 0,0 1 0,-1 0-1,1-1 1,-1 1 0,0 0-1,2 12 1,-1 5-5,-1-1 0,-1 35 0,-1-46 11,0-8-39,0-1-1,0 0 0,-1 0 1,1 0-1,0 0 1,-1 1-1,0-1 0,1 0 1,-1 0-1,0 0 0,0 0 1,0 0-1,0-1 1,-1 1-1,1 0 0,-1 0 1,1-1-1,-1 1 0,1-1 1,-1 1-1,0-1 0,1 0 1,-1 1-1,0-1 1,0 0-1,0 0 0,0-1 1,-4 2-1,-4 1-1031,1-1-1,0 0 1,-1-1-1,1 0 1,-14-1 0,-21 0-7144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4226,'0'0'11429,"0"94"-10052,0-39-801,5 3-128,-2-8-416,5-4-32,0-10-192,0-5-2305,5-11-1777,3-11-3650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2993,'0'0'10229,"27"-5"-8460,85-14-915,-109 18-818,0 1 1,-1 0-1,1 0 1,0 0-1,-1 0 1,1 0-1,0 0 1,-1 1 0,1-1-1,0 1 1,-1 0-1,1 0 1,-1 0-1,1 0 1,-1 0 0,0 1-1,0-1 1,1 1-1,-1-1 1,0 1-1,0 0 1,0 0-1,-1 0 1,1 0 0,3 4-1,-3 0-1,0-1 0,0 1 0,-1-1 0,1 1 1,-1 0-1,0-1 0,-1 1 0,1 6 0,-1-8-18,1 9 31,-1 1 0,0-1 0,0 0 0,-6 24 0,5-31-9,-1 1-1,-1-1 0,1 0 0,-1 1 1,0-1-1,-1 0 0,1-1 1,-1 1-1,0-1 0,-10 10 0,0-2 255,-1 0-1,-25 15 0,-17 15 1147,57-43-1432,0 0 0,0 0 0,0 0 0,0 0 0,0 0-1,0 0 1,0 0 0,0 0 0,0 0 0,0 0 0,1 0 0,-1 0-1,0 0 1,0 0 0,0 0 0,0 0 0,0 0 0,0 0 0,0 0-1,0 0 1,0 0 0,0 0 0,0 0 0,0 0 0,0 0 0,0 0-1,0 0 1,0 0 0,0 1 0,0-1 0,0 0 0,0 0 0,0 0-1,0 0 1,1 0 0,-1 0 0,0 0 0,0 0 0,0 0 0,0 0 0,0 0-1,0 0 1,0 0 0,0 0 0,0 0 0,0 0 0,0 1 0,0-1-1,0 0 1,-1 0 0,1 0 0,0 0 0,0 0 0,0 0 0,0 0-1,0 0 1,0 0 0,0 0 0,0 0 0,0 0 0,0 0 0,0 0-1,0 0 1,0 0 0,0 0 0,0 0 0,0 0 0,0 1 0,8-1 24,-5 0 14,26 0-21,-1-2 0,1 0 0,54-13 0,64-19-1607,-59 14-1882,-2-1-4013,-44 9 1750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198 156 5891,'0'0'9188,"-7"22"-8286,1-3-598,0 0 0,-4 35 0,9-52-277,1 0 0,0 0 0,0 0-1,1-1 1,-1 1 0,0 0 0,1 0 0,-1 0 0,1-1 0,-1 1-1,1 0 1,0 0 0,0-1 0,0 1 0,0-1 0,0 1 0,0-1-1,0 1 1,0-1 0,1 1 0,-1-1 0,1 0 0,1 1 0,1 1 69,1-1 1,0 1 0,0-1-1,0 0 1,10 2 0,-6-2 68,11 3 81,0 0 0,0-2 0,1-1 0,-1 0 1,1-1-1,-1-2 0,25-2 0,-41 2-165,1 0 0,0 0 1,-1 0-1,1 0 0,-1-1 0,0 0 1,1 0-1,-1 0 0,0 0 0,0-1 1,0 1-1,0-1 0,-1 0 0,1 0 1,-1-1-1,0 1 0,1-1 0,-2 0 1,1 0-1,0 0 0,-1 0 0,0 0 1,0 0-1,0 0 0,2-7 0,-1-1 116,0-1 0,-1 1-1,0-1 1,0 0-1,-2 1 1,0-1 0,0 0-1,-3-17 1,2 24-173,0 0 0,-1 0 0,0 0 0,0 1 0,0-1 1,-1 0-1,1 1 0,-1 0 0,-1 0 0,1-1 0,-1 2 0,0-1 1,0 0-1,0 1 0,0 0 0,-1 0 0,0 0 0,0 1 0,0-1 1,0 1-1,-1 0 0,1 1 0,-1-1 0,1 1 0,-8-1 0,-4-2-298,1 1 1,-2 1-1,1 1 0,0 0 0,0 2 0,-1 0 0,-31 4 0,37-2-221,0 0-1,0 1 0,0 1 0,0 0 0,0 1 1,-19 10-1,4 2-2902,-36 29 0,6 0-4616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8:1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4066,'0'0'11080,"11"0"-9963,501-8 1791,-315 9-1542,-195-1-488,0 0-883,139 0-8610,-44 0 942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5763,'0'0'12677,"0"99"-11764,-5-46-241,5 0-592,0-10-16,0-7-64,0-4-608,5-6-1425,8-9-1809,-2-8-3185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8180,'0'0'9716,"26"-4"-8587,79-9-590,-103 12-529,-1 1 1,1 0 0,0 0-1,-1 0 1,1 0 0,0 0-1,-1 0 1,1 0-1,0 1 1,-1-1 0,1 0-1,-1 1 1,1 0 0,0-1-1,-1 1 1,1 0 0,-1 0-1,0-1 1,1 1 0,-1 0-1,0 1 1,1-1 0,-1 0-1,0 0 1,2 3 0,-3-2-6,1 1 0,0-1 0,-1 1 1,1-1-1,-1 1 0,0-1 1,0 1-1,0-1 0,0 1 1,-1 3-1,1 3-2,-1-5 0,1 0 0,-1 0 0,0 0 0,0 0 0,0 0 0,0 0 0,0 0 0,-1 0 0,0 0 0,0-1 0,0 1 0,-5 5 0,-4 4 25,-24 23 0,-5 6-13,39-41-15,0 1 0,0-1 1,0 0-1,0 0 0,0 0 1,1 0-1,-1 1 0,0-1 1,1 0-1,-1 0 0,1 1 1,-1-1-1,1 1 0,0-1 0,-1 0 1,1 1-1,0-1 0,0 1 1,0-1-1,0 1 0,1-1 1,-1 0-1,0 1 0,0-1 1,1 1-1,-1-1 0,1 0 0,-1 1 1,1-1-1,0 0 0,-1 0 1,1 0-1,0 1 0,0-1 1,1 1-1,3 2 8,0 0-1,1-1 1,-1 1 0,1-1 0,0 0-1,8 2 1,-3 0 15,5 2 2,37 18 15,-49-23-41,0 0 1,-1 1-1,1-1 0,0 1 1,-1 0-1,0 0 1,0 0-1,0 0 0,5 7 1,-8-9-1,1-1 1,-1 1 0,1-1-1,-1 0 1,0 1 0,1 0 0,-1-1-1,0 1 1,0-1 0,1 1 0,-1-1-1,0 1 1,0-1 0,0 1 0,0 0-1,0-1 1,0 1 0,0-1 0,0 1-1,0-1 1,0 1 0,0 0-1,0-1 1,0 1 0,0-1 0,-1 1-1,1-1 1,0 1 0,0 0 0,-1-1-1,1 1 1,0-1 0,-1 1 0,1-1-1,0 0 1,-1 1 0,1-1-1,-1 1 1,1-1 0,-1 0 0,1 1-1,-1-1 1,1 0 0,-1 1 0,1-1-1,-1 0 1,1 0 0,-2 1 0,-31 0 95,25-1-119,-25 1-19,13 0-843,1-1 1,-25-3-1,42 2 475,1 1 0,-1 0 0,1-1 0,-1 1 0,0-1 0,1 0 0,-1 1 0,1-1-1,-1 0 1,-1-2 0,-2-6-6581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78 8836,'0'0'6526,"-4"21"-4675,1 1-1397,0-1-1,0 25 1,3-44-415,0 0 0,0 0 0,1 0 1,-1 0-1,0 0 0,1 0 0,0 0 1,-1 0-1,1 0 0,0 0 0,0 0 0,0 0 1,0-1-1,1 1 0,-1 0 0,0-1 0,1 1 1,-1-1-1,1 1 0,2 1 0,0-1 30,0 0 0,0 0-1,1 0 1,-1-1 0,0 0-1,8 2 1,-6-2 11,10 2 141,1-1 0,0 0 0,0-1 0,0-1 0,20-3 0,-34 3-173,-1 0-1,0-1 0,1 1 1,-1-1-1,0 0 0,1 1 1,-1-1-1,0 0 0,0-1 1,0 1-1,0 0 0,0 0 1,0-1-1,0 1 0,-1-1 1,1 0-1,0 0 0,-1 1 1,1-1-1,-1 0 0,0 0 1,0 0-1,0-1 0,0 1 1,0 0-1,0 0 0,0 0 1,-1-1-1,1-2 1,1-6 142,-1-1 1,0 1-1,-1-1 1,-2-19 0,2 27-174,-1-2-75,0 1 0,0-1 0,0 1 0,-1 0 0,1-1 0,-1 1 0,-1 0 0,1 0 0,-1 0 0,0 0 0,0 0 0,0 1 0,0 0-1,-1-1 1,0 1 0,0 0 0,0 1 0,0-1 0,-1 1 0,0 0 0,1 0 0,-1 0 0,0 0 0,0 1 0,-1 0 0,1 0 0,0 1 0,-1-1 0,1 1 0,-1 0 0,-9 0 0,-1 1-1633,1 0-1,0 1 1,0 1-1,-21 4 1,-24 14-7892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8:1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3602,'0'0'11408,"-11"6"-9645,3-2-1488,6-3-179,0 0 0,0 0 0,-1 0 0,1 0 0,0 0 0,0 1 0,0-1 0,1 1 0,-1-1 0,-2 3 0,4-3-83,0-1 1,0 0-1,0 1 0,0-1 1,0 0-1,1 0 1,-1 1-1,0-1 0,0 0 1,0 0-1,0 1 1,0-1-1,1 0 1,-1 0-1,0 1 0,0-1 1,0 0-1,1 0 1,-1 0-1,0 1 0,0-1 1,1 0-1,-1 0 1,0 0-1,0 0 1,1 0-1,-1 0 0,0 1 1,0-1-1,1 0 1,-1 0-1,0 0 1,1 0-1,29 4 406,666 48 2815,-684-51-3209,-4-1 2,0 1 0,0-1 0,12 5 0,-20-5-22,0 0 0,0 0 0,1 0 0,-1 0 0,0 0 0,0 0 0,0 0 0,0 0 0,1 0 0,-1 0 0,0 0 0,0 1 0,0-1 0,0 0 0,0 0 0,0 0 0,0 0 0,1 0 0,-1 0 0,0 1 0,0-1 0,0 0 0,0 0 0,0 0 0,0 0 0,0 0 0,0 1 0,0-1 0,0 0 0,0 0 0,0 0 0,0 0 0,0 1 0,0-1 0,0 0 0,0 0 0,0 0 0,0 0 0,0 1 0,0-1 0,2 5-829,8 0-282,1-1-1,0-1 1,0 0-1,0-1 1,0 0 0,16 1-1,-9-1-459,57 5-4703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8740,'0'0'6739,"-5"110"-6179,5-54-79,-3-4-161,-26 4-224,-11 2 80,-8-8-64,-3-7-80,3-9-32,8-12-1569,10-10-2305,12-12-4129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7571,'0'0'11718,"-5"22"-11542,5 43 320,0 7 48,5-2-159,3-8-209,0-11-96,3-13-80,2-6-288,3-11-1297,11-6-1601,5-11-2704,3-4-2706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7700,'0'0'9372,"5"20"-8094,16 66-579,-19-82-671,-1 0 0,1 0-1,-1 0 1,1 0 0,0-1 0,1 1 0,-1 0 0,0-1 0,1 0 0,0 0 0,0 0-1,0 0 1,0 0 0,1 0 0,-1-1 0,1 0 0,-1 1 0,6 1 0,0-1-1,-1 0-1,1-1 1,-1 0 0,1-1 0,17 1 0,-15-1 20,1 0-26,1-1 0,-1 0 0,16-2 0,-25 2 12,-1 0 0,1-1 0,-1 1 0,1-1 0,-1 0 0,0 1 0,1-1 0,-1 0 0,0-1 0,0 1 0,1 0 0,-1-1 1,0 1-1,0-1 0,-1 0 0,1 1 0,0-1 0,0 0 0,-1 0 0,1 0 0,-1 0 0,2-3 0,-2-5 1174,-1 18-221,-1 51-1070,2 77-2588,0-135 2435,-1 0 0,0 0 0,1 0-1,-1 0 1,1 0 0,-1 0 0,1 0 0,-1-1 0,1 1 0,0 0 0,-1 0 0,1-1-1,0 1 1,0 0 0,-1-1 0,1 1 0,0-1 0,0 1 0,0-1 0,0 1 0,0-1 0,0 0-1,0 1 1,0-1 0,0 0 0,0 0 0,0 0 0,0 1 0,0-1 0,0 0 0,0 0-1,0-1 1,0 1 0,1 0 0,3 0-948,33 1-7638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1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80 128 2481,'0'0'14377,"-14"22"-13232,-42 69-371,55-90-745,-1 1 0,1 0 1,0-1-1,1 1 1,-1 0-1,0 0 0,0-1 1,1 1-1,-1 0 1,1 0-1,0 0 0,-1 0 1,1 0-1,0 0 1,0 0-1,0 0 0,1 0 1,-1 0-1,0 0 1,2 2-1,-1-3-7,-1 1 0,2-1 0,-1 0 1,0 0-1,0 0 0,0 0 0,0 0 0,1 0 0,-1-1 0,0 1 0,1 0 1,-1-1-1,1 1 0,2 0 0,0 1 29,6 0 78,0 1 0,1-1 0,-1-1 1,0 0-1,1 0 0,19-2 0,-6 0 48,-17 1-109,-1 0 0,0-1 0,1 0 1,-1-1-1,0 1 0,1-1 1,-1 0-1,0-1 0,-1 1 1,1-1-1,0 0 0,-1-1 1,1 0-1,-1 1 0,0-2 1,-1 1-1,1 0 0,-1-1 1,1 0-1,-1 0 0,-1 0 0,1-1 1,-1 1-1,0-1 0,0 0 1,-1 0-1,1 0 0,-1 0 1,-1 0-1,1 0 0,-1-1 1,0-7-1,2-10 164,-1-28-1,-1 47-215,-1 0-1,-1 1 0,1-1 0,-1 0 0,1 1 0,-1-1 0,-1 0 0,1 1 0,-1 0 0,1-1 1,-1 1-1,-1 0 0,-3-7 0,3 9-95,0-1 0,0 1 0,0 0 0,0 0 0,0 1 0,-1-1-1,1 1 1,0-1 0,-1 1 0,1 0 0,-1 0 0,1 1 0,-1-1 0,0 1 0,1 0 0,-1 0 0,0 0 0,-5 1 0,2 0-645,-1 0 0,0 1 0,1-1 0,-1 2 0,1-1 0,0 1 0,-10 5 0,-20 15-4624,-1-1-966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8:1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3330,'0'0'9385,"20"2"-7056,290 10 2356,449-12-2335,-907-1-8635,17-7-1249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5763,'0'0'8884,"-5"55"-8484,2 3 272,3 4-48,0 6-287,0-8-305,0-7 0,0-10-32,0-9-497,13-10-1375,3-12-1938,8-10-2145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7716,'0'0'10132,"8"48"-9876,-5 3 401,-3 4-81,0-2-432,0-5-96,0-7-48,2-5-64,1-7-816,5-8-881,5-4-1617,3-9-1920,11-8-1745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59 6851,'0'0'7262,"-13"27"-6317,13-27-945,-51 118 736,48-112-685,1 0 0,0 0 0,1 0 0,-1 0 1,1 0-1,0 0 0,1 1 0,0-1 0,0 0 0,0 0 0,0 0 0,1 1 0,0-1 1,1 0-1,-1 0 0,1 0 0,0 0 0,1-1 0,-1 1 0,1-1 0,0 1 1,1-1-1,-1 0 0,1 0 0,0 0 0,0-1 0,6 6 0,-1-3-7,1 0 0,1 0-1,-1-1 1,1 0 0,0 0-1,0-2 1,1 1 0,-1-1-1,1-1 1,0 0 0,17 2-1,-8-3 62,0 0 0,0 0 0,0-2 0,-1-1 0,1-1 0,29-5 0,-43 5-22,-1 0-1,1 0 1,0-1-1,-1 0 1,0 0-1,1 0 1,-1-1-1,0 0 1,-1 0 0,1 0-1,-1-1 1,0 0-1,0 0 1,0 0-1,-1-1 1,0 1-1,0-1 1,0 0-1,-1 0 1,0-1 0,0 1-1,4-13 1,-3 3 177,0 0 1,-1-1-1,-1 0 1,0 0-1,-1-22 1,-1 31-194,0 1 0,-1-1 0,0 1 0,0-1 0,-1 1 0,0 0 0,0 0 0,-1-1 0,1 2 0,-2-1 1,1 0-1,-1 1 0,0-1 0,-6-6 0,3 6-44,-1 0 0,-1 0 1,0 1-1,0 0 0,0 0 0,0 1 0,-1 1 1,0-1-1,0 2 0,0-1 0,0 1 1,-14-2-1,-11 0-272,1 2 0,-49 1-1,74 2-101,-21 1-844,29 0 1018,0-1 1,0 0 0,-1 0 0,1 1-1,0-1 1,0 1 0,0-1 0,0 1-1,0-1 1,0 1 0,0 0 0,0 0 0,0-1-1,0 1 1,0 0 0,1 0 0,-1 0-1,0 0 1,0 0 0,0 2 0,-2 23-6230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8:1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3762,'0'0'1472,"177"0"-2576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8:1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26 5234,'0'0'9109,"-4"-5"-7714,-20-16 4321,27 26-4998,11 12-1088,88 73 771,-42-39-193,70 76-1,-92-82-127,-2 1 0,32 56 0,-52-75-34,-1 1 1,-2 1-1,0-1 0,-2 2 1,11 48-1,-18-52-21,-1-1-1,-1 1 1,-3 30 0,1-46-14,-1 0 0,-1 0 0,0 0 0,0-1-1,-1 1 1,0-1 0,0 1 0,-1-1 0,-6 10 0,2-6 48,-1 0 0,0 0 0,-1-1 0,0 0-1,-19 16 1,16-16 99,-1-1-1,-1 0 1,1-1-1,-2-1 1,1 0-1,-1-2 1,-1 1 0,0-2-1,1 0 1,-2-1-1,-17 3 1,17-7-585,30-8-2425,2 1 1483,15-6-2338,-6 3-2636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8:1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8 3762,'0'0'7179,"0"0"-7122,0 0 1,0-1-1,0 1 0,0 0 0,0 0 1,0-1-1,0 1 0,0 0 0,0 0 1,-1 0-1,1-1 0,0 1 0,0 0 1,0 0-1,0-1 0,0 1 0,0 0 1,0 0-1,-1 0 0,1 0 0,0-1 1,0 1-1,0 0 0,0 0 0,-1 0 1,1 0-1,0 0 0,0 0 0,0-1 1,-1 1-1,1 0 0,0 0 0,0 0 1,-1 0-1,1 0 0,0 0 0,-2 0-8,1-1-1,0 1 0,-1 0 1,1 0-1,0 0 1,-1 0-1,1 0 0,0 0 1,-1 0-1,1 0 0,0 0 1,-1 1-1,1-1 1,0 1-1,0-1 0,-1 1 1,1-1-1,0 1 0,0 0 1,0 0-1,0-1 1,0 1-1,0 0 0,0 0 1,-2 2-1,-21 31 468,6-3-305,2 1-1,1 0 0,2 1 0,1 0 0,1 1 0,2 0 0,2 1 1,1 0-1,1 0 0,2 0 0,2 1 0,5 56 0,-2-77-139,1 0 0,0 0 0,2 0 0,-1 0-1,2-1 1,0 1 0,1-2 0,11 19-1,-5-14 15,0 0 0,1-1-1,1-1 1,0 0-1,23 17 1,-2-6 86,2-2 0,0-1 0,1-3 1,2-1-1,51 18 0,-51-26-94,10 4 3194,-51-15-3281,0 0-1,0 0-24,-4-1-2992,1 0 1069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8324,'0'0'4565,"25"-3"-3317,3-1-925,52 1 0,-75 3-298,0 1 1,0 0 0,0 0 0,0 1-1,0 0 1,0 0 0,0 0-1,0 0 1,-1 1 0,1 0-1,-1 0 1,0 0 0,0 0 0,0 1-1,0-1 1,0 1 0,-1 0-1,0 0 1,0 0 0,0 1 0,4 6-1,-6-9-22,4 8 8,0 0 0,0 0 0,-1 0-1,0 1 1,-1-1 0,0 1 0,0 0 0,-1 0 0,-1 0-1,0 0 1,-1 0 0,0 0 0,0 1 0,-1-1 0,-3 13-1,3-21-8,0 0 0,-1 1 0,1-1 0,0-1 0,-1 1-1,0 0 1,0 0 0,0 0 0,0-1 0,0 1 0,0-1-1,-1 0 1,1 0 0,-4 3 0,-1-1 17,0 0 0,0 0 0,0-1 0,-1 1 1,-8 1-1,2-1 89,0 0 0,-28 2 0,66-5-99,0 2-1,0 0 0,0 2 0,25 7 1,-39-9-10,0 1 1,1 0-1,-2 1 0,1 0 1,0 0-1,-1 1 1,0 0-1,0 0 1,-1 1-1,0 1 1,14 14-1,-20-18-6,0-1 1,0 1-1,0 0 1,0-1-1,0 1 1,-1 0-1,0 0 1,0 0-1,0 0 1,0 0-1,0 5 1,-1-7 6,0 0 0,0 0 0,0 0 0,0 0 0,0 0-1,0 0 1,-1 0 0,1 0 0,-1 0 0,1-1 0,-1 1 0,0 0 0,0 0 0,0 0 0,0-1 0,0 1 0,0-1 0,0 1-1,-1-1 1,1 1 0,0-1 0,-1 0 0,1 1 0,-1-1 0,-2 1 0,-6 3 88,0-1 0,0-1 0,-1 0 1,0 0-1,1-1 0,-20 2 0,-71-3 150,63-1-469,37 0 101,0 0-1,0 0 0,-1 0 0,1 0 1,0 0-1,0 0 0,0 0 1,0-1-1,0 1 0,0 0 1,0-1-1,0 1 0,0-1 1,0 1-1,-1-1 0,1 0-238,1 0 1,-1 0-1,1 0 0,-1 0 1,1 0-1,0 0 0,-1 0 1,1 1-1,0-1 0,0 0 0,-1 0 1,1 0-1,0 0 0,0 0 1,1-2-1,-1-10-6642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1:5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5122,'0'0'10688,"5"-11"-10104,-3 6-548,-1 1-26,1 0 0,0 0 1,0 0-1,0 0 0,1 0 0,2-4 0,-4 7-10,1 0 0,-1 0 0,0-1 0,0 1 0,1 0-1,-1 1 1,1-1 0,-1 0 0,1 0 0,-1 0 0,1 1 0,-1-1 0,1 1-1,0-1 1,-1 1 0,1 0 0,0 0 0,-1 0 0,1 0 0,0 0 0,0 0 0,-1 0-1,1 0 1,1 1 0,3 0-4,-1 1 0,0 0-1,0 0 1,0 0 0,0 0-1,0 1 1,0 0 0,0 0-1,-1 0 1,0 1 0,1-1 0,-1 1-1,-1 0 1,1 0 0,0 0-1,-1 1 1,0-1 0,0 1-1,-1 0 1,1 0 0,2 6-1,-1 4 5,0-1-1,0 1 0,-1-1 0,-1 1 0,0 0 0,-1 24 0,-1-34 15,0 0-1,-1 0 1,1 0 0,-1-1-1,0 1 1,0 0 0,0-1-1,0 1 1,-1 0 0,0-1 0,0 1-1,0-1 1,-1 0 0,1 0-1,-1 0 1,0 0 0,0 0 0,-1-1-1,1 0 1,-1 1 0,1-1-1,-1 0 1,0 0 0,0-1 0,-1 0-1,1 1 1,0-1 0,-9 2-1,8-2 140,0 0 0,0 0 0,-1-1 0,1 0 0,-11 1 0,-4-1 2915,68-7-2317,-12 0-731,87 4 159,-79 3-1183,89-10-1,-128 8-918,1 0 1,0-1-1,0 0 0,-1 0 1,11-5-1,2-2-6006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0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7443,'0'0'7577,"-11"29"-7102,-30 95 53,39-116-474,0 0 0,1 0 0,-1 0 0,1 0 0,1 0-1,0 0 1,0 0 0,0 0 0,1 0 0,0 0 0,1 0-1,4 13 1,-4-15-41,1 0 0,1 1 1,-1-1-1,1-1 0,0 1 0,0 0 0,0-1 0,1 0 0,0 0 0,0 0 0,1-1 0,6 5 0,-2-3 61,0-1-1,0 0 0,1 0 0,-1-1 0,1 0 1,0-1-1,0-1 0,0 1 0,0-2 0,1 0 0,-1 0 1,0-1-1,1 0 0,-1-1 0,18-3 0,-22 2 35,-1 0 0,0 0-1,0 0 1,0-1 0,0 1 0,0-2-1,0 1 1,-1-1 0,1 0-1,-1 0 1,0 0 0,-1 0-1,1-1 1,-1 0 0,1 0 0,-1-1-1,-1 1 1,1-1 0,-1 1-1,0-1 1,-1 0 0,1 0-1,2-10 1,1-8 236,-2 0 0,0-1-1,-1 1 1,-2-48 0,-1 68-335,0-1 0,0 0 0,-1 1 0,1-1 0,-1 1 0,0-1 1,-1 1-1,1 0 0,-1-1 0,0 1 0,0 0 0,0 0 0,-1 0 1,1 0-1,-1 1 0,-4-5 0,2 3-5,0 0 0,-1 1 0,0 0 0,0 0 0,0 1 0,0-1 0,0 1 0,-1 1 0,-10-4 0,-9 0-1244,0 2 1,-1 0-1,1 2 0,-38 1 1,17 1-4513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8:4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1094 132 368,'0'0'8495,"2"-2"-7183,-2 1-1188,1 0-1,0 0 0,0-1 0,-1 1 0,1 0 1,-1 0-1,1 0 0,-1-1 0,1 1 1,-1 0-1,0-1 0,1 1 0,-1 0 1,0-1-1,0 1 0,0-1 0,0 1 1,-1 0-1,1-1 0,0 1 0,0 0 0,-1-1 1,0 0-1,0-1-39,-1 1-1,1 0 1,-1 0-1,1 0 1,-1 1 0,0-1-1,0 0 1,0 1 0,0-1-1,0 1 1,-5-3-1,-6-2-27,-1 0-1,0 2 0,-23-6 1,25 7 259,-42-11 6,0 3 0,-1 2 0,0 3 1,0 2-1,-59 3 0,100 3-300,0 0 0,1 0 1,-1 1-1,1 1 0,-15 5 1,-63 32 47,65-27-29,-33 15 141,2 3-1,-94 70 1,142-94-167,-1 1 1,2 0 0,-1 0 0,1 1 0,1 0 0,-1 0 0,2 1-1,-1 0 1,2 0 0,0 0 0,0 1 0,1 0 0,0 0 0,-3 16-1,1 14 0,1 0-1,2 79 0,3-111-11,0 11 5,1 0 0,2 0 1,0 0-1,1-1 0,0 1 0,2-1 1,1 0-1,0 0 0,2-1 1,19 34-1,-15-32 9,0-1 1,2 0-1,0-1 1,32 31 0,-35-40-9,-1-1 1,2 0 0,-1-1 0,1 0 0,0-1-1,1 0 1,-1-1 0,1-1 0,18 5 0,7-2 11,0-1 1,66 3 0,82-9 61,-91-3-82,-63 3 43,14-1-29,63-7 0,-95 5-5,1-1 0,0-1-1,-1 0 1,1-1 0,-1-1 0,-1-1-1,25-13 1,-23 9 32,-1 0 0,-1-1 0,0-1 0,-1 0 1,0 0-1,-1-2 0,18-27 0,-4 0 213,33-77 1,-49 96-125,-1 0 1,-1 0 0,-1-1 0,-1 0-1,-1 0 1,-1-1 0,-1 0 0,-1-32-1,-1 41-53,-1 0 0,-1 0 0,0 0 0,-1 0 0,-1 1 0,0-1-1,-2 1 1,1 0 0,-2 0 0,-8-18 0,4 17-11,0 0-1,-1 0 1,0 1 0,-1 1-1,-1 0 1,0 0 0,-1 1 0,0 1-1,-1 1 1,-1 0 0,0 1-1,0 0 1,-1 1 0,0 1-1,-21-6 1,6 1-441,-49-11 0,68 21-675,0 1 1,-1 1 0,1 0-1,0 0 1,0 1-1,-1 1 1,-14 2 0,-29 13-6950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0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10 2657,'0'0'11320,"0"-10"-9178,-1 15-2098,-1 0-1,1 0 0,-1 0 1,0-1-1,0 1 0,0-1 1,-1 0-1,0 0 0,1 1 1,-2-2-1,-3 6 0,-5 7 224,-225 362 2407,234-373-2657,1 0 0,-1 0 0,1 1 0,0-1 0,1 1 0,-1-1 0,0 7 0,3-16-3341,10-20 69,17-13-2359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07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2049,'0'0'9049,"0"-11"-7411,2-30-370,-1 33 4889,14 38-5876,23 34 0,9 15 259,-26-33-158,25 83 0,6 15-292,-49-137-406,1 2-289,-3-2-4920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0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1 592,'0'0'6833,"-4"0"-5598,-18 1 320,22-1-1244,-1 0 0,1 0 0,-1 0 0,0 1 0,1-1 0,-1 0 0,1 0 0,-1 0 0,0 0 0,1 0 0,-1 1 0,1-1 0,-1 0 0,1 1-1,-1-1 1,1 0 0,-1 1 0,1-1 0,-2 2 550,69 5 814,178-7 150,-129 0-9068,-95 0-411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08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67 2481,'0'0'11557,"-10"-11"-10823,-32-32-64,41 41-629,0 1 0,0 0 0,0 0 0,-1 0 0,1 0 0,0 0 1,-1 1-1,1-1 0,-1 0 0,1 1 0,-1-1 0,1 0 0,-1 1 0,1 0 1,-1-1-1,0 1 0,1 0 0,-1 0 0,0 0 0,1 0 0,-1 0 0,-2 1 1,-4 0 303,7-1-328,0 1-1,0 0 1,0-1-1,0 1 1,0 0 0,0-1-1,0 1 1,1 0-1,-1 0 1,0 0 0,0 0-1,1 0 1,-1 0-1,0 0 1,1 0-1,0 0 1,-1 0 0,1 0-1,-1 1 1,1-1-1,0 0 1,0 0 0,0 0-1,0 0 1,0 2-1,-2 3 23,-9 39 494,2 0 0,-5 72 0,8 93 1304,14 277 316,-8-480-2146,0 17 142,1 0 0,6 41-1,-6-63-121,0 1 0,1 0-1,-1-1 1,1 1 0,0 0-1,-1-1 1,1 0-1,0 1 1,0-1 0,1 0-1,-1 0 1,0 0 0,1-1-1,-1 1 1,1 0 0,-1-1-1,1 0 1,0 1 0,0-1-1,0 0 1,-1-1 0,6 2-1,9 2 22,-1-1 0,28 1 0,-40-4-23,116 5 549,-119-5-70,1-14-329,-2 10-711,0 0-1,1 0 1,-1 0 0,1 0-1,0 1 1,0-1-1,0 0 1,1 0 0,-1 1-1,1-1 1,0 0-1,3-3 1,8-10-5235,1 0-3580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1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0 441 2625,'0'0'8241,"5"2"-7104,10 2-711,-1-1-1,1 0 1,0-1 0,-1-1-1,1 0 1,19-3 0,-13 2-370,-14 0-26,0 0 1,0-1-1,1 0 1,-1-1-1,0 0 1,0 0-1,0 0 0,0-1 1,-1 0-1,1 0 1,-1-1-1,1 0 1,-1 0-1,0 0 0,-1-1 1,1 0-1,-1 0 1,0 0-1,0 0 1,4-8-1,-2 3 132,-1 0 1,0-1-1,0 0 1,-1 0-1,-1-1 0,0 1 1,0-1-1,-1 0 1,-1 0-1,0 0 0,1-16 1,-2 4 163,0-7 93,0 0 1,-5-33-1,3 60-398,0 0-1,0 0 0,0 0 0,-1 0 0,1 0 0,-1 1 1,0-1-1,0 0 0,0 1 0,-1 0 0,1-1 0,-1 1 1,0 0-1,0 0 0,0 1 0,0-1 0,-1 0 0,1 1 1,-1 0-1,1 0 0,-1 0 0,0 0 0,0 1 0,0-1 1,0 1-1,0 0 0,0 0 0,0 1 0,0-1 0,0 1 1,0 0-1,0 0 0,-5 1 0,5 0-27,1 0 0,0 1 0,0 0 0,0-1 0,0 1 0,1 0 0,-1 1 0,0-1 0,1 0 1,-1 1-1,1-1 0,0 1 0,0 0 0,0 0 0,0 0 0,-2 5 0,-3 6-7,1-1 0,-6 22 0,7-14 5,0 0-1,2 0 1,1 0 0,0 1-1,2-1 1,0 1 0,4 25-1,-2-37 0,0-1 0,1 1 0,0-1 0,0 1 0,1-1-1,0 0 1,0 0 0,1-1 0,1 0 0,-1 1 0,1-2-1,1 1 1,-1-1 0,13 11 0,-8-8-279,2-1 0,-1 1 0,1-2 0,1 0 0,-1-1 0,1 0 0,1-1 0,23 7 0,-12-7-2204,0-1 1,53 2-1,-16-6-5321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1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5539,'0'0'9780,"0"-5"-8558,0-16-347,0 16-277,0 9-398,10 177 1330,1 8-1171,-12-169-1337,1 5-2388,1-10-3077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13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11 127 4578,'0'0'8545,"1"-17"-7987,4-52-281,-5 67-275,0 1-1,1-1 1,-1 0 0,0 1-1,1-1 1,0 1-1,-1 0 1,1-1-1,0 1 1,0-1-1,-1 1 1,1 0-1,0 0 1,1-1 0,-1 1-1,0 0 1,0 0-1,0 0 1,1 0-1,-1 0 1,0 1-1,1-1 1,-1 0-1,1 1 1,-1-1-1,1 1 1,-1-1 0,1 1-1,-1-1 1,1 1-1,-1 0 1,4 0-1,2-1-4,13-2 20,0 1 1,1 1-1,-1 0 0,27 4 0,-41-2-17,0 0 1,0 1-1,0 0 0,-1 0 1,1 0-1,0 1 1,-1 0-1,0 0 1,0 1-1,0-1 0,0 1 1,0 0-1,-1 0 1,0 1-1,1-1 0,4 9 1,4 4-7,-2 1 0,0 0 1,13 29-1,-17-30 4,-1-1 1,7 28 0,-11-36 7,0 0 1,-1 0 0,0-1-1,-1 1 1,0 0 0,0 0-1,-1 0 1,-1 11 0,1-17 25,0 0 1,0 0-1,1 0 1,-1 0-1,0-1 1,0 1-1,-1 0 1,1 0-1,0-1 1,-1 1-1,1-1 1,-1 1-1,1-1 1,-1 0-1,-3 3 1,0-2 113,0 1 1,0-1-1,0 0 1,0 0-1,-10 2 0,-5-1 408,0 0 0,-27-1 0,43-2-487,-22 1 282,-2 0 325,-52-4-1,75 2-628,1 1 0,0-2 0,0 1 0,0 0 0,0-1 0,0 0 0,0 0 0,1 0 0,-1 0 0,1 0 0,-1-1 0,1 0 0,0 0 0,0 0 0,0 0 1,0 0-1,0 0 0,1-1 0,0 0 0,-1 1 0,-2-8 0,4 8-450,0 0 1,0 0 0,0-1 0,1 1 0,-1-1 0,1 1 0,0-1 0,0 1 0,0-1 0,1-4-1,3-9-5939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5202,'0'0'11013,"0"140"-9876,0-97-401,0-2-175,0-2-257,0-1-256,0-6-32,0-6 16,0-2-32,0-7-529,-3-3-1231,-7-6-1586,-1-8-2384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1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3089,'0'0'9824,"0"-5"-8362,0 27-793,10 229 3021,-8-230-3831,-1-12-18,-1 0 0,2 0-1,2 13 1,7-1-2676,-10-20 2326,1 0-1,-1 1 1,0-1-1,1 0 1,-1 0-1,1 0 1,-1 0-1,1-1 0,-1 1 1,1 0-1,2 0 1,18 3-7233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16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24 848,'0'0'7478,"-9"-1"-6811,-2-2-381,7 2-54,1 0 1,-1 0-1,0 1 0,0-1 1,0 1-1,0 0 1,0 0-1,-6 0 1197,10 0-1392,0 0-1,0-1 1,0 1 0,0-1 0,0 1-1,0 0 1,0-1 0,0 1 0,0 0 0,0-1-1,1 1 1,-1 0 0,0-1 0,0 1-1,0 0 1,1-1 0,-1 1 0,0 0-1,0 0 1,1-1 0,-1 1 0,0 0-1,1 0 1,-1-1 0,0 1 0,1 0-1,-1 0 1,1 0 0,17-3-76,1 0-1,0 2 1,-1 0 0,21 3-1,-1-2-908,66 0-5735,-55 0 1230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16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4866,'0'0'6803,"5"0"-6883,24 0-864,12 0-289,1 0-1152,-2 0-1232,-8 3 207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1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32 1393,'0'0'9588,"-16"-12"-9588,24 9-128,24 1-48,5 2-881,6 0-960,-3 0-1856</inkml:trace>
  <inkml:trace contextRef="#ctx0" brushRef="#br0" timeOffset="1">658 46 4306,'0'0'6035,"91"-46"-9429,-32 46-1040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1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3666,'0'0'6813,"14"-8"-6506,43-25-656,-51 30-73,1 1 1,-1-1-1,1 1 1,-1 1-1,1-1 1,0 1-1,0 0 1,-1 1-1,1-1 1,0 2-1,0-1 1,7 2-1,14-1-490,-9-1 1184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1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 3185,'0'0'8450,"-1"-3"-7485,-4 9-861,-1 13 155,0-1 0,1 1 0,1 0 0,-2 28 0,3-8 233,3 56 0,0-89-471,1 0 0,0 0 1,1-1-1,-1 1 0,1 0 1,0-1-1,1 1 0,-1-1 0,1 0 1,0 0-1,1 0 0,-1 0 1,1 0-1,0-1 0,0 0 0,0 1 1,0-1-1,1-1 0,0 1 1,0-1-1,0 0 0,0 0 0,10 4 1,3 0 22,-1-1 1,1 0-1,0-1 0,1-1 1,-1-1-1,27 1 1,-26-3-67,20 2-315,45-4 0,-74 1 278,-1-1-1,0 0 1,1-1-1,-1 0 1,0 0-1,0-1 1,0 0-1,0-1 1,-1 0-1,12-7 1,-16 8 46,0 0 1,0 0-1,-1-1 1,1 1-1,-1-1 1,0 0-1,0 0 0,-1 0 1,1 0-1,-1 0 1,0-1-1,0 1 1,0-1-1,-1 0 1,2-5-1,-1-5 61,0 0-1,-1 0 1,-1-24 0,-1 22 7,1 0-1,3-22 1,1 17 948,1-1 1,9-25-1,-13 91 923,1 0-1841,8 52 1,-7-82-90,0 1-1,0-1 1,1 0 0,1 0 0,0 0 0,1 0 0,0-1 0,8 12-1,-11-21-189,-1 0 0,1 0 0,0 0 0,0 0-1,0 0 1,1-1 0,-1 0 0,0 1 0,1-1-1,0 0 1,-1-1 0,1 1 0,0-1 0,0 1-1,5 0 1,4 0-1450,1 0 0,0-1-1,16-1 1,-18 0 145,44 0-5779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20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16 1377,'0'0'14777,"-5"-4"-14217,4 2-549,0 1-1,0 0 1,0 0-1,0 0 1,0 1-1,0-1 1,0 0-1,-1 0 1,1 1-1,0-1 1,-3 0-1,3 1-5,1 0 1,0 0-1,-1 0 0,1 0 1,-1 0-1,1 0 0,0 0 1,-1 0-1,1 0 0,0 0 1,-1 1-1,1-1 0,0 0 1,-1 0-1,1 0 0,0 1 1,-1-1-1,1 0 0,0 0 1,-1 1-1,1-1 0,0 0 1,0 1-1,0-1 0,-1 0 1,1 1-1,0-1 0,0 0 1,0 1-1,-2 6 105,0 0-1,1 0 1,0-1 0,0 14-1,1-7 66,-8 282 2229,8-294-2258,1-8-140,1 1 0,0 0 0,0 0 0,1 0 0,0 0 0,0 0 0,0 0-1,1 1 1,-1-1 0,1 1 0,1 0 0,-1 0 0,1 1 0,0-1 0,0 1-1,0 0 1,0 0 0,1 1 0,0 0 0,0 0 0,0 0 0,0 0 0,0 1 0,0 0-1,1 1 1,-1-1 0,0 1 0,14 0 0,-12 0-39,-2 1 20,0 0 0,-1-1 0,1 2 0,0-1 0,0 1 0,-1 0 0,1 0 0,0 0 1,-1 1-1,1 0 0,-1 0 0,0 0 0,1 1 0,7 5 0,-6-3-2,-1 0 0,0 1 0,0-1 0,0 1 0,-1 0 0,0 1-1,0-1 1,-1 1 0,0 0 0,0 1 0,0-1 0,-1 0 0,0 1 0,-1 0-1,0 0 1,0 0 0,0 0 0,-1 0 0,0 0 0,-1 9 0,1-11 2,-1-1 0,-1 1 0,1-1 0,-1 1 0,0-1 0,0 1 0,0-1 0,-3 8 0,2-10 13,0-1 0,0 1-1,1-1 1,-2 0 0,1 1-1,0-1 1,0 0-1,-1 0 1,1 0 0,-1-1-1,1 1 1,-1-1 0,0 1-1,0-1 1,0 0-1,-6 2 1,-5 0 25,0-1 0,0 0 0,0 0 1,-1-2-1,-22-1 0,27 1 8,2-1-17,1 0 0,-1 0 0,1 0 0,0-1 0,0 0 0,0-1-1,0 0 1,0 0 0,-11-7 0,13 7-9,0-1 0,0 1-1,1-1 1,0 0 0,-1 0 0,1 0-1,0 0 1,1-1 0,-1 0 0,1 0-1,0 0 1,0 0 0,-2-7 0,4 10-56,1 0-1,-1 0 1,0 0 0,1 0 0,0 0 0,-1 0 0,1-1 0,0 1 0,0 0 0,0 0 0,0 0 0,1-1 0,0-2 0,-1 4-91,1 0 0,0 0 1,-1 0-1,1 0 0,0 0 1,-1 0-1,1 0 0,0 0 0,0 0 1,0 1-1,0-1 0,0 0 1,0 1-1,0-1 0,0 0 0,0 1 1,0 0-1,0-1 0,0 1 1,0-1-1,0 1 0,1 0 0,-1 0 1,0 0-1,2 0 0,30-1-4187,4 1-1638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20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6915,'0'0'10685,"0"-5"-9738,0-12-402,-1 25-83,2 38 289,7 219 725,-8-264-1635,0-1 0,0 0 0,0 1 0,0-1 0,0 0 0,0 1 0,0-1 0,0 0 0,0 1 0,0-1 0,0 0 0,0 1 0,0-1 0,1 0 0,-1 1 0,0-1 0,0 0 0,0 0 0,1 1 0,-1-1 0,0 0 0,0 0 0,0 1 0,1-1 0,-1 0 0,0 0 0,1 0 0,-1 1 0,0-1 0,1 0 0,-1 0 0,0 0 0,0 0 0,1 0 0,-1 0 0,0 0 0,1 0 0,-1 0 0,0 0 0,1 0 0,-1 0 0,0 0 0,1 0 0,-1 0 0,0 0 0,1 0 0,-1 0 0,1-1 0,1 1-556,17 0-7262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2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46 6243,'0'0'12406,"3"-46"-11718,2 63-416,0 24 272,-2 17 305,-3 17-353,0 14 208,0 9-544,-29 3 128,-14-4-288,-8-4-848,-10-8-1905,-9-13-3842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2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1 463 5106,'0'0'4973,"25"-12"-4226,81-38-202,-90 43-436,-2-1 0,1 0 0,-1-1 0,0 0 1,-1-1-1,22-21 0,-29 24-30,-2 1 1,1-1-1,-1 0 1,0 0-1,0 0 0,-1-1 1,0 1-1,0-1 0,-1 0 1,0 1-1,-1-1 0,1 0 1,-1-10-1,1 3 247,0-8 104,0 0 0,-1 1 0,-2-1 0,-3-31 0,3 51-369,0 1 0,1-1-1,-1 1 1,0-1 0,0 1 0,0 0 0,-1 0 0,1-1 0,-1 1-1,1 0 1,-1 0 0,0 0 0,1 1 0,-1-1 0,0 0 0,0 1 0,0-1-1,0 1 1,-1 0 0,-2-2 0,4 3-56,-1-1 1,1 1-1,-1-1 1,1 1-1,-1 0 1,0 0-1,1 0 1,-1 0-1,1 0 1,-1 0-1,0 0 1,1 1-1,-1-1 1,1 0-1,-1 1 1,1-1-1,-1 1 1,1 0-1,-1-1 1,1 1-1,0 0 1,-1 0-1,1 0 1,0 0-1,0 0 1,-1 0-1,1 1 1,0-1-1,0 0 1,1 0-1,-1 1 1,0-1-1,0 2 1,-4 5-23,2 0 1,-1 0 0,1 1 0,1-1 0,-1 1 0,1 0 0,-1 13-1,1 64 23,2-62-21,-1-16 13,1-1 0,1 0 0,-1 0 0,1 0 0,0 0 0,1 0 0,0 0 0,0 0 0,0 0-1,1-1 1,0 1 0,0-1 0,1 1 0,0-1 0,0 0 0,0-1 0,1 1 0,-1-1 0,1 0 0,9 7 0,0-1-27,0-2-1,1 0 0,0-1 1,0 0-1,1-1 1,0-1-1,0 0 0,1-1 1,-1-1-1,22 2 1,-2-1-922,35-1 1,33-5-4302,-46-3-513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0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4594,'0'0'8092,"9"-8"-6870,-3 1-969,-3 3-187,-1 2 1,1-1-1,0 0 1,0 1-1,0-1 1,0 1-1,0 0 0,0 0 1,1 0-1,-1 0 1,1 0-1,-1 1 0,1 0 1,0 0-1,-1 0 1,1 0-1,0 0 1,6 0-1,10 1 98,1 1 0,25 4 0,-38-4-147,1 1 0,-1 1 0,-1 0 0,1 0 0,0 0 0,-1 1 0,1 0 1,9 7-1,0 2-12,0 0 0,-1 2 1,-1 0-1,0 0 0,-1 2 1,0-1-1,17 32 0,-22-33-6,-2 0-1,0 1 0,-1-1 1,0 2-1,-1-1 0,-1 1 1,-1-1-1,0 1 0,-1 0 0,0 19 1,-2-31-3,-1-1 0,1 1 0,-1-1 0,0 1 0,0-1-1,0 0 1,0 1 0,-1-1 0,0 0 0,0 0 0,0 0 0,0 0 0,-5 6 0,2-5 49,0 1 1,-1-1-1,1 0 0,-1 0 0,0-1 1,0 0-1,-11 6 0,-2-1 220,0-2-1,-1 0 0,0-1 1,0 0-1,-22 1 0,7-2-76,-66-2-1,101-3-188,0 0-50,-1 0-1,1 0 1,-1 0 0,1 0 0,-1 0 0,1 0 0,0 0 0,-1 0-1,1 0 1,-1 0 0,1-1 0,-1 1 0,1 0 0,-1 0-1,1-1 1,0 1 0,-1 0 0,1 0 0,0-1 0,-1 1 0,1 0-1,0-1 1,-1 1 0,1 0 0,0-1 0,-1 1 0,1-1 0,0 1-1,0-1 1,-1 0 0,1-16-2862,0 8 593,0-7-4081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23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7139,'0'0'8228,"-3"6"-7865,0 0-235,1 1 0,-1 0 0,1 1 0,1-1 0,-1 0 0,1 1 0,0-1 0,1 1 0,0-1 0,1 14 0,3 9 409,11 43 0,2 10-282,-16-73-275,-2-7-27,2 0 0,-1 1-1,0-1 1,0 0 0,1 0 0,0 0 0,0 0 0,0 0 0,0 0-1,1 3 1,0-6-214,-1 0 274,-1-3 182,0-7-147,0 1 0,1-1-1,1 1 1,0 0 0,0 0 0,1 0 0,0 0 0,0 0 0,1 0 0,5-9-1,-6 13-51,0 0 0,1 1 0,-1-1 0,1 1 1,0-1-1,0 1 0,0 1 0,1-1 0,-1 1 0,1-1 0,0 1 0,0 0 0,0 1 0,0-1 0,1 1 0,-1 0 0,1 1 0,8-2 0,-1 1-12,-1 0 1,1 1 0,0 1-1,-1 0 1,1 1-1,-1 1 1,22 4 0,-27-4 0,1 1 1,0 0 0,-1 0-1,0 1 1,0 0 0,0 0-1,0 1 1,0 0 0,-1 0-1,0 0 1,0 1 0,9 11-1,-10-10-3,-1 0 0,0 0 0,0 0 0,-1 0 0,1 0 0,-2 1 1,1-1-1,-1 1 0,0 0 0,-1 0 0,0 0 0,0 0 0,0 0 0,-2 9 0,1-14 14,0-1 0,0 0 0,-1 0 0,1 0 0,-1 0 0,1 0 0,-1 1 0,0-1 0,0 0 0,0 0 0,0-1 0,0 1 0,0 0 0,0 0 0,-1 0 0,1-1 0,-3 3 0,0-1 9,0 0 0,0 0 0,0 0 0,-1 0-1,1-1 1,-1 0 0,-5 2 0,-6 1 31,1-1 0,0-1 1,-32 3-1,8-4 187,-51-4-1,87 2-191,0 0-1,0 0 0,0-1 1,0 1-1,1-1 0,-1 0 1,0 0-1,0 0 0,1 0 1,-1 0-1,0-1 0,1 1 1,0-1-1,-1 1 0,1-1 1,0 0-1,0 0 0,0 0 1,-3-3-1,3 1-103,0 0 0,0 0-1,0 0 1,1-1 0,0 1 0,-1 0-1,1-1 1,1 1 0,-1 0 0,1-1-1,0-7 1,0 11-106,0 0 0,0 0-1,0 1 1,1-1 0,-1 0-1,0 0 1,0 1-1,1-1 1,-1 0 0,1 1-1,-1-1 1,1 0 0,-1 1-1,1-1 1,-1 1 0,1-1-1,-1 1 1,1-1 0,0 1-1,-1-1 1,1 1 0,0 0-1,-1-1 1,1 1 0,0 0-1,0 0 1,-1-1 0,1 1-1,0 0 1,0 0-1,0 0 1,0 0 0,2-1-711,21-4-6268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9332,'0'0'4976,"25"10"-4619,10 4-297,35 19 0,-68-32-51,1 1 0,0 0 0,0 0 0,-1 0 0,1 0 0,-1 0 0,0 0 0,1 1 0,-1-1 0,0 1 0,0-1 0,-1 1 0,1 0 0,0 0 0,-1 0 0,0 0 0,0 0-1,0 0 1,0 0 0,0 0 0,-1 0 0,1 1 0,-1-1 0,0 0 0,0 0 0,0 7 0,0 1 19,0 2 55,0 0 0,0 0 1,-1-1-1,-4 22 0,3-28-14,0-1 1,0 1-1,-1 0 1,0-1-1,0 1 0,0-1 1,0 0-1,-1 0 0,0-1 1,0 1-1,-9 7 0,5-4 276,-1 0 0,0-1 0,-1 0-1,1 0 1,-1-1 0,-1 0-1,1-1 1,-1 0 0,-18 5-1,53-11 3221,9 1-3848,138-27-268,-43 5-6742,-89 17 717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2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0 448,'0'0'8724,"-26"0"-3617,31 0-5107,32 0-48,28 0-129,18 0-2336,5 0-1360,-3 0-1746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25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3121,'0'0'3346,"139"-46"-4210,-80 41-977,5 1-160,-2 1 240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25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0 720,'0'0'8111,"2"0"-7586,217 0-592,-123 0-2910,-76 0-310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25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1569,'0'0'10404,"5"0"-8339,-7 3-1008,18-3-2482,2 0-2529,-4 0-3617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26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6275,'0'0'8876,"-5"8"-8492,0-1-254,1-1-1,0 1 0,0 1 1,1-1-1,0 0 0,0 1 1,1 0-1,0-1 1,-2 15-1,4-17-62,-2 13 250,1 0-1,3 32 1,-2-46-289,1 0 0,0 1 0,0-1 0,0 0 0,0 1 0,1-1-1,-1 0 1,1 0 0,0 0 0,0 0 0,1-1 0,-1 1 0,1-1 0,0 1 0,0-1-1,5 5 1,0-3 0,0 1-1,1-2 1,0 1-1,0-1 1,0 0-1,0-1 1,1 0 0,-1 0-1,17 1 1,6 0-145,51-2 0,-61-2-93,-17 0 115,1 0 1,0-1-1,-1 1 0,1-1 0,-1 0 0,0 0 0,1-1 1,-1 0-1,0 0 0,0 0 0,0 0 0,7-5 0,-8 4 65,-1 0 0,0 0 0,1-1-1,-1 1 1,0-1 0,-1 0 0,1 1 0,-1-1-1,1-1 1,-1 1 0,0 0 0,-1 0 0,1-1-1,1-8 1,1-9 664,-1 0 0,-2 0 0,0-28-1,-1 36 1133,0 22-1539,-1 10-191,2 0 1,0 0-1,1-1 1,1 1-1,6 21 1,-7-33-254,0 0 0,1-1 1,-1 1-1,1 0 0,0-1 0,0 0 0,1 0 1,0 0-1,0 0 0,0 0 0,0-1 0,1 0 1,0 0-1,-1 0 0,2 0 0,-1-1 0,0 0 1,1 0-1,7 3 0,22 3-3507,4-5-1537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26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31 7347,'0'0'10776,"-6"-7"-10162,2 2-580,3 2-23,0 2 0,-1-1-1,1 0 1,-1 0 0,1 0-1,-1 1 1,0-1 0,-3-2-1,5 4-8,0 0 0,-1 0 0,1 0 0,0 0 0,0 0 0,-1 0 0,1 0 0,0 0 0,0 0 0,0 0 0,-1 0 0,1 0 0,0 0 0,0 0 0,-1 0 0,1 1 0,0-1 0,0 0 0,0 0 0,-1 0 0,1 0 0,0 0 0,0 0 0,0 1 0,-1-1 0,1 0 0,0 0 0,0 0 0,0 0 0,0 1 0,0-1 0,0 0 0,-1 0 0,1 0 0,0 1 0,-4 19 124,-4 279 1621,26-307-1557,5-5-185,-5 2-1,0 2 0,26-11 0,-38 17-27,2 1 1,-1 1-1,0-1 1,0 1 0,0 0-1,1 0 1,-1 1-1,0 0 1,0 1 0,13 1-1,-17 0 8,1-1 0,0 1-1,-1-1 1,1 1 0,-1 0 0,1 1 0,-1-1-1,0 0 1,0 1 0,0 0 0,0 0-1,-1 0 1,1 0 0,-1 0 0,0 0-1,0 1 1,0-1 0,0 1 0,0 0 0,-1-1-1,2 7 1,1 2-57,-1 0 1,0 0-1,-1 0 0,0 0 0,0 21 0,-2-29 56,0 0-1,0 1 1,0-1-1,0 1 1,-1-1-1,0 0 1,0 1-1,0-1 1,0 0-1,-4 7 0,3-9 25,0 1 0,0-1 0,-1 0-1,1 0 1,-1 0 0,1 0-1,-1 0 1,1 0 0,-1-1 0,0 0-1,0 1 1,0-1 0,0 0-1,0 0 1,-5 1 0,-8 1 70,1 0 1,-1-1-1,0-1 1,0 0-1,-1-1 1,-19-3-1,33 2-75,0 0 0,0 0-1,0 0 1,0 0-1,0 0 1,0-1 0,0 1-1,1-1 1,-1 0-1,0 0 1,1 0 0,-1 0-1,1 0 1,0-1 0,0 1-1,0-1 1,0 1-1,-2-5 1,1 2-410,1 1 1,0 0-1,0-1 1,1 0-1,-1 1 1,1-1-1,0 0 1,0 1-1,0-1 1,1 0-1,0-8 1,0 12 177,0 0 0,0 1 0,0-1 0,0 0 0,0 0 0,1 1 0,-1-1 0,0 0 0,0 0 0,1 1 1,-1-1-1,0 0 0,1 1 0,-1-1 0,1 0 0,-1 1 0,1-1 0,-1 1 0,2-2 0,25-10-7451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26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2673,'0'0'13801,"7"0"-13643,-4 0-149,0 1 0,1-1 0,-1 1 0,0 0 1,1 0-1,-1 0 0,0 0 0,0 0 0,0 1 1,0-1-1,0 1 0,0 0 0,0 0 0,-1 0 0,1 0 1,-1 1-1,1-1 0,-1 0 0,0 1 0,0 0 1,0 0-1,0-1 0,-1 1 0,1 0 0,-1 0 1,2 6-1,-1-1-6,1 0-1,-2 1 1,1 0 0,-1-1 0,0 11 0,-1-14 6,0-1 1,0 1-1,-1-1 1,1 1-1,-1-1 1,0 1-1,0-1 1,-1 0-1,1 1 0,-1-1 1,-3 7-1,-4-2 293,-1-1 0,1 1 0,-1-2 0,-1 1 0,1-1 0,-1-1 0,-1 0 0,1-1 0,-20 7 1,14-9 2506,68-3-2576,62-8 0,-94 5-679,1-1 1,23-8-1,-31 8-562,-1 0 1,1-2-1,-1 1 0,17-12 0,-7-2-3602,-1-2-2572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2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61 4178,'0'0'12966,"-3"-10"-11920,-8-32-537,10 33-375,5 9-46,20 7 90,0 2 0,0 0 0,-1 2 0,0 0 0,0 1 0,-2 2 0,34 26 0,-45-30-156,0 0-1,-1 1 1,0 0-1,-1 1 1,0 0-1,-1 0 1,0 1-1,-1 0 1,-1 0-1,0 0 1,5 21-1,1 14 329,8 93 0,22 502 2643,-41-639-2946,0 0 0,0 0 0,0 0-1,-1 0 1,1 0 0,-1 0 0,-2 6-1,2-9-41,0 0 0,1 0-1,-1 1 1,0-1 0,0 0-1,0 0 1,0 0 0,0 0-1,0 0 1,0 0 0,0 0-1,0-1 1,-1 1 0,1 0 0,0-1-1,0 1 1,-1-1 0,1 1-1,0-1 1,-1 1 0,1-1-1,-1 0 1,1 0 0,-3 0-1,-44 1-1801,40-2 209,-1 0 0,1-1-1,-14-3 1,-18-13-9366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0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2897,'0'0'3618,"0"20"-6243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33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5651,'0'0'7614,"-2"16"-6616,-10 134 1296,12-22-1043,0-126-1396,0 0-1,1 0 0,-1 0 1,0 0-1,1 0 1,-1 0-1,1 0 1,-1 0-1,1 0 0,0 0 1,0 0-1,0 0 1,0 0-1,0-1 0,1 1 1,-1 0-1,0-1 1,2 2-1,-1-1-380,0-1 0,-1 0 1,1 0-1,0 0 0,0 0 0,0-1 0,-1 1 1,1 0-1,0-1 0,0 1 0,0-1 0,3 1 0,9-1-5423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33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38 182 7043,'0'0'2281,"-2"-22"272,-4-72-509,6 92-2001,0 0-1,0 0 1,0 0-1,0 0 1,0 0-1,1 0 1,-1 0-1,1 0 1,-1 0-1,1 0 1,0 1-1,0-1 1,-1 0-1,1 0 1,1 0-1,-1 1 1,0-1-1,0 1 1,1-1-1,-1 1 1,0-1-1,1 1 1,0 0 0,-1-1-1,1 1 1,0 0-1,-1 0 1,1 0-1,0 1 1,0-1-1,0 0 1,0 1-1,0-1 1,0 1-1,2-1 1,5-1 61,2-1-40,-1 0 0,1 1-1,0 0 1,0 1 0,0 0-1,0 1 1,0 0-1,13 2 1,-19-1-61,0 0 1,-1 0-1,1 0 0,0 1 0,0 0 1,-1 0-1,1 0 0,-1 0 0,1 1 1,-1-1-1,0 1 0,0 0 0,0 1 1,-1-1-1,1 1 0,-1-1 0,0 1 1,0 0-1,4 8 0,-2-1-20,-1 1 0,0-1 0,-1 1 0,0 0 0,-1 0 0,0 1 0,-1-1-1,0 0 1,-2 23 0,0-31 12,1 1 1,-1-1-1,0 1 0,0-1 0,0 1 0,0-1 0,-1 0 0,0 1 1,1-1-1,-2 0 0,1 0 0,0 0 0,-1-1 0,-3 5 0,0-2 0,0-1-1,0 1 1,0-1-1,0-1 1,-1 1-1,0-1 1,-12 5-1,3-2 86,0-2-1,0 0 0,0 0 1,-1-2-1,0 0 0,0-1 1,-21 0 1568,42-3-1216,46-1-345,71 4-1,-108-1-90,0 1 0,-1 0-1,1 1 1,-1 0 0,0 1 0,0 0-1,0 1 1,-1 1 0,1 0-1,10 7 1,-16-9-12,0 1 0,0-1 0,0 1-1,-1 0 1,0 1 0,0-1 0,0 1 0,-1 0-1,0 0 1,0 0 0,0 1 0,-1-1 0,0 1-1,0 0 1,-1 0 0,0 0 0,0 0 0,1 12-1,-2-12 3,-1 0-1,0 0 1,0 1-1,0-1 1,-3 10-1,2-14 14,0 1 0,0-1-1,0 0 1,-1 0 0,1 0 0,-1 0 0,0 0 0,0-1-1,0 1 1,0 0 0,-1-1 0,1 1 0,-4 1-1,-5 5 30,-2 0-1,1-1 0,-1 0 1,-1-1-1,1 0 0,-1-1 0,0-1 1,-17 4-1,9-4 133,-1-1-1,1-1 1,-1-1-1,-39-1 1,55-2-120,1 0 0,-1-1 0,0 0 1,0 0-1,0 0 0,1-1 1,0 1-1,-1-2 0,1 1 0,0-1 1,0 0-1,-7-7 0,9 8-121,0-1-1,0 1 1,0-1-1,1 0 1,-1 0-1,1 0 0,0-1 1,0 1-1,1-1 1,-1 1-1,1-1 1,0 0-1,0 0 0,1 0 1,0 0-1,0 0 1,-1-7-1,2 11-88,0 0-1,0 0 0,0 0 1,0 1-1,0-1 1,0 0-1,0 0 1,0 0-1,1 0 1,-1 0-1,0 0 1,1 1-1,-1-1 1,0 0-1,1 0 1,-1 0-1,1 1 1,-1-1-1,1 0 1,0 1-1,-1-1 0,1 0 1,0 1-1,-1-1 1,1 1-1,0-1 1,0 1-1,-1-1 1,1 1-1,0 0 1,0-1-1,0 1 1,0 0-1,-1 0 1,1 0-1,2-1 1,30-4-5873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3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88 180 7732,'0'0'6979,"-7"20"-6419,1-6-413,-4 14 221,0 1 0,-10 53 0,13-32 667,-2 94 1,7-133-348,-1-16 773,-3-18-270,2-13-987,2 1 0,1-1-1,4-43 1,0 58-195,0 1 1,1 1-1,1-1 0,1 0 0,0 1 0,2 0 0,10-19 0,-10 23-7,1 1-1,0-1 1,1 2-1,1-1 0,0 2 1,25-23-1,-29 29-23,0 1 0,1 0 0,0 0 0,0 0 0,1 1 0,-1 0 0,1 1 0,0 0 0,0 0 0,0 1 0,0 0-1,1 1 1,17-1 0,-24 2 6,1 1-1,0 0 0,-1 0 0,1 0 1,0 0-1,-1 0 0,1 1 1,-1-1-1,0 1 0,0 0 0,1 0 1,-1 0-1,0 1 0,-1-1 1,1 1-1,0-1 0,-1 1 0,1 0 1,2 5-1,5 7-2,-1 1 0,13 28 1,-20-39 16,11 26 14,-2-1-1,-1 2 1,8 39-1,7 98 40,-18-112-14,-1-30 27,-1-14-2264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3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6627,'0'0'9268,"147"0"-7955,-83 0-225,3 0-767,-6-8-225,3-1-96,-5-1-769,-3 1-1712,-2 1-3666,-14 6-1696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3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21 8420,'0'0'10154,"-1"-6"-9629,-2-7-383,1 12 32,1 24 258,3 49 699,8 19-40,1 35-411,-43-125-21380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39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22 1745,'0'0'6579,"-1"-3"-6495,1 2 218,0 1 0,0-1 0,0 0 0,0 1 0,0-1 0,-1 0 0,1 1 0,0-1 0,-1 0 0,1 1 0,-1-1 0,1 0 0,0 1 0,-1-1 0,1 1 1,-1-1-1,0 1 0,1-1 0,-1 1 0,0-1 0,-9-1-257,0 0-1,0 1 1,0 1 0,1-1 0,-1 1-1,0 1 1,0 0 0,0 0 0,1 1 0,-1 1-1,0-1 1,1 1 0,-10 5 0,6-1-8,0 1 0,0 1 0,0-1 0,1 2 0,0 0 0,-14 16 0,20-19-20,0 0-1,1 0 0,0 1 1,1-1-1,-1 1 0,2 0 1,-1 1-1,1-1 1,0 1-1,1-1 0,0 1 1,-2 12-1,3-11-1,0-1-1,1 1 1,0 0 0,1 0-1,0-1 1,3 15 0,-3-20-7,1 1 0,-1-1 0,1 1 0,0-1 0,1 0 0,-1 0 0,1 0 0,0-1 0,0 1 1,0 0-1,0-1 0,0 0 0,1 0 0,0 0 0,5 4 0,7 1 37,0 0 0,0 0 0,1-2 0,0 0 0,0-1 0,0-1 1,1 0-1,19 1 0,147 2 187,-153-7-216,14 0 2155,-45-1-2132,0 0 1,0-1-1,0 1 0,1 0 0,-1 0 0,0 0 0,1 0 0,-1 0 0,1 0 0,-1 0 1,1 0-1,0 0 0,-1 1 0,1-1 0,0 0 0,-1 0 0,1 0 0,0 1 0,0-1 1,0 0-1,0 1 0,0-1 0,0 1 0,0-1 0,0 1 0,0-1 0,0 1 0,0 0 1,0 0-1,0-1 0,1 1 0,39-3-5128,-35 3 3705,20 0-4186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0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7796,'0'0'8507,"0"4"-8157,13 333 3108,-8-253-3741,-5-118-7262,0 16-1248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2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 5010,'0'0'7276,"-4"0"-6345,-16 0-136,117 2 1641,-56-2-2151,255-7 1036,-292 6-1184,-14 1-1419,7 0 615,0 1-1,0-1 0,0 1 1,0-1-1,0 1 0,0 0 1,-5 2-1,-11 13-5618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35 8084,'0'0'3777,"-24"-7"-3328,-9-3-205,-38-6 0,68 16-220,0-1 1,0 1-1,-1 0 1,1 0-1,0 0 1,0 0-1,0 0 0,0 1 1,0 0-1,-1-1 1,1 1-1,0 0 1,0 0-1,1 1 1,-1-1-1,0 1 0,0-1 1,1 1-1,-1 0 1,1 0-1,-1 0 1,1 0-1,0 1 1,0-1-1,-3 4 0,2-1 30,1 0 0,0 0-1,0 1 1,0-1-1,0 0 1,1 1-1,0-1 1,0 1-1,0 0 1,1 9-1,0-13-21,0 0 0,1 0 0,-1 0 1,1 0-1,0 0 0,-1 0 0,1 0 0,0 0 0,0 0 0,1 0 0,-1-1 0,0 1 0,1 0 0,-1-1 0,1 1 0,-1-1 0,1 0 0,0 1 0,-1-1 0,1 0 0,0 0 0,0 0 0,0 0 0,0 0 0,3 0 0,9 4 173,0 0 1,25 3-1,-24-4-64,29 4 77,-20-4-135,1 1 0,-1 2 0,0 0 1,37 17-1,-55-22-83,-1 1 0,0 0 0,0 0 0,0 1 0,0-1 0,-1 1-1,1 0 1,-1 1 0,0-1 0,-1 1 0,1-1 0,-1 1 0,1 0 0,-2 1 0,1-1 0,0 0 0,-1 1 0,0-1 0,0 1 0,-1 0 0,0 0 0,0 0 0,0-1 0,0 12 0,-1-11 4,0 1 54,0 1-1,-1-1 1,1 0 0,-3 8-1,2-12-10,0-1-1,0 1 1,0-1 0,0 0-1,0 1 1,0-1-1,-1 0 1,0 0-1,1 0 1,-1 0 0,0 0-1,0 0 1,0-1-1,0 1 1,-2 1 0,-6 2 116,0 1 1,0-1 0,-1-1-1,1 0 1,-1-1 0,0 0-1,0 0 1,-1-1 0,-18 1-1,-6-2 3,-59-5 0,92 4-242,1 0 0,-1 0 0,1 0 0,-1-1 0,0 1 0,1-1 0,-1 1 0,1-1 0,-1 0 0,1 0 0,0 0 0,-1 0 0,1 0 0,0-1 0,0 1 0,-1-1 0,-2-3 0,5 2-2275,7 1-1085,23 2-3330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3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7908,'0'0'10316,"0"-11"-9414,0-25-372,0 28-194,0 31-113,0 17 13,2 0 0,1-1 1,2 1-1,14 50 0,-9-38-1405,-9-31-5908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0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29 2721,'68'26'1630,"-67"-25"-1544,-1-1 0,1 0-1,0 0 1,-1 0 0,1 0-1,-1 0 1,1 0 0,0 0-1,-1 0 1,1 0 0,0 0 0,-1 0-1,1 0 1,-1 0 0,1 0-1,0-1 1,-1 1 0,1 0-1,-1 0 1,1-1 0,-1 1-1,1 0 1,-1-1 0,1 1-1,-1-1 1,1 1 0,-1 0 0,1-1-1,-1 1 1,0-1 0,1 1-1,-1-1 1,0 0 0,1 1-1,-1-1 1,0 1 0,0-1-1,0 1 1,0-1 0,1 0-1,-1 1 1,0-1 0,0 0-1,0 1 1,0-2 0,-4-23 2594,3 24-2595,1 0 0,-1 0 0,0 0 0,0 0 0,0 0 0,0 0 0,0 1-1,0-1 1,0 0 0,0 0 0,-1 1 0,1-1 0,0 1 0,0-1 0,0 1 0,-1-1 0,1 1 0,0 0 0,-3-1 0,-29 0 522,24 1-400,1 0-110,0 1-1,0-1 0,0 1 1,0 0-1,0 1 0,1 0 1,-1 0-1,0 1 0,-11 5 1,14-5-73,0 1 1,0-1 0,1 1 0,-1 0-1,1 0 1,-1 0 0,1 1 0,1-1-1,-1 1 1,1 0 0,-1 1 0,1-1-1,-3 9 1,3-6-20,1 0-1,0 1 1,0 0 0,0 0 0,1-1-1,1 1 1,0 16 0,0-18 0,0-5-4,0 0 0,1 0 0,-1 0 0,1 0 0,-1 0 0,1 0 0,0 0 0,-1 0 0,1 0 0,0 0 0,0 0 0,0 0 0,1-1 0,-1 1 0,0-1 0,1 1 0,-1-1 0,1 1 0,-1-1 0,1 0 0,0 0 0,0 1 0,-1-1 0,1 0 0,0-1 0,0 1 0,0 0 0,0-1 0,0 1 0,4 0 1,6 1 15,1 0 1,0-1 0,23 0 0,-28-1-4,-3 0-4,0-1 0,0 1 0,1-1 0,-1 0-1,0-1 1,0 1 0,0-1 0,0 0 0,-1 0 0,8-4 0,-9 4 100,0 0 0,-1 0 1,1 0-1,0 0 0,-1-1 1,0 1-1,1-1 0,-1 1 1,0-1-1,0 0 0,-1 0 0,1 0 1,0 0-1,-1 0 0,0 0 1,0 0-1,1-4 0,-3 16 116,0 0 0,1 1 0,0-1-1,0 0 1,1 0 0,1 1-1,-1-1 1,4 10 0,-3-13-548,0 0 0,1 0 0,0 0 0,0 0 1,7 10-1,-8-12-249,1-1 1,-1 0 0,1-1-1,0 1 1,0 0 0,0-1-1,1 0 1,-1 1 0,0-1-1,7 2 1,10 1-6017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4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9652,'0'0'8804,"0"-12"-8788,2 12-1360,22 12-1233,6 14-1697,-6 1-2353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4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10005,'0'0'8289,"14"-1"-7598,-6 0-618,5 0 86,1 0 0,-1 1-1,1 1 1,-1 0 0,0 0 0,26 7-1,-34-6-121,-2-1-1,1 0 0,-2 0 0,1 0 0,0 0 0,0 1 0,0-1 0,0 1 0,-1-1 0,1 1 0,-1 0 0,1 0 0,1 3-1,-3-1-13,0 0-1,-1 0 0,1 0 0,-1 0 0,0 0 0,0 0 1,-2 7-1,1 2-6,0-3 56,-1 0 0,-1 0-1,0 0 1,0 0 0,-1 0 0,0-1 0,-1 1 0,0-1 0,0 0 0,-8 9 0,-10 20 72,-16 26 100,-16 29 173,55-93-378,0 1 1,0-1 0,0 0 0,0 0 0,0 1 0,0-1 0,0 0 0,0 1 0,0-1 0,0 0-1,0 0 1,0 1 0,0-1 0,0 0 0,0 0 0,0 1 0,0-1 0,0 0 0,0 0 0,0 1-1,0-1 1,1 0 0,-1 0 0,0 1 0,0-1 0,0 0 0,0 0 0,1 1 0,-1-1 0,0 0-1,0 0 1,0 0 0,1 0 0,-1 0 0,0 1 0,0-1 0,1 0 0,-1 0 0,0 0 0,0 0-1,1 0 1,-1 0 0,0 0 0,1 0 0,-1 0 0,0 0 0,0 0 0,1 0 0,-1 0 0,1 0-1,19 0-28,-12 0 238,17 0-166,160-5-1678,-146 2-3286,44-11 0,-47 7-2630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4914,'0'0'10917,"19"-2"-10260,63-8-113,-74 9-453,0 0 0,0-1 0,0 0 0,0-1 0,-1 1 0,1-1-1,-1-1 1,1 0 0,11-8 0,-14 8-59,-1 0 0,1 0 0,-1-1 0,0 0-1,0 1 1,-1-1 0,1-1 0,-1 1 0,0-1-1,3-7 1,-1-5 64,0 0-1,-2-1 0,0 1 0,-1-1 0,0 0 1,-3-28-1,1 44-63,0 1-2,0 0 0,0 0 0,-1 0 0,1 0 0,0 0 0,-1 0 0,0 0 0,1 0 0,-1 0 0,0 0 0,0 0 0,0 1 0,0-1 0,-1 0 0,1 1 0,0-1 0,-1 1 0,1-1 0,-1 1 0,1 0 0,-1-1 0,0 1 0,1 0 0,-1 0 0,0 0 0,0 0 0,0 1 0,0-1 0,0 0 0,0 1 0,0 0 0,0-1 0,0 1 0,0 0 0,-4 0 0,2 0-3,0 0 0,-1 0 1,1 0-1,0 1 0,0-1 0,0 1 0,-1 0 0,1 0 1,0 1-1,0 0 0,0-1 0,0 1 0,1 0 1,-1 1-1,1-1 0,-7 5 0,6-1-1,0 0-1,0 0 1,0 0 0,0 1-1,1-1 1,0 1 0,1 0-1,-1 0 1,1 0-1,1 0 1,-2 13 0,1-3-10,1 0-1,1 0 1,4 33 0,-3-45-8,-1 0 0,2 0 0,-1 0 0,1-1 0,-1 1 1,1 0-1,0-1 0,1 0 0,-1 1 0,1-1 0,0 0 0,6 7 0,-3-6-23,0 0 1,0 0-1,0 0 0,0-1 0,1 0 0,0 0 0,11 4 0,5 0-509,0-2-1,0 0 1,1-2-1,34 3 1,116 1-6182,-153-8 5817,102 2-3780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5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316 460 7411,'0'0'1692,"0"-21"1232,-3-64-142,3 83-2662,0 0 0,0 0 0,0 0 0,-1 0 0,1 0 0,0 1 0,-1-1 0,0 0-1,0 0 1,1 0 0,-1 0 0,0 1 0,0-1 0,0 0 0,-1 1 0,1-1 0,-3-2-1,2 4-3,1-1-1,-1 0 1,0 0-1,0 1 0,0-1 1,0 1-1,0-1 1,0 1-1,0 0 0,0 0 1,-3 0-1,-2 0 152,-8-1-67,0 1 0,0 1 0,0 0-1,0 1 1,0 1 0,0 0 0,-20 8 0,26-8-137,1 1-1,-1 0 1,1 0 0,0 1 0,0 0 0,0 1 0,1-1 0,0 1-1,0 1 1,0 0 0,1 0 0,0 0 0,-6 10 0,10-13-51,0 0 1,0 0-1,0 0 1,1 0-1,-1 1 1,1-1-1,0 0 1,1 1-1,-1-1 1,1 1-1,0-1 1,0 6-1,0-8-11,0-1 1,1 1-1,-1-1 0,1 0 0,-1 1 0,1-1 0,-1 0 0,1 1 0,0-1 0,0 0 0,-1 1 0,1-1 0,0 0 0,0 0 0,0 0 0,0 0 0,0 0 1,1 0-1,-1 0 0,0-1 0,0 1 0,1 0 0,-1 0 0,0-1 0,1 1 0,-1-1 0,1 0 0,-1 1 0,3-1 0,6 2-5,0-1 0,0 0 0,14-2 0,-12 1-6,14 0-104,-1-1 0,42-7 1,-54 5 63,0 0 1,0-1-1,-1-1 0,0 0 1,0-1-1,22-13 0,-25 13 27,0 0-1,0-1 1,-1 0 0,11-13-1,-16 19 15,-1 0 0,1 0 0,-1 1 0,1-1 0,0 0 0,-1 1 0,1 0 0,0 0 0,-1 0 0,1 0 0,0 0 0,-1 0 0,1 1 0,3 0 0,-1 0-16,48 7-148,-35-4-191,1-2 0,1 1 0,-1-2 0,37-2 0,-54 0 351,1 0 0,-1 0 0,1 0 0,-1 0 0,1 0 0,-1-1 0,0 1-1,0-1 1,0 1 0,0-1 0,0 0 0,0 0 0,0 0 0,-1 0 0,1 0 0,-1 0 0,1 0 0,-1-1 0,0 1 0,0 0-1,0-1 1,0 1 0,0-1 0,0 1 0,0-4 0,2-9 70,0-1-1,2-30 0,-5 37-45,4-204 2149,-4 134 1085,-4 87-2159,-13 66-704,4 1 0,-4 80 0,4 159 986,13-307-1345,-1 310 332,5-213-290,-2-90-76,0 0 0,1 0 1,0-1-1,1 1 0,7 15 0,-11-29-47,0 0-1,0 1 1,0-1-1,0 1 1,1-1 0,-1 0-1,0 1 1,0-1-1,0 1 1,1-1 0,-1 0-1,0 1 1,1-1-1,-1 0 1,0 0 0,0 1-1,1-1 1,-1 0-1,0 0 1,1 1 0,-1-1-1,1 0 1,-1 0-1,0 0 1,1 1 0,5-8-1280,0-15-496,-5-13-1781,-1-6-1972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2049,'0'0'14214,"166"-2"-13077,-89 2-897,-15 0 48,-14 0-288,-16 0-1056,-8 0-1073,-11 14-2850,-4-2-783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0 296 6355,'0'0'7185,"23"-6"-6732,76-23-309,-93 27-129,-1 0-1,1-1 1,-1 1-1,1-1 0,-1-1 1,0 1-1,0-1 1,0 0-1,-1 0 1,1 0-1,-1-1 1,0 1-1,0-1 1,-1 0-1,1-1 1,-1 1-1,0 0 0,0-1 1,2-7-1,-1-2 58,-1 0-1,-1 0 0,0 0 1,0 0-1,-2-24 0,0 38-60,0-1 32,0 0 0,0-1 0,0 1 0,-1 0 0,1 0 0,-1 0 0,1 0-1,-1 0 1,0 0 0,1 0 0,-1 0 0,0 0 0,0 1 0,0-1 0,-1 0-1,1 1 1,0-1 0,-1 0 0,1 1 0,-1-1 0,1 1 0,-1 0 0,0 0 0,0 0-1,1 0 1,-1 0 0,0 0 0,0 0 0,-3-1 0,-4 0 122,-1 0 0,1 1-1,-1 0 1,1 0 0,-12 1 0,18 0-143,-1 0-1,0 1 1,0-1 0,0 1-1,1-1 1,-1 1 0,0 1-1,1-1 1,-1 0 0,0 1-1,1 0 1,0-1 0,-1 2-1,1-1 1,0 0 0,-3 4-1,1-2 5,2 1 0,-1 0-1,0 0 1,1 0 0,0 0-1,0 1 1,1-1 0,-1 1-1,-1 8 1,-1 7 122,1 0-1,1 1 1,0-1 0,2 35-1,1-46-78,0 0-1,1 0 0,0 0 0,0 0 0,1 0 0,1-1 0,3 11 0,-4-14-50,1-1 1,0 1-1,1-1 1,-1 0-1,1 0 1,0-1-1,0 1 1,0-1-1,1 0 0,-1 0 1,1 0-1,10 6 1,-2-3-11,1-1 0,-1 0 0,1 0 1,0-2-1,1 0 0,-1 0 0,26 2 1,105 0-1145,-123-6 739,29 0-689,101-3-4298,-62-9-253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6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80 1313,'0'0'8561,"-24"-14"-5917,6 4-2126,6 2-265,0 1 0,0 0 0,-1 1 1,0 1-1,0 0 0,-1 1 0,0 0 0,1 1 0,-1 0 1,0 1-1,-16 0 0,17 2 51,0 0 1,1 1-1,-1 1 0,0 0 0,0 1 1,1 0-1,-17 7 0,23-8-204,0 1 1,0 1-1,0-1 1,1 1-1,-1 0 1,1 0-1,0 1 1,0 0-1,0 0 1,1 0-1,0 0 1,0 1-1,0-1 1,1 1-1,-6 12 1,6-10-51,0-1 1,0 1 0,1 0-1,1 1 1,-1-1 0,1 0-1,0 1 1,1-1-1,0 0 1,1 9 0,0-12-42,0 1 0,0-1 0,0 0 0,1 0 0,0 0 0,0 0 0,0 0 0,0-1 0,1 1 0,0-1 0,-1 1 0,2-1 0,-1 0 0,1 0 0,-1-1 0,9 7 0,0-2-18,0-1 0,0 0 1,1-1-1,0 0 0,0-1 0,1-1 1,-1 0-1,26 4 0,-4-4-127,1-2-1,46-1 0,-80-1 138,1 0-1,-1 0 0,1-1 0,-1 1 0,1 0 1,-1-1-1,0 1 0,1-1 0,-1 0 1,0 0-1,1 0 0,-1 0 0,0 0 0,0-1 1,0 1-1,0-1 0,0 1 0,0-1 1,-1 0-1,4-3 0,-3 1 20,0 1-1,-1-1 1,1 0 0,-1 0-1,0 0 1,0 0-1,0-1 1,0 1 0,-1 0-1,0 0 1,0-6-1,1-59 2313,1 78-2417,0 0-1,0 0 1,1 0 0,0-1-1,1 1 1,0-1 0,0 0-1,1 0 1,0 0 0,1-1-1,-1 0 1,1 0 0,1 0-1,-1-1 1,1 1 0,10 5-1,-7-5-773,0 0 0,1-1 0,0 0 0,22 7 0,-20-9-859,0 0 0,1-1 0,-1-1-1,19 1 1,13-2-3829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246 256 4802,'0'0'10176,"-26"-20"-8389,-82-57-338,106 75-1401,-1 1 1,1-1-1,0 1 1,0 0-1,-1 0 1,1 0-1,0 0 1,-1 0-1,1 0 1,-1 1 0,0-1-1,1 1 1,-1 0-1,1 0 1,-1 0-1,0 0 1,1 0-1,-1 0 1,1 1-1,-3 0 1,2 0-10,1 1 1,0-1-1,0 1 1,0-1-1,0 1 1,1 0-1,-1 0 1,0 0-1,1 0 1,-1 0-1,1 0 1,-2 2 0,-1 3 70,0-1-27,1-1 0,0 1-1,0-1 1,1 1 0,-1 0 0,1 0 0,0 0-1,-1 11 1,1 1 157,0 31 0,2-44-218,1 0 0,-1 0 0,1-1 0,0 1 0,1 0 0,-1-1 0,1 1 0,-1-1-1,1 1 1,1-1 0,-1 0 0,1 0 0,-1 0 0,1 0 0,0 0 0,1-1 0,-1 1 0,1-1 0,-1 0 0,1 0 0,0 0 0,0 0 0,0-1 0,0 0 0,8 3 0,4 2-25,0-2-1,0 0 1,1-1-1,-1-1 1,1 0-1,18 0 1,-29-3-12,22 3-325,1-2 0,34-4-1,-56 3 236,1-1 0,-1-1 0,0 1 0,1-1 0,-1 0 0,0-1 0,0 0 0,-1 0 0,1-1 0,-1 1 0,1-1 0,-1-1 0,9-7 0,-5 1 3,0-1 0,-1 0 0,-1-1 0,0 0 0,-1 0 0,0-1 0,-1 0 0,0 0 0,-1 0 0,4-22 0,-4 14 275,-2-1-1,0 0 1,-1 0-1,-1 0 1,-2 0-1,-3-29 1,-2 28 669,5 23-724,1 0 0,0 0 0,0 0 0,-1 0 0,1 0 0,-1 0 0,1 0 0,-1 0 0,1 0-1,-1 0 1,1 1 0,-1-1 0,0 0 0,1 0 0,-1 1 0,0-1 0,0 0 0,0 1 0,0-1 0,-1 0 0,2 8 274,-1 49-360,2 72 474,1-108-408,0-1 1,1 0-1,1 1 0,9 27 1,-12-46-83,0-1 1,0 0 0,0 0-1,-1 0 1,1 0 0,0 0-1,0 0 1,0 0 0,0 0-1,-1 0 1,1 0 0,0 0-1,0 0 1,0-1 0,-1 1-1,1 0 1,0 0 0,0-1-1,-1 1 1,1-1 0,0 1-1,-1-1 1,2 0 0,22-24 107,13-11-100,-34 34-35,-1 0 0,1 0 1,0 1-1,-1-1 0,1 1 0,0-1 1,0 1-1,0 0 0,0 0 0,0 0 0,0 1 1,0-1-1,4 0 0,-6 1-1,0 1 0,0-1 0,-1 0-1,1 0 1,0 0 0,0 1 0,0-1 0,-1 0-1,1 1 1,0-1 0,-1 1 0,1-1 0,0 1-1,-1-1 1,1 1 0,0-1 0,-1 1 0,1 0-1,-1-1 1,1 1 0,-1 0 0,1-1 0,-1 1-1,0 0 1,1 1 0,6 24-67,-6-20 80,15 108-357,-7-45-1494,-7-58 698,0 0 0,0-1 0,1 1 0,1-1 0,7 18-1,9 2-5580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7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43 384 8116,'0'0'6512,"23"-3"-5856,76-16-312,-95 18-324,0 0 0,-1 0-1,1 0 1,0-1 0,-1 0-1,1 0 1,-1 0 0,1 0-1,-1 0 1,0-1 0,0 1-1,0-1 1,0 0 0,-1 0-1,1 0 1,-1 0 0,0 0-1,0-1 1,2-3-1,-1 0 71,-1 0-1,0 0 1,0-1-1,-1 1 1,0 0-1,0-15 1,0 8-3,0 5 62,-1 0 1,0 0 0,-2-17 0,1 24-108,1 0 0,0 0 0,-1 0 0,0 0 1,1 0-1,-1 1 0,0-1 0,0 0 0,0 0 1,0 1-1,0-1 0,-1 1 0,1-1 0,0 1 1,-1-1-1,1 1 0,-1 0 0,1-1 1,-1 1-1,0 0 0,1 0 0,-5-1 0,2 0 12,-1 1-1,0-1 0,1 1 1,-1 0-1,0 0 1,0 1-1,0-1 0,0 1 1,0 0-1,0 1 0,1-1 1,-1 1-1,0 0 0,0 0 1,0 0-1,1 1 0,-1 0 1,1 0-1,-1 0 1,1 0-1,0 1 0,0 0 1,0 0-1,0 0 0,0 0 1,0 0-1,-2 5 0,-4 3-4,1 1-1,1 1 0,0 0 0,1 0 0,0 0 1,1 1-1,1 0 0,0 0 0,1 1 0,0-1 0,1 1 1,1 0-1,0 0 0,1 0 0,2 16 0,-1-23-32,0-1-1,1 0 0,0 0 1,1 0-1,-1 0 0,2 0 1,-1 0-1,1 0 0,0 0 1,0-1-1,0 0 0,8 11 1,-4-9-4,-1-1 0,1 0 1,1 0-1,-1-1 1,1 0-1,0 0 1,0-1-1,15 7 0,-4-4-24,1 0 0,1-1-1,0-1 1,0-2 0,0 0-1,0 0 1,1-2 0,21-1 0,-29-1-78,1 0 0,-1-1 0,0-1 0,0 0 0,19-7 1,-25 7-1,-1-1 1,0-1-1,1 1 1,-2-1 0,1 0-1,0-1 1,-1 0 0,0 0-1,0 0 1,0-1-1,5-6 1,1-5-10,-1 0-1,0 0 1,-1-1-1,-1-1 1,-1 0-1,0 0 1,-2 0-1,7-28 1,-4 0 25,-2 0 0,2-69-1,-8 38 140,-1 10 4171,-6 148-3993,-5 208 880,11-274-1133,2 1 1,0-1-1,1 0 0,1 0 1,0 0-1,0 0 0,2-1 1,6 14-1,-7-18-447,0-1 0,1 0 1,0 0-1,0 0 0,10 9 0,-11-12-449,0-1 0,1 0 0,-1 0 0,1 0 1,0-1-1,0 0 0,0 0 0,10 3 0,25 1-10107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58 219 9780,'0'0'6177,"13"-5"-6047,42-16-23,-51 20-77,-1 0-1,1-1 1,-1 1 0,0-1-1,1 0 1,-1 0 0,0 0-1,0 0 1,-1-1 0,1 1-1,0-1 1,-1 0 0,1 0-1,-1 1 1,2-6 0,-2 4 143,0-1 0,-1 0 0,0 0 0,0-1 0,0 1 1,-1 0-1,1 0 0,-2-8 0,1 9-112,0 0 0,-1 0 1,0 1-1,0-1 0,0 0 0,0 0 1,-1 0-1,0 1 0,1-1 0,-1 1 1,-1-1-1,1 1 0,0 0 0,-1 0 1,1 0-1,-1 0 0,0 0 0,0 1 1,0-1-1,-5-2 0,2 2 26,0-1 0,0 1 0,0 0 0,0 0 0,-1 0 0,1 1-1,-1 0 1,0 1 0,1-1 0,-1 1 0,-9 0 0,14 1-68,1 0 1,0 1-1,-1-1 1,1 0-1,-1 0 0,1 1 1,0-1-1,-1 1 0,1-1 1,0 1-1,0 0 1,0-1-1,-1 1 0,1 0 1,0 0-1,0 0 0,0 0 1,0 0-1,0 0 1,-1 1-1,0 2 9,0-1 1,0 1-1,0 0 1,0 0-1,1 0 1,-2 7-1,-1 6 58,2 0 0,-1 26 0,2-39-59,1-2-24,-1 17 58,1-1-1,0 1 1,6 36-1,-5-49-63,0-1 1,1 1-1,0-1 1,0 0-1,0 1 0,1-1 1,0 0-1,0-1 0,0 1 1,0 0-1,1-1 0,0 0 1,0 0-1,0 0 1,0 0-1,1 0 0,6 3 1,3 0-330,-1 0 0,1-1 0,0 0 1,0-2-1,0 1 0,1-2 0,23 3 1,105 0-7765,-130-6 6843,54 0-6420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0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7876,'0'0'9292,"0"9"-8420,0 145 2122,0-153-2988,0 0-1,0 0 1,0 0 0,0 1 0,1-1 0,-1 0 0,0 0 0,1 1-1,-1-1 1,1 0 0,-1 0 0,1 0 0,0 0 0,-1 0 0,1 0 0,0 0-1,0 0 1,0 0 0,-1 0 0,1 0 0,0-1 0,0 1 0,0 0-1,0-1 1,1 1 0,-1 0 0,0-1 0,0 0 0,0 1 0,0-1 0,1 0-1,1 1 1,5 0 24,-1 0 0,1-1-1,0 0 1,10-1 0,1 0 33,-9 0-46,0 0 1,0 0-1,0-2 0,1 1 0,-2-1 1,1 0-1,0-1 0,-1-1 0,11-5 1,-7 3-1,-10 6-24,0 0 1,0 0-1,0 0 1,0 0-1,0 1 1,0-1 0,0 1-1,0 0 1,0 0-1,1 0 1,-1 0 0,0 0-1,0 1 1,0-1-1,0 1 1,0 0 0,0 0-1,0 0 1,4 2-1,4 3-187,0 1 0,-1 0-1,16 14 1,11 7-936,-25-21 693,0 0 1,0-1-1,1 0 1,0-1-1,0-1 0,0 0 1,1-1-1,-1 0 1,1-1-1,0-1 1,0 0-1,0-1 0,24-2 1,-32 1 463,0-1-1,0 0 1,0 0 0,0 0 0,0-1-1,0 1 1,-1-1 0,1-1 0,-1 1-1,0-1 1,0 0 0,-1 0 0,1-1-1,-1 1 1,0-1 0,0 0 0,0 0-1,0 0 1,-1-1 0,0 1 0,0-1-1,-1 0 1,0 0 0,0 0 0,0 0 0,-1 0-1,1 0 1,-1 0 0,-1-1 0,1 1-1,-1 0 1,0-1 0,-2-9 0,2 15 3,-1 0-1,1-1 1,0 1 0,-1-1 0,0 1 0,1 0 0,-1 0 0,1-1 0,-1 1 0,0 0 0,0 0 0,0 0 0,0 0-1,0 0 1,0 0 0,0 0 0,0 0 0,0 0 0,0 0 0,-1 0 0,1 1 0,0-1 0,0 1 0,-1-1 0,-2 0-1,-2 0 96,0 0 0,0 0-1,0 1 1,-11 0 0,6 0-6,10 0-116,-1 1 0,1-1-1,0 0 1,0 0 0,0 1-1,0-1 1,0 0 0,0 1-1,0-1 1,0 1 0,0 0-1,0-1 1,0 1 0,0 0-1,0 0 1,0-1 0,0 1-1,1 0 1,-1 0 0,0 0-1,0 0 1,1 0 0,-1 0-1,1 0 1,-1 0 0,1 0-1,0 0 1,-1 1 0,1-1-1,0 0 1,0 0 0,0 0-1,-1 2 1,1 6-24,-1 0-1,1 0 1,2 13 0,-2-15 29,1-5-24,-1-1 0,0 1 0,1-1 0,-1 0 0,1 1 1,0-1-1,0 0 0,-1 1 0,1-1 0,0 0 0,0 0 0,0 0 1,0 1-1,0-1 0,0 0 0,1 0 0,-1-1 0,0 1 0,0 0 1,1 0-1,-1-1 0,1 1 0,-1 0 0,0-1 0,1 0 1,-1 1-1,1-1 0,-1 0 0,1 0 0,-1 1 0,1-1 0,-1-1 1,1 1-1,-1 0 0,1 0 0,-1 0 0,1-1 0,-1 1 0,1-1 1,-1 1-1,1-1 0,-1 0 0,0 1 0,0-1 0,1 0 1,-1 0-1,0 0 0,0 0 0,0 0 0,2-2 0,3-5 57,-1 0-1,0 0 1,0-1-1,-1 0 1,0 0 0,-1 0-1,1-1 1,2-14-1,11-87 1022,-12 73-501,3-14 284,-3 20 708,3-44 0,-8 368-1853,0-165-3378,2-72-452,9-6-2206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8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4 272,'0'0'19908,"-2"-3"-18528,2 3-1376,0 0-1,-1 0 1,1 0-1,0 0 1,0 0-1,-1 0 0,1 0 1,0 0-1,0 0 1,0 0-1,-1 0 1,1 0-1,0 1 0,0-1 1,0 0-1,-1 0 1,1 0-1,0 0 1,0 0-1,0 1 0,-1-1 1,1 0-1,0 0 1,0 0-1,0 0 1,0 1-1,0-1 0,0 0 1,-1 0-1,1 1 1,0-1-1,0 0 1,0 0-1,0 0 0,0 1 1,0-1-1,-3 8 178,0 0 0,1 0 0,0 0-1,1 1 1,-1-1 0,1 12 0,1 61 1513,1-41-895,-1-40-719,12-4 291,3-8-126,25-28-1,-31 29-238,1 1 1,0 0-1,1 1 1,0 0-1,0 0 0,25-13 1,-35 21-20,1 0-1,0 1 1,0-1 0,0 1 0,0-1-1,0 1 1,0-1 0,0 1 0,0 0-1,0 0 1,0 0 0,0 0 0,0 0-1,0 1 1,0-1 0,0 1 0,0-1-1,0 1 1,0 0 0,0 0 0,0-1-1,-1 1 1,1 1 0,0-1 0,0 0-1,1 2 1,3 3-11,0 1 1,-1 0-1,0-1 0,0 2 0,4 7 0,1 2 55,-5-10-16,4 7-7,0-1 1,1 1 0,17 15 0,-24-25-3,1-1-1,0 0 1,0 0-1,0 0 1,0-1-1,1 1 1,-1-1-1,0 0 1,1 0 0,0-1-1,-1 1 1,1-1-1,0 0 1,0 0-1,9 0 1,-9-1 13,0 0 0,0 0 0,0-1 0,0 1 0,0-1 0,-1 0 0,1-1 0,0 1 0,0-1 0,-1 0 0,0 0 0,1 0 0,-1 0 0,0-1 1,0 0-1,0 0 0,0 0 0,0 0 0,-1-1 0,0 1 0,4-6 0,36-45 174,5-5 857,-47 58-1039,0 0 0,1 0 0,-1 0 0,0 0-1,1 1 1,-1-1 0,1 0 0,-1 1 0,1-1 0,-1 1 0,1-1 0,-1 1 0,1 0 0,0 0-1,-1 0 1,1 0 0,-1 0 0,1 0 0,0 0 0,-1 0 0,1 1 0,-1-1 0,1 0-1,1 2 1,3 0-39,-1 0-1,0 0 1,0 1-1,-1 0 1,8 5-1,31 27 131,-23-18-518,0-1 1,43 26 0,-55-38 301,0 0 0,-1-1 0,1 0 0,1 0-1,-1-1 1,0 0 0,0-1 0,1 0 0,-1 0-1,1-1 1,-1 0 0,1 0 0,8-2 0,-13 1 112,0-1 1,0 1 0,0-1-1,-1 0 1,1 0 0,-1 0-1,1 0 1,-1-1 0,0 1-1,0-1 1,0 0-1,0 0 1,0 0 0,-1 0-1,1 0 1,-1-1 0,0 1-1,0-1 1,2-5 0,0 1 23,-1-1 0,1 1 1,-2-1-1,1 1 1,-1-1-1,-1 0 0,2-16 1,-3 16 13,0 6-12,0 0 1,0 0 0,0 0 0,0 0 0,-1 0-1,1 0 1,-2-5 0,1 7-18,1 0 1,-1 1-1,0-1 0,1 0 0,-1 0 1,0 1-1,1-1 0,-1 0 1,0 1-1,0-1 0,0 1 1,0-1-1,0 1 0,0-1 1,0 1-1,0 0 0,0-1 1,0 1-1,0 0 0,0 0 1,0 0-1,0 0 0,0 0 0,0 0 1,-2 0-1,1 0-10,0 0 0,0 0-1,0 1 1,0-1 0,0 1-1,0-1 1,-1 1 0,1 0 0,0-1-1,0 1 1,1 0 0,-1 0-1,0 1 1,0-1 0,0 0 0,1 1-1,-3 2 1,1-1-3,0 1 0,1-1-1,-1 1 1,1 0 0,0 0 0,0 0 0,1 0-1,-2 6 1,-1 4-12,2 1 0,0 0 0,0 0 0,1 17 0,1-21-11,1 0 1,-1-1 0,4 14-1,-3-21-50,0 1-1,0 0 0,0-1 0,1 1 1,0-1-1,-1 1 0,1-1 1,1 0-1,-1 0 0,0 0 1,6 6-1,-1-4-448,-1 1 0,1-1 0,1 0 0,-1-1 1,1 1-1,0-2 0,-1 1 0,2-1 0,-1 0 0,0-1 0,15 3 0,-11-3-883,1-1-1,-1 0 0,1-1 1,17-2-1,-25 1 918,-1 1 0,0-1 0,0 0 1,0 0-1,0-1 0,0 1 0,0-1 0,4-2 0,-1-1-688,-1 0 0,0 0-1,0-1 1,6-7-1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9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6659,'0'0'12662,"2"8"-11878,3 23 339,-1-1 0,-2 1-1,-2 51 1,0-46-494,0-36-623,0 1 1,0-1-1,0 0 1,0 1-1,0-1 0,1 0 1,-1 1-1,0-1 1,0 0-1,0 1 0,0-1 1,1 0-1,-1 1 1,0-1-1,0 0 0,1 1 1,-1-1-1,0 0 1,0 0-1,1 0 1,-1 1-1,0-1 0,1 0 1,-1 0-1,0 0 1,1 0-1,-1 1 0,0-1 1,1 0-1,-1 0 1,0 0-1,1 0 1,18 0 121,16-9 17,-20 2-130,-1-1 0,0 0-1,-1-1 1,0 0 0,21-19-1,-33 27-31,0 0 0,0 1-1,0-1 1,0 1-1,0-1 1,0 1-1,0-1 1,0 1 0,0 0-1,0-1 1,0 1-1,1 0 1,-1 0-1,0 0 1,0 0 0,0 0-1,0 0 1,0 0-1,1 0 1,-1 1 0,0-1-1,0 0 1,0 1-1,0-1 1,1 1-1,30 19-122,-14-8 107,-8-7-83,0-2 0,0 1 1,1-2-1,-1 1 0,0-1 1,1-1-1,11 1 1,75-4-876,-94 1 973,0 1 1,0-1-1,0 0 1,0 0-1,0 0 0,0 0 1,0 0-1,-1-1 1,1 1-1,0-1 1,-1 0-1,0 0 0,1 0 1,-1 0-1,0 0 1,0 0-1,0-1 1,0 1-1,0 0 0,0-1 1,-1 0-1,1 1 1,-1-1-1,0 0 0,1-4 1,3-9 60,0-1-1,-1 1 1,2-27-1,-2 15-51,7-46 1409,2-139 1,-14 213-1388,1 0 1,0 0-1,-1 0 0,1 0 0,0 0 1,-1 0-1,1 0 0,0 1 0,-1-1 0,1 0 1,0 0-1,-1 0 0,1 0 0,0 0 1,-1 1-1,1-1 0,0 0 0,-1 0 1,1 0-1,0 1 0,0-1 0,-1 0 1,1 1-1,0-1 0,-1 1 0,-5 13-15,0 1 0,0 0 1,1 0-1,1 0 0,1 1 0,-2 20 0,-1 26 42,3 0 0,5 77 0,-2-135-43,1 3-168,0-1 0,0 1 0,0 0 0,1 0 0,0-1 0,0 1 0,4 8 0,-4-12-356,0 0-1,0 0 1,-1 0 0,1 0-1,1-1 1,-1 1 0,4 2-1,-5-3-181,1-1 1,-1 0-1,1 0 0,0 0 0,-1-1 0,1 1 0,0 0 0,0 0 1,0-1-1,-1 1 0,1-1 0,0 0 0,4 1 0,5-1-4883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49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8964,'0'0'12294,"179"-48"-11718,-104 48 176,-3-3-672,-18 3 96,-17-2-176,-24 2-304,-13-7-464,-13-1-1489,-40-6-3025,-25-5-8165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55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5523,'0'0'10941,"0"13"-10744,2 28 270,3 0 0,1-1 0,13 43-1,64 297-383,-83-379-210,0-1 0,0 1 0,0-1 0,0 1-1,0-1 1,0 1 0,1 0 0,-1-1 0,0 1 0,0-1-1,1 1 1,-1-1 0,0 1 0,1-1 0,-1 1 0,0-1 0,1 1-1,-1-1 1,1 0 0,-1 1 0,1-1 0,-1 0 0,1 1-1,16-1-6871,-16 0 6731,14-2-5767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56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164 487 8420,'0'0'2951,"-18"-24"-534,-58-81-627,68 92-1549,-1 1 1,2-1-1,-1-1 1,2 1-1,0-1 0,0 0 1,2-1-1,-1 1 1,2-1-1,0 0 1,1 0-1,0 0 1,2-27-1,-1 36-209,1 0 0,1 0 0,-1 0 0,1 0 0,0 0 0,0 0-1,1 0 1,0 0 0,3-5 0,-3 7-26,0 1-1,1-1 0,-1 1 1,1-1-1,0 1 1,0 0-1,0 1 0,1-1 1,-1 0-1,1 1 1,-1 0-1,1 0 0,5-3 1,3 1-9,0-1 0,0 1 0,0 1 0,1 0 0,-1 1 1,1 0-1,0 1 0,-1 0 0,1 1 0,0 0 0,0 1 0,-1 1 0,1 0 1,-1 1-1,1 0 0,-1 1 0,0 0 0,0 1 0,-1 0 0,1 1 0,-1 0 0,0 1 1,-1 0-1,19 17 0,-18-13-13,-1 2 0,1-1 0,-2 1 0,0 1 0,0-1 0,-2 2 0,0-1 0,11 31 0,-15-37 17,-1 1 0,0 0 0,0 0 0,0-1 0,-2 1 0,1 0 0,-1 0 0,0 0 0,-1 0 0,0 0 0,0 0 0,-1 0 0,0 0 0,0 0 0,-1-1 0,-1 1 0,-6 12 0,2-10 9,0-1 0,-1 0-1,0 0 1,0-1-1,-1 0 1,0-1-1,0 0 1,-1-1-1,-21 11 1,12-8 22,-1 0 0,-1-2 0,0 0 0,-39 8 1,23-12 3027,40-3-2999,9 7-54,1-1 0,-1-1 1,1 1-1,1-2 0,-1 0 0,25 6 0,0 2 20,221 66 508,-125-55-3243,2-15-8365,-105-9 5023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56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8980,'0'0'8484,"-7"5"-8284,4-2-166,0-1 0,0 1-1,1 0 1,-1 0 0,1 1 0,0-1 0,-1 0-1,1 1 1,1-1 0,-1 1 0,0 0 0,1 0-1,0-1 1,0 1 0,0 0 0,0 0 0,1 0-1,0 0 1,-1 0 0,2 7 0,-1 3 122,3 74 573,-2-77-601,1 0 1,0 0-1,1-1 0,0 1 0,9 19 0,-7-19-2,-3-7-91,0 1 1,0-1-1,1 0 0,-1 1 1,1-1-1,5 6 0,-3-9 265,-4-10 225,-3-12-370,0 0 0,-2 0 0,0 0 0,-1 1 1,-10-25-1,8 24-107,0 0 1,2 0-1,0 0 1,1-1-1,0-28 1,3 48 23,1 2-69,0 0-1,0 0 1,0 0 0,0 0-1,0 0 1,0 0-1,1-1 1,-1 1 0,0 0-1,0 0 1,0 0 0,0 0-1,0 0 1,0 0 0,0 0-1,0-1 1,0 1 0,0 0-1,0 0 1,0 0 0,0 0-1,0 0 1,1 0 0,-1 0-1,0 0 1,0 0-1,0 0 1,0 0 0,0 0-1,0-1 1,0 1 0,1 0-1,-1 0 1,0 0 0,0 0-1,0 0 1,0 0 0,0 0-1,0 0 1,0 0 0,1 0-1,-1 0 1,0 0 0,0 0-1,0 0 1,0 0-1,0 1 1,0-1 0,1 0-1,-1 0 1,0 0 0,0 0-1,0 0 1,0 0 0,0 0-1,0 0 1,3 0-8,10 1 0,0 0 0,0 1 0,-1 1-1,1-1 1,14 7 0,67 29-52,-59-24 52,228 103-419,-167-74-4232,-94-42 3879,0 0 1,1 0-1,-1 0 0,0 0 0,0 1 0,0-1 0,0 1 1,0-1-1,-1 1 0,3 2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57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 2993,'0'0'8386,"-6"7"-7458,-8 15-1,1 0 0,1 0-1,-17 46 1,-7 14 315,19-48-794,-1-1 0,-2-1 1,-1 0-1,-41 46 0,62-77-476,-5 4-2735,5-5 2607,0 0 78,0 0 0,0 0 0,0 1 0,0-1 0,0 0 0,0 0 0,0 0 0,0 0-1,0 0 1,0 0 0,0 0 0,0 1 0,0-1 0,0 0 0,0 0 0,0 0 0,0 0 0,0 0 0,0 0 0,0 1 0,0-1 0,0 0 0,0 0 0,0 0 0,0 0 0,0 0 0,0 0 0,0 0 0,0 1 0,0-1 0,0 0 0,0 0 0,1 0-235,-1 0 235,0 0 0,0 0 0,0 0 0,0 0 0,0 1 0,0-1 0,1 0 0,-1 0 0,0 0 0,0 0 0,0 0 0,0 0 0,0 0 0,0 0 0,1 0 0,-1 0 0,0 0 0,0 0 0,0 0 0,0 0-1,0 0 1,0 0 0,1-1 0,23 1-5660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57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74 8148,'0'0'10066,"-3"-14"-8692,-10-44-513,12 57-413,0 10-336,4 16-66,6 1 288,24 48 0,-7-19-7,60 174 239,-77-211-202,2-6-3331,-9-11 2498,0-1 0,-1 1 0,1 0 0,0-1 1,0 0-1,0 1 0,-1-1 0,1 0 0,0 0 0,0 0 0,0 0 0,0 0 0,-1-1 0,1 1 0,0 0 0,0-1 1,-1 1-1,4-3 0,24-13-5241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57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99 10085,'0'0'2486,"-22"14"-314,-6 2-1447,-39 32 1,63-44-642,0 0 0,0 0 0,0 1 0,0-1 0,1 1 0,0 0 0,0 0 0,0 0 0,1 1 0,0-1 0,0 0 0,0 1 0,-1 7 0,1 0 146,0 1 0,2 0 0,0 23 1,1-10 65,-1-20-245,0 0 0,0-1 0,1 1 0,0 0 0,0-1 0,0 1 0,1-1 0,0 1-1,0-1 1,1 0 0,0 0 0,0 0 0,0 0 0,1-1 0,0 1 0,0-1 0,0 0 0,0 0 0,1 0 0,0 0 0,0-1-1,7 5 1,-2-3-8,0-1 0,0 0-1,1 0 1,-1-1-1,1 0 1,0-1 0,0 0-1,0-1 1,18 2-1,10-2 120,55-4 0,-91 2-154,9 0 44,0-2 1,0 1-1,0-2 0,0 1 1,0-2-1,0 1 0,-1-2 0,1 0 1,-1 0-1,18-12 0,-23 13 15,0-1 0,0 0 0,-1 0-1,1-1 1,-1 1 0,0-1 0,-1 0-1,1 0 1,-1-1 0,0 0 0,-1 1-1,0-1 1,0 0 0,0 0 0,-1-1-1,0 1 1,-1-1 0,2-11 0,-2 3-41,-1 0 1,-1 0 0,-1 0 0,0 0 0,-1 1 0,0-1 0,-1 1 0,-1-1 0,-1 1 0,0 1 0,0-1 0,-2 1 0,0 0-1,0 1 1,-2 0 0,1 0 0,-2 1 0,0 0 0,0 1 0,-1 0 0,-15-10 0,20 16-102,-1 0 1,0 0-1,0 1 0,-1 0 1,1 1-1,-1 0 1,0 0-1,0 1 0,0 0 1,0 1-1,0 0 1,0 0-1,-10 1 1,7 0-293,0 2 0,0-1 0,1 2 0,-1-1 0,1 2 0,-1-1 0,1 2 0,0-1 0,-18 12 0,-58 44-3496,-8 10-2220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9:58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171 536 4914,'0'0'7228,"-23"17"-5825,-72 52-10,51-34 1216,36-27-1329,8-8-1253,0 1 0,0-1 0,0 0 0,0 0 0,0 0-1,0 0 1,0 0 0,0 0 0,0 1 0,-1-1 0,1 0-1,0 0 1,0 0 0,0 0 0,0 0 0,0 1 0,0-1 0,0 0-1,1 0 1,-1 0 0,0 0 0,0 0 0,0 1 0,0-1 0,0 0-1,0 0 1,0 0 0,0 0 0,0 0 0,0 0 0,0 1 0,0-1-1,1 0 1,-1 0 0,0 0 0,0 0 0,0 0 0,0 0-1,0 0 1,0 0 0,0 0 0,1 0 0,-1 0 0,0 0 0,0 1-1,0-1 1,0 0 0,0 0 0,1 0 0,-1 0 0,0 0 0,0 0-1,0 0 1,0 0 0,0 0 0,1-1 0,-1 1 0,0 0-1,0 0 1,0 0 0,0 0 0,0 0 0,1 0 0,-1 0 0,0 0-1,21 0 174,20-3 23,1-2-1,0-1 1,49-16 0,-91 22-223,209-48 579,63-16-139,289-66 518,149-35 5,-484 107-691,42-26-34,-256 79-199,2 1 98,0-2 0,-1 0-1,24-15 1,-36 21-87,0-1-1,0 0 1,0 0-1,0 0 1,0 0-1,0 0 1,-1 0-1,1 0 1,0 0-1,-1 0 1,1 0-1,-1 0 1,1 0-1,-1-1 1,0 1-1,1 0 1,-1 0-1,0 0 1,0-1-1,0 1 1,0 0-1,0 0 1,0-1-1,0 1 1,0-2-1,-1-4-1605,1 7 1404,0 0-1,0-1 1,-1 1-1,1-1 1,0 1-1,0 0 1,-1-1-1,1 1 1,0 0-1,-1 0 1,1-1-1,0 1 1,-1 0-1,1 0 1,-1-1-1,1 1 1,-1 0-1,1 0 1,0 0 0,-1 0-1,1-1 1,-1 1-1,1 0 1,-1 0-1,1 0 1,-1 0-1,1 0 1,0 0-1,-1 0 1,1 1-1,-1-1 1,1 0-1,-1 0 1,0 0-1,-4 1-1209,-29-1-4590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0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2961,'0'0'7983,"-9"-1"-6727,-23 1-176,26 0 2306,516 99-1513,114-41 8,-600-58-1756,-23 0 67,-13 0 241,-168-12-189,42 1-264,-190 2-185,-202-14-190,491 17 395,-6 0 80,737 27 139,-254-4-102,-376-16 22,-32-2 100,35 5-1,-162-18-41,78 12-2162,-12 0-8686,8 2 1708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06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 8308,'0'0'11349,"-17"-5"-10469,55 5-431,15 0 223,6 0-464,3 0-64,-9 0-288,-13 0-576,-10 0-1906,-22 5-2864,-8 9-3474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07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7812,'0'0'11973,"177"24"-11237,-68-24-640,-2 0-96,-5 0-992,-14 0-2386,-21-7-1376,-19-10-3281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09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5763,'0'0'11920,"5"-12"-10733,-2 3-1017,10-22 227,-13 31-394,0 0 0,0 0 0,0 0 0,0 0 0,0 0 0,0-1 0,1 1 0,-1 0 0,0 0 0,0 0 0,0 0 0,0 0 0,0 0 0,0 0-1,0 0 1,0-1 0,0 1 0,0 0 0,1 0 0,-1 0 0,0 0 0,0 0 0,0 0 0,0 0 0,0 0 0,0 0 0,0 0 0,1 0 0,-1 0-1,0 0 1,0 0 0,0 0 0,0 0 0,0 0 0,0 0 0,1 0 0,-1 0 0,0 0 0,0 0 0,0 0 0,0 0 0,0 0 0,0 0 0,0 0 0,1 0-1,-1 0 1,0 0 0,0 0 0,0 0 0,0 0 0,0 1 0,0-1 0,0 0 0,0 0 0,0 0 0,1 0 0,-1 0 0,0 0 0,0 0 0,0 1-1,2 21 191,-2 334 1549,-1-329-1764,-2 1-1,-6 32 1,2-16-1469,5-30-592,3-7-2050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10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102 430 8964,'-15'-27'728,"-44"-93"1025,54 110-1358,0-1 0,1 1 0,1-1 1,0 0-1,0 0 0,1 0 0,1 0 0,0-1 0,0 1 0,1 0 0,2-16 0,-1 21-308,0 1-1,0-1 1,0 1-1,1 0 1,0 0-1,0 0 1,1 0-1,-1 0 1,1 0-1,0 1 1,0-1-1,1 1 1,-1 0-1,1 0 1,0 0-1,0 1 1,0-1-1,1 1 1,-1 0-1,1 0 1,0 0-1,0 1 1,0 0-1,6-3 1,9-1-35,-1 0 1,1 1 0,0 1-1,0 1 1,25-1 0,-21 3-44,0 0 0,-1 1 0,1 1 0,0 2 0,27 6 1,-42-7-16,0 0 0,-1 1-1,0 1 1,1-1 0,-1 1 0,-1 1 0,1-1 0,-1 1 0,1 0 0,-1 1 0,-1 0 0,1 0 0,-1 1 0,0-1 0,-1 1 0,10 16 0,-10-13-2,0 1 1,-1 0 0,0 0-1,-1 0 1,0 0 0,-1 1-1,2 20 1,-3-15-1,-1-1 0,0 1 0,-1 0 0,-7 29 0,5-33 7,-2 0 0,0 0 0,0-1 0,-2 0 0,1 0 0,-1-1-1,-1 0 1,0 0 0,0 0 0,-1-1 0,-17 14 0,9-9 36,-1-1-1,0 0 1,-1-2 0,-1 0-1,0-1 1,-22 8-1,-11-3 362,34-10 1411,54-4-1131,-7-3-675,0 2 0,0 1-1,0 2 1,0 0 0,0 2 0,-1 1 0,0 1-1,-1 2 1,41 19 0,-52-21-8,-1 0 1,1 1-1,-2 1 1,25 22-1,-33-27 6,-1-1-1,1 2 1,-1-1 0,-1 0 0,1 1-1,-1 0 1,0 0 0,0 0-1,0 0 1,-1 0 0,0 1 0,0-1-1,-1 1 1,0-1 0,1 10 0,-2-11 0,0 1 1,0 0-1,0-1 1,0 1 0,-1-1-1,0 1 1,-3 7-1,3-10 2,-1 0-1,1-1 0,-1 1 1,0 0-1,1-1 1,-1 0-1,-1 1 0,1-1 1,0 0-1,0 0 1,-1 0-1,1 0 0,-1-1 1,-5 3-1,-7 3 16,0-1-1,0 0 0,-1-1 1,0-1-1,0-1 0,-29 3 1,-102-3 127,96-3-127,39 0-100,0 0 0,0-1 0,-1-1-1,1 1 1,0-2 0,1 0 0,-1 0 0,0-1 0,1-1 0,0 0-1,0 0 1,-18-13 0,19 8-3160,11 10 2839,0 0 1,-1-1-1,1 1 0,-1-1 1,1 1-1,0 0 0,-1-1 0,1 1 1,0 0-1,-1 0 0,1 0 0,0 0 1,0-1-1,-1 1 0,1 0 1,0 0-1,-1 0 0,1 1 0,1-1 1,31-2-9014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10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0 274 9508,'0'0'7118,"0"28"-6181,1 94-193,-1-79-156,3 1-1,1-1 1,17 70-1,-22-121-203,0 0 0,1-1 0,0 1 0,0-1 0,1 1 0,2-11 0,15-59-565,-15 66 345,9-29-148,1 1-1,2 0 1,1 1 0,3 1 0,1 1-1,1 0 1,2 2 0,55-65-1,-65 86-29,1 1-1,0-1 0,27-18 1,-36 29 5,1-1 1,-1 1-1,1 0 1,0 1-1,0-1 1,0 1-1,0 0 0,0 1 1,1-1-1,-1 1 1,0 0-1,1 1 1,-1 0-1,11 0 1,-14 1-8,0 0 1,1 0 0,-1 0 0,0 0-1,0 1 1,1-1 0,-1 1 0,0 0-1,-1 0 1,1 0 0,0 0 0,0 0 0,-1 1-1,0-1 1,1 1 0,-1 0 0,0 0-1,2 3 1,3 7 9,0 0-1,-1 0 1,4 15-1,-8-21 0,8 21 0,-2 1 0,-2 0 0,4 30-1,3 93 46,-10-92-37,20 111 0,-21-164-288,0 0 1,0-1-1,7 13 1,-1-4-6276,-7-13 5524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10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9204,'0'0'9573,"208"-7"-8965,-120 7-112,-5 0-496,-11 0-224,-7 0-1361,-15 0-1840,-7 0-3090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11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 6611,'0'0'10439,"0"-4"-9222,-2-10-663,1 18 7,1 31 399,0-14-597,0-7-119,8 279 2148,-7-267-2293,-1-26 96,8 0 157,-7-1-534,0 0 0,0 0 0,0 0 1,0 0-1,0 0 0,0 0 0,0 0 0,-1 0 0,1 0 1,0 0-1,0-1 0,0-1 0,0 1-263,15-35-9370,-11 10-1548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13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 2897,'0'0'11555,"-18"0"-10328,-55 3-141,73-3-1061,0 0-1,0 0 1,0 0-1,0 0 1,0 0-1,0 0 1,0 0-1,0 0 1,0 0 0,0 0-1,0 0 1,0 0-1,0 0 1,0 0-1,0 0 1,0 0-1,0 0 1,0 0-1,0 1 1,0-1 0,-1 0-1,1 0 1,0 0-1,0 0 1,0 0-1,0 0 1,0 0-1,0 0 1,0 0 0,0 0-1,11 2 237,25 2 67,587 27 2436,-622-31-2827,1 0-1,0 0 1,-1-1 0,1 1 0,-1 0 0,1 0-1,-1-1 1,1 1 0,-1-1 0,0 0-1,1 1 1,-1-1 0,1 0 0,-1 0-1,0 0 1,0 0 0,2-1 0,-2 1-13,-1 1-1,0 0 1,0-1 0,0 1-1,0 0 1,1-1 0,-1 1 0,0 0-1,0-1 1,0 1 0,0 0 0,0-1-1,0 1 1,0-1 0,0 1-1,0 0 1,0-1 0,0 1 0,0 0-1,0-1 1,0 1 0,0 0 0,-1-1-1,1 1 1,0 0 0,0-1-1,0 1 1,-1-1 0,0 0-199,0 0 1,0 0 0,0 0-1,0 1 1,0-1-1,0 0 1,-1 0 0,1 1-1,0-1 1,-1 1-1,-1-2 1,-40-7-5251,-13 2-1073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1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3 155 5394,'0'0'1374,"0"-20"601,0-57 498,0 19 1977,-1 379 1586,-1 29-5501,2-341-716,2 21-1233,-2-29 1151,0 0-1,1 0 0,-1 0 1,0 0-1,1 0 0,-1 0 1,1 0-1,0-1 0,-1 1 1,1 0-1,-1 0 0,1 0 1,0-1-1,0 1 0,0 0 1,10 3-5516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03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5298,'0'0'12758,"-8"4"-12229,2 0-470,0 0 0,0 1 1,0-1-1,0 2 1,1-1-1,-1 1 0,2-1 1,-1 2-1,1-1 1,-7 12-1,-5 12 207,-13 39 1,23-52-162,-32 92 599,-25 116 1,26-84-348,37-152-7949,0 8 6564,0-25-5063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4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19 48,'0'0'6918,"2"-4"-5758,4-11 1126,-9 25 2341,-8 17-901,4-11-5142,-15 25 1882,-45 65 0,-3 4 42,60-92-462,1 1 0,1-1 0,0 2 0,-6 26 0,6-6 36,2 0 0,-1 49 0,5 81 104,3-93-132,0-44-10,2 0 0,1 0 1,1 0-1,11 32 0,1-8 42,34 75-1,-45-117-91,1-1-1,1 0 1,0 0-1,1 0 1,13 14-1,-17-22-256,0-1-1,1 0 1,-1 0 0,1-1-1,0 1 1,0-1-1,0-1 1,1 1-1,-1-1 1,1 0-1,0 0 1,0-1 0,12 3-1,33-1-3594,2-4-2083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0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3618,'0'0'5149,"0"-23"-2831,1-68-117,-1 87-1935,0 1 0,0 0 0,1 0 0,-1 0 0,1 0 0,0 0 0,-1 0 0,2 0-1,1-5 1,-2 7-206,-1 1-1,0 0 0,0-1 0,1 1 1,-1 0-1,1-1 0,-1 1 0,0 0 0,1-1 1,-1 1-1,1 0 0,-1-1 0,1 1 1,-1 0-1,0 0 0,1 0 0,-1 0 1,1-1-1,-1 1 0,1 0 0,-1 0 0,1 0 1,-1 0-1,1 0 0,0 0 0,-1 0 1,1 0-1,-1 1 0,1-1 0,-1 0 1,1 0-1,2 2 38,0 0 1,-1 0-1,1 0 1,-1 0-1,0 0 0,1 0 1,-1 1-1,0-1 1,0 1-1,2 3 1,15 29 518,-2 0 1,19 56 0,18 83 526,-27-83-721,-9-32-452,-2 1 1,11 88 0,-26-144-350,-1 9-2285,-27-9-11299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04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7587,'0'0'9349,"67"9"-7893,16-1-575,8-6-609,13 0-112,5-2-160,9 0-496,-3 0-1985,-8 0-3362,-19-7-3649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04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0 7187,'0'0'7959,"-27"6"-6842,1-2-788,1 2 1,-35 13-1,56-17-263,0 0 1,0 0-1,1 0 1,-1 1 0,1-1-1,0 1 1,-1 0-1,1 0 1,1 0-1,-1 0 1,0 1 0,1-1-1,-4 7 1,2-1 71,0 0 0,1 0 0,0 0 0,-1 10 1,0-3 33,-5 25 346,2 1 0,-2 51 0,4 89 369,4-90-623,-1 73-18,2-164-246,0 0 1,0 0-1,0 0 1,1 0-1,-1 0 0,0 0 1,0 0-1,1 0 1,-1-1-1,0 1 1,1 0-1,-1 0 1,1 0-1,-1 0 1,1-1-1,0 1 0,-1 0 1,1 0-1,0-1 1,0 1-1,-1-1 1,1 1-1,0 0 1,0-1-1,0 0 1,0 1-1,-1-1 0,1 1 1,0-1-1,0 0 1,0 0-1,1 1 1,5 0-100,0-1 0,-1 1 0,14-2 0,-6 1-265,-13 0 363,31 0-2258,1-1-1,0-1 1,37-8 0,-5-6-3888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0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161 326 6467,'0'0'12134,"-3"-6"-11105,1 1-876,-7-9 176,6 16-208,1 13 34,3 8 244,-1 29-3,-2 1 0,-9 62 0,10-107-2975</inkml:trace>
  <inkml:trace contextRef="#ctx0" brushRef="#br0" timeOffset="1">1 30 7796,'0'0'9300,"0"-29"-8836,10 29-1488,7 7-1650,7 3-2720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14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1 544,'0'0'9586,"-16"0"-8079,-8 3-974,-8 0 313,2-2 3703,247-1-1545,-277-1-1403,54 0-1786,10-1-2252,10 1-1856,15 1-2558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13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49 7603,'0'0'10736,"-11"-12"-10093,6 7-574,2 1-28,0 1 0,0 0 0,0 0 0,0 0 0,0 0 0,-1 1 0,1-1 0,-9-3 0,11 5-30,0 1 0,0 0 0,0-1 0,-1 1 1,1 0-1,0 0 0,0 0 0,-1 0 0,1 0 0,0 0 0,0 1 1,-1-1-1,1 0 0,0 0 0,0 1 0,-2 0 0,1 0 9,0 1-1,-1-1 0,1 1 1,0 0-1,0 0 1,0 0-1,0 0 0,0 0 1,1 0-1,-3 3 0,-9 16 197,1 1-1,1 0 0,1 1 1,0 0-1,2 0 0,-9 44 1,-13 151 1220,15-80-1095,0-19 366,1 164 0,14-62-382,0-211-285,1 1 0,0-1 0,1 1-1,0-1 1,1 1 0,0-1 0,0 0 0,9 18 0,-9-22-17,1 0 1,0-1-1,0 1 1,1-1 0,0 0-1,-1 0 1,2 0-1,-1 0 1,0-1-1,1 0 1,0 0 0,0 0-1,0-1 1,9 3-1,4 1 22,-1-2 0,1 0 0,0-2 0,0 0-1,25 1 1,100-6 39,-123 1-71,21-1-466,-1-2 0,50-12 0,-68 10-1291,-1 0-1,41-19 1,-61 24 1269,0 0 1,0 0 0,0 0-1,0 0 1,-1 0 0,1-1 0,0 1-1,-1-1 1,1 1 0,0-1 0,-1 1-1,2-4 1,-2 3-634,0 0-1,-1 0 1,1-1-1,-1 1 0,1 0 1,-1-1-1,0 1 1,0 0-1,0-3 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1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16 220 4306,'0'0'8551,"-4"11"-7412,1-5-943,2-3-110,-1 0 0,1 0 0,0 0 0,0 0 0,0 0 0,0 0 1,1 0-1,-1 5 0,1-8-59,0 1 1,0 0-1,0 0 0,1-1 1,-1 1-1,0 0 1,0-1-1,1 1 0,-1-1 1,0 1-1,1 0 1,-1-1-1,0 1 0,1-1 1,-1 1-1,1-1 1,-1 1-1,2 0 1,-1 0 30,1 0 1,0 0-1,-1-1 1,1 1 0,0-1-1,-1 1 1,1-1 0,0 0-1,-1 1 1,1-1 0,2 0-1,30 1 587,-8 1-471,1-2 0,-1 0 0,0-2 1,29-5-1,-51 6-158,0 0-1,0-1 1,0 1 0,-1-1 0,1 1 0,-1-1 0,1 0 0,-1-1-1,1 1 1,-1 0 0,0-1 0,0 0 0,0 0 0,-1 0-1,1 0 1,-1 0 0,0 0 0,0-1 0,0 1 0,0-1 0,0 0-1,-1 1 1,1-1 0,0-6 0,1-7 180,0 1-1,-2-1 1,0 1-1,-2-28 1,0 10 215,1-30 2513,-5 77-2818,5 130-122,-1-137 5,2 1 0,-1-1 0,1 0 0,0 1-1,0-1 1,0 0 0,1 0 0,0 0 0,1 0-1,-1 0 1,1 0 0,0-1 0,0 1 0,1-1-1,0 0 1,0 0 0,0 0 0,0-1 0,1 1 0,0-1-1,0 0 1,0-1 0,0 1 0,0-1 0,1 0-1,0 0 1,-1 0 0,1-1 0,0 0 0,8 2-1,1-2-1437,0 0 0,-1-1 0,19-1 0,-26 0 304,-6 0 739,0 0 1,0 0 0,1 0 0,-1 0 0,0 0 0,0 0 0,1 0 0,-1-1-1,0 1 1,0 0 0,0-1 0,0 1 0,2-1 0,7-18-7684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1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22 10373,'0'0'8532,"-27"-21"-8532,38 21 0,18 4 0,6 13-1073,0 3-1760,-8 1-2978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16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 3282,'0'0'8625,"-24"6"-6811,-74 21-288,88-24-1279,-18 5 1707,28-8-1830,0 0 0,0 1 1,-1-1-1,1 0 0,0 0 0,0 0 0,-1 1 1,1-1-1,0 0 0,0 0 0,0 0 0,-1 1 1,1-1-1,0 0 0,0 0 0,0 1 1,0-1-1,0 0 0,0 1 0,0-1 0,-1 0 1,1 0-1,0 1 0,0-1 0,0 0 0,0 1 1,0-1-1,0 0 0,0 1 0,1-1 0,-1 1 30,21-1 938,465 0 340,-470 1-1360,11-2-19,-26 0-33,-1 1 0,1 0 0,0-1 0,-1 1 0,1-1 0,-1 1 1,1 0-1,0-1 0,-1 1 0,1-1 0,-1 0 0,1 1 0,-1-1 1,0 1-1,1-1 0,-1 0 0,1 1 0,-1-1 0,0 0 0,0 1 0,1-1 1,-1 0-1,0 1 0,0-1 0,0 0 0,0 0 0,0 1 0,0-1 1,0-1-1,0 1 9,-1 1 0,1-1 0,0 1 1,-1-1-1,1 1 0,0 0 0,-1-1 1,1 1-1,0-1 0,-1 1 0,1 0 0,-1 0 1,1-1-1,-1 1 0,1 0 0,-1 0 1,1-1-1,-1 1 0,1 0 0,-1 0 1,1 0-1,-1 0 0,0 0 0,0 0 1,-18-3 67,15 3-2,-2-1-59,0 0-15,-1 1-1,1-2 0,-1 1 0,1-1 1,0 0-1,0 0 0,0 0 0,-10-6 1,14 7-408,0 0 0,0 1 1,0-1-1,0 1 1,0-1-1,0 1 1,0 0-1,0 0 0,0 0 1,-1 0-1,1 0 1,-2 1-1,-7-1-1647,-21 0-4748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1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669 138 5410,'0'0'3103,"-14"-20"-1089,-4-5-1255,-30-34 1,45 55-650,-1 1 1,0 0 0,0 0 0,0 0 0,-1 0 0,1 1 0,-1 0 0,1 0 0,-1 0 0,0 0 0,1 1 0,-1 0 0,0 0 0,0 0 0,0 1 0,0-1 0,0 1 0,0 0 0,-5 1 0,-7-1 228,6 0-172,1 0 1,-1 1-1,1 0 1,-1 1-1,1 0 1,0 1-1,0 0 1,-17 7-1,13-3-34,2 1 0,-1 0 0,1 0 0,0 2 0,-18 18 0,3 0 44,1 1 1,2 1-1,1 1 1,1 2-1,2 0 0,1 1 1,2 1-1,-25 71 1,29-61-109,1 1 1,2 1 0,3-1 0,1 1 0,3 1 0,1-1 0,6 49 0,-3-76-72,2 0-1,0-1 1,2 0 0,0 0 0,0 0 0,2 0 0,1-1-1,0 0 1,1-1 0,1 0 0,0 0 0,2-1 0,-1-1-1,2 1 1,28 25 0,-6-12-173,1-1 1,2-2-1,0-1 1,2-2-1,56 24 0,227 67-3275,-87-53-93,22-8-2100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4:3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1825,'0'0'4399,"10"-2"-4233,278-5 1708,-160 8-1195,622-30 3674,-636 23-3880,-109 6-1091,-5 0 669,0 0-1,1 0 1,-1 0 0,0 0 0,0 0-1,1 0 1,-1 0 0,0 0-1,1 0 1,-1 0 0,0 0 0,1 0-1,-1 0 1,0 0 0,0 0 0,1 0-1,-1 0 1,0 0 0,1-1 0,-1 1-1,0 0 1,0 0 0,1 0 0,-1 0-1,0-1 1,0 1 0,1 0 0,-1 0-1,0 0 1,0-1 0,0 1 0,0 0-1,1 0 1,-1-1 0,0 1 0,0-7-3637,0 0-1595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4114,'0'0'8772,"-3"9"-8132,-4 20 55,2-1 0,1 2 0,-1 41 0,3 14-106,1-44-1942,1-1-4417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1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0 602 2913,'0'0'10845,"23"12"-9836,76 34-476,-95-44-517,0 0 0,1 0-1,-1-1 1,0 0 0,1 0-1,-1 0 1,1 0 0,-1-1 0,1 0-1,-1 0 1,1 0 0,-1 0-1,0-1 1,1 0 0,-1 0-1,1 0 1,-1 0 0,0-1-1,0 1 1,1-1 0,-1 0 0,-1-1-1,1 1 1,0 0 0,0-1-1,-1 0 1,4-4 0,1 1-23,3-3 20,-1-1 1,0-1 0,0 0 0,-1 0 0,-1-1 0,0 0 0,0 0 0,-1-1 0,-1 0 0,0 0-1,-1-1 1,0 1 0,-1-1 0,4-24 0,0-15 193,-3-1 0,-2-81 0,-3 128-159,1-26 151,-1-38 423,-1 65-516,1 1 1,-1-1-1,0 0 0,-1 1 0,1-1 1,-1 1-1,0 0 0,-1 0 1,-3-8-1,5 13-89,1-1 0,-1 0 0,1 0 0,-1 0 0,1 1 0,-1-1 0,0 0 0,1 1 0,-1-1 0,0 1 0,0-1-1,1 1 1,-1-1 0,0 1 0,0-1 0,0 1 0,0 0 0,1-1 0,-1 1 0,0 0 0,0 0 0,0 0 0,0 0 0,0 0 0,0 0 0,0 0 0,0 0 0,0 0 0,0 0 0,1 0 0,-1 0 0,0 1 0,0-1 0,0 0 0,0 1 0,0-1 0,1 1 0,-1-1 0,0 1 0,0-1 0,1 1 0,-1 0 0,0-1 0,1 1 0,-1 0 0,1-1 0,-1 1 0,0 0 0,1 0 0,0-1-1,-1 1 1,1 0 0,0 0 0,-1 0 0,1 0 0,0 0 0,0 1 0,-7 18 0,2 1 0,0 0 0,2 0-1,-3 41 1,8 91 76,-2-136-91,1 1-1,1 0 0,1 0 0,0-1 1,2 1-1,-1-1 0,2 0 0,1 0 0,0 0 0,1-1 1,18 28-1,-18-33-31,0 0 0,0-1 0,2 0 0,-1 0 0,1-1 0,0 0 0,1-1 0,0 0 0,1-1 0,-1 0 0,1 0 0,1-2 0,-1 1 0,1-2 0,14 4 0,-3-3-1050,0-1-1,35 0 1,49-7-6108,-38-7 12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0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23 8148,'0'0'9143,"-4"-6"-8338,4 5-790,0 0 0,0 0-1,-1 0 1,1 0-1,0 0 1,-1 1 0,1-1-1,-1 0 1,1 0 0,-1 0-1,1 1 1,-1-1-1,0 0 1,1 0 0,-1 1-1,0-1 1,0 1 0,1-1-1,-1 1 1,-1-2-1,1 3 6,1 0-1,-1 0 1,1 0-1,-1 0 0,1 0 1,0 0-1,-1 0 1,1 0-1,0 0 0,0 0 1,0 0-1,0 0 1,0 0-1,0 0 0,0 0 1,0 1-1,7 72 881,-7-74-887,3 21 165,25 336 2286,-22-367-2171,9-24-180,-10 18-109,2 1 1,0 0-1,1 0 1,12-16-1,-16 26-10,-1 0 0,1 1 0,1 0-1,-1 0 1,0 0 0,1 1 0,0-1-1,0 1 1,0 0 0,0 1 0,1-1 0,-1 1-1,1 0 1,-1 0 0,1 1 0,8-2-1,0 1-27,0 1-1,0 0 0,1 1 1,-1 0-1,0 1 0,0 1 0,0 0 1,21 6-1,-28-5 12,0-1 0,-1 1 0,1 1 0,0-1-1,-1 1 1,0 0 0,0 1 0,0-1 0,0 1 0,-1 0 0,1 1 0,-1-1 0,-1 1-1,1 0 1,-1 0 0,0 1 0,5 11 0,-5-9-7,-1 1-1,0 0 1,-1 0 0,0 0-1,1 18 1,-2-22 29,-1-1-1,0 0 1,0 0-1,0 0 1,-1 1-1,0-1 1,0 0-1,0 0 1,-1 0-1,0 0 1,1 0-1,-2-1 1,-3 7-1,1-5 8,0-1 0,-1 0 1,0 0-1,0 0 0,0-1 0,0 0 0,-1 0 0,1-1 0,-1 0 0,0 0 0,0 0 0,0-1 0,-14 2 0,-5 1 16,-1-1-1,-41 0 1,45-3 56,6 0-54,1-1 0,-1 0 0,-31-5 0,45 5-20,0-1-1,0 0 0,-1 1 1,1-1-1,0 0 0,1-1 1,-1 1-1,0 0 0,0-1 1,1 0-1,-1 1 0,0-1 0,1 0 1,0-1-1,0 1 0,-1 0 1,1-1-1,0 1 0,1-1 1,-1 1-1,0-1 0,1 0 1,0 0-1,-1 0 0,1 0 0,-1-5 1,2 3-32,0 4 33,0 1 0,0 0 1,0 0-1,0-1 0,0 1 1,0 0-1,0 0 1,0 0-1,0-1 0,0 1 1,0 0-1,0 0 0,0-1 1,0 1-1,0 0 0,0 0 1,0-1-1,0 1 1,-1 0-1,1 0 0,0 0 1,0-1-1,0 1 0,0 0 1,-1 0-1,1 0 0,0-1 1,0 1-1,0 0 1,-1 0-1,1 0 0,0 0 1,0 0-1,0 0 0,-1 0 1,1-1-1,0 1 0,0 0 1,-1 0-1,1 0 1,0 0-1,0 0 0,-1 0 1,1 0-1,0 0 0,0 0 1,-1 0-1,1 0 0,0 0 1,0 1-1,-1-1 1,1 0 778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8948,'0'0'10477,"1"-1"-10080,0 1-390,-1 0 0,0 0 0,1 0 0,-1 0 0,0 0 0,0 0 0,1 0 0,-1 0 0,0 0 0,1 0 0,-1 0 0,0 0 0,0 1 0,1-1 0,-1 0 0,0 0 0,0 0 0,1 0 0,-1 0 0,0 1 0,0-1 0,1 0 0,-1 0 0,0 0 1,0 1-1,0-1 0,0 0 0,1 0 0,-1 1 0,0-1 0,0 0 0,0 0 0,0 1 0,0-1 0,0 0 0,0 0 0,0 1 0,0-1 0,1 1 0,2 16 213,0 1 1,-1-1 0,-1 1-1,-1 32 1,0-8 186,0 26 161,2 54 200,0-105-651,0 1 1,1-1-1,1 0 1,11 31-1,-15-48-108,0 0-1,0 0 1,0 1 0,0-1 0,0 0-1,0 0 1,0 0 0,0 0-1,0 1 1,0-1 0,0 0-1,0 0 1,0 0 0,0 0-1,0 1 1,0-1 0,0 0-1,0 0 1,0 0 0,0 0 0,0 0-1,0 1 1,0-1 0,1 0-1,-1 0 1,0 0 0,0 0-1,0 0 1,0 1 0,0-1-1,0 0 1,1 0 0,-1 0-1,0 0 1,0 0 0,0 0 0,0 0-1,0 0 1,1 0 0,-1 0-1,0 0 1,0 0 0,0 0-1,1 0 1,-1 0 0,0 0-1,0 0 1,0 0 0,0 0-1,1 0 1,-1 0 0,0 0 0,0 0-1,0 0 1,0 0 0,0 0-1,1 0 1,-1 0 0,0 0-1,0-1 1,0 1 0,1 0-1,3-17 210,2-39-215,-6 45 16,9-71 22,3-73 68,-10 130 224,-1 24-21,-1 11-165,0 11-323,1 4 43,-2 0 0,-7 46 0,6-63-474,0 0 0,0 1 0,-1-1-1,0-1 1,-5 9 0,5-11-385,0 0 0,-1 0 0,1 0-1,-1-1 1,0 0 0,0 1 0,-1-2 0,-5 6 0,-24 7-10742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7988,'0'0'6186,"4"22"-5324,60 260 1798,-52-241-2372,71 286 1704,-73-274-1760,-3 0 0,-2 1-1,-2 0 1,-6 67 0,2-110-204,0 0-1,-2 0 1,1 0 0,-1 0 0,-1 0-1,0 0 1,0-1 0,-1 0-1,-1 0 1,1 0 0,-2 0 0,1-1-1,-16 16 1,9-13-40,0 0 1,0-2-1,-1 0 0,0 0 1,-1-1-1,0-1 0,0 0 0,-25 8 1,32-13-813,-5 1 1161,42-23-21268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2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9012,'0'0'10797,"5"4"-10335,29 26 69,-2 2 0,-1 1 1,44 60-1,-16-19-143,-10-17-322,33 40 216,-33-30-4312,-46-64 1931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2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26 7059,'0'0'12171,"-1"-7"-11421,1 6-732,0-1-1,-1 1 1,1 0 0,0 0-1,-1-1 1,1 1 0,0 0 0,-1 0-1,0-1 1,1 1 0,-1 0-1,0 0 1,0-1 0,0 2-13,1 0 0,0 0 0,-1 0 0,1 0-1,0-1 1,-1 1 0,1 0 0,0 0 0,-1 1 0,1-1 0,0 0 0,0 0 0,-1 0 0,1 0 0,0 0 0,-1 0 0,1 0 0,0 0-1,0 1 1,-1-1 0,1 0 0,0 0 0,0 0 0,-1 1 0,1-1 0,0 0 0,0 0 0,-1 1 0,1-1 0,0 0 0,0 0 0,0 1-1,0-1 1,-1 1 0,-20 47 334,7-13 12,-55 102 895,55-114-1896,-1-1 0,0 0 1,-33 33-1,38-47-2472,2-6-2440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2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56 960,'0'0'14999,"38"-6"-12936,-18 3-1827,55-9 1006,135-3 1,-114 16-520,100-3 384,-194 2-1004,-2 0-85,1 0 0,-1 0 1,0 0-1,0 0 0,1 0 0,-1 0 0,0 0 0,0 0 0,1 0 0,-1 0 0,0 0 1,0 0-1,1 0 0,-1 0 0,0 0 0,0 0 0,0 0 0,1 0 0,-1 0 0,0-1 1,0 1-1,0 0 0,1 0 0,-1 0 0,0 0 0,0-1 0,0 1 0,0 0 0,1 0 1,-1 0-1,0-1 0,0 1 0,0 0 0,0 0 0,0 0 0,0-1 0,0 1 1,0 0-1,0 0 0,0-1 0,0 1 0,0 0 0,0 0 0,0-1 0,0 1 0,0-1 25,-39-2-12675,-2-6 2272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4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10 2593,'0'0'6486,"-2"-2"-5472,-5-3 1095,14 5 1825,10 5-761,-7-1-4242,-6-1 1120,1-1-1,0 1 0,-1 0 0,1 0 1,-1 1-1,0-1 0,0 1 1,0 0-1,-1 0 0,1 0 0,-1 0 1,0 1-1,0-1 0,0 1 1,-1 0-1,0 0 0,0 0 0,0 0 1,0 0-1,-1 0 0,0 1 1,0-1-1,-1 0 0,1 1 0,-1 8 1,0 41 1018,1-12-909,-1 0 0,-3 1 1,-8 45-1,8-76-30,2 0 0,0-1 0,0 19 504,1-41 161,2 2-748,0 0-1,0-1 1,1 1-1,0 0 1,1 0-1,-1 0 1,6-7-1,7-15-31,11-30-26,3 1-1,2 1 1,45-59 0,-71 109-14,0 1 1,1 0-1,0 0 1,0 1-1,0-1 1,11-5-1,-14 9 13,0 1-1,-1 0 0,1 1 1,0-1-1,0 1 0,0 0 1,0 0-1,0 0 0,0 0 1,1 1-1,-1-1 0,0 1 1,0 0-1,0 1 0,1-1 1,7 3-1,-9-2 9,-1 0 1,1 0-1,-1 0 1,1 1-1,-1-1 1,0 1-1,0 0 1,1-1-1,-1 1 1,0 0-1,-1 0 0,1 1 1,0-1-1,0 0 1,-1 1-1,0-1 1,1 1-1,-1-1 1,0 1-1,0-1 1,0 1-1,-1 0 1,1 0-1,0 4 1,1 9-7,-1 0 0,0 1 1,-2 18-1,0-11 36,0 3 18,-2 0 1,-1 0 0,-13 44-1,8-34 63,-6 41 0,11-13-19,4 66-1,0-121-84,1 4-78,0 0-1,0-1 0,2 1 0,-1-1 0,2 0 0,0 1 0,0-2 0,1 1 1,1 0-1,0-1 0,1 0 0,9 12 0,-9-15-751,0 0-1,1-1 1,0 1 0,1-2-1,-1 1 1,2-1-1,-1-1 1,1 0 0,12 6-1,28 9-5745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5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1024,'0'0'0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5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0 3890,'-3'20'648,"-4"13"1089,7-33-1694,0 0-1,0 0 1,0 0 0,0 0-1,-1-1 428,1 1-428,0 0 1,0 0 0,0 0-1,0 0 1,0 0 0,0 0-1,0 0 1,0 0 0,0 0-1,0 0 1,0 0 0,0 0-1,0 0 1,-1 0 0,1 0-1,0 0 1,0 0 0,0 0-1,0 0 1,0 0 0,0 0-1,0 0 1,0 0 0,0 0-1,0 0 1,0 0 0,0 0-1,-1-22 3016,1 22-2967,0-1 0,0 0-1,0 0 1,0 0 0,-1 1-1,1-1 1,0 0 0,0 0-1,-1 1 1,1-1-1,0 0 1,-1 0 0,1 1-1,-1-1 1,1 0 0,-1 1-1,1-1 1,-1 1-1,1-1 1,-1 1 0,1-1-1,-1 1 1,0-1 0,1 1-1,-1-1 1,0 1 0,0 0-1,1-1 1,-1 1-1,0 0 1,-1 0 0,-27-2 895,21 2-724,0 0-183,0 0 0,0 1 0,-1 0 0,1 0 0,0 1 0,0 0 0,0 1 0,0-1 0,1 1 0,-1 1 0,1 0 0,0 0 1,0 0-1,0 1 0,0 0 0,1 0 0,0 1 0,0 0 0,1 0 0,-1 0 0,1 0 0,0 1 0,-6 12 0,5-9-28,1 0 0,0 1-1,0 0 1,1 0 0,1 0 0,0 0 0,0 1 0,1-1-1,1 1 1,-1 16 0,2-21-36,0 0 0,1 0 0,0 0-1,0 0 1,0 0 0,1 0 0,0 0 0,1-1-1,-1 1 1,1-1 0,1 0 0,-1 1 0,1-1-1,0-1 1,0 1 0,1-1 0,-1 1-1,8 5 1,1-2 24,0 1-1,0-2 1,1 0-1,0-1 0,0 0 1,1-1-1,0 0 1,0-2-1,29 6 0,2-3 1216,-1-3 0,55-2 0,-100-2-1326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3378,'0'0'11413,"0"-22"-11413,3 37-2577,10 9-545,3 0-1776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7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2 369 7940,'0'0'616,"0"-23"566,-2-76 829,3 89-1764,-1 0-1,1 0 0,1 0 0,0 0 0,0 0 1,1 0-1,1 1 0,-1-1 0,1 1 0,1 0 0,0 0 1,0 0-1,1 1 0,0-1 0,0 1 0,14-12 1,-11 12-135,0 0 0,0 1 0,1 0 0,0 0 0,1 1 0,-1 1 0,1 0 0,0 0 1,1 1-1,-1 1 0,1-1 0,22-2 0,-29 6-67,0-1 1,0 1-1,1 0 0,-1 0 1,0 0-1,0 1 0,0 0 1,1 0-1,-1 0 0,9 4 1,-11-3-40,0 0 1,0 0-1,0 1 1,0-1-1,-1 0 0,1 1 1,-1 0-1,1-1 1,-1 1-1,0 0 1,0 0-1,0 0 0,-1 1 1,1-1-1,-1 0 1,2 5-1,1 7 10,0 0-1,-1 1 0,0-1 1,0 29-1,-7 65 164,0-79 105,-2 0 0,-1 0-1,-1-1 1,-23 52 0,23-60 45,7-19-288,0 1 111,0 1 0,-1-1 1,1 0-1,0 1 0,1-1 0,-1 1 1,0 7-1,6-13 182,11-5-164,0 0 1,-1-1-1,0 0 1,0-1-1,17-15 1,66-61 57,-97 85-225,83-85 195,-74 74-84,-1 0 0,-1-1 0,0 0 1,0 0-1,-1-1 0,6-15 0,-12 27 749,-1 11-752,-5 16-226,-22 71 63,15-60 78,2 0-1,-10 66 0,17 21-6,3-99-32,0-20-48,0 0 0,0-1 1,1 1-1,0 0 0,0 0 1,0-1-1,1 1 0,-1-1 1,1 1-1,0-1 1,1 0-1,-1 1 0,7 6 1,-4-5-216,0 0 1,1-1 0,0 1 0,1-1 0,-1-1 0,1 1 0,13 5 0,7 2-1811,1-2 1,0-1 0,47 8 0,-51-12 96,46 10-4358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7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0 8052,'0'0'7096,"-29"2"-6221,-8 2-454,-49 9-1,78-11-326,1 1 1,-1 0 0,1 0 0,0 0 0,0 1-1,0 0 1,1 0 0,-1 1 0,1 0-1,0 0 1,0 1 0,1-1 0,-1 1 0,1 0-1,-7 13 1,8-14-35,-5 7 57,2 0 0,-1 1-1,2 0 1,0 0 0,0 0-1,2 1 1,-1 0-1,2 0 1,0 0 0,0 0-1,1 1 1,1-1 0,2 30-1,-1-40-96,1 1-1,0 0 0,0-1 1,0 1-1,1-1 0,-1 1 1,1-1-1,1 0 0,-1 1 1,0-1-1,1 0 0,0-1 1,0 1-1,0 0 1,0-1-1,1 0 0,-1 1 1,1-1-1,0-1 0,0 1 1,0-1-1,6 4 0,6 1 13,-1-1 1,1 0-1,0-1 0,1-1 0,18 3 0,19 0-881,0-3-1,82-5 1,-115 0-968,35-5 0,18-15-3828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 8948,'0'0'11589,"-40"-3"-11348,83 3-1,16 3 16,8 6-192,-1-1-64,-7-1-1441,-5 0-944,-11-7-2913,-14 0-5908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8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7716,'0'0'8692,"86"-2"-8180,-17 14-368,9 0-144,-6 3-16,-8-3-1361,-16 2-1888,-27-4-1730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8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7491,'0'0'7892,"123"36"-7444,-70-28-448,-2-8-160,-8 0-2145,-14 0-2161,-15-25-2737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8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0 10997,'0'0'7814,"-15"13"-7326,5-5-409,0 0 0,1 0 0,0 1-1,0 1 1,-9 13 0,12-10 31,0 0-1,1 1 1,1 0 0,0 0 0,1 1 0,0-1 0,1 1 0,0 18 0,-3 15 125,-5 12-56,-2-1 0,-28 82 0,27-104-273,-2 0 1,-2-2-1,-2 0 1,-39 57 0,39-68-624,-9 14-1376,17-11-2410,10-17-1374</inkml:trace>
  <inkml:trace contextRef="#ctx0" brushRef="#br0" timeOffset="1">784 291 9588,'0'0'8868,"-112"87"-8227,61-3-177,6 5-112,2 5 16,5-5-352,4-12 48,7-12-64,8-14-128,19-10-976,0-10-1425,38-12-1585,23-14-1073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65 10325,'0'0'413,"-30"-10"871,7 0-841,3 2-34,-1 0 1,0 1-1,0 1 1,-1 1-1,0 1 1,0 1-1,-34 0 1,46 3-187,0 0 0,0 1 1,0 1-1,0-1 0,1 2 1,-1-1-1,-18 9 0,23-9-155,0 1 0,0 0 0,0 1-1,0-1 1,0 1 0,1 0 0,0 0 0,0 0 0,0 1-1,0-1 1,1 1 0,0 0 0,0 0 0,-4 10-1,3-7-44,2-1 0,-1 1 0,1 0 0,0 0 0,1 0 0,0 1 0,0-1-1,1 0 1,0 0 0,0 1 0,1-1 0,0 0 0,0 0 0,1 0 0,0 0-1,1 0 1,0 0 0,0-1 0,0 1 0,1-1 0,0 0 0,1 0-1,-1 0 1,1-1 0,1 1 0,-1-1 0,13 10 0,-4-6 0,-1-1 1,2 0 0,-1-1-1,2 0 1,-1-1-1,1-1 1,-1-1 0,32 7-1,-21-8-156,1 0 0,-1-2 0,1-1-1,48-5 1,-68 4 143,1-2 0,-1 1 0,0-1-1,0 0 1,0 0 0,-1-1 0,1 0 0,0 0 0,-1-1-1,0 1 1,0-1 0,0-1 0,0 1 0,-1-1-1,0 0 1,0 0 0,0-1 0,0 0 0,-1 0-1,0 0 1,0 0 0,-1 0 0,0-1 0,0 1 0,0-1-1,-1 0 1,0 0 0,0 0 0,-1 0 0,1-13-1,-1-15 971,-1 27-14,0 24-740,0-8-230,0-1 0,1 1 0,0 0 0,1 0 0,-1-1 0,2 1 0,-1-1 0,1 0 0,0 0 0,0 0 0,1 0 0,0 0 0,5 7-1,-1-6 1,-1 1 0,1-1 0,0-1-1,1 1 1,0-1 0,0-1 0,1 0-1,14 8 1,-6-6 19,0-1 1,0 0-1,1-1 0,0-1 0,1-1 0,-1-1 0,1-1 1,-1 0-1,1-1 0,26-3 0,-43 2 6,0-1-1,0 0 1,0 0 0,0 0-1,0 0 1,0 0 0,0-1-1,0 1 1,0-1-1,-1 0 1,1 0 0,0 0-1,-1 0 1,0 0 0,1-1-1,-1 1 1,0-1 0,0 1-1,-1-1 1,1 0 0,-1 0-1,1 0 1,-1 0-1,2-5 1,1-5 125,-1 1-1,0-1 0,-1 1 1,1-25-1,-3 36-137,1-20 207,-1-1 0,-2-22 0,1 37-193,0 0-1,-1 0 0,0 1 1,0-1-1,0 0 1,-1 1-1,0 0 0,0-1 1,0 1-1,-7-7 1,4 4-58,-1 1 0,0 0 0,-1 0 1,1 1-1,-2 0 0,1 0 0,-1 1 0,0 0 1,0 1-1,-1 0 0,1 0 0,-1 1 0,0 0 1,-1 0-1,1 2 0,-1-1 0,1 1 0,-1 1 1,0 0-1,1 0 0,-1 1 0,0 0 0,-14 3 1,19-2-271,-1 0 0,1 1 0,0 0 0,1 0 0,-1 0 1,0 1-1,1 0 0,-1 0 0,1 0 0,0 1 0,-8 6 0,6-3-1131,0 0-1,1 0 1,-11 15-1,-1 10-6170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2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11733,'0'0'7972,"-14"147"-6915,6-65-161,3-3-464,2 0-192,3-6-32,0-8-192,0-10-32,0-12-288,0-9-1104,16-10-737,8-10-1489,3-14-1921,2 0-2288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10901,'0'0'9287,"0"23"-8431,0 151 510,0-164-1291,0 0-1,1 0 0,0-1 1,1 1-1,0 0 0,1-1 1,0 1-1,0-1 0,9 18 1,-9-22-77,0 0 0,1-1 0,-1 1 0,1-1 1,0 0-1,0 0 0,0 0 0,0-1 0,1 1 0,0-1 1,-1 0-1,1 0 0,0-1 0,1 0 0,-1 1 1,0-2-1,1 1 0,-1-1 0,8 2 0,-6-2-89,1 0-1,-1-1 1,1 1-1,-1-2 1,1 1-1,13-3 1,-17 2 64,1-1 0,-1 1 0,0-1 0,1 0 0,-1 0 1,0-1-1,-1 1 0,1-1 0,0 0 0,-1 0 0,1 0 0,4-6 0,2-5 133,1 0-1,-2-1 0,0 0 0,-1 0 0,0-1 0,-1 0 0,-1-1 0,0 1 0,-2-1 1,0 0-1,-1-1 0,0 1 0,-1 0 0,-1-27 0,-1 285-89,0-228-502,2 0 0,0 0 0,6 25 0,0-6-5277,-7-22-886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0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11717,'0'0'10659,"-1"22"-9800,-5 142 512,5-33-360,7-131-744,-1-1-210,0-1 0,0-1-1,0 1 1,0-1 0,0 0 0,-1 0 0,1 0 0,-1-1 0,0 0 0,0 0-1,6-8 1,6-4 3,10-9 128,-15 13-117,1 1 1,0 0-1,0 1 0,1 0 0,18-10 1,-30 20-73,0-1 1,0 0 0,0 1-1,1-1 1,-1 1-1,0-1 1,0 1 0,1-1-1,-1 1 1,0 0-1,1 0 1,-1 0 0,1 0-1,-1 0 1,0 0-1,1 0 1,-1 0 0,0 1-1,1-1 1,-1 0-1,0 1 1,1-1 0,-1 1-1,0-1 1,0 1-1,0 0 1,0 0 0,1-1-1,-1 1 1,0 0-1,0 0 1,0 0 0,1 2-1,1 2-8,0 1 0,0-1 0,-1 1 1,1 0-1,-1 0 0,1 6 0,2 5 23,7 21-8,-9-26-4,1 1 0,0-1 1,1 1-1,0-1 0,1-1 0,11 19 1,-15-29 4,0 0 0,0 0 0,0-1 0,-1 1 0,1 0 0,0-1 1,0 1-1,0-1 0,0 1 0,0-1 0,0 0 0,0 0 0,0 0 0,0 0 1,0 0-1,0-1 0,0 1 0,0 0 0,0-1 0,2 0 0,5-2 27,1 0 0,-1-1 1,-1 1-1,1-2 0,0 1 0,13-11 0,49-42 120,-44 35-77,77-69 598,-97 86-619,-5 7-97,-2-1 18,3 26-468,0-1 0,-2 0 1,-3 50-1,0-1-4253,2-57 1456,1 0 0,4 18 0,2-12-4227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7828,'0'0'8270,"0"14"-7032,0 3-842,-1 8 245,1 0 0,5 32-1,-5-55-614,0 0 0,0 0 0,1-1 0,-1 1 0,1 0 0,-1 0 0,1-1 0,0 1 0,0 0-1,0-1 1,0 1 0,0-1 0,0 1 0,0-1 0,0 0 0,1 1 0,-1-1 0,0 0 0,1 0 0,-1 0 0,1 0-1,0 0 1,-1 0 0,4 1 0,-2-2 3,0 1 0,-1-1 0,1 0 0,0 0 0,0 0 1,0 0-1,0-1 0,0 1 0,-1-1 0,1 1 0,0-1 0,-1 0 0,1 0 0,0-1 0,-1 1 0,4-3 0,5-3 76,0-1 1,-1 0-1,0-1 0,-1 0 0,14-18 0,40-59 172,-40 52-216,-16 22-14,-6 10-30,0 0 0,1 0 0,-1 0 0,0 0 0,1 0 0,-1 0 0,1 1 0,-1-1 0,1 0 0,2 0 0,-3 19-177,-2 33 75,3 79 0,-1-120-3,1-1 1,0 1 0,0-1-1,1 0 1,0 1 0,0-2 0,0 1-1,1 0 1,1-1 0,-1 1-1,1-1 1,1 0 0,-1-1 0,1 1-1,0-1 1,1-1 0,-1 1-1,1-1 1,0 0 0,0 0 0,10 4-1,3 1-289,1-1-1,0 0 0,1-2 0,0 0 0,1-1 1,41 4-1,-34-6-326,1-1-1,-1-2 1,59-5 0,-79 3 581,-1 0 0,1-1 0,-1-1 0,0 0 0,0 0 0,0 0 0,0-1-1,-1-1 1,1 0 0,-1 0 0,0 0 0,0-1 0,-1 0 0,0-1 0,0 1 0,8-12 0,-9 10 144,-1-1 0,0 0 0,0 0 0,-1-1 0,0 1 0,-1-1 0,0 0 0,0 0 0,-1 0 0,-1-1 0,0 1-1,0 0 1,-1-16 0,0 22 46,1 1 0,-1-1 0,0 1 0,-1-1 0,1 1 0,-1-1-1,1 1 1,-1 0 0,0-1 0,0 1 0,0 0 0,-1 0 0,1-1-1,-1 1 1,0 0 0,0 0 0,0 1 0,0-1 0,0 0 0,-1 1 0,1-1-1,-1 1 1,1 0 0,-1 0 0,0 0 0,0 0 0,0 0 0,0 1-1,0-1 1,-1 1 0,-5-2 0,-10-1 226,0 1 0,0 0 0,0 2 0,0 0 1,-27 2-1,46-1-289,-3 0 35,0 0-1,-1 0 0,1 1 0,0-1 1,0 1-1,0 0 0,0-1 0,0 1 0,0 1 1,0-1-1,0 0 0,0 1 0,0-1 1,1 1-1,-1 0 0,-3 3 0,4-2-29,0-1-1,0 1 0,1 0 1,-1 0-1,1 0 1,-1 0-1,1 0 1,0 0-1,0 1 0,1-1 1,-1 0-1,0 1 1,1-1-1,0 0 0,0 6 1,0-5-4,0 1-1,0 0 1,1-1 0,0 1-1,0 0 1,0-1 0,0 1-1,0-1 1,1 1 0,0-1 0,0 0-1,0 0 1,4 5 0,-2-4 2,1 0 1,-1-1 0,1 0 0,0 0 0,0 0 0,0-1-1,0 0 1,1 1 0,8 2 0,-3-1-2,0-1-1,1-1 1,0 0-1,0 0 1,0-1 0,0 0-1,0-2 1,14 1 0,-22-1-9,0-1 1,0 1-1,0-1 1,0 0-1,0 0 1,0-1-1,0 1 1,0-1-1,0 0 1,0 0-1,-1 0 1,1 0 0,-1 0-1,1-1 1,-1 0-1,0 0 1,0 0-1,0 0 1,-1 0-1,1 0 1,-1-1-1,0 1 1,1-1-1,-2 0 1,4-6-1,1-6 18,0-1 0,-1 1 0,-1-2 0,4-32 0,-1-35 303,-5-91 0,-2 106 2266,0 72-2319,-1 4-254,0 0 1,-1 1 0,0-1 0,0 0 0,0 0 0,-1 0 0,-4 8 0,-5 13-3,1 1 20,2 0 0,1 1 1,2 0-1,0 0 0,-2 55 1,7-59-86,5 51 1,-3-68-175,1 0 0,0 1 0,0-1 0,1 0-1,0 0 1,1-1 0,-1 1 0,1-1 0,9 13 0,-6-12-462,-1 0 0,1-1 1,0 0-1,0 0 0,1-1 0,0 0 0,0 0 1,0-1-1,12 6 0,35 10-5329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0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31 12102,'0'0'7723,"-2"24"-6546,1-17-1063,-17 165 2005,15-137-1266,0 52 0,3-84-815,0-3-34,0 0 0,0 0 0,0 0 0,0 1 0,0-1 0,0 0 0,0 0 0,0 0 0,0 0 0,0 1-1,0-1 1,0 0 0,0 0 0,0 0 0,0 0 0,0 0 0,0 1 0,0-1 0,0 0 0,0 0 0,0 0 0,1 0-1,-1 0 1,0 0 0,0 1 0,0-1 0,0 0 0,0 0 0,0 0 0,0 0 0,1 0 0,-1 0 0,0 0 0,0 0-1,0 0 1,0 0 0,0 0 0,1 1 0,-1-1 0,0 0 0,0 0 0,0 0 0,0 0 0,1 0 0,-1 0-1,0 0 1,0 0 0,0 0 0,0-1 0,0 1 0,1 0 0,-1 0 0,0 0 0,0 0 0,5 0 50,3-1 15,-1 0 0,1 0 0,-1-1 0,1 0 0,-1 0 0,1-1 1,-1 0-1,0 0 0,0-1 0,9-6 0,71-55 259,-45 31-256,-32 26-61,-6 5-12,-1 0 0,1 0 0,-1 0 0,1 1 0,0-1 0,0 1 0,0 0 0,0 0 0,0 1 0,1-1 0,-1 1 0,7-2 0,-10 4-4,0-1 0,1 0 1,-1 0-1,0 1 0,0-1 1,1 1-1,-1-1 0,0 1 0,0 0 1,0-1-1,0 1 0,0 0 1,0 0-1,0 0 0,0-1 0,0 1 1,0 0-1,0 0 0,-1 0 1,2 2-1,13 27-43,-10-19 35,5 7 22,-1 0 0,2-1 0,0 0 0,2-1 0,-1-1 1,20 19-1,-23-26-1,1 0 0,0-1 0,0 0 1,0-1-1,0 0 0,1-1 0,0 0 1,1 0-1,-1-1 0,1-1 0,22 4 0,-17-4 35,0-2 0,0 0 0,1 0 0,25-4 0,-35 2-16,0 0 1,-1-1 0,1 0 0,0-1 0,-1 0 0,0 0 0,1 0 0,-1-1 0,0 0 0,-1 0 0,12-10 0,-5 1-7,-1 0 1,-1 0-1,0-1 0,-1 0 1,-1-1-1,0 0 0,-1-1 1,-1 0-1,0 0 0,-1-1 1,-1 1-1,0-1 0,-2 0 1,0-1-1,0 1 1,-2-1-1,0 1 0,-3-31 1,2 44-23,0 0 1,-1-1-1,1 1 1,-1 0-1,0 0 1,-1 0-1,1 0 1,0 0-1,-1 0 1,0 0-1,0 0 1,0 0-1,-4-4 1,3 6-8,0-1 1,1 1-1,-1 0 1,0 0-1,-1 0 0,1 0 1,0 1-1,-1-1 1,1 1-1,0 0 0,-1 0 1,1 0-1,-1 0 1,0 0-1,-5 1 0,3 0-21,1 0 0,0 0 0,-1 1 0,1-1 0,0 1 0,0 1 0,0-1 0,-1 1 0,1 0 0,1 0-1,-1 0 1,0 1 0,0-1 0,1 1 0,0 0 0,-1 1 0,1-1 0,1 1 0,-1 0 0,0 0 0,1 0-1,0 0 1,0 0 0,-4 7 0,0 2 5,0 1 1,1 0-1,1 0 0,0 0 0,0 0 0,2 1 1,-4 24-1,3 19-41,4 83 1,2-50-930,-2-88 810,0 0 1,-1 0 0,1-1 0,-1 1 0,0 0-1,1-1 1,-1 1 0,0-1 0,-1 1 0,1-1 0,0 1-1,-1-1 1,1 0 0,-1 0 0,0 0 0,0 0-1,0 0 1,0 0 0,0 0 0,0 0 0,0-1 0,-5 3-1,-4 2-1018,-1-1-1,0 0 0,-20 5 1,29-9 931,-98 24-8875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1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77 372 7187,'0'0'4162,"-14"-29"-1240,-39-98-906,51 122-1935,0 0-1,0-1 1,1 1-1,0-1 0,0 1 1,1 0-1,-1-1 0,1 1 1,0-1-1,1 1 0,-1-1 1,1 1-1,0-1 0,0 1 1,1 0-1,0-1 0,0 1 1,0 0-1,0 0 1,1 0-1,0 1 0,0-1 1,0 1-1,6-7 0,0 3-18,-1 1 1,1 0-1,1 0 0,-1 1 0,1 0 0,0 1 0,1 0 1,-1 0-1,13-2 0,-10 3-20,0 0 0,0 1 0,0 1-1,0 0 1,0 1 0,1 1 0,18 1 0,-24-1-31,-1 1 0,0 1 0,1-1 0,-1 1 0,0 1 0,0-1 1,0 1-1,-1 0 0,1 1 0,-1-1 0,0 2 0,1-1 0,-2 0 0,10 10 1,-5-3-5,-1 1 0,0 0 1,-1 1-1,0 0 1,-1 0-1,-1 0 0,0 1 1,-1 0-1,0 1 1,4 24-1,-2 2 207,-3 0 0,0 68 0,-7-82 243,3-26-415,0-1 1,0 1-1,0 0 0,0 0 1,0-1-1,-1 1 1,1 0-1,0 0 0,-1-1 1,1 1-1,-1 0 1,1-1-1,0 1 0,-1-1 1,1 1-1,-1 0 0,0-1 1,1 1-1,-1-1 1,1 1-1,-1-1 0,0 0 1,0 1-1,1-1 0,-1 0 1,0 1-1,1-1 1,-1 0-1,-1 0 0,1-4 447,2-2-406,0 0 0,0 1 0,1-1 0,-1 0 0,1 1 0,1 0 0,-1-1 0,1 1 0,0 0 0,0 0 0,4-5 0,-4 4-58,109-166 163,-78 123-82,59-62 1,-92 109-96,1-1 1,0 1 0,0 0 0,0 0 0,0 1 0,1-1 0,-1 0-1,0 1 1,1-1 0,-1 1 0,1 0 0,-1 0 0,1 0-1,0 0 1,3-1 0,-5 2-10,0 0 0,0 1 0,-1-1 0,1 0 1,0 0-1,0 0 0,0 1 0,-1-1 0,1 0 0,0 1 0,0-1 0,-1 1 0,1-1 0,0 1 0,-1-1 0,1 1 0,0 0 0,0 1 0,1 0-14,0 1-1,-1-1 1,0 1-1,1 0 0,-1 0 1,0 0-1,1 4 1,47 256 2,-33-127-1680,-2 0-3654,-8-70-509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1 616 11349,'0'0'5467,"23"-5"-5142,78-19-122,-87 20-139,-1-1-1,1 0 1,-1 0 0,0-2-1,0 0 1,-1 0 0,0-1-1,0-1 1,-1 0-1,0 0 1,-1-1 0,19-22-1,-15 11 103,0 0-1,0-1 0,-2-1 1,-1 0-1,14-43 0,-18 47-27,-2 1 0,1-1-1,-2 1 1,-1-1-1,0 0 1,-2-1-1,0 1 1,-3-37-1,1 52-110,0 0 0,0 0-1,0 0 1,-1 0-1,0 0 1,1 1 0,-1-1-1,-1 1 1,1-1 0,0 1-1,-1 0 1,0 0 0,0 0-1,0 0 1,0 0-1,0 1 1,0-1 0,-1 1-1,1 0 1,-1 0 0,0 0-1,0 0 1,-5-1-1,-2 0-18,0 0-1,-1 1 0,1 0 0,-1 1 0,0 0 0,1 0 1,-15 3-1,20-2-4,0 2 1,0-1-1,0 1 0,0 0 1,0 0-1,1 0 1,-1 1-1,1 0 1,0 0-1,-1 0 1,1 1-1,0-1 1,1 1-1,-1 1 1,1-1-1,0 1 0,0-1 1,0 1-1,1 0 1,-1 1-1,1-1 1,1 0-1,-1 1 1,-2 8-1,2-7 0,1 1-1,0-1 1,0 0-1,1 1 1,0-1-1,0 1 1,0-1-1,1 1 1,1 0-1,-1-1 0,1 1 1,0-1-1,1 1 1,0-1-1,0 0 1,0 0-1,1 0 1,0 0-1,1 0 1,5 8-1,0-4 16,2 1 0,-1-2 0,1 0 0,1 0 0,0-1 0,0 0-1,1-1 1,18 8 0,2 0 46,1-2 0,45 14 0,-55-21 364,-1-1 0,1-1 1,0-1-1,41 2 1,-75 5 86,-20 11-468,17-13-55,0 1-1,1 0 1,0 0-1,0 1 0,1 0 1,1 1-1,-18 25 0,23-27 12,0 1 0,1 0-1,0 0 1,0 0 0,1 0-1,1 0 1,0 1 0,0-1-1,1 1 1,1 0 0,0-1-1,0 1 1,3 13 0,-2-22-3,0 0 0,0 0-1,0 0 1,0 0 0,1 0 0,-1-1 0,1 1 0,0-1 0,0 1 0,0-1-1,0 1 1,0-1 0,0 0 0,0 0 0,1 0 0,0 0 0,-1-1-1,1 1 1,0-1 0,-1 1 0,1-1 0,0 0 0,0 0 0,4 1 0,7 1-164,1 0 0,0-1 0,25 1 0,-18-2-419,76 1-3384,-82-3 1885,1-1-1,16-4 1,-12 0-2992,28-12-1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2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25 7860,'0'0'12629,"-51"-22"-11988,81 19-193,18 3 384,16 0-624,8 0-48,8 0-160,1 0-960,-1 0-1745,-5 0-2754,-3 0-5810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2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10629,'0'0'7473,"6"-6"-6929,-2 3-477,-2 1-19,1-1-1,0 1 1,0 0 0,0 0 0,0 0 0,0 0 0,0 1 0,1-1-1,-1 1 1,0-1 0,1 1 0,-1 0 0,1 1 0,-1-1-1,7 0 1,56 0 749,-34-1-646,1 2 0,-1 1 0,50 8 0,58 19-1823,86 19-7629,-178-34 4600,-18 1-504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3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381 581 3025,'0'0'12214,"-3"14"-10245,72-14-160,14 0-1057,0 0-256,-8 0-432,-11 0-64,-21 0-624,-16 0-1569,-19-2-1985,-8-15-2017</inkml:trace>
  <inkml:trace contextRef="#ctx0" brushRef="#br0" timeOffset="1">362 1 9508,'0'0'9346,"-4"3"-8949,0 2-295,0 1-1,0-1 1,0 1-1,0 0 0,1 0 1,0 0-1,0 0 0,1 0 1,-4 13-1,-3 9 153,-250 573 671,255-594-1043,-30 69-1311,31-66 547,0 0 0,1 0 0,0 0-1,0 0 1,0 20 0,2-29 547,0 1 1,-1 0-1,1-1 0,1 1 0,-1 0 1,0-1-1,0 1 0,1 0 0,-1-1 1,0 1-1,1 0 0,0-1 1,-1 1-1,2 1 0,0-1-311,1-1 0,-1 1 0,0-1-1,0 0 1,1 0 0,-1 0 0,1 0 0,-1 0 0,4 0-1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3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153 135 8468,'0'0'5714,"35"-127"-2688,-35 120 688,0 14-3026,-11 48-640,-15 22 384,-4 24 96,1 3 65,5-6-497,2-6 0,1-10-192,5-8-385,8-4-1183,8-10-1186,0-9-2576,16-23-1553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3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0 464 10197,'0'0'7280,"27"-3"-6850,91-14-153,-110 16-256,1-1-1,0-1 1,-1 0-1,1 0 1,-1-1-1,0 0 1,0 0-1,0-1 1,-1 0-1,0 0 1,0-1-1,0 1 1,0-2-1,-1 1 1,0-1-1,-1 0 0,1 0 1,-1-1-1,0 1 1,-1-1-1,4-10 1,-1-1 58,-1-1 0,0 1 0,-2-1 0,0 0 0,-2-1 0,0 1 0,-1-26 0,-1 38-8,0 0-1,-1 0 1,0 0-1,0 0 0,0 0 1,-1 0-1,-5-14 0,5 19-45,0 0 0,0-1-1,0 1 1,0 0 0,0 0 0,-1 0-1,1 1 1,-1-1 0,0 0-1,0 1 1,0 0 0,0 0 0,0 0-1,0 0 1,-1 0 0,1 1 0,-1-1-1,-4 0 1,2 0 13,1 0-1,0 1 1,-1 0 0,0 0-1,1 0 1,-1 1 0,1 0-1,-1 0 1,0 0 0,1 1 0,-1 0-1,1 0 1,-1 0 0,1 1-1,-7 2 1,8-2-27,1 1-1,-1-1 1,1 0 0,0 1-1,0 0 1,0-1 0,1 1-1,-1 1 1,1-1 0,0 0-1,-1 0 1,1 1 0,1-1-1,-1 1 1,0 0 0,1 0-1,0-1 1,0 1 0,0 0-1,0 0 1,0 8 0,1-7-12,0-1 0,0 1 0,0-1 0,0 1 0,1 0 0,-1-1 0,1 1 0,1-1 0,-1 1 0,1-1 0,-1 0 0,1 0 1,0 1-1,4 3 0,-2-2 10,0-1-1,1 1 1,0-1 0,0 0 0,1 0 0,-1-1 0,1 0 0,9 5 0,3 0 18,0-1 1,0 0 0,1-2-1,0 0 1,34 5 0,-9-6 95,0-1-1,54-4 1,-54 0 347,-48 5-294,-13 11-140,1 1 1,-27 38-1,38-47-30,0 1-1,0 0 1,0 0-1,1 1 1,1-1-1,0 1 1,0 0 0,1-1-1,0 1 1,0 11-1,1-13 4,1 0-1,0 0 0,0 0 1,1 0-1,3 15 0,-3-19-3,0-1 0,1 1-1,0-1 1,-1 1 0,1-1-1,0 0 1,1 1 0,-1-1-1,0-1 1,1 1 0,0 0-1,0 0 1,0-1 0,4 3-1,2 1-13,1 0 0,0-1 0,1 0 0,-1-1 0,1 0 0,0-1 0,0 0 0,18 2-1,8-1-1396,48-2 0,-76-2 966,-5 0-171,0 0 1,0 0 0,0 0-1,0 0 1,0-1 0,0 0 0,0 0-1,0 0 1,0 0 0,0-1-1,-1 1 1,1-1 0,0 0 0,-1 0-1,6-5 1,18-18-8245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4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49 316 8836,'0'0'8791,"-6"16"-7876,-19 51-69,24-64-807,0-1 0,0 0 0,0 1 0,1-1 0,-1 1 0,1 0 0,-1-1 0,1 1 1,0-1-1,0 1 0,1-1 0,-1 1 0,0 0 0,1-1 0,-1 1 0,1-1 0,0 1 1,0-1-1,0 0 0,0 1 0,0-1 0,1 0 0,-1 0 0,1 0 0,-1 0 0,1 0 1,0 0-1,0 0 0,0 0 0,0-1 0,0 1 0,0-1 0,0 1 0,1-1 0,3 2 1,4 0 27,0 0 1,0 0-1,1-1 1,-1 0-1,1-1 1,13 1-1,-19-2-56,11 1 41,0 0-1,-1-1 1,1-1-1,24-4 1,-36 4-21,1 0 1,-1-1-1,0 1 0,0-1 0,1 0 1,-1 0-1,-1-1 0,1 1 1,0-1-1,0 1 0,-1-1 1,0-1-1,1 1 0,-1 0 0,-1-1 1,1 1-1,0-1 0,-1 0 1,0 0-1,3-5 0,0-6 84,-1 0 0,-1 0 0,0 0 0,-1 0 0,0-1 0,-2 1 0,1-1 0,-3-16 0,1 12-19,0 3-43,-1 0 0,0 0-1,-2 0 1,0 1 0,-1-1-1,0 1 1,-1 0 0,-1 1 0,-1-1-1,0 1 1,-19-25 0,25 37-69,0 0 1,0 1 0,-1-1 0,1 1-1,-1-1 1,1 1 0,-1 0 0,0 0 0,0 0-1,1 0 1,-2 1 0,1-1 0,0 1-1,0 0 1,0-1 0,-1 1 0,1 1-1,0-1 1,-1 1 0,1-1 0,-1 1-1,1 0 1,-1 0 0,1 0 0,-1 1 0,1-1-1,0 1 1,-6 1 0,1 1-230,0 1 1,0-1 0,1 1-1,-1 1 1,1-1 0,0 1 0,0 1-1,0-1 1,1 1 0,-6 7-1,2-1-909,0 0-1,1 0 1,1 1-1,0 0 1,1 0 0,-7 18-1,1 17-6005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10149,'0'0'11725,"0"14"-11199,0 34 94,4 81 639,-3-117-1190,0 0 0,1 0 1,1 0-1,0 0 0,1-1 0,0 1 1,1-1-1,9 17 0,-11-24-54,0 1 1,1-1-1,-1 0 0,1-1 1,0 1-1,0-1 0,0 0 1,1 0-1,-1 0 0,1 0 1,-1-1-1,1 1 0,0-1 1,0-1-1,0 1 0,0-1 1,0 0-1,0 0 0,1 0 1,-1-1-1,0 1 0,9-2 1,-5 0 15,-1 0-1,1 0 1,-1-1 0,0 0 0,0-1 0,0 0 0,0 0-1,0-1 1,0 0 0,-1 0 0,0-1 0,0 1 0,9-9-1,14-18 22,-2-1 0,-2-2 0,37-58 1,-54 84-70,-3 12-114,0 18-177,-4-14 270,4 12 24,0 0-1,2 0 1,0-1 0,2 0-1,0-1 1,1 0 0,0 0-1,27 29 1,-32-40 23,1 0 0,0 0 0,0-1 0,1 1 1,0-2-1,0 1 0,1-1 0,-1 0 0,1-1 0,0 0 0,0 0 1,1-1-1,-1 0 0,1-1 0,-1 0 0,1 0 0,0-1 0,0-1 1,-1 1-1,1-2 0,11 0 0,-16-1 8,-1 1 0,1-1 0,0 0 0,-1 0-1,0 0 1,1-1 0,-1 0 0,0 1 0,0-1 0,0-1 0,-1 1 0,1-1 0,-1 1 0,0-1-1,0 0 1,0 0 0,0 0 0,-1-1 0,3-5 0,2-6 97,0 1 1,-1-1-1,-1-1 0,4-22 1,-3-3-13,-3 0 0,-2-75 0,-1 101-83,0 6-18,-1 0 0,0 0 0,0 0-1,-1 0 1,0 1 0,-4-12 0,4 17-27,1 1 1,-1-1-1,0 1 0,0-1 1,-1 1-1,1 0 1,-1-1-1,1 1 1,-1 1-1,0-1 1,0 0-1,0 1 0,0-1 1,-1 1-1,1 0 1,-1 0-1,1 0 1,-6-1-1,-2 0-308,0 0 0,0 1 0,-1 0 0,1 1-1,-1 0 1,1 1 0,0 0 0,-1 1 0,1 0 0,-21 5 0,16-2-1071,0 1-1,0 0 1,1 1-1,0 1 1,0 0 0,-22 15-1,-11 19-10813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93 304 6307,'0'0'7385,"20"-18"-7129,66-55-126,-53 47-65,-22 18-46,-1 0-1,0-1 0,12-12 1,-20 17-8,1 0 0,-1 0 0,0 0 0,0 0 1,0 0-1,0 0 0,-1 0 0,1-1 0,-1 1 0,0 0 0,0-9 1,0 9 13,-1 1 1,1-1 0,-1 0 0,0 1 0,-1-1 0,1 0 0,-1 1 0,1-1 0,-1 0 0,0 1-1,-2-5 1,2 6 5,-1 0 0,1 0 0,-1 0 1,1 0-1,-1 1 0,0-1 0,0 0 0,0 1 0,0-1 0,0 1 0,0 0 0,0 0 0,-1-1 0,1 2 0,0-1 0,-1 0 0,-2 0 0,-8-2 163,-1 0-1,0 2 0,0-1 0,-26 2 1,22 1-134,12-1-32,1 0 0,-1 0 0,0 1 0,1 0 0,-1 1 0,1-1 1,-1 1-1,1 0 0,0 0 0,0 0 0,0 1 0,0 0 0,0 0 0,0 0 0,1 1 0,0-1 0,-1 1 0,1 0 0,1 1 0,-1-1 0,1 0 0,-1 1 0,1 0 0,-4 9 0,1-1 16,1 0 0,1 1 0,0-1 0,1 1 0,0 0 0,1 0 0,1 0 0,0 27 0,1-36-39,1 0 0,-1-1 0,1 1 0,0-1 1,0 1-1,0-1 0,1 1 0,0-1 0,-1 0 0,1 0 0,1 1 1,-1-2-1,1 1 0,0 0 0,3 3 0,-1-2-19,0 0-1,1-1 1,-1 0 0,1 0 0,0 0-1,0-1 1,1 1 0,12 3-1,2-1-716,0-1 0,1-1 0,-1-1-1,1-1 1,29 0 0,2-3-4301,-11-3-2750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5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690 165 5683,'0'0'4452,"-28"-25"-1458,-96-78 180,117 98-2859,0 0-1,0 1 0,0-1 1,0 1-1,-1 1 0,-13-5 1,19 7-197,-1 1 1,0-1-1,0 1 1,0 0 0,0 0-1,0 0 1,0 0-1,0 0 1,0 1-1,0-1 1,-4 3-1,6-3-89,-1 0-1,1 1 0,0 0 0,0-1 1,0 1-1,0 0 0,0-1 0,0 1 1,0 0-1,0 0 0,0 0 0,0 0 1,0 0-1,1 0 0,-1 0 1,0 0-1,1 0 0,-1 0 0,1 1 1,-1-1-1,1 0 0,-1 3 0,-1 29 72,2-22-52,0 3 10,0 0 0,1 1 0,1-1 0,1 0 0,0 0 0,0 0 0,1 0 0,1 0 0,1-1-1,0 0 1,0 0 0,1-1 0,17 23 0,121 135 951,-6-9 685,-143-159-1561,-65-6-727,2-2 0,-112-26-1,125 21-404,-129-27-5399,-27-8-8233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7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54 3810,'0'0'9908,"-6"1"-8713,-4 3-623,16-2-223,37-2 159,-29 0-317,107 1 1038,159-3 87,-176-11-1185,-87 8-441,-16 4 275,-1 1 0,0 0 0,0 0 0,0 0 0,0 0 0,0 0 0,0 0 0,1 0 0,-1 0 1,0 0-1,0-1 0,0 1 0,0 0 0,0 0 0,0 0 0,0 0 0,0 0 0,0-1 0,0 1 0,1 0 0,-1 0 1,0 0-1,0 0 0,0-1 0,0 1 0,0 0 0,0 0 0,0 0 0,0 0 0,0 0 0,0-1 0,0 1 0,0 0 1,-1 0-1,1 0 0,0 0 0,0-1 0,0 1 0,0 0 0,0 0 0,0 0 0,0 0 0,0 0 0,0-1 0,-3 0-291,1 0 1,0-1-1,0 1 0,-1 0 0,1 0 0,0 0 0,-1 0 0,1 1 0,-5-1 0,-43-9-4511,-8-4-888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7780,'0'0'11442,"4"82"-9916,22 128 1,-3-43-1146,-20-144-435,0 8-546,7 33-1,-8-55-393,0-1-1,1 0 1,0 1-1,1-1 1,-1 0-1,1-1 1,1 1-1,7 10 1,12 7-6111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0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82 12470,'0'0'9836,"-5"-15"-9075,3 7-674,-1 2-54,1 1 0,0-1 0,1 0 0,-1-1 0,0-6 0,2 12-28,0 0 1,0 1 0,0-1 0,0 1-1,0-1 1,0 0 0,0 1 0,1-1 0,-1 1-1,0-1 1,0 0 0,0 1 0,1-1-1,-1 1 1,0-1 0,1 1 0,-1-1 0,0 1-1,1-1 1,-1 1 0,1-1 0,-1 1 0,1 0-1,0-1 1,0 0 10,1 1-1,-1 0 1,1 0 0,-1 0 0,1 0-1,-1 0 1,0 0 0,1 0-1,-1 0 1,1 1 0,-1-1-1,0 0 1,1 1 0,-1-1-1,0 1 1,2 0 0,17 9 109,0 0 0,-1 1 1,0 1-1,-1 1 0,0 1 1,-1 0-1,-1 1 0,0 1 1,16 20-1,-21-22-91,-1 1 0,0 0-1,-1 1 1,-1-1 0,0 2 0,-1-1 0,-1 1 0,0 0 0,-2 0 0,0 1-1,3 34 1,-5-27-14,0 0-1,-2 0 1,-2 0-1,0 0 0,-1-1 1,-13 49-1,-20 49 56,23-74-11,13-48-85,-1 1 1,1 0-1,-1-1 0,1 1 1,-1 0-1,1-1 0,-1 1 1,0-1-1,1 1 0,-1-1 0,0 1 1,1-1-1,-1 0 0,0 1 1,0-1-1,1 0 0,-1 1 1,0-1-1,0 0 0,0 0 1,1 0-1,-1 0 0,0 0 0,0 0 1,0 0-1,0 0 0,1 0 1,-1 0-1,0 0 0,-1-1 1,-28-6-1816,27 6 1565,-14-4-1186,-19-6-3043,13 7-2365,11 3-1917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05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8020,'0'0'10116,"-13"21"-9073,3-5-813,-7 10 76,1 0-1,1 1 0,2 1 0,-11 31 0,15-26 95,0 1 0,3 0 0,-4 50 0,5 105 737,5-173-1057,0 6 115,1-1 0,7 40 0,-7-54-154,1 0 0,0 0 0,0 0-1,1 0 1,0-1 0,0 1 0,0-1-1,1 0 1,0 0 0,0 0 0,1 0 0,7 7-1,-9-11-29,-1 0-1,1 0 1,0 0-1,0-1 1,0 1-1,0-1 1,0 0-1,1 0 0,-1 0 1,0 0-1,7 1 1,40-1 36,-28-2-158,2-1-1306,0-1 0,0 0-1,0-2 1,42-15 0,-31 10-2486,13-5-3778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06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37 9316,'0'0'9191,"29"-6"-8348,90-16-157,-43 13-182,-75 10-371,-1 0 0,1 1 0,-1-1 0,1 0-1,-1 0 1,1 0 0,-1 1 0,0-1 0,0 0 0,0 0 0,0 1 0,0-1 0,0 0-1,0 0 1,0 1 0,-1 1 0,1 3 89,0 590 2115,0-595-2332,0 0-1,0 0 1,0-1-1,0 1 1,-1 0-1,1 0 1,0 0-1,-1-1 1,1 1-1,0 0 1,-1 0-1,1-1 1,-1 1-1,1 0 1,-1-1-1,1 1 1,-1-1 0,0 1-1,1-1 1,-1 1-1,0-1 1,0 1-1,1-1 1,-1 1-1,0-1 1,0 0-1,1 1 1,-1-1-1,0 0 1,0 0-1,0 0 1,0 0-1,0 0 1,-36 1 146,23-2-144,-1 1-185,1 0-1,0-1 0,-1-1 1,-16-3-1,27 3-200,-1 1-1,1-1 1,-1 0 0,1 0-1,-1 0 1,1 0 0,0-1-1,0 0 1,0 0 0,0 0-1,1 0 1,-1-1 0,1 1-1,0-1 1,0 0 0,-3-5-1,-6-18-5510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06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10773,'0'0'8166,"26"-13"-7309,-2 0-684,2 2 1,36-12-1,-60 22-154,1 0 1,0 1-1,0 0 1,-1-1-1,1 1 1,0 0-1,0 0 1,-1 1-1,1-1 1,0 1-1,-1-1 0,1 1 1,0 0-1,-1 0 1,1 0-1,-1 0 1,1 0-1,-1 1 1,0-1-1,4 4 1,-1 0 20,0 0 1,-1 0-1,0 0 0,0 1 1,6 10-1,-5-7 5,4 7 89,0 1 0,-2-1 0,0 1 0,-1 1-1,0-1 1,-2 1 0,5 33 0,-4 6 425,-3 67-1,-3-78-262,-1-14-58,-1-1 0,-2 1 0,-1 0 1,-11 30-1,-9 47 124,22-94 353,1-8-1999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8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2913,'0'0'897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 10085,'0'0'5882,"-25"8"-4454,20-6-1368,-6 1 45,0 1 0,0 0 0,0 1 0,1 0 0,-1 0-1,1 1 1,1 0 0,-1 1 0,1 0 0,0 1 0,1 0 0,-1 0 0,2 1 0,-1 0-1,1 0 1,-7 13 0,-1 9 88,1 1 0,2 0 0,1 1-1,1 0 1,2 1 0,1 0 0,2 0 0,1 1-1,2-1 1,3 56 0,1-74-165,-1 0-1,2 0 1,0-1-1,1 1 0,1-1 1,0 0-1,1 0 1,1 0-1,0-1 1,1 0-1,1 0 1,0-1-1,0 0 1,1-1-1,1 0 1,21 18-1,-12-13-121,1-1 0,0-1 0,1-1 1,1-1-1,0-1 0,1-1 0,0-1 0,45 12 0,-34-13-1410,69 7 0,-62-13-2004,55-3 0,-30-6-3143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9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29 6963,'0'0'10314,"-10"-3"-9407,8 2-874,-24-11 369,26 12-396,0-1-1,0 1 0,0 0 1,0 0-1,0 0 0,0-1 1,0 1-1,0 0 0,1 0 0,-1 0 1,0-1-1,0 1 0,0 0 1,0 0-1,0 0 0,1 0 1,-1 0-1,0 0 0,0-1 0,0 1 1,1 0-1,-1 0 0,0 0 1,0 0-1,0 0 0,1 0 1,-1 0-1,0 0 0,0 0 1,1 0-1,-1 0 0,0 0 0,0 0 1,0 0-1,1 0 0,-1 0 1,0 0-1,29-1 265,225-6 552,-253 7-703,-1 0-1,1 0 1,-1 0-1,0 0 1,1 0-1,-1 0 1,1 0-1,-1 0 1,1 1-1,-1-1 1,0 0-1,1 0 1,-1 0-1,1 0 1,-1 1-1,0-1 1,1 0-1,-1 1 1,0-1-1,1 0 1,-1 1-1,0-1 1,1 0-1,-1 1 1,0-1-1,0 0 1,1 1-1,-1-1 1,0 1-1,0-1 1,0 0 0,0 1-1,0-1 1,0 1-1,1-1 1,-1 1-1,-1 21-805,1-14 1007,8 336 108,0-2-128,-8-333-286,0 1-1,0-1 0,-1 0 0,0 0 1,-4 15-1,3-21-5,1 0 0,0-1-1,0 1 1,-1-1 0,1 0 0,-1 1 0,0-1-1,0 0 1,0 0 0,0 0 0,0 0-1,0-1 1,0 1 0,0 0 0,-1-1 0,1 1-1,-1-1 1,1 0 0,-1 0 0,0 0 0,1 0-1,-5 0 1,-7 2-54,0 0 1,0-1-1,0-1 0,0 0 0,0-1 1,1-1-1,-1 0 0,0 0 1,0-2-1,0 0 0,1 0 0,-1-1 1,1-1-1,0 0 0,1-1 1,-1 0-1,1-1 0,0-1 0,1 1 1,-1-2-1,-15-15 0,23 20-227,1 0 0,0 0 0,0-1 0,0 1 0,0-1 0,1 1 0,-4-11 0,5 13-153,0-1 1,0 0 0,1 0 0,-1 0-1,1 0 1,0 0 0,0 0 0,0 0 0,0 0-1,0 0 1,1 0 0,-1 0 0,1 1 0,0-1-1,1-5 1,1 4-744,0 0-1,0 0 1,0 1-1,0-1 1,5-4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7379,'0'0'7185,"19"5"-6195,0 0-741,-1 1 0,20 9 0,-36-14-218,0 0-1,0 1 1,-1-1 0,1 1 0,-1-1-1,1 1 1,-1-1 0,0 1 0,1 0 0,-1-1-1,0 1 1,0 0 0,0 0 0,0 0-1,-1 0 1,1 0 0,0 0 0,-1 0 0,0 0-1,1 1 1,-1-1 0,0 0 0,0 0-1,0 0 1,0 0 0,0 0 0,-1 0-1,0 3 1,0 6 112,1 0 1,0 0 0,-1 0-1,0 0 1,0 0 0,-4 10 0,3-16-104,1-1 1,-1 0-1,0 0 1,0 0-1,0-1 1,-1 1-1,1 0 0,-1-1 1,0 0-1,0 1 1,0-1-1,0 0 1,-1-1-1,1 1 1,-6 2-1,8-4 128,4-5-128,33-46 32,-19 28-67,26-45 1,-39 58 7,0 0 0,0 0 0,-1 0 0,0-1 0,0 1 0,-1-1 0,-1 0 0,1 1 0,-1-13 0,-1 21 35,0 0 0,0 0-1,0-1 1,0 1-1,0 0 1,0 0-1,-1 0 1,1-1-1,0 1 1,-1 0-1,1 0 1,-1 0-1,1 0 1,-1 0-1,1 0 1,-1 0-1,0 0 1,0 0-1,1 0 1,-3-1-1,2 1-25,0 1-1,0-1 0,-1 1 0,1 0 0,0-1 1,0 1-1,-1 0 0,1 0 0,0 0 1,0 0-1,-1 0 0,1 0 0,0 1 0,-1-1 1,1 0-1,0 1 0,0-1 0,0 1 1,-1-1-1,1 1 0,-1 0 0,-2 2-18,0-1-1,0 1 1,0 0-1,1 1 1,-1-1 0,1 0-1,0 1 1,0 0-1,0 0 1,1 0-1,-1 0 1,1 0 0,0 1-1,0-1 1,-1 6-1,-1 2-12,0 0 0,1 0-1,1 1 1,-2 20-1,4-25-83,-1-1 0,1 1-1,0 0 1,1-1 0,0 1-1,0-1 1,1 0 0,0 1-1,0-1 1,0 0 0,1 0-1,0 0 1,1-1 0,-1 1-1,1-1 1,0 1 0,1-1-1,0-1 1,0 1 0,0-1-1,1 1 1,-1-1 0,1-1-1,11 8 1,22 11-1442,0-1 0,1-1 0,59 20 0,37 6-3720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3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18 5731,'0'0'11821,"-5"-2"-10698,4 1-1087,0 1-1,1 0 1,-1-1 0,0 1-1,0-1 1,0 1 0,1-1-1,-1 1 1,0-1-1,0 1 1,1-1 0,-1 0-1,1 1 1,-1-1-1,1 0 1,-2-1 0,3 2-22,-1-1-1,0 1 1,0 0 0,1-1 0,-1 1 0,0 0 0,1-1 0,-1 1 0,0 0-1,1 0 1,-1-1 0,0 1 0,1 0 0,-1 0 0,1 0 0,-1 0 0,0 0-1,1-1 1,-1 1 0,1 0 0,-1 0 0,1 0 0,-1 0 0,0 0 0,1 0-1,55 1 494,-34 0-219,338 6 3020,-416-8-3209,-77 3-19,104 4 21,29-6-365,0 0-124,-1 1 0,1-1 0,0 1 0,0-1 0,0 1 0,0-1 0,0 1 0,0-1 0,0 1 0,0-1 0,0 1 0,0-1-1,1 1 1,-1-1 0,0 1 0,0-1 0,0 1 0,1-1 0,0 2-776,10 1-7288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41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0 444 1793,'0'0'8729,"11"3"-7005,6 0-1290,1 0 1,0-1-1,0-1 1,0 0-1,0-1 1,0-1-1,21-4 1,-26 1-373,1 0 0,-1 0 0,0-1 0,-1-1 0,1 0 0,-1-1 0,0 0 0,0-1 0,-1-1 0,0 1 0,10-12 0,-14 12 10,1 0-1,-1-1 1,-1 0 0,0 0 0,0-1 0,0 0 0,-2 0 0,1 0 0,-1 0 0,-1-1-1,1 1 1,-2-1 0,0 0 0,1-14 0,-2 13 77,1-7 66,-1 0 0,-1 0 0,-1 1 0,-3-22 0,3 35-151,0 1 1,-1-1-1,1 1 0,-1-1 0,0 1 1,0 0-1,0-1 0,-1 1 1,-3-5-1,4 7-15,0 0 1,-1 0-1,1 0 1,0 0-1,-1 0 1,0 0-1,1 1 1,-1-1-1,0 1 1,1 0-1,-1 0 1,0 0-1,0 0 0,0 0 1,0 1-1,-3-1 1,2 1-29,0-1-1,0 1 1,0 0 0,0 0 0,0 0-1,0 0 1,0 1 0,0 0-1,1-1 1,-1 1 0,0 1 0,0-1-1,1 1 1,-1-1 0,1 1-1,-1 0 1,1 0 0,0 1 0,0-1-1,0 0 1,0 1 0,0 0-1,0 0 1,1 0 0,0 0 0,-1 0-1,1 1 1,0-1 0,-2 5 0,-2 6-7,0 1 0,1 0 1,0 0-1,1 0 1,0 0-1,2 1 1,0 0-1,0-1 1,2 1-1,0 0 1,3 23-1,-1-30-8,0-1 1,0 1-1,1-1 0,0 0 1,0 1-1,1-1 0,0-1 0,0 1 1,1 0-1,0-1 0,1 0 1,-1 0-1,1-1 0,1 0 1,-1 0-1,1 0 0,14 9 1,-2-3-132,0-1 0,1-1 0,0 0 1,1-2-1,42 12 0,-42-15-916,1-1 0,28 2 0,11-5-4074,-22-1-1200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42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30 7043,'0'0'12000,"1"-8"-11074,1-13-720,-5 46-7,-9 67 274,6-3 211,5 91 1,2-89-179,-1-91-498,0 1 0,0-1 0,0 0 0,0 0 0,0 0 0,1 0 0,-1 1 0,0-1 0,0 0 0,0 0 0,1 0 0,-1 0 0,0 0 0,0 0 0,0 0 0,1 0 0,-1 0 0,0 0 0,0 0 0,0 0 0,1 0 0,-1 0 1,0 0-1,0 0 0,1 0 0,-1 0 0,0 0 0,0 0 0,0 0 0,1 0 0,-1 0 0,0 0 0,0 0 0,0 0 0,1-1 0,-1 1 0,0 0 0,0 0 0,0 0 0,0 0 0,1-1 0,-1 1 0,0 0 0,0 0 0,0 0 0,0 0 0,0-1 0,0 1 0,0 0 0,11-16 160,-5 8-159,1-1 1,-1 1-1,1 0 1,0 0-1,1 1 1,8-7-1,-2 6-22,0 0 0,0 0 0,1 1 0,0 1 0,0 1 0,1 0 0,-1 1 0,1 1 0,0 0 0,0 1 0,0 0 0,0 2 0,0 0 0,0 1 0,26 4 0,-36-4-9,0 1 0,-1 0-1,1 0 1,-1 0-1,1 1 1,-1 0 0,0 0-1,0 0 1,0 1-1,-1-1 1,1 1 0,-1 0-1,0 0 1,0 1 0,0-1-1,-1 1 1,0 0-1,0 0 1,0 0 0,4 11-1,-3-6-22,-1-1 0,0 1-1,-1 0 1,0 0 0,0 0-1,-1 0 1,0 1 0,-1-1-1,0 0 1,-1 0 0,-3 15-1,4-22 45,-1 1 0,-1-1 0,1 1-1,0-1 1,-1 1 0,0-1-1,1 0 1,-2 0 0,1 0 0,0 0-1,0 0 1,-1 0 0,0-1-1,-3 4 1,1-2-1,-1-1 1,1 1-1,-1-1 1,0 0-1,-1 0 1,1-1-1,-8 3 0,-7-1 37,0 0 0,1-2-1,-43 1 1,32-3-45,4 1 109,-41-5 0,60 3-150,1 0 0,0-1 0,0 0 1,0 0-1,0 0 0,0-1 0,0 0 1,1 0-1,-1-1 0,-8-6 0,13 8-70,0 1-1,1-1 0,-1 0 1,0 0-1,0 0 0,1 0 0,0 0 1,-1 0-1,1-1 0,0 1 1,0 0-1,0-1 0,-1-3 1,2 5-59,0 0-1,-1 0 1,1 0 0,0 0 0,1 0 0,-1 0 0,0 0 0,0-1 0,0 1 0,1 0 0,-1 0 0,0 0 0,1 0 0,-1 0 0,1 0 0,-1 1 0,1-1 0,-1 0 0,1 0 0,0 0 0,0 0 0,-1 1 0,1-1 0,0 0 0,0 1 0,0-1 0,0 0 0,0 1 0,0-1 0,0 1 0,0 0 0,0-1-1,2 0 1,33-10-5510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42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9156,'0'0'7836,"29"-9"-7084,88-24-213,-115 32-529,0 1 1,1-1-1,-1 1 1,0 0-1,1 0 0,-1 0 1,1 0-1,-1 0 1,0 0-1,1 1 1,-1-1-1,0 1 0,0-1 1,1 1-1,-1 0 1,0 0-1,0 0 0,0 0 1,0 1-1,0-1 1,0 0-1,0 1 0,0-1 1,-1 1-1,1 0 1,0 0-1,-1 0 0,0-1 1,2 4-1,0 1-4,-1 0 0,0 0 1,-1-1-1,1 2 0,-1-1 0,-1 0 0,1 10 0,0-12 9,-1 8 36,1 0-1,-1 0 1,-1 0-1,-3 21 1,2-27-16,0 0 0,0-1 0,0 1 0,0-1 0,-1 0 0,0 1 0,0-1 0,-1-1 0,1 1 0,-1 0 0,-7 6 0,-27 16 586,28-19 4109,146-25-4308,10-1-1164,-130 18 89,30-3-1844,-15 2-2381,-13 1-1869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42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6051,'0'0'9503,"0"-20"-8329,0 8-1006,0 5-109,-1 0 0,1 0 0,1 0-1,0 0 1,0 0 0,2-8 0,-2 13-35,-1 0 1,1 0-1,0 0 0,0 0 1,0 0-1,1 0 0,-1 0 1,0 0-1,1 0 0,-1 1 1,1-1-1,0 1 0,-1-1 1,1 1-1,0 0 0,0-1 1,0 1-1,0 0 0,0 0 1,0 0-1,0 1 1,0-1-1,0 0 0,0 1 1,1 0-1,-1-1 0,4 1 1,15-2 189,1 2 1,0 0 0,39 6 0,-51-4-147,-1 0-1,1 1 1,-1 0 0,0 1-1,0 0 1,0 0-1,0 1 1,-1 0 0,0 1-1,14 11 1,-9-5-8,-1 2 0,0 0-1,-1 0 1,-1 1 0,0 0 0,-1 1 0,-1 0 0,0 1-1,-1-1 1,-1 1 0,0 1 0,-1-1 0,2 21-1,0 12 239,-2 1-1,-2 0 1,-6 72 0,1-99-167,-1 0 0,-1 1 1,-2-1-1,0 0 1,-1-1-1,-1 0 0,-2 0 1,0-1-1,-1 0 0,-1-1 1,-24 31-1,27-40-11,-2 0-1,1-1 0,-2-1 0,-21 17 0,24-21-865,0-1-1,-20 9 0,24-11-578,0-2 1,0 1-1,0-1 0,0 0 1,-1 0-1,-9 1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43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30 6371,'0'0'10135,"-5"-4"-9345,4 3-750,0 0-1,1 0 1,-1 0 0,0 0-1,0 0 1,0 0 0,1 0-1,-1 0 1,1-1-1,-1 1 1,1 0 0,-1-2-1,1 2-22,0 1-1,0 0 0,0-1 1,0 1-1,0 0 0,0-1 1,0 1-1,1 0 0,-1-1 0,0 1 1,0 0-1,0-1 0,0 1 1,1 0-1,-1 0 0,0-1 1,0 1-1,1 0 0,-1 0 0,0-1 1,1 1-1,-1 0 0,0 0 1,1 0-1,-1 0 0,0 0 1,1-1-1,-1 1 0,0 0 0,1 0 1,7-1 128,0 0 0,0 1 0,-1 0 0,9 1 0,2 0-64,-4 0 21,1 0-1,-1 1 1,0 0-1,0 1 1,0 1-1,-1 0 1,1 0-1,-1 2 1,0 0-1,0 0 1,-1 1-1,0 1 1,0 0-1,-1 0 1,0 2-1,0-1 1,-1 1-1,0 1 1,-1-1-1,0 2 1,10 17-1,-6-5 92,-1 1 0,-2 1-1,0 0 1,-2 0-1,7 39 1,13 144 922,-15-97-632,10 70 453,-1 184 1,-21-248-684,-10 259 747,-1-251-841,-13 112 291,23-229-430,-2-1-1,1 1 1,-2-1 0,1 1 0,-1-1 0,0 0-1,-8 14 1,9-19-1,0 0 1,-1 1-1,1-1 0,-1 0 0,0-1 0,0 1 0,0 0 1,-1-1-1,1 0 0,-1 0 0,1 0 0,-1 0 1,0 0-1,1-1 0,-1 0 0,0 1 0,0-2 0,-7 2 1,-12 1 60,0-2 1,1-1-1,-1 0 1,-42-8-1,-86-27 57,48 10-108,70 15 1451,33 6-3436,-2-14-11537,2-2 831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44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36 128 688,'0'0'12057,"-6"-21"-8256,-19-63-847,21 66-195,5 14-1800,10 16-1201,-7-7 594,422 514 2247,-402-487-2522,41 54 59,31 39-13,-74-108-450,-54-61-12832,16 25 10181,-26-36-5220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44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36 7459,'0'0'12537,"9"-10"-11579,21-15-509,-28 26-305,-4 5 32,-15 26 308,-256 376 3158,270-404-3700,-55 71 476,49-66-1059,0 1 1,0-1-1,0-1 0,-1 0 1,-14 9-1,21-16-62,0 1 0,0-1 0,0 0-1,0 0 1,0 0 0,0-1 0,-1 1 0,1-1 0,0 0 0,-6 0 0,-10 0-5252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45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0 253 10773,'0'0'6840,"30"-6"-4500,35-7-1597,1 3-1,104-1 1,-129 11-507,469 11 1977,-376-6 2541,-134-6-4696,0-1 0,0 0 1,0 1-1,0-1 0,1 0 0,-1 1 0,1-1 0,-1 0 0,1 1 0,-1-1 1,1 1-1,0-1 0,0 1 0,-1-1 0,1 1 0,0 0 0,1-1 0,-1 1 1,0 0-1,0 0 0,0 0 0,1 0 0,-1 0 0,3-2 0,10-8-129,0 0 132,26-17-1,10-8 43,-30 19-31,-1-2 0,-1 0 0,19-26 0,-33 41-90,-3 3-73,-12 2-1294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47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499 125 5218,'0'0'9138,"-24"-21"-8108,6 5-850,6 4-69,-1 1 0,-1 0 0,-20-12 0,26 18-32,-1 1-1,0 0 0,0 0 0,-1 1 0,1 0 0,-1 1 0,1 0 0,-1 0 0,0 1 0,-12 0 0,6 1 91,0 1 0,1 0 0,-1 2-1,0-1 1,1 2 0,0 0 0,-17 7 0,24-7-101,-1 0 0,1 0 0,0 1 1,1 0-1,-1 0 0,1 1 0,0 0 0,1 0 0,-1 0 0,1 1 1,0 0-1,1 1 0,-9 14 0,10-14-35,1-1 0,0 1 0,0 0 0,1 0 0,0 0 0,0 0 0,1 1-1,0-1 1,0 0 0,2 15 0,-1-17-28,1-1 0,-1 0 0,1 0 0,1 0 0,-1 1 0,1-1 0,0 0 0,0-1 0,0 1 0,1 0-1,0-1 1,0 1 0,0-1 0,0 0 0,1 0 0,-1 0 0,7 5 0,4 1 9,1-1 0,1 0 1,-1-2-1,1 1 0,1-2 0,-1 0 0,1-1 1,0 0-1,30 3 0,13-3 927,91-2 0,-99-3 263,-23-7-1548,-9 2-1025,24 2-4924,-30 3 650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 6979,'0'0'7292,"0"15"-6519,0 31-127,2 15 793,-7 65 0,1-103-736,3-42 870,4 5-1533,0 1 1,0 0-1,1 0 0,1 0 1,0 1-1,0-1 0,2 1 0,-1 0 1,2 1-1,8-12 0,1 2-53,0 0 1,1 2-1,1 0 0,27-21 0,-43 37 1,0 1 3,-1 1-1,0-1 1,0 0-1,1 0 1,-1 1-1,1-1 0,0 1 1,-1 0-1,1 0 1,0 0-1,0 0 1,5 0-1,-8 1 0,0 0 0,1 1 1,-1-1-1,0 1 0,1-1 0,-1 0 1,0 1-1,1-1 0,-1 1 0,0-1 1,0 1-1,0-1 0,0 1 0,1-1 1,-1 1-1,0-1 0,0 1 0,0-1 1,0 1-1,0-1 0,0 1 0,0 0 1,0-1-1,-1 1 0,1-1 0,0 1 1,0 4-35,-1 77-69,3 110-2687,-2-182 1572,1 0 1,1-1-1,0 1 0,0-1 1,1 0-1,5 13 1,8 8-6702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47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1 208,'0'0'21487,"0"5"-20983,9 177 2269,0 7-1690,-9-44-411,0-144-672,0-3-416,1 1 1,-2-1 0,1 0-1,0 1 1,0-1-1,0 0 1,-1 1-1,1-1 1,-1 1-1,0-4 1,-19-10-3969,-13 0-3448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5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22 1185,'0'0'2318,"-31"0"2786,21 0-4255,-12 1-281,18-1 901,9-1 1746,14-1-3444,49-4-1225,-25-3-3469,-34 5 1111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0:5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84 109 1649,'-11'-1'1544,"0"2"0,0 0 1,0 0-1,0 1 0,-11 3 0,15-2 2170,12-1-2642,17 0-1853,-14-1 1170,402 7 570,-271-9-896,-88 1-54,605 14 1231,-598-11-1142,-167-1 1407,93-2-1563,-527-17-1922,100-5 4392,1020 39-2295,-223-4-90,291 16 1,-289-11 45,-297-15-68,0-3 1,86-10-1,451-26-158,-348 29 351,-47-10-202,22 0-5,43 8 31,142-1 20,-368 10-36,-20 2-10,0-2-1,-1-1 1,1 0-1,0-2 0,37-8 1,-35 5 8,1 1 1,0 1 0,37-2-1,8 0-78,-68 5 75,1 1 1,-1 0 0,1 0-1,-1-1 1,1 1 0,0 0-1,-1-1 1,1 1 0,-1-1-1,0 1 1,1 0 0,-1-1-1,1 1 1,-1-1 0,0 0-1,1 1 1,-1-1 0,0 1-1,1-1 1,-1 1-1,0-1 1,0 0 0,0 1-1,0-1 1,1 1 0,-1-1-1,0 0 1,0 1 0,0-1-1,0 0 1,-1 0 0,-3-12-4575,-16-3-3668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0 384,'0'0'3170,"-23"7"-2455,-104 31 821,117-35-864,0-1-1,0 0 1,-11 1-1,-3-3 5722,24 1-6353,0-1 0,0 0 0,0 1 0,0-1-1,0 0 1,1 1 0,-1-1 0,0 0 0,0 1 0,0-1 0,0 0 0,0 1-1,0-1 1,1 0 0,-1 0 0,0 1 0,0-1 0,0 0 0,1 0-1,-1 1 1,0-1 0,0 0 0,1 0 0,-1 1 0,0-1 0,1 0-1,-1 0 1,0 0 0,1 0 0,13 2-291,-3-1 288,541 21 771,-393-21-634,1524 66 2750,-1022-50-2660,-660-17-205,0 1 0,0-1 1,0 0-1,0 0 0,0 0 1,1 0-1,-1-1 0,0 1 1,0 0-1,0 0 0,0-1 1,0 1-1,0-1 0,0 1 1,0-1-1,0 1 0,0-1 1,0 1-1,0-1 0,0 0 0,0 0 1,1-1-1,-2 0 75,1 1 0,0-1 0,-1 0 0,0 0 0,0 0 0,1 0 0,-1 1 0,0-1 0,0 0 0,-1-3 0,0-8-542,1 12 331,0 1-1,0-1 0,0 0 1,0 0-1,0 1 1,0-1-1,0 0 0,0 1 1,-1-1-1,1 0 1,0 1-1,0-1 0,-1 0 1,1 1-1,0-1 1,-1 1-1,1-1 0,-1 0 1,1 1-1,-1-1 0,1 1 1,-2-1-1,-16-5-2195,13 4 1817,-45-7-4760,-27-3-3342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30 2049,'0'0'6021,"-12"0"-4585,-19-1-589,-8 0 1097,16 0 2172,3001 1 1409,-2965 1-5440,-10-1-99,1 0 1,0 0-1,-1 0 0,1 0 1,-1-1-1,6-1 1,-9 2 61,1 0 1,0-1 0,0 1 0,-1-1 0,1 1 0,0-1-1,-1 1 1,1-1 0,0 0 0,-1 1 0,1-1 0,-1 0 0,1 1-1,-1-1 1,1 0 0,-1 0 0,0 1 0,1-1 0,-1 0-1,0 0 1,0 0 0,0 0 0,1 1 0,-1-1 0,0 0-1,0 0 1,0 0 0,0-1 0,-2 1-112,1 1-1,-1-1 0,1 0 1,-1 1-1,1 0 1,-1-1-1,1 1 1,-1 0-1,0 0 1,1 0-1,-1 0 1,1 0-1,-3 1 1,-1-1-249,-232 0-13534,107 0 6173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3265,'0'0'5406,"-9"6"-3950,-29 18 44,38-23-1457,0-1 1,-1 0-1,1 0 1,-1 0-1,1 0 1,0 0 0,-1 1-1,1-1 1,0 0-1,-1 0 1,1 0-1,0 1 1,-1-1-1,1 0 1,0 1 0,0-1-1,-1 0 1,1 1-1,0-1 1,0 0-1,0 1 1,-1-1-1,1 0 1,0 1 0,0-1-1,0 1 1,0-1-1,0 0 1,0 1-1,0-1 1,0 1-1,0-1 1,0 0 0,0 1-1,0-1 1,0 1-1,0 0 1,13 3 315,-10-3-172,38 6 1067,53 1 0,-81-7-1113,591 15 2675,-385-14-2145,908 28 1685,-967-27-1863,-165-4-596,1 0 0,-1 0 0,1-1 0,0 0 0,0 0 0,0 0 0,-7-5 0,0 1-620,-21-13-2383,-2-8-1992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6131,'0'0'9804,"0"-4"-8678,0 7-1043,3 56 983,2 0 0,19 91 1,17 75 80,-38-207-780,-1-31 482,-11-187-712,0-42-154,9 238 11,0 0-1,0 0 0,1-1 0,0 1 0,0 0 0,0 0 1,0 0-1,1 0 0,0 0 0,0 0 0,0 1 0,0-1 0,0 0 1,1 1-1,-1 0 0,1-1 0,0 1 0,0 0 0,1 0 1,-1 1-1,0-1 0,1 1 0,0 0 0,-1 0 0,1 0 1,0 0-1,0 0 0,0 1 0,0 0 0,6-1 0,12-2-53,1 0 0,0 2 0,0 1 0,35 2 0,-22 0 28,1-2-21,-9 0-92,0 1 0,1 2 0,-1 0 0,0 2 0,35 9 0,-60-12-198,0 0 0,0 0 0,-1 0 0,1 1 0,-1-1 0,1 1 0,-1-1 1,0 1-1,0 0 0,1 0 0,-1 0 0,-1 0 0,1 1 0,0-1 0,0 0 0,1 4 0,11 13-6470,1-9-286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48 5282,'0'0'6547,"-31"-10"-5474,-3-2-740,1 3 1,-36-6-1,64 14-278,-1 1-1,1-1 0,-1 1 0,1 1 0,-1-1 0,1 1 1,-1 0-1,1 0 0,0 1 0,0 0 0,-1 0 1,1 0-1,-5 3 0,1 1 108,1 0 0,0 0-1,0 1 1,-10 12 0,10-12-22,1 1-49,0 0 1,0 1-1,1-1 1,0 1-1,1 1 1,0-1-1,0 1 1,1 0-1,0 0 1,1 0-1,0 0 1,0 1-1,1-1 1,1 1-1,0 0 1,0-1-1,1 1 1,0 0-1,3 16 1,-2-22-39,0 0-1,0 0 1,0 0 0,1-1 0,0 1-1,0 0 1,0-1 0,0 0 0,1 1-1,-1-1 1,1 0 0,6 6-1,-3-3 30,1-1-1,0-1 0,0 1 0,1-1 0,-1 0 0,13 6 1,0-3 57,0-1 1,0 0 0,0-1-1,1-2 1,26 4 0,-14-4-70,-1-2 0,1-1 0,51-4 0,-70 1-503,0-1 0,0 0 0,0-1 1,16-7-1,-21 7-460,0 0 0,-1-1 0,0 0 0,0 0-1,0-1 1,0 0 0,7-9 0,16-22-6040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6563,'0'0'7758,"28"-1"-7280,89-1-139,-108 2-274,-1 1 0,1 1 0,-1 0 0,0 0 0,0 0 0,0 1 0,0 1 0,0-1 0,0 1 0,-1 0 1,12 9-1,-6-4 45,1 0 17,0 1 0,-1 0 0,-1 0 0,19 20 1,-27-25-74,0 0 0,0 0 0,-1 0 0,0 1 0,0-1 0,0 1 0,0 0 0,-1 0 0,0 0 0,0 0 0,0 0 0,-1 0 0,0 0 0,0 10 0,-1-15-37,0-1 1,0 1 0,0-1-1,0 1 1,-1-1-1,1 0 1,0 1 0,0-1-1,-1 1 1,1-1-1,0 0 1,0 1 0,-1-1-1,1 0 1,0 1 0,-1-1-1,1 0 1,0 1-1,-1-1 1,1 0 0,-1 0-1,1 1 1,0-1 0,-1 0-1,1 0 1,-1 0-1,0 0 1,-19 4 371,-16-7 295,34 2-650,0 0 0,0 0 0,1 0 0,-1 0 1,1 0-1,-1 0 0,1 0 0,-1-1 0,1 1 1,0-1-1,0 1 0,0-1 0,-1 1 0,1-1 1,1 0-1,-1 1 0,0-1 0,0 0 0,1 0 0,-1 1 1,1-1-1,-1 0 0,1 0 0,0 0 0,0 0 1,0-3-1,0-4 26,-1 0-1,2 0 1,0 0 0,2-14 0,0 13-49,1-1 1,0 1 0,1 0 0,-1 1 0,2-1 0,-1 1-1,2 0 1,-1 0 0,1 1 0,0 0 0,15-13 0,-8 9-21,0 1 0,1 0 0,0 1 0,1 0 0,0 2 0,23-10 1,-22 12-103,1 1 1,1 0-1,-1 2 1,0 0-1,1 1 0,28 0 1,-45 2 39,1 0 1,0-1-1,-1 1 0,1 0 1,0 1-1,0-1 1,-1 0-1,1 1 0,-1 0 1,1-1-1,0 1 1,-1 0-1,0 0 0,1 1 1,-1-1-1,0 0 1,1 1-1,-1-1 0,0 1 1,0 0-1,0 0 0,0 0 1,-1 0-1,1 0 1,0 0-1,-1 0 0,1 1 1,-1-1-1,0 1 1,0-1-1,1 5 0,3 8 29,-2 1 1,0 0-1,-1 0 0,0 0 0,-1 1 1,-2 18-1,0-16 57,2 0 0,0 0 1,1 0-1,4 19 0,-5-34 11,0 0 0,1 0-1,-1 0 1,1-1 0,0 1-1,-1-1 1,2 1 0,-1-1-1,0 1 1,1-1 0,-1 0-1,1 0 1,0 0 0,0-1 0,0 1-1,1-1 1,-1 0 0,0 1-1,1-1 1,0-1 0,-1 1-1,7 2 1,4-1 137,0-1 0,0 0-1,0-1 1,0 0 0,16-2 0,-11 1-45,-10 0-47,1-1 0,-1 0 0,0-1-1,1 1 1,-1-2 0,0 0 0,0 0 0,-1 0-1,1-1 1,-1-1 0,0 1 0,0-1-1,0-1 1,0 1 0,-1-1 0,0-1 0,0 1-1,-1-1 1,0 0 0,0-1 0,-1 1-1,1-1 1,-2 0 0,1-1 0,-1 1 0,0-1-1,-1 0 1,0 0 0,-1 0 0,0 0 0,2-16-1,-2 9 7,0 0-1,-1 0 1,-1 0-1,0 1 1,-4-24-1,3 34-63,0 0 0,0 0-1,-1 1 1,0-1 0,0 0-1,0 0 1,-1 1 0,1 0 0,-1-1-1,0 1 1,-1 0 0,1 0-1,0 1 1,-1-1 0,0 1-1,0-1 1,0 1 0,0 1 0,-1-1-1,-5-3 1,1 3-69,-1 0 0,1 0 0,0 0 0,-1 1 1,0 1-1,1 0 0,-1 0 0,-17 1 0,14 1-173,-1 0 0,1 1-1,-1 1 1,1 0 0,-23 8 0,2 6-3217,-63 41 0,96-57 3340,-59 40-6961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57 8052,'0'0'9054,"-11"-13"-8384,7 8-598,0-1-39,0 1 0,-1 0 0,0 0-1,1 1 1,-7-5 0,10 8-28,0 1 0,0-1 0,1 1 0,-1-1 0,0 1 0,0 0 0,0-1 0,1 1 0,-1 0 0,0 0 0,0 0 0,0 0 0,0 0 0,0-1 0,0 2 0,0-1 0,0 0 0,1 0 0,-3 0 0,2 1 2,0 0 1,0-1 0,0 1-1,0 0 1,1 0 0,-1 0 0,0 0-1,0 0 1,0 0 0,1 0-1,-1 0 1,0 0 0,1 0 0,-1 0-1,1 0 1,0 0 0,-1 0-1,0 3 1,-1 4 39,0 1 0,0 0 0,1-1 0,0 1-1,1 0 1,-1 0 0,2 0 0,-1-1 0,1 1 0,1 0 0,0 0 0,0-1-1,0 1 1,1-1 0,0 0 0,1 0 0,0 0 0,0 0 0,1-1 0,10 14-1,10 3 203,0-1-1,1-1 0,1-1 0,1-2 0,54 28 0,-113-43 827,-108-10-975,45-7-4332,79 10 22,6-2-2196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7267,'0'0'8623,"-8"25"-7511,-20 80-327,26-100-745,1 0 0,0 0 0,0 0 0,1 0 0,-1 0 0,1 0 0,0 0 0,1 0 0,-1 0 0,1 1 0,0-1 0,0 0 0,0-1 0,1 1 0,0 0 0,0 0 0,0-1 0,0 1 0,1-1 0,0 1 0,0-1 0,0 0 0,0 0 0,1-1 0,0 1 0,-1-1 0,1 1 0,5 2-1,2 0-32,1 0-1,-1-1 0,1 0 1,0-1-1,0-1 0,0 0 1,1 0-1,24 1 0,-19-2-199,1 0-1,-1-2 0,1 0 0,30-5 0,-44 4 159,0 0 1,0-1-1,0 1 0,0-1 1,-1 0-1,1 0 1,-1-1-1,1 1 0,-1-1 1,0 0-1,0 0 0,0-1 1,-1 1-1,1-1 0,-1 0 1,0 0-1,0 0 0,0 0 1,0 0-1,-1-1 1,4-7-1,0-8 101,-1 0 0,-1 0 0,-1 0 1,-1 0-1,0 0 0,-3-41 0,1 28 784,0 33-830,0 0 1,0 0 0,0 0-1,-1 0 1,1-1 0,0 1-1,0 0 1,0 0 0,0 0-1,0-1 1,0 1 0,0 0-1,0 0 1,0 0 0,0 0-1,0 0 1,-1-1 0,1 1-1,0 0 1,0 0 0,0 0-1,0 0 1,0 0 0,-1 0-1,1-1 1,0 1 0,0 0-1,0 0 1,0 0 0,-1 0-1,1 0 1,0 0 0,0 0-1,0 0 1,0 0 0,-1 0-1,1 0 1,0 0 0,0 0-1,0 0 1,-1 0 0,1 0-1,0 0 1,0 0 0,0 0-1,0 0 1,-1 0 0,1 1-1,-10 6 19,6 0-27,0 0 0,0 1 0,1 0 0,0 0 0,1 0 0,0 0 1,0 0-1,-1 10 0,-4 72 76,7-77-299,-1 5 252,1 0 0,0 1 0,2-1 0,3 21-1,-3-33-417,-1 0-1,2-1 1,-1 1-1,0-1 1,1 1-1,6 8 1,-6-9-508,1-1 0,0 0 0,0 0 1,0 0-1,1 0 0,-1-1 0,1 0 0,6 4 0,13 4-7519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9300,'0'0'7510,"-25"3"-6917,0 1-434,0 0 0,-26 9 0,49-12-143,0 0-1,1-1 0,-1 1 1,0 0-1,1 0 0,-1 0 1,0 0-1,1 1 0,0-1 1,-1 0-1,1 1 0,0-1 1,-1 1-1,1-1 0,0 1 1,0-1-1,0 1 0,0 0 1,1-1-1,-1 1 0,-1 3 1,2 0 7,-1-1 0,1 1 1,0-1-1,0 1 1,0-1-1,2 7 0,-1-1 10,1-1-8,0 0 1,0-1 0,1 1 0,0-1-1,0 0 1,1 0 0,0 0-1,0 0 1,1-1 0,0 1-1,1-1 1,0-1 0,9 10-1,7 5 68,1-1 0,41 27-1,-56-42-80,-4-2 41,0 0 0,0 0 0,0-1 0,0 1 0,1-1 0,-1 0 0,1 0 0,-1 0 0,1-1 0,6 2 0,-9-3 134,-8 0 24,-233 0-229,137 0-8144,88 0 1853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5955,'0'0'13131,"2"-9"-12325,-1 2-739,0 5-55,-1 0 0,0 0 0,1 0 0,0 0 0,-1 0 0,1 0 0,0 0 0,2-3 0,-3 5-11,1 0 0,-1 0 0,0 0 1,0 0-1,0 0 0,0-1 1,1 1-1,-1 0 0,0 0 0,0 0 1,0 0-1,1 0 0,-1 0 0,0 0 1,0 0-1,0 0 0,1 0 0,-1 0 1,0 0-1,0 1 0,0-1 0,0 0 1,1 0-1,-1 0 0,0 0 1,0 0-1,0 0 0,0 0 0,1 0 1,-1 1-1,0-1 0,0 0 0,0 0 1,0 0-1,0 0 0,1 1 0,8 16 111,4 10 127,2 0-1,0-1 0,2 0 1,1-2-1,25 29 0,-34-41-435,-5-4-1882</inkml:trace>
  <inkml:trace contextRef="#ctx0" brushRef="#br0" timeOffset="1">142 0 9380,'0'0'7380,"-16"0"-7572,16 24-401,-8 0-2176,-19-2-3202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10757,'0'0'8655,"2"24"-7628,11 79-187,-12-98-812,0-1 0,0 0 1,0 0-1,1 0 0,0 0 0,0 0 0,0 0 1,0 0-1,0 0 0,1-1 0,-1 1 0,1-1 0,0 0 1,0 1-1,1-2 0,-1 1 0,0 0 0,1-1 0,0 1 1,7 2-1,-2-1-10,1-1 0,0 0 1,1-1-1,-1 0 0,0-1 1,12 1-1,-22-2-18,18 1-13,-1 0 0,1-1-1,0-1 1,-1-1-1,29-6 1,-39 7-18,0-1 0,0-1 1,-1 1-1,1-1 0,-1-1 0,0 1 1,0-1-1,0 0 0,0 0 1,0-1-1,-1 1 0,0-1 0,0-1 1,-1 1-1,1-1 0,6-11 0,-10 16 33,0 0-1,-1 1 0,1-1 1,0 1-1,0-1 0,-1 1 1,1-1-1,0 1 0,0-1 0,0 1 1,0 0-1,0-1 0,0 1 1,-1 0-1,1 0 0,0-1 0,0 1 1,2 0-1,9-3 1,-10 2 30,0-1 0,0 1 0,0-1 0,0 0 0,0 0-1,0 1 1,-1-1 0,1 0 0,-1-1 0,1 1 0,-1 0 0,0 0 0,0 0 0,1-4-1,-1-8 2634,17 65-2606,-7-20-21,-1 0 1,-1 1 0,9 61-1,-13-41-30,-3 1-1,-6 71 1,2-101-8,-2-1 1,0 1 0,-1-1 0,-1-1 0,-1 1-1,-1-1 1,-1 0 0,-11 20 0,17-37 2,0 0 0,0 0 0,0 0 0,-1-1 0,1 1 0,-1-1 1,1 0-1,-1 0 0,0 0 0,-1 0 0,1-1 0,0 0 0,-1 0 0,-6 2 1,9-3-2,-1 0 0,1-1 1,0 1-1,-1-1 1,1 0-1,-1 0 1,1 0-1,0 0 1,-1 0-1,1 0 0,0 0 1,-1-1-1,1 0 1,0 1-1,-1-1 1,1 0-1,0 0 1,0 0-1,0 0 1,0-1-1,0 1 0,0 0 1,0-1-1,0 0 1,0 1-1,1-1 1,-1 0-1,1 0 1,-1 0-1,-1-3 0,-1-3-2,1 1-1,0-1 0,1 1 1,0-1-1,0 0 0,0 0 1,1 0-1,0-11 0,2-67-298,-1 85 295,1-10-129,1 1 0,0-1 0,1 0 0,0 1 0,1-1 0,0 1 0,0 0 0,1 0 0,0 1 0,1-1 0,0 1 0,0 0 0,1 1 0,1 0 0,-1 0 0,1 0 0,11-7 0,-4 3-726,2 0-1,-1 1 0,27-12 1,-20 13-1750,0 0-1,30-7 1,3 4-5456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57 6307,'0'0'11016,"-22"-13"-10429,8 5-520,-1 0 0,0 1 0,0 0 0,-22-6 1,34 12-42,0 1 0,0 0 0,0 0 0,0 1 0,0-1 1,0 1-1,0-1 0,0 1 0,0 0 0,0 0 0,1 0 0,-1 1 1,0-1-1,1 0 0,-1 1 0,1 0 0,0 0 0,-1 0 0,1 0 1,0 0-1,0 0 0,0 0 0,0 1 0,1-1 0,-1 1 0,1-1 1,-2 4-1,-2 2 73,1 1 1,0 0 0,1 0 0,0 0-1,0 1 1,-2 14 0,4-12-43,0-1 0,1 1 0,0-1 0,2 13 0,-2-23-55,0 1 0,1-1 0,-1 0 0,1 1-1,-1-1 1,1 0 0,0 0 0,-1 1 0,1-1 0,0 0-1,0 0 1,0 0 0,0 0 0,0 0 0,0 0 0,0 0 0,0 0-1,0-1 1,1 1 0,-1 0 0,0-1 0,0 1 0,1 0-1,-1-1 1,0 0 0,1 1 0,1-1 0,4 1 2,1 0-1,-1 0 1,16-1 0,-11-1 9,-4 1-4,0-1-1,0 0 0,0 0 1,0-1-1,-1 0 1,1 0-1,0-1 1,-1 0-1,0 0 0,1-1 1,-2 0-1,1 0 1,0-1-1,-1 0 1,0 0-1,0 0 0,0-1 1,5-7-1,2-3 196,-2 0-1,1-1 1,-2 0-1,-1-1 1,0-1-1,8-22 1,-17 40 378,1 14-565,1 1 1,1-1-1,0 0 1,1-1-1,7 20 1,-10-30-14,32 75-496,-5-27-2735,-26-47 2567,1 0-1,-1 0 1,0 0 0,1 0-1,0 0 1,-1-1 0,1 1-1,0-1 1,0 0 0,1 0 0,-1 0-1,0 0 1,1 0 0,-1-1-1,7 3 1,38 4-7373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8340,'0'0'1120,"23"-1"745,-20 1-1779,16-2 293,0 2 1,0 1-1,1 0 1,-1 1-1,0 2 1,-1-1-1,37 14 1,-23-3 198,-1 1 1,-1 1 0,32 23 0,-50-30-423,0 0 1,-1 0 0,0 1-1,0 1 1,-1 0 0,0 0-1,-1 1 1,-1 0 0,13 24-1,-18-31-113,-1 0 0,0 0-1,0 0 1,-1 1 0,0-1 0,0 0-1,0 1 1,0-1 0,-1 0-1,0 1 1,0-1 0,0 1-1,-2 7 1,1-12-19,0 0 0,0 0 1,0 0-1,0 0 0,0 0 0,0 0 1,0 0-1,0 0 0,0 0 0,-1-1 1,1 1-1,0 0 0,-1-1 0,1 1 0,0-1 1,-1 0-1,1 1 0,-1-1 0,1 0 1,0 0-1,-4 0 0,3 0 15,0 1 1,0-1-1,0 0 1,0 0-1,0 0 0,-1-1 1,1 1-1,0 0 1,0-1-1,0 1 0,0-1 1,0 0-1,0 0 0,0 0 1,-2-1-1,3 0-12,-1-1 0,0 1 0,1-1 1,0 1-1,-1-1 0,1 0 0,0 1 0,0-1 0,1 0 0,-1 0 0,0 0 0,1 1 0,0-6 0,0-42 186,1 41-218,0 1 8,0-1-1,1 1 1,0-1-1,1 1 1,0 0-1,0 0 1,0 0 0,1 0-1,1 1 1,-1 0-1,1 0 1,0 0-1,1 0 1,-1 1-1,1-1 1,1 1 0,-1 1-1,1 0 1,0-1-1,0 2 1,10-6-1,-6 4-24,1 0-1,0 1 0,1 1 1,-1-1-1,1 2 0,0 0 1,0 0-1,0 1 0,0 1 0,0 0 1,0 1-1,0 0 0,19 4 1,-28-3 19,1 0 1,-1 0-1,1 1 1,-1 0-1,0 0 1,1 0 0,-1 0-1,0 1 1,0 0-1,-1 0 1,1 0-1,-1 0 1,1 0 0,-1 1-1,0-1 1,0 1-1,-1 0 1,1 0-1,-1 0 1,0 0-1,0 1 1,0-1 0,0 0-1,-1 1 1,1 4-1,3 13-5,-1 0 0,-2 0 0,0 1 0,-1 22 0,-1-17 24,0-22-13,0-1 1,1 0-1,0 0 1,-1 0 0,1 0-1,1 0 1,-1 0 0,1 0-1,0 0 1,3 4-1,-4-7 0,1 0 0,0 1-1,0-1 1,0 0 0,0-1-1,0 1 1,0 0 0,0-1-1,1 1 1,-1-1 0,0 0 0,1 1-1,-1-1 1,1 0 0,0-1-1,-1 1 1,1 0 0,0-1-1,4 1 1,9 0 83,-1 0 1,0 0-1,1-2 0,-1 0 1,29-5-1,-37 4-59,0 0 0,-1 0-1,1-1 1,0 0 0,-1 0 0,0-1 0,1 0 0,-1 0-1,-1 0 1,1-1 0,-1 1 0,1-2 0,-1 1 0,6-9-1,-7 8 52,-1 0 0,0 1 0,0-1 0,0 0 0,-1 0-1,0-1 1,0 1 0,2-11 0,-2-2 207,0-32-1,-3 46-261,1 0-1,-1 0 1,0 0-1,0 0 1,0 0 0,-1 0-1,0 1 1,0-1-1,0 0 1,0 1-1,-1-1 1,0 1-1,0 0 1,0 0-1,0 0 1,-1 0-1,1 1 1,-9-7 0,6 5-31,-1 1 0,0-1 0,-1 1 0,1 1 0,-1-1 0,1 1 0,-1 1 0,0-1 1,0 1-1,0 1 0,-13-2 0,8 2-423,-1 1 0,1 0 0,-1 1 0,1 1 0,0 0-1,0 1 1,-19 6 0,16-3-1739,0 1-1,1 1 1,-15 9-1,-15 12-8562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9204,'0'0'7870,"5"25"-6413,20 84-243,-20-93-849,0 0-1,0-1 1,2 0-1,15 27 1,-16-33-223,1 0 1,0-1-1,0 1 1,0-1-1,1-1 1,15 11-1,-19-15-126,0 0-1,0-1 1,1 1-1,-1-1 1,1 0-1,0 0 1,-1-1-1,1 0 1,0 0 0,0 0-1,0 0 1,0 0-1,0-1 1,-1 0-1,1 0 1,0-1-1,0 1 1,0-1 0,5-2-1,-2 1 10,1-1 0,-1-1 0,0 0 0,0 0 0,0 0 0,-1-1 0,1 0-1,-1-1 1,9-8 0,3-6 19,21-28 0,-25 27 17,2 2-1,18-18 1,-34 37-51,0-1 0,-1 1-1,1-1 1,0 0 0,0 1 0,0 0 0,0-1 0,0 1 0,0 0 0,0-1 0,0 1 0,0 0 0,1 0 0,-1 0-1,0 0 1,0 0 0,0 0 0,0 0 0,0 0 0,0 0 0,0 1 0,0-1 0,0 0 0,0 1 0,0-1-1,1 1 1,23 16-53,-21-13 56,11 7 0,1 0 0,0-2-1,0 1 1,1-2 0,0 0 0,0-1 0,1-1-1,0-1 1,0 0 0,1-1 0,-1-1-1,1-1 1,35 0 0,-51-2 15,0 0 0,0 0 0,0 0-1,0 0 1,0-1 0,0 0 0,0 1 0,0-1 0,0 0 0,0 0 0,0 0 0,-1-1-1,1 1 1,0-1 0,-1 0 0,1 1 0,-1-1 0,1 0 0,-1-1 0,0 1-1,0 0 1,0-1 0,0 1 0,0-1 0,-1 1 0,1-1 0,-1 0 0,0 0 0,0 1-1,2-6 1,0-2 25,-1 1 0,0-1-1,0 0 1,-1 0 0,-1 0-1,1 0 1,-3-16 0,2 21-62,-1 0 1,0 0-1,0 0 0,-1 0 0,1 0 1,-1 0-1,0 0 0,0 0 1,-1 1-1,1-1 0,-1 1 1,0-1-1,0 1 0,-1 0 1,-5-5-1,1 3-190,-1 0 0,1 1 1,-1 0-1,0 1 0,0 0 0,-1 0 0,1 1 0,-1 0 0,0 1 1,-15-2-1,-11 0-2806,-58 3 0,43 1-1420,-40-2-7127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2:0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20 5010,'0'0'10192,"0"-3"-8941,0 2-1181,0 1 1,0-1-1,0 1 1,0-1-1,0 0 1,0 1-1,0-1 1,-1 1-1,1-1 1,0 1-1,0-1 0,0 0 1,-1 1-1,1-1 1,0 1-1,0-1 1,-1 1-1,1-1 1,0 1-1,-1 0 1,1-1-1,-1 1 1,1-1-1,-1 1 1,1 0-1,0-1 1,-1 1-1,0-1 0,-20-1 1340,17 2-1544,0 1 152,0-1 1,0 1 0,-1 0-1,1 0 1,0 0 0,0 1-1,1-1 1,-1 1 0,0 0-1,0 0 1,1 0 0,-1 1-1,1-1 1,0 1 0,0 0-1,0-1 1,0 2 0,0-1-1,1 0 1,-1 0 0,-1 5-1,-5 8 61,0 0 0,1 0 0,-8 26-1,3-3 87,2-1-1,2 1 0,1 1 1,-4 59-1,11 203 621,1-30-207,-3-239-505,-8 43-1,5-46-15,2 1-1,-1 33 1,0 451 205,5-238-273,1-257 12,2-1-1,0 0 1,1 0 0,10 29 0,1 7-21,-9-34 10,1 0-1,2-1 1,10 21 0,12 30 78,-13-21-77,60 154 2,-64-173 12,2-1 1,0 0-1,2-2 0,32 39 0,-45-60-123,1-1 0,0 0 0,0-1 0,0 1 0,1-1 0,0 0 0,0-1 0,0 0 0,1 0-1,0 0 1,-1-1 0,1 0 0,0-1 0,0 0 0,1 0 0,-1-1 0,0 0 0,17 0 0,66-2-4207,29-9-4164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2:0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2257,'0'0'8839,"0"-4"-7729,0-18 357,7 22-459,1 0-945,12-1 111,1 2 1,-1 0-1,1 1 1,22 6 0,-38-7-134,1 1 0,-1 0 0,1 0 0,-1 0-1,0 1 1,0 0 0,0-1 0,0 2 0,0-1 0,-1 1 0,0-1 0,1 1 0,-1 1 0,-1-1 0,1 0 0,-1 1 0,1 0 0,-1 0 0,-1 0 0,4 8 0,3 15 294,-2 2 1,-1-1 0,-1 1-1,1 47 1,-3-40-91,7 269 1261,-10-181-725,19 151 0,8-19-55,-19-171-444,-3 152 1,-4-45-194,2-159-66,2 1 0,17 59 0,-2-12 177,-16-51-205,-1 0-1,-1 0 0,-4 40 1,1-8 41,0-42-34,-1 1 0,0-1 0,-2 0 1,0 0-1,-1-1 0,-15 37 1,16-50-1,0 0 0,0 0 1,-1 0-1,0 0 0,0-1 1,0 0-1,-1 0 0,0 0 1,0-1-1,-1 0 0,1 0 1,-1 0-1,0-1 0,-8 3 1,-12 5 33,0-2 0,-45 12 0,72-22-35,-44 7 63,42-6-111,0-1 0,1 0 0,-1 0 0,0 0 0,0 0 0,0 0 0,0 0 0,0-1 0,1 1 1,-1 0-1,0-1 0,0 0 0,1 1 0,-1-1 0,0 0 0,1 0 0,-1 0 0,1 0 0,-1 0 0,1 0 0,-3-3 0,-24-63-7975,8 23-3669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2:0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1185,'0'0'7752,"9"0"-4414,37 0-2308,-29 0-759,0-1 0,1 0 1,-1-1-1,0-1 1,27-9-1,-38 10-231,1 0 0,0-1 0,-1 0 0,0-1 1,1 1-1,-1-1 0,-1 0 0,1-1 0,-1 1 0,1-1 0,-1 0 1,-1-1-1,1 1 0,-1-1 0,0 0 0,5-9 0,-4 3 83,-1 1 1,0-1-1,-1 0 0,0 0 1,-1 0-1,1-15 0,-1-76 686,-3 55-616,1 42-135,0 2-20,0 0 1,1 0-1,-1 0 0,-1 0 1,1 1-1,0-1 1,-1 0-1,0 0 0,0 0 1,0 0-1,-1 1 1,1-1-1,-1 0 0,0 1 1,-3-6-1,2 7-18,0 2-1,0-1 1,0 0 0,0 1-1,0-1 1,0 1-1,0 0 1,0 0-1,0 0 1,0 0 0,0 1-1,0-1 1,0 1-1,-5 1 1,3 0-28,-1 1 0,1 0 0,0 0 0,0 0-1,0 1 1,1-1 0,-1 1 0,1 0 0,0 1 0,0-1 0,0 1 0,1-1 0,0 1 0,0 0 0,-5 10 0,3-3-7,0-1 0,1 1-1,0 0 1,1 0 0,0 1 0,-2 19 0,3-9 2,1 0 1,1 0-1,3 30 0,-1-46 10,-1 1-1,1 0 1,0-1-1,1 1 1,0-1 0,0 0-1,0 0 1,1 0-1,0 0 1,1-1 0,-1 1-1,1-1 1,8 7-1,-6-6-141,2 0-1,-1-1 0,1 0 1,0 0-1,0-1 0,1 0 1,0 0-1,0-1 1,0-1-1,0 0 0,21 4 1,-18-5-1297,1-1 0,0 0 0,0-1 0,0-1 0,15-2 0,2-5-4958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2:0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5410,'0'0'5899,"-4"4"-5090,0 0-713,1 1 0,0-1 1,0 1-1,0 0 0,0-1 0,1 1 1,0 1-1,0-1 0,0 0 1,1 0-1,-1 1 0,0 10 1,-1 15 478,0 33 1,2-39-301,-4 77 1374,27-111-982,-18 8-685,0-1 0,0 1 0,0 0 1,0 0-1,0 0 0,0 0 0,0 1 1,1 0-1,-1 0 0,0 0 0,0 0 0,0 1 1,0-1-1,0 1 0,0 0 0,0 1 0,0-1 1,0 1-1,0-1 0,-1 1 0,1 0 1,0 0-1,-1 1 0,0-1 0,1 1 0,4 5 1,-4-4-7,-1 1 0,1-1 0,-1 1 0,0 0 0,0 0 0,-1 0 0,0 0 0,1 0 0,-2 1 0,1-1-1,-1 1 1,1-1 0,-2 1 0,1 0 0,0-1 0,-1 1 0,0 0 0,-1 0 0,0 7 0,0-12 27,0 0 0,1 1 0,-1-1 0,0 0-1,1 0 1,-1 0 0,0 0 0,0 0 0,0 0-1,0 0 1,0 0 0,0 0 0,0 0 0,0 0-1,0 0 1,-1-1 0,1 1 0,0-1-1,0 1 1,-1-1 0,1 1 0,0-1 0,-1 0-1,1 1 1,0-1 0,-3 0 0,-42 2 151,36-3-82,9 1-66,0 0 0,0 0 0,0 0 1,0 0-1,0 0 0,0 0 0,0 0 0,0 0 1,0-1-1,0 1 0,0-1 0,0 1 0,0 0 1,0-1-1,0 1 0,1-1 0,-1 0 0,0 1 0,0-1 1,0 0-1,1 0 0,-1 1 0,0-1 0,1 0 1,-1 0-1,1 0 0,-1 0 0,1 0 0,-1-1 1,0-2-261,0 0 0,1 0 1,-1 0-1,1 0 1,0 0-1,0-4 1,0-1-991,0 8 996,0 0 1,0 0-1,0 1 1,0-1-1,0 0 1,1 0-1,-1 0 1,0 0-1,0 1 1,0-1-1,1 0 1,-1 0-1,0 1 1,1-1-1,-1 0 1,1-1-1,19-10-5594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8964,'0'0'10127,"0"18"-9302,-10 150 1410,7-152-1992,-1 12-68,5-22 43,3-10 230,11-16-427,1 0 1,0 0 0,2 2 0,0 0-1,1 1 1,23-16 0,-41 32-27,-1 0 1,1 1 0,-1-1-1,1 1 1,0-1-1,-1 1 1,1-1 0,0 1-1,-1-1 1,1 1-1,0 0 1,-1 0 0,1-1-1,0 1 1,0 0 0,-1 0-1,1 0 1,0 0-1,0-1 1,0 1 0,-1 0-1,1 1 1,0-1 0,0 0-1,-1 0 1,1 0-1,0 0 1,0 1 0,-1-1-1,1 0 1,0 0-1,0 1 1,-1-1 0,2 1-1,-1 2-21,0-1 0,0 1-1,0-1 1,0 1-1,0-1 1,-1 1 0,1 0-1,-1 4 1,1-3 27,6 46-31,14 74 42,-17-106-2,1-1 1,1 1 0,0-1-1,17 30 1,-22-45-3,1 0 1,0 1-1,0-1 0,0 0 1,0 0-1,0 0 0,1 0 1,-1-1-1,0 1 1,1 0-1,0-1 0,-1 0 1,1 0-1,0 0 0,-1 0 1,1 0-1,0 0 0,0-1 1,0 1-1,0-1 1,-1 0-1,1 0 0,0 0 1,0 0-1,0 0 0,0-1 1,0 0-1,0 1 0,3-2 1,3-1 23,-1 0 0,1 0 1,-1-1-1,0 0 0,0 0 1,-1-1-1,1 0 0,8-7 0,7-12 179,0-1-1,30-43 0,22-26 728,-75 94-937,0 0 1,0 0-1,0 0 0,0 0 1,0-1-1,0 1 0,0 0 0,1 0 1,-1 0-1,0 0 0,0 0 1,0 0-1,0 0 0,0 0 1,0 0-1,0 0 0,0 0 0,1 0 1,-1 0-1,0 0 0,0 0 1,0 0-1,0 0 0,0 0 0,0 0 1,0 0-1,0 0 0,1 0 1,-1 0-1,0 0 0,0 0 0,0 0 1,0 0-1,0 0 0,0 0 1,0 0-1,0 0 0,0 0 0,1 1 1,-1-1-1,0 0 0,0 0 1,0 0-1,0 0 0,0 0 0,0 0 1,0 0-1,0 0 0,0 0 1,0 1-1,0-1 0,0 0 0,0 0 1,0 0-1,0 0 0,0 0 1,0 0-1,2 13-55,-1 17-83,-1-26 154,0 85-1307,0 0-4441,0-85 5239,0-3 0,0 1-1,-1 0 1,1 0 0,0 0 0,0 0-1,1 0 1,-1 0 0,0 0 0,1 0-1,-1 0 1,1 0 0,0-1 0,-1 1-1,1 0 1,0 0 0,0-1 0,0 1-1,2 1 1,14 4-6869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2:0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6675,'0'0'8844,"-8"5"-8422,6-3-385,-2 0 55,0 0 0,0 1 0,1-1 0,-1 1 0,1 0 0,0 0 0,0 1 0,0-1 0,0 1 0,0-1 0,1 1 0,0 0 0,-1 0 1,1 0-1,-2 7 0,-1 15 253,2 1 0,0 1 0,2-1 0,3 36 0,-1-7-1305,-1-56 783,-1 1 0,1-1 0,0 0 0,0 0-1,0 0 1,-1 1 0,1-1 0,0 0 0,0 0 0,-1 0-1,1 1 1,0-1 0,-1 0 0,1 0 0,0 0-1,0 0 1,-1 0 0,1 0 0,0 0 0,-1 0 0,1 0-1,0 0 1,-1 0 0,1 0 0,0 0 0,-1 0 0,1 0-1,0 0 1,0 0 0,-1 0 0,-1 0-1259,-11 0-6426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2:1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31 912,'0'0'8210,"6"-6"-6503,17-18-520,-20 23-533,-3 7-525,-3 9-159,-8 19 340,1 1 0,1 1 0,2-1 0,-3 60 0,9-84-244,1 5 94,0 0 0,0 0-1,6 32 1,-4-43-135,-1 1-1,1-1 1,0 0-1,0 0 0,1 0 1,0 0-1,-1-1 1,2 1-1,-1-1 0,0 1 1,1-1-1,0 0 1,0-1-1,0 1 1,7 4-1,-7-5-11,1 0-1,0-1 1,0 0-1,0 0 1,0 0 0,0 0-1,0-1 1,0 0-1,7 1 1,48-1 90,-59-1-102,2 0-5,1 0 0,-1-1 0,1 1 0,-1-1 1,1 0-1,-1 0 0,0 0 0,1 0 1,-1-1-1,0 1 0,0-1 0,0 0 1,0 0-1,0 0 0,4-5 0,-3 3-10,0-1 0,0 0-1,-1 0 1,0 0-1,0 0 1,0-1-1,-1 1 1,4-10-1,-1-5-19,-1 0 0,0-1 0,-1 1 0,-1-30 0,-1-39 365,2 229 958,-2-132-1453,0 0 1,0 0 0,1 0-1,0 0 1,1-1 0,-1 1-1,2-1 1,7 14 0,-9-18 13,0 1 1,0-1-1,1 0 1,-1 0-1,1 0 1,0 0-1,0 0 0,0 0 1,0-1-1,1 0 1,-1 1-1,1-1 1,-1-1-1,1 1 1,0 0-1,0-1 1,-1 0-1,1 0 1,6 1-1,19-1-3294,3-1-529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2:1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4674,'0'0'8818,"-5"10"-8552,-3 6-55,0 0 1,2 1-1,0 0 0,1 0 0,0 0 0,-2 25 0,5 0 100,-2 15 21,10-63-249,0 1 0,0 1-1,1-1 1,0 1 0,0 0-1,0 0 1,14-4 0,-16 6-92,0 1 0,-1 0 1,1 0-1,0 0 0,0 0 1,0 1-1,0 0 0,0 0 0,0 0 1,0 1-1,-1-1 0,1 1 0,0 1 1,0-1-1,-1 0 0,1 1 1,0 0-1,-1 0 0,7 5 0,-7-4-13,-1 0 0,1 0-1,-1 1 1,0-1 0,0 1 0,0 0-1,0 0 1,-1 0 0,0 0-1,1 0 1,-2 1 0,1-1-1,0 1 1,-1-1 0,0 1-1,0-1 1,0 1 0,-1 0 0,1 0-1,-1 4 1,0-5 6,0-1 1,0 0-1,0 0 1,-1 0-1,1 1 1,-1-1-1,0 0 1,0 0-1,0 0 0,-2 4 1,2-5 29,-1 0-1,1 0 1,-1-1 0,0 1-1,1-1 1,-1 1 0,0-1-1,0 0 1,0 1 0,0-1 0,0 0-1,0 0 1,-1-1 0,1 1-1,-3 0 1,0 1 100,0-1 0,-1 1-1,1-1 1,-1-1 0,1 1 0,-1-1-1,0 0 1,1 0 0,-11-2 0,14 1-108,0 1 0,0-1 1,0 0-1,0 1 0,0-1 1,0 0-1,0 0 0,0-1 1,1 1-1,-1 0 1,1-1-1,-1 1 0,1-1 1,-1 1-1,1-1 0,0 0 1,-1 1-1,1-1 0,0 0 1,0 0-1,1 0 0,-1 0 1,0 0-1,1 0 0,-1 0 1,1 0-1,-1-4 0,0 3-287,1 0 0,0 1 0,-1-1 0,1 0 0,0 0 1,1 0-1,-1 0 0,0 0 0,2-5 0,-1 7-11,0 0-1,-1 0 1,1 0 0,0 0 0,0 1 0,0-1-1,0 0 1,0 0 0,0 1 0,0-1 0,0 1 0,0-1-1,0 1 1,1-1 0,-1 1 0,0-1 0,0 1 0,0 0-1,1 0 1,-1 0 0,0 0 0,0 0 0,0 0-1,3 0 1,29 0-5510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2:1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58 7443,'0'0'11536,"0"-13"-10607,1-27-642,-1 36-212,0 16-16,-1 14-19,-6 93 597,-26 136-1,32-243-823,-8 31-1037,8-41 559,1 0-1,-1 0 0,0 0 0,0 0 1,0 0-1,0 0 0,0 0 1,-1-1-1,-1 3 0,-7 0-6297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2:1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0 434 2177,'0'0'6910,"21"5"-5712,8 2-782,34 4 0,-56-11-341,1 0-1,-1 0 0,1-1 1,-1 0-1,1-1 1,-1 0-1,0 0 1,0 0-1,0-1 0,0 0 1,0-1-1,-1 1 1,1-1-1,-1 0 1,0-1-1,0 0 0,-1 0 1,1 0-1,8-11 1,-6 6 21,0-1 1,-1 0 0,0-1-1,0 1 1,-1-1 0,-1-1-1,0 1 1,0-1 0,-2 0-1,5-21 1,-2-11 499,2-77-1,-7 52 1892,-2 72-2367,-2 6-121,0 0 0,0 0 0,-1-1 0,-7 10 0,-9 21-24,13-20 19,2-1 0,0 1 1,1 1-1,1-1 0,1 0 0,0 1 0,2 0 0,2 32 0,-1-44 3,0 0-1,0 0 1,0 0 0,1 0-1,0-1 1,1 1-1,0-1 1,0 0 0,0 1-1,0-1 1,1-1 0,0 1-1,8 7 1,-5-5 27,0-2 0,1 1 0,1-1-1,-1 0 1,1-1 0,0 0 0,0 0 0,14 5 0,-3-4-635,-1 0 1,1-2-1,1 0 0,-1-1 1,0-1-1,1-1 0,-1-1 1,35-4-1,-50 4 124,0-1 0,1 0 1,-1-1-1,0 1 0,0-1 0,0 0 0,0 0 0,0-1 0,-1 0 0,1 1 0,-1-2 1,1 1-1,5-6 0,13-21-3264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2:1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2561,'0'0'11520,"2"-15"-10477,-1 6-907,4-30 149,-3 32-180,0 20-6,2 367 3841,-3-383-3889,0-1-1,-1 1 1,1-1-1,0 1 1,0-1-1,1 1 1,-1 0-1,1 0 1,0 0-1,0 0 1,0 0-1,0 0 1,3-2-1,3-4-59,0 0 0,16-12 0,-16 15-4,0 1-1,0 0 1,0 0-1,1 1 1,0 0-1,0 1 0,0-1 1,17-2-1,-8 3-17,0 1-1,1 0 1,27 2-1,-43 0 6,0 0 1,-1 1-1,1-1 0,-1 0 0,1 1 0,-1-1 0,1 1 0,-1 0 1,1 0-1,-1 0 0,1 0 0,-1 1 0,0-1 0,0 0 1,0 1-1,0 0 0,0-1 0,0 1 0,0 0 0,0 0 0,-1 0 1,1 0-1,-1 0 0,1 1 0,0 2 0,1 3-48,-1-1-1,0 1 1,0-1 0,-1 1-1,0-1 1,0 1-1,-1 11 1,0-16 73,-1 0-1,1 0 1,0 1-1,-1-1 1,0 0-1,1 0 1,-1 0-1,0 0 1,-1 0-1,1 0 1,-1 0-1,1 0 1,-1 0-1,0-1 1,0 1 0,-4 3-1,2-2 13,-1 0-1,0-1 1,1 1 0,-2-1-1,1 0 1,0-1 0,0 1-1,-10 2 1,-3 0 69,0-1 0,-1-1 1,1-1-1,-35 0 0,49-2-87,0 0 1,0-1-1,-1 0 0,1 0 0,0 0 0,1 0 0,-1 0 0,0-1 1,0 0-1,1 0 0,-1 0 0,0 0 0,1 0 0,0-1 1,0 0-1,0 1 0,0-1 0,0 0 0,0-1 0,1 1 1,-5-7-1,6 6-582,-1 1 1,1-1-1,-1 1 1,1-1 0,0 1-1,0-1 1,1 0-1,-1 1 1,1-7-1,0 0-4602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2:1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8452,'0'0'5650,"10"20"-5055,27 63-178,-35-79-396,0 1 1,-1 0-1,1 0 1,-1 0-1,0-1 1,0 1-1,-1 0 1,0 0-1,0 0 1,0 0-1,0 0 1,-1 0-1,0 0 1,0 0-1,0 0 1,-1 0-1,1 0 1,-1-1-1,0 1 1,0-1-1,-1 1 1,0-1-1,-3 5 1,-4 1 264,0 0 0,-1 0 0,0-2 0,0 1 1,-1-1-1,-13 6 0,17-9 1527,11-5-1458,327 0-296,-273-4-7796,-25-1-1473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2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5795,'0'0'5015,"0"25"-4116,1 82 171,-1-98-957,0 0 0,1 0-1,0 0 1,0 0 0,1 0-1,0-1 1,1 1 0,0-1-1,0 0 1,1 1 0,8 12 0,-9-17-92,0-1 1,1 1-1,-1 0 1,1-1-1,0 0 1,0 0-1,0 0 1,0 0-1,1-1 1,-1 0-1,1 1 1,-1-2-1,1 1 1,0 0-1,0-1 1,0 0-1,0 0 0,7 0 1,-3 0 2,1 0-1,0-1 1,0 0-1,-1-1 1,1 0-1,0-1 1,16-4 0,-20 4-6,0-1-1,0 0 1,-1 0 0,1-1 0,0 1 0,-1-1 0,0 0 0,0-1 0,0 1 0,-1-1 0,1 0 0,3-6 0,-1 1 167,-1-1 0,0 0 0,0 0 0,-1 0 0,0 0 0,-1-1 0,-1 1 0,0-1 1,0 0-1,-1-1 0,-1 1 0,1-21 0,-2 51-206,0 0-1,2 0 1,0 0 0,1-1 0,11 34-1,-12-46-20,-1 0-1,1 0 1,0 0-1,1 0 0,0 0 1,-1-1-1,1 1 1,1-1-1,-1 0 0,1 0 1,-1 0-1,1 0 1,0-1-1,0 0 0,1 1 1,-1-2-1,1 1 1,0 0-1,-1-1 0,1 0 1,0 0-1,0 0 1,1-1-1,9 2 0,0-2-879,0 0 0,24-2 0,-34 1 470,1-1 0,0 0 0,0-1 0,-1 1 1,1-1-1,-1 0 0,0 0 0,1-1 0,-1 1 0,5-5 1,-1 0-1066,0-1 1,11-14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2:1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4530,'0'0'7649,"0"18"-6758,0 3-508,1 13 538,-1-1 0,-7 43-1,6-68-790,0-1-1,-1 1 0,0 0 0,-1-1 0,1 1 1,-5 6-1,16-13-4,15 0-108,0 0-1,0 1 1,-1 2 0,39 10-1,-53-11-30,0 0 0,1 0 0,-1 1 0,-1 0 0,1 1 0,-1-1 0,1 2 0,-1-1 0,-1 1 0,1 1 0,-1-1-1,0 1 1,-1 0 0,9 12 0,-13-14-5,0-1-1,0 1 0,0 0 1,0 0-1,-1 0 1,2 9-1,-3-10 16,0-1-1,1 0 1,-1 0-1,0 0 1,0 0-1,-1 0 1,1 0 0,-1 0-1,1 0 1,-1 0-1,0 0 1,-2 5-1,0-4 28,0-1 0,0 0 0,0 0 0,-1 0-1,1 0 1,-1-1 0,1 1 0,-1-1-1,0 0 1,0 0 0,-8 2 0,-49 13 456,41-13-293,0 0 0,-1-2 0,1 0 0,0-1 0,0-1 0,-34-5 0,51 4-170,-1 0 0,1 0 1,0-1-1,0 1 0,-1-1 1,1 0-1,0 0 1,0 0-1,1 0 0,-1-1 1,0 1-1,1-1 0,-1 1 1,-2-5-1,4 5-104,-1 0 0,1 0 1,-1 0-1,1-1 0,0 1 0,0 0 1,0-1-1,0 1 0,0-1 0,1 1 1,-1-1-1,1 0 0,0 1 0,0-1 0,0 0 1,0 1-1,0-1 0,0 1 0,2-6 1,-1 7-210,0-1-1,0 0 1,0 1 0,1-1 0,-1 1 0,0-1 0,1 1 0,0 0 0,-1 0 0,1 0 0,0 0 0,0 0 0,-1 0-1,1 0 1,0 0 0,0 1 0,0-1 0,0 1 0,0-1 0,0 1 0,3 0 0,3-2-1062,36-8-6436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2:1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8196,'0'0'7024,"20"9"-6466,-20-9-558,78 42 491,-76-41-470,0 0 1,0 1 0,0-1 0,0 1-1,0 0 1,0-1 0,-1 1-1,1 0 1,-1 0 0,1 0-1,-1 0 1,0 0 0,0 0-1,0 0 1,0 1 0,0-1-1,0 0 1,0 1 0,-1-1 0,1 0-1,-1 1 1,0-1 0,0 1-1,0-1 1,0 1 0,-1 3-1,1 4 45,0-5-32,-1 0 1,0-1 0,0 1 0,0 0-1,-1-1 1,0 1 0,1-1-1,-2 1 1,1-1 0,0 0 0,-1 0-1,0 0 1,0 0 0,0 0 0,0-1-1,-1 1 1,1-1 0,-1 0-1,0 0 1,-6 3 0,3-1 173,-1 0 1,1-1-1,-1-1 1,0 1-1,0-1 1,-1-1-1,1 1 1,-1-1-1,1-1 1,-17 2-1,23-3 1132,5 0-764,355-5 1014,-354 5-1625,20-1 206,-24 1-184,0 0 0,1 0 0,-1 0-1,0 0 1,1 0 0,-1 0 0,0 0 0,1 0 0,-1 0 0,0 0 0,1 0 0,-1 0 0,0 0 0,0 0 0,1 0 0,-1 0 0,0 0 0,1 0 0,-1-1 0,0 1 0,0 0 0,1 0 0,-1 0 0,0 0 0,0-1-1,1 1 1,-1 0 0,0 0 0,0-1 0,0 1 0,1 0 0,-1 0 0,0-1 0,0 1 0,0 0 0,0-1 0,0 1 0,0 0 0,0 0 0,1-1 0,-1 1 0,0 0 0,0-1 0,0 1 0,0 0 0,0-1 0,0 1 0,-1 0-1,1-1 1,0 1 0,0 0 0,0 0 0,0-1 0,0 1 0,-1-1 0,-8-1-2014,-24 1-2114,-20 1-3500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5843,'0'0'12851,"1"-3"-12243,1 21 392,0 39-173,-1 7-93,0-46-542,4 45 138,-4-58-316,-1-1 0,1 0 0,0 0 0,1 0 0,-1 0 0,1 0-1,0 0 1,0 0 0,0 0 0,0-1 0,5 6 0,-5-7-3,1-1 1,-1 1-1,1-1 1,-1 0-1,1 0 1,-1 0-1,1-1 1,0 1-1,-1 0 1,1-1-1,0 0 1,0 0-1,-1 0 1,1 0-1,0 0 1,0 0-1,2-1 1,10 0 55,41-4 42,-44 3-107,0 1 0,0 0 0,0 0 0,0 1 0,0 1 0,22 3 0,-31-2-11,1 0-1,-1 0 1,0 0-1,1 0 1,-1 0-1,0 1 1,0-1-1,0 1 1,-1 0-1,1 0 1,-1 0-1,0 0 1,1 0-1,-1 0 1,0 1-1,-1-1 1,1 1-1,-1 0 1,0-1-1,2 7 1,-1-3 7,0 1 0,-1-1 0,0 1 0,0 0 0,0-1 0,-1 1 0,-1 0 0,1-1 0,-3 15 0,1-19 6,1 0 0,-1 1 0,0-1-1,0 0 1,0 0 0,0 0-1,0-1 1,-1 1 0,1 0-1,-1-1 1,0 0 0,0 1 0,1-1-1,-2 0 1,1 0 0,0-1-1,-4 3 1,-6 1 23,-1 0-1,1-1 1,-15 3 0,12-4 59,1-1 1,-1-1-1,-23-1 0,21 0-36,15 0-49,-1 0-1,1-1 1,0 0 0,-1 1 0,1-1 0,0-1 0,0 1 0,-1 0 0,1-1 0,0 0 0,0 1 0,0-1-1,1 0 1,-1-1 0,0 1 0,1 0 0,-3-4 0,-1 0-475,1-1 1,0 0-1,0-1 1,1 1-1,-6-14 0,6 8-2421,4 6-2862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0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46 144,'1'-2'11857,"9"-10"-11378,-3 8-466,0 0 0,1 0-1,-1 1 1,1 0-1,-1 1 1,1-1-1,0 1 1,12-1 0,9 1-20,30 0 1,-56 2 7,1 1-2,0-1 1,-1 1-1,1 0 1,-1 0-1,1 0 0,-1 0 1,1 0-1,-1 1 1,0 0-1,1-1 1,-1 1-1,0 0 1,0 1-1,-1-1 0,1 1 1,0-1-1,-1 1 1,1 0-1,-1 0 1,0 0-1,0 0 1,0 0-1,-1 0 0,2 4 1,2 2-15,-2 0 1,0 0-1,0 0 1,0 1 0,-1-1-1,-1 1 1,1 0-1,-1 10 1,-1-17 16,-1 0 1,1 0 0,-1 0 0,0 0 0,0 0-1,0 0 1,0 0 0,0 0 0,-1 0 0,1-1-1,-1 1 1,0 0 0,0-1 0,1 0 0,-2 1-1,1-1 1,0 0 0,0 0 0,-1 0 0,1 0-1,-1-1 1,0 1 0,1-1 0,-5 2 0,-8 4 18,-1-1 0,1-1 0,-24 4 0,29-6-26,-20 2-175,8 0 2159,47-6-974,116-3-1016,-134 5 6,0 0 0,0 0-1,0 1 1,0 0-1,0 0 1,0 1 0,-1-1-1,1 2 1,-1-1-1,0 1 1,10 7 0,1 2-16,0 1 1,24 27 0,-37-37 19,-1 1 0,1-1 1,-1 1-1,0 0 0,0 1 0,-1-1 0,1 0 1,-1 1-1,0-1 0,-1 1 0,0 0 0,1-1 1,-2 1-1,1 0 0,-1 0 0,0 0 0,0 0 1,0-1-1,-2 10 0,1-12 2,-1-1 0,1 0 0,0 1 0,0-1 0,-1 0 0,1 0 0,-1 0 0,0 0 0,0 0 0,0 0 0,0 0 0,0-1 0,0 1 0,0-1 0,0 1 0,-1-1 0,1 0 0,0 0 1,-1 0-1,-3 1 0,-8 2 55,0 0 1,-18 3 0,2-4 203,1-1-1,-41-2 1,28 0 207,42 0-461,-1 0-1,1 0 1,0-1-1,-1 1 1,1 0-1,0 0 1,-1 0-1,1 0 1,0-1-1,0 1 1,-1 0 0,1 0-1,0-1 1,0 1-1,-1 0 1,1 0-1,0-1 1,0 1-1,0 0 1,0-1 0,0 1-1,-1 0 1,1-1-1,0 1 1,0 0-1,0-1 1,0 1-1,0 0 1,0-1-1,0 1 1,0-1 0,0-14-154,0 11 27,0-57-5868,0 27-2383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0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1505,'0'0'8974,"3"-2"-8229,5-1-621,0 0 1,0 1-1,0 0 1,0 1-1,0 0 0,0 0 1,1 1-1,-1 0 1,13 2-1,6-1 174,72 7 885,-70-5-958,-151-4 196,51 3 733,69 4-866,-9 25-247,3-12 34,1 0 1,0 0-1,2 1 0,0 0 1,-3 40-1,7 63 251,1-123-286,12-1 110,0 0 1,0-1-1,0 0 1,0-1-1,12-5 1,-12 4-130,-1 1 1,1 0-1,0 1 1,0 0 0,13-1-1,-7 3-26,-6 0 2,1 0 0,23 4 1,-31-3-2,0 0 1,-1 1 0,1-1-1,-1 1 1,0 0 0,1 0-1,-1 1 1,0-1 0,0 1-1,-1 0 1,5 4 0,4 5-7,0 0-1,-1 0 1,14 22-1,-21-28 8,0 0 0,-1 0 0,0 1 0,0-1 0,-1 1 0,0 0 0,0 0 0,0 0 0,-1 0 0,1 13 0,-1-18 3,-1-1 0,0 0 0,-1 1 0,1-1 0,0 0 0,0 1 0,0-1 0,-1 0 0,1 0 0,-1 1 0,1-1 0,-1 0 0,0 0 0,1 0 0,-1 0 0,0 1 0,0-1 0,0 0 0,1 0 0,-1-1 0,0 1 0,0 0 0,-1 0 0,-1 1 0,-1 0-2,-1-1 0,1 1-1,-1-1 1,1 0-1,-9 1 1,11-2 0,-44 5-1138,0-3 0,-74-5 0,35-5-4468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0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58 80,'0'0'11934,"-1"-9"-10315,0 4-1308,2 4-243,-1-1 0,0 1 1,0-1-1,0 1 0,0-1 1,0 1-1,0-1 0,0 1 1,-1-1-1,1 1 0,-1-1 1,1 1-1,-1-1 0,1 1 1,-1 0-1,0-1 0,0 1 1,1 0-1,-1 0 0,0-1 1,0 1-1,0 0 0,0 0 1,-1 0-1,1 0 0,0 0 1,0 1-1,-1-1 0,1 0 1,0 1-1,-1-1 0,1 0 1,-1 1-1,-1-1 0,-16-1 336,-1 2 0,0 0-1,1 1 1,-34 5 0,40-3-374,1 1 1,-1 0 0,0 0 0,1 1 0,0 1 0,0 0 0,-19 14 0,11-6-2,0 2 0,1 1 0,1 0 0,-20 26 0,29-33-18,1 1-1,1 0 0,0 0 0,1 1 1,0 0-1,1 0 0,0 0 0,1 1 0,-5 23 1,7-22-5,0-1 1,1 1 0,1 0 0,2 27 0,-1-34-5,1 0 0,-1 0 0,2 0 0,-1 0 0,1 0 0,-1 0 0,2 0 0,-1-1 0,1 0 0,7 10 0,-1-6 7,0 1 0,0-1-1,1-1 1,1 0 0,-1-1 0,1 0 0,1-1 0,0 0 0,0-1 0,0 0 0,0-1 0,1-1 0,0 0 0,17 3 0,14-1 31,0-2 1,0-2-1,55-4 1,-97 2-34,1 0 0,0-1 1,0 0-1,0 0 0,0 0 0,-1 0 0,1-1 1,0 1-1,-1-1 0,0 0 0,1 0 1,5-5-1,1-1 4,-1-1 1,13-17-1,7-5-502,14-6-5819,-26 20-423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1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89 7347,'0'0'10883,"-3"-9"-10056,1 2-743,-8-14 113,10 21-196,0 0 0,0 0 0,0 0 1,-1 0-1,1 0 0,0-1 1,0 1-1,0 0 0,0 0 0,-1 0 1,1 0-1,0 0 0,0 0 0,0 0 1,0 0-1,-1 0 0,1 0 1,0 0-1,0 1 0,0-1 0,0 0 1,-1 0-1,1 0 0,0 0 0,0 0 1,0 0-1,0 0 0,0 0 1,-1 0-1,1 0 0,0 1 0,0-1 1,0 0-1,0 0 0,0 0 0,0 0 1,0 0-1,0 1 0,0-1 1,-1 0-1,1 0 0,0 0 0,-6 20 56,-10 51 468,3 0-1,-6 134 1,19-161-376,0-90 358,-1 10-453,1 0 0,2-1 0,9-45 0,-4 49-50,20-53 0,-23 76 7,0 0-1,1 0 1,0 1-1,0-1 0,1 1 1,0 1-1,1-1 1,0 1-1,12-12 0,-18 20-7,-1-1-1,1 1 0,0-1 0,-1 1 0,1-1 0,0 1 0,-1 0 0,1-1 0,0 1 1,-1 0-1,1-1 0,0 1 0,0 0 0,-1 0 0,1 0 0,0 0 0,0 0 0,-1 0 1,1 0-1,0 0 0,0 0 0,-1 0 0,1 0 0,0 0 0,0 0 0,-1 1 1,1-1-1,0 0 0,-1 1 0,1-1 0,0 0 0,-1 1 0,1-1 0,0 1 0,-1-1 1,1 1-1,0 0 0,2 3-7,0 0 1,-1 0-1,1 0 0,-1 0 1,2 6-1,0-1 8,59 119-108,21 43 130,-22-61-3632,-60-106 2663,3 2-2359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1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6723,'0'0'11045,"0"1"-10466,-2 12-64,-21 26 70,-2-1 0,-40 47 0,55-72-550,-22 23-582,-1-1 0,-38 31 0,58-54-784,38-14-8719,10-12 6406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1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1 248 496,'0'0'2775,"3"-21"-161,1-5-1781,3-20 2343,13-50 0,-17 87-2253,-2 4-375,0 1-1,0-1 1,1 1 0,-1-1 0,1 1-1,0 0 1,0 0 0,1 0 0,4-6-1,-7 10-494,0 0 0,1 1 0,-1-1-1,0 1 1,1-1 0,-1 1 0,0-1-1,0 0 1,0 1 0,0-1 0,1 1-1,-1-1 1,0 1 0,0-1 0,0 1-1,0-1 1,0 1 0,0-1 0,0 1-1,0-1 1,0 1 0,-1-1 0,1 2-1,0-1 16,13 386 751,-11-333-1401,2-19-3267,-2-19-2042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1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37 6131,'0'0'7264,"-26"7"-6607,9-3-528,-1 0 17,0 1-1,-25 10 0,35-11-50,0 0 0,0 0 0,0 1 0,1 0 0,-1 0 0,1 1 0,1 0 0,-1 0 0,-7 10 0,6-6 41,1 1-1,1-1 1,0 1 0,0 0-1,1 0 1,1 1 0,0-1-1,-3 16 1,5-20-77,1 1 0,0-1 0,0 1 0,1 0 1,0-1-1,0 1 0,1 0 0,0-1 0,0 1 0,1-1 0,0 1 0,0-1 1,1 0-1,5 12 0,-1-9-22,0 0 0,0-1 0,1 0 1,1 0-1,-1-1 0,1 0 0,1 0 1,11 7-1,2-1 19,0 0 1,43 17-1,-42-22-32,0-1-1,1-1 1,-1-1 0,1-2 0,0 0-1,1-2 1,-1 0 0,0-2 0,38-4-1,-55 3 44,1-1-1,0 0 0,0-1 0,-1 1 0,0-2 0,1 1 0,-1-1 0,0-1 0,-1 1 0,1-1 0,-1 0 0,0-1 0,0 0 0,-1 0 1,0-1-1,0 1 0,0-1 0,-1-1 0,0 1 0,0-1 0,-1 1 0,0-2 0,4-8 0,-1-4 139,0 0 0,-1-1-1,-2 1 1,0-1 0,-1 0 0,-1 0-1,-1 0 1,-2-28 0,0 40-167,0 0 0,-1 1 1,0-1-1,-1 0 0,0 1 1,0 0-1,-1-1 0,0 1 1,-1 1-1,0-1 0,0 1 1,-12-14-1,13 16-134,-2 1 0,1-1-1,-1 1 1,0 1 0,0-1-1,0 1 1,-1 0 0,1 0-1,-1 1 1,0 0 0,0 0-1,0 0 1,-1 1 0,1 0-1,0 1 1,-1 0 0,-9-1-1,-7 1-2754,1 2 0,-37 4 0,-6 11-6196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11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2449,'0'0'7214,"-12"2"-6187,-1 0-584,5 0-17,1-1 1,-1 1-1,0 0 1,1 0-1,-1 1 1,-6 4-1,10-4 659,4-2-1039,0-1-1,0 0 0,0 0 0,0 1 1,0-1-1,0 0 0,0 1 0,1-1 1,-1 0-1,0 0 0,0 1 0,0-1 1,0 0-1,0 0 0,1 1 0,-1-1 0,0 0 1,0 0-1,0 1 0,1-1 0,-1 0 1,0 0-1,0 0 0,0 0 0,1 1 1,-1-1-1,0 0 0,1 0 0,-1 0 1,0 0-1,0 0 0,1 0 0,-1 0 1,0 0-1,1 0 0,-1 0 0,0 0 1,1 0-1,20 5 264,0-1 0,1 0 1,32 0-1,-29-3-106,509 28 1156,4 0-1042,-205-3 474,148 9 325,-304-31 576,-169-4-22,-25-14-10797,-14-6-776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3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147 184 6339,'0'0'6784,"-3"17"-5911,-69 259 2120,51-213-2561,10-35-243,2 0 0,0 1 0,2 0 0,1 0 0,-3 48 0,9-76 99,3-8 1406,91-127 161,14-77-1514,-10 20-221,-79 158-99,2 1 0,1 0-1,39-41 1,-55 67-21,22-21-31,-26 25 22,0 1 0,0-1 1,0 1-1,0 0 0,0 0 1,0 0-1,0 0 0,0 0 1,0 0-1,1 1 0,-1-1 0,5 0 1,-6 1 3,-1 0 0,1 1 0,0-1 0,-1 0 0,1 1 0,0-1 0,-1 0 0,1 1 0,-1-1 0,1 1 0,-1-1 0,1 1 1,-1-1-1,1 1 0,-1-1 0,1 1 0,-1-1 0,1 1 0,-1 0 0,0-1 0,1 1 0,-1 0 0,0-1 0,0 1 0,0 0 0,1 0 0,-1-1 0,0 1 0,0 1 0,1 2-25,36 151-118,-25-97 97,27 82-1,-18-84-59,32 91-1192,-53-146 1972,1 3-3412,-25-1-15139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7267,'0'0'8212,"219"91"-7428,-123-86-527,3-5-257,5 0-929,-10 0-3025,-1-31-5202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107 359 8820,'0'0'8700,"10"-3"-8628,28-4 64,-16 3-62,39-11 1,-54 13-75,-1-1 1,1 1-1,-1-2 1,0 1-1,0 0 1,0-1 0,0 0-1,-1-1 1,0 1-1,8-9 1,-8 7 4,-1 0-1,0 0 1,0-1 0,-1 1-1,0-1 1,0 0 0,-1 0 0,1 0-1,1-13 1,-2 4 26,0 0 0,-1 0 0,-3-24 0,2 35-2,0 1 0,-1-1 0,0 1 0,0-1 1,0 1-1,-1-1 0,1 1 0,-1 0 0,0 0 0,-1 0 1,1 0-1,-1 0 0,1 0 0,-1 0 0,0 1 1,0 0-1,-1-1 0,1 1 0,-1 0 0,0 1 0,0-1 1,1 1-1,-2 0 0,1-1 0,-5 0 0,-4-2 116,-1 1 0,0 0-1,0 1 1,-1 1 0,1 0-1,-28 1 1,35 1-122,1 1 0,0-1-1,-1 1 1,1 1 0,0-1 0,0 1-1,0 0 1,0 0 0,1 1 0,-1-1 0,0 1-1,1 1 1,0-1 0,0 1 0,0 0-1,0 0 1,0 0 0,1 1 0,0 0 0,0-1-1,0 2 1,1-1 0,-1 0 0,1 1-1,1-1 1,-1 1 0,-3 10 0,3-4-2,0 0 0,1 0 0,0 0 0,0 0 1,1 0-1,2 20 0,-1-25-16,1 0 1,0 0-1,0 0 1,0 0-1,1 0 0,0 0 1,1 0-1,0-1 1,0 1-1,0-1 1,1 0-1,5 8 0,1-3-53,1 0 0,0-1-1,1-1 1,0 0-1,1 0 1,-1-1-1,26 11 1,-16-10-1227,0 0 1,0-2-1,1-1 1,27 5-1,0-5-4754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9652,'0'0'6833,"-9"25"-6398,-69 180 1403,66-166-1375,1 1 0,2-1 1,-8 79-1,13-45-48,7 93 1,-1-144-356,1 0-1,1-1 1,1 0 0,0 1-1,2-2 1,1 1 0,15 29-1,-22-47-160,1 0-1,-1-1 0,1 1 1,0-1-1,-1 0 0,1 1 1,0-1-1,0 0 0,0 0 1,1 0-1,-1-1 0,0 1 1,1 0-1,0-1 0,2 2 1,-1-2-698,-1 0 0,1 0 0,0-1 0,0 1 0,-1-1 0,1 1 0,0-1 0,0-1 0,-1 1 0,8-2 0,16-6-8528</inkml:trace>
  <inkml:trace contextRef="#ctx0" brushRef="#br0" timeOffset="1">504 614 8244,'0'0'11781,"3"24"-11749,-3 10 368,0 4 209,0-1-401,0-4-128,2 3 32,1-9-96,2-1-16,1-9 0,2-7-1505,0-10-1792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10341,'0'0'9956,"-13"-10"-9956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10757,'0'0'7038,"23"6"-5395,-9-2-1472,-3-2-84,-1 0 0,1 1 1,-1 1-1,0 0 0,0 0 0,0 1 0,-1 0 0,1 1 0,-1 0 0,0 0 0,-1 1 0,0 0 0,13 15 0,-5 1 18,-1 0 0,-1 1 0,-2 1-1,0 0 1,-2 0 0,0 1 0,-2 1-1,-1-1 1,-1 1 0,2 30 0,0 36 104,-6 150 1,-3-191-42,0-35-79,0 1 1,-1-1-1,-4 18 1,5-29-79,-1-1 1,1 1 0,-1-1 0,-1 1 0,1-1 0,-1 0 0,0 0 0,0 0-1,0 0 1,0-1 0,-1 1 0,-7 6 0,10-10-75,-1 0 0,1 1-1,-1-1 1,0 0 0,0 0 0,0 0 0,1 0 0,-1-1-1,0 1 1,0 0 0,0-1 0,0 1 0,0-1 0,0 0-1,0 0 1,0 0 0,0 0 0,0 0 0,0 0 0,0 0-1,0-1 1,0 1 0,0-1 0,0 1 0,0-1 0,0 0-1,0 0 1,0 0 0,1 0 0,-1 0 0,-3-2 0,1-1-526,0 0 1,0 0-1,0 0 1,1 0-1,0-1 1,-1 0-1,1 1 1,1-1-1,-1 0 1,-2-7-1,-5-31-6761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10597,'0'0'7907,"-11"22"-7602,5-12-216,-13 26 452,1 1 0,-21 65 0,27-48-123,2 1-1,2 0 0,3 0 0,2 83 1,3-132-407,0 1 1,0-1-1,1 0 0,0 1 1,0-1-1,1 0 1,-1 0-1,1 0 1,3 6-1,-3-9-14,0 0 1,0 0-1,0 0 0,0-1 0,0 1 0,1 0 1,-1-1-1,1 0 0,0 0 0,0 0 0,0 0 1,0 0-1,0 0 0,0-1 0,0 0 0,0 1 1,0-1-1,6 1 0,5 1-523,0-1 0,1 0 1,-1-1-1,1-1 0,-1 0 0,1-1 0,-1 0 0,0-1 0,23-7 1,-20 3-1330,-1-1-1,20-13 1</inkml:trace>
  <inkml:trace contextRef="#ctx0" brushRef="#br0" timeOffset="1">519 246 8772,'0'0'10536,"20"-1"-9621,9-1-610,158 0 427,-186 3-735,0-1 0,-1 1 0,1-1 0,0 0 0,-1 1 0,1 0-1,0-1 1,-1 1 0,1-1 0,-1 1 0,1 0 0,0 0 0,-1-1-1,0 1 1,1 0 0,-1 0 0,0-1 0,1 1 0,-1 0 0,0 0-1,0 0 1,1 0 0,-1-1 0,0 1 0,0 0 0,0 0 0,0 0-1,-1 1 1,0 34-64,1-28 79,-2 32 185,2 0 1,1 0-1,2 0 0,14 63 1,-7-47-61,-3 0-1,-2 0 1,-3 70 0,-2-123-128,0-1 0,0 1 1,0 0-1,0 0 0,-1 0 0,1 0 1,-1-1-1,0 1 0,1 0 0,-2 0 1,1-1-1,0 1 0,0-1 1,-1 1-1,1-1 0,-1 0 0,0 1 1,0-1-1,0 0 0,-3 3 1,1-3-1,0 0 0,0 0 1,-1 0-1,1 0 1,0-1-1,-1 0 1,1 0-1,0 0 0,-1 0 1,1-1-1,-1 0 1,-5 0-1,5-1-116,-1 0 0,1 0 1,0 0-1,0-1 0,0 0 0,0 0 0,0-1 0,0 1 0,1-1 0,-1 0 0,1 0 0,0 0 1,0-1-1,0 0 0,0 0 0,-4-5 0,-6-8-1894,1 0 0,-19-31 1,3-9-5366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9925,'0'0'8996,"28"33"-8161,93 111-315,-111-131-438,0 2 0,0-1 0,-2 1 0,0 0 0,0 1 0,-2 0 0,0 0 0,0 1 0,3 21 0,-6-24-14,5 25 76,-1 1 0,-2-1-1,-2 1 1,-2 0-1,-6 70 1,4-104-125,0-1 1,0 1-1,0-1 0,-1 1 1,0-1-1,0 0 0,0 0 1,0 0-1,-1 0 0,0 0 0,0 0 1,0-1-1,-1 1 0,-7 7 1,7-9-149,0-1 0,0 1 0,0-1 0,0 1 0,0-1 0,0 0 0,-1-1 1,1 1-1,-1-1 0,1 0 0,-1 0 0,0 0 0,1 0 0,-1-1 0,0 0 1,1 0-1,-9-1 0,12 0-39,0 1 1,0 0-1,0 0 1,0 0-1,1 0 1,-1-1-1,0 1 0,0 0 1,0-1-1,1 1 1,-1 0-1,0-1 1,1 1-1,-1-1 1,0 1-1,1-1 1,-1 0-1,0 1 1,0-2-1,-8-25-5960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11477,'0'0'7940,"136"19"-7236,-66-11-704,-3-4-304,-14 1-1665,-13-2-2929,-24 1-3362</inkml:trace>
  <inkml:trace contextRef="#ctx0" brushRef="#br0" timeOffset="1">1 176 6147,'0'0'10885,"195"0"-10213,-88 0-672,-16-22-1184,-27-14-5716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9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1281,'0'0'7435,"-25"0"-6445,-123 0 819,102 5 1280,80 3-1443,412 21 422,-275-22-1999,93 6 104,945 27 2277,-1207-40-2320,-5-7 132,0 4-378,0-1 0,0 1 1,-1 0-1,1 0 0,-1 0 0,0 1 1,0-1-1,0 1 0,0 0 1,0 0-1,-6-1 0,-1-1-613,0 1-1,0 0 1,-21-2 0,-76 2-7136,90 3 6448,-64 0-5341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0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165 111 1681,'0'0'4943,"-25"9"-3779,-79 30 295,69-30 3391,1129-35-658,-423 4-2413,-545 20-1254,243-13 836,-365 15-1248,-3 0-70,0 0-1,0 0 1,0 0-1,0 0 1,0 0 0,0 0-1,0 0 1,0 0-1,0 0 1,0 0-1,0-1 1,0 1-1,0 0 1,0-1-1,0 1 1,-1 0 0,1-1-1,0 1 1,0-1-1,0 0 1,-1 1-1,1-1 1,0 1-1,0-1 1,-1 0 0,1 0-1,0-2 750,8-9-810,6-10-789,-15 22 707,1-1-1,-1 0 1,0 0-1,0 1 1,1-1-1,-1 0 1,0 0-1,0 1 0,0-1 1,1 0-1,-1 0 1,0 1-1,0-1 1,0 0-1,0 0 1,-1 1-1,1-1 1,0 0-1,0 0 0,0 1 1,-1-1-1,1 0 1,0 0-1,-1 1 1,1-1-1,0 0 1,-1 1-1,1-1 0,-1 1 1,1-1-1,-1 0 1,0 1-1,1-1 1,-1 1-1,-1-1 1,-9-3-985,-1 0 1,1 1 0,-1 1-1,0 0 1,-12 0 0,-3-1-881,-62-9-4502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1:1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45 2001,'0'0'7430,"-12"0"-5368,-22 0-533,46 0-156,87 0-180,1535 0 1601,-1566 0-2526,165-4 325,-186 1-22,0-2 0,82-21 0,-119 22 100,-16 2-1580,-18 3-1731,-19 12-1906,-13 5-2135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10725,'0'0'3105,"-21"154"-1632,18-79-721,3 2-239,0-3-97,0-4 208,0-12-624,0-8-80,0-6-80,11-8-1953,2-15-864,1-11-1313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4:4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10 816,'0'0'3661,"-17"-2"-3045,-2 0-430,-4-1 236,0 1 0,-35 1-1,40 4-124,0 0 1,0 1-1,1 0 0,-22 9 0,19-6 434,-1 0 0,-32 4 0,48-9 370,11 1-754,20 1-231,666 8 1637,-316-12-876,105 12 71,197 2 87,-618-14-761,55-1 532,-114 1-742,0 0 0,-1 0-1,1 0 1,0 0 0,0 0 0,-1 0 0,1 0-1,0-1 1,0 1 0,-1 0 0,1 0-1,0-1 1,0 1 0,-1 0 0,1-1 0,-1 1-1,1-1 1,0 1 0,-1-1 0,1 1 0,-1-1-1,1 0 1,-1 1 0,1-1 0,-1 0-1,1 1 1,-1-1 0,0 0 0,0 1 0,1-1-1,-1 0 1,0 0 0,0 1 0,0-1 0,1 0-1,-1 0 1,0 1 0,0-1 0,0 0-1,-1 0 1,1 0 0,0 1 0,0-2 0,0 2-64,0 0 0,0 0-1,0-1 1,0 1 0,0 0 0,0 0 0,0 0 0,-1-1 0,1 1 0,0 0 0,0 0 0,0 0 0,0-1 0,0 1 0,0 0 0,0 0 0,0 0 0,-1 0-1,1 0 1,0-1 0,0 1 0,0 0 0,0 0 0,0 0 0,-1 0 0,1 0 0,0 0 0,0 0 0,0-1 0,-1 1 0,1 0 0,0 0 0,0 0 0,0 0-1,-1 0 1,1 0 0,0 0 0,0 0 0,0 0 0,-1 0 0,1 0 0,0 0 0,-1 1 0,-68-3-1634,28 3-174,-70-1-4277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7331,'0'0'7161,"25"-7"-5315,-7 1-1541,-7 1-157,1 2 1,0 0 0,0 0-1,15-1 1,-21 3-58,1 1 0,-1 0 0,1 1 0,-1 0 0,1 0 0,-1 0 0,1 1 0,-1-1 0,0 2 0,0-1 0,0 1 0,11 6 0,15 12 361,-2 1 1,0 1 0,27 29 0,-43-38-262,0 1 0,-1 0-1,-1 1 1,-1 1 0,0-1 0,-1 2-1,11 26 1,-18-36-140,0 0 1,-1 0-1,0 0 0,-1 1 1,0-1-1,0 0 1,-1 15-1,0-20-42,0-1-1,-1 1 1,0-1 0,1 0-1,-1 1 1,0-1-1,0 1 1,0-1 0,-1 0-1,1 0 1,-1 0 0,1 0-1,-1 0 1,1 0 0,-1 0-1,0 0 1,0-1 0,0 1-1,0-1 1,0 1 0,0-1-1,-1 0 1,1 0 0,0 0-1,-1 0 1,1 0 0,-1 0-1,-4 0 1,-8 2 43,-1 0 0,1-2 0,-25 1 0,32-2-20,-3 1 1,0-1 1,0-1 0,0 0-1,0 0 1,0-1-1,1 0 1,-12-4 0,18 4-23,0 0-1,0 0 1,0 0 0,1 0 0,-1-1 0,1 0-1,-1 0 1,1 0 0,0 0 0,0 0 0,0 0 0,1-1-1,-1 0 1,1 1 0,0-1 0,0 0 0,0 0 0,0 0-1,1 0 1,-2-5 0,0-2 0,0-1-1,1 0 1,0 1-1,1-1 1,0 0-1,1 0 1,0 0-1,1 0 1,1 1-1,-1-1 1,2 0-1,7-21 1,-5 19 8,1 1-1,1 1 1,0-1 0,1 1-1,1 0 1,-1 1 0,2 0-1,-1 0 1,19-15 0,-9 11-326,1 1 0,0 1 0,1 1 0,0 1 0,1 0 0,0 2 1,0 0-1,1 2 0,0 1 0,1 0 0,-1 2 0,34-3 0,10 6-3692,-18 1-2052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14 166 10341,'0'0'2147,"-3"-22"260,-2-6-1567,0-39 1,5 65-813,0 0-1,0 1 1,0-1 0,0 0 0,1 0 0,-1 0 0,0 1 0,1-1 0,0 0 0,-1 1 0,1-1 0,0 0 0,0 1 0,0-1 0,0 1 0,0 0 0,0-1 0,0 1-1,1 0 1,-1-1 0,0 1 0,1 0 0,-1 0 0,4-2 0,-1 2-12,0 0 0,0 0-1,0 0 1,0 0 0,0 0-1,1 1 1,4-1 0,0 1 13,2-1-26,-1 0 0,1 1 0,0 0 0,-1 1 0,1 0 0,11 3 0,-17-2-13,1 0 0,0 0 0,-1 0-1,0 1 1,1 0 0,-1 0 0,0 0 0,0 1 0,-1-1-1,1 1 1,7 9 0,-4-3-3,0 1 0,0 0 0,-1 1 1,-1-1-1,0 1 0,-1 1 0,0-1 0,0 1 0,-2 0 1,1 0-1,-2 0 0,0 0 0,0 1 0,-1-1 0,-1 14 1,0-23 15,0 0 0,0 0 0,0-1 0,-1 1 0,1 0 0,-1 0 0,0 0 0,0-1 0,0 1 0,-1 0 0,1-1 0,-1 1 0,0-1 0,0 0 0,0 0 0,0 1 0,-1-1 0,1-1 0,-1 1 0,0 0 0,0-1 0,0 1 0,0-1 0,0 0 0,0 0 0,-1 0 0,1 0 0,-8 2 1,3 0 104,-1 0 1,1-1 0,-1 0 0,0-1-1,0 0 1,0 0 0,-1-1 0,-12 1 0,22-2 408,5 0-255,31 0-276,0 1 1,0 2 0,0 2-1,52 13 1,-52-7-16,-1 1 0,0 1 0,-1 2 0,0 2 0,49 32 1,-77-44-1,0 0-1,0 0 1,0 1 0,-1-1 0,0 1 0,0 1 0,-1-1 0,5 8 0,-8-12 25,0 0 1,0-1-1,0 1 0,0 0 0,-1 0 0,1 0 1,-1 0-1,1 0 0,-1-1 0,0 1 0,1 0 1,-1 0-1,0 0 0,0 0 0,-1 0 0,1 0 1,0 0-1,-1 0 0,1 0 0,-1 0 0,1 0 1,-1-1-1,0 1 0,0 0 0,0 0 1,0-1-1,0 1 0,0-1 0,-1 1 0,1-1 1,0 1-1,-1-1 0,1 0 0,-1 1 0,1-1 1,-1 0-1,-3 1 0,-10 5 58,0 0-1,0-1 1,-1-1-1,0-1 1,0 0 0,-31 3-1,-102-1 446,148-6-498,-7 0-35,0-1 0,0 0 1,0-1-1,0 1 0,1-2 0,-1 1 0,-8-4 0,-28-15-4835,30 13 866,5 5-2803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38 292 11365,'0'0'7604,"-6"9"-7303,2-1-274,0 1 0,0 0-1,1 0 1,0 0 0,1 0-1,0 0 1,0 0 0,1 1-1,0-1 1,1 10 0,1 54 142,-3 81 238,0-143-501,0-9 355,1-12 1159,2-17-1180,1-1 1,2 1-1,1-1 0,0 1 0,11-27 0,5-6-204,33-62 0,-37 85-23,43-64 0,-50 87-18,0 1 0,1 0-1,0 1 1,1 0 0,0 1 0,1 1-1,19-13 1,-28 20-4,0 0 1,1 1-1,0 0 1,-1 0-1,1 0 0,0 1 1,0-1-1,0 1 0,0 0 1,0 1-1,1-1 1,-1 1-1,8 0 0,-10 1-5,1 0 0,-1 0 0,1 0 0,-1 0 0,1 0-1,-1 1 1,0-1 0,0 1 0,0 0 0,0 0 0,0 0 0,0 0-1,0 1 1,0-1 0,-1 1 0,0 0 0,1 0 0,2 5-1,5 9 1,-1 0-1,-1 0 0,-1 1 0,-1 0 0,0 0 0,4 24 0,10 120 7,-17-118-78,2 0 1,22 87 0,-23-116-471,5 11-4005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8756,'0'0'9060,"168"0"-9060,-90 0-32,10-21-2113,3-6-3778</inkml:trace>
  <inkml:trace contextRef="#ctx0" brushRef="#br0" timeOffset="1">1089 44 10117,'0'0'9940,"117"-12"-9748,-34 12-128,-11 0-64,-18 0-400,-19-5-1329,-17 0-1872,-18-2-2146,0-8-3089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9861,'0'0'10516,"0"24"-10292,0 34-160,0 11 593,3 6-129,2 0-464,0-10 160,1-8-224,-1-9-48,1-9-1120,4-17-1298,9-15-2192,10-7-4306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10 7043,'0'0'10880,"-4"-4"-10403,4 4-466,-1-1 0,1 1-1,0-1 1,-1 1-1,1 0 1,-1-1 0,1 1-1,-1 0 1,1-1-1,-1 1 1,1 0 0,-1 0-1,1-1 1,-1 1-1,1 0 1,-1 0 0,1 0-1,-1 0 1,1 0-1,-1-1 1,0 1-1,1 0 1,-1 0 0,1 1-1,-1-1 1,1 0-1,-1 0 1,1 0 0,-1 0-1,0 0 1,1 1-1,-1-1 1,1 0 0,-1 0-1,1 1 1,-1-1-1,-1 3 37,-1-1 0,1 0-1,0 0 1,0 1-1,0 0 1,1-1-1,-4 6 1,-6 16 278,-9 31-1,15-41-212,-12 42 231,2 1-1,2 0 0,-5 65 0,4 175 464,13-274-759,2 1 0,1-1 0,1 0 0,7 28 0,-8-43-35,0 0-1,1-1 1,0 0 0,0 1 0,1-1 0,0 0 0,0-1-1,0 1 1,1-1 0,0 0 0,0 0 0,1 0 0,0-1-1,0 1 1,13 7 0,-12-9-1,0-2 0,-1 1 0,1-1 0,1 0 0,-1 0 0,0-1 0,0 0 1,14 0-1,-10-1-267,0 0 0,1-1 0,-1 0 1,21-6-1,-24 4-279,0 0 1,0 0-1,-1-1 1,0-1-1,0 1 1,0-1-1,10-9 1,-8 6-1750,0-1 0,10-14 0,4-12-7022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10741,'0'0'7606,"10"-1"-7430,202-3 687,-161 4 659,-51 7-1354,-1 0-1,0 0 1,0 0-1,-4 10 1,3-10-85,0 0 1,1 1 0,0-1 0,-1 12 0,2-17-68,-1 29 134,2 0 1,1 0-1,1-1 1,11 47-1,0-31-90,-2 2 0,-2 0-1,-2 0 1,1 63 0,-9-100-60,1-4 16,-1-1-1,0 0 0,-1 0 1,1 0-1,-1 1 0,-1-1 1,-1 6-1,2-10-10,0 0 0,0 0-1,0-1 1,-1 1 0,1 0 0,0-1 0,-1 1-1,1-1 1,-1 0 0,0 1 0,1-1 0,-1 0-1,0 0 1,0 0 0,0 0 0,0-1-1,1 1 1,-1 0 0,0-1 0,-1 1 0,1-1-1,0 0 1,0 1 0,-4-1 0,-1 1-115,0-1 0,1 1 0,-1-1 0,0 0 0,0-1 0,0 0 0,0 0 0,1 0 0,-1-1 0,0 1 0,1-2 0,0 1 0,-1-1 0,1 0 0,0 0 0,0-1 0,-10-8 0,-2-4-1610,1-1 0,0-1-1,1-1 1,-18-26 0,-10-28-9173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5955,'0'0'9335,"10"4"-8407,18 6-272,0-1 0,1-1-1,47 6 1,101 5 491,-160-18-956,-1 0-179,-7 0-3417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5330,'0'0'7767,"-23"18"-7551,9-8-181,-1 0 67,0 2-1,0 0 1,1 0 0,1 2 0,0-1 0,1 2 0,0-1 0,1 2 0,-15 27 0,15-19 42,2 0 1,0 1-1,1 0 1,2 0-1,1 0 1,0 1-1,2 0 1,1-1-1,1 1 1,2 0-1,3 32 1,-1-47-134,0 0 0,0-1 1,1 1-1,1-1 0,0 0 1,0 0-1,1-1 0,0 1 0,1-1 1,0 0-1,0-1 0,1 0 1,0 0-1,0-1 0,1 0 1,13 9-1,7 2-106,0-1 1,2-1-1,0-2 1,39 13 0,-9-8-1344,0-3 1,1-2 0,101 9-1,43-14-4357,-203-8 5697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5507,'0'0'10626,"21"-4"-10053,3 1-490,-6 1-51,0-1-1,-1 0 1,1-2-1,0 0 1,27-12-1,-34 11 0,0 1-1,-1-2 1,1 0-1,-1 0 1,0-1-1,-1 0 0,0-1 1,0 1-1,-1-2 1,14-19-1,-13 14 34,-1-1 1,0 0-1,-1 0 0,0 0 0,-2-1 0,0 0 1,3-19-1,-1-18 384,-2 0 0,-5-86 0,0 131-339,0-1 0,-1 1 0,0-1 0,-5-17 0,6 24-74,-1 1 0,0 0-1,0 0 1,0 0 0,0 0-1,0 0 1,0 0 0,-1 0-1,1 1 1,-1-1 0,1 0-1,-1 1 1,0-1 0,1 1-1,-1 0 1,0-1 0,0 1-1,0 0 1,0 0 0,0 0-1,0 0 1,-1 1-1,1-1 1,0 1 0,-5-1-1,2 0-32,0 1-1,0 0 0,0 0 1,0 0-1,0 1 1,-1 0-1,1 0 0,0 0 1,0 0-1,1 1 0,-1 0 1,0 0-1,0 0 0,1 1 1,-7 5-1,4-3-4,0 2 0,0-1 0,1 1 1,0 0-1,0 0 0,1 0 0,0 1 0,-5 11 0,0 1-5,2 1-1,0 0 1,2 0-1,0 1 1,1 0-1,-2 36 0,5-35 11,1 0 0,1 0 0,6 40 0,-4-52-1,1 0 0,0 1 0,0-1 0,1 0 0,1-1 1,0 1-1,0-1 0,1 0 0,8 11 0,-2-6-136,0-1 0,1 0 0,1-1 0,0 0 0,1-1 0,0 0 0,1-2 0,0 0 0,1 0 0,0-2 0,1 0 0,-1-1 0,1 0 0,1-2 0,-1 0 0,1-1 0,20 1 0,-3-2-2444,0-1 0,70-7 0,-87 1-789,34-10 0,-53 14 3317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8884,'0'0'8190,"-4"22"-7234,-29 249 1663,21-60-1306,12-206-1280,-1 2-102,1-7 80,0 0-1,0 0 1,0 0-1,0 0 0,0 1 1,0-1-1,0 0 1,0 0-1,0 0 0,0 0 1,0 0-1,0 0 1,0 0-1,0 0 0,0 0 1,0 0-1,0 0 0,0 0 1,0 0-1,0 0 1,1 1-1,-1-1 0,0 0 1,0 0-1,0 0 1,0 0-1,0 0 0,0 0 1,0 0-1,0 0 1,0 0-1,0 0 0,0 0 1,0 0-1,1 0 0,-1 0 1,0 0-1,0 0 1,0 0-1,0 0 0,0 0 1,0 0-1,0 0 1,0 0-1,0 0 0,0 0 1,0 0-1,0 0 1,1 0-1,-1 0 0,0 0 1,0 0-1,0-1 0,0 1 1,0 0-1,0 0 1,0 0-1,0 0 0,0 0 1,0 0-1,0 0 1,0 0-1,16-10-11,1 0 0,0 2-1,0 0 1,1 0 0,0 2 0,0 0-1,0 2 1,1 0 0,0 0 0,-1 2-1,1 1 1,24 0 0,-38 1-23,0 0 1,0 0-1,0 1 0,0-1 0,-1 1 1,1 0-1,0 1 0,-1-1 1,1 1-1,0 0 0,-1 0 0,0 0 1,0 1-1,0 0 0,0-1 1,0 1-1,0 1 0,0-1 0,-1 0 1,0 1-1,0 0 0,0 0 1,0 0-1,-1 0 0,1 0 0,-1 1 1,0-1-1,0 0 0,-1 1 1,1 0-1,-1-1 0,0 1 0,0 0 1,-1 0-1,1 5 0,0-3-14,-1 0-1,0 0 1,0 0-1,0 0 1,-3 11-1,3-16 38,-1 0 0,0 0 0,1 0-1,-1 0 1,0 0 0,0 0 0,-1 0-1,1 0 1,0-1 0,0 1-1,-1 0 1,1-1 0,-1 1 0,0-1-1,1 1 1,-1-1 0,0 0 0,0 0-1,0 0 1,0 0 0,-3 1-1,-4 1 17,-1-1-1,1-1 0,-1 1 1,0-2-1,1 1 0,-19-2 1,2 0 63,20 1-109,0 0 0,0 0 0,1-1 0,-1 0-1,0 0 1,0-1 0,1 1 0,-1-1 0,1 0-1,-8-5 1,10 5-173,-1 0 0,1 0 0,0-1 0,0 0 0,1 0 0,-1 0 0,1 0 0,-1 0 0,1 0-1,0-1 1,0 1 0,0-1 0,1 1 0,-1-1 0,1 0 0,-2-5 0,-1-21-3603,4 3-2169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5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481 432 6643,'0'0'5395,"-8"-21"-2981,3 5-1971,-2 0 1,1 1 0,-16-25-1,20 37-369,0 1-1,0 0 1,-1-1-1,1 1 1,-1 0 0,0 0-1,1 0 1,-1 0-1,0 1 1,0-1 0,0 1-1,0 0 1,-1 0-1,1 0 1,0 0 0,-5 0-1,-2-1 106,-1 2 1,0 0-1,-16 1 1,7 1 7,4-2-92,-1 2 0,1 0 1,0 1-1,0 1 0,0 0 1,0 1-1,1 1 0,0 0 1,0 1-1,0 1 0,-19 13 1,26-15-77,0 0 1,1 0 0,0 0-1,1 1 1,-1 0 0,1 0-1,1 1 1,-1 0 0,1 0-1,1 0 1,-1 1 0,1-1-1,1 1 1,0 0 0,0 0-1,1 0 1,0 0 0,0 1-1,1-1 1,0 1 0,1 12-1,1-16-15,-1-1 0,1 0 0,0 1 0,0-1-1,1 0 1,-1 0 0,1 0 0,1 0-1,-1 0 1,1 0 0,-1-1 0,1 1-1,6 6 1,-3-4 4,1-1 0,-1 0 0,1-1 0,1 1 0,-1-1 0,1-1 0,13 7 0,-1-3 4,1 0 1,1-2-1,-1 0 0,1-2 1,0 0-1,23 0 0,-27-2-4,0-1 1,0-1-1,0-1 0,24-4 0,-36 4 2,0-1-1,-1 1 0,1-1 0,0-1 0,-1 1 0,1-1 0,-1 0 0,0 0 0,0-1 0,0 0 0,0 1 0,-1-2 0,1 1 0,-1 0 0,0-1 0,4-7 0,-3 4 15,0-1 0,0 1 0,-1-1 0,-1 0 1,0 0-1,0 0 0,3-15 0,-3 1 471,-1 0 0,-1-25 0,-7 95-753,-1-7 196,7-28 49,-1 0 1,1 0-1,1 0 1,4 23-1,-3-29-6,0-1 0,0 1-1,0 0 1,1-1 0,0 1 0,0-1 0,0 0-1,1 0 1,0 0 0,0-1 0,8 8-1,3 0-191,0 0 0,1-1 0,0-1 0,1-1 0,1 0-1,-1-1 1,1-1 0,25 7 0,12 0-1417,89 11-1,-31-14-2252,144-4-1,-239-7 3716,0 0 1,-1-2-1,1 0 1,0-1-1,-1-1 1,24-8-1,-36 10 238,0 0 0,0 0 1,0-1-1,0 0 0,-1 0 0,1 0 0,-1 0 1,0-1-1,0 0 0,0 0 0,0 0 0,0 0 0,-1-1 1,0 1-1,0-1 0,0 0 0,-1 0 0,0 0 1,0 0-1,0 0 0,0 0 0,-1-1 0,2-10 0,-2 10 133,-1 1 0,1-1 0,-1 0 0,0 1 0,-1-1 0,0 0 0,1 1 0,-2-1 0,1 1 0,-1-1 0,0 1 0,0-1 0,0 1 0,-1 0 0,1 0 0,-6-6 0,3 5-33,0 0-1,-1 0 1,0 1-1,0 0 1,-1 0-1,1 1 0,-1-1 1,0 2-1,0-1 1,-12-4-1,-6 1 171,0 0 1,0 1-1,-1 2 0,0 0 0,0 2 0,-28 1 1,39 1-144,1 0 0,-1 1 1,1 1-1,0 0 0,0 1 0,-24 8 1,33-8-149,-1-1 1,0 1 0,1 0-1,0 0 1,0 1 0,0-1 0,0 1-1,1 0 1,-1 1 0,1-1-1,0 1 1,0 0 0,1 0-1,0 0 1,-1 0 0,2 0-1,-1 1 1,-2 7 0,2-7-40,1 1-1,1 0 1,-1 0 0,1 0-1,0 0 1,0 0 0,1 0-1,0 0 1,1 0 0,-1 0 0,3 9-1,-2-11-4,1-1 0,-1 1 0,1-1 0,0 1-1,1-1 1,-1 0 0,1 0 0,-1 0 0,1 0-1,1 0 1,-1-1 0,0 1 0,1-1 0,0 0-1,-1 0 1,9 4 0,-1-1 15,1 0-1,-1-2 1,1 1-1,0-1 1,1-1 0,18 3-1,-4-3 12,-1-1 1,30-2-1,-50 0-21,-1-1 0,1 0 0,0 0 0,-1 0 0,0-1 1,1 0-1,-1 0 0,0 0 0,0-1 0,0 0 0,0 0 0,-1 0 1,1 0-1,-1-1 0,0 0 0,0 1 0,0-2 0,0 1 0,-1 0 1,0-1-1,0 0 0,0 1 0,3-9 0,2-4 16,-1-1 1,0 0-1,-1-1 1,-2 1-1,5-32 0,-1-31 278,-6-143 0,-3 202-184,2 14 35,-1-1 0,-1 1 0,1-1 0,-1 1 0,-1-1-1,0 1 1,0 0 0,0-1 0,-1 1 0,-5-10 0,8 18-135,-1-1 0,1 1 0,0 0-1,0-1 1,0 1 0,0 0 0,-1-1 0,1 1 0,0 0-1,0-1 1,-1 1 0,1 0 0,0-1 0,-1 1 0,1 0-1,0 0 1,-1 0 0,1-1 0,0 1 0,-1 0 0,1 0-1,0 0 1,-1 0 0,1-1 0,0 1 0,-1 0 0,1 0-1,-1 0 1,1 0 0,0 0 0,-1 0 0,1 0 0,-1 0 0,1 0-1,0 0 1,-1 1 0,1-1 0,-1 0 0,1 0 0,0 0-1,-1 0 1,1 1 0,0-1 0,-1 0 0,1 0 0,0 0-1,-1 1 1,1-1 0,-1 1 0,-10 19-12,4 2-44,1 0 0,1 0 0,-5 44 0,7 72 42,5-120-22,0 1 1,0-1 0,2 0-1,1 0 1,0 0-1,1-1 1,0 1 0,2-1-1,0-1 1,1 0 0,1 0-1,0-1 1,1 0-1,1 0 1,0-1 0,15 13-1,-9-12-270,0 0-1,0-1 1,2-1 0,-1 0-1,2-2 1,0 0 0,0-2-1,1 0 1,0-1-1,0-2 1,1 0 0,34 4-1,-29-6 8,-1-2 0,0-1-1,1-1 1,-1-2 0,33-5-1,-50 5 262,1 0 0,-1-1-1,0-1 1,0 0-1,0 0 1,0-1 0,-1 0-1,1 0 1,-1-1-1,0 0 1,-1-1 0,0 0-1,0-1 1,0 1 0,12-18-1,-14 15 34,0 0 1,-1 0-1,0 0 1,-1 0-1,0-1 0,0 0 1,-2 0-1,1 0 0,1-16 1,-3 20 11,-1 0 0,0-1 0,0 1 0,0-1 0,-1 1 1,0 0-1,0 0 0,-1-1 0,0 1 0,0 0 1,-1 0-1,0 1 0,0-1 0,-1 1 0,-5-9 0,3 8 25,-1 0-1,0 0 0,0 0 1,0 1-1,-1 0 0,0 1 1,0 0-1,-1 0 0,1 1 0,-12-5 1,7 5 63,-1 0 0,1 0 0,-1 1 0,0 1 0,0 0 0,-20 0 0,31 2-81,-1 0 0,1 0 0,-1 1 0,1-1 0,-1 1 0,1 0 0,-1-1 0,1 1 0,0 1 0,0-1 0,-1 1 0,1-1 0,0 1 0,0 0 0,0 0 0,-2 2 0,1 0-22,1 1 0,-1-1 0,1 1 1,0-1-1,1 1 0,-1 0 0,1 0 0,0 0 0,-3 9 0,2-1-8,-1 0 0,2 1 0,0-1 0,0 1 0,1-1 0,1 1-1,2 23 1,-1-29-4,0-1-1,1 1 0,0 0 0,0 0 0,1-1 0,0 0 0,0 1 0,0-1 0,1 0 0,1 0 0,-1-1 1,1 0-1,0 1 0,8 6 0,-4-4-3,2-1 1,-1-1-1,1 0 0,0 0 1,0-1-1,1-1 1,0 1-1,0-2 0,0 0 1,1 0-1,0-1 1,-1-1-1,1 0 0,25 0 1,-34-2 2,0 0 1,0 0-1,0 0 1,0 0-1,0-1 1,0 0 0,0 0-1,0 0 1,-1 0-1,1 0 1,0-1-1,0 0 1,-1 0-1,5-3 1,-5 2 11,1 0-1,-1-1 1,0 1 0,0-1 0,0 0 0,-1 0-1,0 0 1,1 0 0,-2-1 0,1 1 0,0-1-1,0-4 1,5-16 29,-2 0-1,0 0 1,1-43-1,-7-81 91,0 67 53,1-367 3065,-3 455-3080,-20 59-194,3 1-1,3 0 0,-15 117 1,25 98-1022,7-204-627,0-77 1663,0 11-664,-1-1 1,1 1-1,1-1 1,0 1-1,1-1 1,0 1-1,0-1 1,1 0 0,0 0-1,1 0 1,5 9-1,-1-7-1985,0-1 0,17 16 0,-25-26 2641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4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9828,'0'0'10435,"11"7"-10291,-1-1-83,16 11 221,49 40 0,-69-52-269,0 1 0,1 0 0,-2 0 0,1 1 0,-1 0 0,0 0 0,0 0 1,-1 0-1,0 1 0,0 0 0,-1 0 0,0 0 0,3 12 0,-5-12-22,0 0 0,-1 0 0,1 0 1,-3 12-1,2-17 11,0 0 0,-1 0 1,0 0-1,0 0 0,0-1 0,0 1 1,0 0-1,-1-1 0,1 1 0,-1-1 1,1 1-1,-1-1 0,0 0 1,0 0-1,-3 3 0,-5 2 34,1 0-1,-1-1 1,-1 0 0,1-1-1,-1 0 1,-21 6 0,25-9 506,0 0 0,0-1 1,0 0-1,-9 0 0,73 5 299,338 0 42,-404-13-5914,-19-5 2040,-45-12-6315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64,'0'0'144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2753,'0'0'7425,"17"16"-6222,-10-9-1068,14 11 168,-1 1 1,-1 0 0,-1 2 0,-1 0 0,16 26 0,-14-12 146,-1 1 0,-2 0 0,-1 1 0,-2 1 0,10 48 0,-12-30-151,-2 0 1,-4 1 0,0 61-1,-5-108-324,0-1 1,0 1-1,-1-1 0,-1 1 0,1-1 0,-1 0 1,-1 0-1,0 0 0,0 0 0,-1 0 0,0-1 0,0 1 1,-1-1-1,0 0 0,-1 0 0,0-1 0,0 0 1,0 0-1,-12 9 0,6-6-702,0-1-1,-1-1 1,0 0 0,-1 0 0,0-2-1,0 0 1,0 0 0,-1-1 0,-22 4-1,-77 5-7395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5010,'0'0'9893,"64"152"-8885,-21-85-63,5-2-513,6 0 80,-1-7-432,-2-10-48,-5-10-32,-9-6-352,-10-20-1105,-9-8-800,-4-4-1440,-6-14-433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5587,'0'0'12021,"-67"65"-11044,38-12-497,2 2-64,0-2-160,3-5-240,0-5-16,0-7 0,0-2-1281,0-7-1136,-3-13-2497,6-12-2641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9556,'0'0'8772,"233"0"-8772,-110 0-480,2-20-2977,-2-9-3026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5106,'0'0'15253,"1"6"-15109,3 9-100,0 1 0,1-1 0,1 0 0,10 19 1,8 22 235,-16-33-107,0 1-1,-2 0 0,-1 1 0,-1 0 1,-1 0-1,0 32 0,-3-56 290,0-3-107,1-6-293,1 0 0,0 0 0,0 0 0,1 0 0,0 0 0,0 0 0,1 1 0,0 0 0,9-12 0,-8 10-31,10-14-45,1 1 0,0 0 0,39-37 0,-44 48-14,1 1 0,0 0 0,1 1 0,0 0 0,0 1 0,1 1 0,0 0 1,22-7-1,-36 13 21,1 1 0,0 0 0,-1 0 0,1 0 0,0 0 0,0 0 0,-1 0 0,1 0 0,0 0 0,0 0 0,-1 0 0,1 1 0,0-1 0,0 0 0,-1 0 0,1 1 1,0-1-1,-1 1 0,1-1 0,-1 0 0,1 1 0,0-1 0,-1 1 0,1-1 0,-1 1 0,1-1 0,-1 1 0,0 0 0,1-1 0,-1 1 0,0 0 0,1 0 0,8 27-112,-7-21 102,20 88-32,-15-63-7,0-1-1,2 0 0,1 0 0,20 40 0,6-8-3039,-9-25-3053,-13-20-2332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9044,'0'0'6579,"8"1"-6008,3 0-390,-1 0 1,0-1-1,0 0 1,0-1-1,0 0 1,1 0-1,-1-1 0,0 0 1,-1-1-1,18-7 1,-16 5-156,-1-1 1,0 0 0,-1 0 0,1-1 0,-1 0-1,0-1 1,-1 0 0,0 0 0,0-1 0,-1 0 0,0 0-1,-1-1 1,0 0 0,0 0 0,-1 0 0,0-1-1,-1 0 1,0 0 0,-1 0 0,2-14 0,-1 0 251,-3 0 0,-1-47 1,0 70-244,0 1 0,-1 0 0,1-1 0,0 1 0,-1 0 1,1-1-1,-1 1 0,0 0 0,1-1 0,-1 1 0,0 0 0,0 0 1,1 0-1,-1 0 0,0 0 0,0 0 0,0 0 0,-1 0 1,1 0-1,0 0 0,0 1 0,0-1 0,-1 0 0,1 1 0,0-1 1,0 1-1,-1-1 0,1 1 0,-1 0 0,1 0 0,0-1 1,-1 1-1,-1 0 0,1 0-25,0 0 0,0 0 0,0 0 1,0 0-1,0 0 0,0 1 0,0-1 0,0 1 1,1-1-1,-1 1 0,0-1 0,0 1 1,0 0-1,1 0 0,-1 0 0,0 0 0,1 0 1,-1 1-1,1-1 0,-1 0 0,1 1 0,-2 1 1,2-1-13,0-1 1,0 1-1,0 0 1,0-1-1,1 1 1,-1 0-1,0 0 1,1-1-1,0 1 1,-1 0 0,1 0-1,0 0 1,0 0-1,0 0 1,0 0-1,0 0 1,0-1-1,1 1 1,-1 0-1,0 0 1,1 0-1,0 0 1,-1-1 0,1 1-1,0 0 1,0-1-1,0 1 1,0 0-1,0-1 1,1 1-1,-1-1 1,0 0-1,1 1 1,-1-1-1,0 0 1,1 0 0,0 0-1,-1 0 1,1 0-1,0 0 1,2 0-1,15 4 35,0-2-1,0 0 0,0-2 0,0 0 1,26-2-1,-9 0 153,-35 2-193,-1-1 0,1 1 0,-1-1 0,1 1 0,-1-1 0,0 1 0,1-1-1,-1 1 1,0 0 0,0-1 0,1 1 0,-1 0 0,0-1 0,0 1 0,0 0 0,0-1 0,0 1 0,0-1 0,0 1 0,0 0 0,0-1-1,0 1 1,0 0 0,0-1 0,-1 1 0,1 1 0,-5 20-110,-14 13 110,14-27 51,1 0 0,-1 0 1,2 0-1,-6 15 0,7-15-7,0 1-1,0 0 1,1 0-1,0 0 1,1 0 0,0 0-1,0 0 1,4 15-1,-4-20-28,2 0-1,-1 0 0,0-1 1,1 1-1,0-1 1,0 1-1,0-1 0,0 0 1,0 0-1,0 0 0,1 0 1,0 0-1,0 0 1,0-1-1,0 1 0,0-1 1,0 0-1,0 0 0,1 0 1,-1 0-1,1-1 1,4 2-1,5 1-370,1 0 1,-1-1-1,1 0 1,0-1-1,0-1 1,17 0-1,-24-1 40,0-1-1,-1 1 1,1-1-1,0 0 0,0-1 1,-1 0-1,1 0 0,-1 0 1,1-1-1,-1 1 0,0-2 1,0 1-1,0-1 1,6-5-1,21-30-5374,-3-7-2270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54 2305,'0'0'11918,"-10"0"-10873,-15 0-661,16 0 358,14 0 2313,281 0-2546,-284 0-673,0 0 0,0 0 0,1 0 0,-1-1 0,0 1 0,0 0 0,1-1 0,-1 1 0,0-1 0,0 0 0,3-1 0,-4 1-41,0 0-1,0 0 0,0 0 0,-1 0 0,1 0 0,0 0 1,-1 0-1,1 0 0,0 0 0,-1-1 0,0 1 0,1 0 0,-1 0 1,0 0-1,1-1 0,-1 1 0,0 0 0,0 0 0,0-1 0,0-1 1,0-18-4259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6675,'0'0'10351,"-3"1"-9886,3-1-453,-1 0 0,0 0 0,1 0 0,-1 1 0,1-1 1,-1 0-1,0 1 0,1-1 0,-1 1 0,1-1 0,-1 1 0,1-1 0,-1 1 1,1-1-1,0 1 0,-1-1 0,1 1 0,-1-1 0,1 1 0,0 0 1,0-1-1,-1 1 0,1 1 0,-4 24 246,8 27 504,-4-52-742,21 105 1090,-4-21-353,10 122-588,-27-206-261,10 39-1398,-9-38 1051,0 0 1,-1 0-1,1 0 0,0 0 1,0-1-1,0 1 0,0 0 1,1-1-1,-1 1 0,0 0 1,1-1-1,-1 0 0,1 1 1,-1-1-1,1 0 0,2 2 1,16-1-8580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5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8116,'0'0'3705,"27"-2"-1922,87-6-647,-107 8-1037,0 0 1,1 0-1,-1 1 0,0 0 0,0 1 0,0-1 1,0 1-1,0 0 0,0 1 0,0 0 0,-1 0 1,8 5-1,-6-2 32,1 1 0,-1 0 0,0 1 0,-1 0 0,12 16 0,-12-14-88,0 1 1,-1-1-1,-1 1 1,0 0-1,0 0 1,-1 1 0,0 0-1,2 15 1,-3-9-7,-1 0 0,0 0 1,-1 0-1,-4 35 1,3-50 3,-1 0 1,1 0 0,-1 0 0,0 0 0,0 0-1,0 0 1,0 0 0,0 0 0,-1 0 0,1-1-1,-1 1 1,0 0 0,0-1 0,0 0 0,0 1-1,0-1 1,0 0 0,-1 0 0,1 0-1,-1 0 1,1-1 0,-1 1 0,-4 1 0,-1 0 151,0 0 1,0-1 0,0 0 0,0-1-1,-1 0 1,1 0 0,-12-1 0,17 0-138,1 0 1,-1-1-1,1 1 1,-1-1-1,1 0 1,-1 1-1,1-1 1,0 0-1,-1 0 1,1-1-1,0 1 1,0 0 0,0-1-1,0 1 1,0-1-1,0 0 1,0 0-1,0 0 1,1 0-1,-1 0 1,1 0-1,0 0 1,-1 0-1,1 0 1,0-1-1,0 1 1,0 0-1,1-1 1,-1 1-1,0-1 1,1-3-1,-2-5 42,1 1-1,0-1 0,0 0 0,1 1 0,1-1 1,3-17-1,-2 20-91,1-1-1,0 0 1,1 1 0,-1 0-1,2 0 1,-1 0-1,1 0 1,0 1 0,1 0-1,0 0 1,0 0 0,0 1-1,1 0 1,0 0 0,9-6-1,3-1-318,1 1 0,0 1 0,1 1 0,40-15 0,-36 18-1143,1 0 0,0 2 1,0 1-1,32-1 1,11 3-5778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5891,'0'0'7683,"-81"146"-6546,63-69-337,10 3 193,8-1-273,0-2-96,26-2-384,15-10-160,7-12 0,8-15-80,0-11-1120,8-13-1281,-5-12-1425,-6-2-2081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7027,'0'0'6622,"17"0"-5856,8 0-600,75-1 177,-96 1-336,-1 0 0,1-1 0,0 1 0,0-1 0,0 0 0,0 0 0,-1 0 0,1 0 0,-1-1 0,1 1 0,-1-1 0,1 0 0,-1 0 0,0-1-1,0 1 1,0-1 0,0 1 0,0-1 0,-1 0 0,1 0 0,-1 0 0,0 0 0,0-1 0,0 1 0,0 0 0,0-1 0,-1 0 0,1 1 0,-1-1 0,0 0 0,-1 0 0,2-4 0,0-9 92,-1 1-1,-1-22 1,-1 33 57,1 0 0,-1 0 0,0 1-1,0-1 1,0 0 0,0 1-1,-1-1 1,0 1 0,0-1 0,0 1-1,0 0 1,-5-6 0,6 9-131,1 0 1,-1 1-1,0-1 0,1 0 1,-1 0-1,0 0 1,0 1-1,0-1 1,0 0-1,0 1 0,0-1 1,0 1-1,0-1 1,0 1-1,0 0 1,0-1-1,0 1 0,0 0 1,0 0-1,-1 0 1,1 0 9,0 0 0,0 0 0,0 1 0,0-1 0,1 0 0,-1 1 0,0-1 0,0 1 0,0-1 0,1 1 0,-1-1 0,0 1 0,1 0 0,-1-1 0,1 1 0,-1 0 0,1 0 0,-2 1 0,0 2 66,0 1 0,0-1 0,1 1-1,-1-1 1,1 1 0,0 0 0,-1 6 0,1 6-158,0 0 1,1-1-1,1 1 1,0 0-1,1-1 1,6 20-1,-7-31 7,0 0 0,1 0 0,0 0-1,0 0 1,0-1 0,1 1 0,-1-1 0,1 0-1,0 0 1,0 0 0,1 0 0,-1 0-1,1 0 1,0-1 0,0 0 0,0 0-1,0 0 1,1 0 0,-1-1 0,1 1-1,-1-1 1,1-1 0,0 1 0,7 1 0,32-1-5284,-43-2 5072,0 0 0,-1 0 0,1 0 0,0 0 0,-1 0 0,1 0 0,0 0 0,-1 0 0,1 0 0,0-1 0,-1 1 0,1 0 0,0 0 0,-1-1 0,1 1 0,-1 0 0,2-1 0,3-15-6109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11333,'0'0'6915,"-8"-2"-8163,16 16-1521,8-2-2706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2481,'0'0'9973,"-14"5"-8581,-2 1-963,-35 14 1920,64-20-1693,265 0 867,-277 0-1531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1 450 3650,'0'0'9876,"10"0"-9324,3 0-425,0-1 0,0 0-1,0-1 1,0-1-1,20-6 1,-28 7-113,1 0 0,-1 0-1,0-1 1,0 1 0,0-1 0,0 0 0,0-1 0,-1 1-1,1-1 1,-1 0 0,0 0 0,0 0 0,0-1 0,-1 1-1,0-1 1,0 0 0,5-9 0,-4-2 21,0 0 0,-1-1 1,0 1-1,-2-1 0,0 0 0,-2-28 0,1 16-20,1 12 184,-1 1-1,-1-1 0,0 0 1,-1 1-1,-1-1 0,0 1 1,-2-1-1,-10-27 0,15 43-134,-1 1 1,1-1-1,0 0 0,0 1 1,-1-1-1,1 1 0,-1-1 1,1 1-1,0-1 0,-1 1 0,1-1 1,-1 1-1,1-1 0,-1 1 1,0-1-1,1 1 0,-1 0 0,1-1 1,-1 1-1,-1-1 0,2 2-51,-1-1 0,1 0 0,-1 0-1,1 0 1,-1 0 0,1 0 0,0 0-1,-1 1 1,1-1 0,-1 0 0,1 0-1,-1 1 1,1-1 0,0 0 0,-1 1-1,1-1 1,0 0 0,-1 1 0,1-1-1,0 1 1,-1-1 0,-10 28-110,6-1 169,2-1-1,1 1 1,2 31-1,0-37-5,1-9-64,0 1-1,1-1 1,0 1-1,1-1 1,0 0-1,1 0 1,1 0-1,0 0 1,0-1-1,1 0 1,0 0-1,1 0 0,0-1 1,1 0-1,0-1 1,1 1-1,0-2 1,0 1-1,12 7 1,-16-13-430,0 0 0,0 0 0,0 0 0,1-1 0,0 0 0,-1 0 0,1 0 0,0-1 0,0 0 0,0 0 0,0 0 0,0-1 0,11 0 0,-16 0 72,0 0 1,1 0 0,-1 0-1,0 0 1,1 0-1,-1 0 1,0-1 0,1 1-1,-1 0 1,0-1 0,0 1-1,1-1 1,-1 1 0,2-2-1,-1 0-684,0-1 1,0 1-1,-1-1 0,1 0 1,-1 1-1,3-7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6035,'0'0'10373,"-1"22"-8989,-5 72-367,5-80-829,-1-1 0,0 1 0,-5 13 0,0 8 271,25-35-235,132 0-189,-145 0-53,1 0 1,0 0 0,-1 1 0,1 0 0,-1 0-1,1 1 1,-1-1 0,1 1 0,7 4 0,-11-5-13,0 1 1,1-1 0,-1 1-1,0 0 1,0 0 0,0 0 0,0 0-1,0 0 1,-1 0 0,1 0-1,0 1 1,-1-1 0,0 0 0,0 1-1,1 0 1,-2-1 0,1 1-1,0-1 1,0 1 0,-1 0 0,1 5-1,-1-5 25,0-1-1,0 1 0,0-1 1,0 1-1,0-1 0,0 0 1,-1 1-1,1-1 1,-1 1-1,0-1 0,1 0 1,-1 1-1,0-1 0,-1 0 1,1 0-1,0 1 0,-1-1 1,1 0-1,-2 1 1,-2 1 16,1-1 0,-1 0 1,1 0-1,-1-1 0,0 1 1,0-1-1,0 0 0,-7 1 1,-10 3 41,0-2 0,-1 0 1,1-2-1,-1 0 0,-27-2 1,50 0-128,0 0 0,-1 0 0,1 0 0,-1 0 0,1 0 0,-1 0 0,1 0 0,0 0 0,-1-1 0,1 1 0,-1 0 0,1 0 0,0 0 0,-1 0 0,1-1 0,-1 1 0,1 0 0,0 0 0,-1-1 0,1 1 0,0 0 0,-1-1 0,1 1 0,0 0 0,0-1 0,-1 1 0,1 0 0,0-1 0,0 1 0,0-1 0,-1 1 0,1 0 0,0-1 0,0 0 0,2-18-4913,4-1-1605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8036,'0'0'12077,"1"-3"-11482,1 181 491,-2-93-4352,0-84 3123,0-1-1,0 0 1,0 1-1,0-1 1,1 0-1,-1 0 0,0 1 1,0-1-1,0 0 1,0 0-1,0 1 0,0-1 1,0 0-1,1 1 1,-1-1-1,0 0 1,0 0-1,0 0 0,1 1 1,-1-1-1,0 0 1,0 0-1,0 0 0,1 1 1,-1-1-1,0 0 1,0 0-1,1 0 1,-1 0-1,0 0 0,1 0 1,-1 0-1,0 0 1,0 0-1,1 0 0,-1 0 1,0 0-1,1 0 1,-1 0-1,0 0 1,1 0-1,1 0-810,6 0-4331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4626,'0'0'7934,"-3"-1"-7139,-7-2 818,25 13-1105,-3 0-439,-1 1-1,1 0 0,-2 1 0,15 20 0,33 59 304,-45-67-251,-1 0 1,0 0 0,-2 1-1,-1 0 1,-2 1-1,0-1 1,-1 2 0,-2-1-1,-1 1 1,0-1-1,-3 43 1,-2-58-237,0 0 1,0-1-1,-1 1 0,0-1 0,-1 0 1,0 0-1,0 0 0,-1-1 1,-1 0-1,0 0 0,0 0 0,0 0 1,-1-1-1,-15 14 0,12-16-3188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7283,'0'0'7999,"17"15"-7733,-5-5-225,8 6 32,-1 1 0,-1 0 0,-1 1 0,28 38 0,-31-33 19,-2 1-1,0 0 1,-2 0-1,-1 1 1,0 0-1,-2 1 1,-1 0-1,4 38 1,-4 4 292,-4-1 1,-6 78-1,-5-65 277,-3 0 0,-4-2 0,-28 87 0,39-148-580,-22 63 359,24-73-424,0-1-1,0 1 1,-1-1 0,0 1-1,0-1 1,-1 0-1,1-1 1,-11 11-1,13-15-99,0 0-1,0 0 0,0 1 0,0-1 0,0 0 1,0-1-1,0 1 0,-4 1 0,5-2-53,1 0-1,-1 0 1,0 0-1,1 0 1,-1 0 0,0 0-1,0 0 1,1 0-1,-1 0 1,0 0 0,1 0-1,-1 0 1,0-1-1,1 1 1,-1 0 0,0 0-1,1-1 1,-1 1-1,0-1 1,1 1 0,-1 0-1,1-1 1,-1 1-1,1-1 1,-1 1-1,1-1 1,0 0 0,-1 1-1,1-1 1,-1 1-1,1-1 1,0 0 0,-1-1-1,-3-25-4967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5987,'0'0'10693,"8"74"-10101,24-16-48,6-3 0,2 3-303,0-5 255,-8-10-496,-8-9 0,-5-12-16,-9-8-817,-4-9-2160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5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144 226 3314,'0'0'15681,"21"-13"-15046,72-43-205,-92 55-423,16-9 113,0-2 0,21-17 1,-35 27-109,-1-1 1,1 0-1,-1 0 1,1 1-1,-1-2 1,0 1 0,0 0-1,-1 0 1,1-1-1,-1 1 1,1 0 0,-1-1-1,0 0 1,0 1-1,-1-1 1,1-4-1,-1 7-10,0 0 0,0-1 0,0 1 0,0 0 0,0-1 0,0 1 0,0 0-1,-1-1 1,1 1 0,-1 0 0,1-1 0,-1 1 0,1 0 0,-1 0 0,0 0-1,0 0 1,1 0 0,-1-1 0,0 1 0,0 1 0,0-1 0,0 0 0,0 0 0,0 0-1,0 0 1,-1 1 0,1-1 0,0 1 0,-2-2 0,-3 0-20,0 1 0,-1 0 0,1-1 0,-13 1 0,16 1 11,-22-2-49,0 1 0,-38 4-1,55-2 45,0 1 0,0-1 0,0 1 0,0 1-1,0-1 1,1 1 0,-1 1 0,1-1 0,0 1 0,0 0 0,-12 11 0,12-9 6,0 1 1,1 0-1,0 1 1,1-1 0,-1 1-1,1 0 1,1 0-1,-1 1 1,2-1-1,-5 13 1,4-6 4,1-1-1,0 1 1,1-1-1,1 1 1,0 0 0,2 14-1,0-19 11,0-1 0,1 0 0,0 0-1,0 0 1,1-1 0,1 1 0,-1-1-1,1 1 1,1-1 0,-1 0 0,1-1-1,1 1 1,0-1 0,0 0 0,0 0-1,1-1 1,-1 0 0,12 8 0,-5-6 12,-1 1 0,2-2 0,-1 0 0,1 0 0,0-1 0,0-1 0,1 0 0,0-1 0,-1-1 0,27 3 0,-19-4 9,0-1 1,0-2-1,-1 0 1,1-1 0,0-1-1,28-7 1,-38 6-12,1-1 0,-1 0 1,0 0-1,0-1 0,-1-1 1,0 0-1,0-1 0,-1 0 0,0 0 1,0-1-1,16-19 0,-15 13 11,-1 1-1,-1-2 1,0 1-1,-2-1 1,1-1-1,-2 1 1,0-1-1,-1 0 1,-1 0 0,0-1-1,-1 0 1,-2 1-1,1-1 1,-3-25-1,1 37-23,0 1 0,-1-1 0,1 1 0,-1 0 0,-1-1 0,1 1-1,-1 0 1,0 0 0,0 0 0,-1 0 0,-3-5 0,5 7-9,-1 0-1,-1 1 1,1 0-1,0-1 1,0 1 0,-1 0-1,0 0 1,1 0-1,-1 1 1,0-1-1,0 0 1,0 1 0,0 0-1,0 0 1,0 0-1,0 0 1,0 0 0,0 1-1,-5-1 1,6 1-6,0 0 1,0 0-1,1 1 0,-1-1 1,1 0-1,-1 1 0,0-1 1,1 1-1,-1-1 0,1 1 1,-1 0-1,1 0 0,-1 0 1,1 0-1,0 0 0,-1 0 1,1 0-1,0 0 0,0 0 1,0 1-1,0-1 0,0 0 1,0 1-1,-1 2 0,-2 3-17,1 0 0,0 0-1,-4 15 1,6-19 25,-6 34-10,1-1 0,2 1 0,2 1 0,3 61 0,0-8 135,-4 85 250,26-175-11,-3 0-93,1-2-1,-1 0 1,1-2 0,-1 0 0,0-1 0,20-7 0,15-9-32,0-2 0,-2-3 1,59-36-1,-79 39-226,0-1-1,-1-1 0,-2-1 1,0-2-1,39-47 0,-63 68-31,-1 0 0,0 0-1,-1-1 1,1 0-1,-1 0 1,-1 0-1,1 0 1,-1-1-1,0 1 1,-1-1-1,0 0 1,0 1 0,-1-1-1,1-15 1,-2 22 12,0-1 0,0 1 0,0 0 0,0-1 0,-1 1 0,1 0 0,-1-1 0,1 1 0,-1 0 0,1-1 0,-1 1 0,0 0 0,0 0 0,0 0 0,1 0 0,-1 0 0,0-1 0,0 2 0,0-1 0,-1 0 0,0-1 0,-2 0-25,1 0-1,0 1 1,0-1 0,-1 1 0,1 0 0,-1 0 0,1 0 0,-7 0 0,5 0 2,1 1 1,0 0-1,0 0 1,-1 0-1,1 0 1,0 1-1,0 0 1,-1 0-1,1 0 1,0 0-1,0 0 1,0 1-1,0 0 1,1 0-1,-1 0 1,-4 3-1,3 1 5,1 0-1,0-1 0,1 1 1,-1 1-1,1-1 1,0 0-1,1 1 1,-1 0-1,0 6 1,-13 70-75,14-73 88,-5 62 18,2 115-1,6-137-7,7 10 45,-9-60-59,1 1-1,0-1 0,0 0 0,0 0 0,0 1 0,0-1 1,0 0-1,-1 1 0,1-1 0,0 0 0,0 0 1,0 0-1,-1 1 0,1-1 0,0 0 0,0 0 1,-1 0-1,1 1 0,0-1 0,0 0 0,-1 0 1,1 0-1,0 0 0,-1 0 0,1 0 0,0 1 1,-1-1-1,1 0 0,0 0 0,-1 0 0,1 0 1,-1 0-1,-15 0-773,8 0 203,-54-2-4918,-23-6-7986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10645,'0'0'8564,"-80"151"-7876,48-98 144,0-5-479,5-4-65,3-3-272,6-13-16,2-3-368,-1-9-1009,1-6-1184,0-10-1889,6 0-2802</inkml:trace>
  <inkml:trace contextRef="#ctx0" brushRef="#br0" timeOffset="1">1 210 7940,'0'0'11013,"179"-7"-10149,-102 7-816,-7-3-48,-14-4-1329,-5-5-2352,-17-7-3058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0 8452,'0'0'9562,"-26"3"-9157,9-2-353,3-1 0,1 1 0,-1 1 0,1 0 0,-1 0 0,1 1 1,0 1-1,0 0 0,1 1 0,-1 1 0,1 0 1,-18 12-1,21-12-24,0 1-1,1 0 1,1 0 0,-1 1 0,1 0-1,0 1 1,1-1 0,0 1 0,0 0-1,1 1 1,0 0 0,1-1 0,0 1 0,1 1-1,0-1 1,0 0 0,1 1 0,0 0-1,1-1 1,0 1 0,1 13 0,1-16-1,1 0 0,0 0 0,0 0 1,0-1-1,1 1 0,0-1 0,0 1 0,1-1 1,0 0-1,1 0 0,-1-1 0,1 1 0,0-1 1,1 0-1,0 0 0,0-1 0,0 0 0,0 0 1,10 6-1,0-1 114,1-1 0,0 0 0,0-1 0,1 0 0,0-2 0,0 0 0,26 4 0,-17-7 334,1 0-1,34-3 0,-35 0-221,-23 0-209,0 0 0,0-1 0,1 1 0,-1-1 0,0 0 1,0 0-1,7-3 0,5-9-1088,-16 12 710,1 0-1,0 0 1,-1 0-1,1 0 1,0 0 0,-1 0-1,0-1 1,1 1-1,-1 0 1,0 0-1,1-1 1,-1 1-1,0-2 1,0-11-5319,0 2-4376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3:5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4338,'0'0'13062,"0"135"-12150,0-78-431,-8-6 127,6-5-320,2-3-160,0-12-128,0-2-688,0-10-1665,5-11-3458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0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4 280 2545,'0'0'9220,"-2"15"-7739,1-3-1186,1-1 0,-1 1-1,3 15 1,-2-26-257,1 1-1,-1-1 0,0 0 0,1 0 1,-1 0-1,1 0 0,-1 0 1,1 0-1,0 0 0,-1 0 0,1-1 1,0 1-1,0 0 0,-1 0 1,1 0-1,0-1 0,0 1 1,0 0-1,0-1 0,0 1 0,0-1 1,0 1-1,0-1 0,0 0 1,3 1-1,28 0 659,-21-1-502,2 0-121,0-1 0,1 0 0,-1-1 0,0 0 0,0-1 1,0 0-1,15-7 0,-24 8-71,1 0 0,-1 0 0,1 0 1,-1-1-1,0 0 0,0 0 0,0 0 0,0 0 0,-1-1 1,1 1-1,-1-1 0,0 0 0,0 0 0,0 0 0,-1 0 1,0-1-1,1 1 0,-1-1 0,-1 0 0,1 1 0,-1-1 1,2-9-1,-1 3 0,-1 0 0,0 1 0,0-1 1,-1 0-1,-1 0 0,0 1 0,0-1 0,-1 0 1,0 1-1,-1-1 0,-1 1 0,1 0 0,-1 0 1,-1 0-1,0 1 0,-6-10 0,3 8 32,0 1 0,-1 0-1,0 0 1,-1 1 0,-12-10 0,20 18-5,1 0 0,0 0 0,-1 0 0,1 0-1,-1 0 1,1 1 0,-1-1 0,0 0 0,1 1 0,-1-1 0,0 1 0,1 0 0,-1-1 0,0 1 0,1 0-1,-1 0 1,0 0 0,1 0 0,-1 0 0,0 1 0,-2 0 0,2 0-18,0 0 0,-1 0-1,1 1 1,0-1 0,0 1 0,0-1 0,0 1-1,0 0 1,1 0 0,-1 0 0,0 0 0,-1 4 0,-2 2 3,0 1 0,1-1 0,1 1 0,0 1 0,0-1 0,-2 12 0,1 0 90,2 0 1,0 1-1,1-1 1,1 0-1,5 31 1,-3-38-34,1 0 0,0 0 1,2 0-1,-1-1 1,2 1-1,0-1 1,0 0-1,16 23 1,-9-19-22,1 0 0,1 0 0,0-1 0,18 13 0,-26-23-216,1 0 0,-1 0 1,1-1-1,0 0 1,1-1-1,-1 0 1,1 0-1,0-1 1,0 0-1,0 0 1,17 1-1,44-4-7037,-38-4 1416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0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7379,'0'0'9378,"-2"15"-8850,-7 297 2144,9-252-2292,0-59-129,5-8 99,-1 1-347,1 1 0,0 0-1,0 1 1,1-1 0,-1 1 0,1 0 0,0 1 0,0-1 0,0 1 0,0 0 0,1 1 0,-1 0 0,1 0 0,9-2 0,5 1-67,0 0 0,1 2 1,32 1-1,-51 0 60,1 1-1,-1-1 1,0 1 0,1 0 0,-1-1 0,0 1-1,1 1 1,-1-1 0,0 0 0,0 1 0,0 0-1,0-1 1,0 1 0,-1 0 0,1 1 0,-1-1-1,1 0 1,-1 1 0,0 0 0,1-1 0,-1 1-1,-1 0 1,1 0 0,0 0 0,-1 0 0,1 0-1,0 5 1,1 3-43,0 1 0,-1-1 0,0 1-1,-1 0 1,0 0 0,-2 21 0,1-31 47,0 0 0,0 0 0,-1 0 0,1 0 0,-1 0 0,0 1 0,1-1 0,-1 0 1,0-1-1,0 1 0,0 0 0,-1 0 0,1 0 0,0-1 0,-1 1 0,-2 2 0,0-1 16,1 0-1,-1-1 1,0 0-1,0 0 1,0 0-1,0 0 1,-8 2-1,-2-1 47,0 0 0,0-1 0,0-1 0,-17 0-1,23-1-159,-2 0 161,-1 0 0,1 0 0,-1-1 1,1-1-1,-11-2 0,19 3-157,0 1 1,-1-1-1,1 0 1,0 0-1,0-1 0,-1 1 1,1 0-1,0-1 1,0 1-1,1-1 1,-1 0-1,0 1 0,0-1 1,1 0-1,-1 0 1,1 0-1,0 0 0,-1 0 1,1-1-1,0 1 1,0 0-1,1-1 0,-1 1 1,0 0-1,1-1 1,-1-3-1,1 4-235,0 2 166,-1-1 0,1 1 0,0 0 0,0-1 0,0 1 0,0-1 0,0 1 0,0 0 0,0-1 0,0 1 0,0-1-1,0 1 1,1 0 0,-1-1 0,0 1 0,0-1 0,0 1 0,0 0 0,0-1 0,1 1 0,-1 0 0,0-1 0,0 1 0,1 0-1,-1-1 1,0 1 0,1 0 0,-1 0 0,0-1 0,1 1 0,-1 0 0,0 0 0,1 0 0,-1-1 0,0 1 0,1 0 0,-1 0-1,1 0 1,-1 0 0,0 0 0,1 0 0,-1 0 0,1 0 0,-1 0 0,1 0 0,31-5-7497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07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 7235,'0'0'11803,"0"-4"-10875,-3-8-667,2 25-20,0 38 226,1 235 1235,0-286-1837,0 1 1,0 0-1,0 0 0,0 0 1,0 0-1,0-1 0,0 1 1,0 0-1,1 0 0,-1 0 1,0 0-1,0-1 0,1 1 1,-1 0-1,1 0 0,-1-1 1,1 1-1,-1 0 0,1-1 1,0 2-1,12 1-7012,-3-3-1657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0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4562,'0'0'10218,"2"-1"-9418,-1 0-765,0 0 0,0 1 0,0-1 0,0 0 0,0 1 0,0-1 0,0 1-1,0 0 1,0-1 0,1 1 0,-1 0 0,0-1 0,1 1 0,26-1 433,0 0 1,49 6-1,-14 0-201,144-2-2,-161-3-135,-46 0-124,1 0 0,-1 0-1,1-1 1,0 1-1,-1 0 1,1 0 0,-1 0-1,1-1 1,-1 1-1,1 0 1,-1 0 0,1-1-1,-1 1 1,1 0-1,-1-1 1,1 1 0,-1-1-1,1 1 1,-1-1 0,0 1-1,1-1 1,-1 1-1,0-1 1,1 1 0,-1-1-1,0 0 1,4-22 54,-4 18-4,0-1 0,-1 1 1,1-1-1,-1 1 0,-1-1 1,-1-5-1,-5-3 576,8 14-622,0 0 1,0 0 0,0 0 0,0-1 0,0 1 0,0 0 0,0 0 0,0 0 0,0 0 0,0 0 0,0 0-1,0 0 1,0 0 0,0 0 0,0 0 0,0 0 0,0 0 0,0 0 0,-1 0 0,1 0 0,0 0-1,0 0 1,0 0 0,0 0 0,0 0 0,0 0 0,0 0 0,0 0 0,0 0 0,0 0 0,0 0 0,-1 0-1,1 0 1,0 0 0,0 0 0,0 0 0,0 0 0,0 0 0,0 0 0,0 0 0,0 0 0,0 0-1,0 0 1,0 0 0,0 0 0,0 0 0,-1 0 0,1 0 0,0 0 0,0 0 0,0 0 0,0 0-1,0 0 1,0 0 0,0 0 0,0 1 0,0-1 0,0 0 0,0 0 0,0 0 0,0 0 0,0 0 0,0 0-1,0 0 1,0 25 871,0-9-1143,2 8 90,0-1 0,1 0 0,7 23 0,-4-22-340,-1 0 0,-2 0 1,1 25-1,-3-30-3213,3-2-2476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0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5298,'0'0'9151,"17"0"-8334,97-1-172,-111 1-628,-1 0-1,1-1 0,0 1 1,0-1-1,-1 1 0,1-1 1,0 0-1,-1 0 0,1 0 1,-1-1-1,0 1 0,1-1 1,-1 1-1,0-1 0,4-3 1,-3 1-9,0 0 0,0 0 0,0 0 0,0 0 0,-1-1 1,0 1-1,0 0 0,2-8 0,0-4-1,-1-1 1,0 0-1,-1 0 0,0-21 0,-1 21 45,0 0-43,-1 0-1,0 0 1,-4-22 0,3 36 38,1 0 0,-1-1-1,0 1 1,0 0 0,0 0-1,0 0 1,0 0 0,-1 0 0,1 0-1,-1 0 1,0 0 0,0 0 0,0 1-1,0-1 1,0 1 0,-1 0 0,1-1-1,-1 1 1,0 0 0,1 0-1,-1 1 1,0-1 0,-4-1 0,7 3-21,-1-1 1,0 1 0,0 0 0,0 0-1,0 0 1,0-1 0,0 1 0,0 0 0,0 0-1,1 0 1,-1 0 0,0 1 0,0-1-1,0 0 1,0 0 0,0 0 0,0 1-1,0-1 1,1 1 0,-1-1 0,0 0-1,0 1 1,1-1 0,-1 1 0,0 0-1,0-1 1,1 1 0,-1-1 0,1 1-1,-1 0 1,1 0 0,-1-1 0,1 1 0,-1 0-1,1 0 1,-1 0 0,1 0 0,0-1-1,0 1 1,-1 1 0,0 5-30,-1 0-1,1 0 1,0 0 0,1 9 0,0-6 152,-3 26-45,2 0 1,2 0 0,5 40 0,-4-65-86,0 0 1,1-1-1,-1 1 1,2-1-1,0 1 1,0-1-1,1 0 1,0-1 0,1 1-1,0-1 1,0 0-1,1-1 1,0 1-1,15 13 1,-16-18-115,0 0 1,0-1-1,1 0 0,-1 0 1,1 0-1,-1 0 1,1-1-1,0 0 0,0-1 1,9 2-1,-5-2-1204,0 0-1,1-1 0,-1 0 1,0-1-1,21-3 0,-2-8-4924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0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6451,'0'0'10141,"1"16"-9576,6 275 2341,13-290-2808,165-1 116,-183 0-226,1 0 1,0 1-1,-1-1 1,1 1-1,-1 0 1,1 0-1,-1 0 1,1 0-1,-1 0 1,0 1-1,0-1 1,1 1-1,-1-1 1,0 1-1,0 0 1,0 0-1,-1 0 1,1 0-1,0 0 1,-1 0-1,1 0 1,-1 1-1,2 3 1,-1-2-5,0 0 1,-1 0 0,1 0 0,-1 1 0,0-1-1,0 0 1,-1 1 0,1-1 0,-1 1-1,0-1 1,0 1 0,0-1 0,-1 0 0,0 5-1,0-7 21,0-1-1,1 0 1,-1 0 0,0 1-1,0-1 1,0 0-1,0 0 1,0 0-1,0 0 1,-1 0-1,1 0 1,0 0-1,0-1 1,-1 1-1,1 0 1,0-1-1,-1 1 1,1-1-1,-1 1 1,-1 0-1,-33 5 282,32-6-234,-76 2 468,79-2-564,0 0-1,-1-1 1,1 1 0,0 0-1,-1 0 1,1-1 0,0 1 0,-1 0-1,1-1 1,0 1 0,0-1-1,0 0 1,-1 1 0,1-1 0,0 0-1,0 0 1,0 0 0,0 0 0,0 0-1,0 0 1,1 0 0,-1 0-1,-1-1 1,-6-21-3637,7 4-1881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0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10325,'0'0'9492,"15"16"-9060,43 52-141,-56-64-272,1 0 0,0 0 0,-1 0 0,0 1-1,0-1 1,0 1 0,-1-1 0,0 1 0,0 0 0,0 0 0,0-1 0,-1 1-1,1 0 1,-1 0 0,0 0 0,-2 9 0,0 7 58,2-16-31,-1-1-1,0 0 1,0 1 0,0-1 0,0 0 0,-1 0 0,0 1 0,0-1 0,0-1 0,0 1 0,0 0 0,-1 0 0,0-1-1,-3 4 1,3-4 66,0 0 0,1 0 0,-1-1-1,0 1 1,-1-1 0,1 1-1,0-1 1,-1 0 0,1-1-1,-1 1 1,0-1 0,0 1 0,1-1-1,-1 0 1,0 0 0,-5 0-1,355 1 927,-343-2-894,-2 0-107,-1 0-1,1 0 1,-1 0-1,0-1 1,1 1 0,-1 0-1,1 0 1,-1 0-1,1 0 1,-1 0-1,0 0 1,1 0 0,-1 0-1,1 0 1,-1 1-1,1-1 1,-1 0-1,0 0 1,1 0 0,-1 0-1,1 1 1,-1-1-1,0 0 1,1 0-1,-1 1 1,0-1 0,1 0-1,-1 0 1,0 1-1,0-1 1,1 1-1,-1-1 1,0 1 0,0-1 235,-16-1-7465,-13-7 457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4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17 296 1088,'0'0'10664,"-3"-5"-9458,-6-14-280,8 24-690,-1 1-1,2 0 1,-1 0 0,1 10 0,0-5-144,0-1 0,2 1 0,-1-1 0,1 1 0,1-1 0,0 0 0,0 0 0,1 0 0,0 0 0,1 0 0,9 13 0,-5-10 23,1-1 0,0 0 0,1 0 0,0-1 1,1 0-1,0-1 0,16 9 0,-2-3 24,1-1-1,1-1 0,1-1 1,0-2-1,0-1 0,1-1 1,45 7-1,-24-9-98,1-3 0,1-1 0,62-6 0,-104 2-31,-1 0 0,1-1 0,-1 0 0,0 0 0,0-2-1,0 1 1,0-1 0,0 0 0,-1-1 0,1 0 0,-1-1 0,-1 0 0,11-9 0,-8 5 16,-1-1 1,0 0-1,-1-1 1,-1 0-1,0 0 1,0-1-1,-1 0 1,9-22-1,-4-2 139,-2 0 0,-1-1 0,-1 0 0,-3 0 0,-1 0 0,-1-54 0,-3-10 1805,-3 73-1339,3 28-628,0 0 0,-1 0 1,1 0-1,-1-1 1,1 1-1,0 0 1,-1 0-1,0 0 0,1 0 1,-1 0-1,0 0 1,1 0-1,-1 0 0,0 1 1,0-1-1,0 0 1,0 0-1,0 1 0,0-1 1,0 0-1,0 1 1,0-1-1,0 1 1,0-1-1,0 1 0,0 0 1,-1-1-1,1 1 1,0 0-1,0 0 0,0 0 1,-1 0-1,1 0 1,0 0-1,0 0 1,0 0-1,0 1 0,-1-1 1,1 0-1,0 1 1,-1 0-1,-8 2-16,0 1 0,1 1-1,0-1 1,0 1 0,0 1 0,0 0-1,-15 14 1,12-10 4,-1 0 0,0-1-1,0-1 1,-16 8 0,28-16 551,2-2-297,-2 2-255,1 0 1,0-1-1,0 1 0,0-1 1,0 1-1,0-1 0,0 1 0,0-1 1,0 1-1,0 0 0,0-1 0,0 1 1,1-1-1,-1 1 0,0-1 1,0 1-1,0 0 0,0-1 0,1 1 1,-1-1-1,0 1 0,0 0 1,1-1-1,0 1 0,17-8 54,0 1 1,29-6-1,1-2-18,-25 7-22,-12 4-7,-1 0-1,0 1 0,1 0 1,0 0-1,19-1 1,-28 5-4,-1-1 0,1 0 0,-1 1 0,0-1 1,1 1-1,-1 0 0,0-1 0,1 1 0,-1 0 0,0 0 0,0 0 0,1 0 1,-1 0-1,0 0 0,0 0 0,0 0 0,0 0 0,-1 1 0,1-1 0,1 2 1,2 3-20,24 30-207,26 45 1,-45-66-873,12 33 0,-17-35-344,0 0-1,-1 0 0,2 18 1,-2 25-8627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0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6675,'0'0'11829,"26"94"-11012,-26-51 47,0 0-320,-13 1 1,-3-6-273,0-4-256,3-5-16,2-12-704,-2-3-2322,2-14-3937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1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5491,'0'0'8772,"14"-22"-7903,49-68-386,-56 81-391,0 1 0,0-1 0,0 1 0,1 0 0,1 1 0,-1 0 0,1 0 0,0 1 0,1 0 0,0 0-1,0 1 1,15-5 0,-15 6-24,1 0 0,-1 1-1,19-3 1,-26 5-68,1 1 0,-1 0 0,0-1 0,0 1 0,0 0 0,0 1-1,1-1 1,-1 0 0,0 1 0,0 0 0,0-1 0,0 1 0,0 1 0,0-1 0,0 0 0,-1 1 0,6 3 0,-3 0-11,0 1 1,-1 0 0,0 1 0,0-1-1,0 0 1,-1 1 0,0 0-1,0 0 1,-1 0 0,2 9-1,3 15 38,3 32-1,-9-55-13,7 133 1286,-8-139-389,1-5-102,2-10-606,0 1 1,1 0-1,0 0 0,1 0 1,1 0-1,11-17 0,48-62-284,-55 77 80,1 2 0,0-1-1,1 2 1,19-16 0,-25 23-8,0 0 1,1 0 0,-1 1 0,1-1 0,-1 2 0,1-1-1,0 1 1,0 0 0,1 0 0,-1 1 0,0 0 0,12 0-1,-16 1 5,0 1-1,0 0 0,0-1 0,0 1 0,0 0 0,0 1 1,0-1-1,-1 0 0,1 1 0,0-1 0,-1 1 1,1 0-1,-1 0 0,0 0 0,0 0 0,1 0 0,-1 1 1,-1-1-1,1 1 0,0-1 0,-1 1 0,1-1 0,-1 1 1,1 3-1,4 7-8,-2-1 0,1 1 0,-2 0-1,3 16 1,-2-7-617,-2 1 0,-1-1 0,0 1-1,-4 31 1,-6-23-3323,-8-3-2256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1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12 4258,'0'0'11453,"-5"-2"-10394,2 1-1017,1-1-1,-1 1 0,0 0 1,0 0-1,0 0 0,0 0 0,0 1 1,0-1-1,0 1 0,0 0 1,0 0-1,0 0 0,0 0 1,0 0-1,0 1 0,-1-1 1,2 1-1,-1 0 0,0 0 0,0 0 1,0 0-1,0 0 0,0 1 1,1 0-1,-1-1 0,-3 4 1,3-2 4,-1 0 1,1 1-1,0-1 1,1 1-1,-1-1 1,0 1 0,1 0-1,0 0 1,0 0-1,0 0 1,1 0 0,-3 7-1,2 0 42,1 1 1,0 0-1,1 17 0,0-23-81,0-2 14,0 1 0,1-1 0,-1 1 0,1-1 0,1 0 0,-1 1 0,0-1 0,1 0-1,0 0 1,0 0 0,0 0 0,0 0 0,1 0 0,0-1 0,0 1 0,0-1 0,0 0 0,0 0-1,0 0 1,1 0 0,0 0 0,-1-1 0,1 0 0,0 1 0,7 1 0,1 1 1,1 0 1,0-1-1,0-1 1,0 0-1,1-1 0,-1-1 1,22 1-1,-7-2-97,-17 1-498,0 0-1,1-1 0,-1-1 1,1 0-1,-1 0 1,0-1-1,0-1 1,0 0-1,13-5 1,12-16-5187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1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92 4210,'0'0'11883,"-3"-1"-10477,-5-2-770,9 1-235,26 1 45,43 1-21,12 2-228,129-16 0,-209 14-203,-1 0 1,1 0-1,0-1 1,0 1-1,-1 0 0,1-1 1,0 1-1,-1-1 1,1 0-1,0 1 0,-1-1 1,1 0-1,-1 0 0,1 0 1,-1 0-1,0 0 1,1 0-1,-1-1 0,0 1 1,0 0-1,0-1 1,0 1-1,0-1 0,0 1 1,0-1-1,0 1 1,-1-1-1,1 0 0,-1 1 1,1-1-1,-1 0 0,0 0 1,1 1-1,-1-1 1,0 0-1,0 0 0,0 1 1,0-1-1,-1 0 1,1 0-1,0 1 0,-1-1 1,1 0-1,-1 1 0,0-1 1,0 0-1,-1-2 1,2 4 18,0 0 1,0-1-1,0 1 0,0-1 1,0 1-1,0-1 1,0 1-1,0 0 1,-1-1-1,1 1 1,0 0-1,0-1 1,0 1-1,-1-1 0,1 1 1,0 0-1,-1-1 1,1 1-1,0 0 1,0 0-1,-1-1 1,1 1-1,-1 0 1,1 0-1,0-1 0,-1 1 1,1 0-1,0 0 1,-1 0-1,1 0 1,-1 0-1,0-1 1,0 2 28,1 0 0,-1 0-1,1 0 1,0 0 0,-1 0 0,1 0 0,0 0 0,-1 0 0,1 0 0,0 1 0,0-1 0,0 0 0,0 0 0,0 0 0,0 1 0,4 171 549,-1-67-2205,-2-35-3731,-1-60-258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1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8228,'0'0'3337,"3"27"-720,0 0-1999,0-1-79,0 0-1,2 0 1,1 0 0,16 41-1,-16-49-144,1-3-29,0 1 0,-2 1 0,0-1 0,-1 1 0,0 0-1,1 27 1,-5-44-119,10-8 624,27-37-558,-23 27-282,25-26 1,-23 29-35,0 0 1,1 1-1,0 1 0,1 1 1,1 0-1,0 2 0,35-15 1,-49 23 15,0 1 1,0 0 0,0 1-1,0-1 1,8 1 0,-10 0-12,-2 0-3,0 1 0,0-1 0,0 0 0,1 1 0,-1-1 0,0 1 0,0-1 0,0 1 0,0-1 0,0 1 0,0 0 0,0 0 0,0-1 0,0 1 0,-1 0 0,1 0 0,0 0 0,0 0 0,-1 0 0,1 0 0,0 0 0,-1 0 0,1 0 0,-1 0-1,0 0 1,1 2 0,8 34-74,-8-32 71,3 26-208,0 36 0,-4-1-5265,0-59 4232,0 16-5026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1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0 418 9172,'0'0'8356,"24"-4"-8260,78-11-3,-94 14-43,0 0-1,0-1 0,0-1 0,0 1 0,0-1 0,-1-1 0,1 1 1,-1-1-1,0-1 0,0 1 0,-1-1 0,1 0 0,6-8 0,-4 2 152,-1 0-1,0 0 0,0-1 0,-1 0 0,7-20 0,-6 12 24,-1 0-1,-1 0 0,-1-1 0,-1 0 0,-1 1 1,-1-2-1,0 1 0,-3-35 0,1 55-207,0-1 0,0 1-1,0 0 1,0 0 0,-1-1 0,1 1-1,0 0 1,-1-1 0,1 1 0,-1 0-1,1 0 1,-1 0 0,0-1-1,1 1 1,-1 0 0,0 0 0,0 0-1,0 0 1,0 0 0,0 0 0,0 1-1,0-1 1,0 0 0,0 0-1,0 1 1,0-1 0,-1 1 0,1-1-1,-2 0 1,-2 0 16,-1 0 1,0 1-1,1-1 0,-1 1 1,-9 1-1,7 0-23,5-1-10,1 0 1,-1 1-1,1-1 0,-1 1 0,1 0 1,0-1-1,-1 1 0,1 0 1,0 1-1,0-1 0,-1 0 0,1 1 1,0-1-1,1 1 0,-1 0 0,0-1 1,0 1-1,1 0 0,-1 0 0,1 0 1,-1 0-1,1 0 0,0 1 0,0-1 1,0 0-1,0 1 0,0-1 0,1 0 1,-1 4-1,-2 5-6,2-1 1,-1 1-1,2 0 1,-1 0-1,3 18 1,-2-26 11,1 1 1,0 0-1,-1-1 1,1 1-1,1-1 1,-1 1-1,1-1 1,-1 0-1,1 1 1,0-1-1,0 0 1,0 0-1,5 4 1,-2-2 6,1 1 1,0-1 0,0-1 0,1 1-1,-1-1 1,9 4 0,0-2 12,0 0-1,0 0 1,0-2 0,1 0 0,29 4 0,-30-6 73,-9-1 4,0 0 0,0-1 0,0 1 1,0-1-1,0-1 0,8 0 0,-14 10 0,-1 6-149,-1 0-1,0-1 1,-5 18 0,3-18 50,1 1-1,1 0 0,-1 17 1,2-28 7,1 1 0,0-1-1,1 1 1,-1-1 0,1 0 0,-1 1-1,1-1 1,3 7 0,-3-10-9,0 1 0,1-1 0,-1 1 0,0-1 0,1 1 0,-1-1 0,1 0 0,0 0 0,-1 0 0,1 0 0,0 0 0,0 0 0,-1 0 0,1-1 0,0 1 0,0-1 0,0 1 0,0-1 0,0 0 0,3 1 0,9 1-66,0-1-1,-1 0 0,1 0 0,0-2 0,0 1 1,0-2-1,0 0 0,16-5 0,-11-5-1480,-19 12 1368,1-1-1,-1 1 1,0-1-1,1 1 1,-1-1-1,0 1 1,1-1-1,-1 0 1,0 1-1,1-1 1,-1 1-1,0-1 1,0 0 0,0 1-1,0-1 1,0 0-1,0 1 1,0-1-1,0 0 1,0 1-1,0-1 1,0 0-1,0 1 1,0-1-1,0 1 1,-1-1-1,1 0 1,0 1 0,0-1-1,-1 1 1,1-1-1,-1 0 1,-14-12-6300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4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68 7972,'0'0'6202,"-1"24"-5644,0-21-531,0 25 312,0 1 0,2 0 1,1 0-1,10 49 1,0-26 49,35 132 637,-38-157-849,1 0-1,2-1 0,0 0 0,25 38 1,-34-60-141,1 1 1,-1 0 0,1-1-1,0 0 1,0 0 0,1 0 0,-1 0-1,1-1 1,0 0 0,0 0 0,0 0-1,0 0 1,11 3 0,-7-4 27,1 0 0,-1 0 0,1-1 0,0-1 0,-1 0 0,1 0 1,19-3-1,-5-2 135,0 0-1,-1-1 1,1-2 0,-1 0 0,26-13 0,107-68 431,-109 60-482,249-155 319,311-173 85,-588 347-537,-4 2-13,0 1 1,23-8-1,-37 15-58,-18 8-1454,-224 154-8594,111-77 4489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4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17 530 944,'0'0'10821,"-3"-2"-9311,1 0-1398,-7-4 886,9 6-972,0 1 1,-1-1 0,1 1 0,0-1 0,-1 1 0,1 0 0,0-1 0,0 1 0,0-1 0,0 1 0,-1 0-1,1-1 1,0 1 0,0 0 0,0-1 0,0 1 0,0 0 0,1-1 0,-1 1 0,0-1 0,0 1-1,0 0 1,0-1 0,1 1 0,-1-1 0,1 2 0,4 16 267,2-1 0,0 1 1,0-1-1,2-1 0,10 16 0,7 14 214,-23-40-462,13 26 246,2-1 0,1-1-1,25 33 1,-36-55-225,-1 0-1,1 0 1,0 0-1,1-1 1,0 0 0,0-1-1,0 0 1,1 0-1,0-1 1,0-1-1,0 1 1,1-2-1,-1 1 1,19 2 0,1-2 54,0-2 1,0-1 0,0-2 0,1-1 0,-1-1-1,0-1 1,-1-2 0,1-1 0,42-16 0,22-15 194,135-77 1,540-345 222,-421 242 347,-204 136-161,-142 81-661,-3 6-64,-1 5-228,0 1-1,-1-1 0,0 0 0,-1 0 0,0 0 0,-7 10 1,9-15 103,-21 40-2573,-1 0 0,-37 49 0,-24 13-6453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0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66 2961,'0'0'10541,"-1"18"-9412,0 1-827,1-1 0,2 24 1,-1-40-262,-1 0 1,1 1-1,0-1 0,0 0 1,0 0-1,0 0 1,1 0-1,-1 0 1,0 0-1,1 0 0,-1 0 1,1-1-1,0 1 1,0 0-1,-1-1 0,1 0 1,0 1-1,0-1 1,1 0-1,-1 0 0,0 0 1,0 0-1,0 0 1,1-1-1,-1 1 1,0-1-1,1 1 0,2-1 1,3 2 56,14 1 66,-1 0 0,1-1 0,43-2 1,-56-1-155,-2 1 3,0 0 0,0-1 1,-1 0-1,1-1 0,-1 0 0,1 0 0,-1 0 0,1 0 1,-1-1-1,0 0 0,0-1 0,-1 1 0,1-1 0,-1 0 1,0 0-1,0-1 0,0 0 0,0 0 0,-1 0 1,0 0-1,0-1 0,0 1 0,-1-1 0,1 0 0,-2 0 1,1-1-1,-1 1 0,0 0 0,0-1 0,0 0 1,-1 1-1,1-12 0,-1-47 785,-10 84-406,3 8-323,0 0 0,2 1 1,1-1-1,2 54 1,1-77-58,0 1 1,1 0 0,-1 0 0,1-1 0,1 1-1,-1 0 1,1-1 0,-1 0 0,1 1 0,0-1 0,1 0-1,-1 0 1,1 0 0,0 0 0,0 0 0,0-1-1,0 1 1,5 3 0,-3-4-176,0 1-1,0-1 1,1 0 0,-1 0-1,1-1 1,0 1 0,0-1-1,0-1 1,0 1-1,0-1 1,0 0 0,1 0-1,9-1 1,-12 0-188,-1 0 0,1-1 0,-1 1 0,1-1 0,-1 0 0,1 0 0,-1 0 0,1 0 0,-1-1 0,0 1 0,0-1 0,0 0 0,0 0 1,0 0-1,0 0 0,0 0 0,-1-1 0,1 1 0,2-5 0,30-35-7005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0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 7988,'0'0'10132,"-18"-8"-10132,47 8-288,19 8-1665,8 4-3249,-2-3-4707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4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49 3970,'0'0'11090,"2"-10"-9793,9-28-374,-22 116 622,0 3-583,-1 136 1,11-88-4554,1-87 945,5-41-622,19-3-656,14-8-772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0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50 128 7507,'0'0'10122,"-11"0"-9174,-23 0-522,30 0-351,5 0 2,24 0 102,561 0 1219,-586 0-1384,1-1 1,-1 0-1,1 0 0,-1 0 0,1 1 0,-1-1 1,0 0-1,1 0 0,-1 0 0,0 0 0,0 0 1,1 0-1,-1 0 0,0 0 0,0 0 0,0 1 1,0-1-1,0 0 0,0 0 0,-1 0 1,1-2-1,0-1 15,-1-4 16,1-1 0,-1 0 1,-1 0-1,1 1 0,-1-1 1,-1 1-1,0-1 0,0 1 1,-7-14-1,7 19 571,2 4-275,2 10-216,7 21-238,-1-7 128,0 0 0,-2 0 0,-1 0 0,-1 0 0,0 39 0,-3-49-141,-2 34 356,2-46-344,-1 0 0,0 0 0,1 0 0,-1 0 0,0-1-1,0 1 1,-1 0 0,1 0 0,-1-1 0,1 1 0,-1-1 0,0 1-1,-3 3 1,1-4-2181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0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9316,'0'0'8828,"15"0"-8265,214 7 1001,-301-7 581,71 0-1921,1 2-179,0 18 19,0-1 0,2 0 0,0 1 0,1-1 0,9 33 0,8 4 86,16 52 65,-32-90-194,0 1-1,-1-1 0,0 0 1,-1 20-1,-2-22-63,1-7 94,-1-1 1,0 0 0,-1 1 0,-2 11-1,2-18-34,1 0-1,-1 0 0,0 0 1,0 0-1,0 0 0,0 0 0,0 0 1,-1 0-1,1 0 0,0 0 1,-1 0-1,0-1 0,1 1 1,-1-1-1,0 1 0,0-1 0,0 0 1,0 0-1,0 0 0,-3 2 1,-3-1-37,0 1 0,0-1 0,-1 0 0,1-1 0,-1 0 0,0 0 1,1-1-1,-1 0 0,0 0 0,1-1 0,-13-3 0,-35-11-2375,3-6-3874,7 1-5544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0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8100,'0'0'11936,"0"5"-11416,-1 19 106,1 1 1,7 46-1,0 23 174,-7-91-786,1 18 260,-6 39 0,4-53-243,-1 0-1,0 0 1,0-1 0,0 1 0,-1-1-1,0 1 1,0-1 0,-1 0 0,-5 7-1,-2 1 99,-1 0 1,0 0-1,-1-1 0,-17 13 0,23-21-344,-1 0 0,1 0-1,-1-1 1,-11 5 0,15-8-375,-1 1 0,1-1-1,-1 0 1,1 0 0,-1 0-1,1-1 1,-1 0-1,1 0 1,-7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4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6915,'0'0'7134,"0"-4"-6902,-1-8-93,1 14 110,6 28 617,2-11-181,20 34 0,-5-8-78,-9-15-238,-5-10-204,0 0 0,2-1 0,0 0-1,1 0 1,27 31 0,-37-47-150,1-1 1,-1 0-1,1 0 1,0 0-1,-1-1 0,1 1 1,0 0-1,0-1 1,0 0-1,0 0 0,0 0 1,4 1-1,3-1 20,0 0-1,21-1 1,-15-1-3,-1-1-1,1 0 1,-1-1-1,1-1 1,18-7-1,-3-1 168,50-29 0,359-252 652,-93 54-429,-319 221-340,-13 8-31,1 0-1,1 1 1,-1 0 0,35-11 0,-44 19-62,-6 1-56,-1 2-154,0 5-101,0 0 1,-1 0-1,0 1 0,0-1 0,-1 0 1,0 0-1,0-1 0,-1 1 1,1 0-1,-6 7 0,0 0-806,-2-1 0,0 0 0,-19 19-1,-42 38-4431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4:4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0 658 10533,'0'0'1795,"2"24"-1205,-1 0-247,1 0-1,1-1 1,1 0-1,1 0 1,1 0 0,18 43-1,-7-29 155,2-2 0,33 48 0,-44-73-376,-1 0 0,1-1 0,1 0 0,0 0 0,0-1 0,1 0 0,0-1 0,0 0-1,0 0 1,1-1 0,0-1 0,18 7 0,-12-8 14,0 0 0,0-1 0,0-1 0,30-1 0,-20-1-20,0-2 1,0-1-1,0-1 0,33-9 0,-2-6 106,-1-2-1,57-31 1,174-102 297,364-238 140,88-50 191,-700 420-697,-29 15-67,1 0 1,-1 1 0,1 1 0,1 0 0,17-5 0,-67 34 306,1-1-1806,1 2 0,0 2 0,3 1 0,-38 40 0,-4 3-4711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0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47 64,'0'0'5298,"-7"0"-3473,-10-2-1080,-2-1 759,3 3 3651,15-2-4244,7 0-763,31-2 126,1 1 1,40 4-1,-18-1 674,-85-1-459,0-1 0,-26-7 0,11 2-363,36 5-2062,15-2-2168,25-2-3428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01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75 2769,'0'0'10194,"-20"-6"-8772,-59-16-269,67 17 1168,16 3-1597,24 3-1166,-18-1 680,8 0-211,134-3 229,-118 1-177,1-2 0,46-11 0,-80 15-42,0 0 0,0 0 0,-1 0 0,1 0 0,0 0 0,0 0 0,0-1 1,0 1-1,0 0 0,-1 0 0,1-1 0,0 1 0,0-1 0,-1 1 0,1 0 0,0-1 0,0 1 0,-1-1 0,1 0 0,-1 1 0,1-1 0,0 0 0,-1 1 0,1-1 0,-1 0 0,0 0 0,1 1 0,-1-1 0,0 0 0,1 0 0,-1 0 0,0-1 464,1 3-511,-1 0-1,1 0 1,-1 0-1,1 0 1,-1 0-1,0 1 1,0-1-1,1 0 1,-1 0-1,0 0 1,0 0-1,0 0 1,0 0-1,-1 0 1,1 1-1,0 0 1,-3 27-30,3-28 37,-8 271 237,8-190-209,0-81-117,0 0 0,0 1 0,0-1-1,0 0 1,1 1 0,-1-1 0,0 0 0,0 1 0,1-1 0,-1 0 0,1 0 0,-1 0 0,1 1 0,0-1 0,-1 0 0,1 0-1,0 0 1,0 0 0,1 2 0,0-2-622,0 0-1,0 0 1,0 0-1,0 0 1,0-1-1,0 1 1,1-1-1,-1 1 1,0-1-1,0 1 1,4-1-1,17 0-7731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0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9492,'0'0'7412,"-13"11"-6927,5-4-384,4-3-59,-1-1-1,1 1 1,0 0-1,0 0 1,1 0-1,-7 8 1,10-10-28,-1-1 0,0 0 0,1 1 0,-1 0 0,1-1 0,-1 1 0,1-1 0,0 1 0,0-1 0,0 1 0,0 0 0,0-1 0,0 1 0,0-1 0,0 1 0,0 0 0,1-1 0,-1 1 0,1-1 0,-1 1 0,1-1 0,0 1 0,0-1 0,-1 0 0,1 1 1,0-1-1,0 0 0,0 0 0,0 1 0,1-1 0,1 2 0,90 75 556,-58-50-494,-1 1-1,45 50 1,-76-76-116,5 10 280,-8-13-224,-1 1 1,1-1-1,0 0 1,-1 1-1,1-1 1,-1 1-1,1-1 1,0 0 0,-1 1-1,1-1 1,-1 0-1,1 0 1,-1 1-1,1-1 1,-1 0-1,1 0 1,-1 0 0,1 0-1,-1 0 1,1 0-1,-1 1 1,1-1-1,-1 0 1,1 0-1,-1-1 1,1 1-1,-1 0 1,1 0 0,-1 0-1,0 0 1,-29 0 30,-12 0 159,-44-5 1,73 4-521,0-2-1,0 1 1,0-1 0,1-1-1,0-1 1,-1 1 0,-20-13-1,29 14-269,0 1-1,1-1 0,-1 1 1,1-1-1,0 0 1,-5-7-1,-4-17-6653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0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0 32 9220</inkml:trace>
  <inkml:trace contextRef="#ctx0" brushRef="#br0" timeOffset="1">0 32 9220,'43'-5'2946,"-43"-2"-289,14 2-1056,18-2-385,5 2-752,3 3-320,3 2-144,-3 0-1728,-3 0-2851,-4 0-3776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0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 9380,'0'0'8628,"0"150"-7651,0-107-273,0-2-512,-3-3 208,-27-6-336,4-8 32,-1-10-96,3-7-1168,16-7-1633,8-26-13495</inkml:trace>
  <inkml:trace contextRef="#ctx0" brushRef="#br0" timeOffset="1">766 1 7171,'0'0'8852,"-3"0"-8612,14 0-240,31 0-528,17 0-1249,13 0-2208,-2 2-1058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4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 6355,'0'0'7515,"-4"20"-6773,-1-4-522,0 5 63,1 0 1,0 0 0,2 0-1,-1 24 1,3-37-238,1 0-1,0-1 1,0 1 0,0-1 0,1 1-1,0-1 1,0 0 0,1 0-1,0 0 1,0 0 0,1 0-1,0-1 1,0 1 0,0-1-1,1 0 1,0 0 0,0-1-1,0 0 1,1 1 0,0-2 0,0 1-1,0-1 1,13 7 0,-6-4-25,1-1 1,-1 0 0,1-1-1,0 0 1,1-1 0,-1-1-1,23 3 1,-6-3 52,1-2 0,46-4-1,-73 3-39,0-1 0,-1 1-1,1-1 1,0 0-1,-1-1 1,0 1 0,1-1-1,-1 0 1,0 0-1,0 0 1,1-1 0,-2 1-1,1-1 1,0 0-1,-1 0 1,1-1 0,3-4-1,-3 3 76,0-1-1,-1 1 0,0-1 1,-1 0-1,1 0 1,-1 0-1,0 0 1,0 0-1,-1 0 0,0 0 1,0-1-1,0-9 1,0 6 30,-1-1 1,0 0-1,-1 0 1,-1 0 0,-3-18-1,2 22-102,1 1 0,-1 0 0,0 0 0,0 0 0,-1 1 0,1-1-1,-1 1 1,0 0 0,-1 0 0,-8-8 0,-3-1-17,-1 1-1,0 0 1,-1 1 0,-34-16-1,39 22-84,-1 0 0,1 1-1,-1 1 1,0 1 0,-1 0-1,1 0 1,-29 0 0,40 3-93,0 0 0,0 0-1,1 0 1,-1 0 0,0 0 0,0 1 0,0 0 0,1-1 0,-1 1 0,0 0-1,1 1 1,-1-1 0,1 0 0,-1 1 0,1-1 0,0 1 0,-1 0 0,1 0-1,0-1 1,0 2 0,-2 1 0,2 1-564,0-1-1,0 0 0,0 1 1,0-1-1,1 1 1,0 0-1,0-1 0,0 1 1,0 0-1,1 0 1,0 8-1,0 23-6549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03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5763,'0'0'8884,"93"-17"-8916,-26 17-1153,13 0-1760,8 0-513,3 0-255,-2 8 399</inkml:trace>
  <inkml:trace contextRef="#ctx0" brushRef="#br0" timeOffset="1">739 39 144,'0'0'12678,"21"0"-12278,3 0-400,8 0-336,14 0-2241,10 0-817,8 0-928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0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3265,'0'0'8692,"91"-9"-8692,-61 6-1056,15 1-2226,11 2-2384</inkml:trace>
  <inkml:trace contextRef="#ctx0" brushRef="#br0" timeOffset="1">773 1 6787,'0'0'10119,"3"3"-9606,3 7-357,-1-1 0,0 1 0,0 0 0,-1 0 0,0 0 1,0 0-1,-1 1 0,-1-1 0,0 1 0,0 0 0,-1 0 1,-1 0-1,0 0 0,-1 11 0,1-18-134,-1 0 0,1 0-1,-1 0 1,0 0 0,0-1 0,-1 1 0,1 0-1,-1-1 1,0 1 0,0-1 0,0 1 0,0-1-1,-1 0 1,1 0 0,-1 0 0,0 0 0,-3 2-1,-7 6-44,0-2 0,-29 16 0,-5 4-2714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0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36 1585,'0'0'17218,"-5"-3"-16183,0 0-890,-9-5 196,15 4-190,13 3 5,202-9 89,-197 5 100,-13 3 2224,-2 13-1593,7 86-1112,-5 1 0,-6 102 0,-1-83-3613,1-116 3579,-1-1 0,1 0 0,0 1 0,0-1-1,0 0 1,0 1 0,0-1 0,0 1 0,0-1-1,0 0 1,0 1 0,0-1 0,1 1 0,-1-1-1,0 0 1,0 1 0,0-1 0,0 0 0,0 1-1,1-1 1,-1 0 0,0 1 0,0-1 0,1 0-1,-1 1 1,0-1 0,1 0 0,-1 0 0,0 1-1,0-1 1,1 0 0,-1 0 0,1 0 0,-1 0-1,0 1 1,1-1 0,-1 0 0,0 0 0,1 0-1,-1 0 1,1 0 0,-1 0 0,0 0 0,1 0-1,-1 0 1,1 0 0,-1 0 0,0 0 0,1 0-1,-1 0 1,0 0 0,1-1 0,0 1 0,20 0-8176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0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9412,'0'0'9373,"-8"18"-8224,-26 60-391,32-71-677,0 0-1,0 0 0,0 0 1,1 0-1,0 0 0,1 0 1,0 0-1,0 1 0,0-1 1,1 0-1,0 0 1,0 0-1,1 0 0,0 0 1,0 0-1,1 0 0,3 7 1,4 3 86,1 0 0,1 0 0,0-2 0,21 22 0,7 8 168,-31-34-300,-6-8-16,0 1-1,-1-1 0,1 1 1,0 0-1,-1 0 0,0 0 0,2 5 1,-4-7 194,-5-2-119,-7 0-280,0-1 0,0-1 1,0 0-1,0 0 0,0-1 1,1-1-1,-1 0 0,-13-7 0,15 6-1014,1 0-1,-1-1 0,1 0 0,0-1 0,-14-13 0,-4-15-7669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0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316 205 9668,'0'0'5411,"152"-15"-3282,-101 15-897,-14-2-959,-7 2-273,-14 0-353,0 0-2176,-3 0-2113,0 0-3986</inkml:trace>
  <inkml:trace contextRef="#ctx0" brushRef="#br0" timeOffset="1">743 0 5955,'0'0'11477,"78"149"-9620,-41-74-801,1 14 209,-14 10-65,-16 6-799,-8 8-17,-32-2-240,-43-3-96,-35-6 0,-37-9-48,-29-1-1313,-17-15-2240,-2-19-6996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27 1297,'0'0'13857,"-12"-4"-12299,-38-14-486,40 14-739,17 4-66,42 3 442,64 12-1,1590 149 4436,-990-144-2516,-723-34-1991,-4 4-874,0 0 0,0 1 0,-1 0 0,0 1 0,0 1 0,-1 0 0,0 2 0,-23-7 0,-4 3-3622,-1 2 0,-51-2 0,1 2-8992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5907,'0'0'4098,"0"151"-2978,0-95-272,0-1-511,0-4 15,0-10-304,0-3-48,2-9-833,6-7-1920,3-8-896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9700,'0'0'811,"-1"-28"1433,1-89-339,0 111-1791,1 1-1,-1 0 1,1-1 0,-1 1-1,2-1 1,-1 1-1,0 0 1,1 0 0,4-8-1,-4 10-57,0 1 0,0-1-1,1 0 1,-1 1 0,1 0-1,0-1 1,0 1 0,0 0-1,4-2 1,-2 1-12,7-3-25,1 0 0,0 1 0,0 0 0,0 1-1,0 1 1,1 0 0,0 0 0,0 2 0,-1 0 0,28 1 0,-35-1-23,1 1 0,-1 1-1,1-1 1,-1 1 0,1 0 0,-1 1-1,0-1 1,0 1 0,0 1 0,0-1 0,0 1-1,0 0 1,0 0 0,-1 1 0,0-1 0,1 1-1,-1 0 1,-1 1 0,1-1 0,-1 1 0,0 0-1,0 0 1,0 1 0,0-1 0,4 12 0,-3-7 0,-1 0 1,-1 0 0,1 1 0,-2-1 0,0 1-1,0 0 1,-1 0 0,0 0 0,-1 14 0,0-20-3,0 1 1,0-1 0,-1 0 0,0 1 0,0-1 0,0 0 0,-1 1 0,1-1 0,-1 0 0,-1 0 0,1-1 0,-1 1 0,1 0 0,-1-1 0,-4 5 0,-1-1 5,0-1 0,0 0 0,0-1 0,-1 0 0,0 0 0,-18 8 1,0-2 366,-1-1 0,0-1 0,-1-1 1,0-2-1,-45 6 0,164-15-108,99 3-278,-174 0 15,-1 1 0,1 0 0,-1 1 0,0 0-1,0 2 1,0-1 0,0 2 0,-1 0 0,18 10-1,-26-13-2,1 1-1,-1 0 1,1 0-1,-1 1 1,0-1-1,-1 1 0,1 0 1,-1 1-1,0-1 1,0 1-1,-1-1 1,0 1-1,0 0 1,0 1-1,-1-1 0,1 0 1,-1 1-1,-1-1 1,0 1-1,0 0 1,1 12-1,-2-16 8,-1-1 0,1 1 0,0 0 0,-1 0-1,0-1 1,1 1 0,-1 0 0,0-1 0,0 1 0,-1-1 0,1 1-1,-1-1 1,1 0 0,-3 4 0,0-2 1,-1 0 0,1 0-1,-1 0 1,1-1 0,-1 1 0,-8 3 0,-4 1 87,-1-1-1,0 0 1,-24 5 0,7-5 111,-1-2 1,0 0-1,-68-3 1,98-2-193,0 0 0,0-1 0,0 1 0,0-2 0,0 1 1,1-1-1,-1 1 0,0-2 0,1 1 0,-10-6 0,13 7-185,0 0 0,0-1-1,0 0 1,0 0-1,0 1 1,0-1 0,0 0-1,0-1 1,1 1-1,-1 0 1,1 0 0,0-1-1,-1 1 1,1-1 0,0 1-1,0-1 1,1 1-1,-1-1 1,1 0 0,-1 1-1,1-1 1,0 0-1,0 1 1,0-1 0,0-4-1,1 6-25,-1 0-1,0 0 0,0 0 1,0 0-1,1 0 1,-1 0-1,0 0 0,1 0 1,-1 1-1,1-1 0,-1 0 1,1 0-1,-1 1 1,1-1-1,-1 0 0,1 1 1,0-1-1,0 0 0,0 0 1,31-12-5602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20 146 9620,'0'0'5237,"0"21"-4823,-10 155 1584,1 77 529,9-302-2360,-1-18 534,12-100-1,-8 147-608,1-1 0,1 1 0,1 0-1,0 0 1,1 1 0,2 0 0,0 0 0,0 1-1,15-20 1,-17 29-106,0 1 0,0 0 0,0 1 0,1-1 0,0 1 0,1 1 0,-1 0 0,1 0 0,0 1 0,16-7 0,-17 9 1,0 0-1,0 0 0,0 1 1,0 0-1,1 1 1,-1 0-1,0 0 1,1 1-1,-1 0 0,1 1 1,-1-1-1,1 1 1,13 5-1,-16-4 9,0 1-1,-1 0 1,0 0 0,1 0-1,-1 1 1,0-1-1,-1 1 1,1 1 0,-1-1-1,0 1 1,0 0 0,0-1-1,0 2 1,-1-1-1,0 0 1,0 1 0,-1-1-1,3 8 1,3 8-12,-1 0 1,-2 0-1,7 40 1,-5 19 50,-4 130-1,-4-113-20,0-89-478,2 0 0,-1 1 0,1-1 0,0 0 0,1 0 0,4 12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7876,'0'0'9332,"139"0"-8100,-64 0-623,3 0-449,4 0-160,4-7-96,-3-3-2161,-3-2-3234,8-2-5506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102 133 1056,'0'0'13729,"-10"-10"-12992,5 4-664,2 3-46,0-1-1,0 1 1,0 0 0,0 0 0,-1 1 0,1-1 0,-6-2 0,8 5-21,1-1 0,-1 1 0,0 0 0,0 0 0,0-1 0,0 1 1,0 0-1,0 0 0,1 0 0,-1 0 0,0 0 0,0 0 1,0 0-1,0 0 0,0 1 0,0-1 0,0 0 0,0 1 0,-1 0 6,1 0 0,0 0-1,-1 0 1,1 0 0,0 0 0,0 0-1,0 0 1,0 1 0,0-1-1,0 0 1,0 1 0,1-1-1,-2 3 1,-3 11 75,0-1 1,1 1-1,1 0 1,0 0-1,2 1 0,-1-1 1,2 27-1,0-35-69,0 0 0,1 0 1,-1-1-1,1 1 0,0 0 0,1-1 0,0 1 1,0-1-1,0 1 0,1-1 0,0 0 1,0 0-1,0 0 0,1-1 0,0 1 0,0-1 1,0 0-1,1 0 0,0 0 0,0 0 0,0-1 1,6 4-1,2 0-2,1 0 0,-1 0 0,1-2-1,1 1 1,-1-2 0,1 0 0,0-1 0,21 3 0,6-1 100,79-1 1,-114-5-101,0 0 0,0-1 0,0 1 0,0-1 0,0-1 0,0 1 0,-1-1-1,1 0 1,-1-1 0,8-3 0,-10 3 45,-1 1 0,0-1 0,1 1 0,-1-1-1,0 0 1,-1 0 0,1-1 0,0 1 0,-1 0 0,0-1 0,0 0-1,0 0 1,0 1 0,0-1 0,-1 0 0,0 0 0,0 0-1,1-6 1,1-4 35,-1 0-1,0 0 0,-1 0 1,-1 0-1,0 0 0,-1 0 1,0 0-1,-1 0 0,-1 0 1,0 0-1,-1 1 0,0 0 1,-1-1-1,-1 2 0,0-1 1,-1 0-1,0 1 0,-9-11 1,9 14-135,0 0 0,-1 1 0,1-1 1,-2 2-1,1-1 0,-1 1 0,0 0 0,-1 1 0,0 0 1,0 1-1,0 0 0,0 1 0,-1-1 0,1 2 1,-1 0-1,0 0 0,-1 1 0,1 0 0,-15 0 0,22 2-176,-1 1 0,1-1 0,0 1-1,0 0 1,0-1 0,-1 2-1,1-1 1,0 0 0,1 1 0,-1 0-1,0 0 1,-6 5 0,4-3-609,0 1 0,1 0 1,0 1-1,0 0 1,0-1-1,-5 11 1,-6 16-5554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5491,'0'0'14390,"5"-29"-13734,43 21-560,6 4-64,2-1-64,-2 5-1312,-4 0-1746,-10 0-2880,-13 0-3859</inkml:trace>
  <inkml:trace contextRef="#ctx0" brushRef="#br0" timeOffset="1">54 205 8356,'0'0'12357,"166"34"-11908,-96-34-385,-1 0-64,3 0-705,1 0-1840,-4-12-3217,-5-5-6036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8020,'0'0'6389,"-13"26"-5679,0-3-546,6-10-93,0-1 0,0 2-1,2-1 1,-1 1 0,2 0-1,0 0 1,0 0 0,1 0-1,1 1 1,-1 24 0,3-9 84,-1-5-7,4 29 0,-2-46-114,0-1 0,1 1 0,0 0 0,0-1 0,1 0 0,0 1 0,7 12 0,-5-13-20,-1 0 1,2 0-1,-1 0 1,1-1-1,0 0 1,0 0 0,0 0-1,1-1 1,0 0-1,0 0 1,0-1-1,1 0 1,-1 0-1,1-1 1,0 1 0,0-2-1,1 1 1,-1-1-1,0-1 1,1 0-1,9 1 1,-3-1 170,0 0 0,0-1 0,0-1 0,0-1 0,29-5 0,-37 4-55,0 1 0,1-1 0,-1-1 0,0 1-1,0-1 1,-1 0 0,1-1 0,-1 1 0,0-1 0,0-1 0,0 1 0,-1-1 0,6-8 0,-4 4 41,-1-1 0,0 0 1,-1 0-1,0-1 0,-1 0 0,0 0 0,0 0 0,-2 0 0,0-1 0,0 1 1,-1 0-1,0-1 0,-2-14 0,1 19-123,0 0-1,0 1 1,-1-1 0,0 0-1,-1 1 1,1-1-1,-1 0 1,-1 1 0,0 0-1,0 0 1,0 0 0,-1 0-1,0 0 1,0 1 0,-1-1-1,0 1 1,0 0-1,0 1 1,-1-1 0,-10-7-1,4 4-55,0 0 1,0 1-1,-1 0 0,0 1 0,0 1 0,-1 0 0,1 1 0,-20-5 0,6 5-837,0 1 0,0 0-1,-45 2 1,-23 2-3834,-18 0-3640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9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94 3778,'0'0'10573,"-8"-13"-9784,-28-40 73,35 51-816,-1-1-1,0 1 1,0 0-1,0 0 1,0 1 0,0-1-1,0 0 1,0 1 0,-1-1-1,1 1 1,-1 0-1,1 0 1,-1 0 0,1 0-1,-1 0 1,0 0 0,1 1-1,-1 0 1,0-1-1,0 1 1,-4 0 0,-1 0 68,-3 0-62,0 0 0,0 1 0,0 0-1,1 0 1,-1 1 0,1 1 0,-1 0 0,1 0 0,0 1 0,0 1 0,0 0 0,1 0 0,-18 12 0,13-6-34,0 1 1,1 1 0,0 0 0,1 0 0,0 1 0,2 1 0,-16 24 0,20-27-3,0 1 1,0-1 0,1 1 0,1 0 0,0 0 0,1 0 0,-3 26 0,5-33-15,0 0 1,1 0-1,0 0 1,1 0-1,-1 0 1,1 0-1,0 0 0,1 0 1,-1 0-1,1 0 1,1-1-1,-1 1 1,1 0-1,-1-1 0,2 0 1,-1 0-1,1 0 1,-1 0-1,9 7 1,1-2 41,1 0 1,0-1-1,1 0 1,0-1-1,0-1 0,1-1 1,0 0-1,0-1 1,26 5-1,-1-3 297,0-1 0,73-1 0,2-5 1948,-114-12-211,77 12-12184,-33 0 3111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23 6659,'0'0'10530,"-16"0"-8985,-34 0-535,44 0-626,7 0-59,37 0-81,6 0-142,1 1-262,1-2-1,-1-2 0,46-9 0,-81 10-578,11-2-283,-7 3-5584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20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7475,'0'0'11029,"110"33"-9492,-35-28-977,2-2-239,-5-3-321,-15 0-529,-17 0-1151,-27-5-2979,-13-7-4193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2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5410,'0'0'8951,"-1"13"-8492,-6 255 3727,12-219-3633,13 51 1,-15-81 673,-3-376-7,0 350-1124,-2-14 496,-1 42-256,3 28-411,-2-3 114,3 0 0,13 85 1,-11-118 427,-1-6-2099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7:5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23 140 3426,'0'0'10810,"-4"-8"-9991,-12-28-157,15 34-641,1 0 0,-1 0 1,1 0-1,0 0 1,0 0-1,0 0 0,0 0 1,0 0-1,1 0 1,-1 0-1,1 0 0,-1 0 1,1 0-1,0 0 1,-1 0-1,1 0 1,0 1-1,0-1 0,0 0 1,1 1-1,-1-1 1,0 0-1,1 1 0,-1-1 1,1 1-1,-1 0 1,4-2-1,3-3-3,1 0-1,0 1 0,17-8 1,-24 12 1,4-1-22,0 0-1,0 0 1,0 0 0,0 1 0,0-1-1,1 2 1,-1-1 0,9 1-1,-14 0 0,1 0-1,-1 0 0,1 1 0,-1-1 0,1 1 0,-1-1 0,0 1 0,1 0 0,-1-1 0,0 1 0,1 0 0,-1 0 0,0 0 0,0 0 0,0 0 0,0 0 0,0 0 0,0 0 0,0 1 0,0-1 0,-1 0 0,1 1 1,1 2-1,11 35 16,-12-35-16,6 35 39,-2 0-1,-1 1 1,-3 78-1,-1-64 1989,1-68-424,4-8-1537,2 1 0,0-1 0,1 1-1,1 1 1,1-1 0,1 2 0,1-1 0,1 2 0,0 0-1,1 0 1,1 1 0,1 1 0,0 0 0,31-22 0,-45 37-69,-1-1 0,1 1 0,0 0 0,0 0 0,-1 0 0,1 0 0,0 0 0,0 1 0,0-1 0,0 1 0,0-1 0,0 1 0,0 0 1,0-1-1,0 1 0,0 0 0,0 0 0,0 1 0,0-1 0,0 0 0,0 1 0,0-1 0,0 1 0,0 0 0,0-1 0,0 1 0,0 0 1,0 0-1,-1 0 0,1 1 0,0-1 0,-1 0 0,1 1 0,-1-1 0,1 0 0,-1 1 0,2 3 0,3 4-10,1 1 1,-2 0-1,0 1 0,0-1 0,4 14 0,-4-5-88,0-1-1,0 1 1,-2 0-1,2 34 0,-3 33-3888,-2-72 2811,-3 30-3490,-10-1-2356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7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0 536 3298,'0'0'5554,"7"0"-4396,2 0-837,1 0 1,-1-1-1,1 0 1,-1-1-1,0 0 1,1 0-1,16-7 1,-19 5-199,0-1-1,1 1 1,-1-1 0,-1-1 0,1 1 0,-1-1 0,0 0-1,0-1 1,8-12 0,-7 8 62,-1-1 0,0 0 0,0 0-1,-1 0 1,5-22 0,-2-3 259,-2-1-1,-2 0 1,0-51-1,-3 63-198,0-41 367,-1 63-578,0 1-1,-1-1 1,1 1 0,-1 0-1,0-1 1,0 1-1,0 0 1,0-1-1,0 1 1,-1 0-1,0 0 1,1 0 0,-1 0-1,-4-4 1,4 6-19,0-1-1,-1 1 1,1 0 0,-1 0 0,1 0 0,-1 0 0,1 0 0,-1 1 0,0-1 0,1 1 0,-1 0-1,0-1 1,1 1 0,-1 0 0,0 1 0,1-1 0,-1 0 0,0 1 0,1 0 0,-1-1 0,1 1-1,-1 0 1,1 0 0,-1 1 0,1-1 0,0 0 0,0 1 0,-3 2 0,1 1-20,0 0 0,0 1 0,1 0 0,0-1 1,0 2-1,0-1 0,1 0 0,0 0 0,0 1 1,1-1-1,0 1 0,-1 6 0,1-7-1,1 1 0,-1-1 0,1 1 0,0-1 0,1 1 0,0-1 0,0 1 0,0-1 0,1 0 0,0 0 0,0 0 0,0 0 0,4 7 0,-1-7 8,1 0 1,-1 0-1,1 0 0,0 0 0,1-1 0,-1 0 1,1-1-1,0 1 0,0-1 0,1-1 1,-1 1-1,1-1 0,11 3 0,-1-1 13,1-1-1,-1 0 1,1-2 0,34 1-1,-31-2-2,-14 0 6,0-1 0,0 0 0,0 0 0,0-1 0,10-2 0,-13 2 468,-20 9-78,9-1-401,0 0-1,1 0 1,-1 1 0,1-1-1,1 1 1,0 1 0,0-1-1,0 0 1,1 1 0,-4 18-1,4-14 17,1 1 0,1-1 1,0 1-1,0 0 0,2 0 0,3 25 0,-4-36-18,1-1 1,0 1-1,0-1 0,0 1 1,0-1-1,0 1 1,0-1-1,1 0 1,-1 0-1,1 0 1,0 1-1,-1-1 0,1-1 1,0 1-1,0 0 1,0 0-1,0-1 1,1 1-1,-1-1 1,0 0-1,1 0 1,-1 0-1,1 0 0,-1 0 1,1 0-1,3 0 1,8 1-129,0 0 1,-1-1-1,29-1 0,-21-1-246,3 1-1150,1-2 0,31-7 0,13-6-4665,-17 3-805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7:5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 5939,'0'0'9489,"-4"-1"-8275,-8 0 152,16 0-772,32 1-620,-5 0 93,79-6-71,31 0-4458,-134 6 3772,-6 0 390,1 0 1,0-1-1,-1 1 0,1 0 1,0 0-1,-1 0 1,1 1-1,0-1 0,-1 0 1,1 1-1,0-1 0,-1 1 1,1-1-1,-1 1 0,1 0 1,-1 0-1,1 0 0,-1 0 1,2 1-1,4 13-4233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7:5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1361,'0'0'14678,"81"5"-14422,-25-3-159,5-2-97,6 0-1873,-3 0-2721,-8 0-5155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4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108 148 7908,'0'0'7430,"-13"10"-7094,6-5-265,0-1-3,1 1 0,0-1-1,0 1 1,1 0 0,0 1 0,0-1 0,0 1 0,0 0-1,1 1 1,0-1 0,0 1 0,1-1 0,0 1 0,-3 10-1,2-1 87,1 0 0,1 0 0,1 1 0,0-1 0,1 0 0,3 25 0,-2-33-118,1 0 0,0 0 0,0-1 1,0 1-1,1-1 0,0 1 0,1-1 0,0 0 1,0 0-1,0 0 0,1-1 0,0 0 0,0 0 1,0 0-1,7 5 0,-2-4 4,0 0 0,1 0-1,0-2 1,0 1 0,0-1-1,1-1 1,0 0 0,0-1 0,0 0-1,21 2 1,-5-2 89,0-2 0,0-1 0,46-6 0,-64 5-36,0-1 1,0 0 0,0-1 0,0 0 0,0-1-1,0 0 1,-1 0 0,0-1 0,0-1 0,8-5 0,-11 6 11,1 0 0,-2-1 0,1 0 0,-1 0 0,1 0 0,-2 0 0,1-1 0,-1 1 0,0-1 0,0-1 0,-1 1 0,0 0 0,4-13 0,-4 5-25,0 0 0,0 0-1,-1-1 1,-1 1 0,-1 0 0,0-1-1,-1 1 1,0 0 0,-2 0 0,0 0 0,0 0-1,-1 0 1,-1 0 0,-1 1 0,0 0 0,0 0-1,-2 0 1,0 1 0,0 0 0,-16-18-1,18 23-107,-1 0 0,-1 1 0,1-1 0,-1 2 0,0-1 0,0 1 0,-1 0 0,0 0 0,0 1 0,-1 1-1,1-1 1,-1 2 0,0-1 0,0 1 0,0 1 0,-15-3 0,-4 3-859,0 2-1,0 0 1,0 2 0,-41 8-1,-61 21-4349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5:4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6707,'0'0'8070,"-2"12"-7659,-62 231 2382,-22 5-906,82-235-1927,-6 14 559,8-23-992,3-12-1126,1 0 533,1 1-1,0-1 1,0 1-1,1 0 1,6-9-1,6-13-4094,-5 2-1554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5:5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3698,'0'0'11248,"0"-5"-9714,0-17 1755,12 36-2731,46 158 508,-29-77-593,51 155 2,-78-238-464,2 1-2269,6-11-4425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5:5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2817,'0'0'9493,"-32"0"-8645,32 5 176,14 2 321,23 0-176,11-2-193,11-5-512,8 0-256,2 0-208,6 0-912,-3 0-2578,-5-5-4177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5:5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52 5218,'0'0'10181,"-3"-8"-9010,-13-28-440,16 36-720,-1-1-1,1 1 1,0-1 0,-1 1-1,1-1 1,0 1-1,-1 0 1,1-1-1,-1 1 1,1-1 0,-1 1-1,1 0 1,-1-1-1,1 1 1,-1 0-1,1 0 1,-1-1 0,1 1-1,-1 0 1,1 0-1,-1 0 1,1 0-1,-1 0 1,0 0 0,1 0-1,-1 0 1,1 0-1,-1 0 1,0 0-1,1 0 1,-1 0-1,1 0 1,-1 0 0,1 1-1,-1-1 1,1 0-1,-1 0 1,1 1-1,-2 0 1,-14 17 239,16-17-226,-9 12 103,1 1 1,1 1-1,0-1 1,1 1-1,1 0 0,0 0 1,1 1-1,1-1 1,-2 20-1,0 22 394,4 70 0,1-76-343,-1 72 126,3 139 331,-2-251-608,1-1 0,0 1 0,1-1 0,0 1 0,0-1 0,6 12 1,-7-18-30,0-1 1,1 0 0,0-1 0,-1 1-1,1 0 1,0 0 0,1-1 0,-1 1 0,0-1-1,1 0 1,-1 0 0,1 0 0,0 0-1,0 0 1,0 0 0,0-1 0,0 1 0,0-1-1,0 0 1,0 0 0,0 0 0,1 0-1,4 0 1,5 0-612,1 0-1,0-1 0,18-1 1,-23-1-829,1 1 0,-1-1 0,12-5 0,27-15-8341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5:5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23 2913,'0'0'8375,"-11"0"-7279,1 0-483,-15-1-719,19 2 1477,10-1 2274,56 5-3396,29 2 580,-77-7-513,-10 0-456,-1 1 0,1-1 1,0 0-1,-1 0 0,1 0 1,0-1-1,-1 1 0,1 0 1,0 0-1,-1-1 0,1 1 1,0-1-1,-1 0 0,1 1 1,-1-1-1,1 0 0,-1 0 1,0 0-1,1 0 0,1-1 0,9-10-4688,2 0-2933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5:5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56 5410,'0'0'8404,"10"-5"-7761,-2 1-482,0 0-1,1 0 0,0 1 1,0 0-1,0 1 1,0 0-1,0 0 0,17-1 1,-26 3-155,0 0 1,0 0-1,1 0 1,-1 0-1,0 0 1,0 0-1,0 0 1,1 0-1,-1 0 1,0-1-1,0 1 1,0 0 0,0 0-1,1 0 1,-1 0-1,0 0 1,0-1-1,0 1 1,0 0-1,0 0 1,0 0-1,0-1 1,0 1-1,0 0 1,1 0-1,-1 0 1,0-1 0,0 1-1,0 0 1,0 0-1,0-1 1,0 1-1,0 0 1,0 0-1,0 0 1,-1-1-1,1 1 1,0 0-1,0 0 1,0 0 0,0-1-1,0 1 1,0 0-1,0 0 1,0 0-1,-1 0 1,1-1-1,0 1 1,0 0-1,0 0 1,0 0-1,0 0 1,-1 0-1,1-1 1,0 1 0,0 0-1,0 0 1,-1 0-1,1 0 1,0 0-1,0 0 1,0 0-1,-1 0 1,1 0-1,0 0 1,0 0-1,0 0 1,-1 0-1,-11-4 284,-1 1-1,1 0 0,-1 1 0,0 1 0,-20-1 0,32 2-280,0 1 1,0-1-1,0 0 1,0 0 0,0 0-1,0 1 1,0-1 0,0 0-1,0 1 1,1-1-1,-1 1 1,0-1 0,0 1-1,0-1 1,0 1 0,1 0-1,-1 0 1,0-1-1,1 1 1,-2 1 0,-9 24 63,9-14-21,1-1 0,-1 21 1,1-6-4,0-12 5,1 1 0,1 16 0,-1-28-39,0-1 0,1 1 1,-1 0-1,1-1 0,0 1 0,0-1 1,-1 1-1,2-1 0,-1 1 0,0-1 1,0 0-1,1 1 0,-1-1 0,1 0 1,0 0-1,0 0 0,3 3 0,0-4 154,0 0 0,1 0 0,-1 0 0,1-1 0,-1 1 0,0-1 0,1-1-1,-1 1 1,9-3 0,20-2-98,0 1 0,68 1 1,-97 4-79,0 0 0,1 0 1,-1 0-1,0 1 0,0-1 1,0 1-1,0 1 1,0-1-1,0 1 0,0 0 1,-1 0-1,0 0 1,1 0-1,-1 1 0,0 0 1,-1 0-1,1 0 0,-1 0 1,0 1-1,0-1 1,0 1-1,0 0 0,-1 0 1,3 7-1,-1 0-11,0 0 0,0 1 0,-1-1 0,-1 1-1,0 0 1,-1 0 0,0 0 0,-1 0 0,-2 15 0,2-26 16,-1 1 1,0-1-1,1 1 1,-1-1-1,0 0 1,-1 0-1,1 1 1,0-1-1,0 0 1,-1 0-1,0 0 1,1 0 0,-1-1-1,0 1 1,0 0-1,0-1 1,0 1-1,0-1 1,0 1-1,0-1 1,0 0-1,-1 0 1,1 0-1,0-1 1,-1 1-1,1 0 1,-3 0-1,-8 1 41,0 0-1,-1 0 0,-22-1 1,27-2-29,-1 0 0,1 0 0,0-1 1,-1 0-1,1 0 0,0-1 0,0 0 0,1-1 1,-1 0-1,1-1 0,0 1 0,0-2 1,0 1-1,1-1 0,-12-11 0,11 9-678,-1-1 1,2-1-1,-13-18 0,16 20-2750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5:5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118 102 4226,'0'0'6504,"-11"21"-5450,2-4-835,2-5-96,1 0-1,1 0 1,-1 0 0,2 1 0,0-1-1,0 1 1,2 0 0,-1 0-1,1 1 1,1 14 0,1-13-71,0 1 0,2-1 0,0 0 0,1 0 0,0 0 0,1-1 0,1 1 0,9 21 0,-10-29-43,0 0 0,0 0 0,0 0 0,1-1 0,0 0 0,1 0 1,-1 0-1,1 0 0,0-1 0,1 0 0,-1 0 0,1-1 0,0 1 1,0-1-1,0-1 0,1 0 0,13 5 0,-10-6 67,0 1 0,0-1 0,0-1 1,0 0-1,0-1 0,1 0 0,15-2 0,-22 1 81,1 0 0,-1 0 0,0-1 0,0 1 0,0-1 1,0 0-1,0-1 0,0 1 0,0-1 0,-1 0 0,1 0 0,-1 0 0,0-1 0,0 1 0,0-1 0,-1 0 0,4-5 0,-1 0 161,-1-1-1,0 0 1,0-1 0,-1 1-1,0-1 1,-1 0-1,0 0 1,1-19 0,0-9 560,-3-45 0,-1 61-586,0 13-257,-1 0 1,0 0 0,0 0 0,-1 0 0,0 1 0,-1-1-1,0 0 1,-1 1 0,0 0 0,0 0 0,-1 0 0,0 1-1,-1-1 1,0 1 0,0 1 0,-1-1 0,-8-7 0,5 6-82,0 2 0,0-1 1,0 1-1,-1 1 0,-1-1 0,1 2 1,-1 0-1,1 0 0,-1 1 1,-1 1-1,1 0 0,-1 0 1,-13 0-1,4 1-985,-39 2 1,55 1 484,-1 0-1,0 0 1,1 0 0,-1 1 0,1 0-1,-1 0 1,1 0 0,0 1 0,-11 6-1,-18 23-6066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5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1393,'0'0'12309,"-3"65"-11156,3-24-241,0 5 97,0-5-353,-16-3-160,-2-7-80,-4-4-384,1-5-64,0-10-240,10-5-1745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7027,'0'0'10109,"0"18"-9509,0-1-371,-3 103 1103,-13-7-368,1-4-330,16-84-6960,6-25 641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67 280 9524,'0'0'697,"-11"-27"1797,-34-86-261,43 107-2023,0 0 0,0 0-1,1 1 1,0-1 0,0 0 0,0 0-1,1 0 1,0 0 0,0 0-1,2-11 1,-2 15-152,1-1 0,0 0 0,0 1 0,0-1 0,1 1 0,-1-1 0,0 1 0,1 0 0,0-1 0,-1 1 0,1 0 0,0 0 0,0 0 0,0 1 0,0-1 0,4-2 0,3 0-36,1 0 1,-1 1-1,1 0 1,0 1-1,0 0 0,0 0 1,0 1-1,18 0 1,-28 1-23,21-1-19,0 1-1,1 1 0,23 3 1,-37-2 14,1 0 1,0 0 0,-1 1 0,1 0-1,-1 0 1,0 1 0,0 0 0,0 0-1,-1 1 1,9 6 0,-8-3-6,1 1 0,-2 0 0,1 0-1,-1 0 1,0 1 0,-1 0 0,0 1 0,-1-1 0,0 1 0,-1 0 0,0 0 0,-1 0 0,0 1 0,0-1 0,-2 1 0,1 0 0,-1 0 0,-1-1-1,0 1 1,-1 0 0,-2 14 0,2-19 11,-1 1 0,0-1 0,-1 0 0,1 0 0,-1 0 0,0 0 0,-1 0 0,0-1 0,0 1 0,-6 7 0,1-5 16,0 1 0,0-1-1,-1-1 1,0 0 0,-18 11 0,9-8 143,0-1 0,-1 0 0,-1-2 0,0 0 1,0-1-1,-36 6 0,41-11 372,0-1 0,-17 0 1,28-1 2144,6 1-2528,0 1-148,-1 0 0,1-1 0,0 1 0,0-1 0,0 0 0,0 1 0,0-1 0,1 0 0,-1 1 0,0-1 0,0 0 0,1 0 0,-1 0 0,1 0 0,-1 0 0,4 1 0,6 4-2,275 216-826,-225-171-1553,-53-45 1251,-1 0 0,1 0-1,0-1 1,1 0-1,14 7 1,14-2-4604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5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75 2513,'0'0'4896,"-7"-3"-4037,-1 1-338,0-1 1,-1 1 0,1 0-1,-1 1 1,-11-1-1,286 2 3553,-269 0-3538,-215 0 1791,218 0-2044,14 1-250,-5-2-34,245-26 319,-77 4-79,-56 13 212,-731 10-291,477 3 614,132-3-838,11 0-128,524 19 120,-497-16 53,-8 0-8,50 10 1,-74-11 12,-4-2 46,-9 0 107,-619 0-304,626 0 151,624-11-68,-83 5 476,-386 7-356,-150-1-38,41-1-32,79 11 0,-117-6 2321,-7-3-2271,1-1 1,-1 0-1,1 1 0,-1-1 1,0 1-1,1-1 0,-1 0 1,1 1-1,-1-1 0,1 0 1,-1 0-1,1 1 0,0-1 0,-1 0 1,1 0-1,-1 0 0,1 0 1,-1 1-1,1-1 0,0 0 1,-1 0-1,2-1 0,515 19-424,28 1 265,-293-11 141,185 15 62,-422-19-15,-16-3-12,1-1 107,0 0-122,0 1 0,0-1 0,0 0 0,0 0 0,0 0 0,0 1 0,0-1 0,0 0 0,0 0 0,0 1 0,0-1 0,0 0 0,0 0 0,0 1-1,0-1 1,0 0 0,0 0 0,0 0 0,0 1 0,1-1 0,-1 0 0,0 0 0,0 0 0,0 1 0,0-1 0,0 0 0,1 0 0,-1 0 0,0 0 0,0 0 0,0 1 0,1-1 0,-1 0 0,0 0 0,0 0 0,1 0 0,-1 0 0,0 0 0,0 0 0,0 0 0,1 0 0,-1 0 0,425 1-204,483-2-171,-718-7 206,9-1-110,-199 9 534,1075 1-865,-540-2 518,-535 2 73,0-1-1,0 0 1,0 0 0,0 0-1,1 0 1,-1 0 0,0 0-1,0 0 1,0 0-1,1 0 1,-1 0 0,0 0-1,0 0 1,0 0 0,1-1-1,-1 1 1,0 0 0,0 0-1,0 0 1,0 0 0,1 0-1,-1 0 1,0 0 0,0 0-1,0-1 1,0 1 0,0 0-1,0 0 1,1 0 0,-1 0-1,0 0 1,0-1 0,0 1-1,0 0 1,0 0 0,0 0-1,0 0 1,0-1 0,0 1-1,0 0 1,0 0-1,0 0 1,0-1 0,0 1-1,0 0 1,0 0 0,0 0-1,0-1 1,0 1 0,0 0-1,0 0 1,0 0 0,0-1-1,0 1 13,0 0-1,0 0 1,0 0-1,0-1 1,-1 1-1,1 0 1,0 0-1,0 0 1,0 0-1,0-1 1,0 1-1,0 0 1,0 0-1,0 0 1,0 0-1,0-1 1,0 1-1,1 0 1,-1 0-1,0 0 1,0 0-1,0-1 1,0 1-1,0 0 1,0 0-1,0 0 1,0 0-1,0-1 0,1 1 1,-1 0-1,0 0 1,0 0-1,0 0 1,0 0-1,0 0 1,1 0-1,-1 0 1,0-1-1,0 1 1,0 0-1,0 0 1,1 0-1,-1 0 1,0 0-1,0 0 1,0 0-1,1 0 1,-1 0-1,0 0 1,0 0-1,0 0 1,0 0-1,1 0 1,744 27-611,-86 9 491,-657-36 158,-1 1-44,-1-1 0,0 1 0,0 0 0,0-1 0,0 1 0,0 0 1,0-1-1,1 1 0,-1-1 0,0 1 0,1 0 0,-1-1 0,0 1 0,1-1 0,-1 1 0,1-1 0,-1 1 1,1-1-1,-1 0 0,1 1 0,-1-1 0,1 1 0,-1-1 0,1 0 0,-1 1 0,1-1 0,0 0 0,-1 0 0,1 0 1,1 1-1,23 1-26,-14-2 39,287 7 38,-216-7-46,252-20 2,-49 0-28,91 18-69,71-2 99,56-32 144,78-5-219,-1 28 3,-512 11 56,-30 3 16,-22 0-18,0-2 1,24-2-1,-10 0 43,0 0 1,51 4-1,-29 0-32,169-4 106,-221 3-139,9 0-85,-6 1 105,-1-1 0,0 1 0,0 0 0,0-1 0,0 1 0,0 0 0,0 0 0,0 1 0,0-1 0,0 0 0,-1 0 0,1 1 0,0 0 0,-1-1 0,1 1 0,-1 0 0,1-1 0,-1 1 0,2 4 0,21 43-14,-23-47 17,23 64 0,-4 1 0,17 94 0,-28-105 22,-2-1-1,-2 2 0,-3-1 1,-7 74-1,2-94 2,-3 1-1,-1-2 1,-1 1 0,-3-1-1,-18 46 1,9-37-47,-2-1 0,-1-1-1,-48 64 1,63-95-505,-1 0 1,-14 13-1,19-20-5,1-1 0,-1 0 1,0-1-1,0 1 1,0-1-1,0 0 0,0 0 1,-1 0-1,1 0 1,-7 1-1,-26 0-7188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143 155 9893,'0'0'8913,"-21"24"-7798,-62 83-544,78-101-509,1 1 0,1 0 1,-1 0-1,1 0 0,0 0 0,1 0 1,-1 1-1,1-1 0,1 1 0,0-1 0,0 1 1,0 9-1,-1 3 73,-1 109 647,4-172-723,3 1-1,8-44 1,25-84-86,-30 140 38,-7 30-11,5-24 0,1 1-1,1-1 1,1 1-1,17-33 1,-25 55-4,1 0 0,-1 0 0,1 0 0,0 0 0,-1 0 0,1 0 0,0 0 0,0 0 0,-1 0 0,1 0 0,0 1 0,0-1 0,0 0 0,0 0 1,0 1-1,0-1 0,0 1 0,1-1 0,0 0 0,-1 1 1,0 0 0,0 0 0,0 1 0,0-1 0,-1 0 0,1 0 0,0 0 0,0 1 0,0-1 0,0 0 0,-1 1 0,1-1 0,0 1 0,0-1 0,-1 1 0,1-1 0,0 1 1,-1 0-1,1-1 0,0 2 0,3 4-18,1 1 0,-1 0 0,-1 0 1,5 12-1,-5-13 4,73 228-11,-32-88 3,-39-132-311,0 0 1,1-1 0,14 23-1,-17-31-291,0-1 0,1 1 0,-1-1 0,1 1-1,0-1 1,0 0 0,1-1 0,-1 1 0,1-1-1,0 0 1,0 0 0,7 3 0,19 1-6320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7940,'0'0'10308,"-80"115"-9555,45-55-241,6-4-128,-1-6-384,3-7 0,6-6-48,5-1-1457,8-7-1616,8-8-3842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6627,'0'0'9941,"16"63"-8709,-16 4-415,0 5-257,0-2-16,0-7-448,0-6-64,0-11-32,0-12-32,0-8-960,0-11-1570,29-13-9539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1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79 8148,'0'0'6950,"-24"30"-5950,24-30-1000,-96 128 747,92-122-698,1-1-1,0 1 1,1 0 0,-1 0-1,1 0 1,0 0 0,1 0-1,-1 0 1,1 0-1,0 1 1,1-1 0,0 9-1,0 5 127,0-1-1,7 37 0,-6-49-152,1 0-1,1 0 1,-1 0 0,1 0-1,0-1 1,0 0-1,1 1 1,0-1-1,0 0 1,1-1-1,5 7 1,2-1 21,1 1 0,1-2 1,0 0-1,0 0 0,1-2 0,0 0 0,0 0 0,1-1 0,0-1 1,0-1-1,1 0 0,0-2 0,-1 1 0,1-2 0,0 0 1,29-1-1,-40-1 24,-1 0 0,1 0 1,-1 0-1,1-1 0,-1 0 1,1 0-1,-1 0 0,1 0 1,-1-1-1,0 0 0,0 0 0,0-1 1,0 1-1,0-1 0,0 0 1,-1-1-1,1 1 0,-1-1 1,0 0-1,0 0 0,0 0 1,-1 0-1,0 0 0,1-1 1,1-5-1,2-3 144,-1 0 1,-1 0-1,0-1 1,0 1-1,-2-1 0,0 0 1,3-26-1,-4-2 308,-4-58 0,2 88-548,-1 0 0,-1 0 0,0 0 0,-1 1 0,0-1 0,-1 1 0,0 0-1,-1-1 1,0 2 0,0-1 0,-1 1 0,-1 0 0,0 0 0,0 1 0,-1-1 0,0 2 0,-1-1 0,0 1 0,0 1-1,0-1 1,-1 2 0,0-1 0,-1 1 0,0 1 0,1 0 0,-2 0 0,1 1 0,0 1 0,-15-3 0,-9 2-2105,0 1 1,-71 3-1,6 6-5021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0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34 3330,'0'0'7523,"-9"-2"-6611,-2 0-578,7 2-128,0 0 0,0-1 0,-1 0-1,1 0 1,0 0 0,-5-4 3702,24 3-3758,742 2 1181,-984 3-540,-201-4-973,413 0 176,-9 1 8,1-2-1,-1 0 0,-45-12 1,67 13 6,9 0-91,635 10 339,-568-8 248,-72-1 139,-13 0-2401,-4 0-2177,-5 0-3124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0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4882,'0'0'6267,"25"-4"-5330,80-14-319,-98 17-517,-1-1 0,1 0-1,-1 0 1,0-1-1,1 1 1,-1-2-1,-1 1 1,1-1-1,0 1 1,-1-2-1,0 1 1,8-9-1,-7 6 54,0-1 0,-1 0-1,-1 0 1,1 0 0,-1-1-1,4-13 1,-2 1 422,-1 0 0,-2 0-1,0 0 1,-1 0 0,-1 0 0,-2-22 0,1 32 91,0 11-657,-1 0-1,0 0 1,0 0 0,1 0-1,-1 0 1,0 0-1,0 1 1,0-1 0,1 0-1,-1 0 1,0 1 0,1-1-1,-1 0 1,0 1 0,1-1-1,-1 1 1,0 0-1,-3 5-8,0 0 0,0 0 0,1 0 0,0 1 0,1-1 0,-1 1-1,1 0 1,1 0 0,-1 0 0,0 9 0,-1 13 36,1 34-1,2-54-32,0 1 0,1-1 0,0 1 0,0-1 0,1 0 0,0 1 0,5 11 0,-5-17-8,0 1-1,1-1 1,0 0 0,-1 0-1,1 0 1,1 0-1,-1-1 1,0 0 0,1 1-1,0-1 1,0 0-1,0 0 1,0-1 0,0 0-1,0 1 1,8 1-1,-2 0-489,1-1 0,0-1-1,0 0 1,0-1-1,1 0 1,-1 0-1,0-1 1,0-1-1,0 0 1,1 0 0,10-4-1,-17 3 73,0-1 0,-1 0 0,1 1 0,-1-2 0,1 1 0,-1 0 0,0-1 0,0 0 0,-1 0 0,1 0 0,-1 0 0,0-1 0,0 1 0,4-10-1,0-2-336,0 0-1,-1-1 0,5-20 0,-5 13 934,3-38-1,-6 3 8885,-3 63-8191,-2 27 144,-1-1 0,-12 50 0,8-48-450,1 0-1,-2 55 0,8-86-541,5 0 180,-3-1-204,132 0 69,-129 1-68,0-1 0,0 0-1,0 1 1,0 0 0,0 0-1,-1 0 1,1 1 0,0 0-1,-1 0 1,1 0-1,-1 0 1,0 0 0,0 1-1,1 0 1,-2 0 0,1 0-1,0 1 1,-1-1 0,5 6-1,-4-3-11,0 0 0,-1 0-1,1 0 1,-1 0 0,-1 1 0,1-1-1,-1 1 1,0 0 0,0 0 0,-1 0-1,0 0 1,0 0 0,-1 7 0,0-13 19,0 0 1,0 0-1,0-1 1,0 1-1,-1 0 1,1-1-1,0 1 1,0 0-1,-1-1 1,1 1-1,-1 0 1,1-1-1,0 1 1,-1-1-1,1 1 1,-1-1-1,1 1 1,-1-1-1,1 1 1,-1-1-1,0 1 1,1-1-1,-2 1 1,-21 6 90,-30-4 48,48-3-134,-12 0 34,9 1-31,0-1 0,-1 0-1,-11-2 1,18 1-11,0 1 0,0-1 0,1 1 0,-1-1 0,0 0 0,0 0 0,0 1 0,0-1 0,1-1 0,-1 1 0,0 0 0,1 0 0,-1-1 0,1 1 0,-1-1 0,1 1 0,0-1 0,-2-2 0,-13-33-625,12 12-3339,4 25 3885,0 0-1,0 0 0,0 0 1,0 0-1,0 0 0,0 0 0,0-1 1,0 1-1,0 0 0,0 0 1,0 0-1,1 0 0,-1 0 1,0-1-1,0 1 0,0 0 0,0 0 1,0 0-1,0 0 0,0 0 1,0 0-1,0 0 0,0 0 1,1 0-1,-1-1 0,0 1 0,0 0 1,0 0-1,0 0 0,0 0 1,0 0-1,1 0 0,-1 0 1,0 0-1,0 0 0,0 0 0,0 0 1,0 0-1,1 0 0,-1 0 1,0 0-1,0 0 0,0 0 0,0 0 1,0 0-1,0 0 0,1 0 1,21 0-5817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0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28 6643,'0'0'11635,"0"-6"-10691,0-11-593,0 12-173,0 14 120,-4 59 1240,-14 83 0,16-139-1476,-6 26 143,5-26-359,0-1 0,1 1 0,-1 16 0,-7-30-8149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5:5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 4578,'0'0'9540,"-24"-22"-9171,24 20 303,8 2-608,27 0-64,16 0 0,10 0-1137,6 0-1920,-5 0-2081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5:5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5250,'0'0'7508,"97"0"-7508,-44 0-1329,1-10-3057</inkml:trace>
  <inkml:trace contextRef="#ctx0" brushRef="#br0" timeOffset="1">776 92 5234,'0'0'5395,"96"-15"-5843,-77 15-609,2 0-207,0 0-881,11 7-577,1-4 882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5:5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6371,'0'0'9692,"0"1"-9310,2 214 1525,-2-205-1859,-1 1-1,-1-1 0,1 0 0,-2 0 0,0 1 0,0-2 0,-1 1 0,0 0 1,0-1-1,-1 0 0,0 0 0,-1 0 0,-9 10 0,5-6-138,-1-1-1,0-1 1,-1 0 0,0-1-1,-1 0 1,0-1-1,-1 0 1,-14 7 0,0-6-2519,12-9-2469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5:2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322 116 224,'0'0'6835,"-24"-7"-5234,6 3-1213,1 1 0,-1 1 0,1 0 0,-28 1 1,-25-1 1346,-43-6 1080,959-3-2183,-229 8-398,28-2-164,-617 4-70,-4 1 28,42-6 0,-65 6 50,0 0-1,-1 0 0,1 0 0,0-1 1,-1 1-1,1 0 0,0 0 0,-1 0 1,1-1-1,0 1 0,-1 0 0,1-1 1,-1 1-1,1 0 0,-1-1 0,1 1 0,-1-1 1,1 1-1,-1-1 0,1 1 0,-1-1 1,1 0-1,-1 1 0,0-1 0,1 1 1,-1-1-1,0 0 0,0 1 0,1-1 1,-1 0-1,0 0 0,0 0-265,0 0 0,1 0 0,-1 0 0,1-1 1,-1 1-1,1 0 0,-1 0 0,1 0 0,-1 1 0,1-1 0,0 0 0,0 0 0,-1 0 0,2 0 1,17-12-5603,8-5-3737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5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16 126 1105,'0'0'8075,"-11"0"-5610,6 0-1561,9 0 988,1535 0 4463,-1538 0-6336,332 12-99,-102-11 89,424 10 9,-354-8 81,-217-4-65,-82 1 371,-26 0-4,334-7-308,718 5-117,-348 48 46,-401-20-28,-15-21-400,-180-5 345,-48-2 35,61-10 0,-6-1 1,828-37-357,220 50 412,-1024-5-45,223-39 0,-211 27-95,135-2 0,133 16-30,-227 4 196,298 17-109,-87 0-3,252-25 66,-621 7-9,268-26 78,-180 16-97,184 6-1,-158 5-16,12-1 86,-135 0-3,-1 0-19,18 0 4,-18 0-36,0 0 0,0 0 0,0 0 0,0 0-1,0 0 1,0 0 0,0-1 0,0 1-1,0 0 1,0 0 0,0 0 0,0 0 0,0 0-1,0 0 1,0 0 0,0 0 0,0 0-1,1 0 1,-1 0 0,0 0 0,0 0 0,0 0-1,0 0 1,0 0 0,0 0 0,0 0-1,0 0 1,0-1 0,0 1 0,0 0 0,0 0-1,0 0 1,0 0 0,0 0 0,0 0-1,0 0 1,0 0 0,0 0 0,0 0 0,1 0-1,-1 0 1,0 0 0,-26-5-1036,4 2-514,-39-12-4111,-14-5-2982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5:5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 5026,'0'0'10925,"2"-2"-10202,-1 0-691,0 1 0,0 0 0,0 0 0,0 0-1,1 0 1,-1 0 0,1 0 0,-1 0 0,1 0 0,-1 0-1,1 1 1,-1-1 0,1 1 0,-1-1 0,1 1 0,0-1-1,-1 1 1,1 0 0,2 0 0,41 0 52,-27 0-202,-18 0-263,-7 0-740,-130-5 1087,136 5 48,0 1 1,0-1-1,1 0 1,-1 0-1,0 0 1,0 1 0,0-1-1,0 0 1,1 1-1,-1-1 1,0 1 0,0-1-1,1 1 1,-1-1-1,0 1 1,1-1-1,-1 1 1,0 0 0,1-1-1,-1 1 1,1 0-1,-1 0 1,1-1 0,0 1-1,-1 0 1,1 0-1,0 0 1,-1-1-1,1 2 1,-4 30 115,3-24-84,-1 19 110,0 1-1,4 38 1,-1-64-142,-1-1 0,1 1 1,-1 0-1,1 0 0,0 0 0,0 0 1,0-1-1,0 1 0,0 0 0,0-1 1,1 1-1,-1-1 0,0 0 0,1 1 0,-1-1 1,1 0-1,-1 0 0,1 0 0,0 0 1,-1 0-1,1 0 0,0 0 0,0 0 0,0-1 1,0 1-1,0-1 0,0 0 0,2 1 1,8 1 266,1-1 1,-1 0 0,18-2 0,-14 1 64,8 0 58,-8-1-272,1 1-1,0 1 1,0 0-1,21 6 1,-34-6-138,1 0 0,-1 1 1,1 0-1,-1 0 0,1 0 1,-1 0-1,0 1 0,0 0 0,0-1 1,-1 1-1,1 1 0,-1-1 0,1 1 1,-1-1-1,0 1 0,0 0 1,-1 0-1,1 0 0,2 7 0,-2-2-17,0 1 0,0-1 0,-1 1-1,0-1 1,-1 1 0,0 0 0,-1 0 0,0-1-1,-1 13 1,1-20 23,-1 1-1,1-1 1,0 1-1,-1-1 1,0 1-1,1-1 0,-1 0 1,0 1-1,0-1 1,-1 0-1,1 0 1,0 0-1,-1 0 1,1 0-1,-1 0 1,1 0-1,-1 0 1,0-1-1,0 1 1,0-1-1,0 1 0,0-1 1,0 0-1,-1 0 1,1 0-1,0 0 1,0 0-1,-1 0 1,-2 0-1,-7 2 67,-1-1-1,0-1 1,0 0-1,-18-1 0,16 0 16,10-1-73,0 0 0,0 0 0,0 0-1,0 0 1,-1-1 0,2 0 0,-1 0-1,0 0 1,0 0 0,1-1-1,-1 0 1,1 0 0,0 0 0,0 0-1,0-1 1,0 0 0,1 0 0,-1 0-1,1 0 1,-4-7 0,5 8-374,0-1 0,0 0 1,1 1-1,-1-1 0,1 0 1,0 0-1,0 0 0,0 0 0,1 0 1,-1-5-1,1 9 51,0-1-1,0 1 1,0-1 0,0 0 0,0 1-1,0-1 1,0 0 0,0 1 0,1-1-1,-1 0 1,0 1 0,0-1 0,0 1-1,1-1 1,-1 0 0,0 1 0,1-2-1,15-4-9147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5:5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47 5827,'0'0'8278,"-25"14"-7768,-8 6-253,-35 25 1,65-42-230,0-1 0,0 1 1,0 0-1,1 0 0,-1 0 0,1 0 1,0 0-1,-1 0 0,1 0 1,1 1-1,-1-1 0,1 1 1,-1 0-1,1-1 0,0 1 1,0 0-1,1 0 0,-1 0 1,1-1-1,0 1 0,0 0 0,0 0 1,1 7-1,0 6 98,-1-6-69,0 0-1,1 0 1,0 1-1,1-1 0,0 0 1,1 0-1,5 12 1,-5-16-26,1 0 1,-1 0-1,2 0 1,-1-1-1,1 0 1,0 1-1,0-2 1,1 1-1,0-1 1,12 9-1,-11-8 36,1-2 0,0 1 0,0-1 0,0 0-1,0-1 1,1 1 0,15 2 0,-7-3 253,1-1-1,34 0 1,-47-2-264,-1 0 1,0 0-1,0-1 1,1 0-1,-1 0 0,0 0 1,0 0-1,0-1 1,0 0-1,0 0 1,0 0-1,-1 0 0,1 0 1,4-4-1,-3 1 60,1-1 0,-2 1 0,1-1 1,0 0-1,-1 0 0,0 0 0,6-13 0,-4 3 131,0 0 0,0-1 0,-2 0-1,0 0 1,-1 0 0,1-27 0,-3 40-212,0-12 131,-1 0 1,0 0-1,-4-27 1,3 38-154,0 0 1,0 1 0,-1-1 0,0 1 0,1-1 0,-2 1 0,1 0 0,0-1-1,-1 1 1,0 0 0,0 1 0,0-1 0,0 0 0,-1 1 0,1 0 0,-8-5-1,-2 0-138,0 1 0,-1 1 0,0 0 0,0 0 0,-1 2 0,1 0 0,-1 0 0,-22-1 0,-17 0-2610,-54 3-1,88 2 1510,-90 0-8111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5:5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4978,'0'0'8599,"3"-4"-8178,-2 3-413,-1 1 0,0-1-1,0 1 1,0-1-1,1 1 1,-1-1 0,0 1-1,1 0 1,-1-1 0,0 1-1,1-1 1,-1 1-1,1 0 1,-1-1 0,1 1-1,-1 0 1,1-1-1,-1 1 1,0 0 0,1 0-1,0-1 1,-1 1 0,1 0-1,-1 0 1,1 0-1,-1 0 1,1 0 0,-1 0-1,1 0 1,-1 0-1,1 0 1,0 0 0,-1 0-1,1 0 1,-1 0 0,1 0-1,-1 1 1,1-1-1,-1 0 1,1 0 0,-1 1-1,1-1 1,-1 0-1,1 1 1,-1-1 0,0 0-1,1 1 1,-1-1-1,1 0 1,-1 1 0,0-1-1,1 1 1,-1-1 0,0 1-1,0-1 1,1 1-1,-1-1 1,0 1 0,0 0-1,4 9 189,-1 0 0,0 0 0,1 11 0,-2-7-41,6 36 261,-3 0 0,-2 0 0,-5 81 0,2-127-581,0 0 0,-1 1 0,1-1 0,-1 0 0,0 0 0,-1-1 0,1 1 0,-1 0 0,1 0 0,-1 0 0,0-1 0,0 1 0,-5 5 0,0-3-4803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0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6835,'0'0'12859,"1"-9"-11821,2-2-729,-1 6-97,-1 0 0,0 0-1,0 1 1,0-1-1,-1 0 1,0-6-1,0 11 69,8-5 822,-8 4-1235,0 1-1,0 0 0,0 0 1,0-1-1,1 1 1,-1 0-1,0 0 1,0 0-1,0-1 0,0 1 1,1 0-1,-1 0 1,0 0-1,0 0 1,1-1-1,-1 1 0,0 0 1,0 0-1,0 0 1,1 0-1,-1 0 0,0 0 1,0 0-1,1 0 1,-1 0-1,0 0 1,1 0-1,-1 0 0,0 0 1,0 0-1,1 0 1,-1 0-1,0 0 1,0 0-1,1 0 0,-1 0 1,0 0-1,0 0 1,1 0-1,-1 1 1,0-1-1,0 0 0,0 0 1,1 0-1,-1 0 1,0 1-1,0-1 0,0 0 1,0 0-1,1 0 1,-1 1-1,0-1 1,0 0-1,0 0 0,0 1 1,0-1-1,0 0 1,11 17-8052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0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5218,'0'0'7297,"22"4"-6859,280 34 1613,65-32 359,-352-6-2368,-77-2-8721,14 2 2767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0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6499,'0'0'6944,"-9"27"-5884,-31 87-201,38-107-775,0 0 1,1-1 0,0 1-1,0 0 1,0 0 0,1 0-1,0 0 1,0 0 0,0 0 0,1-1-1,0 1 1,5 13 0,-4-15-48,0 0 1,0-1 0,1 1 0,0-1 0,0 1 0,0-1 0,0 0 0,1 0 0,0-1-1,0 1 1,0-1 0,0 0 0,7 5 0,-1-3-8,1 0 1,0-1-1,-1-1 1,1 1-1,0-2 1,1 1-1,-1-1 1,0-1-1,1 0 1,-1-1-1,0 0 1,19-3-1,-27 2-26,0 0-1,0 0 0,0 0 0,0-1 0,-1 1 1,1-1-1,0 0 0,-1 0 0,1 0 0,-1 0 1,1 0-1,-1 0 0,0-1 0,0 1 1,0-1-1,-1 0 0,1 1 0,0-1 0,-1 0 1,0 0-1,2-6 0,3-8 51,-1 0 1,5-28-1,-9 38-42,0 1 76,-1 2 139,1 0-1,-1 0 1,1 0 0,0 0 0,3-6 405,-4 12-661,0 4 37,1 1 0,-1-1 0,1 1 0,0-1 0,1 1 0,0-1 1,0 0-1,0 0 0,0 0 0,1 0 0,0 0 0,1 0 1,-1-1-1,1 1 0,0-1 0,0 0 0,9 8 0,-6-8-149,0 0-1,0 0 1,0 0-1,1-1 0,0 0 1,0 0-1,0-1 1,1 0-1,-1 0 0,1-1 1,-1 0-1,1-1 1,9 1-1,-15-2 80,12 1-1407,1 0 0,17-2 0,-29 0 924,1 1 1,-1-1-1,1 0 1,-1 0 0,1-1-1,-1 1 1,0-1-1,0 0 1,0 0-1,0 0 1,7-6 0,18-21-2949,-2-4 444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0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65 1153,'0'0'12747,"1"-12"-11192,2-37-781,-5 45-469,-3 10-195,-3 11 54,2 3 167,1 1-1,0 0 1,2 0 0,0 0 0,1 0 0,2 33-1,6-54-220,156-2-356,-155 2 205,-1 0-1,0 1 0,1 0 0,-1 0 1,0 1-1,0-1 0,11 6 0,-15-6 23,0 0-1,0 0 0,0 0 1,0 0-1,0 0 0,-1 1 1,1-1-1,0 1 0,0-1 1,-1 1-1,1 0 0,-1-1 0,0 1 1,1 0-1,-1 0 0,0 0 1,0 0-1,0 0 0,-1 1 1,1-1-1,0 0 0,-1 0 1,1 1-1,-1-1 0,0 3 1,0-4 19,1 1 1,-2 0 0,1 0-1,0 0 1,0-1 0,0 1 0,-1 0-1,1 0 1,-1-1 0,1 1-1,-1 0 1,0-1 0,0 1-1,0 0 1,0-1 0,0 1 0,0-1-1,0 0 1,-2 2 0,0-1 16,0 0 0,0 0 0,-1-1 0,1 1 0,0-1 0,-1 0 0,1 0 0,-1 0 0,-4 0 0,-8 2 114,1-1 0,0-1 0,0 0 0,-1-1 0,1-1 0,-17-3 0,30 4-127,0-1 0,0 1 0,0-1-1,0 0 1,0 0 0,0 0 0,1 0-1,-1 0 1,0 0 0,1-1-1,-1 1 1,1-1 0,-1 1 0,1-1-1,0 1 1,0-1 0,0 0-1,-2-3 1,1 2-279,1-1-1,-1 0 1,1 0-1,0 0 0,0 0 1,1 0-1,-1 0 1,1-7-1,0 11 155,0-1 0,0 1 0,0-1 0,0 1-1,0-1 1,0 1 0,0-1 0,0 0 0,0 1-1,1-1 1,-1 1 0,0-1 0,0 1-1,0-1 1,1 1 0,-1 0 0,0-1 0,1 1-1,-1-1 1,1 1 0,-1 0 0,0-1 0,1 1-1,-1 0 1,1-1 0,0 1 0,17-4-3019,-17 4 2976,32-1-5260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0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 6451,'0'0'11362,"0"-9"-10166,-20 165 455,3-7-520,17-148-922,0 0-160,0-1 1,0 0 0,0 0 0,0 0 0,0 1 0,0-1 0,0 0-1,0 0 1,0 1 0,0-1 0,0 0 0,0 0 0,0 0 0,0 1-1,0-1 1,0 0 0,-1 0 0,1 0 0,0 0 0,0 1 0,0-1-1,0 0 1,0 0 0,-1 0 0,1 0 0,0 1 0,0-1 0,0 0-1,0 0 1,-1 0 0,1 0 0,0 0 0,0 0 0,0 0 0,-1 0 0,1 0-1,0 0 1,0 1 0,0-1 0,-1 0 0,1 0 0,-1 0 32,1-18-11791,0-1 58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4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13 5378,'0'0'7823,"5"-2"-7170,16-2 336,1 1 0,30 0 1,-51 3-201,-188 0 217,186 0-924,1 0-76,0 0 0,0 0 0,-1 0 0,1 0 1,0 0-1,0 0 0,0 0 0,-1 0 0,1 0 1,0 0-1,0 0 0,0 1 0,-1-1 0,1 0 1,0 0-1,0 0 0,0 0 0,0 1 0,0-1 1,-1 0-1,1 0 0,0 0 0,0 0 0,0 1 1,0-1-1,0 0 0,0 0 0,0 0 0,0 1 0,0-1 1,0 0-1,0 0 0,0 1 0,0-1 0,0 0 1,0 0-1,0 0 0,0 1 0,0-1 0,0 0 1,-5 50 214,1 94 0,5-96-156,-1-46-59,-1 0 1,1 0 0,0 0 0,0 0 0,1 0 0,-1 0 0,0 0 0,1 0 0,-1 0-1,1 0 1,0 0 0,0 0 0,-1 0 0,1 0 0,0 0 0,1-1 0,-1 1-1,0 0 1,0-1 0,1 1 0,2 1 0,-1-1 31,1 0-1,-1-1 1,1 0 0,-1 0-1,1 0 1,0 0 0,0-1-1,-1 1 1,1-1 0,7-1-1,-4 1 96,-1-1-1,0-1 1,1 1-1,-1-1 1,0 0-1,0-1 1,0 1-1,11-7 1,-9 4-79,0 1 0,0 1-1,0-1 1,15-2 0,-1 2-52,0 1 0,0 1 0,1 2 0,-1 0 0,1 1 0,-1 1 0,0 1 0,0 1 0,0 1 0,0 1 0,22 10 0,-33-11-11,0 1-1,0 0 0,-1 1 1,0 0-1,0 0 1,-1 1-1,11 12 1,-16-17 9,-1 0 0,-1 1 1,1-1-1,0 1 1,-1 0-1,0-1 0,0 1 1,0 0-1,0 1 1,0-1-1,-1 0 1,0 0-1,0 1 0,0-1 1,-1 1-1,1-1 1,-1 1-1,0-1 0,0 0 1,-1 1-1,1-1 1,-1 1-1,-2 5 0,2-7 2,0-1-1,-1 1 0,0-1 0,1 1 0,-1-1 0,0 0 0,0 1 0,0-1 0,-1 0 0,1-1 0,0 1 0,-1 0 0,1-1 0,-1 1 0,0-1 0,0 0 0,1 0 0,-5 2 0,-7 1 17,0-1 0,-21 3 0,28-4-3,-43 3 27,1-1 1,-88-6 0,130 1-30,0 1 1,0-2 0,0 1-1,-9-3 1,15 3-171,-1 1 0,1 0 0,0-1 0,-1 0 1,1 1-1,0-1 0,-1 0 0,1 1 0,0-1 0,0 0 0,-1 0 0,1 0 1,0 0-1,0 0 0,0 0 0,0 0 0,1-1 0,-1 1 0,0 0 0,0 0 1,1-1-1,-1 1 0,1-1 0,-1 1 0,1 0 0,-1-4 0,1 5-45,0 0 0,0-1 0,1 1 0,-1 0 0,0-1-1,0 1 1,1-1 0,-1 1 0,0 0 0,1 0 0,-1-1-1,0 1 1,1 0 0,-1-1 0,0 1 0,1 0 0,-1 0-1,1 0 1,-1 0 0,0-1 0,1 1 0,-1 0 0,1 0 0,-1 0-1,1 0 1,-1 0 0,0 0 0,1 0 0,-1 0 0,1 0-1,-1 0 1,1 0 0,-1 0 0,0 0 0,1 1 0,0-1-1,5 0-1569,27 0-4964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4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73 2881,'0'0'6617,"-23"19"-5569,-71 64-133,88-78-797,0 1 1,1 0-1,-1 0 0,2 0 0,-1 0 0,1 1 1,0 0-1,-4 9 0,6-10-13,0 1 0,0 0 0,1 0 0,0 0 0,1 0-1,0 7 1,-1-5-6,2-2-27,-1 0-1,1 1 0,0-1 1,0 0-1,1 0 1,0 0-1,1 0 1,-1 0-1,1 0 1,1 0-1,-1-1 0,1 1 1,0-1-1,1 0 1,-1-1-1,1 1 1,0-1-1,0 0 1,1 0-1,0 0 0,0-1 1,6 4-1,6 3 123,0-1 0,0-1-1,0-1 1,1-1 0,1-1-1,38 9 1,-28-11 75,0 0 0,0-2 0,0-2 0,30-2-1,-55 1-202,-1 1 0,0-1 0,1 0 0,-1 0 0,0 0 0,0 0 0,0-1 0,0 0 0,0 1 0,0-2 0,0 1 0,-1 0 0,1-1 0,-1 0 0,0 1 0,0-1 0,5-6 0,-4 4 63,-1-1 0,0 1 0,0-1 0,0 0 0,-1 0 0,1 0 0,-2 0-1,1 0 1,-1-1 0,1 1 0,-1-9 0,1 1-13,-1 0 0,-1 0 0,0 0 0,-1 0-1,-1 0 1,0 0 0,-1 0 0,0 0 0,-1 1 0,0-1 0,-1 1 0,-1 0 0,0 1-1,-1-1 1,-14-19 0,6 12-60,-1 2-1,-1 0 0,0 0 1,-1 2-1,-23-17 1,33 27-88,0 1 1,0 0 0,-1 0-1,1 1 1,-1 0 0,0 0-1,0 1 1,-1 0 0,1 1-1,0 0 1,-1 1 0,0 0-1,1 0 1,-1 1 0,0 0-1,-9 1 1,15 0-174,1 0-1,0 0 1,-1 0-1,1 1 1,0-1 0,0 1-1,0 0 1,0-1-1,0 1 1,0 1-1,0-1 1,1 0 0,-1 1-1,1-1 1,-3 4-1,2-1-814,-1 0 0,1 1 0,0 0 0,0-1 0,1 1-1,0 0 1,-3 11 0,0 23-9142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5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7475,'0'0'7999,"0"-8"-7391,-1-5-442,1-1-41,1 29 38,7 54 513,2 61 419,-10 53-1508,0-183 318,0 1 0,0-1 0,0 0 1,1 0-1,-1 1 0,0-1 1,0 0-1,0 0 0,0 1 1,0-1-1,0 0 0,0 0 1,1 0-1,-1 1 0,0-1 1,0 0-1,0 0 0,0 0 1,1 1-1,-1-1 0,0 0 1,0 0-1,1 0 0,-1 0 1,0 0-1,0 0 0,0 1 1,1-1-1,-1 0 0,0 0 0,1 0 1,-1 0-1,0 0 0,0 0 1,1 0-1,-1 0 0,0 0 1,0 0-1,1 0 0,-1 0 1,0 0-1,1-1 0,53 1-6772,-18-2 1705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4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22 3826,'0'0'11085,"-24"-3"-9183,-70-9-467,70 8-353,21 2-188,18 1-375,82 2 53,126 17 0,-183-13 2646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4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22 6947,'0'0'8786,"-12"-6"-7943,12 5-830,-4-1 38,0 0 1,1 0 0,-1 0-1,0 1 1,0-1 0,0 1-1,0 0 1,-8-1 0,9 2-24,1 1 0,0-1 0,-1 1 1,1-1-1,0 1 0,-1 0 1,1 0-1,0 0 0,0 0 0,0 0 1,0 0-1,0 1 0,0-1 1,0 1-1,0-1 0,1 1 0,-1 0 1,0 0-1,1 0 0,0-1 1,-1 2-1,-1 2 0,-8 13 235,1 1-1,1 0 1,0 0-1,1 1 0,1 1 1,-8 37-1,10-26 79,2 1 0,0-1 1,5 62-1,0-74-314,1 0 0,1-1 0,1 0 0,0 0 0,2 0 0,0 0 0,1-1 1,1-1-1,0 1 0,2-1 0,0-1 0,1 0 0,0-1 0,1 0 0,1 0 1,0-2-1,25 19 0,-30-27-218,-1 0 0,1 0 0,0-1 1,0 0-1,1-1 0,-1 0 0,1 0 0,14 1 1,5-1-2310,44-1 0,-59-2 1560,-2 0-685,-1 0 0,20-4 1,-19 1-290,-1 0 0,17-9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 5555,'0'0'10965,"-11"-1"-9594,-34-2-253,34 2-209,20 1 497,120 1 550,-41 0-4429,-26-1-7289,-42 0 1166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35 10085,'0'0'6973,"19"-3"-6484,60-8-94,-60 5 275,-19 6-663,0 0 1,0 0-1,1 0 1,-1 0-1,0 0 0,0 0 1,0 0-1,0 0 0,0 0 1,0-1-1,0 1 0,1 0 1,-1 0-1,0 0 0,0 0 1,0 0-1,0 0 0,0 0 1,0-1-1,0 1 1,0 0-1,0 0 0,0 0 1,0 0-1,0 0 0,0 0 1,0-1-1,0 1 0,0 0 1,0 0-1,0 0 0,0 0 1,0 0-1,0-1 0,0 1 1,0 0-1,0 0 1,0 0-1,0 0 0,0 0 1,0-1-1,0 1 0,0 0 1,0 0-1,-13-6 544,3 4-511,-1 1 0,0 1 0,1-1 1,-1 2-1,1 0 0,-1 0 0,1 1 0,-1 0 0,-16 6 0,23-7-21,-1 1 0,1 1 0,0-1 0,0 1-1,0-1 1,0 1 0,0 0 0,0 0 0,1 1 0,0-1 0,0 1 0,0 0-1,0 0 1,0 0 0,1 0 0,-1 0 0,1 1 0,0-1 0,1 1 0,-1-1-1,1 1 1,0-1 0,-1 11 0,1-8 18,0 0 1,1 0-1,0 0 1,0 0 0,1 0-1,0 0 1,2 11-1,-1-14-6,-1 0 1,1-1-1,0 1 0,0 0 1,0-1-1,0 1 1,0-1-1,1 1 0,0-1 1,0 0-1,0 0 0,0-1 1,7 6-1,7 2 94,1-1 0,1 0 0,0-1 0,30 8 0,34 14 136,-74-26-249,-1 0 0,1 1 0,-1 0 1,0 1-1,0 0 0,12 11 0,-18-14-12,1 0 0,-1 0 0,1 0 0,-1 1 0,0-1 0,0 1 0,0-1 0,-1 1 0,0 0 0,1 0 0,-1 0 0,0 0 0,-1 0 0,1 0 0,-1 0 0,0 7 0,0-9 5,0-1 1,0 0-1,0 0 0,0 0 1,-1 1-1,1-1 0,0 0 0,-1 0 1,1 0-1,-1 0 0,0 0 1,1 0-1,-1 0 0,0 0 0,0 0 1,1 0-1,-1 0 0,0 0 1,0 0-1,-2 1 0,0 0 15,-1 0 0,1 0-1,-1-1 1,1 1 0,-1-1 0,-6 2 0,-6-1 61,1 0 0,-22 0 1,-116-1-13,152-1-109,-16-2-785,16 2 686,1 0 0,0-1 0,0 1 0,-1 0 1,1 0-1,0 0 0,0 0 0,-1-1 1,1 1-1,0 0 0,0 0 0,-1 0 0,1-1 1,0 1-1,0 0 0,0 0 0,-1-1 0,1 1 1,0 0-1,0-1 0,0 1 0,0 0 0,0 0 1,0-1-1,0 1 0,0 0 0,0-1 1,34 0-15379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56 7860,'0'0'7590,"-6"26"-6147,-17 85-272,21-106-1081,1 1 0,1-1 0,-1 1-1,1-1 1,0 1 0,0-1 0,0 1 0,1-1-1,0 1 1,0-1 0,0 1 0,1-1 0,3 7-1,-2-6 5,1-1-1,0 1 1,0-1-1,1 0 1,0 0 0,0-1-1,8 7 1,-12-11-77,6 5 71,1 0 0,-1 0 1,1-1-1,0-1 1,0 1-1,0-1 0,1-1 1,-1 0-1,1 0 0,0 0 1,-1-1-1,1 0 1,0-1-1,14-1 0,-20 1-42,0 0-1,1-1 0,-1 0 1,1 1-1,-1-1 0,0-1 1,1 1-1,-1 0 0,0-1 0,0 1 1,0-1-1,0 0 0,0 0 1,-1 0-1,1-1 0,-1 1 0,1 0 1,-1-1-1,0 0 0,0 0 1,0 1-1,0-1 0,0 0 1,-1-1-1,1 1 0,-1 0 0,0 0 1,1-4-1,2-9 164,0 1 0,-1 0 0,0-1 0,-1-30 0,-1 34-142,-1-1 1,0 1-1,-1 0 0,-1 0 1,-4-17-1,5 23-64,-2 1-1,1 0 1,-1-1-1,1 1 1,-2 0 0,1 1-1,0-1 1,-1 0-1,0 1 1,0 0-1,0 0 1,-1 0 0,-7-5-1,6 5-133,0 1 1,0-1-1,-1 1 1,1 0-1,-1 1 0,0-1 1,0 1-1,0 1 0,0-1 1,-8 1-1,-43 0-4491,55 1 3927,1 0 0,-1 0-1,0 0 1,1 1 0,-1-1-1,1 1 1,-6 1 0,6 0-238,1-1 0,-1 0 0,0 1 0,1-1 0,-1 1 1,1-1-1,0 1 0,-2 3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6211,'0'0'9289,"18"24"-7800,53 82-355,-66-95-994,0-1 0,-1 1 0,0 0 1,-1 0-1,0 0 0,-1 0 0,0 0 0,0 1 0,-1-1 1,-2 21-1,2-5 113,-1-8-117,2 30 313,-7 80-1,3-114-422,0-1 1,-1 1-1,-1-1 0,0 0 0,-1 0 0,0 0 0,-1-1 1,-1 0-1,0 0 0,-9 12 0,11-19-65,0-1 0,0 1 0,0-1 0,-1 0-1,1 0 1,-1-1 0,0 0 0,-1 0 0,1 0 0,-11 3 0,11-4-1096,-1-1-1,1 0 1,-1-1 0,0 1-1,1-1 1,-13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9861,'0'0'11045,"118"-5"-10469,-43 10-352,-8-3 32,-11-2-240,-14 0-32,-15 0-32,-11 0-1297,-16-4-447,0-13-1506,-16-2-1456,-16-8-2241</inkml:trace>
  <inkml:trace contextRef="#ctx0" brushRef="#br0" timeOffset="1">297 12 1953,'0'0'15927,"-6"-4"-15036,5 3-871,0 0 1,0 1-1,0-1 0,0 0 0,0 1 1,0-1-1,-1 1 0,1-1 0,0 1 1,0 0-1,-1-1 0,1 1 0,0 0 0,0 0 1,-1 0-1,1 0 0,0 0 0,0 0 1,-2 0-1,1 1 4,1 1 0,-1-1-1,1 0 1,-1 0 0,1 1 0,0-1 0,0 1 0,-1-1 0,1 1 0,0 0 0,0-1 0,0 1 0,1 0 0,-1 0-1,0 0 1,0 2 0,-8 26 413,1 0 0,1 0 0,2 1-1,-3 42 1,7 130 88,2-112-726,-1-76 122,-1-6-486,1-1 0,0 1 0,1-1 0,3 14 0,-4-20 135,1 1 0,0-1 0,0 1 1,0-1-1,1 0 0,-1 0 0,1 1 0,-1-1 0,1 0 0,0 0 0,-1 0 1,1 0-1,0-1 0,0 1 0,1 0 0,-1-1 0,0 1 0,5 1 0,23 8-6778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8308,'0'0'10100,"-21"134"-8963,5-66-481,2 1-15,6 4-161,3-6-448,2-9 48,3-10-80,0-12-993,0-7-1648,0-10-3778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4482,'0'0'12662,"51"3"-12342,0-3-64,-1 0-224,-1 0-64,-4-5-352,-8 5-1745,-12 0-1297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4226,'0'0'12117,"83"24"-10820,-24-19-753,3 0-528,4-5-16,1 0-848,-5 0-1201,-11 0-1281,-3 0-1824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5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90 4162,'0'0'7526,"0"17"-6822,-1 3-444,1 120 1228,0-136-1461,0-1 1,1 1 0,0-1-1,0 0 1,0 1 0,0-1-1,0 0 1,0 1 0,1-1 0,0 0-1,0 0 1,0 0 0,0 0-1,0-1 1,4 4 0,-2-2 0,0-1 0,1 1 1,0-1-1,0 0 0,0-1 1,0 1-1,0-1 0,10 3 1,4-1 71,1-1 1,-1 0-1,1-1 1,25-2-1,-34 0-10,0 0 0,0 0 0,0-2 0,0 1 0,0-1 0,17-6 0,-25 6-30,1 1 0,-1-1 0,0 0 0,1 0-1,-1 0 1,0 0 0,0-1 0,0 1 0,-1-1 0,1 0-1,-1 1 1,1-1 0,-1-1 0,0 1 0,0 0 0,0 0 0,-1-1-1,1 1 1,-1-1 0,0 1 0,1-1 0,-1-5 0,2-13 289,-1 1 1,-1 0-1,-1-1 1,-3-23-1,3 39-313,-1 0-1,0 0 1,-1 0 0,1 0 0,-1 0-1,0 0 1,-1 1 0,1-1-1,-1 1 1,0-1 0,0 1-1,-1 0 1,0 0 0,0 1-1,0-1 1,0 1 0,-1 0 0,1 0-1,-1 0 1,0 1 0,-7-5-1,0 3-73,0 0 0,-1 0 0,1 1 0,-1 0 0,0 1 0,0 1 0,0 0 0,-24 0 0,23 1-344,5 0 2,0 1-1,0 0 0,0 1 0,-12 1 0,19-1 109,0-1-1,1 0 1,-1 1-1,0 0 1,0-1-1,1 1 1,-1 0-1,1 0 0,-1 0 1,1 0-1,-1 0 1,1 0-1,-1 0 1,1 1-1,0-1 1,0 0-1,0 1 1,0-1-1,0 1 0,0-1 1,0 1-1,0-1 1,0 1-1,1 0 1,-1 0-1,0 3 1,0 18-5907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1409,'0'0'17736,"0"17"-17496,5 33 416,4 13 161,-4 4-161,-2 3-432,-3 0-144,0-5-80,0-7-192,0-10-961,13-10-1216,11-9-1729,11-12-2224</inkml:trace>
  <inkml:trace contextRef="#ctx0" brushRef="#br0" timeOffset="1">615 82 7283,'0'0'8839,"-23"27"-7622,-4 4-755,-37 57 1,61-83-422,0 1 0,0 0-1,0 1 1,1-1 0,0 0-1,0 1 1,1-1 0,-1 1 0,1 0-1,1-1 1,0 14 0,0-8 1,0-1 0,1 1 1,0-1-1,1 0 1,0 0-1,1 0 1,0 0-1,1 0 1,0 0-1,1-1 1,0 0-1,0 0 0,1 0 1,1 0-1,0-1 1,0 0-1,0-1 1,1 0-1,1 0 1,-1 0-1,1-1 1,16 9-1,-13-8-9,1-2 0,0 0 0,0 0 0,1-1 0,0-1 0,0 0 0,0-1 0,0 0 0,0-2 0,0 1 0,1-2 0,-1 0 0,16-2 0,-24 2 40,1-1 0,-1 0 0,0-1 0,0 1 0,0-1 0,0 0 0,-1-1 0,1 0 0,0 1 0,-1-2 0,0 1 0,6-5 1,-4 1 27,0 1 0,0-1 1,-1-1-1,0 1 0,0-1 1,-1 0-1,6-11 0,-3 1 56,0 0 0,-2-1 0,0 0-1,-1 0 1,-1 0 0,0 0 0,0-26-1,-2 20-31,-2-1-1,-3-28 0,2 46-112,0 0 1,-1-1-1,0 1 0,0 1 0,-1-1 0,0 0 0,-1 0 1,1 1-1,-1 0 0,-7-10 0,3 7-130,0 1 0,0 0 0,-1 0 0,0 0 0,0 1 0,-1 0 0,0 1 0,0 0 0,-1 1 0,0 0 0,0 0 0,0 2-1,-1-1 1,0 1 0,0 1 0,0 0 0,0 1 0,0 0 0,-20 0 0,29 1-149,0 1-1,0 1 1,0-1-1,0 0 1,1 1-1,-1-1 1,0 1-1,0 0 1,-2 1-1,3-1 37,1 0 0,0 0 1,0 0-1,0 0 0,0 0 0,0 0 0,0 0 1,0 0-1,0 0 0,0 1 0,0-1 0,0 0 0,1 1 1,-1-1-1,1 0 0,-1 1 0,0 1 0,-2 34-5774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9444,'0'0'10923,"0"11"-10614,7 288 3048,-2-138-3626,-3 2-7085,-2-172 772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9700,'0'0'777,"9"-26"1360,1-4-1338,24-49 0,-32 75-732,1 0 1,0 0-1,-1 0 1,1 0 0,1 0-1,-1 1 1,0-1-1,1 1 1,0 0-1,0 0 1,0 1-1,0-1 1,5-2-1,-1 3 46,0-1 0,0 1 0,0 0 0,0 1 0,9-1 0,-15 2-93,4-1 30,0 0-1,-1 1 0,1 0 0,-1 0 1,1 1-1,-1-1 0,1 1 1,-1 0-1,1 1 0,-1-1 1,0 1-1,0 0 0,8 4 1,-9-2-29,1-1 0,-1 0 0,0 1 0,-1 0 1,1 0-1,-1 0 0,0 0 0,0 1 0,0-1 1,0 1-1,-1 0 0,0 0 0,3 9 0,0 3 14,-1 0-1,0 1 0,-1-1 0,0 20 0,-3 72 156,0-81-180,-1-11 261,0-1 0,0 1 0,-2-1 0,0 0 1,-1 0-1,0 0 0,-2-1 0,1 1 0,-12 19 747,18-38-7,5-7-770,1 0 0,0 0 1,0 0-1,1 1 0,0 0 0,1 1 1,13-11-1,0-1-151,167-144 294,-183 160-374,-4 2-4,0 0 0,0 1 0,0 0 0,0-1 0,0 1-1,1 0 1,-1 0 0,0 0 0,1 0 0,3 0-1,-6 1-5,0 0-1,0 0 1,0 0-1,1 0 1,-1-1 0,0 1-1,0 0 1,0 0-1,1 1 1,-1-1-1,0 0 1,0 0-1,0 0 1,1 0-1,-1 0 1,0 0-1,0 0 1,0 0-1,1 0 1,-1 0-1,0 0 1,0 1-1,0-1 1,0 0-1,1 0 1,-1 0-1,0 0 1,0 1 0,0-1-1,0 0 1,0 0-1,0 0 1,0 0-1,1 1 1,-1-1-1,0 0 1,0 0-1,0 1 1,4 13-16,-1 1 1,0 0 0,-2 1-1,1-1 1,-2 0 0,0 16-1,0 19 25,2-26-599,0 1 0,2-1 0,11 41-1,-8-44-2224,1 0-1,13 25 0,3-3-4928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 7203,'0'0'9124,"-29"1"-8035,-93 10-102,117-10-910,-1 0-1,0 1 1,0 0 0,1 0-1,-1 0 1,1 0-1,0 1 1,0 0 0,0 0-1,0 1 1,0-1-1,1 1 1,-1 0 0,1 0-1,0 1 1,0-1-1,1 1 1,-5 6 0,5-3 9,-1-1 0,1 1 0,0 1 1,0-1-1,1 0 0,0 1 1,1-1-1,0 1 0,0 16 0,1-21-63,0 1 0,0 0 0,1-1 0,-1 1 0,1 0 0,0-1 0,1 1 0,-1 0-1,1-1 1,0 0 0,0 1 0,0-1 0,1 0 0,4 6 0,-1-4 5,0 0-1,0-1 1,0 0 0,1 0 0,0-1 0,0 0-1,14 7 1,-1-3 7,1 0 0,0-1 1,1-1-1,-1-1 0,32 3 0,112-1-105,-156-7-200,0-1-1,-1 0 1,1 0-1,0-1 1,-1 0-1,1-1 1,-1 1-1,0-2 1,14-6-1,-7 1-1640,-1 0 0,15-13 0,8-8-4724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32 8388,'0'0'11157,"-11"-32"-10805,62 32-304,10 0-48,4 0-80,-7 3-1569,-9 2-2192,-23 4-3395</inkml:trace>
  <inkml:trace contextRef="#ctx0" brushRef="#br0" timeOffset="1">1 135 8548,'0'0'9108,"83"24"-8836,-19-21-272,8-1-1312,3-2-2338,0 0-3409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15 2161,'0'0'13347,"-10"-1"-11871,-29-6-446,29 5 181,43 0-882,58 3 1,-31 0-101,-38 1-129,-16-2 56,0 1-1,0-1 0,0 0 0,0 0 0,0-1 0,0 0 1,0 0-1,10-3 1921,-16 7-1727,-2 50-143,-18 90-1,5-47-87,9-59-296,-3 36 124,8-65-1183,1 1-1,1-1 1,2 14-1,-3-21 951,1 0 0,-1 0 0,1 0 0,0 0 0,0 0 0,-1 0 0,1 0 0,0 0-1,0 0 1,0-1 0,0 1 0,0 0 0,0 0 0,0-1 0,0 1 0,1-1 0,-1 1 0,0-1-1,0 0 1,0 1 0,1-1 0,-1 0 0,0 0 0,0 0 0,1 0 0,-1 0 0,0 0-1,0 0 1,2 0 0,2 0-933,32 1-6909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9044,'0'0'8073,"-23"1"-6624,-3-1-989,-45 8 0,68-7-410,1 0 0,-1 0 0,1 0 0,0 0 0,0 0 0,-1 0-1,1 0 1,0 1 0,0-1 0,0 1 0,1 0 0,-1-1 0,0 1 0,1 0 0,-1 0-1,1 0 1,-1 0 0,1 0 0,0 1 0,0-1 0,0 0 0,0 0 0,0 1 0,1-1-1,-1 1 1,1-1 0,-1 1 0,1-1 0,0 1 0,0-1 0,0 5 0,0 1 138,-1-2-91,1 0-1,0 1 1,0-1-1,0 0 1,1 0-1,0 0 1,0 0-1,0 0 1,1 0-1,0 0 1,0 0-1,1 0 1,6 10-1,-1-5-6,1-1 0,0 1 0,0-2 0,1 1 1,13 8-1,8 6 15,-8-6-38,22 20 0,-40-33-58,0 0 1,0 0-1,-1 1 1,0-1-1,0 1 0,0 0 1,-1 0-1,1 1 1,3 11-1,-7-18-7,0 0 0,0 1 0,1-1-1,-1 0 1,0 1 0,0-1 0,0 0 0,0 1 0,0-1-1,0 1 1,0-1 0,0 0 0,0 1 0,0-1-1,0 1 1,0-1 0,0 0 0,0 1 0,0-1 0,-1 0-1,1 1 1,0-1 0,0 1 0,0-1 0,-1 0 0,1 1-1,0-1 1,0 0 0,-1 0 0,1 1 0,0-1 0,0 0-1,-1 0 1,1 1 0,0-1 0,-1 0 0,1 0-1,-1 0 1,0 1 0,-17-1 113,10-1-103,-5 1-184,0-1 0,0 0-1,0-1 1,0-1 0,0 0 0,-14-6-1,18 6-668,-1-1-1,2-1 0,-13-7 0,15 7-432,0 1 1,0-1 0,1 0-1,-1-1 1,-4-5 0,-6-18-9890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11317,'0'0'9188,"155"-15"-8803,-129 15-385,-4 0-16,-1 0-1505,1 12-2593,-6 3-3185</inkml:trace>
  <inkml:trace contextRef="#ctx0" brushRef="#br0" timeOffset="1">380 274 10773,'0'0'11141,"110"34"-10581,-67-29-480,-1-3 48,-4-2-128,-6 0-1056,-3 0-881,-2 3-1809,2-3-2561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5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17 7892,'0'0'11151,"-8"-5"-10260,4 3-810,2 1-46,0 0 0,0 0-1,-1 0 1,1 0 0,0 0-1,0 0 1,-1 0 0,1 1-1,-1 0 1,-2-1 0,3 1-17,1 1 0,-1-1 0,1 1 0,0-1 0,-1 1 0,1-1 0,-1 1 0,1 0 1,0 0-1,0 0 0,0 0 0,-1 0 0,1 0 0,0 0 0,0 0 0,0 0 0,0 1 0,1-1 0,-1 0 1,0 1-1,1-1 0,-1 0 0,0 3 0,-10 23 287,1 0 0,1 0 0,2 1 0,1 0 0,-4 41 0,2 145 196,8-205-498,0 0-13,0 0-1,1 0 0,0 0 1,0 0-1,1 0 0,0-1 1,4 11-1,-4-15-85,0 1 1,1-1-1,-1 0 0,1 0 1,0 0-1,0 0 0,1 0 1,-1-1-1,1 1 0,0-1 0,-1 0 1,2 0-1,-1 0 0,7 2 1,2 1-834,0-2 0,0 0 0,1-1 1,-1 0-1,1-1 0,0 0 1,0-1-1,14-1 0,21 0-4481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0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5907,'0'0'12950,"-21"0"-12198,37 0-480,21 0-128,14 0-144,2 2-48,4-2-1152,-7 0-1906,-4 0-2272,-9 0-4403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5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50 2497,'0'0'8591,"0"-8"-6897,0-20-771,0 14 508,0 20 2527,1 199-3513,-2 263 1292,-24-199-839,5-64-424,17-166-432,3-38 239,0-1-279,-7 4-1618,4-1-1591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0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5010,'0'0'12996,"23"-2"-12356,167-10 870,-189 12-1382,-1 0 0,1 0 0,-1 0 0,0 0 0,1 0 0,-1 0 0,1 0 0,-1 0 1,0 0-1,1 1 0,-1-1 0,1 0 0,-1 0 0,0 0 0,1 1 0,-1-1 0,0 0 0,1 0 0,-1 1 0,0-1 0,0 0 0,1 1 0,-1-1 1,0 0-1,0 1 0,0-1 0,1 0 0,-1 1 0,0-1 0,0 1 0,1 15-629,-1-8 802,6 352 195,-15-316-1872,3-16-4988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0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42 7299,'0'0'13479,"-3"1"-12805,2 0-615,0 1-1,0-1 0,-1 1 0,1-1 0,1 0 0,-1 1 0,0 0 1,0-1-1,0 1 0,1-1 0,-1 1 0,1 0 0,-1 0 0,1-1 0,0 1 1,0 0-1,0 0 0,0-1 0,0 1 0,0 0 0,0 0 0,1-1 0,0 3 1,12 52 730,-8-39-639,14 60 269,42 105 0,-61-182-421,0 0 0,0 1 0,0-1 0,0 0 0,0 0 0,1 0 1,-1 1-1,0-1 0,0 0 0,0 0 0,0 0 0,0 0 1,0 1-1,0-1 0,0 0 0,0 0 0,0 0 0,0 1 0,0-1 1,0 0-1,0 0 0,-1 0 0,1 1 0,0-1 0,0 0 0,0 0 1,0 0-1,0 0 0,0 1 0,0-1 0,0 0 0,-1 0 0,1 0 1,0 0-1,0 0 0,0 1 0,0-1 0,-1 0 0,1 0 0,0 0 1,0 0-1,0 0 0,-1 0 0,-12 0-570,-17-8-1301,-10-10-2118,9-5-2991</inkml:trace>
  <inkml:trace contextRef="#ctx0" brushRef="#br0" timeOffset="1">169 25 7940,'0'0'7603,"144"-24"-6226,-117 24-977,-8 0-320,-3 0-160,-3 0-2209,-2 0-2785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0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10309,'0'0'10428,"7"14"-9942,-1-2-343,12 22 179,-1 1-1,-2 1 1,11 44 0,-19-45-169,-3 1 0,0-1 0,-3 1 1,-3 44-1,1-67-133,-1 0 1,0 0-1,-2 1 1,1-2 0,-1 1-1,-1 0 1,0-1-1,-1 0 1,0 0-1,-1-1 1,0 0 0,-10 11-1,1-2-738,-32 29-1,-24 12-4749,59-49-951</inkml:trace>
  <inkml:trace contextRef="#ctx0" brushRef="#br0" timeOffset="1">531 388 10405,'0'0'8868,"176"12"-8292,-101-5-208,-3 0-272,-5-4-96,-22-3-224,-10 0-1377,-16 0-1808,-14-10-2674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01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 8708,'0'0'9965,"-5"-2"-9528,4 2-424,0 0 1,0 0-1,0-1 0,0 1 0,0 0 1,0 0-1,0 0 0,0 0 0,0 0 1,0 0-1,0 1 0,0-1 0,0 0 1,0 0-1,0 1 0,0-1 0,0 1 1,1-1-1,-1 0 0,0 1 0,0 0 1,0-1-1,1 1 0,-1-1 1,0 1-1,0 0 0,1 0 0,-1-1 1,1 1-1,-1 0 0,1 0 0,-1 0 1,1 0-1,-1 0 0,1 0 0,0 0 1,-1-1-1,1 3 0,-1 6 122,0 0 0,0 0 1,1 0-1,0 10 0,1 4 115,-1 24 104,-2 99 430,-1-117-1051,0 0-1,-2 0 0,-9 29 0,13-52-53,-11 39-3639,9-16-3084,3-13-1659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0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8740,'0'0'10469,"11"137"-9221,-27-63-239,-3 1-305,3-3-64,3-9-415,7-8-129,4-17-96,-1-6-112,3-13-1281,-11-7-1809,-8-5-3665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0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7187,'0'0'2658,"-163"0"559,141 0-1520,17 0 816,35 8-1953,28-1-176,20 5-31,5-5-241,-6 3-64,-13-5-48,-15-1-433,-20-1-1552,-18 2-1440,-11 7-1457,-24 0-2562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0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9716,'0'0'8820,"198"9"-8547,-107-2-273,16-2-224,8 0-2866,-3-5-3985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3121,'0'0'9802,"0"2"-9223,-11 219 2189,1-2-2236,10-147-435,0 10-205,0-24-5155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1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30 6787,'0'0'5893,"31"-5"-4820,97-14-369,-111 17-549,0 0-1,28 1 0,-23 1 314,-229 0 816,205 0-1261,-1 0 1,0 0 0,1 0 0,-1 0 0,0 1-1,1-1 1,-1 1 0,1 0 0,-1 0 0,1 0-1,-1 0 1,1 0 0,-1 0 0,1 0 0,0 1-1,0-1 1,-1 1 0,-2 3 0,3-2-16,0 0 0,0 1 0,1-1 0,-1 0 0,1 1 0,0-1 1,-1 1-1,2-1 0,-1 1 0,0 0 0,1-1 0,-1 7 0,1-7-4,-1 15 21,0-1-1,2 1 0,0 0 0,6 33 1,-6-47-20,0 0 0,0 0 0,1 0 0,-1 0 0,1-1 0,0 1 0,0 0 0,0-1 0,1 1 0,-1-1 0,1 0 0,0 0 0,0 0 0,0 0 0,0 0 0,0-1 0,1 1 0,-1-1 0,1 0 0,0 0 0,-1 0 0,1 0 1,0-1-1,0 0 0,0 0 0,8 1 0,7 0 58,1 0 0,30-3 0,-31-1-17,0 2 0,0 1 0,26 3 0,-39-2-46,-1 0-1,1 0 0,0 1 1,-1 0-1,0-1 0,1 2 1,-1-1-1,-1 1 0,1-1 1,0 2-1,-1-1 0,0 0 1,0 1-1,0 0 0,0-1 1,-1 2-1,4 5 0,-4-4 2,1-1 0,-1 1 0,0-1-1,-1 1 1,0 0 0,0 0 0,0 0 0,-1 0-1,0 1 1,0-1 0,-1 0 0,0 0 0,0 1-1,-2 7 1,1-12 9,0 0 1,-1 0-1,1 0 0,-1 0 1,0 0-1,0 0 0,0-1 0,0 1 1,-1-1-1,1 1 0,-1-1 0,1 0 1,-1 0-1,0 0 0,0-1 0,0 1 1,0 0-1,0-1 0,0 0 0,0 0 1,0 0-1,-4 1 0,-11 2 59,-1 0 0,-29 2 1,42-5-55,-8 0 20,-10 2-30,-1 0 1,1-2-1,-1-1 0,-27-4 0,51 4-79,0 0-1,0 0 0,0-1 0,0 1 0,1 0 0,-1 0 0,0-1 0,0 1 0,0 0 0,1-1 0,-1 1 1,0-1-1,0 1 0,1-1 0,-1 1 0,0-1 0,1 0 0,-1 1 0,1-1 0,-1 0 0,1 1 1,-1-1-1,1 0 0,-1 0 0,1 1 0,0-1 0,-1 0 0,1 0 0,0 0 0,0 0 0,0 1 0,-1-1 1,1 0-1,0 0 0,0 0 0,0 0 0,1 0 0,-1 1 0,0-1 0,0 0 0,0 0 0,1 0 1,-1-1-1,1 0-350,1-1 1,-1 1 0,0-1-1,0 1 1,1 0 0,0 0-1,-1 0 1,1 0 0,0 0 0,0 0-1,0 0 1,0 1 0,0-1-1,4-2 1,42-15-5531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1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7603,'0'0'9405,"2"-5"-8920,3-7-303,0 21 125,2 44 431,-4-26-428,8 151 1013,-1-3-693,-9-170-954,5 29 710,0-20-2017,4-6-3705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3185,'0'0'10368,"16"-11"-9971,7-4-233,26-15 1,-44 28-122,0 0 0,0 0 1,0 0-1,0 1 0,0 0 1,1 0-1,-1 0 1,1 1-1,-1-1 0,1 1 1,7 1-1,4 0 98,-13-1-132,0 0 0,0 1 0,0-1 0,0 1 0,0 0 0,0 0 0,0 1 0,0-1 0,-1 1 0,1-1 0,0 1 0,-1 1 0,1-1 0,-1 0 0,0 1 0,0-1 0,0 1 0,0 0 0,0 0 0,-1 0 0,1 1 0,-1-1 0,0 1 0,0-1 0,2 5 0,-1 0-5,0 0 0,0 0-1,-1 0 1,0 0 0,-1 1 0,0-1 0,0 0 0,0 1 0,-1-1 0,-1 1-1,-1 13 1,0-17 18,0 0 0,0 0 0,0-1 0,0 1 0,-1 0 0,0-1 0,0 1 0,0-1 0,0 0 0,-1 0 0,1 0 0,-1 0 0,0-1 0,0 0 0,-1 1 0,-6 2 0,-7 5 295,0-2-1,-35 14 1,39-17-79,9-4-41,1 0 0,-1 0 1,0-1-1,0 0 0,0 1 1,-10 0 1021,18 0-888,16 3-238,1-1 1,-1-2 0,1 0 0,21 0 0,0 0 45,209 11 22,-142-12-9574,-81-1 1646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3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65 112,'0'0'4973,"-4"0"-4175,3 0-716,-16 0 584,17 0-610,-1 0 0,1-1 0,-1 1 0,1 0 1,-1 0-1,1 0 0,-1 0 0,0 0 0,1-1 0,-1 1 1,1 0-1,-1-1 0,1 1 0,0 0 0,-1-1 0,1 1 0,-1 0 1,1-1-1,0 1 0,-1-1 0,1 1 0,0-1 0,-1 1 1,1-1-1,0 1 0,0-1 0,-1 1 0,1-1 0,0 1 0,0-1 1,0 1-1,0-1 0,-1-9 1603,1 9-1607,0 0 0,0 1 0,-1-1 0,1 0 0,0 0-1,0 1 1,0-1 0,0 0 0,0 0 0,0 0 0,1 1-1,-1-1 1,0 0 0,0 0 0,0 1 0,1-1 0,-1 0-1,0 1 1,1-1 0,-1 0 0,1 1 0,-1-1 0,1 0-1,-1 1 1,1-1 0,-1 1 0,1-1 0,-1 1-1,1-1 1,0 1 0,-1-1 0,1 1 0,0 0 0,0-1-1,-1 1 1,1 0 0,0 0 0,0 0 0,-1-1 0,1 1-1,1 0 1,21-5 108,-1 0-1,1 1 1,1 1-1,32 1 1,-52 2-148,0 1-1,0-1 1,0 1-1,0 0 1,0 0 0,0 0-1,0 0 1,-1 1-1,1 0 1,0 0 0,-1 0-1,1 0 1,-1 0-1,0 1 1,0-1 0,0 1-1,0 0 1,0 0 0,4 7-1,-3-5-5,-1 1 1,0-1-1,0 1 1,0 0-1,0 0 0,-1 0 1,0 1-1,-1-1 0,1 0 1,-1 1-1,-1-1 0,1 8 1,-1-2 12,1 1 26,-2 0-1,1 0 1,-2 0-1,-2 14 0,3-23-27,-1 0 0,1 0 0,-1 0 0,0 0-1,0 0 1,0-1 0,0 1 0,0-1 0,-1 1 0,0-1-1,0 0 1,0 0 0,0 0 0,0-1 0,0 1-1,-1-1 1,-3 3 0,-19 7 157,-1-1-1,0-1 0,-1-1 1,-30 6-1,7-2 59,47-12 55,-8 3-725,12-4 516,0 0 0,-1 0 1,1 0-1,0 0 0,0 0 0,-1 0 0,1 0 0,0 0 0,0 0 0,-1 0 0,1 0 0,0 0 0,0 0 0,0 0 1,-1 0-1,1 0 0,0 0 0,0 0 0,0-1 0,-1 1 0,1 0 0,0 0 0,0 0 0,0 0 0,-1 0 1,1-1-1,0 1 0,0 0 0,0 0 0,0 0 0,0-1 0,-1 1 0,1 0 0,0 0 0,0 0 0,0-1 1,0 1-1,0 0 0,0 0 0,0-1 0,0 1 0,0-1 0,0 1-82,1-1-1,-1 1 0,1-1 1,-1 1-1,0-1 1,1 1-1,-1 0 1,1-1-1,0 1 1,-1 0-1,1-1 1,-1 1-1,1 0 1,-1-1-1,1 1 0,0 0 1,-1 0-1,1 0 1,0 0-1,-1 0 1,1 0-1,0-1 1,-1 2-1,2-1 1,23-2 5,-19 2-6,97-8 9,53-1 10,-153 9-15,0 1 0,0 0 0,1 0 0,-1 0 0,0 0 0,0 0 0,0 1 0,0-1 1,-1 1-1,1 0 0,0 0 0,-1 0 0,1 0 0,-1 0 0,0 1 0,1-1 0,-1 1 0,0-1 0,2 6 0,6 7-8,-2 1 1,10 20 0,-17-32 7,1 0 0,3 4 0,-1 1 0,-1-1 0,0 1 0,0 0 0,0-1 0,-1 1 0,0 1 0,-1-1 0,0 0 0,0 0 0,-2 11 0,1-19 0,-1 0 1,0 1 0,1-1 0,-1 0 0,0 0 0,0 1-1,0-1 1,0 0 0,0 0 0,0 0 0,0 0 0,0-1-1,0 1 1,-1 0 0,1 0 0,0-1 0,-1 1 0,1 0 0,-2-1-1,-29 11 74,-95 17 34,104-25-68,-1-1 1,0 0-1,1-2 1,-27-3-1,46 2 33,-1 0-1,1 0 1,0 0-1,-1-1 1,1 0-1,0 0 1,0 0-1,0 0 1,0 0-1,0-1 1,1 0-1,-1 0 1,1 0-1,0 0 1,0 0-1,0-1 1,0 0-1,0 1 1,-4-9-1,8 12-73,-1-1 1,1 1-1,-1 0 0,1-1 0,-1 1 0,1 0 1,-1 0-1,1 0 0,-1-1 0,1 1 1,-1 0-1,1 0 0,-1 0 0,1 0 0,-1 0 1,1 0-1,0 0 0,-1 0 0,1 0 1,-1 0-1,1 0 0,-1 1 0,1-1 0,-1 0 1,1 0-1,0 1 0,58 15 56,-19-5-29,0 0 0,1-3 0,0-1 0,52 1 0,-73-8-6,-3 0-11,-1 0 1,23-4-1,-34 4 7,1-2-1,-1 1 1,0-1-1,0 0 1,0 0-1,0 0 1,0-1-1,0 0 1,0 0 0,-1 0-1,5-4 1,-7 5 5,-1 0 0,1 0 1,-1 0-1,1 0 1,-1-1-1,0 1 1,0 0-1,0-1 0,0 1 1,0-1-1,0 1 1,-1-1-1,1-4 0,1-36 282,-2 31-214,0 12-88,-1-1 0,1 1 0,0 0 0,0-1 0,0 1 1,0-1-1,0 1 0,0 0 0,0-1 0,0 1 0,0-1 1,1 1-1,-1 0 0,0-1 0,0 1 0,0-1 0,0 1 0,0 0 1,1-1-1,-1 1 0,0 0 0,0-1 0,1 1 0,-1 0 1,0-1-1,1 1 0,-1 0 0,0 0 0,1-1 0,-1 1 1,0 0-1,1 0 0,-1 0 0,0 0 0,1-1 0,-1 1 1,1 0-1,-1 0 0,0 0 0,1 0 0,-1 0 0,1 0 0,-1 0 1,0 0-1,1 0 0,-1 0 0,1 0 0,-1 0 0,1 1 1,0-1 23,-14 2-160,-41 23 161,31-13 21,-45 16 0,-75 11 13,125-33 121,30-11 160,82-27-383,-64 23 87,48-21 0,-67 24-42,-5 3 3,-1 0-1,1 0 1,0 0-1,1 1 1,8-2 0,-14 4 53,-1-19 743,0 18-785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2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8020,'0'0'10354,"0"3"-9973,8 325 1970,-15-6-1057,6-260-705,2-62-574,-1 1-1,0-1 0,0 1 1,0-1-1,0 1 0,1-1 1,-1 1-1,0-1 0,0 0 1,1 1-1,-1-1 1,0 1-1,1-1 0,-1 0 1,0 1-1,1-1 0,-1 0 1,1 0-1,-1 1 0,1-1 1,-1 0-1,0 0 1,1 0-1,-1 1 0,1-1 1,-1 0-1,1 0 0,0 0 1,18 3 286,-15-3-248,407 19 1190,-313-19-1449,-61 0-2688,-35 0 2321,0 0-1,0-1 0,-1 1 0,1-1 0,0 1 1,0-1-1,-1 0 0,1 0 0,0 0 0,-1 0 1,1 0-1,-1 0 0,1 0 0,-1 0 1,0-1-1,1 1 0,0-2 0,1 0-948,13-13-6834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2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78 8708,'0'0'7942,"-24"8"-7293,-2 2-241,-42 20 0,66-28-376,0-1 0,0 1 0,-1-1 0,1 1 1,0 0-1,1-1 0,-1 1 0,0 0 0,0 0 0,1 0 0,-1 1 0,1-1 0,0 0 1,0 1-1,0-1 0,0 1 0,0-1 0,0 1 0,1-1 0,-1 1 0,1-1 1,0 1-1,-1 0 0,1-1 0,0 1 0,1 0 0,0 4 0,-1 5 155,0-8-133,1 0 0,-1 1 0,0-1 0,1 0-1,0 0 1,0 1 0,0-1 0,1 0 0,-1 0 0,1-1 0,0 1 0,0 0 0,0 0 0,1-1 0,-1 1 0,4 2 0,-1-1-10,1 0 0,-1-1 0,1 0 0,0 0 0,0-1 0,0 0 0,0 0 1,1 0-1,9 2 0,8 1 11,0-1 0,0-2 1,0 0-1,1-2 0,-1 0 0,37-5 1,-57 4-41,1-1 1,0 1 0,0-1 0,-1-1 0,1 1-1,-1-1 1,1 1 0,-1-1 0,0-1 0,1 1-1,-1 0 1,0-1 0,-1 0 0,1 0 0,0 0-1,-1-1 1,5-5 0,-4 3 26,0 1 1,-1-1 0,0 0-1,0 0 1,0 0-1,-1-1 1,0 1-1,-1 0 1,1-1 0,-1 0-1,0 1 1,0-9-1,-1 0 133,1 2 32,-1-1-1,-2-25 1,1 35-182,0 1-1,1-1 1,-2 0-1,1 0 1,0 1-1,-1-1 1,0 1 0,1-1-1,-1 1 1,-1-1-1,1 1 1,0 0-1,-1 0 1,-4-3-1,-1-1-2,-2 0-1,1 1 0,-1 1 1,0-1-1,0 2 0,0-1 0,-1 1 1,1 1-1,-17-4 0,9 4-635,-1 1 0,0 0 0,0 1 0,-34 3 0,49-2 49,0 1 0,0 0 0,0-1-1,0 1 1,1 1 0,-8 2 0,-15 17-6172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2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57 9284,'0'0'1318,"-23"-9"1174,-76-28-518,92 35-1782,-1-1-1,0 2 0,1-1 1,-1 1-1,0 0 1,0 0-1,0 1 1,0 0-1,0 1 0,0 0 1,-9 2-1,14-2-158,0 0 0,1 0 0,-1 0 0,1 0 0,-1 0 0,1 1 0,0-1 0,-1 1 0,1 0 0,0-1 0,0 1 0,0 0 0,0 0 0,1 1 0,-1-1 0,0 0 0,1 1-1,0-1 1,-1 1 0,1-1 0,0 1 0,0-1 0,0 1 0,0 3 0,-1 7 21,0-1 0,1 1 0,0 25 0,1-28-11,0-4-26,1 0 0,-1 0 0,2 1 0,-1-1-1,0 0 1,1 0 0,0 0 0,1 0 0,-1 0 0,1-1-1,0 1 1,6 8 0,-2-6 44,0 0 1,1 0 0,-1 0-1,1-1 1,1 0-1,-1-1 1,11 6 0,-4-4 136,-1 0 1,2-1 0,-1-1 0,1 0 0,0-1 0,0-1 0,0-1 0,1 0-1,27 1 1,-43-4-197,0 0-1,0 1 0,0-1 0,0 0 0,0 0 0,0 0 0,0 0 1,0-1-1,0 1 0,0 0 0,0 0 0,0 0 0,0-1 1,0 1-1,0-1 0,0 1 0,0-1 0,-1 1 0,1-1 0,0 1 1,0-1-1,-1 0 0,1 1 0,0-1 0,-1 0 0,1 1 1,0-1-1,-1 0 0,1 0 0,-1 0 0,0 0 0,1 0 1,-1 0-1,0 1 0,1-1 0,-1 0 0,0 0 0,0 0 0,0 0 1,0 0-1,0-1 0,3-11-399,-2 8 54,1 0-1047,-1-1 0,1 1 0,0-1 0,5-8 0,10-8-8331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2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 5010,'0'0'10458,"-4"-1"-9647,3 0-794,0 1-1,0 0 0,-1-1 1,1 1-1,0 0 1,0 0-1,-1 0 0,1 0 1,0 0-1,-1 0 0,1 0 1,0 0-1,-1 0 0,1 1 1,0-1-1,0 0 0,-1 1 1,1-1-1,0 1 0,0 0 1,0-1-1,-2 2 0,0 1-2,0-1 0,0 1-1,1 0 1,-1 0-1,1 0 1,0 1 0,-4 5-1,-1 5 23,1 1 1,1-1-1,-6 22 0,3 9 528,2 1 0,2 0 0,4 90 0,1-63-75,-17 248 763,11-274-892,2 1 0,4 56 0,0-99-321,0 1-1,0-1 1,0 0-1,0 1 1,1-1 0,0 0-1,0 0 1,0 0-1,1 0 1,0 0-1,-1 0 1,2-1 0,-1 1-1,1-1 1,-1 0-1,1 0 1,0 0-1,1-1 1,-1 0 0,0 1-1,1-1 1,0-1-1,0 1 1,0-1 0,0 0-1,0 0 1,9 2-1,11 2 199,0-2-1,0-1 1,0 0-1,41-2 1004,-65-1-1114,-1-1 0,1 1 1,0 0-1,-1 0 1,1 0-1,-1-1 0,1 1 1,-1 0-1,1 0 1,-1-1-1,0 1 1,1 0-1,-1-1 0,1 1 1,-1-1-1,0 1 1,1 0-1,-1-1 0,0 1 1,1-1-1,-1 1 1,0-1-1,0 1 1,1-1-1,-1 0 0,0-1-648,1 0 1907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2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0 366 448,'0'0'7220,"2"-3"-5374,0 0-1090,5-13 7062,-7 6-5036,2 5-2288,-1 7-91,5 131-723,-2-28 3348,-2-144-2937,2 1-1,1-1 1,3 1-1,0 0 0,3 1 1,1 0-1,1 1 1,2 0-1,29-48 1,-37 71-103,1 0 0,1 1 0,0 0 1,0 1-1,2 0 0,-1 0 0,1 1 0,15-10 1,-20 16-20,1-1 0,-1 2 0,1-1 0,0 1 0,1 0 0,-1 0 0,0 1 0,1 0-1,0 1 1,-1-1 0,1 1 0,0 1 0,-1-1 0,1 2 0,0-1 0,0 1 0,11 2 0,-14-1 19,-1 0 0,1 0 0,-1 0-1,0 0 1,0 1 0,0 0-1,0-1 1,0 2 0,0-1 0,-1 0-1,1 1 1,-1 0 0,0-1 0,0 1-1,-1 0 1,1 1 0,2 5 0,4 9-12,-2-1 1,11 35 0,-5 2-1,-3 1 0,5 86 0,-2-16-363,-10-76-2395,-3-29-3170,0-13 1618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2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6419,'0'0'10229,"152"0"-9189,-77 0-432,5 0-592,6 0-16,-6-2-1200,-8-20-2962,0-9-6323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2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9957,'0'0'8873,"-17"29"-8001,2-4-677,-2 2 23,2 0-1,0 1 1,2 0-1,1 1 0,-12 45 1,10-13 259,2 0-1,3 0 1,-1 105 0,8-103-347,1-23-16,7 71 0,-6-108-114,0-1 1,0 0 0,1 1-1,-1-1 1,1 1 0,0-1-1,-1 0 1,1 1 0,0-1-1,0 0 1,1 0 0,-1 0-1,0 0 1,1 0 0,-1 0-1,1 0 1,0-1 0,0 1-1,-1 0 1,1-1 0,3 2-1,0-1 20,1 0-1,-1-1 0,0 0 0,1 0 0,-1 0 0,1-1 0,-1 1 0,7-2 0,18 2 474,31-1-2228,-31-5-2592,-5-6-3723,-8-3-607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2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8612,'0'0'9372,"19"-10"-8790,69-32-331,-83 40-232,1 0-1,0 1 1,0-1 0,0 1 0,0 0 0,0 1 0,1 0 0,-1 0 0,0 0 0,0 0-1,0 1 1,0 0 0,12 4 0,-10-2 6,0 1 0,0 0 0,0 0 0,0 1 0,-1 0 0,0 0 0,9 9 0,-10-9-3,-1 1 1,1 1-1,-1-1 0,0 1 1,-1 0-1,0 0 1,0 0-1,0 1 1,-1-1-1,0 1 0,-1 0 1,1 0-1,-2 0 1,1 0-1,-1 0 0,0 0 1,-1 0-1,0 1 1,0-1-1,-1 0 0,0 0 1,0 0-1,-1 0 1,0 0-1,0 0 0,-1 0 1,0 0-1,0-1 1,-1 1-1,0-1 1,0 0-1,-1 0 0,0-1 1,-10 11-1,2-6 202,-1 0 0,0 0 0,-1-2 1,0 0-1,-1 0 0,0-2 0,0 0 0,-23 7 0,39-14-151,-1 0 0,0 0-1,1 0 1,-1 0 0,1 0 0,-1 0-1,1 1 1,-1-1 0,1 0 0,-1 0-1,1 1 1,-1-1 0,1 0 0,-1 1-1,1-1 1,-1 0 0,1 1 0,-1-1-1,1 1 1,0-1 0,-1 1 0,9 4 331,21 1-360,304 6 741,-293-12-1066,-36 0-97,1 0-1,-1 0 1,1-1-1,-1 1 1,1-1-1,-1 0 1,1-1-1,4-1 1,-6 1-425,0 1 0,-1-1 1,1 0-1,0 0 0,-1 0 0,1 0 1,3-5-1,7-11-6320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2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78 8820,'0'0'10690,"-4"-13"-9561,-12-39-302,13 41-588,7 10-102,8 0-83,0 2 1,-1 0-1,1 0 1,-1 1-1,0 0 1,1 1-1,-1 1 0,0 0 1,-1 0-1,1 1 1,-1 0-1,0 1 1,0 0-1,12 10 0,-11-7-6,0 1 0,-1 0-1,-1 0 1,0 1 0,0 0-1,-1 1 1,0 0 0,-1 0-1,-1 1 1,0 0 0,0 0-1,-1 1 1,-1-1 0,3 16-1,1 19 191,-2 0 0,0 87 0,-5-91-77,-1 185 600,0-228-758,0 0 1,1 0 0,-1 0 0,0 0-1,-1 0 1,1 0 0,0 0-1,0 0 1,0 0 0,0 0-1,-1 0 1,1 0 0,-1 0 0,1 0-1,0 0 1,-1 0 0,0-1-1,1 1 1,-1 0 0,1 0-1,-1 0 1,0-1 0,-1 2 0,-1-1 12,1 0 0,-1 0 0,1-1 0,-1 0 0,1 1 0,-1-1 0,0 0 0,-3 0 0,0 0-20,-3-1-150,0 0 1,0 0-1,0 0 0,0-1 0,0 0 0,-9-4 1,-48-26-5016,35 15-970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20 6643,'0'0'6563,"-23"6"-5891,-4 3-378,-39 16-1,62-22-257,0-1 0,0 1-1,0 0 1,1 0 0,-1 0-1,1 0 1,0 0 0,-1 1-1,1-1 1,1 1 0,-1 0-1,1 0 1,-1 0 0,1 1-1,0-1 1,1 0 0,-1 1-1,1-1 1,-1 7 0,-1-1 37,0 1-2,0-1-1,1 2 1,0-1 0,1 0-1,1 20 1,0-26-62,0-1 0,1 1 1,-1-1-1,1 0 0,0 1 1,0-1-1,1 0 0,0 0 1,-1 0-1,1 0 0,1 0 0,-1 0 1,0-1-1,1 1 0,0-1 1,6 6-1,-1-2 1,0-1-1,0-1 1,1 0 0,0 0-1,0-1 1,1 0 0,-1 0-1,1-1 1,18 3 0,1-2 50,0-1 0,34-2 0,-59-1-23,0 0 0,-1 0 0,1 0 0,0 0 0,-1-1-1,1 1 1,0-1 0,-1 0 0,1 0 0,-1-1 0,1 1-1,-1-1 1,0 0 0,0 1 0,1-1 0,-1-1 0,-1 1-1,1 0 1,0-1 0,0 0 0,-1 1 0,0-1-1,1 0 1,-1 0 0,0 0 0,-1-1 0,1 1 0,0 0-1,-1-1 1,0 1 0,0-1 0,0 1 0,0-1 0,0 0-1,-1-6 1,2-4 195,-1 1-1,-1-1 1,0 1-1,-1-1 1,-1 1-1,-3-16 1,2 19-168,0 0-1,-1 0 1,0 1-1,0 0 1,-1 0 0,-1 0-1,1 0 1,-14-14-1,13 16-63,-1 0-1,1 0 0,-2 0 1,1 1-1,-1 0 0,0 0 1,0 1-1,-11-5 0,12 7-442,1 1 0,-1 0 0,0 0 0,1 0 0,-1 1 0,0 0-1,-12 0 1,17 1-57,0 0 0,-1 0 0,1 0 0,-1 1 0,1-1 0,0 1 0,-1-1 0,-2 2 0,-17 16-6805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2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41 6979,'0'0'11179,"0"-41"-5606,-3 46-5512,-21 36 44,3 1 0,1 1 0,2 1 0,-18 66 0,27-72-1,1-1-1,1 1 1,3 1 0,1-1 0,2 1 0,4 38-1,-2-71-79,0 1-1,0-1 0,1 1 0,0-1 0,1 0 0,-1 0 0,1 0 0,0 0 0,1-1 0,-1 1 0,1-1 1,8 9-1,-1-3-169,0-1 0,0 0 0,1-1 0,21 12 0,-12-13-2589,-5-8-2539,-5 0-1038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3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12374,'0'0'7342,"25"0"-6851,-8 0-367,-3-1-35,0 1-1,0 0 1,0 1 0,0 0-1,0 1 1,0 1-1,-1 0 1,1 1 0,-1 1-1,13 6 1,-16-6 7,-2 0-1,1 0 1,0 1 0,-1 0 0,0 1-1,-1 0 1,12 12 0,-18-17-82,0 0 1,1 0-1,-1 0 0,0 0 1,0 1-1,0-1 0,0 0 1,0 0-1,-1 1 0,1-1 1,-1 0-1,1 1 0,-1-1 1,0 1-1,0 3 0,-1-3-12,0 0 0,1-1 0,-1 1 0,-1 0 0,1-1 0,0 0 0,-1 1-1,1-1 1,-1 0 0,0 1 0,1-1 0,-1 0 0,0 0 0,0-1 0,-1 1 0,1 0 0,-3 1 0,-16 9 68,-1 0-1,0-2 1,-1 0 0,-47 12 0,-23 10 93,92-32-159,1 0-1,-1 0 1,1 0 0,-1 1-1,1-1 1,-1 0 0,0 1 0,1-1-1,-1 0 1,1 1 0,0-1 0,-1 0-1,1 1 1,-1-1 0,1 1-1,0-1 1,-1 1 0,1-1 0,0 1-1,-1-1 1,1 1 0,0 0 0,0-1-1,0 1 1,-1-1 0,1 1-1,0 1 1,0-1-3,1-1-1,-1 1 1,0 0 0,0 0-1,1 0 1,-1 0-1,1 0 1,-1 0 0,1-1-1,-1 1 1,1 0-1,0 0 1,-1-1 0,1 1-1,0 0 1,1 0-1,18 13 72,1-1-1,39 17 1,12 8 42,-9 4-67,-57-37-48,0 0 0,0 0 0,0 1 0,-1 0 0,0 0 1,0 0-1,5 10 0,-9-14 3,0 0 1,0 1 0,0-1-1,0 0 1,0 0 0,-1 1 0,1-1-1,-1 0 1,0 1 0,1-1-1,-1 1 1,0-1 0,-1 4 0,1-5 7,-1 0 1,1 0 0,0 1 0,-1-1 0,1 0 0,-1 0 0,0 0 0,1 0 0,-1 0 0,0 0 0,0 0 0,1 0 0,-1 0 0,0-1 0,0 1 0,0 0 0,0 0 0,0-1 0,0 1 0,0 0 0,0-1 0,-1 1 0,1-1 0,-2 1 0,-14 2 100,0-1 1,0-1 0,0 0-1,0-1 1,-20-3-1,29 2-232,0 0 0,0-1 0,1 0-1,-1 0 1,1-1 0,-1 0 0,1-1-1,-8-4 1,-27-20-4153,30 13-1648,11 1-4222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3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39 8628,'0'0'9290,"-17"21"-8469,-5 6-498,-24 40 0,44-64-307,1 0 1,-1 1-1,0-1 1,1 1-1,0-1 1,0 1-1,0-1 1,0 1-1,1 0 1,-1 0-1,1-1 1,0 1-1,0 0 1,0 0-1,1 0 1,-1-1-1,1 1 1,0 0-1,0-1 1,0 1-1,1-1 1,1 5-1,2 0 8,0-1 0,1 0-1,0 0 1,0 0 0,0 0 0,11 7-1,-15-12-19,5 4 24,1 0 0,0 0-1,0-1 1,0 0-1,1-1 1,0 1 0,-1-2-1,13 4 1,-6-3 77,0-1 0,0-1 0,1 0 0,21-1 0,-35-1-50,1-1 0,-1 1 0,0 0 0,1 0 0,-1-1 0,0 0-1,1 1 1,-1-1 0,0 0 0,0 0 0,0 0 0,1 0 0,-1-1 0,-1 1 0,1 0 0,3-4-1,-2 2 42,0-1-1,-1 1 0,1-1 0,-1 1 1,0-1-1,0 0 0,0 0 0,2-7 1,-1-4 159,0-1 0,0 0 0,-2 0 0,1-16 0,-2 20-159,1-3 28,-1 0 0,0 0 0,-5-23-1,4 34-114,0-1 0,0 1 0,-1-1 0,0 1 0,0 0 0,0 0-1,0-1 1,0 2 0,-1-1 0,0 0 0,0 0 0,0 1 0,0-1-1,-1 1 1,-5-4 0,0 1-143,0 1 0,0 0 0,0 1-1,-1 0 1,1 0 0,-1 1 0,0 0 0,-18-2-1,-3 2-2926,-48 0-1,34 3-4350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3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10901,'0'0'9215,"24"17"-8695,8 6-321,35 32 0,-61-48-166,0 0 0,0 0 0,0 0 0,-1 1 0,0 0-1,-1 0 1,0 1 0,0-1 0,0 1 0,-1 0 0,-1 0 0,4 16 0,-1 0 51,10 34 265,-3 1-1,-3 0 1,-3 0 0,-2 1 0,-3 0-1,-9 88 1,7-132-226,1-14-102,0 1 0,0-1 0,0 0 0,-1 0 0,1 1 0,-1-1 0,-2 6 0,2-8-37,0-1 1,0 0-1,0 0 1,0 0 0,-1 1-1,1-1 1,0 0-1,0-1 1,0 1-1,-1 0 1,1 0 0,0 0-1,-2-2 1,-4-1-555,0 0 1,0-1 0,1 0 0,0 0-1,-1 0 1,1-1 0,1 0-1,-1 0 1,1-1 0,0 0 0,0 0-1,-5-8 1,-13-28-5495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3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41 9716,'0'0'10029,"15"-9"-9533,-7 4-438,0 0 0,0 1 0,0 0 0,1 0 0,-1 1 0,16-3 0,-19 5-22,1 1 0,0 1 1,0-1-1,-1 1 0,1 0 1,0 0-1,-1 1 0,1 0 1,-1 0-1,0 0 0,1 0 1,6 5-1,7 5 93,30 24 1,-45-33-120,14 12 44,-1 0-1,-1 0 1,-1 2-1,0 0 0,-1 0 1,-1 2-1,0-1 0,-2 2 1,0 0-1,-1 0 0,-1 1 1,-1 0-1,-1 0 0,-1 1 1,-1 0-1,3 27 1,-2 6 86,-2 1 0,-3 0 0,-2 0 1,-3 0-1,-2 0 0,-3-1 1,-2 0-1,-2 0 0,-3-2 0,-2 0 1,-50 101-1,55-131-67,-1-1 0,-1 0 0,-1-1 0,-1 0 0,0-1 0,-2-1 0,0-1 1,-27 19-1,30-26-212,0-1 1,-1 0 0,0-2 0,0 0-1,-19 6 1,21-9-635,0-1 0,-1-1 0,0-1 0,0 0-1,0 0 1,-23-2 0,23-2-5552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11509,'0'0'10981,"38"-17"-10661,5 17 65,7 0-273,7 0-48,1 0-128,1 0-1057,-8 0-1360,-11 0-2465,-16 0-4274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3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7668,'0'0'12277,"110"55"-11637,-27-50-528,2-5-112,-2 0-1664,-11 0-3363,0-20-5826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6:3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12102,'0'0'2515,"23"-19"639,-9 5-2647,-5 5-326,0 1 0,1 0 1,0 0-1,0 1 1,1 0-1,0 1 1,0 0-1,0 0 0,0 2 1,1-1-1,0 1 1,0 1-1,0 0 1,24-2-1,-11 4 15,0 1 1,0 1-1,1 1 0,46 11 1,-63-11-188,-1 0 1,1 1 0,-1 0 0,0 1 0,0 0-1,0 0 1,-1 1 0,1 0 0,-1 0 0,0 1-1,0-1 1,-1 2 0,0-1 0,0 1-1,0 0 1,-1 0 0,7 12 0,-8-11-7,-1-1 1,0 1-1,0 0 1,0 0-1,-1 0 1,0 1-1,-1-1 1,0 0-1,0 1 1,-1-1-1,0 0 1,-2 15-1,0-12 4,-1-1 0,0 1 0,0-1 0,-1 0 0,-1 0 0,1-1 0,-2 1 0,-11 16 1,-1-5 3,-1 0 1,0-2-1,-2 0 1,0-1-1,-1-1 1,-43 25-1,37-25 142,-58 24 0,71-36-70,1 0 1,-1-1 0,0 0-1,0-1 1,0-1 0,-23 1 597,49 178 2123,-5-111-3572,-2 92-1,-7-137-1549,-1-1-1,-11 39 0,12-48 885,-14 61-8347</inkml:trace>
  <inkml:trace contextRef="#ctx0" brushRef="#br0" timeOffset="1">196 1641 11941,'0'0'17144,"115"2"-16439,-88 1-657,-17-3 96,-7 0-144,-19 0-1713,-45 0-2465,-38-3-3041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1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27 3714,'0'0'10311,"-2"-5"-9535,1 2-675,-6-12 318,6 14-410,1 1 1,-1 0-1,0-1 1,1 1-1,-1 0 1,1 0-1,-1-1 1,0 1-1,1 0 1,-1 0-1,0 0 1,1 0-1,-1 0 1,1 0-1,-1 0 1,0 0-1,1 0 0,-1 0 1,0 0-1,1 1 1,-1-1-1,1 0 1,-1 0-1,0 1 1,1-1-1,-1 0 1,1 1-1,-1-1 1,1 0-1,-1 1 1,1-1-1,-1 1 1,1-1-1,-1 2 0,-10 7 79,2 1-1,-1 1 0,1 0 0,0 0 0,-7 14 0,-32 67 340,32-57-203,3 0 0,1 1 0,1 0-1,-10 71 1,12-30 204,1 106 0,9-130-362,13 97 0,-9-122-57,1 0 1,2 0-1,1-1 1,1 0-1,15 27 1,-11-27-34,2-1 0,1-1 1,0-1-1,2-1 0,1 0 0,37 31 0,-28-29-889,2-1 0,1-2 0,1-2-1,56 28 1,29-2-5180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1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1 595 4994,'0'0'5582,"3"12"-4470,-2-8-1005,0-1-47,-1-1 1,0 1-1,1-1 0,0 1 0,-1-1 1,1 1-1,0-1 0,0 1 0,0-1 1,1 0-1,-1 0 0,0 0 0,1 0 1,0 0-1,-1 0 0,1 0 0,0 0 1,0 0-1,0-1 0,0 1 0,0-1 1,1 0-1,-1 1 0,0-1 0,1 0 1,-1 0-1,1-1 0,-1 1 0,1 0 1,-1-1-1,1 0 0,-1 1 0,5-1 1,19 1 211,0-2 1,-1 0-1,1-2 0,26-5 1,-41 5-245,-1 0 0,-1 0 0,1-1 0,0 0 0,-1-1 0,0 0 0,0-1 1,0 1-1,-1-2 0,0 1 0,0-1 0,0 0 0,6-10 0,-5 5 12,-1 0-1,0-1 1,-1 0-1,0 0 1,-1-1 0,-1 0-1,0 0 1,-1 0-1,0-1 1,2-23-1,-1-15 279,-4-87-1,-1 81 72,0 48-263,-1 0 0,0 0 0,0 0 0,-1 0 0,-1 1 0,0-1 0,-7-16 0,9 24-96,0 0-1,0 1 1,-1-1 0,1 0-1,-1 1 1,0-1-1,1 1 1,-1 0 0,0 0-1,-1 0 1,1 0 0,0 0-1,0 0 1,-1 0-1,1 1 1,-1-1 0,0 1-1,1 0 1,-1-1-1,0 2 1,0-1 0,0 0-1,0 0 1,0 1 0,0-1-1,0 1 1,0 0-1,0 0 1,0 0 0,0 1-1,1-1 1,-7 2-1,5-1-25,0 1 0,0 0 0,0-1 0,1 1 0,-1 1 0,0-1 0,1 0 0,0 1 0,-1 0 0,1 0 0,0 0 0,0 0 0,1 0 0,-1 1 0,-2 3-1,-1 4-6,0 1-1,1-1 0,-8 24 0,6-8 28,2 1 0,0-1-1,3 1 1,0 0-1,3 51 1,1-61-5,-1 0 1,2-1 0,1 1-1,0-1 1,1 0-1,1 0 1,0-1 0,1 1-1,1-1 1,1-1-1,0 1 1,1-2 0,0 1-1,1-1 1,1-1-1,19 18 1,-13-16-359,-1-1 1,2-1-1,0 0 1,1-1-1,0-2 0,0 0 1,1-1-1,1 0 1,-1-2-1,1-1 0,1-1 1,32 4-1,24-5-3831,-5-4-1750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52 3794,'0'0'10167,"0"-8"-8622,0-26-198,-2 25 673,-1 14-1551,3 549 2354,-16-285-2143,0 3-157,16-252-470,1-25-4126,0 2 3499,0-1-1,0 1 1,0 0-1,0 0 1,1 0-1,-1 0 0,1 0 1,0 0-1,0 0 1,0 0-1,4-3 1,22-29-7846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1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5907,'0'0'10316,"-2"-5"-9683,-2-3-481,0 8 32,1 18 246,3 53 408,0-40-591,0 290 1693,0-326-1924,1 0 1,-1-1-1,1 1 1,0 0-1,0 0 1,1 1-1,-1-1 1,1 0-1,0 0 1,1 1-1,-1-1 1,1 1-1,0 0 1,0 0-1,0 0 1,6-6-1,-4 5-23,1 1 0,-1 0 0,1 0 0,0 0 0,0 1 0,1-1 0,-1 1 0,0 1 0,1-1 0,0 1 0,0 1 0,9-2 0,4 1-7,33 1 1,-29 2 6,-13-1-3,-1 1 0,1 1 0,-1 0 0,1 0 1,-1 1-1,0 1 0,0 0 0,0 0 0,-1 0 1,1 2-1,-1-1 0,12 10 0,-11-7 0,0 0 0,0 1 0,-1 0 0,0 1 0,0 0 1,-1 0-1,-1 1 0,1 0 0,8 21 0,-13-25 10,-1 1 0,0-1 0,0 1 0,0-1 0,-1 1 0,-1-1 0,1 1 0,-1 0 0,-1 0 0,-1 12 0,1-17 7,0-1 1,0 1-1,0-1 1,0 1-1,-1-1 1,1 0 0,-1 1-1,1-1 1,-1 0-1,0 0 1,0 0-1,0 0 1,0-1-1,0 1 1,0 0-1,-1-1 1,1 1-1,0-1 1,-1 0-1,1 0 1,-1 0 0,0 0-1,-4 1 1,-6 1 56,0-1 1,0 1 0,-20-1 0,21-1-45,-5 0 58,-1 0 0,0-1 0,1-1-1,0-1 1,-19-3 0,32 4-79,0 0 0,0-1 0,0 1 0,0-1-1,0 0 1,0 0 0,0-1 0,0 1 0,1-1 0,-1 1 0,1-1 0,0 0 0,0-1 0,0 1 0,0 0 0,0-1 0,1 0-1,-1 1 1,1-1 0,0 0 0,1 0 0,-1 0 0,1-1 0,-1 1 0,0-6 0,2 7-75,-1 0-144,0-1 0,0 1 0,1-1 0,0 0 0,-1 1 0,2-5 0,-1 7 11,0 0 1,0 0-1,1 0 0,-1 0 1,0 0-1,1 0 1,-1 0-1,1 0 0,-1 0 1,1 1-1,-1-1 1,1 0-1,0 0 0,0 0 1,-1 1-1,1-1 0,0 0 1,0 1-1,0-1 1,0 1-1,-1-1 0,1 1 1,0-1-1,0 1 0,0 0 1,2-1-1,31-5-6877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1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4034,'0'0'11349,"19"74"-9748,-19-28-337,0 5-479,0-1-225,-3-2-48,-18-4-432,-6-3-48,-5-10-32,0-2-128,5-10-1264,6-7-2338,10-12-3762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1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4562,'0'0'8964,"-19"0"-7763,32 0-1201,33 0-64,23 0 0,17 0-1009,5 0-2144,-6 0-1666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1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 6323,'0'0'9812,"-8"-16"-9700,78 16-224,15 0-960,1 0-1713,0 0-1233,-12 0-640,-4 0 1056</inkml:trace>
  <inkml:trace contextRef="#ctx0" brushRef="#br0" timeOffset="1">639 5 3810,'0'0'10260,"40"0"-10051,-5 3 303,8-1-256,-3 1-32,3-3 256,-3 0-336,-3 0-144,3 0-384,6 0-2033,2-3-2593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1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8660,'0'0'9567,"10"7"-9314,-3-3-183,0 2-1,0-1 0,0 1 0,0 0 0,-1 0 0,0 0 0,-1 1 1,1 0-1,-1 0 0,0 1 0,3 8 0,-1 3 44,-2 0 0,0 0 0,-2 0 0,0 1 0,-1-1 0,0 1 1,-3 26-1,1-34-98,-1-1 1,-1 0-1,0 1 1,0-1 0,-1 0-1,-1 0 1,1 0-1,-2-1 1,0 1 0,0-1-1,-1 0 1,0 0-1,0-1 1,-1 0 0,-1 0-1,1-1 1,-1 1 0,-1-2-1,-17 14 1,9-9-176,-1 0 0,-27 12 0,36-20-494,0 0 1,0-1-1,0 0 0,-12 2 0,-13-3-4871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1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8564,'0'0'8308,"0"24"-7353,-1 13-599,3 113 728,-2-136-997,1 0 0,1-1-1,0 1 1,1 0-1,1-1 1,0 1-1,1-1 1,9 19-1,-10-25-73,0 0 0,1 0 0,0 0 0,1 0-1,0-1 1,0 0 0,0 0 0,0-1 0,1 0 0,0 0-1,0 0 1,0-1 0,1 0 0,14 6 0,-3-5-32,0 0 1,0-2 0,0 0-1,0-1 1,0 0 0,38-4 0,-53 2-15,1 0 1,-1-1-1,0 0 1,1 0-1,-1 0 1,0 0-1,0 0 1,0-1-1,0 0 1,0 0-1,0 0 1,0 0-1,-1-1 1,1 0-1,3-3 1,-3 2 17,0-1 0,0 0 0,-1 0 1,0 0-1,0 0 0,0-1 0,0 1 0,-1-1 0,3-10 1,0-8 83,-1 0 0,-2 0-1,0-1 1,-2-33 0,0 34 33,0-26 2110,0 72-2201,-1 6 11,2 0-1,5 37 1,-4-55-13,1 0 0,-1 0 0,1-1 0,1 1 0,0-1 1,0 0-1,1 0 0,0-1 0,1 1 0,9 11 0,-9-14-90,1 1 1,-1-1-1,1 0 1,0-1-1,0 1 0,1-2 1,0 1-1,0-1 1,0 0-1,0 0 0,11 2 1,-7-3-1141,0 0 0,0-1 0,0-1-1,19 1 1,4-2-5115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1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8052,'0'0'10698,"0"10"-10386,-1 67 641,-1-15-380,2-1 1,11 70-1,-11-129-575,0-1 0,0 0-1,0 1 1,0-1 0,1 1-1,-1-1 1,1 0 0,-1 1-1,1-1 1,-1 0 0,1 0 0,0 1-1,0-1 1,-1 0 0,1 0-1,2 2 1,-1-2 3,-1-1 0,1 1 0,0-1 0,0 1 0,0-1 0,-1 0 0,1 0 0,0 0 0,0 0 1,3 0-1,4 0 8,156-3 4,-161 3-17,0 0 1,0 1-1,1-1 0,-1 1 1,-1 0-1,1 0 0,0 0 0,0 1 1,0-1-1,0 1 0,-1 0 1,1 0-1,-1 0 0,1 0 1,2 4-1,-1-2-1,-1 0 0,0 1-1,0 0 1,-1 0 0,1 0 0,-1 1 0,0-1 0,-1 1-1,3 6 1,0 5-13,0 1-1,-1 0 1,-1 0-1,-1 0 1,0 33 0,-2-46 16,0 0 1,0 0 0,-1 0 0,0-1 0,0 1-1,0 0 1,0-1 0,-1 1 0,0-1 0,0 1-1,-4 7 1,4-9 8,0-1 0,-1 1 1,1 0-1,-1-1 0,0 0 0,1 1 0,-1-1 0,0 0 0,0-1 0,0 1 1,-1 0-1,1-1 0,0 0 0,-1 0 0,1 0 0,-7 1 0,-1 0 115,-1 0 0,1-1 0,0-1 0,-1 0 0,1 0 0,-15-3-1,22 2-71,0 0-1,-1 0 0,1 0 0,0 0 0,0-1 0,1 0 0,-1 0 0,0 0 0,0 0 1,1-1-1,0 1 0,-1-1 0,1 0 0,0 0 0,0 0 0,0 0 0,1-1 1,-1 1-1,-2-6 0,1-1-106,1 0 0,0 0 1,0 0-1,1-1 0,0 1 0,1 0 1,0-1-1,1 0 0,1-12 0,-1 8-629,0 12 405,0 1 0,0 0 0,0-1 1,1 1-1,-1 0 0,1-1 0,-1 1 0,1 0 0,0 0 1,0-1-1,0 1 0,0 0 0,0 0 0,2-3 1,0 3-535,0-1 1,-1 1 0,1-1 0,0 1 0,1 0 0,-1 0 0,0 1 0,6-3 0,27-11-8275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1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8772,'0'0'8708,"10"1"-8134,-7-1-544,0 0 1,0 0 0,0 0 0,0 1 0,0-1-1,0 1 1,-1 0 0,1 0 0,0 0 0,-1 0-1,1 0 1,0 0 0,-1 1 0,1 0 0,-1-1-1,0 1 1,0 0 0,1 0 0,-1 0 0,-1 0-1,1 0 1,0 1 0,0-1 0,-1 1 0,1-1-1,-1 1 1,0-1 0,0 1 0,0 0 0,0 0-1,0 0 1,0 3 0,26 98 614,-4 0 0,-5 1 1,-4 1-1,-5 0 0,-5 127 0,-5-216-596,0 0 0,-1 0 0,-1 0 0,-1 0 0,0-1 1,-1 1-1,-1-1 0,0 0 0,-1 0 0,-1-1 0,-1 0 0,0-1 0,-1 1 0,0-2 0,-1 1 0,0-2 0,-20 17 0,25-24-83,0-1 1,0-1-1,0 1 0,-1-1 0,1 0 0,-1-1 1,0 1-1,0-1 0,-10 1 0,-3 0-1695,0-1 0,-21-1 0,5-1-4741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1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7828,'0'0'11349,"5"-10"-10901,33 10 240,12 0-656,7 0 96,4 2-128,-2 3-992,-6 0-1825,-15-3-4227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1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10341,'0'0'8324,"204"43"-7460,-116-33-752,-11-3-112,-10-7-848,-16 0-2546,-19 0-3217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7395,'0'0'5515,"21"-2"-5150,4-1-226,41 1 0,-64 2-131,1 0 0,0 1 0,0-1-1,0 1 1,0 0 0,-1 0 0,1 0 0,0 0 0,-1 0 0,1 0 0,-1 1 0,1-1 0,-1 1-1,0 0 1,0 0 0,1 0 0,-1 0 0,-1 0 0,1 0 0,0 0 0,0 1 0,-1-1-1,1 1 1,-1-1 0,0 1 0,1 3 0,1 2 1,-1 1 0,0-1 1,-1 1-1,0 0 0,0 0 0,-1 9 0,-1-14 3,0 1-1,0-1 0,0 1 1,0-1-1,-1 1 0,1-1 0,-1 0 1,0 0-1,-1 0 0,1 0 1,-1 0-1,1 0 0,-1-1 1,0 1-1,-1-1 0,1 0 0,0 0 1,-1 0-1,0 0 0,-6 3 1,0 0 147,0 0 0,0-1 0,-1 0 0,1-1 0,-1 0 0,0-1 0,-16 3 0,82-12 2211,-21 5-2384,0 0-1,47 7 1,-72-4 7,1 0 0,-1 1 1,1 0-1,-1 1 0,0 0 1,0 0-1,-1 1 0,1 1 1,-1-1-1,0 1 0,0 0 1,-1 1-1,0 0 0,0 0 1,-1 1-1,0-1 0,8 14 1,-12-17 4,0 0 0,-1 0 1,1 0-1,-1 0 0,0 1 0,0-1 1,-1 0-1,1 0 0,-1 0 0,0 1 1,0-1-1,-1 5 0,1-7 8,0 0 0,-1 1-1,0-1 1,1 0-1,-1 0 1,0 0 0,0 0-1,0 1 1,0-1 0,-1 0-1,1-1 1,0 1-1,-1 0 1,0 0 0,1-1-1,-1 1 1,0-1 0,0 1-1,0-1 1,1 0-1,-5 2 1,-5 1 78,0 0 0,0-1 0,-1 0 0,1-1 1,-21 1-1,-61-3 479,46-1-329,46 1-267,-1 0 0,0 0 0,0 0-1,0-1 1,1 1 0,-1 0 0,0-1 0,1 0 0,-1 1 0,0-1-1,1 0 1,-1 0 0,-1-1 0,2 1-390,0 1-1,1-1 1,-1 0 0,1 1-1,-1-1 1,1 0-1,-1 1 1,1-1 0,-1 0-1,1 0 1,0 1 0,-1-1-1,1 0 1,0 0 0,0 0-1,0 0 1,-1 1-1,1-2 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3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89 5106,'0'0'7815,"-11"31"-7210,-2 0-400,3-9-58,1 1 0,1 0 0,1 1-1,2 0 1,0 0 0,-3 40 0,8 79 674,0-136-797,1 0 0,-1 0 0,2 0 1,-1 0-1,1 0 0,0 0 0,0 0 0,1-1 0,0 1 0,0-1 0,1 0 0,0 0 0,0 0 0,0 0 0,1-1 0,-1 1 0,1-1 0,1 0 0,-1-1 0,1 1 0,0-1 0,0 0 0,0-1 0,7 4 0,4 0 29,1 0 1,0-1-1,0-1 1,1 0 0,0-2-1,-1 0 1,1-1-1,0-1 1,0 0 0,0-2-1,36-5 1,-48 5-41,-1-1 0,0 1 1,0-1-1,0 0 0,0-1 0,0 0 1,0 0-1,0 0 0,-1 0 1,0-1-1,1 0 0,7-8 0,-7 6 6,-1-1 0,0 0 0,0 0 0,0 0 0,-1-1 0,0 0-1,-1 0 1,4-12 0,0-7 560,-2-1 1,-1 1-1,-1-1 0,-1-50 1,-2 77-476,0 5-88,-1 41 13,0-15 44,4 57 1,-1-83-69,-1 0 1,0 0 0,1 0 0,0 0-1,0 0 1,0-1 0,1 1-1,-1 0 1,1-1 0,0 0 0,0 0-1,0 0 1,0 0 0,0 0-1,1 0 1,-1-1 0,1 0 0,0 0-1,0 0 1,0 0 0,5 2-1,4 1-80,0-1-1,1 0 0,-1-1 1,1 0-1,20 1 1,-27-3-130,1-1 1,0 1 0,-1-2-1,1 1 1,7-3 0,-12 3 106,0-1 1,-1 0-1,1 0 0,0-1 1,-1 1-1,1-1 1,-1 1-1,1-1 1,-1 0-1,0 0 1,0 0-1,0 0 1,0 0-1,0 0 1,0-1-1,1-2 1,4-7-140,0-1 0,-2 0 0,1 0 1,-2 0-1,0-1 0,0 0 1,2-22-1,3-101-256,-8 119 497,0-49 7,7-130 1760,-7 151 1625,-1 45-2737,0 5-389,19 436 965,-20-440-1229,1 1-1,0-1 0,0 1 1,0-1-1,0 1 1,0 0-1,0-1 1,0 1-1,0-1 0,0 1 1,1-1-1,-1 1 1,0 0-1,0-1 1,0 1-1,1-1 0,-1 1 1,0-1-1,1 1 1,-1-1-1,0 1 1,1-1-1,-1 0 1,1 1-1,-1-1 0,0 0 1,1 1-1,-1-1 1,1 0-1,-1 1 1,1-1-1,-1 0 0,1 0 1,0 1-1,-1-1 1,1 0-1,-1 0 1,1 0-1,-1 0 0,1 0 1,0 0-1,-1 0 1,1 0-1,-1 0 1,2 0-1,24-15 322,-19 11-296,0 0-37,0 0-1,1 1 0,-1 0 1,0 1-1,1-1 0,0 1 0,13-1 1,5 1-37,26 1 1,-36 1 31,-11 1 7,1-1 0,0 1 0,0 1 0,-1-1 0,1 1 0,-1 0-1,0 1 1,1-1 0,-1 1 0,0 0 0,-1 0 0,1 1 0,0-1 0,-1 1 0,0 0 0,0 0 0,7 10 0,-1-2-5,-2 0 1,0 1 0,0 0 0,-1 0 0,10 27-1,-13-25 7,0 1-1,-2-1 0,1 1 1,-2 0-1,0 0 0,-2 28 1,0-41 5,1-1 1,-1 1-1,0-1 1,0 0-1,1 1 1,-1-1-1,-1 0 1,1 0 0,0 0-1,0 0 1,-1 0-1,1 0 1,-1 0-1,0-1 1,0 1-1,1 0 1,-1-1 0,0 1-1,0-1 1,0 0-1,-1 0 1,1 0-1,0 0 1,0 0-1,-1 0 1,1 0 0,-4 0-1,-7 2 34,-1 0-1,0-1 1,-21 0-1,3 0 29,1-2-1,-62-7 1,84 6-60,1 0-1,-1-1 1,1-1-1,-1 1 1,1-2-1,0 1 1,0-1-1,0 0 1,1 0 0,0-1-1,-1 0 1,2-1-1,-1 1 1,1-1-1,-11-12 1,16 16-42,0 1 0,0-1-1,0 1 1,0-1 0,0 0 0,0 0 0,1 0 0,-1 0-1,0-2 1,1 3-37,0 0 0,0 1-1,0-1 1,0 0 0,0 1 0,0-1-1,0 1 1,1-1 0,-1 0 0,0 1-1,0-1 1,1 1 0,-1-1 0,1 0-1,-1 1 1,0-1 0,1 1 0,-1 0 0,1-1-1,-1 1 1,1-1 0,-1 1 0,1 0-1,-1-1 1,1 1 0,0 0 0,-1-1-1,1 1 1,-1 0 0,1 0 0,0 0-1,-1-1 1,1 1 0,0 0 0,-1 0-1,2 0 1,39-2-4160,11 1-2513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3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3874,'0'0'16231,"-3"0"-15286,3 4-609,38 6 16,18 0-32,19-1-288,5-4 16,-3-2-48,-5-1-1393,-13 0-1760,-13 1-4627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4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0 749 7347,'0'0'7342,"13"0"-6688,-1 0-551,-1 0 1,0-1-1,0 0 1,0-1-1,-1 0 1,1-1-1,0 0 1,19-8-1,-17 4-91,-1-1 0,-1 0 0,1-1 0,-1 0 0,0 0 0,-1-1 0,0-1 0,-1 0 0,0 0 0,-1 0 0,0-1-1,-1-1 1,0 1 0,-1-1 0,-1 0 0,0-1 0,4-15 0,-1-7 11,-1 1 1,-2-1-1,-2 0 0,-1 0 1,-5-58-1,2 73 31,-1 0 0,-2 0-1,0 1 1,-8-23 0,9 34 99,0-1-1,-1 2 1,0-1-1,0 0 1,-1 1-1,-1 0 1,1 0-1,-1 1 1,0-1 0,-1 1-1,-7-6 1,12 11-113,1 1 0,0 0 0,-1 0 1,1 0-1,-1 0 0,1 0 1,-1 0-1,0 1 0,1-1 1,-1 0-1,0 1 0,0-1 0,1 1 1,-1 0-1,0-1 0,0 1 1,1 0-1,-1 0 0,0 0 0,0 1 1,0-1-1,1 0 0,-3 1 1,2 0-23,-1 1 0,1-1 1,0 1-1,0-1 1,0 1-1,0 0 0,0 0 1,0 0-1,1 0 1,-1 0-1,1 0 0,-1 0 1,-1 5-1,-3 7 15,1 0-1,0 0 1,1 0-1,-3 19 1,1 14 193,2 0 0,3 62 1,1-77-122,0-14-26,0 0 0,2 0 0,0 0 0,1 0 1,10 31-1,-9-38-60,1 0 0,0 0 0,1-1 0,0 1 0,0-1 0,1-1 0,1 1 0,-1-1 0,17 14 0,-12-13-39,0 0 0,1-1 0,0-1 1,1 0-1,0-1 0,0 0 0,0-1 1,1-1-1,18 5 0,-7-5-716,-1-1 0,1 0 1,0-2-1,46-3 0,-63 1 90,-1 0 0,1-1 1,-1 0-1,0-1 0,1 0 0,-1 0 0,0-1 1,0 0-1,0-1 0,-1 1 0,1-1 0,-1-1 1,0 0-1,9-7 0,-4 0-1644,0 0-1,10-16 1,-22 28 2265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4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5827,'0'0'12611,"-2"21"-11741,-9 354 2678,12-360-3419,-2-10-100,1 0 0,0 1 0,1-1 0,-1 0 0,1 1-1,0-1 1,0 0 0,3 7 0,-2-12-16,0 1-1,0-1 0,0 1 0,0-1 0,0 0 0,0 0 1,0 0-1,0 0 0,0 0 0,0-1 0,0 1 1,0 0-1,3-2 0,124-50 135,-105 45-144,0 2 0,1 0 0,-1 2 0,1 1 0,-1 0 0,43 5 0,-65-3-9,1 0 0,0 1 0,0-1 0,0 1-1,0 0 1,-1 0 0,1 0 0,0 0 0,-1 1 0,1-1 0,-1 1-1,1-1 1,-1 1 0,0 0 0,1 0 0,-1 0 0,0 0-1,1 3 1,0-1-1,0 1 0,-1 0 0,1-1 0,-1 1 0,0 0 0,-1 0 0,1 0 0,-1 0 0,1 9 0,-1-4 7,-1 0 0,0 0 0,0 0 0,-1-1 0,0 1 0,-1 0 0,0 0 0,0-1 0,-1 1 0,-8 15 0,6-16 10,-1 0-1,0-1 0,0 0 1,-1 0-1,0-1 0,0 0 0,-1 0 1,0-1-1,0 1 0,-1-2 1,0 1-1,0-1 0,0-1 0,0 0 1,-1 0-1,0-1 0,0 0 1,0 0-1,0-1 0,0-1 0,0 0 1,0 0-1,-1-1 0,1 0 1,0-1-1,-11-1 0,17 1-43,0 0 0,0 0 0,1-1-1,-1 1 1,0-1 0,1 0 0,0 0 0,-1 0 0,1 0-1,0 0 1,0-1 0,0 1 0,0-1 0,1 0 0,-1 0-1,1 0 1,-1 0 0,1-1 0,0 1 0,1 0 0,-3-7-1,0 2-762,1-1-1,1 0 0,0 0 0,0 0 1,0 0-1,1 0 0,1-1 0,0-10 1,2-7-4915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4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10197,'0'0'11045,"142"-9"-10437,-59 9-512,-3 0 80,-8 0-112,-13 0-64,-19 0 0,-16 0-1601,-16 0-592,-8-5-1296,-13-12-1105,-30-5-2321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4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7075,'0'0'13030,"0"-16"-12040,0-28-728,0 30-186,0 29 50,0 350 1079,0-121-3808,-1-238 1841,1 1 1,0-1-1,1 0 0,-1 1 0,1-1 0,0 1 1,1-1-1,0 0 0,0 0 0,4 9 0,12 7-6345</inkml:trace>
  <inkml:trace contextRef="#ctx0" brushRef="#br0" timeOffset="1">594 0 9845,'0'0'10756,"75"123"-9555,-61-27-561,-6-2 161,-6 0-129,-2-5-608,0-10 32,0-6-96,0-6-592,-8 3-2434,-2-8-2928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8:4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2513,'0'0'3500,"-26"0"-1413,-98 0 183,54 0 2223,97 8-2692,170 10-1187,-131-14-369,188 12 446,81 1-214,268 10 453,948 41 1907,-1193-56-2031,-61-7-246,-66-4-77,-76-1-144,-129 0-247,33-3 0,-57 2-54,0 1 0,-1 0-1,1 0 1,0-1 0,-1 1 0,1-1-1,0 0 1,-1 1 0,1-1 0,-1 0 0,1 0-1,-1 0 1,1 0 0,-1 0 0,0 0-1,0 0 1,1 0 0,-1-1 0,0 1-1,0-1 1,0 1 0,1-3 0,-1 0 138,0 1 0,0-1 0,-1 1 0,0-1 0,1 0 0,-1 1 0,-1-8 0,0-3 12,1 13-193,0 0 1,0 0-1,0 0 0,0 0 0,0 1 1,0-1-1,0 0 0,-1 0 0,1 0 0,0 0 1,0 0-1,-1 1 0,1-1 0,-1 0 1,1 0-1,-1 1 0,1-1 0,-1 0 0,0 0 1,1 1-1,-1-1 0,0 1 0,1-1 1,-1 1-1,0-1 0,0 1 0,1-1 0,-1 1 1,0 0-1,0-1 0,0 1 0,-1 0 1,-4-1-337,1 0 0,0 1 0,-1 0 0,-9 1 0,5 0-321,-98 15-5374,41-5 1889,-76 7-6759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2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369 171 2017,'0'0'8617,"0"-12"-7715,0-38 45,0 49-927,0 1 1,0 0-1,0-1 0,0 1 1,1-1-1,-1 1 0,0-1 0,0 1 1,0-1-1,0 1 0,0-1 1,0 1-1,0-1 0,-1 1 0,1-1 1,0 1-1,0-1 0,0 1 1,0-1-1,-1 1 0,1-1 0,0 1 1,0 0-1,-1-1 0,1 1 1,0-1-1,-1 1 0,1 0 1,0-1-1,-1 1 0,1 0 0,-1-1 1,-12-2 171,0 1 0,1 1-1,-1 0 1,0 1 0,-23 1 0,-1 1 172,30-2-318,-1 0-1,1 0 1,-1 1-1,1 0 1,0 1 0,-1-1-1,1 2 1,0-1 0,0 1-1,0 0 1,0 0-1,1 1 1,-1 0 0,1 0-1,0 0 1,0 1-1,1 0 1,-1 0 0,1 0-1,-7 10 1,3-3-23,0 0 1,2 1 0,-1 0 0,2 0-1,-1 1 1,2 0 0,0 0-1,-6 26 1,6-8-22,0 0 0,1 63 0,4-86 3,1-1 1,-1 0 0,2 1 0,-1-1 0,1 0 0,0 0 0,1 0 0,0 0 0,0-1 0,1 1-1,8 13 1,-5-12 1,0 0-1,1 0 0,0-1 1,0 0-1,1 0 1,0-1-1,0 0 0,11 5 1,-7-5 6,-1-1 1,1 0-1,1 0 1,-1-2-1,1 0 1,-1 0-1,22 2 1,-8-4 89,0 0 1,53-5 0,-72 2-61,-1 0 1,1-1 0,0 1-1,-1-1 1,0-1 0,1 0-1,-1 0 1,0 0 0,0-1-1,-1 0 1,1 0 0,5-5-1,-3 1 30,-1 0 0,-1 0 0,1 0 0,-1-1 0,-1 0 0,1 0 0,7-18 0,-5 7 42,-1 0 1,-1 0-1,-1-1 1,-1 0-1,-1-1 0,0 1 1,-2-1-1,0-24 1,-2 35-77,0-1-1,0 1 1,-1 0 0,-1-1 0,0 1-1,0 0 1,-1 0 0,0 0 0,-1 0 0,-1 0-1,0 1 1,0 0 0,-1 0 0,-11-15-1,-1 4 23,-1 1-1,0 0 0,-31-22 1,36 31-48,-1 1-1,0 0 1,0 1 0,-1 1 0,0 1-1,-22-8 1,34 14-100,1 0-1,-1 1 1,0-1-1,1 0 1,-1 1-1,0 0 0,1 0 1,-1 0-1,0 0 1,0 1-1,1 0 1,-1-1-1,1 1 1,-1 1-1,0-1 1,1 0-1,0 1 1,-1 0-1,1-1 0,0 1 1,0 1-1,0-1 1,0 0-1,0 1 1,1-1-1,-1 1 1,-3 5-1,-2 4-1030,1 0-1,0 0 1,1 1 0,1 0-1,-8 24 1,-2 22-5005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2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106 100 688,'0'0'6931,"-14"-5"-5933,-42-12 187,21 12 3149,51 5-3663,155 2 759,225-6-390,-395 4-1043,-1 0 1,1 1-1,0-1 0,-1 0 0,1 0 1,0 0-1,-1 0 0,1 0 0,-1-1 1,1 1-1,0 0 0,-1 0 0,1 0 1,0 0-1,-1-1 0,1 1 0,-1 0 0,1-1 1,-1 1-1,1 0 0,-1-1 0,1 1 1,-1-1-1,1 1 0,-1-1 0,1 1 1,-1-1-1,0 1 0,1-1 0,-1 1 1,0-1-1,1 0 0,-1 1 0,0-1 1,0 1-1,0-1 0,0 0 0,1 1 0,-1-2 1,-1 1-65,1 0 0,-1 0 0,1-1 1,-1 1-1,1 0 0,-1 0 0,0 0 1,0 0-1,0 0 0,1 0 0,-1 0 0,0 0 1,0 0-1,0 1 0,0-1 0,0 0 1,-1 1-1,1-1 0,0 0 0,-1 0 1,-17-5-1863,0 0 1,-37-5 0,36 7-59,-16-5-2180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2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78 3522,'0'0'8913,"-4"-13"-7579,-12-38-307,12 38-339,4 21 110,16 335 1945,-3-102-652,-13-241-2115,1-20-2846,3 15-593,0-4-2844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50 7267,'0'0'4024,"-13"21"-3483,-43 74-183,54-90-343,-1 0 1,1 1-1,0-1 1,0 1-1,1 0 1,0 0 0,0-1-1,0 1 1,0 0-1,1 0 1,0 0 0,1 0-1,-1 0 1,3 10-1,-2-13-14,0 2 9,0 0 0,0-1 0,0 1 1,1-1-1,0 1 0,0-1 0,0 0 0,1 0 0,-1 0 0,1 0 0,0 0 0,0-1 0,6 6 0,-2-4-2,-1 0 0,1-1 0,-1 1 0,1-2-1,0 1 1,1-1 0,11 4 0,3-1 123,0-2 0,0 0 0,0-1 0,41-1 0,-58-2 3,0 0-1,0 0 0,0 0 0,0-1 1,0 0-1,-1 0 0,1 0 0,0-1 1,0 0-1,-1 1 0,8-5 0,-9 3-19,-1 1-1,1-1 0,0 1 1,-1-1-1,1 0 0,-1 0 1,0 0-1,0 0 0,0-1 1,0 1-1,0-1 0,-1 1 1,0-1-1,1 1 0,0-6 1,1-6 127,-1 0 1,0 0-1,-1 0 1,-1 0-1,0 0 1,-1 0-1,0 0 1,-1 0-1,-1 1 1,0-1-1,-6-14 1,6 22-240,1 0 0,-1 0 0,0 1 0,-1-1 0,1 1 0,-1 0 1,0 0-1,-1 0 0,0 1 0,0-1 0,0 1 0,0 0 0,-1 1 0,0-1 0,0 1 0,0 0 1,0 1-1,-1-1 0,1 1 0,-1 1 0,0-1 0,0 1 0,0 0 0,-12-1 0,7 2-881,0 0 1,0 1-1,-15 1 0,23 0 39,-1 0 1,1 0-1,0 0 1,0 0-1,0 0 1,0 1-1,-6 3 1,-13 15-8496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2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107 100 3394,'0'0'11429,"5"-17"-10018,14-49-208,-19 66-1139,0-1 0,1 0 0,-1 0 0,0 0 0,0 1 0,0-1 0,0 0 0,0 0 0,0 0 0,0 0 0,0 1 0,0-1 0,0 0 0,0 0 0,-1 0 0,1-1 0,-8 0 358,-9 11-107,13-3-278,0-1 1,0 1-1,1 0 0,0 0 0,0 1 0,0-1 1,1 1-1,-3 13 0,-8 61 495,0 193 592,6-66-543,-8-18-202,-9 171 384,23-328-726,0-8 33,0 1-1,2-1 0,1 1 0,1-1 1,6 27-1,-7-47-55,0 1 0,0 0 0,0-1 0,0 0 0,1 1 0,0-1-1,0 0 1,1 0 0,-1 0 0,1-1 0,0 1 0,0-1 0,1 0 0,-1 0 0,1-1 0,0 1 0,0-1 0,0 0 0,0 0 0,0-1-1,1 1 1,-1-1 0,1-1 0,0 1 0,0-1 0,-1 0 0,9 1 0,7 0-77,-1 0 1,1-2-1,0 0 1,33-6-1,-43 4-350,1-1 0,-1 0 0,0-1-1,1 0 1,-2-1 0,1 0 0,-1-1 0,1 0-1,12-11 1,19-21-3346,-2-10-1803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2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72 464,'2'-4'13233,"4"-11"-10392,11 8-2634,-16 7-201,0 0 1,0-1-1,0 1 1,0 0 0,0 0-1,0-1 1,0 1-1,0 0 1,0-1 0,0 1-1,0-1 1,0 0-1,0 1 1,0-1-1,-1 0 1,1 1 0,0-1-1,0 0 1,-1 0-1,1 0 1,-1 0 0,1 0-1,0 0 1,-1 0-1,0 0 1,1 0 0,-1 0-1,1-1 1,0-1 33,2-16 1959,-8 15-1020,-8 8-940,5 0-32,1 0-1,0 1 1,0 0 0,0 1-1,0 0 1,1 0 0,0 0-1,0 0 1,1 1-1,-1 0 1,-4 9 0,0 1 8,1 0-1,1 1 1,-12 36 0,15-33-15,1 1 1,1-1 0,1 1-1,1 43 1,1-43-4,1-14 1,-1 0 0,1 1 1,0-1-1,1 0 0,0 0 0,0 0 1,1 0-1,0 0 0,0-1 1,1 1-1,0-1 0,0 0 0,0 0 1,1 0-1,1-1 0,-1 1 0,1-1 1,0 0-1,10 7 0,-2-2-179,0-2-1,1 1 1,0-2 0,1 0-1,0 0 1,0-2-1,32 9 1,-24-9-2132,1-2 0,37 3 0,-3-6-6817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3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 3650,'0'0'8187,"-6"-5"-6463,6 5-1710,0 0 0,0-1-1,-1 1 1,1 0 0,0 0 0,0 0 0,0 0-1,0-1 1,-1 1 0,1 0 0,0 0 0,0-1 0,0 1-1,0 0 1,0 0 0,0-1 0,0 1 0,-1 0-1,1 0 1,0-1 0,0 1 0,0 0 0,0 0 0,0-1-1,0 1 1,0 0 0,0 0 0,0-1 0,1 1-1,-1 0 1,0 0 0,0-1 0,0 1 0,0 0 0,0 0-1,0 0 1,0-1 0,1 1 0,2-2 40,1 0 0,0 0 0,-1 1 0,1-1 0,0 1 0,0 0 0,0 0 1,0 0-1,0 1 0,5-1 0,47 0 8,-37 1 14,-13 0-74,0 0-1,0 1 0,0-1 0,0 1 0,0 0 0,-1 0 1,1 1-1,0 0 0,-1 0 0,1 0 0,-1 1 0,0-1 1,1 1-1,-1 1 0,-1-1 0,1 1 0,0-1 0,-1 1 1,0 1-1,0-1 0,0 1 0,-1-1 0,1 1 0,-1 0 1,0 0-1,0 1 0,-1-1 0,0 0 0,0 1 0,0 0 1,1 9-1,-1-9 8,-1 1-1,0-1 1,0 1 0,-1-1-1,0 0 1,0 1 0,0-1 0,-1 1-1,0-1 1,0 1 0,-1-1 0,0 0-1,0 0 1,0 0 0,-1 0 0,0 0-1,0 0 1,0-1 0,-1 1-1,0-1 1,-6 7 0,2-5 182,0 1 0,-1-1 1,0-1-1,0 1 0,-1-1 0,1-1 1,-1 0-1,-1-1 0,1 0 0,-1 0 1,1-1-1,-1 0 0,0-1 0,0 0 1,-18 0-1,-9-2 1119,37 0-408,13 0-550,29 0-318,181 7 220,36-2-203,-222-9-224,-13-4-3341,-31 8-387,-36 0-2622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3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65 368,'0'0'9452,"-10"0"-8152,-51 0 493,52-2-632,8 1-176,11-1-629,150-3-144,-96 4-209,85-10 1,-133 6 157,-16 5-142,-1 0 1,1 0-1,0 0 1,0 0-1,-1 0 1,1 0-1,0 0 1,0 0-1,-1 0 1,1 0-1,0 0 1,0 0-1,-1 0 1,1-1-1,0 1 1,0 0-1,0 0 1,-1 0-1,1 0 1,0 0-1,0-1 1,0 1-1,-1 0 1,1 0-1,0 0 1,0-1-1,0 1 1,0 0-1,0 0 1,-1 0-1,1-1 1,0 1-1,0 0 1,0 0-1,0-1 1,0 1-1,0 0 1,0 0-1,0-1 1,0 1-1,0 0 1,0 0-1,0-1 1,0 1-1,0 0 1,0 0-1,0-1 1,0 1-1,0 0 1,0 0-1,1-1 1,-1 1-1,0 0 1,0 0-1,0 0 1,0-1-1,1 1 1,-1 0-1,0 0 1,0 0-1,0-1 1,0 1-1,1 0 1,-1 0-1,0 0 1,0 0-1,1 0 1,-1 0-1,0-1 1,-25-6 206,-2 1 0,1 2 1,0 0-1,-36 0 0,-9 3 630,71 1-778,19 0 45,64 0-1789,-28 0-6476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4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16 1345,'0'0'8705,"4"-5"-7486,7-6-435,-24 32-406,-26 41 357,28-38-519,1 0 1,1 1-1,1 0 0,-8 44 0,10-25 105,-1 88 0,7-124-314,0-1-1,1 1 0,0-1 1,1 1-1,-1-1 0,1 1 1,1-1-1,-1 0 0,1 0 1,1 0-1,-1-1 0,1 1 1,0-1-1,1 0 0,-1 0 1,1 0-1,0-1 0,1 1 1,-1-1-1,1-1 0,0 1 1,0-1-1,1 0 0,-1 0 1,1-1-1,12 5 0,1-1-531,1-2 0,1 0 0,-1-1-1,1-2 1,-1 0 0,36-1 0,-46-1-346,0 0 0,-1-1 0,19-3 0,-20 1-116,-1 0 0,1-1 0,-1 0 1,9-6-1,-16 10 870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4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7475,'0'0'7060,"48"-5"-6916,14 5 144,7 0-288,-5 0-656,-10 0-929,-22 0-2497,-19-7-2273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4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7940,'0'0'6229,"-15"0"-5919,3 0-273,0 0 0,0 1-1,0 0 1,0 1 0,-12 4 0,21-5-10,0 0 0,0 0 0,0 0 0,0 0 0,0 1-1,0-1 1,0 1 0,0 0 0,1 0 0,-1 0 0,1 0-1,-1 0 1,1 1 0,0-1 0,0 1 0,0-1 0,0 1 0,0 0-1,1 0 1,-1 0 0,1-1 0,0 2 0,0-1 0,0 0 0,0 0-1,0 0 1,1 0 0,-1 1 0,1 3 0,0-5-10,1 1 1,-1-1 0,1 1-1,0-1 1,0 1 0,0-1-1,0 1 1,0-1-1,0 0 1,1 1 0,-1-1-1,1 0 1,0 0 0,-1 0-1,1 0 1,0 0-1,0-1 1,0 1 0,0-1-1,5 3 1,6 4 57,0-1-1,22 8 1,-18-8-64,8 4 82,46 29-1,-64-35-78,1 0-1,-1 1 0,0 0 0,0 1 1,0-1-1,-1 1 0,0 1 0,-1-1 1,7 12-1,-11-17 19,0 0 0,0 0 0,0 0 0,0 0 0,0 0 0,-1 0 0,1 0 0,-1 0 0,0 1 1,0-1-1,1 0 0,-1 0 0,-1 4 0,1-5-2,-1 0 1,1 0-1,0 0 1,-1 0-1,1 0 1,-1 0-1,0 0 1,1-1-1,-1 1 0,0 0 1,1 0-1,-1-1 1,0 1-1,0 0 1,1-1-1,-1 1 1,0 0-1,0-1 1,0 1-1,0-1 1,0 0-1,0 1 0,0-1 1,0 0-1,0 0 1,0 1-1,-2-1 1,-22 3-39,0-1 1,-34-2-1,47-1-704,0 0-1,0-1 0,0 0 1,-11-4-1,-20-13-4356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4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8292,'0'0'2337,"163"-17"-2337,-115 17-624,-5 0-1649,-8 0-1361</inkml:trace>
  <inkml:trace contextRef="#ctx0" brushRef="#br0" timeOffset="1">493 44 4738,'0'0'7673,"-18"23"-6691,-50 76-406,67-98-552,0 1 0,-1 0 0,1 0 0,0 0 0,0 0 0,0 0 1,1 1-1,-1-1 0,0 0 0,1 0 0,0 0 0,-1 1 0,1-1 0,0 0 0,0 1 0,0-1 0,1 0 0,-1 0 0,0 1 0,1-1 1,-1 0-1,2 2 0,0-1 10,0-1 0,-1 0-1,1 0 1,1 0 0,-1 0 0,0 0 0,0 0 0,1-1 0,-1 1 0,6 2 0,-1 0 34,15 8 38,1-2 0,0 0 0,1-2 0,0 0 0,0-2 0,1 0 0,-1-2 0,1-1 0,0 0 0,28-2 0,-49-1-94,0 0 0,0 0 0,0-1 0,0 1 0,0-1 0,0 0 0,0 0 0,0 0 0,6-3 0,-9 3 19,1 0 0,-1-1-1,1 1 1,-1 0 0,1-1 0,-1 1 0,0-1 0,0 1 0,0-1-1,0 0 1,0 1 0,0-1 0,0 0 0,0 0 0,-1 0 0,1 0 0,-1 1-1,1-1 1,-1 0 0,0 0 0,0 0 0,0-2 0,1-9 285,0 0 0,-2-1 0,-3-24 0,3 32-294,-1 0 0,0 0 0,0 0 0,0 1 0,-1-1 1,0 1-1,0-1 0,0 1 0,-1 0 0,-6-7 0,-2-1-10,-1 0-1,0 1 1,-1 1-1,0 0 1,-28-15-1,30 20-463,0 0 0,0 1-1,-15-4 1,16 7-821,-1-1 0,1 2 0,-1-1 0,-11 1 0,5 1-4655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4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5314,'0'0'6774,"20"25"-5320,0 1-1108,100 142 1138,-107-145-1269,0 0 0,-2 1-1,0 0 1,-2 0 0,-1 2-1,0-1 1,-2 1 0,-1 0-1,-2 0 1,0 0 0,-1 0-1,-3 31 1,0-48-180,0 1-1,0-1 1,-1 1 0,0-1-1,-1 0 1,0 0 0,0 0-1,-1 0 1,0-1 0,0 1-1,-1-1 1,0 0 0,-1 0 0,0-1-1,0 0 1,-1 0 0,1 0-1,-2-1 1,-10 8 0,-2 1-180,-1-1 0,0-1-1,-1-1 1,-1-1 0,0-1 0,0-1 0,-33 8 0,51-16-551,-12 2-1084,8-5-3545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4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1409,'0'0'8009,"-1"-1"-7038,7 0-878,0 0-28,1 1 1,-1 0-1,0 1 0,1-1 1,-1 1-1,1 0 0,-1 1 1,0-1-1,0 1 0,1 1 1,-2-1-1,10 5 0,-7-1 1,0 0 0,0 0-1,-1 0 1,1 1 0,-1 0 0,-1 0-1,1 1 1,4 9 0,7 10 143,-2 2 0,-1 0 0,-1 1 1,-1 1-1,-2 0 0,-1 0 0,10 63 1,-9-12 715,1 163 0,-11-227-823,-2-1 0,0 1 1,0 0-1,-2 0 0,0-1 0,-1 1 0,-1-1 1,0 0-1,-14 26 0,12-27-133,-1-2 1,-1 1-1,-1-2 0,0 1 0,-1-1 1,0 0-1,-1-1 0,0-1 1,-25 18-1,35-27-529,0-1 0,0 0 1,0 0-1,0 0 0,0 0 0,-1 0 0,1 0 1,0-1-1,-1 1 0,1-1 0,-5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24 4466,'0'0'10856,"-2"-7"-9899,-2-10-590,1 23-91,3 45 226,1-18-105,-14 494 2949,9-155-2318,5-236-994,-1-134-197,1 18-998,0-20 899,-1 1 0,0-1-1,0 0 1,0 1-1,0-1 1,0 1 0,1-1-1,-1 0 1,0 1 0,0-1-1,0 0 1,1 1 0,-1-1-1,1 1-262,-1-1 263,0 0 0,1 0-1,-1 0 1,0 1 0,1-1-1,0 0 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4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5955,'0'0'8446,"16"5"-8099,-7-3-283,0 0 0,0 1 0,0 0-1,-1 1 1,1 0 0,-1 0 0,0 1 0,0 0 0,-1 0 0,1 1-1,-1 0 1,-1 0 0,1 1 0,9 12 0,80 126 956,63 82-778,-142-205-3180,-16-45-10772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4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0 6659,'0'0'8927,"-26"16"-8081,-10 6-426,-35 28 0,65-45-344,0 0 0,1 1 0,0 0 0,0 0 0,1 0 0,-1 0 0,1 0-1,0 1 1,1 0 0,0 0 0,0 0 0,-3 14 0,-2 3 129,-8 20-197,4-10 498,-27 54-1,34-79-976,0 0 0,-1 0-1,0-1 1,0 0-1,-1 0 1,0 0-1,-1-1 1,0 0-1,0 0 1,-11 6-1,5-6-3148,0-6-1342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4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7700,'0'0'7267,"176"-17"-6115,-90 17-399,-1 0-257,-10 2-32,-11-2-448,-10 0 48,-14 0-64,-16 0-640,-11 0-1025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4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6563,'0'0'7700,"0"176"-6836,0-121 32,0-4-576,0-10 81,0-5-401,0-10 32,0-4-112,0-10-144,0-3-1217,3-6-592,13-3-1905,2 0-544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4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7555,'0'0'8204,"-22"17"-7342,-70 58-147,90-73-684,0 0 0,-1 0 0,1 0 0,0 1 0,1-1 0,-1 0 0,0 1 0,1-1 0,-1 1 0,1 0 0,0-1 0,0 1 0,0 0 0,0 0-1,0 0 1,0-1 0,1 1 0,0 0 0,-1 0 0,1 0 0,0 0 0,1 6 0,0 4 143,-1-10-152,1 1 1,-1-1-1,1 0 1,-1 0-1,1 1 1,0-1-1,0 0 1,1 0-1,-1 0 1,1 0-1,-1 0 1,1-1-1,0 1 1,0 0-1,0-1 1,0 1-1,4 2 1,4 4-3,1-1 0,0-1 0,13 8 0,5 3 7,-13-7-26,29 25-1,-42-33 3,0 0-1,0 0 0,0 0 0,0 1 1,0-1-1,-1 1 0,0-1 0,0 1 1,0 0-1,0 0 0,0 0 0,-1 0 1,1 0-1,-1 0 0,1 8 0,-2-12-1,0 0-1,0 0 0,0 0 1,0 1-1,0-1 0,0 0 0,0 0 1,0 0-1,0 0 0,0 1 1,-1-1-1,1 0 0,0 0 1,0 0-1,0 0 0,0 1 1,0-1-1,0 0 0,0 0 1,0 0-1,-1 0 0,1 0 1,0 0-1,0 0 0,0 1 1,0-1-1,0 0 0,-1 0 0,1 0 1,0 0-1,0 0 0,0 0 1,0 0-1,-1 0 0,1 0 1,0 0-1,0 0 0,0 0 1,0 0-1,-1 0 0,1 0 1,-16 2-79,1-1 0,-1-1 1,1 0-1,-1-1 0,1-1 1,0 0-1,-20-6 0,15 3-1060,-1-2 0,-30-14-1,43 17-46,0-1 0,0 0-1,-12-8 1,-12-22-6165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4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8452,'0'0'4098,"144"-24"-1969,-82 19-657,-11 5-1135,-6 0-17,-7 0-320,-12 0-497,1 0-1279,-6 0-2114,-7 0-2017</inkml:trace>
  <inkml:trace contextRef="#ctx0" brushRef="#br0" timeOffset="1">642 1 7331,'0'0'10293,"13"156"-9140,-13-86-497,0 5-112,0 2 144,0 0-624,-8 0 1,8-7-65,0-3-1521,0-14-2913,-5-27-5379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4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39 704,'0'0'6321,"-26"-2"-5033,-79-8 137,88 9-934,-14-1 930,31 2-1361,0 0 0,-1 0 0,1 0-1,0 0 1,-1 0 0,1 0 0,0 0 0,-1 1-1,1-1 1,0 0 0,-1 0 0,1 0 0,0 0-1,-1 0 1,1 1 0,0-1 0,-1 0 0,1 0-1,0 0 1,0 1 0,-1-1 0,1 0 0,0 1-1,0-1 1,0 0 0,-1 0 0,1 1 0,0-1-1,0 0 1,0 1 0,0-1 0,0 0 0,0 1-1,-1-1 1,1 0 0,0 1 0,0-1 0,0 1-1,0-1-31,0 1 0,0-1 0,0 1 0,1 0 0,-1-1 0,0 1-1,0-1 1,0 1 0,0-1 0,0 1 0,1-1 0,-1 1 0,0-1 0,1 1-1,-1-1 1,0 0 0,1 1 0,-1-1 0,0 1 0,1-1 0,-1 0-1,1 1 1,-1-1 0,0 0 0,1 0 0,0 1 0,12 5 233,-1-1 1,1-1-1,0 0 1,1 0-1,-1-1 1,16 1-1,-11-1 19,68 9 578,106 2-1,90-14-406,-251 0-413,-11 0-26,61-4 12,-71 3-34,-1 0 0,0-1 0,-1 0 0,1-1-1,0 0 1,13-7 0,-21 10-16,-1 0 0,1 0 0,0-1 0,0 1 0,-1 0 0,1-1 0,0 1 0,-1-1 0,1 1 0,0-1 0,-1 1 0,1-1 0,-1 1 0,1-1 0,-1 0 0,1 1 0,-1-1 0,1 0 0,-1 1 1,0-1-1,1 0 0,-1 1 0,0-1 0,0 0 0,0 0 0,1 1 0,-1-1 0,0 0 0,0 0 0,0 0 0,0 1 0,0-1 0,0 0 0,0 0 0,-1 1 0,1-1 0,0 0 0,0 0 0,-1 1 0,1-1 0,0 0 0,-1 0 0,1 1 0,-1-1 0,1 0 0,-1 1 0,1-1 0,-1 1 0,1-1 0,-1 1 0,1-1 0,-1 1 0,0-1 0,1 1 0,-1 0 0,-1-1 0,-8-4-563,0 1 0,-1 0 0,0 1-1,1 0 1,-1 0 0,-12 0-1,-77-5-3476,47 5 1455,-17-4-1255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4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1008,'0'0'8583,"0"-20"-6062,1-6-1699,0-14 90,-1-4 2871,0 71-3237,-1 25 6,3 1 0,1-1 0,12 54 0,32 135 565,-38-169-740,2 109-1,-11-180-245,-1-2-858,1 0 403,-1 0 0,0 0 0,0 0 0,0 0 0,0 0 0,1 0 0,-1 0 1,0 1-1,0-1 0,-1 0 0,0 0 0,-3-3-1228,-23-16-5798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2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11157,'0'0'5315,"144"26"-5011,-64-11-160,0-8 0,-5 0-128,-11 1-32,-10-8-240,-14 4-1809,-19 1-1665,-21 7-2097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2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8420,'0'0'9012,"222"17"-8148,-123-12-575,-5-5-113,-14 0-176,-11 0-176,-13 0-1137,-5-8-1680,-16-6-1842,-16-8-2304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5:2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 2513,'0'0'5069,"-4"0"-4535,-15 1 1609,19-1-2111,-1 0-1,1 0 1,0 0-1,0 0 0,0 0 1,0 0-1,0 0 1,0 0-1,0 0 1,0 0-1,0 0 1,0 0-1,-1 0 1,1 0-1,0 0 1,0 0-1,0 0 1,0 0-1,0 0 0,0 0 1,0 0-1,0 0 1,0 0-1,0 0 1,-1 0-1,1 0 1,0 0-1,0 0 1,0 0-1,0 0 1,0 0-1,0 0 1,0 0-1,0 0 0,0 1 1,0-1-1,0 0 1,0 0-1,0 0 1,0 0-1,-1 0 1,1 0-1,0 0 1,0 0-1,0 0 1,0 0-1,0 0 1,0 1-1,0-1 0,0 0 1,0 0-1,0 0 1,0 0-1,0 0 1,0 0-1,0 0 1,0 0-1,0 0 1,0 1-1,1-1 1,-1 0-1,0 0 1,0 0-1,0 0 0,0 0 1,0 0-1,19 6 146,51 4-17,2-2-1,93-2 0,-132-5-135,1115-24 1104,-948 11-793,258-10 702,-418 20-90,-17-1-5341,18 3-582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8340,'0'0'4196,"-5"26"-2496,-14 87-356,16-92-956,1-1 0,1 0 0,2 32 0,0-43-275,-1-4-82,0 0 0,1 0 1,0 0-1,0 0 0,0 0 0,1 0 0,0 0 0,0 0 0,0-1 0,0 1 0,1-1 0,-1 1 1,1-1-1,0 0 0,1 0 0,-1 0 0,1-1 0,0 1 0,-1-1 0,2 0 0,-1 0 0,0 0 1,0-1-1,1 1 0,0-1 0,-1 0 0,6 1 0,9 2-45,1 0-1,-1-2 1,0 0-1,1-1 1,33-1 0,-49-1-3,0 0 1,0 0 0,0-1 0,0 1-1,0-1 1,-1 0 0,1 0-1,0 0 1,0-1 0,0 1 0,-1-1-1,1 0 1,-1 0 0,1 0 0,-1 0-1,0-1 1,0 0 0,0 1 0,0-1-1,0 0 1,-1 0 0,1 0-1,-1-1 1,0 1 0,0-1 0,0 1-1,-1-1 1,1 0 0,-1 1 0,2-7-1,0-7 448,-1-1 1,-1 1-1,-1-1 0,-3-31 0,3 48-331,0 0-1,0-1 1,-1 1-1,1 0 1,-1 0-1,1 0 1,-1 0-1,0-1 1,1 1-1,-1 0 1,0 0 0,0 1-1,0-1 1,1 0-1,-1 0 1,-1-1-1,1 2-72,1 0 0,-1-1-1,1 1 1,-1 0 0,1 0-1,-1 0 1,1-1 0,-1 1-1,1 0 1,-1 0 0,0 0-1,1 0 1,-1 0 0,1 0-1,-1 0 1,1 0-1,-1 0 1,1 0 0,-1 0-1,1 0 1,-1 0 0,1 1-1,-1-1 1,1 0 0,-1 0-1,1 1 1,-1-1 0,1 0-1,-1 1 1,1-1 0,-1 0-1,1 1 1,0-1 0,-1 0-1,1 1 1,0-1 0,-1 1-1,1-1 1,0 1 0,0-1-1,-1 1 1,1 0 0,-7 15 19,1-1 1,0 1-1,1 1 1,1-1-1,1 1 1,-2 24-1,1 108-34,4-113-261,0-34-40,0 0 0,0 0 1,0 0-1,0 0 0,1 0 1,-1 0-1,1 0 0,0-1 1,-1 1-1,1 0 0,0 0 1,0-1-1,0 1 0,0 0 1,0-1-1,0 1 0,2 1 1,-1-2-424,0 1 0,0-1 1,0 1-1,0-1 0,0 0 1,0 0-1,0 0 1,1 0-1,1 0 0,21 4-6862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2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18 11941,'0'0'8380,"-5"-5"-8110,-6-7-229,19 16-31,42 34 29,-8-5 28,188 152 157,-162-124-187,77 85 1,-126-125-38,-2 1 1,0 1-1,-2 1 1,22 41-1,-31-50-6,1 1 0,-2-1 0,0 1 0,-1 0 0,-1 0 0,-1 0-1,0 1 1,-1-1 0,-1 21 0,0-28 4,-2-1 0,1 0-1,-1 0 1,0 1-1,-1-1 1,0-1 0,0 1-1,-1 0 1,1-1-1,-2 0 1,1 1 0,-1-2-1,0 1 1,-1-1 0,1 1-1,-1-2 1,-1 1-1,1-1 1,-10 7 0,-7 2 11,-1 0 1,0-2-1,0-1 1,-47 15-1,3-5-334,0-2 0,-1-4 0,-1-3 0,0-2 0,-77-1 0,144-9-897,16-2-6525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2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6499,'0'0'1553,"-24"0"-169,-79 0 1520,13 0 2113,1137 21-2235,-537-7-2642,-38-3 365,381 8 497,-582-19-626,-219 0 280,-51 0 57,-11 0-113,5 0-774,0-1 0,0 0 0,0-1 0,1 1 0,-1-1 0,0 0 0,1 0 0,-9-6 0,-18-15-9164,11 3-3041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29:5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15 4082,'0'0'6381,"0"-3"-6071,0-6 66,0 6 438,-17 8 8091,9 2-8884,0 1 0,1 0-1,0 0 1,1 0 0,-11 19-1,3-6-18,-15 24-1,-30 59-1,51-85 19,0 0-1,0 0 1,2 0-1,0 1 1,2 0-1,-4 32 0,6-32-28,2 0 0,0 0-1,3 25 1,-2-37 13,1-1 0,0 0 0,0 0 0,0 0 0,1 0 0,0-1 0,0 1 0,1-1 0,0 1 0,0-1 0,0 0 0,6 5 0,1 0-35,0 0 0,1-1 1,1 0-1,-1-1 0,1 0 1,1-1-1,0-1 0,0 0 1,18 6-1,-14-7-783,1-1 1,27 4-1,-19-6-2383,35 0 0,-28-3-2300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0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9 7075,'0'0'6310,"25"-3"-5801,78-3-239,-101 6-254,0 0 1,0 0 0,0 0-1,0 1 1,0-1 0,-1 0-1,1 1 1,0-1-1,0 1 1,0 0 0,0-1-1,0 1 1,-1 0 0,1 0-1,0 0 1,-1 1 0,1-1-1,-1 0 1,1 1-1,-1-1 1,0 1 0,0-1-1,2 2 1,-2 0 12,0 1 0,0-1 1,0 0-1,0 0 0,-1 0 0,1 0 0,-1 1 0,0 5 1,0-2 55,1-4-52,-1-1 1,0 1-1,1-1 1,-1 1-1,0-1 1,-1 1-1,1-1 1,0 1-1,-1-1 1,1 1-1,-1-1 1,0 0-1,0 1 1,0-1-1,0 0 1,0 0-1,-1 1 1,1-1-1,-1 0 1,1 0-1,-1-1 1,0 1-1,1 0 1,-1 0-1,0-1 1,0 1-1,0-1 1,-1 0-1,1 0 1,0 1 0,0-1-1,-1-1 1,-2 2-1,-3 2 110,3-2 40,0 1 0,0-1-1,0 0 1,-1-1 0,1 1-1,-1-1 1,1 0 0,-9 1 1928,-3-2-2044,-11 0 40,27 0-97,1-1-26,0-2 8,0 2 134,0 0-107,0 0-22,0 0 40,0 1-37,-2 0-16,2 0 104,-20-7-117,15 5 25,-66-22 19,68 24 3,3-1 14,0 0-5,0 0 42,14 1-93,181 1 59,-184 0-26,0 1 1,-1 0 0,1 1-1,-1 0 1,0 1-1,0 0 1,0 0-1,0 1 1,-1 0-1,0 1 1,11 8-1,-1 2-46,0 0 0,0 1 0,26 34-1,-41-47 36,0 1 0,0-1 0,0 1 0,-1 1 0,0-1 0,0 0 0,-1 1 0,1-1 0,-1 1 0,-1 0 0,1 0 0,-1 0 0,0 0 0,0 0 0,0 7 0,-1-12 3,0 0-1,-1 0 0,1 1 1,0-1-1,-1 0 1,1 0-1,-1 0 0,0 0 1,1 0-1,-1 1 0,0-1 1,0-1-1,1 1 0,-1 0 1,0 0-1,0 0 1,0 0-1,0 0 0,0-1 1,0 1-1,0-1 0,-1 1 1,1 0-1,0-1 1,0 0-1,-2 1 0,-39 9 9,31-8-6,-36 6-111,1-3 0,-77-1 1,122-4-90,1 0 0,-1-1 1,1 1-1,-1 0 0,1-1 1,-1 1-1,1 0 0,-1-1 0,1 1 1,0-1-1,-1 1 0,1 0 1,0-1-1,-1 1 0,1-1 0,0 1 1,-1-1-1,1 1 0,0-1 1,0 0-1,0 1 0,0-1 0,-1 1 1,1-1-1,0 1 0,0-1 1,0 0-1,0 1 0,0-1 1,0 1-1,1-1 0,-1 1 0,0-1 1,0 0-1,1 0 0,-1-4-1840,0-10-3766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0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27 5811,'0'0'7006,"-16"17"-6366,-7 5-444,-23 31 0,44-49-155,-1 0 1,1 0-1,-1 0 0,1 1 0,0-1 1,1 1-1,-1-1 0,1 1 0,0-1 1,0 1-1,1 0 0,-1 0 0,1-1 1,0 1-1,0 0 0,1 5 0,0 8 40,-1-13-46,0 0 0,1 0 0,-1 1 0,1-1 0,0 0 0,0 0 0,1 0 0,-1 0 0,1 0 0,0 0 0,1 0 0,-1-1 0,1 1 0,0-1-1,4 5 1,-3-4-17,1-1-1,0 0 1,1 1-1,-1-2 1,1 1-1,-1-1 1,1 1-1,0-2 0,1 1 1,8 2-1,11 1 117,1-1 1,0-1-1,-1-2 0,48-1 0,-59-1 28,-7 0-58,-1-1 0,1 1 0,0-1 0,0-1 0,-1 1-1,1-1 1,11-5 0,-16 5-26,1 1 0,-1-1-1,0 0 1,0 0 0,0 0-1,0-1 1,0 1 0,0-1 0,-1 1-1,1-1 1,-1 0 0,0 0 0,0 0-1,0 0 1,0-1 0,-1 1 0,1 0-1,1-6 1,0-5 168,-1 0-1,-1 0 0,0 0 1,-1-23-1,0 14-31,-1 15-170,1-1 1,-1 1-1,0 0 1,-1 0-1,0-1 1,0 2-1,-1-1 0,0 0 1,0 0-1,-1 1 1,0-1-1,0 1 1,-10-12-1,10 14-172,0 0 0,-1 1 0,0 0 0,0-1 0,0 2 0,0-1 0,-1 1-1,1-1 1,-1 1 0,0 1 0,0-1 0,0 1 0,0 0 0,0 1 0,-1-1 0,1 1 0,0 1-1,-10-1 1,1 1-1837,0 0-1,0 1 1,-22 5-1,-6 8-4898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0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3153,'0'0'8463,"-8"0"-7345,-16 0-379,20 0-363,21 0 75,368 3 1080,-422-3-7421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0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3586,'0'0'6680,"-16"29"-6202,-52 96-9,64-117-406,0 0-1,1 1 1,0-1-1,0 1 0,1 0 1,0 0-1,0 0 1,1 0-1,0 0 1,1 12-1,0-2 57,-1 7 114,0-9-142,0 0-1,2 0 1,2 17-1,-3-29-89,1-1-1,0 0 0,0 1 1,1-1-1,-1 0 0,1 0 0,0 0 1,0 0-1,0 0 0,1 0 0,0-1 1,-1 1-1,1-1 0,0 0 1,0 1-1,6 2 0,-2-1-363,0 0 1,1 0-1,0-1 1,0 0-1,1-1 0,-1 0 1,1 0-1,0-1 0,-1 0 1,1-1-1,0 0 1,14 1-1,1-2-2212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0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34 4978,'0'0'6921,"-3"0"-6121,-42-4 4066,45 3-4692,0 1-170,0-1 0,0 1 0,0 0 0,1-1 0,-1 1 0,0 0 0,0-1 0,1 1 1,-1 0-1,0-1 0,1 1 0,-1 0 0,0 0 0,1-1 0,-1 1 0,0 0 0,1 0 0,-1 0 0,1-1 0,-1 1 1,0 0-1,1 0 0,-1 0 0,1 0 0,-1 0 0,1 0 0,-1 0 0,1 0 0,14-1-20,-14 1 23,282 0 71,-282-11-2915,-1 1-5417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0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25 2545,'0'0'7470,"-8"-2"-6608,2 1-753,-14-5 215,20 6-321,0 0 0,0 0 0,0 0 0,0 0 0,0 0 0,0 0 0,0 0 0,0-1 0,0 1 0,0 0 0,0 0 0,1 0 0,-1 0 0,0 0 0,0 0 0,0 0 0,0 0 0,0 0 0,0 0 0,0 0 0,0 0 0,0 0 0,0 0 0,0 0 0,0 0 0,0 0 0,0 0 0,0-1 0,0 1 0,0 0 0,0 0 0,0 0 0,0 0 0,0 0 0,0 0 0,0 0 0,0 0 0,0 0 0,0 0 1,0 0-1,0 0 0,0 0 0,0 0 0,0-1 0,0 1 0,0 0 0,0 0 0,0 0 0,0 0 0,0 0 0,0 0 0,0 0 0,0 0 0,0 0 0,-1 0 0,1 0 0,0 0 0,0 0 0,0 0 0,0 0 0,0 0 0,0 0 0,0 0 0,0 0 0,0 0 0,0 0 0,0 0 0,0 0 0,0 0 0,15-3 287,27 0-123,69-3 1712,-109 26-1247,38 305-143,-40-322-705,1 1 1,0-1 0,0 1-1,0-1 1,0 0 0,1 1-1,-1-1 1,1 0 0,-1 0-1,1 0 1,0 0 0,4 4-1,-3-5-84,-1 0 1,0-1-1,1 1 0,-1-1 0,1 0 1,-1 1-1,1-1 0,0 0 0,0-1 1,-1 1-1,1 0 0,0-1 0,0 0 1,0 0-1,4 0 0,24 0-3977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0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4370,'0'0'7857,"-9"16"-7230,-27 54 19,33-64-549,1 1 0,-1-1 0,2 1 0,-1-1 0,1 1 0,0 0 0,0-1 0,1 1 0,0 0 0,1 11 0,0 4 68,-1-15-140,0-1 36,0-1 0,0 1 0,0 0 0,1-1 0,-1 1 0,2 0 0,-1-1 0,0 1 0,1-1 0,4 10 0,-6-15-145,-1 1-1,1-1 0,-1 0 1,0 1-1,1-1 0,-1 0 0,0 0 1,1 1-1,-1-1 0,0 0 1,1 0-1,-1 0 0,0 0 1,0 0-1,1 0 0,-1 0 0,0 0 1,1 0-1,-2-1 0,0 1-238,-2 0-119,0 0 0,0 0-1,0 0 1,1-1-1,-1 0 1,-5-1-1,2-1-829,1-1 0,-1 0 0,-10-7 0,17 11 1232</inkml:trace>
  <inkml:trace contextRef="#ctx0" brushRef="#br0" timeOffset="1">198 3 3778,'0'0'3041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6931,'0'0'7270,"-8"13"-6179,1-2-797,3-6-188,0 0 1,1 0 0,0 1-1,0-1 1,0 1 0,0 0 0,1 0-1,0 0 1,1 0 0,-1 0 0,1 1-1,0-1 1,0 8 0,1-7 18,0 0 1,0-1 0,1 1-1,0 0 1,0 0 0,1 0-1,2 6 1,-2-9-101,-1-1 0,1 1 0,1-1 0,-1 0 0,0 0 0,1 0 0,0 0 0,-1 0-1,1-1 1,0 1 0,1-1 0,-1 1 0,0-1 0,4 1 0,3 2-1,0-1 0,0 0 0,1-1-1,-1 0 1,1-1 0,0 0 0,12 1 0,-4-2 42,1 0 1,0-2-1,21-2 0,-38 2-22,0 1 0,1-1 0,-1 0-1,0 1 1,0-1 0,0-1 0,0 1 0,0 0-1,0-1 1,0 0 0,0 1 0,-1-1-1,1 0 1,-1 0 0,1-1 0,-1 1 0,0 0-1,0-1 1,0 0 0,0 1 0,0-1-1,-1 0 1,1 0 0,1-5 0,0-3 248,0 0 1,-1 1-1,-1-1 1,0-1-1,0-20 1,-2 28-274,1 1 1,0-1-1,-1 1 1,0-1-1,1 1 1,-2-1 0,1 1-1,0 0 1,-1 0-1,1-1 1,-1 1-1,0 0 1,0 0 0,0 1-1,0-1 1,-1 0-1,1 1 1,-1-1-1,1 1 1,-1 0 0,0 0-1,0 0 1,0 0-1,0 0 1,-1 1-1,1-1 1,-5 0 0,-5-3-277,0 2 0,0 0 0,0 1-1,0 0 1,0 0 0,-17 2 0,20 0-472,0 0 0,1 1 0,-1 0 0,0 1 0,0 0 0,1 1 0,-11 3 0,-21 15-5116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0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6835,'0'0'3431,"20"30"-1953,-20-30-1478,82 133 1203,-74-119-1015,-1 1 0,0 0 0,-1 0 0,-1 1 0,0 0 0,-1 0 0,3 29 0,-4-29-67,5 45 272,-2 0 0,-3 0 0,-5 65-1,1-114-357,-1 1 0,-1 0 0,0-1 0,-1 1 1,0-1-1,-1 0 0,-1 0 0,1-1 0,-2 1 0,0-1 0,0-1 0,-1 1 0,0-1 0,-17 16 0,14-16-352,0-1-1,-1 0 1,0 0 0,-1-1-1,1 0 1,-1-2 0,-1 1 0,0-1-1,0-1 1,0-1 0,0 0 0,-25 4-1,0-7-4126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0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4322,'0'0'3554,"25"-9"-2517,3-1-928,0 1 0,0 2-1,1 1 1,0 0 0,0 3-1,39-1 1,-26 5 29,0 3 1,-1 1 0,1 2 0,-1 2-1,-1 1 1,0 3 0,74 33 0,-89-34-61,-2 1 1,0 1 0,0 1 0,-2 1 0,0 1 0,0 1 0,-2 0 0,0 2 0,-1 0 0,-2 1-1,0 1 1,-1 0 0,18 36 0,-19-25 84,-2 0 0,-1 0 0,8 40 0,12 106 713,-5-19 43,16 17 62,-19-86-542,-3 1 1,10 131-1,-27-163-195,-6 72-1,1-109-180,-1 0 0,-1 0 0,-1-1 1,-2 0-1,0 0 0,-13 27 0,0-10 159,-2-1 0,-2-1 0,-2-1 0,-1-1 0,-1-2 0,-62 56 0,45-51-110,-1-1-1,-2-3 0,-2-2 0,-86 42 0,117-66-304,-1 0 0,0-1 0,0 0 0,-1-2 0,-38 5 0,32-8-1404,-1-1 0,-33-3 0,-62-12-6380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0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8244,'0'0'8444,"15"21"-7820,165 251 571,-155-232-966,224 380 1204,-244-409-1460,-4-8-59,0 0 0,0 0 0,0-1-1,1 1 1,-1-1 0,1 1 0,-1-1-1,4 4 1,-4-6-71,-1-1 0,1 1 0,-1-1 0,1 1 0,-1-1 1,1 1-1,-1-1 0,0 0 0,1 1 0,-1-1 0,0 0 0,0 1 0,0-1 0,1 0 0,-1 1 0,0-1 0,0 0 0,0 1 0,0-1 0,0 0 0,0 1 0,-1-2 0,2-2-397,1-97-7551,-2 29 1264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0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 5747,'0'0'9809,"-15"22"-9054,-108 156 1273,49-57-866,-7 11-190,75-124-949,0 0-1,0 0 1,-1 0-1,0-1 1,-10 8 0,14-12-268,-1 0 0,-1-1 0,1 1 0,0-1 1,-1 0-1,1 0 0,-1-1 0,0 1 1,1-1-1,-1 0 0,0 0 0,-7 0 1,-16-1-3617,3 0-1733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0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8340,'0'0'5752,"34"0"-3767,394 10 1067,-341-1-2515,195 9 4763,-284-18-6466,-7 0-371,0 0-1,0-1 0,-1 0 1,1 0-1,-15-5 1,-13-10-5787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0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6067,'0'0'8246,"0"26"-7571,0 363 2383,0-55-1271,0-333-1397,0-7 237,-2-617 597,1 613-1224,1 9 0,-1 0-1,1-1 1,0 1 0,0 0-1,0-1 1,0 1 0,0-1-1,0 1 1,0 0 0,1-1 0,-1 1-1,0 0 1,1-1 0,-1 1-1,1 0 1,0-2 0,-1 3-3,1 0 1,-1 0-1,0 0 0,0 0 1,0-1-1,0 1 0,0 0 1,0 0-1,1 0 1,-1 0-1,0 0 0,0 0 1,0 0-1,0 0 0,0 0 1,1 0-1,-1 0 1,0 0-1,0 0 0,0 0 1,0 0-1,0 0 0,1 0 1,-1 0-1,0 0 1,0 0-1,0 0 0,0 0 1,0 0-1,1 0 0,-1 0 1,0 1-1,0-1 1,0 0-1,0 0 0,0 0 1,0 0-1,1 0 0,-1 0 1,0 0-1,0 1 1,0-1-1,0 0 0,0 0 1,0 0-1,0 0 0,0 0 1,0 1-1,0-1 1,0 0-1,0 0 0,0 0 1,0 0-1,0 0 0,0 1 1,0-1-1,0 0 1,0 0-1,0 0 0,0 0 1,0 1-1,13 43-141,4 14-711,31 70 0,-41-112 210,-1-4-763,0 1-1,-1 0 0,0 1 0,3 16 0,-6 8-5752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3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1 544,'0'0'6899,"-4"0"-6058,-9 2-35,16-1 157,27-2 453,-10 1-1589,178-1 1145,374 9 1023,-524-5-1848,1 2 1,-2 2-1,1 2 1,-1 2 0,86 32-1,116 54 338,-131-52-225,-32-11-109,-2 5 0,129 78 1,-164-85-92,-2 3 0,-2 1-1,0 2 1,-3 2 0,50 60 0,-83-87-49,0 0 1,0 1-1,-1 0 0,-1 1 0,0-1 0,5 19 0,21 96 182,-16-58 62,-16-67-251,14 51 121,-3 1-1,-2 0 0,4 73 0,-23 237 187,5-299-184,1 78 236,-7 88 90,-3 133-121,10-156-165,13 9-72,-7-191-43,0 163-82,-4-120 58,9 80 1,25 193 4,-24-242-50,0-12 24,5 108-17,-14-146 32,3 0 0,18 101 1,-15-134-13,1-1 1,1 0 0,0 0 0,2-1 0,0 0-1,23 31 1,8 12-89,-26-38 80,1-1 0,0-1-1,2 0 1,0-1 0,36 28 0,-42-38 8,1-1 0,0 0 1,0-1-1,0 0 0,24 8 0,73 16-2,25-7 24,-45-10 0,253 34-62,-160-26 44,134 15 33,147 22 104,-47-24-149,-83-11 28,211-3 93,-126-12-52,-155 13-42,339 14 30,-601-36-59,278-7 78,-270 6-33,6 1-33,0-2-1,26-6 0,-14 3-8,-11 3 15,29 0-1,-37 3-9,0-1 0,0-1 0,0 0 0,0 0 0,0 0 0,9-4 0,-17 5 30,-1 0-1,1 0 0,-1 0 1,1 0-1,-1 0 1,1 0-1,-1 0 1,1-1-1,-1 1 1,0 0-1,1 0 1,-1-1-1,1 1 1,-1 0-1,1 0 0,-1-1 1,0 1-1,1 0 1,-1-1-1,0 1 1,1-1-1,-1 1 1,0 0-1,1-1 1,-1 1-1,0-1 1,-19-7-639,-15-1-3736,-59-23 1,-9-17-7134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5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66 1056,'0'0'8319,"2"-13"-7652,-1 6-625,5-34 249,-3 36-84,-2 30 19,-4 24 654,-2 0 1,-12 56-1,-4 23 96,2 28-423,-15 157 412,34-278-674,0-35-296,0 1 1,0-1-1,1 0 1,-1 0-1,0 0 0,0 1 1,0-1-1,1 0 0,-1 0 1,0 0-1,0 1 0,1-1 1,-1 0-1,0 0 0,0 0 1,1 0-1,-1 0 1,0 0-1,0 1 0,1-1 1,-1 0-1,0 0 0,1 0 1,-1 0-1,0 0 0,0 0 1,1 0-1,-1 0 0,0 0 1,1-1-1,-1 1 1,0 0-1,0 0 0,1 0 1,-1 0-1,10-3-191,-9 3 41,1-1-1,0 0 0,-1 0 1,1-1-1,-1 1 0,1 0 1,-1-1-1,0 1 1,1 0-1,-1-1 0,0 1 1,0-1-1,1-2 0,4-18-4030,-6 2-278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5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4914,'0'0'4352,"0"22"-3379,0-1-768,-1-6-108,0 0 0,2 1 0,0-1 0,0 0 1,2 0-1,0 0 0,5 16 0,-1-12 18,1-1-1,1 0 1,1 0-1,0-1 1,1 0-1,1-1 1,0-1-1,1 0 1,1 0 0,1-1-1,0-1 1,0 0-1,1-1 1,22 11-1,-34-21-370,0 0 0,0 0 0,0-1-1,1 0 1,7 2 0,25-1-4580,-14-2 447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5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3666,'0'0'8772,"-136"62"-7732,93-23-864,6 2 721,-3 0-625,2-1-112,1-1 64,-3-3 0,8 0-448,5 3-464,8-10-3682,8-20-1873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3906,'0'0'9399,"2"-11"-7769,-1 0-1410,4-19 717,-5 30-924,0 0 0,0 0-1,0 0 1,0 0 0,0 0 0,0 0-1,0 0 1,0 0 0,0 0 0,0 0-1,0 0 1,0 0 0,0 1 0,0-1 0,1 0-1,-1 0 1,0 0 0,0 0 0,0 0-1,0 0 1,0 0 0,0 0 0,0 0 0,0 0-1,0 0 1,0 0 0,0 0 0,0 0-1,0 0 1,0 0 0,1 0 0,-1 0 0,0 0-1,0 0 1,0 0 0,1 25 283,-9 549 4036,8-184-3262,0-223-8913,0-173 2736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5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5090,'0'0'7340,"5"-1"-6975,-4 1-342,0 0-1,0 0 1,0 0 0,0 0-1,0 0 1,0 0-1,-1 0 1,1 0-1,0 0 1,0 0 0,0 1-1,0-1 1,0 0-1,0 1 1,0-1 0,-1 1-1,1-1 1,0 1-1,0-1 1,-1 1 0,1-1-1,0 1 1,-1 0-1,1 0 1,0-1 0,-1 1-1,1 0 1,-1 0-1,1-1 1,-1 1-1,1 2 1,1 3 116,0 1-1,0-1 1,1 14 0,-1-7 3,32 269 1442,-5-33-922,-22-219-588,-5-23-115,-1 1 0,1 0-1,0 12 1,-2-19-591,0-23-7503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5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5939,'0'0'5042,"-14"152"-4098,33-100-559,13-1 47,11-5-192,8-8-144,2-6 160,3-8-256,-2-8-768,-6-4-1121,-11-12-2049,-12 0-1841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0:5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4498,'0'0'9044,"-56"156"-8275,8-108-465,0 0-256,3 5-96,2 3-2529,-3-13-2850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1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7988,'0'0'6477,"-12"29"-5756,8-21-660,-20 53 723,-30 118 1,-42 332 1835,95-502-5055,4-20-4884,5-15 726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5346,'0'0'8869,"1"-16"-7432,7-49-524,-8 64-880,1 0 0,-1 0 1,0 1-1,1-1 0,-1 0 1,1 0-1,-1 0 0,1 0 0,-1 0 1,1 1-1,0-1 0,-1 0 1,1 0-1,0 1 0,0-1 0,-1 0 1,1 1-1,0-1 0,0 1 0,0-1 1,0 1-1,0 0 0,0-1 1,0 1-1,-1 0 0,1 0 0,0-1 1,0 1-1,0 0 0,0 0 0,0 0 1,0 0-1,0 0 0,0 0 1,0 1-1,2-1 0,1 1 53,0 0-1,0 1 1,0-1-1,0 1 1,0 0 0,3 2-1,0 1-20,-1 0 0,0 0 1,0 1-1,-1 0 0,1 0 0,-1 0 0,0 1 1,-1-1-1,6 12 0,2 8 197,13 37 1,-9-14 37,-3 0 1,11 72-1,1 105 392,-20-168-663,-3-36-42,5 82-238,-5-96 79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32 6227,'0'0'9028,"-19"27"-8164,78-18 305,13-1-625,11-8-240,8 0-304,0-10-112,-3-12-2241,-5-2-2577,-11 5-3218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7555,'0'0'9199,"-18"5"-8361,9-3-755,2 0-19,-1 0 0,1 0 0,0 1 0,-1 0 0,-12 7 0,16-7-26,1 0 0,-1 0 0,1 0 0,0 0 0,0 0 0,0 1 0,0-1 0,1 1 0,-1 0 0,1 0 0,0 0 0,0 0 0,0 0 0,1 0 0,-3 9 0,-6 40 392,1 1 1,-2 75-1,10 114 470,3-119-455,-2-85-400,3-1 1,1 1-1,1 0 1,3-1-1,1 0 0,2-1 1,23 56-1,-33-90-157,0-1-1,0 1 1,0-1 0,0 1 0,0-1 0,1 0-1,-1 1 1,1-1 0,-1 0 0,1 0 0,0 0-1,0 0 1,0 0 0,0-1 0,0 1-1,1 0 1,-1-1 0,0 0 0,1 1 0,-1-1-1,1 0 1,-1-1 0,1 1 0,0 0-1,-1-1 1,1 1 0,0-1 0,-1 0 0,1 0-1,0 0 1,4 0 0,-2 0-590,1 0 0,0-1 0,-1 1 0,1-1-1,7-2 1,-3-1-858,-1 0-1,1-1 0,8-6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7571,'0'0'6555,"24"3"-6322,1 0-196,49 12 0,-70-13-33,0 0-1,0 0 1,0 0-1,0 0 1,0 1 0,-1-1-1,1 1 1,-1 0-1,0 0 1,0 1-1,0-1 1,0 0-1,0 1 1,-1 0-1,1 0 1,-1 0 0,0 0-1,-1 0 1,1 0-1,-1 0 1,1 0-1,-1 1 1,0 5-1,0-7-2,2 12 38,0 1 0,-1-1 1,0 1-1,-2-1 0,1 1 1,-2 0-1,-4 23 0,4-35 25,0 0-1,-1 1 1,0-1-1,0 0 0,0 0 1,0 0-1,-1 0 0,1 0 1,-1 0-1,0-1 1,0 1-1,-1-1 0,1 0 1,-1 0-1,1 0 0,-1 0 1,0-1-1,-5 3 0,-4 1 535,0 0-1,0 0 1,-1-2-1,-22 5 1,34-9-407,1 8 4105,1-8-4387,-11 189 505,12-189-413,-1 1 0,1 0-1,-1-1 1,1 1 0,0-1 0,0 1-1,-1 0 1,1-1 0,0 0 0,0 1 0,0-1-1,0 1 1,0-1 0,-1 0 0,1 0 0,0 1-1,0-1 1,0 0 0,0 0 0,0 0 0,1 0-1,3 0 4,185 20 13,-55-8 49,-108-8-37,-26-4 139,-1-19-511,0 14 19,0-32-4229,0 12-2611,0 3-3564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 9220,'0'0'9154,"9"-4"-8661,0 1-345,0-1 0,0 2 1,1-1-1,-1 1 0,1 1 0,0 0 0,-1 0 0,1 1 0,17 1 0,-6 1 853,-54-3-524,18 1-456,4-1 22,1 1 0,-1 1 0,0 0 0,-12 2-1,21-2-28,-1 0-1,0 0 0,1-1 0,-1 2 0,1-1 1,-1 0-1,1 0 0,-1 1 0,1 0 0,0-1 1,0 1-1,0 0 0,0 0 0,0 0 0,0 0 0,0 0 1,1 1-1,-1-1 0,1 0 0,0 1 0,-2 3 1,-1 10 9,1 1 0,1-1 1,0 1-1,2 0 0,0-1 1,2 25-1,-1-21 46,-1-17-57,0 0 1,0 1-1,1-1 0,-1 0 1,1 0-1,0 0 1,-1 0-1,1 0 1,0 0-1,1 0 1,-1 0-1,1-1 1,-1 1-1,1 0 0,0-1 1,3 5-1,-1-5 2,-1 0 0,0 0-1,1 0 1,-1 0 0,1-1-1,0 1 1,-1-1 0,1 0-1,0 0 1,0-1 0,0 1-1,-1-1 1,6 0 0,50 3 232,85 6 132,-118-6-361,-1 2 0,0 0 1,39 14-1,-58-17-19,0 1 1,0 0-1,0 0 0,-1 0 0,1 0 0,-1 1 1,1 0-1,6 7 0,-9-8-6,-1 0 1,0 0-1,0 0 0,0 1 1,0-1-1,0 1 0,-1-1 1,1 1-1,-1 0 0,0-1 1,0 1-1,0 0 0,-1 0 1,1-1-1,-1 8 0,0-5-7,0-2 12,1 0 1,-1 1-1,0-1 1,0 0 0,-1 1-1,1-1 1,-1 0 0,0 1-1,0-1 1,-1 0-1,1 0 1,-1 0 0,0 0-1,0 0 1,0 0 0,-1 0-1,-2 3 1,-1 0 59,0 0 1,0-1-1,0 1 1,-1-1 0,0-1-1,0 1 1,-1-1-1,1-1 1,-1 1-1,0-1 1,0-1-1,-1 1 1,1-1-1,-1-1 1,1 0 0,-1 0-1,0 0 1,0-1-1,0-1 1,-16 0-1,23 0-37,-1-1 1,0 0-1,1 0 0,-1 0 0,1 0 0,-1 0 0,1-1 0,-1 1 1,1-1-1,0 1 0,0-1 0,0 0 0,0 0 0,0 0 0,0 0 1,0 0-1,1-1 0,-1 1 0,1 0 0,-1-1 0,1 1 0,0-1 0,-1-4 1,-9-31-1251,7 3-3845,6 28-840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8996,'0'0'8932,"0"20"-8086,1 9-538,0 3 254,-4 52 1,0-68-400,0 0 0,0-1 0,-2 0 0,0 0 0,-1 0 0,0 0 0,-1-1 0,0 0 0,-2 0 0,-12 16 0,8-13-60,-1-1 0,-1 0 1,0-1-1,-2-1 0,1 0 0,-38 22 0,50-33-218,0 0-1,-1 0 1,1-1-1,-1 0 1,1 0 0,-1 0-1,0 0 1,0-1-1,0 0 1,0 0-1,0 0 1,0-1-1,-9 1 1,14-1 48,0 0 1,0-1-1,0 1 1,0 0 0,0 0-1,0 0 1,-1 0 0,1 0-1,0-1 1,0 1-1,0 0 1,0 0 0,0 0-1,0 0 1,0-1-1,0 1 1,0 0 0,0 0-1,0 0 1,0 0-1,0-1 1,0 1 0,0 0-1,0 0 1,0 0-1,0 0 1,0-1 0,0 1-1,0 0 1,0 0-1,0 0 1,0 0 0,0-1-1,0 1 1,0 0-1,0 0 1,0 0 0,1 0-1,-1 0 1,0-1-1,0 1 1,0 0 0,0 0-1,2-3-613,-1-1-1,0 1 0,1 0 1,-1 0-1,1 0 0,0 0 1,3-3-1,36-33-7928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8356,'0'0'7835,"-6"20"-6957,-15 67-230,19-80-601,1 1 0,0-1 0,0 0 0,0 0 0,1 1 0,0-1 0,0 0 0,1 1-1,0-1 1,1 0 0,-1 0 0,1 0 0,0 0 0,1 0 0,3 6 0,1-3-16,1 0 0,-1 0 0,2-1 1,-1-1-1,1 1 0,16 10 1,-7-4 4,-5-5-17,-4-3-8,-1-1 1,0 2 0,0-1 0,0 1 0,-1 0 0,8 12 0,-15-20-7,0 0 1,0 1 0,0-1 0,0 1-1,0-1 1,0 0 0,0 1 0,0-1 0,0 1-1,0-1 1,0 0 0,0 1 0,0-1-1,0 1 1,0-1 0,0 0 0,0 1-1,0-1 1,-1 1 0,1-1 0,0 0 0,0 1-1,0-1 1,-1 0 0,1 1 0,0-1-1,-1 0 1,1 0 0,0 1 0,0-1 0,-1 0-1,1 0 1,0 1 0,-1-1 0,1 0-1,-1 0 1,1 0 0,0 0 0,-1 0-1,1 0 1,-1 1 0,1-1 0,0 0 0,-1 0-1,1 0 1,-1 0 0,1 0 0,0-1-1,-1 1 1,0 0 0,-30 1 122,24-1-100,3 0-14,-11 0-410,1 0-1,-1 0 0,0-2 1,0 1-1,1-2 1,-1 0-1,-23-9 1,-9-12-3619,6-4-2837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27 7443,'0'0'11206,"-37"-4"-9590,37 1-1136,0 1-255,13-1-225,27-1-48,14 1-593,15-2-1760,1 3-1200,-3 2-2210,2 0-352</inkml:trace>
  <inkml:trace contextRef="#ctx0" brushRef="#br0" timeOffset="1">818 11 800,'0'0'16424,"-29"7"-16088,31-7-272,28 0-64,15 0-32,14 0-2673,19 0-3106,12 0-2801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36 6883,'0'0'10117,"-6"0"-9800,-8 0-285,29 0-193,45 0-1484,123 5-10815,-105-1 9500,-31-3 19263,-22-2-14803,-20-1-1783,1 1 1,-1-1 0,0-1 0,-1 1 0,1 0 0,7-6 0,-3 2-846,25-13-4427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6723,'0'0'11621,"-1"15"-10609,-2 8-646,-2 24 737,-1 1-1,-25 86 0,24-118-1079,0 1 0,0-1 0,-2 0-1,0-1 1,-1 0 0,0-1 0,-1 0-1,-1 0 1,0-1 0,0-1 0,-2 0-1,1-1 1,-2 0 0,-30 17 0,19-17-1274,10-10-2341,16-1 3421,0-1-1,0 1 0,-3-5-4297,3 5 4297,0 0 1,0-1-1,0 1 0,0 0 0,1 0 0,-1 0 0,0-1 0,0 1 0,0-30-10945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86 104 6323,'0'0'7854,"-3"-2"-6795,-1 0-849,1 0 340,0 1 0,0-1-1,0 0 1,1 0 0,-1-1-1,0 1 1,-2-4 1787,8-16-579,-2 20-1723,8-5 114,-9 7-135,3 0-2,-11 0 328,-11-8 215,15 6-489,0 1 1,0-1-1,-1 0 0,1 1 1,-1 0-1,1 0 0,-8 0 1,12 1-27,1 0-29,0 1 0,1-1 0,-1 0 0,0 0 0,1 1 0,-1-1 0,1 0 0,-1 0 0,0 0 0,1-1 0,2 1 0,5-1 20,153-3 50,-125 2-35,1-3 0,48-11-1,-82 15 22,-4 1-60,0 0 1,0 0-1,0-1 1,0 1-1,0 0 1,0 0-1,0 0 1,0 0-1,0 0 1,0 0-1,0 0 1,0 0-1,0 0 1,0 0-1,0 0 0,0 0 1,1 0-1,-1 0 1,0 0-1,0 0 1,0 0-1,0 0 1,0 0-1,0 0 1,0 0-1,0 0 1,0 0-1,0 0 1,0 0-1,0 0 1,0 0-1,1 0 0,-1 0 1,0 0-1,0 0 1,0 0-1,0 0 1,0 0-1,0 0 1,0 0-1,0 0 1,0 0-1,0 0 1,0 0-1,0 0 1,0 0-1,0 0 1,0 0-1,1 0 0,-1 0 1,0 0-1,0 0 1,0 1-1,0-1 1,0 0-1,0 0 1,0 0-1,0 0 1,0 0-1,0 0 1,0 0-1,0 0 1,0 0-1,0 0 1,-2 34-27,-2-1 0,0-1 1,-11 36-1,-5 30 43,-20 231-16,39-327 138,1 6-1983,12-22-6028,16-9 13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33 7283,'0'0'8159,"21"-2"-7442,64-10-407,-60 7-138,-25 5-170,1 0 1,-1 0-1,0 0 0,0 0 1,0 0-1,0 0 0,0 0 1,1 0-1,-1 0 0,0 0 1,0 0-1,0 0 0,0 0 1,0 0-1,1 0 0,-1 0 1,0 0-1,0-1 0,0 1 1,0 0-1,0 0 0,0 0 1,0 0-1,0 0 0,1 0 1,-1 0-1,0-1 0,0 1 1,0 0-1,0 0 0,0 0 1,0 0-1,0 0 0,0-1 1,0 1-1,0 0 0,0 0 1,0 0-1,0 0 0,0 0 1,0-1-1,0 1 0,0 0 1,0 0-1,0 0 0,0 0 1,0 0-1,0-1 0,0 1 1,-18-6 76,-24 4 17,-44 3 1,71 0-13,9-1-6,0 1 0,0 0 0,0 0 0,0 1 0,1 0 0,-1 0 0,1 0 0,-1 1-1,1-1 1,0 1 0,0 0 0,0 1 0,1 0 0,-1-1 0,1 1 0,0 1 0,0-1-1,0 1 1,0-1 0,1 1 0,0 0 0,0 0 0,-4 9 0,2-3 26,1 0 0,0 0-1,1 0 1,0 0 0,0 1 0,1 0 0,1-1 0,0 1 0,1 0 0,0-1 0,2 15 0,-1-22-68,0 1 1,0 0-1,1-1 1,-1 1 0,1-1-1,1 1 1,-1-1-1,0 0 1,1 0 0,0 0-1,0 0 1,0-1-1,0 1 1,1-1-1,0 0 1,-1 1 0,1-2-1,0 1 1,0 0-1,1-1 1,6 3 0,9 3 137,1-1 1,-1 0-1,35 4 1,-17-2 2,-20-5-144,1 2-1,-1 0 1,28 14-1,-40-17-33,-1 0-1,0 0 0,0 0 1,0 1-1,0-1 1,0 1-1,-1 0 0,0 1 1,0-1-1,0 1 0,0 0 1,-1 0-1,0 0 1,0 0-1,4 10 0,-6-14 4,0 1 0,-1 0-1,1-1 1,-1 1 0,1 0 0,-1-1-1,0 1 1,1 0 0,-1 0-1,0-1 1,0 1 0,0 0-1,-1-1 1,1 1 0,0 0-1,-1 0 1,1-1 0,-1 1 0,1 0-1,-1-1 1,0 1 0,0-1-1,0 1 1,0-1 0,0 1-1,0-1 1,0 0 0,0 0-1,0 1 1,-1-1 0,1 0-1,-1 0 1,-1 1 0,-2 0 32,-1 0 0,-1 0-1,1 0 1,0-1 0,0 0 0,0 0 0,-13 0 0,-62-1-483,80 0 307,1 0 0,-1 0 0,0 0 0,1 0 0,-1 0 0,0 0 0,1 0 0,-1 0 0,1 0 0,-1 0 0,0-1 0,1 1 0,-1 0 0,1 0 0,-1 0 0,1-1 0,-1 1 0,1 0 0,-1-1 0,1 1 0,-1-1 0,1 1 0,-1 0 0,1-1 0,-1 1 0,1-1 0,0 1 0,-1-1 0,1 1 0,0-1 0,0 0 0,-1 1 0,1-1 0,0 0 0,-1-7-6058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 8452,'0'0'9684,"3"163"-8387,-3-100-385,0 4-79,-5 3-49,-22-3-256,-13-2-192,-8-9-336,-16-4 16,-1-11-16,4-9-1712,8-15-2226,12-13-6707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 8612,'0'0'11349,"-3"-26"-10645,3 23-367,0 1-177,24 2-14151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125 405 8228,'0'0'6507,"17"-18"-6112,54-62-49,-66 73-273,0 0-1,0 0 1,0-1-1,-1 0 1,0 0-1,-1 0 0,0 0 1,0 0-1,-1-1 1,0 1-1,0-1 1,-1 1-1,0-1 0,0 0 1,-1 0-1,-2-16 1,1-3 181,2 20-186,-1-1 1,-1 1-1,0 0 0,0 0 0,0 0 0,-5-14 0,4 19-43,1 0 1,-1 0-1,0 0 0,1 0 1,-1 0-1,-1 1 1,1-1-1,0 1 0,0-1 1,-1 1-1,0 0 1,1 0-1,-1 0 0,0 0 1,0 1-1,0-1 1,0 1-1,0 0 0,-5-2 1,2 1-27,0 1 0,0 0 0,0 0 1,0 0-1,-1 0 0,1 1 0,0 0 0,-1 0 0,1 1 1,0 0-1,0 0 0,-1 0 0,1 1 0,0 0 1,0 0-1,0 1 0,1-1 0,-1 1 0,1 1 0,-1-1 1,1 1-1,0 0 0,0 0 0,1 0 0,-1 1 1,1-1-1,0 1 0,0 0 0,1 0 0,-1 1 0,1-1 1,0 1-1,1 0 0,-1-1 0,1 1 0,0 1 1,1-1-1,-2 8 0,1-3-7,1 0 0,0 1 1,1-1-1,0 0 0,0 0 0,1 0 1,3 13-1,-2-17 6,0-1 0,0 1 0,1-1 0,-1 0 0,1 0 0,1 0 0,-1 0 0,1 0 0,0-1 0,0 0 0,1 0 0,8 8 0,-3-4 17,1-2 0,-1 1 0,1-1 0,1-1 0,-1 0-1,1-1 1,0 0 0,0-1 0,1 0 0,-1-1 0,1 0 0,0-1 0,0-1 0,15 0 0,-27-1 639,-6 0-527,1-1 0,-1 1 1,0 0-1,0 0 0,-6 1 1,-6-1-105,12 1-30,-1-1 0,0 1 1,1-1-1,-1 1 1,0 1-1,1-1 0,-1 1 1,1 0-1,0 1 1,0-1-1,0 1 0,0 0 1,0 0-1,0 0 1,1 1-1,-1 0 0,1 0 1,-5 6-1,4-4 1,1 0 0,-1 1 0,1 0 0,1 0 1,-1 0-1,1 0 0,0 1 0,1-1 0,0 1 0,0 0 0,1 0 0,-1 0 0,1 8 1,1 1-53,2 30 0,-2-41 47,2-1 0,-1 1 0,0-1-1,1 1 1,0-1 0,0 0 0,1 1 0,5 8-1,0-3-25,0-1-1,1 0 1,0 0-1,0-1 1,1 0-1,0-1 1,1 0 0,0-1-1,0 0 1,0-1-1,1 0 1,0 0-1,0-1 1,0-1-1,1 0 1,0-1-1,0 0 1,0-1-1,18 1 1,-23-3 36,-3 0 3,1 1 0,0-1 0,0-1-1,0 1 1,0-1 0,7-2 0,-11 3 11,-1-1 0,1 0-1,0 0 1,-1 0 0,1 0 0,-1 0 0,1 0 0,-1 0 0,0-1-1,0 1 1,1 0 0,-1-1 0,0 1 0,0-1 0,0 1 0,0-1-1,-1 0 1,1 1 0,0-1 0,-1 0 0,1 1 0,-1-1 0,0 0-1,1-2 1,1-9 115,0 1 0,-1-1 0,-1 0 0,0 0 1,-1 1-1,0-1 0,-1 0 0,0 1 0,-1-1 0,0 1 0,-1 0 0,-1 0 0,1 0 0,-2 0 0,0 1 0,0 0 0,-1 0 0,-11-11 0,11 12-520,-23-23 1154,12 23-2555,-5 6-4160,12 4-840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76 4002,'0'0'9023,"-16"31"-7705,-48 104-371,60-126-875,1 1 1,0 0 0,0 0 0,1 0-1,0 0 1,1 0 0,0 0 0,1 0 0,0 1-1,0-1 1,1 0 0,4 14 0,-5-22-56,2 7 6,-1-1 0,2 0 0,-1 0 0,1 0 0,1 0 0,0 0 0,0-1 0,0 0 0,1 0 1,0 0-1,0 0 0,0-1 0,1 1 0,0-2 0,1 1 0,-1-1 0,1 0 0,0 0 0,0 0 0,1-1 0,-1 0 1,15 4-1,-3-1 12,0-2 1,0 0 0,1-1 0,0-1 0,0-1 0,0 0 0,0-2 0,30-2-1,-45 1 34,0 1-1,1-1 1,-1 0-1,0-1 1,-1 1-1,1-1 1,0 0-1,0 0 1,-1 0-1,1-1 0,-1 0 1,0 0-1,0 0 1,6-5-1,-5 2 61,-1 1 0,0 0 0,0-1-1,-1 0 1,0 0 0,0 0 0,0 0 0,0 0 0,2-13-1,-1-4 145,-1 0-1,0 0 0,-2-1 0,-1 1 1,-3-29-1,1 38-312,-1 0 0,0 0 1,-1 0-1,0 0 0,-1 1 1,-1-1-1,0 1 0,0 1 0,-2-1 1,1 1-1,-2 0 0,1 1 0,-2 0 1,1 0-1,-1 1 0,-1 1 0,0-1 1,0 2-1,-1-1 0,0 2 0,-1 0 1,0 0-1,0 1 0,0 0 0,0 2 1,-1-1-1,0 2 0,-22-4 0,33 6-257,0 1-1,0-1 1,0 1-1,0 0 1,0 0-1,0 0 1,0 0-1,0 1 1,0-1-1,0 1 1,0-1-1,0 1 1,0 0-1,0 1 1,0-1-1,1 0 0,-1 1 1,1-1-1,-1 1 1,1 0-1,-1 0 1,-2 3-1,3-1-912,-1 1-1,1 0 0,0 0 0,1 0 0,-3 8 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0 10069,'0'0'7715,"5"140"-6466,-5-68-641,-5 5 0,-24 5-320,-14 0-208,-11-3-64,-2-11-16,-3-11-1008,9-16-3410,4-19-7395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8196,'0'0'5954,"149"-33"-4897,-111 33-593,-6 0-464,-3 0-288,-2 0-2513,0 0-2658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2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 1345,'0'0'8628,"-19"0"-7508,17 0-224,44 0-1888,23 0-881,17 0-1328,1-2-2114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4834,'0'0'5955,"139"-12"-6067,-69 5-1409,5 2-608,-8 3-1825</inkml:trace>
  <inkml:trace contextRef="#ctx0" brushRef="#br0" timeOffset="1">546 13 2785,'0'0'6659,"141"0"-6659,-36 0-1024,7 0-2082,6 0-639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2673,'0'0'7646,"15"2"-6760,-15-2-875,136 12 2694,-89-12 4114,-28 0-19633,-8 0 8970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2625,'-8'9'17769,"5"-6"-16892,2-4-1263,3 1 251,10 0 337,-10 0-176,0 0 0,1 0 0,-1 1 0,0-1 0,0 1 0,0-1 0,0 1 0,0 0 0,0-1 0,0 1 0,0 0 0,4 3 0,-1 2-23,1 1 1,-1 0-1,0 0 1,-1 0-1,0 0 1,0 1-1,0-1 1,-1 1-1,0 0 1,-1 0-1,0 1 1,2 9-1,-1 13 22,1 62 0,-4-86-24,-1 0-54,1 0-1,-1-1 1,-1 1 0,1-1 0,-1 0-1,0 0 1,-1 1 0,1-1 0,-1-1 0,0 1-1,-1 0 1,0-1 0,0 1 0,0-1-1,-8 8 1,-8 6-618,-1-1-1,-35 22 1,23-17-156,11-4-3116,13-3-2300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 3185,'0'0'10744,"0"-4"-9402,0-7-491,0 12-76,0 29-341,-5 76 321,0 59 29,5-154-743,0 1 0,1-1 1,1 0-1,0-1 0,0 1 0,1 0 0,1-1 1,0 1-1,5 10 0,-6-16-32,0 0 0,0 0 1,0-1-1,1 1 0,-1-1 0,1 0 0,0 0 0,0 0 0,1 0 1,-1-1-1,1 1 0,0-1 0,0-1 0,0 1 0,0-1 0,0 1 0,0-1 1,1-1-1,9 3 0,-6-3 0,-1 0 0,1 0 1,-1-1-1,1 0 0,-1 0 0,1-1 0,-1 0 1,1 0-1,9-4 0,-14 4-2,0-1 0,0 0 0,0 0 0,0-1 0,0 1 0,0-1 0,-1 0 0,1 0 0,-1 0 0,1 0-1,-1-1 1,-1 1 0,1-1 0,0 0 0,-1 1 0,1-1 0,-1-1 0,2-6 0,4-11 272,-2-1 0,-1 0 0,0-1 0,-2 1 0,-1-1 0,-1-35 477,-1 75-401,0 7-390,0 50 34,2 0-1,19 116 0,-20-181-270,1 0 0,0 0-1,1 0 1,-1-1 0,9 14-1,-10-18-153,1 0 0,0 0 0,0 0 0,1-1 0,-1 0-1,1 1 1,-1-1 0,1 0 0,0 0 0,0 0 0,-1 0-1,1-1 1,1 1 0,-1-1 0,0 0 0,4 2 0,27 3-6103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33 6019,'0'0'8657,"-26"3"-6877,4-2-1331,1 2 0,-43 11 0,59-12-358,1 1 0,-1 0 0,0 0 0,1 0 0,-1 0 0,1 1 0,0-1 0,0 1 0,1 0 0,-1 1 0,1-1 0,0 0 1,0 1-1,0 0 0,0 0 0,1 0 0,0 0 0,-2 8 0,-4 5 212,3-8-172,1 0 0,0 0 1,0 0-1,1 1 0,1 0 1,-1-1-1,2 1 0,-1 0 1,2 0-1,-1 0 1,2 0-1,2 21 0,-2-29-123,0 0 0,1 0 0,-1 0 0,1-1 0,0 1-1,-1-1 1,1 1 0,0-1 0,1 1 0,-1-1 0,0 0 0,1 0 0,-1 0-1,1-1 1,-1 1 0,1 0 0,0-1 0,0 0 0,0 0 0,0 0-1,0 0 1,5 1 0,8 2 30,1-2 0,31 3 0,-47-5-37,3 0 6,7 1 18,0-1-1,0 0 0,0-1 0,15-2 1,-22 2-17,-1 0 0,0 0 0,0 0 0,0 0 0,0-1 0,0 1 0,0-1 0,0 0 0,-1 0 0,1 0 0,0 0-1,-1 0 1,0-1 0,1 1 0,-1-1 0,0 1 0,0-1 0,2-6 0,3-7 112,0-1-1,-2 0 1,0 0-1,-1-1 1,3-27-1,-4 23 189,1-1 0,12-36 0,-15 57-290,0 1 0,0-1 0,0 0 0,0 1-1,1-1 1,-1 1 0,0 0 0,1-1 0,-1 1 0,0 0 0,1 0-1,0 0 1,-1 0 0,1 0 0,0 0 0,-1 1 0,1-1-1,0 0 1,0 1 0,0 0 0,-1-1 0,1 1 0,0 0 0,0 0-1,0 0 1,0 0 0,0 0 0,3 1 0,5 0-27,0 1 1,-1 0-1,1 0 1,11 5-1,3 3-7,0 1 0,0 0-1,-2 2 1,1 1 0,-2 1 0,0 1-1,-1 0 1,0 2 0,-1 0 0,-2 1 0,23 31-1,-38-48 24,0 0 0,0 0 0,0 0-1,0-1 1,1 1 0,-1-1 0,0 1 0,1-1-1,-1 0 1,1 0 0,-1 0 0,1 0 0,0 0-1,-1-1 1,1 1 0,0-1 0,-1 0 0,4 1-1,7-1 29,-1 0 1,19-3-1,-29 2-27,1 1 4,0 0 0,0-1 0,0 1 0,0-1 0,-1 0 0,1 0 0,0 0 0,0-1 0,-1 1 0,1-1 0,-1 1 0,1-1 0,-1 0-1,0 0 1,1 0 0,-1 0 0,0 0 0,0 0 0,-1-1 0,1 1 0,0-1 0,-1 1 0,1-1 0,-1 0 0,0 1 0,1-5 0,0-3 90,0 0 1,0 0-1,-1 0 1,-1 0 0,0 0-1,-1-16 1,0 18-96,-1 1 0,0-1 0,0 1 0,0 0 0,-1-1 0,0 1 0,-1 1 0,0-1 0,0 0 0,0 1 1,0 0-1,-1 0 0,0 0 0,-1 1 0,-9-9 0,7 7-246,-1 1 0,1-1 0,-2 2 0,1-1 0,0 1 0,-1 1 0,0 0 0,0 0 0,0 1 0,-21-4 0,16 5-1304,0 1 1,-1 1-1,1 0 0,-26 4 1,11 6-2775,16-4 1959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2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1008,'0'0'17096,"20"7"-16650,-10-4-368,0 0 0,0 2 0,0-1 0,-1 1 0,0 0 1,14 11-1,-20-12-22,1 0 1,-1 1 0,0 0-1,0 0 1,0 0-1,-1 0 1,0 0 0,0 0-1,0 0 1,0 1-1,-1-1 1,0 1 0,0 9-1,68 598 3570,-66-354-2799,-3-236-762,-1 1 1,-1-1-1,-1 0 1,-1 0-1,-2-1 1,0 1-1,-1-1 1,-1 0-1,-1-1 0,-1 0 1,-1 0-1,-22 32 1,18-34-84,-1 0 0,-1-2 0,-1 1 0,0-2 0,-1-1 1,-1 0-1,0-1 0,-36 18 0,33-21-1072,1-2 1,-1 0-1,0-1 0,-1-1 0,-26 3 1,-17-3-5544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7443,'0'0'9013,"0"-7"-8072,0-12-668,0 32 48,0 54 670,5 385 1039,-5-542-1927,3-1 1,22-123-1,-20 187-103,5-29 0,20-58 0,-25 99 0,0 1 0,1-1 0,1 1 0,0 0 0,1 0 0,0 1 0,1 0 0,20-22 0,-22 29-2,1 0 0,-1 1 0,1-1 0,0 1-1,1 1 1,-1 0 0,1 0 0,-1 0 0,1 1 0,17-3 0,-20 4 0,0 1 0,1 0 1,-1 1-1,1 0 0,-1 0 0,1 0 0,-1 0 1,1 1-1,-1 0 0,0 1 0,1 0 0,-1 0 1,0 0-1,0 0 0,0 1 0,10 6 0,-9-3-7,0 1 0,-1 0-1,1 0 1,-1 0 0,-1 1-1,1 0 1,-1 0-1,-1 0 1,1 1 0,-1 0-1,-1 0 1,0 0 0,0 0-1,-1 0 1,2 14-1,-2-14 2,-1-1-1,0 1 1,-1-1-1,0 1 1,0-1-1,-1 1 0,0-1 1,-1 1-1,1-1 1,-2 1-1,1-1 1,-1 0-1,0 0 1,-1 0-1,0-1 0,0 1 1,-9 11-1,1-8 4,1 0-1,-1-1 1,-1 0 0,0-1-1,-1 0 1,1-1-1,-1-1 1,-1 0 0,-20 6-1,7-4 49,0-1 0,-1-1 0,0-2 0,-35 2-1,86-7-2,0 1 0,0 1 0,-1 2 0,1-1 0,-1 2-1,0 1 1,36 15 0,-36-12-12,0 0-1,-1 2 0,-1 0 1,1 1-1,-2 1 1,0 0-1,-1 2 1,22 22-1,-32-29-32,0 0 1,-1 0 0,-1 0-1,0 1 1,0 0-1,0 0 1,-1 1-1,0-1 1,-1 1-1,0 0 1,-1-1 0,0 1-1,0 0 1,-1 1-1,-1-1 1,1 0-1,-3 16 1,1-22 3,0 1 0,0-1 0,-1 1 0,0-1 0,0 0 0,0 1 0,0-1 0,-1 0 0,1-1 0,-1 1 0,0 0 0,0-1 0,0 1 0,-1-1 0,1 0 0,-1 0 0,0 0 0,0-1 0,0 0 0,0 1 0,0-1 0,-5 1 0,-4 3 8,0-2 0,0 1 0,-1-2 0,1 0 0,-1 0 1,-18 0-1,18-2 41,1 0 1,-1-1 0,1-1-1,-1 0 1,-19-5 0,30 5-223,-1 0 0,1 0 0,0 0 0,0-1 0,0 1 1,0-1-1,0 0 0,0 0 0,1 0 0,-1 0 0,1 0 0,-1 0 1,1-1-1,0 1 0,0-1 0,0 0 0,0 0 0,0 0 0,1 0 1,-1 0-1,1 0 0,0 0 0,0 0 0,0 0 0,0-1 0,0-5 1,0-6-4760,1 5-2247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5 321 7988,'0'0'7689,"0"23"-6590,-5 306 2316,5-174-2554,0-154-786,0-25 712,1-1-608,1 1 0,2-1 1,0 1-1,1 0 0,10-24 0,49-118-30,-61 159-119,104-214 30,-91 194-53,1 1 1,1 0-1,1 1 0,1 1 1,42-37-1,-54 54-10,1 0 0,-1 1-1,1 1 1,0-1 0,16-5 0,-20 9-4,0 0-1,0 0 1,0 1-1,0 0 1,1 0 0,-1 1-1,0-1 1,1 1 0,-1 0-1,0 1 1,1-1 0,7 3-1,-11-2 2,0-1 0,0 1-1,0 0 1,0 0 0,0 0-1,0 0 1,0 1 0,0-1-1,0 0 1,0 1 0,-1 0-1,1-1 1,-1 1-1,1 0 1,-1 0 0,2 2-1,12 35-29,-13-34 34,3 15-5,0 0 1,-1 1-1,2 35 1,-6 65 36,0-61-24,-1-4-458,-1-1-1,-19 106 0,18-145-408,-4 15-2243,-2-14-2004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9428,'0'0'8164,"88"-17"-7780,11 19-240,11 1-144,2-3-208,0 2-1489,-10 3-1952,-9-3-2882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6867,'0'0'7988,"-9"27"-6937,-28 89-187,34-105-760,0 0 0,1 1 1,0-1-1,1 1 0,1-1 0,1 21 0,0-11 21,-1-14-103,0 0 1,0-1-1,1 1 1,1 0-1,-1-1 1,1 1-1,0-1 0,0 1 1,1-1-1,-1 0 1,1 0-1,1 0 0,-1 0 1,1-1-1,0 1 1,1-1-1,-1 0 0,1 0 1,0-1-1,0 1 1,1-1-1,-1 0 0,1-1 1,0 1-1,0-1 1,0 0-1,0-1 1,0 1-1,10 1 0,-4-2 19,0 0 0,1-1 0,-1-1 0,0 0 0,0 0 0,0-1 0,0-1 0,0 0 0,0-1 0,20-7 0,-26 8 39,0-1 0,0 0 0,0 0-1,-1-1 1,1 0 0,-1 0 0,0 0 0,0 0-1,0-1 1,-1 0 0,1 0 0,-1 0 0,0-1-1,-1 1 1,1-1 0,-1 0 0,0 0 0,-1 0-1,1 0 1,-1 0 0,1-9 0,-1 5 35,0-1 0,-1 0 0,0 0 1,-1 0-1,0 0 0,-3-17 0,2 22-109,0 0-1,-1 1 0,1-1 0,-1 0 0,-1 1 0,1 0 0,-1-1 0,0 1 0,0 0 0,0 0 0,-1 0 0,0 1 0,-5-6 0,2 4-276,0 1 0,0-1 0,-1 2 0,1-1 0,-1 1-1,0 0 1,0 1 0,0 0 0,-16-4 0,7 3-2112,-1 2 0,-17-1 0,-8 0-7568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5699,'0'0'13302,"-19"15"-12502,64-15-592,20-8 0,1-4-208,4 0-80,-14 5 16,-8 5-1537,-8 2-1040,-13 0-2417,-16 0-2001</inkml:trace>
  <inkml:trace contextRef="#ctx0" brushRef="#br0" timeOffset="1">56 256 9124,'0'0'9332,"64"81"-8755,1-68-161,7-9-416,-3-4-16,-2 0-2001,0 0-2001,-3-7-4178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77 2081,'0'0'10031,"-3"-12"-8062,-16-53 1099,19 94 363,-2-3-3495,3 72 587,-7 190 699,0-136-2233,6-150 854,1-1 0,-1 1 1,0-1-1,0 1 1,1-1-1,-1 1 0,1-1 1,-1 0-1,1 1 0,0-1 1,-1 0-1,1 1 1,0-1-1,0 0 0,0 0 1,0 0-1,0 0 0,0 0 1,0 0-1,0 0 1,0 0-1,1 0 0,-1-1 1,0 1-1,1 0 0,-1-1 1,0 1-1,3 0 0,4 1-1294,0 0 0,0-1 0,16 2 0,-22-3 1233,52 1-5057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102 114 7700,'0'0'7582,"-8"21"-6480,1-5-884,-1 1-17,1 1 0,1-1-1,1 2 1,0-1 0,2 0 0,-3 30 0,6-45-170,-1 18 152,0-1 1,4 27-1,-2-41-148,0 0 0,1 0 0,0 0 0,-1 0 0,2 0 0,-1 0 0,1-1 0,0 1 0,0-1 0,1 0 0,5 7 0,0-2-10,1 0 0,0-1 1,1 0-1,0-1 0,0 0 1,0-1-1,1 0 0,0-1 1,1-1-1,-1 1 0,20 4 1,-4-4 30,0 0 0,0-2 0,1-1 0,37-2 0,-61 0-27,0-1 0,0 0-1,-1-1 1,1 1 0,0-1 0,-1 0-1,1 0 1,-1 0 0,1-1 0,-1 0-1,1 1 1,-1-2 0,0 1 0,0 0 0,0-1-1,0 0 1,0 0 0,-1 0 0,1 0-1,-1-1 1,0 1 0,0-1 0,0 0 0,-1 0-1,1 0 1,-1 0 0,2-5 0,3-6 172,-2 0 1,0 0-1,0 0 1,-1-1 0,3-31-1,-3-81 521,-4 106-586,0 13-112,0 1 0,0-1-1,-1 0 1,0 1-1,0-1 1,-1 0 0,0 1-1,-1 0 1,0-1 0,0 1-1,-1 0 1,0 1-1,0-1 1,0 1 0,-1 0-1,-1 0 1,1 0 0,-1 0-1,0 1 1,-9-6 0,4 3-14,-2 0 1,1 2 0,-1-1 0,0 2 0,-1 0 0,0 0 0,0 1 0,0 1 0,-25-5 0,15 6-259,-1 0-1,1 2 0,-1 0 1,0 2-1,-25 4 1,41-4-166,1 1 0,0 0 0,0 0 0,0 1 0,0 0 0,0 1 0,0 0 0,1 0 0,-13 9 0,13-7-723,0 0 0,1 0 1,-1 1-1,1 0 0,-6 9 1,-8 22-7532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8180,'0'0'5778,"-7"31"-4585,-19 108-99,21-110-845,0 1 0,2 0 0,2 0 0,0 0 0,5 36 0,-3-58-231,0-1 1,0 0-1,1 0 1,0 0-1,0 0 1,1 0-1,-1-1 1,2 1-1,-1-1 1,1 0-1,0 0 1,0 0-1,0 0 1,1-1-1,0 1 1,0-1-1,1 0 1,-1-1-1,1 1 1,0-1-1,0-1 1,1 1-1,-1-1 1,8 3-1,4 1 64,1-1-1,0-1 0,1-1 0,-1-1 1,1 0-1,-1-2 0,33-1 0,-48 1-24,-1-1 0,1-1 0,0 1 1,0-1-1,0 1 0,0-1 0,0 0 0,-1-1 0,1 1 0,0-1 0,-1 1 0,1-1 0,-1 0 0,0 0 0,0-1 0,1 1 0,-1-1 0,-1 1 0,1-1 0,0 0 1,-1 0-1,1 0 0,-1 0 0,0-1 0,0 1 0,0-1 0,-1 1 0,1-1 0,-1 0 0,2-7 0,1-10 209,-1-1 1,0 0-1,-2 1 1,0-1-1,-4-27 0,3 31-154,-2-2-74,-1-1 0,0 0 0,-1 1 1,-2 0-1,0 0 0,-1 1 0,0-1 0,-2 1 0,0 1 0,-23-33 0,29 47-119,0 0 0,-1 0-1,1 0 1,-1 1 0,0-1-1,0 1 1,0 0 0,0 0 0,-1 0-1,1 1 1,-1-1 0,1 1-1,-1 0 1,0 1 0,0-1-1,0 1 1,0 0 0,0 0 0,0 0-1,-1 1 1,1 0 0,0 0-1,0 0 1,0 1 0,0-1 0,0 1-1,0 0 1,0 1 0,0 0-1,0-1 1,-5 4 0,0 1-942,0 1 1,1 0 0,1 0-1,-1 1 1,1 0 0,0 1-1,1 0 1,-9 13-1,-9 24-9459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85 9732,'0'0'5579,"-8"25"-4987,0 0-349,-2 3-11,2 1-1,0-1 1,2 1-1,-3 35 1,9-58-196,-2 23 191,1 0 1,3 36-1,-2-58-186,1 1 0,1 0 0,-1-1 0,1 1 1,1-1-1,-1 0 0,1 0 0,1 0 0,-1 0 0,1 0 0,0-1 1,1 0-1,7 10 0,-5-10-22,0 0 1,1 0-1,0 0 1,0-1-1,0 0 1,0-1-1,1 1 1,-1-2-1,1 1 1,0-1-1,16 3 1,1-3 131,-1 0 1,0-2 0,29-1-1,-49 0-60,1-1 0,0 1-1,0-1 1,-1 0 0,1-1 0,0 0-1,-1 1 1,1-2 0,-1 1-1,0-1 1,0 1 0,0-1 0,0-1-1,4-3 1,-2 1 35,-1 0-1,0-1 1,-1 0 0,0 0-1,0 0 1,0 0 0,-1-1-1,5-12 1,-1-1 45,-2 0-1,-1 0 1,0-1 0,-2 1 0,0-1-1,-1-35 1,-1 50-164,-1 0 0,0 0 0,0 0 0,-1-1-1,0 1 1,0 0 0,-1 0 0,0 1 0,0-1-1,0 0 1,-1 1 0,0-1 0,0 1 0,-1 0 0,0 0-1,0 0 1,-9-10 0,-2 3-43,0 1 0,0 0 1,-2 0-1,1 2 0,-1 0 0,-1 1 1,1 0-1,-37-10 0,-16-1-1956,-76-12 0,123 28 1058,-146-28-8190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321 103 800,'0'0'13908,"-5"-17"-13172,2 6-618,0-1-1,-2 0 1,-10-20-1,14 30-93,0 1 1,-1-1-1,1 1 1,-1 0-1,1-1 1,-1 1-1,0 0 1,0 0-1,1 0 1,-1 0-1,0 0 1,0 0-1,0 1 1,0-1-1,0 0 1,0 1-1,0 0 1,-4-1-1,-37 4 243,35-1-236,-3 0-7,1 1-1,0 0 1,0 0-1,0 1 1,0 1-1,0 0 1,1 0-1,0 1 1,0 0-1,0 1 1,1 0-1,0 0 1,0 0-1,1 1 1,0 1 0,1-1-1,-1 1 1,-8 17-1,11-18-20,-1 1 0,2 0 0,-1 0 0,1 1 0,1-1 0,-1 0 0,2 1 1,-1 0-1,1 14 0,1-16-4,1-1 0,-1 0 0,2 1 1,-1-1-1,1 0 0,0 0 0,0 0 0,1 0 1,0 0-1,0 0 0,1-1 0,0 1 1,6 7-1,1-2 8,0 0 1,1-1-1,0 0 1,1-1-1,0 0 1,1-1-1,0 0 0,0-2 1,1 1-1,0-2 1,0 0-1,0 0 1,28 4-1,6-1 187,1-2-1,-1-3 0,62-1 1,-105-3-133,-1 0 59,-1 0 0,1 0 0,0 0 0,0-1 0,-1 0 0,8-2 0,-10 3-84,-1-1 0,0 1 0,0-1 0,0 0 0,0 0 0,0 0 0,0 0-1,0 0 1,0 1 0,0-2 0,0 1 0,-1 0 0,1 0 0,0 0 0,-1 0 0,1 0 0,-1-1 0,1 1 0,-1 0 0,1 0 0,-1-1 0,0 1-1,0 0 1,0-1 0,0 1 0,0 0 0,0-3 0,0 2-113,0 0 0,0 0-1,1-1 1,-1 1 0,1 0 0,-1 0 0,1-1-1,0 1 1,-1 0 0,1 0 0,0 0-1,1 0 1,-1 0 0,0 0 0,1 1 0,-1-1-1,1 0 1,-1 1 0,1-1 0,0 1-1,-1-1 1,5-1 0,2-1-1136,1-1 1,0 2-1,0-1 0,12-2 1,-8 3-524,49-14-7305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3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9092,'0'0'9653,"97"-3"-9493,-49 6-16,0-1-64,-3-2-160,-2 3-1249,-14 1-2112,-13 4-2530,-16 6-2337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4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7187,'0'0'10421,"155"24"-10229,-80-24-192,8 0-656,0 0-2370,5-12-3889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4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7363,'0'0'8311,"0"3"-7316,3 27-758,-2 1 1,-1-1-1,-2 0 0,-7 40 1,5-37 5,-15 465 1971,19-438-2022,0-56-172,0 0-1,1-1 0,-1 1 0,1 0 1,-1 0-1,1 0 0,0-1 0,0 1 1,1 0-1,-1-1 0,1 1 1,0-1-1,0 0 0,0 0 0,3 4 1,-1-3 17,0 0 1,1 0-1,0-1 1,-1 1-1,1-1 1,0 0-1,1-1 1,10 5-1,1-1 116,1-1 1,0 0-1,0-2 0,0 0 0,19 1 1,92-4-38,-62-1-117,-46 1 3,7 1-135,-11-3-2916,-13 0-1212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4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34 2545,'0'0'9090,"-23"15"-7989,-10 6-606,-33 28 0,61-44-409,0 0-1,1-1 0,-1 2 1,1-1-1,0 0 0,1 1 1,-1 0-1,1-1 0,0 2 0,1-1 1,0 0-1,-2 7 0,1 0 176,1 0 0,1 0 0,1 27 0,0-24-53,-1-11-172,1 0 0,0 0 0,1 0 0,-1 1-1,1-1 1,0 0 0,1 0 0,-1 0 0,1 0-1,0 0 1,0-1 0,0 1 0,1 0 0,-1-1 0,1 0-1,0 1 1,1-1 0,-1 0 0,1-1 0,0 1-1,0-1 1,0 1 0,0-1 0,0-1 0,7 4-1,-2-1 18,1 0-1,0-1 1,0-1 0,1 0-1,-1 0 1,1-1-1,10 1 1,76 0 385,-73-3-259,-19 0-106,0 1 0,0-2 0,0 1 0,0-1-1,0 1 1,0-1 0,0-1 0,0 1 0,0-1-1,0 0 1,-1 0 0,1 0 0,-1-1 0,1 1-1,-1-1 1,0 0 0,0 0 0,0-1 0,-1 1 0,1-1-1,-1 0 1,0 0 0,5-7 0,-3 2 65,1-1 0,-2 0 1,1 0-1,-1-1 0,-1 1 1,0-1-1,-1 1 0,2-14 0,-1-5 158,-1-53-1,-3 76-279,1-1-1,-2 1 1,1-1-1,0 1 1,-1-1-1,0 1 1,-1 0-1,0 0 1,1 0-1,-2 0 1,1 0-1,-1 1 1,0-1-1,0 1 1,0 0-1,-1 0 1,0 0-1,0 1 1,0 0-1,0 0 1,-1 0-1,0 1 1,-11-6-1,3 3-135,0 0 0,0 2-1,-1-1 1,1 2-1,-1 0 1,0 0-1,0 2 1,0 0-1,-27 1 1,37 0-285,0 1 1,0 0-1,0 0 1,-1 0-1,1 0 0,1 1 1,-1 0-1,0 0 1,0 0-1,1 1 1,-1-1-1,1 1 0,0 0 1,0 1-1,0-1 1,-5 6-1,-22 27-7201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5426,'0'0'10285,"1"-6"-9282,3-8-697,-2 28-54,1 52 317,-2-40-236,4 673 2508,-5-477-3679,0-221 639,0 1-1,0-1 1,0 1-1,0-1 1,0 1-1,0-1 1,1 1 0,-1-1-1,0 0 1,1 1-1,-1-1 1,1 0-1,0 1 1,0-1-1,0 2 1,0-3-165,0 1 1,0 0-1,-1-1 0,1 1 0,0-1 1,0 1-1,0-1 0,0 0 1,0 1-1,0-1 0,0 0 1,0 1-1,0-1 0,1 0 1,6 0-4861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4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36 7299,'0'0'6582,"-28"-9"-5029,3 1-1225,-1 2 0,-42-7 0,65 13-284,-1 0 1,1 0-1,0 0 0,-1 1 0,1-1 1,0 1-1,0 0 0,-1 0 0,1 0 0,0 0 1,0 0-1,0 1 0,0 0 0,0-1 1,1 1-1,-1 0 0,0 0 0,-2 3 0,0 1 57,1 0-1,-1 0 1,1 0-1,0 1 0,-4 9 1,5-10-50,-3 8 32,1 1 1,0 0-1,1 1 0,1-1 0,0 1 1,1-1-1,1 1 0,1 0 0,1 19 1,-1-29-62,1 0 0,-1 0 0,1 0 0,0 0 0,1 0 0,0 0 0,0 0 0,0 0 0,1-1 0,-1 1 0,1-1 0,1 0 0,-1 0 0,1 0 0,0 0 0,0 0 0,0-1 0,1 0 0,-1 0 0,10 6 0,-5-4 22,0-1-1,1-1 1,0 1-1,0-2 1,0 1-1,0-1 1,0-1-1,1 0 1,-1 0-1,1-1 1,14 0-1,-25-1-47,13 0 44,0 0 0,0-1 0,0 0 0,25-6 0,-34 6-301,0-1 0,0 0 1,0 0-1,0 0 0,0 0 0,0-1 0,0 1 0,-1-1 1,0 0-1,1 0 0,-1 0 0,0-1 0,-1 1 1,1-1-1,0 1 0,-1-1 0,0 0 0,3-6 1,8-25-6002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1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9828,'0'0'9477,"13"41"-8917,27-39-16,3 1-512,2-3-32,-4 0-192,-1 2-1472,-11 12-1234,-16 10-1520,-13 5-848,-18 7-337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7652,'0'0'10965,"99"0"-10805,-3 0-160,19 0-1409,11-5-2977,5-12-3554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1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25 145 11861,'0'0'819,"6"-22"2105,-3 10-2469,-1 4-184,1-1 1,-1 1 0,1 0-1,1 0 1,-1 0 0,7-10 0,-7 14-196,0 1 1,0 0 0,0 0-1,0 0 1,0 0 0,0 0-1,1 1 1,0-1 0,-1 1-1,1 0 1,0 0 0,0 1-1,0-1 1,0 1 0,0 0 0,0 0-1,1 0 1,-1 0 0,6 0-1,8 0 74,0 0-1,0 1 1,1 1-1,-1 1 0,0 1 1,-1 0-1,29 9 1,-36-9-123,-1 1 1,0 1 0,-1-1-1,1 1 1,-1 1 0,0 0-1,0 0 1,-1 0 0,1 1-1,-1 0 1,-1 0 0,0 1-1,0 0 1,0 0 0,7 16-1,-7-12-22,-1 0 0,-1 0-1,0 0 1,-1 1 0,0-1 0,-1 1-1,0 0 1,-1 0 0,0 0-1,-1 0 1,-1 0 0,0 0-1,-1 0 1,0 0 0,-1-1-1,0 1 1,-1-1 0,0 0 0,-1 0-1,-1 0 1,0 0 0,0-1-1,-1 0 1,-9 10 0,2-6 9,-1-1 0,0-1 0,-1 0 1,-1-1-1,0 0 0,0-2 0,-1 0 0,-27 10 1,16-9 44,-1-1 0,0-2 0,0-1 1,-56 5-1,61-11 1824,26 19-1746,-1-8-46,1 0 0,0 0 0,1-1 0,0 1 0,1 0 0,6 16 0,62 169-7201,-54-125 1094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1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30 10101,'0'0'10821,"-3"-5"-10253,-11-14-288,14 19-275,0-1 0,0 1 0,1 0-1,-1 0 1,0-1 0,0 1 0,0 0 0,0 0 0,0-1 0,0 1-1,0 0 1,0 0 0,1 0 0,-1-1 0,0 1 0,0 0 0,0 0-1,1 0 1,-1-1 0,0 1 0,0 0 0,0 0 0,1 0 0,-1 0-1,0 0 1,0 0 0,1 0 0,-1-1 0,0 1 0,0 0 0,1 0-1,-1 0 1,0 0 0,0 0 0,1 0 0,-1 0 0,0 0 0,1 0-1,-1 0 1,0 0 0,0 1 0,1-1 0,-1 0 0,9 0 2193,-36 0-7091,-24 0-4808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4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56 272,'0'0'7377,"-2"0"-6153,-20 0 3448,-43 0-3377,37 0 2247,20-16-1939,6 12-1067,0 1 1,0 0-1,1-1 0,-1 1 0,1-1 1,0 0-1,0 1 0,-1-8 0,-31 416-290,19-288-172,8-1-151,6-114 27,0 0-1,0-1 0,0 1 1,1-1-1,-1 1 1,0-1-1,1 1 1,-1-1-1,1 1 1,0-1-1,-1 0 0,1 1 1,0-1-1,0 0 1,0 0-1,0 1 1,0-1-1,0 0 1,0 0-1,0 0 0,0 0 1,1 0-1,-1 0 1,0-1-1,3 2 1,2 1-345,1-1 0,0 0 0,-1 0 0,11 0 0,-10 0 147,29 2-4124,65 0 1,-21-4-4129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4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47 9396,'0'0'6358,"-14"24"-5504,3-6-665,2-7-75,2 1-1,0 1 0,0-1 1,1 1-1,1 0 1,0 1-1,1-1 0,0 1 1,1 0-1,1 0 0,-2 19 1,4-10 143,0 0 1,5 34-1,-3-49-206,0 0 0,0-1 0,0 1 0,1-1 0,0 1 0,0-1 0,1 0 1,0 0-1,0 0 0,9 9 0,-5-7-18,1 0 1,-1-1 0,1-1 0,1 0 0,0 0-1,0 0 1,0-1 0,1-1 0,-1 0 0,1 0 0,19 4-1,-6-3 79,0-2-1,0-1 1,0 0-1,41-2 1,-58-1-47,0 0 1,0-1 0,0 1-1,-1-2 1,1 1 0,0 0 0,0-1-1,-1-1 1,1 1 0,-1-1-1,0 0 1,0 0 0,0-1-1,0 0 1,0 0 0,-1 0 0,0-1-1,0 1 1,0-1 0,0-1-1,-1 1 1,0-1 0,5-8-1,-3 2 85,0 0-1,0-1 1,-2 1 0,1-1-1,-2 0 1,1-1-1,1-23 1,-3 14-14,-1-1 1,-1 1-1,-6-41 1,4 54-125,0 0 1,-1 1 0,0 0-1,0 0 1,-1 0 0,-1 0-1,1 0 1,-1 1 0,-1 0 0,0 0-1,0 0 1,0 1 0,-1 0-1,0 0 1,0 0 0,-1 1 0,-15-9-1,8 6-169,0 1 0,-1 0 0,0 1 0,0 1 0,0 1 0,-1 0 0,0 1 0,0 1 0,-24-2 0,-5 3-3196,-92 8 1,30 13-3635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2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382 103 1745,'0'0'7150,"1"-4"-6233,1-9-379,-2 13-525,0 0 0,0 0 0,0 0 0,-1 0 1,1 0-1,0 0 0,0-1 0,0 1 0,0 0 0,0 0 0,-1 0 0,1 0 0,0 0 0,0 0 0,0 0 0,0 0 1,0 0-1,-1 0 0,1 0 0,0 0 0,0 0 0,0 0 0,0 0 0,-1 0 0,1 0 0,0 0 0,0 0 0,0 0 1,0 0-1,-1 0 0,1 0 0,0 0 0,0 0 0,0 0 0,0 0 0,0 1 0,-1-1 0,1 0 0,0 0 0,-25 20 663,14-10-662,-153 128 2798,163-137-2023,4-2-295,9-5-118,22-13-147,-16 8-145,29-16 101,-1-1-1,-1-3 1,58-53-1,-96 78 3,0-2 0,-1 1-1,0-1 1,7-10 0,-12 49 1003,-1 736 352,-3-756-1049,3-10-485,-5-1-32,0-1-2,0 0 0,0 0-1,0 0 1,0-1 0,0 0-1,1 0 1,-1 0 0,-8-5-1,-11-6-61,-10 0-4,0 2 1,0 1-1,-62-10 0,-108-2 36,176 19 65,17 2-136,27 2-28,3-1 165,204 13 181,-79-1-176,321 37 254,-444-44-113,-21-5-143,0 0 1,0 0-1,0 0 0,0 0 1,0 0-1,0 0 0,0 0 1,0 0-1,0 0 1,0 0-1,0 0 0,0 0 1,0 0-1,0 0 0,0 0 1,0 1-1,0-1 0,0 0 1,0 0-1,0 0 1,0 0-1,0 0 0,0 0 1,0 0-1,0 0 0,0 0 1,0 0-1,0 0 1,0 0-1,0 0 0,0 0 1,0 0-1,0 1 0,0-1 1,0 0-1,1 0 1,-1 0-1,0 0 0,0 0 1,0 0-1,0 0 0,0 0 1,0 0-1,0 0 1,-34 1 607,30-1-698,-527 0 61,671-1 2,230 4-49,-354-2 66,-4-1 9,0 1-1,1 0 1,-1 0-1,12 5 1,-22-6 52,-23-1-94,1-1 1,0 0-1,-36-10 0,-55-24-4648,79 24-1682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4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 3025,'0'0'13078,"-27"8"-12080,-12 5-490,-39 19 1,70-28-427,-1 1 0,1 1 0,0 0 0,1 0 0,-1 0 0,1 1 0,0 0 0,1 0 1,0 1-1,0 0 0,0 0 0,1 0 0,-4 10 0,0-2 60,-8 14 78,2 1 0,1 0-1,2 1 1,0 0 0,-11 62 0,13-35 70,3 0 1,1 89-1,6-112-157,2 0 0,1-1 0,2 0 0,2 0 1,1 0-1,1-1 0,28 66 0,-13-48-9,3-1 0,1-1 1,3-2-1,51 62 0,-76-103-108,-1-1-1,1 0 0,0-1 0,0 1 0,1-1 0,0-1 1,0 1-1,11 5 0,-15-9-63,1 1 1,0-1-1,-1 0 0,1 0 1,0-1-1,0 1 0,0-1 1,-1 0-1,1 0 0,0 0 1,0 0-1,0-1 0,-1 1 1,1-1-1,0 0 0,0 0 1,-1 0-1,1-1 0,-1 1 1,7-5-1,3-3-984,1-1-1,-2-1 1,15-15 0,13-17-5121,-5 5-2304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66 275 7652,'0'0'10332,"-2"19"-9993,-21 117 838,-13 114 458,33-143-616,3-108-1001,-1-35 329,2-1 0,1 1 0,14-65 0,46-114-289,-46 171-28,2 0-1,42-71 1,-51 101-35,0 0 1,1 1 0,1 0-1,0 0 1,1 1 0,0 1-1,26-19 1,-31 25-1,1 1 0,0-1-1,0 1 1,0 1 0,0-1 0,1 1 0,-1 1 0,1 0-1,0 0 1,0 0 0,-1 1 0,1 1 0,0-1 0,0 1-1,0 1 1,12 2 0,-17-2 1,0 0-1,-1 0 1,1 1 0,0 0-1,-1 0 1,1 0 0,-1 0-1,0 0 1,0 0 0,1 1-1,-2 0 1,1 0 0,0 0-1,-1 0 1,1 0 0,-1 0-1,0 1 1,0-1 0,2 5-1,3 7-14,-1 1-1,-1 1 1,5 18-1,-9-30 20,11 49-50,-3 0 0,3 79 1,-8 114-519,-5-161 234,1-77-332,0 0 0,-1-1 1,-2 13-1,2-18-101,1 0 1,-1 0-1,0-1 0,-1 1 1,1 0-1,0-1 0,-4 6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1 800,'0'0'12171,"-25"22"-11328,-81 78 3,98-91-751,0 1 0,0 0 1,1 0-1,0 0 0,1 1 0,0 0 0,1 0 0,0 1 1,1 0-1,-3 12 0,3-1 119,1 0 0,1 1 0,1 32 0,1-51-183,0-1-8,0 1 0,1-1 0,-1 1 0,1-1-1,0 1 1,0-1 0,0 0 0,0 1 0,1-1 0,0 0 0,0 0-1,3 6 1,-1-6-7,0 1 0,0-1 0,0 0 0,1 0 0,-1-1 0,1 1 0,0-1 0,0 0 0,6 3-1,4 0 15,0 0 0,0-1-1,1-1 1,-1-1-1,1 0 1,0-1 0,0 0-1,0-1 1,0-1-1,24-3 1,-38 3-10,-1-1-1,1 1 1,0-1 0,0 1 0,0-1 0,-1 0-1,1 0 1,0 0 0,-1 0 0,1 0-1,0 0 1,-1 0 0,0-1 0,1 1-1,-1 0 1,0-1 0,1 1 0,-1-1 0,0 1-1,0-1 1,0 0 0,-1 0 0,1 1-1,0-1 1,-1 0 0,1 0 0,-1 0-1,1-3 1,0 0 38,-1 1 0,1 0 0,-1-1 0,0 1 0,0-1 0,-1 1-1,0 0 1,1-1 0,-1 1 0,-1 0 0,1-1 0,-3-5 0,-1 3-42,0-1 1,-1 1-1,1 1 1,-1-1-1,0 1 1,-1 0-1,0 1 1,-10-8 0,-8-3-100,-31-15 1,43 25-285,0 0 1,0 1 0,-16-4-1,21 7-1651,0 1 0,0-1 0,-14 1 0,12 1-6154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4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8772,'0'0'9316,"166"-12"-9236,-64 12-96,-4 2 16,-12-2-1008,-19 0-1297,-14 0-2353,-10-12-2434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4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201 164 5378,'0'0'10077,"-1"-6"-9250,0 3-688,0 2-97,0-1 1,0 1 0,1-1 0,-1 1-1,1-1 1,-1 1 0,1-1-1,0 1 1,-1-1 0,1 0-1,0 1 1,0-4 0,0 5 2,0 0 1,0 1-1,0-1 1,0 0 0,0 0-1,0 0 1,0 0-1,-1 0 1,1 0 0,0 0-1,0 0 1,0 0-1,0 0 1,0 0-1,0 1 1,-1-1 0,1 0-1,0 0 1,0 0-1,0 0 1,0 0-1,0 0 1,0 0 0,-1 0-1,1 0 1,0 0-1,0 0 1,0 0-1,0 0 1,0 0 0,-1-1-1,1 1 1,0 0-1,0 0 1,0 0 0,0 0-1,0 0 1,0 0-1,0 0 1,-1 0-1,1 0 1,0 0 0,0 0-1,0-1 1,0 1-1,0 0 1,0 0-1,0 0 1,0 0 0,0 0-1,0 0 1,0-1-1,0 1 1,0 0-1,0 0 1,0 0 0,0 0-1,0 0 1,0 0-1,0-1 1,0 1 0,0 0-1,0 0 1,0 0-1,0 0 1,0 0-1,0-1 1,0 1 0,-2-13 904,4 9-921,1 0-1,-1 1 1,1-1-1,0 1 1,0 0-1,4-3 1,-7 4-22,1 1-1,-1-1 1,0 1-1,1-1 1,-1 1 0,0-1-1,0 1 1,0-1-1,0 1 1,0-1-1,-1-2 1,0 0 15,1 2-16,0 0 0,0 0 0,0 0-1,0-1 1,-1 1 0,1 0-1,-1 0 1,0 0 0,1 0 0,-1 0-1,0 0 1,0 0 0,0 0-1,-1 0 1,1 0 0,-3-2 0,1 1 19,0 0-1,-1 1 1,0-1 0,0 1 0,0 0 0,0 0 0,-6-2 0,9 3-19,0 0 1,0 1 0,0-1 0,0 1 0,0-1 0,0 1 0,0 0 0,0 0 0,0-1 0,0 1 0,0 0 0,0 0-1,0 0 1,0 0 0,0 0 0,0 0 0,0 0 0,0 0 0,0 1 0,0-1 0,0 0 0,0 1 0,0-1-1,0 1 1,0-1 0,0 1 0,-1 0 0,0 2 10,1-1 0,-1 1-1,1 0 1,0 0 0,0-1 0,0 1-1,1 0 1,-2 6 0,1-5-39,-94 532 1415,82-422-994,4 182 0,9-287-381,0-1 0,0 0 0,1 1 0,1-1 0,-1 0 0,5 12 0,-5-17-16,0-1 0,0 1 0,0-1 0,1 0 0,-1 1 0,1-1 0,-1 0 0,1 0 0,0 0 0,0 0 0,0 0 0,0-1 0,0 1 0,0-1 0,1 1 0,-1-1 0,0 0 0,1 1 0,-1-1 0,1-1 0,0 1 0,-1 0 0,1-1 0,3 1 0,24 2-839,49-4-1,-30 0-1649,-10-1-1766,-14-6-1875,0-6-3687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4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57 8100,'0'0'9916,"-2"-3"-8969,1 3-933,1 0 0,0-1 0,0 1 0,-1 0 0,1-1 0,0 1 0,0 0 0,-1-1 0,1 1 0,0 0 0,0-1 0,0 1 0,0 0 0,0-1 0,-1 1 0,1 0 0,0-1 0,0 1 0,0-1 0,0 1 0,0 0 0,0-1 0,0 1 0,1-1 0,-1 1 0,0 0 0,0-1 0,0 1 0,0 0 0,0-1 0,0 1 0,1 0 0,-1-1 0,0 1 0,0 0 0,1-1 0,-1 1 0,0 0 0,0 0 0,1-1 0,-1 1 0,0 0 0,1 0 0,-1-1 0,0 1 0,1 0 0,-1 0 0,0 0 0,1 0 0,0-1 0,30-3 39,-20 3-17,325-32 591,-335 33-571,-1 0 0,1 1-1,-1-1 1,1 0-1,0 0 1,-1 1-1,1-1 1,-1 0 0,1 1-1,-1-1 1,1 1-1,-1-1 1,1 0 0,-1 1-1,0-1 1,1 1-1,-1-1 1,1 1 0,-1 0-1,0-1 1,0 1-1,1-1 1,-1 1-1,0 0 1,0-1 0,0 1-1,0-1 1,0 1-1,0 0 1,0-1 0,0 1-1,0 0 1,0-1-1,0 2 1,-1 30-259,0-25 371,-10 90 178,0 22 17,10 58-505,1-101-5262,3-53-631,10-5-3316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4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8980,'0'0'5379,"25"-5"-3768,2-1-1139,51-4 0,-76 10-441,1 0 0,-1 0 0,1 1 0,-1-1 0,1 0 0,-1 1-1,1-1 1,-1 1 0,0 0 0,1 0 0,-1 0 0,0 0 0,0 0 0,1 1-1,-1-1 1,0 1 0,0-1 0,-1 1 0,1 0 0,0-1 0,-1 1-1,1 0 1,-1 0 0,1 0 0,-1 1 0,0-1 0,2 4 0,-1 1 54,0 1 1,0-1-1,-1 1 1,0 0 0,0-1-1,-1 11 1,1-14-64,-1 5 46,0 0 0,0-1 0,0 1-1,-1-1 1,-1 1 0,1-1-1,-1 1 1,-1-1 0,1 0-1,-1 0 1,-1 0 0,0 0-1,0-1 1,0 0 0,-6 8 0,-98 114 1415,97-110-1234,10-18-232,1-1-1,0 1 0,-1-1 1,1 0-1,0 1 1,0 0-1,-1-1 1,1 1-1,0-1 1,0 1-1,0-1 0,0 1 1,0-1-1,0 1 1,0-1-1,0 1 1,0 0-1,0-1 0,0 1 1,0-1-1,0 1 1,0-1-1,1 1 1,-1-1-1,0 1 1,0-1-1,0 1 0,1-1 1,-1 1-1,0-1 1,1 1-1,-1-1 1,1 0-1,-1 1 0,0-1 1,1 1-1,-1-1 1,1 0-1,-1 0 1,1 1-1,28 4 202,-1-1-1,1-2 1,0-1 0,34-2-1,-8 0-152,238 1-2448,-287 0 1759,-1 0 0,0 0-1,0 0 1,1-1 0,-1 0-1,0 0 1,0 0 0,0-1 0,8-3-1,5-8-5164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4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73 152 9941,'0'0'1037,"4"-20"2232,-1-3-1972,14-39 1,-16 59-1159,0 0-1,1 0 0,-1 0 1,1 1-1,0-1 0,0 1 0,0-1 1,0 1-1,0 0 0,1 0 1,-1 0-1,1 0 0,-1 0 0,1 1 1,0-1-1,-1 1 0,1 0 1,0-1-1,5 0 0,-4 1 24,0 0 1,1 0-1,-1 1 1,0-1-1,0 1 0,0 0 1,1 1-1,-1-1 0,0 1 1,0-1-1,7 3 1,-9-1-136,0-1 1,0 1-1,0-1 1,0 1 0,0 0-1,-1 0 1,1 0-1,-1 0 1,1 0 0,-1 0-1,0 0 1,0 0-1,0 1 1,0-1 0,0 0-1,0 1 1,-1-1-1,1 1 1,-1 4 0,2-2 22,26 167 1191,-10-48-294,-7-46-533,4 103 0,-14 79-140,-2-134-138,1-112-129,1-10-6,-1 0 1,0 1-1,0-1 0,-1 0 1,1 0-1,-2 5 1,2-8-4,-1 0 0,1 0-1,-1 0 1,1 0 0,-1 0 0,1 0 0,-1 0 0,0 0 0,0-1 0,1 1 0,-1 0 0,0 0 0,0-1 0,0 1 0,0-1 0,1 1 0,-1-1-1,0 1 1,0-1 0,0 0 0,0 1 0,0-1 0,0 0 0,0 0 0,0 1 0,0-1 0,-1 0 0,1 0 0,-1-1 0,-15 1-480,0-1 1,1-1-1,-1-1 1,0 0 0,1-1-1,-27-11 1,22 6-2228,0-1 0,-23-15 1,-1-8-8439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4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8324,'0'0'10127,"-2"4"-9681,-1 3-369,0 0 0,0 0 0,1 0-1,0 0 1,0 1 0,-1 13 0,0 50 342,3-43-200,1 189 1307,3-172-1162,2-1 0,19 78-1,-21-107-291,7 27 39,2 0 0,2-1-1,33 67 1,-29-84-601,-18-23 171,-1 0 0,1 0 1,0-1-1,0 1 1,0-1-1,0 1 0,0-1 1,0 1-1,0-1 0,0 0 1,0 1-1,1-1 1,-1 0-1,0 0 0,0 0 1,0 0-1,0 0 1,0 0-1,0 0 0,0 0 1,0 0-1,1-1 0,-1 1 1,0 0-1,1-2 1,18-10-6317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5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10197,'0'0'2443,"23"-1"145,6 0-1627,45 4-1,-68-2-863,-1 0-1,1 0 1,-1 1 0,1-1-1,-1 1 1,0 1 0,0-1-1,0 1 1,0 0 0,0 0-1,-1 0 1,1 0 0,-1 1-1,0 0 1,0 0 0,0 0-1,0 0 1,-1 1 0,0 0-1,0-1 1,0 1 0,4 10-1,-2-1 26,-1 1 1,0-1-1,-1 1 0,-1 0 0,0 0 1,-1 25-1,1 104 1010,7 209 1178,-1-145-1473,-8-206-836,0 0 0,0-1 0,0 1 0,0 0 0,0-1 0,-1 1 0,1 0 0,-1-1-1,1 1 1,-1-1 0,0 1 0,0-1 0,0 1 0,0-1 0,0 1 0,0-1 0,0 0 0,0 1 0,0-1 0,0 0-1,-1 0 1,1 0 0,0 0 0,-1 0 0,1 0 0,-1-1 0,1 1 0,-1 0 0,0-1 0,1 1 0,-1-1 0,-2 1-1,-6 0-366,-1 0-1,1 0 0,-1-1 1,-14-2-1,-1 1-1474,-24-2-3343,5-11-4428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1:5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44 5282,'0'0'8185,"25"-11"-7021,-12 5-1045,0 0 0,1 2 1,0-1-1,0 2 0,0 0 0,19-2 1,-28 5-84,-1 0-1,1 1 1,-1 0 0,0 0 0,1 0 0,-1 0 0,0 0-1,0 1 1,0 0 0,5 3 0,1 1 57,-1 1 1,0 0 0,8 8-1,25 27 183,-2 2-1,-2 2 1,-2 1 0,-2 1-1,-2 2 1,-2 2 0,-3 0-1,27 72 1,-35-70-79,-1 1-1,-3 1 1,-3 0-1,-2 0 1,-2 2-1,-3-1 1,-3 0-1,-7 94 1,-1-111-85,-1 0 0,-2-1 1,-2 0-1,-2 0 0,-1-1 0,-36 67 0,13-41 52,-3-1 1,-87 103-1,98-130-195,-2-2-1,-2-2 1,-1-1 0,-1-1-1,-2-2 1,-1-2 0,-70 37-1,41-33-1822,0-4 0,-80 20 0,-9-8-4907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2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6371,'0'0'7214,"29"-4"-7027,96-9 21,-121 13-182,1 0 1,-1 0-1,1 0 1,-1 0-1,1 1 1,-1-1-1,0 1 0,1 0 1,-1 1-1,0-1 1,0 1-1,0 0 1,0 0-1,0 0 1,0 0-1,0 1 1,-1-1-1,4 4 1,-4-3 34,-1 1 1,0-1 0,0 0 0,0 1-1,0-1 1,-1 1 0,1 0 0,-1 0 0,0-1-1,0 1 1,-1 0 0,1 0 0,-1 0 0,1 0-1,-2 4 1,1-4 4,-1-1 0,1 1 0,-1 0 0,0-1-1,-1 1 1,1-1 0,-1 1 0,1-1 0,-1 0 0,0 1 0,0-1 0,0 0-1,-1 0 1,1-1 0,-1 1 0,0 0 0,0-1 0,1 1 0,-2-1 0,1 0-1,-4 2 1,-11 6 281,-1 0 0,-32 11 0,34-14-102,9-3 71,8-3-309,0-1-1,0 0 1,0 1-1,0-1 1,1 0-1,-1 0 1,0 1-1,0-1 1,0 0-1,0 0 1,1 1-1,-1-1 1,0 0-1,0 0 1,0 1-1,1-1 1,-1 0-1,0 0 1,0 0-1,1 0 1,-1 1 0,0-1-1,0 0 1,1 0-1,-1 0 1,0 0-1,1 0 1,-1 0-1,0 0 1,0 0-1,1 0 1,-1 0-1,0 0 1,1 0-1,-1 0 1,0 0-1,75 15 96,34 9 76,-94-20-163,0 1 1,0 1-1,-1 0 0,0 1 0,16 10 0,-27-15 7,-1 0 0,1 0 0,-1 1 0,1-1 0,-1 0 0,0 1 1,0 0-1,0-1 0,-1 1 0,1 0 0,2 4 0,-4-6-9,0 1 0,1-1 0,-1 0 0,0 0 0,1 0 0,-1 0 0,0 0 0,0 1 0,0-1 0,0 0 0,0 0 0,0 0 0,-1 0 0,1 0 0,0 1 0,-1-1 0,1 0 0,0 0 0,-1 0 0,1 0 0,-1 0 0,0 0 0,1 0 0,-1 0 1,0 0-1,1 0 0,-1-1 0,0 1 0,0 0 0,0 0 0,0-1 0,0 1 0,0 0 0,0-1 0,-2 1 0,-8 4 141,-1-1 0,1 0 0,-1-1 0,0 0 0,-23 1 0,-65-1-1171,96-3 862,3 1-8,1-1 0,-1 0 0,0 0 1,0 0-1,1 0 0,-1 0 0,0-1 1,0 1-1,1 0 0,-1 0 0,0 0 1,1-1-1,-1 1 0,0 0 0,1-1 1,-1 1-1,0 0 0,1-1 0,-1 1 1,1-1-1,-2 0 0,2 0-251,0 0 0,0 0 0,-1 0 0,1 0 0,0 0-1,0 0 1,0 0 0,0 0 0,0 0 0,0 0 0,0 0 0,1 0 0,-1 0 0,0 0 0,1 0-1,-1 0 1,1-2 0,13-20-7947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2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7411,'0'0'10346,"-7"5"-9398,3-2-844,1-1-41,0 0 0,1 0 0,-1 0 1,0 0-1,1 0 0,-1 1 0,1-1 0,0 1 0,0 0 1,0 0-1,0-1 0,1 1 0,-1 1 0,1-1 0,-1 0 1,1 0-1,0 0 0,-1 7 0,1-1 80,1 0 0,0 0 0,0 0 0,2 11 0,-1-16-108,0 0 1,1 1 0,-1-1 0,1 0-1,-1 0 1,1 0 0,1 0-1,-1 0 1,0-1 0,7 7-1,10 9 117,1 0 0,27 18 0,-28-23-81,0 1-1,0 1 1,22 26 0,-39-38-70,1-1 0,-1 0 0,0 1 0,0-1-1,2 8 1,-4-10-1,0-1-1,1 1 0,-1 0 1,0-1-1,0 1 0,1 0 1,-1 0-1,0-1 0,0 1 1,0 0-1,0 0 0,0-1 0,0 1 1,0 0-1,0 0 0,0-1 1,-1 1-1,1 0 0,0 0 1,0-1-1,-1 1 0,1 0 1,0-1-1,-1 1 0,1 0 1,-1-1-1,1 1 0,-1-1 1,1 1-1,-1-1 0,1 1 1,-1-1-1,1 1 0,-1-1 1,0 1-1,1-1 0,-1 0 1,-1 1-1,-11 1-214,0 0 1,0-1-1,0-1 0,-19-1 0,0 1-707,23 0 324,-1-1-1,1 0 0,0 0 1,-1 0-1,1-1 0,0-1 1,0 0-1,0 0 0,-11-6 1,-31-20-5554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6307,'0'0'1782,"-9"30"-675,-27 98 123,33-114-1021,0 1 0,0 0 0,2-1 1,0 1-1,1 18 0,0-12 86,0-15-192,0 0-1,0 1 1,1-1-1,0 0 1,0 0-1,1 0 1,-1 0-1,1 0 1,0-1-1,1 1 1,0-1-1,3 7 1,-3-9-42,-1 0 1,1 0-1,0 0 1,0 0-1,0-1 0,1 1 1,-1-1-1,1 0 1,-1 0-1,1 0 1,0 0-1,-1 0 0,1-1 1,0 0-1,0 0 1,0 0-1,0 0 1,9 0-1,0 0 246,0 0 1,0-1-1,0-1 0,0 0 1,13-3-1,-22 3-170,1 0 0,-1-1 0,1 1-1,-1-1 1,0 0 0,0-1 0,0 1-1,0-1 1,0 0 0,0 0 0,-1 0-1,1 0 1,-1 0 0,0-1 0,0 0-1,0 1 1,2-6 0,-2 3 17,0-1-1,0 0 1,-1 0 0,1-1 0,-2 1-1,1 0 1,-1-1 0,1-11-1,-2 4 16,0 0-1,-1 0 1,-3-18-1,3 27-168,0 1 1,0 0 0,-1 0-1,0 0 1,0 0 0,0 1-1,-1-1 1,0 0 0,0 1-1,0 0 1,0 0-1,0 0 1,-1 0 0,0 0-1,0 1 1,0-1 0,0 1-1,-7-4 1,3 3-437,0 0 0,0 1 1,0 0-1,-1 0 0,0 1 1,1-1-1,-1 2 0,0 0 0,0 0 1,-9 0-1,-16 1-5399,6 0-3908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2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7924,'0'0'2956,"31"-3"-843,103-10-659,-14 7-70,-109 7-1141,1 0-1,-1 0 1,1 1 0,-1 1 0,0 0 0,14 5 0,-23-7-168,0 0 0,-1-1 0,1 1 1,0 0-1,0 0 0,-1 0 0,1 0 1,-1 0-1,1 1 0,-1-1 0,1 0 1,-1 1-1,0-1 0,1 1 0,-1-1 1,1 4-1,-1-2 35,0 1-1,0 0 1,0-1 0,-1 1-1,0 0 1,0 0 0,0 4 0,0-4-120,0 25 211,-1 0-99,1-1-1,2 1 1,0-1-1,13 54 1,-13-75-87,0-1 0,0 1 0,1-1-1,0 1 1,0-1 0,1 0 0,-1-1 0,1 1 0,1 0 0,-1-1 0,1 0 0,0 0 0,0-1 0,0 1 0,1-1 0,-1 0 0,1 0-1,0-1 1,0 0 0,1 0 0,-1 0 0,1-1 0,-1 0 0,1 0 0,13 1 0,8 1 120,0-2 1,0-1-1,0-1 1,38-6-1,-60 5-70,0 0-1,1 0 0,-1-1 0,0 0 1,0-1-1,0 1 0,0-1 0,0 0 0,0-1 1,-1 1-1,0-1 0,1 0 0,-1 0 0,-1-1 1,9-9-1,-10 9 9,0 0 1,0 0-1,-1 0 1,1 0-1,-1-1 0,0 1 1,-1-1-1,1 1 1,-1-1-1,0 0 1,-1 1-1,1-1 0,-1 0 1,0 0-1,-1 1 1,1-1-1,-1 0 1,-2-7-1,0 4-36,0 1 0,-1 0 0,1 0 0,-2 0 0,1 0 0,-1 0 0,0 1 0,-1 0 0,1 0 0,-1 1 0,-10-9 0,0 1-45,0 2 1,-1 0-1,-36-20 0,42 28-105,1-1-1,-1 1 0,0 1 0,0 0 1,-1 1-1,1 0 0,-17-1 0,-83 5-4774,107-2 4604,-84 8-6141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0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20 6275,'0'0'5835,"-26"-5"-4728,3 0-887,0 1 1,-44-1-1,64 5-203,-1 1-1,1-1 0,-1 1 0,1 0 0,-1 0 0,1 0 1,-1 0-1,1 1 0,0-1 0,0 1 0,0 0 1,0 0-1,0 0 0,0 0 0,1 0 0,-1 1 1,-4 5-1,1 0 2,1 0 1,0 1 0,0 0-1,-5 14 1,3-6 21,-6 10 75,2 0 1,1 2-1,1-1 1,2 1-1,0 0 1,2 0-1,2 1 1,0 0-1,4 58 1,-1-82-106,2 1 0,-1-1 1,0 0-1,1 0 1,1 0-1,-1 0 0,1 0 1,0 0-1,0-1 0,0 1 1,1-1-1,0 0 0,0 0 1,0 0-1,1 0 0,-1-1 1,1 0-1,0 0 0,1 0 1,-1-1-1,1 1 0,6 2 1,4 1 10,1 0 0,0-2-1,1 1 1,0-2 0,-1-1 0,33 3 0,13-2-231,0-3-1,0-3 1,68-11-1,-71 3-2539,85-25 0,-89 14-1974,-24 4-52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0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31 148 5731,'0'0'10170,"-5"-12"-8690,4 10-1375,-13-27 329,8 20-296,5 9-134,1 0-1,0 0 1,0 1-1,0-1 0,-1 0 1,1 0-1,0 0 0,0 0 1,0 0-1,0 0 1,-1 1-1,1-1 0,0 0 1,0 0-1,0 0 0,0 0 1,0 1-1,-1-1 1,1 0-1,0 0 0,0 0 1,0 1-1,0-1 1,0 0-1,0 0 0,0 0 1,0 1-1,0-1 0,0 0 1,0 0-1,0 1 1,0-1-1,0 0 0,0 0 1,0 0-1,0 1 0,0-1 1,0 0-1,0 0 1,0 0-1,1 1 0,-2 52 340,3 0 0,1 0 0,22 99 0,23-2 313,-49-158-275,0 0 1,1-1-1,0 1 0,1-10 1,0-18-371,-22-186 58,-1-33-87,26 259-204,21 24 102,34 29 0,11 11 118,25 49 99,-64-76-2463,66 68 0,-91-103 1095,0-1 0,0 0-1,1 0 1,0 0-1,0-1 1,14 6-1,4-5-5117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0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4818,'0'0'11702,"-42"55"-11110,12 17 304,-2 3-207,3 0-497,2-3-16,0-12-176,11-9-336,8-15-993,8-12-1360,0-7-945,13-13-656,12-4-1216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0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5907,'0'0'1563,"2"-23"713,0-10-1329,8-61 2841,-10 94-3749,0-1-1,0 1 0,0 0 0,0 0 0,0-1 1,0 1-1,0 0 0,0 0 0,0 0 1,0-1-1,0 1 0,0 0 0,0 0 0,0-1 1,0 1-1,0 0 0,0 0 0,1 0 1,-1-1-1,0 1 0,0 0 0,0 0 0,0 0 1,1 0-1,-1 0 0,0-1 0,0 1 1,0 0-1,0 0 0,1 0 0,-1 0 0,0 0 1,0 0-1,1 0 0,-1 0 0,0 0 1,0 0-1,0 0 0,1 0 0,-1 0 0,0 0 1,0 0-1,1 0 0,-1 0 0,0 0 1,0 0-1,0 0 0,1 0 0,-1 0 0,0 0 1,0 0-1,0 0 0,1 0 0,-1 1 1,0-1-1,0 0 0,0 0 0,1 0 0,-1 0 1,0 1-1,0-1 0,0 0 0,0 0 1,0 0-1,1 1 0,11 15 139,9 25 0,-2 0-1,-2 1 0,-1 1 1,-3 0-1,-1 1 0,-2 1 1,-3 0-1,-1 0 0,0 58 1,-7-68-757,0-22-492,1 1 0,0-1 0,1 0 0,0 0 0,6 24 0,5-13-4346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0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49 7331,'0'0'2567,"-12"29"-606,-36 94-587,45-118-1276,2 1 0,-1 0 0,1 0 0,-1 0 0,2 0 1,-1 0-1,1 0 0,0 0 0,0 0 0,0 0 0,1 1 0,0-1 1,0 0-1,1-1 0,0 1 0,0 0 0,0 0 0,1-1 1,-1 1-1,6 7 0,-1-5 47,1 0 1,0 0-1,0 0 0,0-1 1,1 0-1,0-1 0,0 0 1,14 7-1,-8-7-49,1 0-1,-1-1 0,1 0 0,-1-1 0,1-1 1,1-1-1,-1 0 0,0-1 0,29-2 1,-34 1-6,0-1 1,0-1-1,0 0 1,0 0 0,0-1-1,-1-1 1,1 0-1,-1 0 1,0-1-1,0 0 1,16-12-1,-19 12 6,0-1 0,0 0 0,-1 0 0,0 0 0,0-1-1,0 0 1,-1 0 0,0 0 0,0-1 0,-1 1-1,0-1 1,0-1 0,-1 1 0,0 0 0,2-13 0,-2 8 152,-2 0 1,0-1-1,0-18 1,-2 26-185,1 1 0,-1-1 0,0 0 0,0 0 0,0 1 0,-1-1 1,0 1-1,0 0 0,-1-1 0,-4-7 0,0 5-28,-1-1 0,0 2 0,0-1 0,0 1 0,-1 1-1,0-1 1,-1 1 0,1 1 0,-14-6 0,4 3-106,-1 0 1,-1 1-1,-39-8 0,43 12-433,-1 1-1,0 0 1,0 2 0,0 0-1,-25 3 1,31-1-287,0 1 1,0 0-1,0 0 0,0 2 1,1-1-1,0 1 0,0 1 0,-17 11 1,-43 36-5115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0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1 522 6947,'0'0'10570,"27"8"-9639,-4-1-685,-1-1 0,1-1 0,0-1 0,35 1 0,-11-8 124,0-1 0,88-21 0,150-38 444,1226-297 3302,-1241 287-3022,-188 47-245,-83 24-1351,-7 2-509,-12 1-926,-8 6-555,1 1 0,-38 17 0,-2 0-2499,-30 6-4336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4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6931,'0'0'8284,"-9"7"-8111,7-5-160,-1 0-1,0 0 0,1 1 0,0-1 0,-1 1 1,1-1-1,0 1 0,0 0 0,0 0 0,1 0 1,-1 0-1,1 0 0,-2 6 0,2-4 48,1 0 0,0 1 0,0-1 0,1 0 1,0 1-1,0-1 0,0 0 0,3 8 0,20 51 505,-9-24-254,24 85 446,-24-69-299,36 84 0,-47-133-873,-1 0 0,1 0 0,0-1 0,1 1 0,0-1 0,9 10 0,-11-13 104,0-1 0,-1 1 0,1-1 0,1 0 1,-1 0-1,0 0 0,0-1 0,1 1 0,-1-1 0,1 0 1,0 0-1,-1 0 0,1 0 0,0-1 0,6 1 0,7-1-4056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4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1 721 9524,'0'0'7604,"7"-6"-6913,11-9-526,1 0 0,1 2 0,22-12 0,76-34-35,-27 14-130,-45 22-47,81-47-130,-107 58-139,-1-2 1,0 0-1,-1 0 1,16-19 0,-30 29 262,0 0 0,0 0 0,-1-1 0,0 0 0,0 0 1,0 0-1,0 0 0,-1 0 0,0 0 0,0-1 0,0 1 1,-1-1-1,0 1 0,0-1 0,0 0 0,-1 1 0,0-1 0,0 0 1,0 1-1,-1-1 0,-1-8 0,-2 0 87,-1 0 0,-1 0 0,0 1 0,0 0 0,-1 0 0,-1 1 0,-9-12 0,-9-12 621,-32-50 2171,58 86-2789,0 0 0,0 0 0,0 0 0,0 0 0,0 0 0,-1 0 0,1 0 0,0 0 0,0 1 0,0-1 0,0 0 0,0 0 0,0 0 0,0 0 0,0 0 0,0 0 0,0 0 0,0 0 0,0 0 0,0 0 0,0 0 0,0 0 0,0 0 0,0 0 0,0 0 0,0 0 0,-1 0 0,1 0 0,0 0 0,0 0 0,0 0-1,0 0 1,0 0 0,0 0 0,0 0 0,0 0 0,0 0 0,0 0 0,0 0 0,0 0 0,-1 0 0,1 0 0,0 0 0,0 0 0,0 0 0,0 0 0,0 0 0,0 0 0,0 0 0,0 0 0,0 0 0,0 0 0,0 0 0,0 0 0,0 0 0,0 0 0,0-1 0,-1 14 319,4 20-517,1-17 184,0 0 0,2 0 0,0-1 0,1 0 0,12 21 0,52 70 181,-50-75-165,24 34 36,-4-4-522,96 109 0,-134-166 17,2 0-1,-1 0 0,0-1 1,1 1-1,-1-1 0,1 0 1,0 0-1,10 3 1,-10-4-777,0-1 1,0 0-1,0 0 1,1 0-1,8-1 1,15 0-7699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4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8084,'0'0'2889,"-5"28"-1259,-9 90-592,14-112-968,0 0 1,0 0-1,0-1 0,1 1 1,0 0-1,0-1 0,1 1 0,-1-1 1,1 1-1,0-1 0,1 0 1,-1 0-1,1 0 0,0 0 1,1 0-1,-1 0 0,8 7 1,-4-4 16,-1-1-27,-1 0 0,2-1 0,-1 1 0,1-2 1,0 1-1,0 0 0,1-1 0,-1-1 0,1 1 1,0-1-1,1-1 0,-1 1 0,0-1 0,1-1 1,0 0-1,0 0 0,0 0 0,0-1 0,0-1 1,0 1-1,0-2 0,12 0 0,-17 0-10,-1 1 0,1-1 0,0 0 0,-1 0 0,1 0 0,0 0 1,-1-1-1,1 1 0,-1-1 0,0 0 0,0 0 0,1 0 0,-1-1 0,0 1 0,-1-1 0,1 1 0,0-1 0,-1 0 0,0 0 0,0 0 0,1 0 0,1-5 0,-1-1 211,0 1 0,0-1-1,-1 0 1,0 0 0,-1 0 0,0 0-1,0 0 1,-1-11 0,-1 12-163,0 0 0,0 0 0,-1 0-1,0 0 1,-1 1 0,0-1 0,0 1 0,0 0 0,-1 0 0,0 0 0,-1 0 0,1 0 0,-1 1 0,0 0 0,-1 0 0,0 0-1,0 1 1,0 0 0,-8-5 0,4 2-78,-1 1 0,0 1 0,0 0-1,0 1 1,0 0 0,-1 0 0,0 1-1,0 1 1,0 0 0,-1 0 0,-23 0-1,31 2-214,0 1 0,0 1 0,0-1 0,0 1 0,0 0 0,0 0 0,-9 3 0,12-2-7,-1-1 1,1 1-1,0-1 0,-1 1 0,1 0 1,0 0-1,0 0 0,0 0 1,0 0-1,0 0 0,1 1 0,-1-1 1,1 1-1,-3 3 0,-7 32-3522,7-2-2161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 5907,'0'0'10292,"0"-6"-9246,0-12-570,0 21-167,0 45-37,-1 270 1746,2 360-259,0-666-1771,-2 12-16,2 0 0,0 0 0,2 0-1,1 0 1,9 32 0,-13-55-91,1 0 0,-1 0 0,1 0 0,0 0 0,-1 0 0,1 0 0,0 0 0,0 0 0,-1 0 1,1 0-1,0 0 0,2 1 0,-3-2-14,0 0 1,1 0 0,-1 0-1,1 1 1,-1-1 0,1 0-1,-1 0 1,0 0 0,1 0-1,-1 0 1,1 0 0,-1 0-1,1 0 1,-1 0 0,1 0-1,-1 0 1,1 0 0,-1 0 0,1 0-1,-1 0 1,0-1 0,1 1-1,-1 0 1,1 0 0,-1-1-1,0 1 1,1 0 0,-1 0-1,0-1 1,1 1 0,-1 0-1,0-1 1,1 1 0,-1 0-1,0-1 1,0 1 0,1-1-1,-1 0 1,11-27-5903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5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10181,'0'0'8089,"10"18"-6579,2 4-1044,0 1 51,1 0 0,25 34 0,-24-38-118,-6-8-142,0-1 1,0 0-1,1 0 0,16 14 1,-25-24-236,1 0 0,-1 0 1,0 1-1,0-1 0,0 0 1,1 0-1,-1 0 0,0 0 1,0 0-1,1 0 0,-1 0 1,0 1-1,0-1 0,1 0 1,-1 0-1,0 0 0,0 0 0,1 0 1,-1 0-1,0 0 0,0 0 1,1 0-1,-1 0 0,0-1 1,0 1-1,1 0 0,-1 0 1,0 0-1,0 0 0,0 0 1,1 0-1,-1 0 0,0-1 1,0 1-1,0 0 0,1 0 1,4-12 494,-2-20-30,-3 28-407,1-13 33,-1-2-43,2-1 1,0 1-1,1-1 1,1 1 0,11-35-1,-14 53-77,-1-1 0,1 0 0,0 1 1,0-1-1,-1 1 0,1-1 0,0 1 0,0 0 0,1-1 0,-1 1 0,0 0 0,0 0 0,1-1 0,-1 1 0,0 0 1,1 1-1,-1-1 0,1 0 0,-1 0 0,1 1 0,0-1 0,-1 0 0,1 1 0,-1 0 0,1-1 0,0 1 0,0 0 1,-1 0-1,1 0 0,0 0 0,-1 0 0,1 0 0,0 1 0,0-1 0,-1 0 0,1 1 0,-1 0 0,1-1 0,0 1 1,-1 0-1,3 1 0,5 4-20,1 0 1,-1 1-1,0 0 0,15 15 1,-20-18 36,7 8-10,-10-10 9,0 0 0,1-1-1,-1 1 1,0-1 0,1 1-1,0-1 1,-1 1 0,1-1 0,0 0-1,0 1 1,-1-1 0,1 0-1,0 0 1,0-1 0,0 1 0,0 0-1,4 0 1,-6-2 6,1 1 0,0-1 0,0 0 0,-1 0 0,1 0 0,0 0 0,-1 1 0,1-1 0,-1 0 0,1 0 0,-1 0 0,1 0 0,-1 0 0,0 0 0,1 0 0,-1 0 0,0-2 0,1-1 33,17-72 523,4-11-273,-22 86-302,0 1 0,0-1 0,1 1 0,-1-1 0,0 1 0,0-1 0,1 1 0,-1-1 0,0 1 0,0 0 0,1-1 0,-1 1 0,1-1 0,-1 1 0,0 0 0,1-1 0,-1 1 0,1 0 0,-1 0 0,1-1 0,-1 1 0,1 0 0,-1 0 0,1 0 0,-1 0 0,1 0 0,-1-1-1,1 1 1,-1 0 0,1 0 0,-1 0 0,1 0 0,-1 1 0,1-1 0,-1 0 0,1 0 0,-1 0 0,1 0 0,-1 0 0,1 1 0,-1-1 0,1 0 0,-1 0 0,1 1 0,-1-1 0,1 1 0,19 15-122,-18-14 105,7 6-523,0 0 1,1-1-1,0 0 0,1-1 1,0 0-1,13 6 0,71 20-12231,-67-24 4337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5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45 209 7059,'0'0'8516,"3"-8"-8052,-1 2-421,1 1 0,-1-1 0,1 1 0,1-1 0,-1 1 0,1 0 0,0 0 0,0 1 0,0-1 0,8-5 0,-5 4-9,0 0 0,0 0 1,0-1-1,9-12 0,-13 15 43,-1 1-1,0-1 0,0 0 0,0 0 1,0 0-1,-1 0 0,1 0 0,-1-1 1,0 1-1,0 0 0,-1 0 0,1-7 1,-1 9-20,0 1-1,0 0 1,0 0 0,-1 0 0,1-1 0,0 1 0,-1 0 0,1 0 0,-1 0-1,1-1 1,-1 1 0,0 0 0,1 0 0,-1 0 0,0 0 0,0 0 0,1 0-1,-1 1 1,0-1 0,0 0 0,0 0 0,0 1 0,-2-2 0,0 1 25,0-1 1,-1 1-1,1 0 1,-1 0 0,1 0-1,-1 0 1,1 0-1,-6 1 1,4-1-48,0 1 1,0 0-1,0 0 1,-1 1-1,1 0 1,0 0-1,0 0 1,1 0-1,-1 1 1,0-1-1,0 1 0,-7 5 1,9-4-32,0 0-1,0 1 1,1-1-1,-1 1 1,1 0 0,-1 0-1,1-1 1,1 2 0,-1-1-1,0 0 1,1 0-1,0 0 1,0 1 0,0-1-1,0 5 1,0 10-5,1 0-1,1 22 1,0-34 3,-1 0-5,1-1 0,0 0-1,0 0 1,1 0 0,0 0 0,0 0-1,0-1 1,1 1 0,-1 0 0,2-1 0,-1 0-1,0 0 1,1 0 0,0 0 0,0 0 0,8 6-1,-6-6-14,1 0 0,0-1 0,0 0 0,0 0 0,0 0-1,0-1 1,1 0 0,0 0 0,-1-1 0,1 0 0,0-1-1,12 2 1,1-2-647,0 0 0,0-1 0,31-5-1,-42 3-248,0 0 0,0-1 0,0 0 0,0 0 0,-1-1 0,1-1 0,-1 0 0,16-11 0,24-21-6351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5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8836,'0'0'9687,"1"13"-8849,-1-12-808,0 8 163,1 1 1,0-1 0,0 0-1,1 0 1,1 0-1,0 0 1,0 0 0,0 0-1,8 12 1,-5-11 26,-2-2-54,1 0-1,0-1 1,0 1 0,1-1-1,0 0 1,0 0-1,1-1 1,-1 0-1,9 6 1,-13-11-156,-1-1 1,0 1-1,0-1 0,0 1 1,1-1-1,-1 1 1,0-1-1,1 0 1,-1 0-1,0 1 0,1-1 1,-1 0-1,0 0 1,1 0-1,-1 0 1,0-1-1,1 1 1,-1 0-1,0-1 0,0 1 1,1-1-1,-1 1 1,0-1-1,0 1 1,1-1-1,-1 0 0,0 0 1,0 1-1,0-1 1,1-2-1,2-1 25,0-1 0,0 0 0,-1-1 0,0 1 0,4-7 0,-6 10-29,10-22 92,-1-1 1,11-43 0,-20 68-110,-1-1 0,1 1 0,0-1 0,0 1 0,0-1 1,0 1-1,0 0 0,0-1 0,0 1 0,0 0 0,0 0 1,0 0-1,0 0 0,0 0 0,0 0 0,0 0 0,0 0 1,0 0-1,0 0 0,2 1 0,23 3-143,9 4 126,0-1 0,1-2 0,37 0 0,-60-5 41,-1 0 0,1-1-1,0 0 1,0-1 0,19-5 0,-29 6 21,1-1 1,-1 1 0,0 0-1,0-1 1,0 0-1,0 1 1,0-1 0,-1-1-1,1 1 1,-1 0-1,1 0 1,-1-1 0,0 0-1,0 1 1,0-1-1,0 0 1,0 0 0,-1 0-1,1 0 1,-1 0 0,0-1-1,0 1 1,0 0-1,0 0 1,-1-1 0,1-3-1,0-2 39,-1 0 0,0 1 0,0-1 0,-1 0 0,0 1 0,0-1 0,-1 1 0,0-1 0,-1 1 0,0 0 0,0 0 0,-6-10 0,2 7 8,-1 0 1,0 0-1,0 1 1,-1 0-1,0 1 1,-1 0-1,-13-9 1,15 11-263,-1 1 1,0 0-1,0 1 1,0 0-1,-1 1 0,0 0 1,-20-6-1,26 9 74,1 0-1,-1 1 1,0-1-1,0 1 0,0 0 1,1 0-1,-1 0 1,0 0-1,0 1 0,0 0 1,1 0-1,-1 0 1,0 0-1,1 0 0,-1 1 1,1-1-1,0 1 1,-1 0-1,1 0 1,0 1-1,0-1 0,0 0 1,0 1-1,1 0 1,-4 4-1,-5 9-1604,1 1 1,0 0-1,2 0 0,-8 21 0,1 9-5720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5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8084,'0'0'8849,"17"18"-7478,60 59-496,-71-73-796,-1 1 0,1-1-1,0 0 1,0 0-1,0 0 1,0-1 0,1 0-1,-1 0 1,1-1-1,0 1 1,0-2-1,0 1 1,0-1 0,0 0-1,0 0 1,0-1-1,0 0 1,0 0 0,12-2-1,6 0 87,-18 2-89,-1-1 1,1 0-1,0-1 0,-1 0 0,0 0 1,1 0-1,-1 0 0,0-1 0,0 0 1,0-1-1,0 1 0,-1-1 0,0 0 1,1-1-1,-1 1 0,-1-1 0,1 0 1,-1 0-1,0 0 0,0-1 0,0 0 1,-1 1-1,0-1 0,0-1 0,0 1 1,-1 0-1,0 0 0,0-1 0,-1 0 1,1-8-1,-1 8 55,-1 1-1,0 0 1,0-1 0,-1 1 0,0 0 0,-1-8-1,0 11-100,1 0-1,0 0 1,-1 0-1,0 0 1,0 0-1,0 1 1,0-1-1,0 1 1,0-1-1,0 1 1,-1 0 0,0 0-1,-3-3 1,-6-2-43,0-1 1,0 2 0,-1 0 0,0 0 0,0 1 0,-1 0-1,1 2 1,-28-5 0,25 6-765,-1 1-1,1 0 1,0 1 0,-22 4-1,33-3-164,0 0 1,0 1-1,1-1 0,-1 1 0,0 0 1,1 0-1,0 1 0,-1 0 0,-4 4 0,-8 3-7099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5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0 437 11237,'0'0'4437,"24"8"-3439,1-1-745,-7-3-79,0 2 0,-1 0 0,1 1-1,-1 0 1,0 1 0,27 20 0,-31-19-54,-1 1 0,0 0 0,-1 1 1,11 13-1,-18-19-61,-1 0 1,1 0-1,-1 0 0,0 0 1,0 1-1,0-1 1,-1 1-1,0 0 0,0 0 1,-1 0-1,1 0 1,-1 0-1,0 8 0,-8-33 1243,6 6-1250,0 0 0,1 0 0,0 0 1,2-15-1,-1 23-56,0-1 1,1 1 0,-1 0 0,1 0 0,0 0-1,0 0 1,1 0 0,-1 0 0,1 1 0,0-1-1,0 1 1,8-8 0,4 0-10,0 0-1,1 1 1,1 1-1,0 0 1,0 1 0,31-10-1,7-5-23,-52 23 43,-1-1 0,1 1-1,0-1 1,-1 0 0,1 0 0,-1 0-1,1 0 1,-1 0 0,0-1 0,0 1-1,0 0 1,0-1 0,-1 0 0,1 1-1,-1-1 1,1 0 0,-1 0 0,1-3-1,-1 0 22,0 1 0,0 0 0,-1-1 0,1 1 0,-1 0 0,-1-1 0,1 1 0,-1-1 0,0 1 0,-1-6 0,-4-4 98,-1 1 0,0-1 0,-1 1 0,0 0 1,-1 1-1,-1 0 0,-12-13 0,-13-19 400,19 23 155,2 0 0,-21-42 1,33 61-337,2 4-144,0 10-168,2 1-50,1-1 0,0 0-1,1 1 1,0-1 0,7 13 0,34 60 37,-15-31 20,0 3-446,-3 2 1,-2 0-1,20 74 0,-42-118-1694,0 1 1,2 19-1,-5-16-3955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5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10773,'0'0'6069,"0"25"-4623,0 16-868,1 0 195,-6 58 0,4-89-480,-1 1 1,0-1-1,0 0 1,-1 0-1,0 0 1,-1 0-1,0-1 1,0 0-1,-1 1 1,0-1-1,-1-1 1,-12 16-1,30-24-39,431 0-2250,-251-13-2384,-64-5-1490,-11-1-3244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5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1931 3666,'0'0'8078,"-8"8"-6917,-24 28-206,31-35-806,0 1 0,0 0 0,0 0 1,0 0-1,0-1 0,0 1 0,0 0 1,1 0-1,-1 0 0,1 0 0,-1 1 1,1-1-1,0 0 0,0 0 0,0 0 1,0 0-1,0 0 0,0 0 0,1 3 0,0 4 1186,5-8-628,-2-1-641,0-1 0,0 1 0,0-1 0,0 1 0,0-1 0,-1 0 0,8-4 0,15-8 368,36-22-1,78-57 725,58-39-432,57-34-366,52-25 262,1114-658 1515,-1121 675-1655,-51 38-185,60-30-135,-275 147-135,-26 15 16,-1-1 0,0 0 0,0 0 0,0-1 1,10-9-1,-17 14-21,0 0 0,0 0 0,1-1 0,-1 1 0,0 0 0,0 0 0,0 0 0,1 0 0,-1-1 0,0 1 0,0 0 0,0 0 0,0-1 0,1 1 0,-1 0 0,0 0 0,0-1 0,0 1 0,0 0 0,0 0 0,0-1 0,0 1 0,0 0 0,0-1 0,0 1 0,0 0 0,0 0 0,0-1 0,0 1 0,0 0 0,0 0 0,0-1 0,0 1 0,0 0 0,-1-1 0,-9-4 171,-11 1-239,10 3-387,1 1 0,-1 0 0,1 0 0,0 1 0,-1 1 0,1 0 0,0 0 0,0 0 0,0 2 0,0-1 0,0 1 0,1 1 0,-9 5 0,-141 83-5133,90-50 2974,-93 54-3595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32:5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1440 5699,'0'0'10580,"33"-12"-8749,131-59-161,20-41-641,-152 92-890,239-151 891,357-210 1054,230-145-358,-820 502-1666,105-76 453,-129 85 122,-14 15-620,0-1 0,0 1 0,0 0-1,0 0 1,0 0 0,0-1-1,0 1 1,0 0 0,0 0-1,0 0 1,0-1 0,0 1 0,0 0-1,0 0 1,0 0 0,0-1-1,0 1 1,0 0 0,0 0-1,0 0 1,0-1 0,0 1 0,0 0-1,0 0 1,-1 0 0,1-1-1,0 1 1,0 0 0,0 0-1,0 0 1,0 0 0,-1 0 0,1 0-1,0-1 1,0 1 0,0 0-1,-1 0 1,1 0 0,0 0-1,0 0 1,-30 0 255,20 0-855,6 4-2523,4-2 2663,-1-1 1,0 0-1,1 1 0,-1-1 0,1 1 1,0-1-1,-1 1 0,1 1 0,-3 11-1154,-20 35-3964,-14 14-2438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5:2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51 1713,'0'0'891,"-25"0"232,-175 0 3423,181 0-3135,22-2 211,37-1-794,662-25 2595,6 25-723,-572 3-1730,-81-2-348,-54 2-604,-1 0 0,0-1-1,0 1 1,1 0 0,-1 0 0,0 0-1,0 0 1,0-1 0,1 1 0,-1 0 0,0 0-1,0-1 1,0 1 0,0 0 0,1 0-1,-1-1 1,0 1 0,0 0 0,0 0 0,0-1-1,0 1 1,0 0 0,0-1 0,0 1-1,0 0 1,0 0 0,0-1 0,0 1 0,0 0-1,0 0 1,0-1 0,0 1 0,-7-5-3118,-13 5-1486,-10 0-3490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10 3009,'0'0'9597,"-10"-2"-8335,-31-4-390,31 4-290,19 2 31,273 0 2776,-293 0-3274,18 1-239,18 1 1509,-25 15-1454,0 112 85,0 45 349,0-57-8150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22 6227,'0'0'7171,"-15"26"-6322,-42 86-86,54-105-665,0-1 0,0 1 1,1 0-1,0 0 1,0 0-1,1 1 1,0-1-1,0 0 1,1 0-1,1 15 1,-1-3 138,0-14-201,0-1-1,1 1 0,-1 0 1,1-1-1,0 1 0,0-1 1,0 1-1,1-1 1,0 0-1,0 0 0,0 1 1,0-1-1,0 0 0,1-1 1,3 5-1,-1-3 4,-1-1 0,1 0 0,0 0 0,1 0-1,-1-1 1,0 0 0,1 0 0,0 0 0,11 3 0,5 0 123,0-1 0,0-2 1,1 0-1,-1-1 1,25-2-1,-42 0-109,0 0 1,0 0-1,0 0 0,0-1 0,-1 1 1,1-1-1,0 0 0,0-1 1,0 1-1,-1-1 0,1 0 0,-1 0 1,0-1-1,1 1 0,-1-1 1,0 0-1,0 0 0,-1 0 0,1 0 1,-1-1-1,0 0 0,1 0 1,-2 0-1,1 0 0,0 0 0,-1 0 1,0-1-1,0 1 0,0-1 1,0 1-1,-1-1 0,0 0 0,0 0 1,0 1-1,0-1 0,-1-7 1,1-7 54,0 0 1,-1 0 0,-1 1 0,-1-1 0,-1 0 0,-8-30 0,9 42-111,-1 0 0,1 0 1,-1 1-1,-1-1 1,1 1-1,-1 0 0,-1 0 1,1 0-1,-1 0 1,0 1-1,0 0 0,0 0 1,-1 0-1,0 1 1,0-1-1,0 2 0,0-1 1,-1 1-1,1-1 1,-12-2-1,4 2-311,0 1 1,-1 0-1,1 2 1,-1-1-1,-25 2 1,22 1-1238,-1 1-1,-17 4 1,-13 9-4591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0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5 544,'-4'-4'12515,"296"4"-11979,1673 6 3725,-1782-5-4002,157 4 1400,172 13-2027,-246-16 382,-123-3 26,-143 1 77,3 0 7,-1 0 1,0 0-1,0 0 1,0 0-1,0 1 1,1-1-1,-1 1 1,2 0-1,-3 10-112,0-1-1,1 0 0,0 1 0,4 11 0,5 26 43,3 95 453,-8 205-1,-6-157-249,2-122-248,0-21-184,-6 76-1,3-115-172,-1-1 0,0 1 0,0-1 0,-1 0-1,1 0 1,-2 0 0,1 0 0,-1-1 0,-1 0 0,1 1 0,-1-1-1,0-1 1,-11 12 0,-36 25-5660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1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78 239 208,'0'0'3410,"-10"0"-2215,-28 0-20,9 0 4413,34 0-5249,589 22 1586,-318-8-990,1172 62 426,-1300-68-1332,376 2-43,-388-24 158,-16 2 107,245 6 448,-328 3-265,51-11-1,21-2-379,-92 15-27,39-5-76,-51 6 85,-1-1 0,0-1 0,1 1 0,-1-1 0,0 1 0,0-1 0,0 0-1,0-1 1,0 1 0,4-4 0,7-2 162,-14 8-248,-1-1 1,1 1-1,0 0 1,0-1-1,-1 1 1,1 0-1,0-1 1,0 1-1,-1-1 1,1 1-1,-1-1 1,1 1-1,0-1 1,-1 1-1,1-1 1,-1 0-1,1 1 1,-1-1-1,0 0 1,1 1-1,-1-1 1,0 0-1,1 0 1,-1 0-1,0 1 1,0-1-1,0 0 1,1 0-1,-1 0 0,0 1 1,0-1-1,0 0 1,0 0-1,-1 0 1,1-1-1,-11-94-2335,3-45 6707,8 140-4313,1 1 0,-1 0 0,0-1 0,1 1 0,-1 0 0,0-1 0,0 1 0,1 0 0,-1-1 0,0 1 0,1 0-1,-1 0 1,1-1 0,-1 1 0,0 0 0,1 0 0,-1 0 0,1 0 0,-1-1 0,1 1 0,-1 0 0,0 0 0,1 0 0,-1 0 0,1 0-1,-1 0 1,1 0 0,-1 0 0,1 0 0,-1 1 0,0-1 0,1 0 0,-1 0 0,1 0 0,-1 0 0,0 1 0,1-1 0,-1 0-1,1 0 1,-1 1 0,0-1 0,1 0 0,-1 1 0,0-1 0,0 0 0,1 1 0,-1-1 0,0 0 0,0 1 0,1-1 0,-1 1 0,1 1-67,1 1 1,-1-1 0,0 0-1,0 1 1,0-1 0,0 1 0,-1-1-1,1 1 1,-1-1 0,1 1 0,-1 0-1,0-1 1,0 1 0,0 4-1,-1-6-134,0 1 0,1-1-1,-1 0 1,0 1 0,0-1-1,1 0 1,-1 0-1,0 0 1,0 0 0,0 0-1,0 0 1,-1 0 0,1 0-1,0 0 1,0 0-1,-1 0 1,1-1 0,0 1-1,-1-1 1,1 1 0,-1-1-1,1 1 1,0-1 0,-1 0-1,1 0 1,-1 0-1,-1 0 1,-43 2-6819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1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144 216 1713,'0'0'7974,"21"4"-6933,65 10-233,-83-13-755,0-1 0,0 0 0,0 0 0,0 0 0,0 0-1,0-1 1,0 1 0,-1-1 0,1 1 0,0-1 0,0 0 0,0 0 0,0-1 0,-1 1 0,1-1 0,-1 1-1,1-1 1,-1 0 0,1 0 0,-1 0 0,0 0 0,0 0 0,0 0 0,0-1 0,-1 1 0,1 0 0,0-1-1,-1 0 1,0 1 0,2-5 0,0 1 49,1-3-8,-1 1 0,0-1 0,0 0-1,-1 0 1,0 0 0,0 0 0,-1-1 0,0 1-1,-1 0 1,0-1 0,-2-9 0,2 16-86,-1 0 1,0 1-1,1-1 0,-1 1 1,0-1-1,-1 1 0,1 0 1,0-1-1,-1 1 0,1 0 1,-1 0-1,0 0 0,1 0 1,-1 0-1,0 0 0,0 0 1,0 1-1,-1-1 0,1 1 1,0-1-1,-1 1 0,1 0 1,0 0-1,-1 0 0,0 0 1,-4 0-1,-6-2 0,0 0 0,0 1-1,-27 0 1,30 2-12,-1-1-8,0 1 0,1 0 0,-1 1 1,0 0-1,-18 4 0,27-4 5,-1 0 0,0 1 0,0-1 0,1 0 0,-1 1-1,1 0 1,-1-1 0,1 1 0,0 0 0,0 0 0,0 0 0,0 1 0,0-1 0,0 0 0,0 1 0,1-1 0,-1 1 0,1 0 0,0 0 0,0-1 0,0 1 0,0 0-1,0 0 1,1 0 0,-1 4 0,0-3 6,0 0-1,1-1 1,0 1-1,0 0 1,0 0-1,0 0 1,0-1-1,1 1 1,0 0-1,0 0 1,0-1-1,0 1 1,0 0-1,1-1 1,0 0-1,0 1 1,0-1 0,0 0-1,5 6 1,-2-4 30,0-1 1,1 0-1,0 0 1,0 0 0,0 0-1,1-1 1,-1 0 0,1 0-1,12 3 1,33 6 605,-50-12 141,-4 0-173,-12 0-433,-3 0-98,0 0 0,-1 1 0,-21 4 0,33-3-80,0 0-1,0-1 1,0 2 0,1-1-1,-1 1 1,1 0 0,0 0 0,0 0-1,0 1 1,0-1 0,0 1-1,1 1 1,-6 6 0,5-5-5,1 0 1,0 1-1,0 0 1,0 0-1,1 0 0,0 0 1,1 0-1,-1 0 1,2 1-1,-2 7 1,0 6-25,1 0 0,2 31 1,1-44 31,0 1 1,0-1 0,1 1 0,0-1 0,0 0 0,1 0-1,0 0 1,1 0 0,0-1 0,0 1 0,0-1-1,1 0 1,0 0 0,1-1 0,-1 1 0,1-1-1,13 10 1,-10-9-1,1 0-1,0-1 1,0 0-1,0 0 1,1-1-1,0-1 1,0 0-1,0 0 1,0-1-1,1-1 1,-1 0-1,20 2 1,-31-4 5,14 0 33,0 1 1,0-2-1,0 0 1,0 0-1,15-5 1,-25 5 31,0 0 0,0-1 0,0 0 0,0 0 0,0 0 0,0-1 1,0 1-1,-1-1 0,1 0 0,-1 0 0,0 0 0,0 0 1,0-1-1,0 1 0,-1-1 0,1 0 0,-1 0 0,0 0 0,0 0 1,1-4-1,1-5 90,-1 1 0,-1 0 0,0-1 0,-1 1 0,0-1 0,-2-24 0,1 12-40,0 13-106,0 0-1,-1 0 1,-1 1-1,0-1 1,-1 0-1,0 1 1,0 0 0,-2-1-1,1 2 1,-1-1-1,-1 0 1,0 1-1,0 0 1,-9-10-1,13 17-102,0 1 1,-1-1-1,1 1 0,0 0 0,-1 0 1,1 0-1,-1 1 0,1-1 0,-1 1 0,0-1 1,0 1-1,0 0 0,0 0 0,0 0 0,0 0 1,0 1-1,0-1 0,0 1 0,0 0 0,0-1 1,0 2-1,-1-1 0,1 0 0,0 1 0,0-1 1,0 1-1,0 0 0,-5 2 0,2 0-463,0 0 1,0 1-1,0 0 0,0 0 0,0 0 0,1 1 1,0 0-1,0 0 0,0 0 0,1 1 0,-4 6 1,-8 19-4863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1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6099,'0'0'6125,"-22"22"-5554,-8 8-319,-30 39 0,57-64-207,0 0-1,0-1 0,1 1 0,-1 0 1,1 0-1,0 0 0,0 1 0,1-1 1,0 0-1,0 1 0,0-1 0,0 1 1,1-1-1,0 1 0,0-1 1,1 1-1,0 6 0,1 6 67,-2-12-76,1-1 0,0 1 1,0 0-1,0-1 1,1 1-1,0-1 1,0 1-1,0-1 0,0 0 1,1 0-1,0 0 1,0 0-1,6 6 1,-4-5-12,1-1 1,0 1-1,0-1 1,0-1 0,1 1-1,-1-1 1,1 0 0,14 5-1,-1-2 87,0-2-1,0 0 1,1-1-1,0-1 1,0 0-1,30-2 1,-46-1-38,0 0 1,0 0 0,0-1-1,0 0 1,0 0 0,0 0-1,0 0 1,0-1-1,0 0 1,-1 0 0,1 0-1,-1 0 1,1-1-1,-1 0 1,0 0 0,0 0-1,0 0 1,-1-1 0,1 1-1,-1-1 1,0 0-1,0 0 1,0 0 0,0-1-1,-1 1 1,0-1 0,0 1-1,0-1 1,0 0-1,-1 0 1,2-7 0,-1 1-21,0 0 1,0 0 0,-1 0-1,0 0 1,-1 0 0,0 0-1,-1 0 1,0 0 0,-1 0-1,-5-19 1,4 22-68,-1 0 1,1 0-1,-1 1 1,-1-1-1,1 1 1,-1 0-1,-1 0 0,1 1 1,-1-1-1,0 1 1,0 0-1,-1 1 1,0 0-1,-9-6 0,6 6-188,1 0-1,-1 0 1,0 1-1,0 0 1,0 1 0,-1 0-1,-13-1 1,-4 1-3681,-43 0 0,37 3-2147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1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4194,'0'0'10679,"3"-8"-9542,0-1-984,5-14 426,-8 23-574,0 0-1,0 0 0,0 0 1,0 0-1,0 0 0,0 0 0,0 0 1,0 1-1,0-1 0,0 0 1,0 0-1,0 0 0,0 0 1,0 0-1,0 0 0,0 0 0,0 0 1,1 0-1,-1 0 0,0 0 1,0 0-1,0 1 0,0-1 1,0 0-1,0 0 0,0 0 1,0 0-1,0 0 0,0 0 0,0 0 1,0 0-1,0 0 0,0 0 1,0 0-1,0 0 0,1 0 1,-1 0-1,0 0 0,0 0 1,0 0-1,0 0 0,0 0 0,0 0 1,0 0-1,0 0 0,0 0 1,0 0-1,0 0 0,1 0 1,-1 0-1,0 0 0,0 0 1,0 0-1,0 0 0,0 0 0,0 0 1,0 0-1,0 0 0,0 0 1,0 0-1,0 0 0,0 0 1,0 0-1,1 0 0,-1 0 1,0-1-1,0 1 0,1 20 214,-1 16 274,5 219 1767,0 278-309,-10-386-1215,2-54-2233,1-31-3926,18-76-5637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1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341 103 5394,'0'0'6454,"-29"-17"-5509,29 17-945,-127-71 733,123 69-682,-1 0 0,1 0 0,-1 0 0,0 0 0,0 1 0,0 0 0,0 0 0,0 0 0,0 1 0,0-1 0,0 1 0,0 0 0,0 1 0,0-1 0,0 1 0,0 0 0,0 0 0,0 1 0,1 0 0,-1-1 0,0 1 0,1 1 0,-7 3 0,6-2 8,0 1 1,0-1 0,0 1 0,1 0-1,0 0 1,0 1 0,0-1-1,1 1 1,0 0 0,0 0 0,0 0-1,1 0 1,-3 12 0,3-10-32,0 0 1,1 1-1,0-1 1,0 1-1,1 0 1,0-1-1,1 1 1,0-1-1,0 1 1,4 11 0,-3-14-19,0 0 0,0-1 0,1 1 0,0-1 0,0 0 0,1 1 0,0-1 0,0-1 0,0 1 0,0 0 0,0-1 0,1 0 0,0 0 0,10 6 0,-5-5-3,1 1 0,-1-1 1,1-1-1,1 0 0,-1-1 0,23 4 1,-8-4-81,-1-1 0,31-1 0,-52-1 73,0 0 1,1-1-1,-1 1 0,0-1 1,0 0-1,0 0 0,1 0 1,-1 0-1,0-1 0,-1 1 1,1-1-1,0 0 0,0 0 1,-1-1-1,1 1 0,-1-1 1,0 0-1,0 0 0,0 0 1,0 0-1,0 0 0,-1-1 1,1 1-1,-1-1 0,0 0 1,0 1-1,0-1 0,-1 0 1,0 0-1,1 0 0,0-8 1,1-5 478,-2 0 0,0-1-1,-1-22 1,-1 10 1802,1 29-1296,0 8-855,0 261-24,0-151-3637,2-89-199,9-3-1611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1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6979,'0'0'7142,"-14"24"-6502,-45 78 70,56-96-656,0 1 0,1 0 0,0-1 0,0 1 0,0 0 0,1 0 0,0 0 0,1 0 0,-1 0 0,1 0 0,1 0 0,-1 1 0,1-1 0,0 0 0,4 10 0,-3-9-30,1 0-1,0 0 0,1 0 0,0 0 0,0 0 0,1-1 1,-1 0-1,2 0 0,-1 0 0,1-1 0,0 0 0,0 0 0,1 0 1,-1-1-1,1 0 0,0 0 0,1 0 0,-1-1 0,1 0 1,0-1-1,0 0 0,0 0 0,1-1 0,-1 0 0,1 0 0,-1-1 1,18 1-1,-16-2 194,0 0 1,0-1-1,0 0 1,1 0-1,-1-1 0,17-6 1,-23 6-136,-1 0-1,1 0 1,0 0 0,-1 0-1,1 0 1,-1-1 0,0 0-1,0 0 1,0 0 0,0 0 0,0 0-1,-1 0 1,0-1 0,1 1-1,-1-1 1,0 0 0,-1 0-1,1 0 1,1-5 0,-1 3-51,0-1 0,-1 1 0,0-1 0,0 0 1,0 0-1,-1 1 0,0-1 0,0 0 0,-1 0 0,0 1 0,0-1 0,-1 0 1,1 1-1,-2-1 0,1 1 0,0 0 0,-1-1 0,-1 1 0,1 1 0,-1-1 1,0 0-1,0 1 0,-5-6 0,1 4-185,0 0 0,-1 1 0,0 0 0,0 0 0,0 1 0,0 0 0,-1 1 0,-18-7 0,10 7-1272,-1 0 0,1 1 0,-1 1 0,-21 0 0,-11 2-5551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1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2449,'0'0'9869,"15"-2"-9405,42-5-239,-1 3 1,87 4-1,127 22-63,-53-3 32,325-9 1330,-517-11-1125,0-2 0,0-1 0,33-10 0,-52 13-90,3-1-162,-1 0 0,1 1 0,-1 0 1,1 1-1,0 0 0,0 0 0,-1 1 1,1 0-1,-1 0 0,1 1 1,-1 0-1,1 1 0,-1 0 0,0 0 1,0 1-1,0 0 0,-1 0 0,1 1 1,11 9-1,-11-7-105,-1 0 0,-1 1 0,1 0 0,-1 0 1,-1 0-1,0 1 0,0 0 0,0 0 0,-1 0 0,-1 0 0,5 17 0,0 5 108,-2 1 0,2 42 0,-1 287 676,-8-229-409,1 404 530,0-535-1068,0 1 0,0-1-1,0 1 1,0-1-1,0 0 1,0 1 0,0-1-1,-1 0 1,1 0-1,0 1 1,-1-1 0,0 0-1,1 0 1,-1 1-1,1-1 1,-1 0 0,0 0-1,0 0 1,0 0-1,0 0 1,0 0 0,0 0-1,0 0 1,0 0-1,0-1 1,0 1 0,-2 1-1,-2-1-898,0 0 0,0 0 1,0 0-1,0-1 0,0 1 0,-7-2 0,-22 1-7885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5:3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6 147 1665,'-5'-1'10391,"5"1"-10220,2 21 71,0-1-1,2 0 1,0 0 0,11 29 0,-5-12 3,19 49 337,-28-86-520,-1 1 0,0-1 0,1 0 0,-1 1 0,1-1 0,-1 0 0,1 0 0,-1 1 0,1-1 0,-1 0 0,1 0 0,-1 0 0,1 1 0,-1-1 1,1 0-1,-1 0 0,1 0 0,-1 0 0,1 0 0,-1 0 0,1 0 0,-1 0 0,1 0 0,-1 0 0,1 0 0,0-1 0,5 1-155,2-1 133,-1 0 0,0 0 0,0 0 0,-1-1 0,1 0 0,0-1 0,0 0 0,-1 0 0,0 0 0,7-5 0,-1 2 26,41-22 232,297-152 578,-232 126-321,130-41 0,-201 84 302,-43 26-4424,7 13-798,0 9-1240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1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0,'0'0'5675,"-12"3"-4229,-36 10-46,35-7 99,16-4 35,-2-2-1261,6 3 106,0-1 0,0-1 0,0 1 0,12 0 0,3 0 73,613 54 2628,2-42-1990,-308-14 669,-329 0-1610,-16-7-9748,-11-8 1155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1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7043,'0'0'6235,"4"7"-5875,4 9-16,0 0-1,-1 1 1,-1 0-1,0 0 1,-2 1-1,0-1 1,3 25-1,0 137 887,-4-55-3887,-3-123 2416,0 0 0,0 0 0,0 0 0,0 1 0,0-1 1,0 0-1,1 0 0,-1 0 0,0 0 0,1 0 0,-1 0 0,0 0 1,1 0-1,-1 0 0,1 0 0,0 0 0,-1 0 0,1-1 0,0 1 0,-1 0 1,1 0-1,0-1 0,0 1 0,0 0 0,-1-1 0,1 1 0,2 0 0,14 1-4948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1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58 6451,'0'0'7267,"-22"-1"-6680,3 0-415,0 1-1,-31 4 1,47-4-141,1 1-1,-1 0 1,1 0-1,-1 0 1,1 0 0,0 1-1,-1-1 1,1 1-1,0-1 1,0 1-1,0 0 1,0 0 0,0 0-1,1 0 1,-1 0-1,0 0 1,1 0-1,0 0 1,-1 1 0,1-1-1,-1 4 1,-1 2 77,1 0 0,0 0 0,0 0 1,0 13-1,1-16-83,1-1 0,0 1 1,0 0-1,0 0 0,0 0 0,1-1 0,1 10 0,-1-13-19,0 1 0,0 0 0,0 0 0,0 0-1,0-1 1,1 1 0,-1-1 0,0 1 0,1-1-1,-1 1 1,1-1 0,-1 0 0,1 0 0,0 0-1,-1 0 1,1 0 0,0 0 0,0 0 0,3 1-1,6 0 50,0 1 0,0-2 0,-1 1 0,1-2 0,20 0 0,-13 0-8,-16 0-28,0-1 0,0 1 0,-1 0 0,1-1 1,0 1-1,0-1 0,-1 0 0,1 1 0,-1-1 0,1 0 1,0 0-1,-1 0 0,0 0 0,1 0 0,-1 0 0,0-1 1,1 1-1,-1 0 0,0-1 0,0 1 0,1-3 0,3-5 152,0 0-1,6-18 0,0 0 77,-8 20-196,1 0 0,1 0 0,-1 1 0,1-1 0,0 1-1,1 0 1,-1 0 0,10-7 0,-11 10-48,-1 1 0,1 0 0,0 0 0,0 0 0,0 1 0,0-1 0,0 1 0,0 0 0,0 0 0,0 1 0,0-1 0,0 1 0,1 0 0,-1 0 0,0 0 0,0 0 0,8 2 0,-10-1-7,-1 0 0,1 0 0,0 0 1,0 0-1,0 0 0,-1 0 0,1 0 0,-1 1 0,1-1 0,-1 1 0,1-1 0,-1 1 0,0-1 1,1 1-1,-1 0 0,0 0 0,0-1 0,1 4 0,13 40-19,-13-35 16,1-1 10,0 0 1,0-1-1,1 1 1,0 0-1,0-1 1,1 0-1,0 0 1,7 8-1,-9-13 18,0 0 0,0 0 0,1 0 0,-1 0 0,0-1 0,1 0 0,-1 0 0,1 0 0,0 0 0,0 0 0,0-1 0,0 0 0,0 1 0,0-2 0,0 1 0,0 0 0,0-1 0,1 0 0,-1 0 0,8-1 0,-8 0 25,-1 0 0,1 0-1,0-1 1,0 1 0,-1-1 0,1 0-1,-1 0 1,0 0 0,1-1 0,-1 1-1,0-1 1,0 0 0,-1 0-1,1 0 1,-1 0 0,1 0 0,-1-1-1,4-6 1,-1 1 54,-1-1 1,0 0-1,0 0 1,0 0-1,-1 0 0,1-13 1,-3 21-99,1-9 37,-1 0 0,0 0 0,-1 0 1,0 0-1,-1-11 0,1 20-71,-1 0-1,1-1 0,-1 1 1,1 0-1,-1 0 1,0 0-1,0 0 1,0 0-1,0 0 1,-1 0-1,1 0 1,0 0-1,-1 0 0,1 0 1,-1 1-1,0-1 1,1 1-1,-1-1 1,0 1-1,0 0 1,0-1-1,0 1 0,0 0 1,0 0-1,0 1 1,-1-1-1,1 0 1,0 1-1,-4-1 1,-6 0-811,0 0 0,0 1-1,0 0 1,0 1 0,0 1 0,1 0 0,-1 0 0,0 1 0,1 1 0,-1 0 0,1 0 0,-20 12 0,-43 25-7209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1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1 880,'0'0'9453,"-9"0"-7538,7 0-1636,7 1 1366,738 70 1757,6-59-6303,-746-12 2786,8-1-2583,-11 1 2527,0 0 0,1 0 1,-1-1-1,0 1 0,0 0 0,1-1 0,-1 1 1,0 0-1,0 0 0,0-1 0,0 1 0,0 0 1,0-1-1,0 1 0,1 0 0,-1-1 1,0 1-1,0 0 0,0-1 0,0 1 0,0 0 1,0-1-1,-1 1 0,1 0 0,0-1 0,0 0 1,-2-8-4198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1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12 4514,'0'0'10853,"-185"-12"-10261,86 12-95,-27 0-193,-39 2-208,-36 6-80,-31-1 0,-4-2-16,20-5-128,34 2-273,40 1-687,43-1-1953,35 3-2578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1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6547,'0'0'8719,"34"0"-8258,448 15 123,140 8 199,0-20-34,-507-3-664,-74 0-59,2 1-29,0-2 0,59-9-1,-98 10-77,0-1 0,-1 0 0,1 0 0,0 0 0,0-1 0,0 1 0,4-4 0,-8 5 48,0 0 0,1 0 0,-1 0 0,0 0-1,0 0 1,1-1 0,-1 1 0,0 0 0,0 0 0,0 0 0,1-1 0,-1 1 0,0 0 0,0 0 0,0-1-1,0 1 1,0 0 0,1 0 0,-1-1 0,0 1 0,0 0 0,0 0 0,0-1 0,0 1 0,0 0 0,0-1-1,0 1 1,0 0 0,0 0 0,0-1 0,0 1 0,0 0 0,0 0 0,0-1 0,-1 1 0,1 0-1,0-1 1,0 1 0,0 0 0,0 0 0,0 0 0,-1-1 0,1 1 0,0 0 0,0 0 0,0-1 0,-1 1-1,1 0 1,0 0 0,0 0 0,-1-1 0,-31-11-3833,-27-4-3345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1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3265,'0'0'4176,"-24"16"-3213,-77 59-219,96-70-675,0-1-1,1 2 1,-1-1 0,1 0-1,0 1 1,0 0-1,0 0 1,1 0 0,0 0-1,0 0 1,-2 10-1,2-4 33,1 0-1,1 0 1,0 1-1,1 13 1,-1-8 46,1-5-78,-1-1 0,2 1-1,0-1 1,0 1 0,4 12 0,-4-20-46,1-1 0,0 1 0,0-1 1,0 1-1,1-1 0,0 0 0,0 0 1,0 0-1,0 0 0,1 0 0,-1-1 0,1 0 1,0 1-1,0-1 0,6 3 0,-3-2 103,1 0-1,0 0 1,-1-1-1,1 0 1,1-1-1,-1 1 1,16 1-1,-1-2 563,39-1 0,-56-2-555,0 1 0,1-1 0,-1-1 0,0 1 1,0-1-1,0 0 0,0-1 0,0 1 0,0-1 0,0 0 0,-1-1 0,0 1 1,0-1-1,0 0 0,0 0 0,8-10 0,-8 8 49,0-1 0,0 1 1,0-1-1,-1-1 0,0 1 0,-1 0 0,0-1 0,0 0 1,0 0-1,-1 0 0,0 0 0,1-15 0,-2 12-72,-1 0-1,0 0 0,0 0 0,-1 0 0,-1 0 1,-2-11-1,2 16-81,0 0 0,-1 0-1,0 0 1,0 1 0,0-1 0,0 1 0,-1-1 0,0 1 0,0 0 0,-1 1 0,-7-8 0,2 4-122,0-1 0,0 2 0,-1 0 0,0 0 0,0 1 0,-1 0 0,0 1 0,0 0 0,0 1 0,0 0 0,-1 1 0,0 0 0,0 1 0,1 1 0,-1 0 0,0 1 0,-23 2 0,33-2-184,1 1 1,-1 0-1,1 0 0,0 0 1,-1 0-1,1 0 0,0 0 1,0 0-1,0 1 0,0-1 0,0 1 1,0 0-1,0-1 0,0 1 1,0 0-1,1 0 0,-1 0 1,1 0-1,0 1 0,-1-1 0,0 4 1,-8 23-5099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3185,'0'0'10723,"0"-4"-9627,0-10-333,0 10-368,0 7-107,0 210 3043,0-68-7900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1505,'0'0'8049,"0"-4"-6385,1-17 2096,1 27-3720,24 100 489,10 38 409,18 6-290,-31-89-506,-23-60 334,3 12-2546,-3-12 1836,0-1 0,0 0 0,0 1 0,0-1 0,0 0 0,0 1 1,0-1-1,0 0 0,0 1 0,-1-1 0,1 0 0,0 1 0,0-1 0,0 0 1,-1 1-1,0 0-1170,0-1 1170,1 0 1,0 0-1,-1 1 0,1-1 0,0 0 0,-1 0 0,1 0 0,0 0 0,-1 0 1,1 0-1,0 0 0,-1 0 0,1 0 0,-1 0 0,-20 1-5144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6435,'0'0'6307,"80"58"-5603,-40-46-368,3-2-256,-1-3-80,4-2-752,-3-5-1345,-6 0-1248,-7 0-1842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5:3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6 263 1409,'0'0'5997,"0"0"-5939,0 0 1,0 0-1,0 0 0,0 0 1,0 0-1,0 0 0,0 1 1,0-1-1,0 0 1,0 0-1,0 0 0,0 0 1,0 0-1,0 0 0,0 1 1,0-1-1,0 0 0,0 0 1,0 0-1,0 0 0,0 0 1,0 0-1,-1 0 0,1 1 1,0-1-1,0 0 0,0 0 1,0 0-1,0 0 0,0 0 1,0 0-1,0 0 0,-1 0 1,1 0-1,0 0 1,0 0-1,0 0 0,0 1 1,0-1-1,0 0 0,0 0 1,-1 0-1,1 0 0,0 0 1,0 0-1,0 0 0,0 0 1,0 0-1,-1 0 0,1 0 1,0-1-1,0 1 0,0 0 1,0 0-1,0 0 0,0 0 1,0 0-1,-1 0 0,1 0 1,0 0-1,0 0 0,0 0 1,0 0-1,0 0 1,0-1-1,0 1 0,0 0 1,-1 0-1,3 15 129,0 1 1,0-1 0,2 0-1,0 0 1,0-1-1,2 1 1,-1-1-1,2 0 1,0 0 0,1-1-1,0 0 1,15 18-1,-21-29-134,0 0-1,1 1 0,-1-1 1,1 0-1,0-1 0,0 1 1,0 0-1,0-1 0,0 0 1,0 1-1,0-1 0,0 0 1,1-1-1,-1 1 0,0-1 1,1 1-1,3-1 0,4 0 65,-1 0 0,1-1 0,0 0 0,14-4-1,4-4 91,-1-2 0,-1 0 0,53-31 0,-66 34-157,273-159 981,71-38 902,-351 201-1879,6-3 110,1 0-1,23-7 0,-36 13-32,-1 5-254,0 8 6,1 0-597,-1 0 0,0 0 0,-1 0 0,-1-1 0,0 1-1,0 0 1,-1-1 0,-7 19 0,3-17-816,-1 0 1,-11 15-1,-27 29-4230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4898,'0'0'9333,"-21"26"-8773,-1 3 208,1 3-416,2-4-352,3 1-32,3 0-288,2-2-1857,-2-8-2337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2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3522,'0'0'9086,"14"-22"-7693,1-3-922,32-38 0,-44 59-426,1 1 0,-1 0 0,1 0 0,0 0 0,0 0 0,0 1 0,1-1 0,-1 1 0,1 0 0,-1 0 0,1 1 0,0 0 1,-1-1-1,1 1 0,0 1 0,0-1 0,0 1 0,0 0 0,6 0 0,3 0 100,-6 0-95,3-1 61,-1 0 0,1 1 0,0 1 0,0 0-1,14 3 1,-22-3-96,-1 0 0,1 0 0,0 0 1,-1 0-1,1 0 0,-1 1 0,1-1 0,-1 1 0,0 0 0,0 0 0,0-1 0,0 2 0,0-1 0,0 0 0,0 0 0,-1 0 0,1 1 0,-1-1 0,1 1 0,-1-1 1,0 1-1,0 0 0,0 0 0,-1-1 0,1 4 0,1 1-11,0 0 1,-1 1-1,0-1 1,-1 0-1,0 1 1,0-1-1,0 0 0,-1 1 1,0-1-1,0 0 1,-1 0-1,0 0 1,0 0-1,-1 0 1,0 0-1,0 0 0,0-1 1,-1 1-1,0-1 1,0 0-1,-1-1 1,0 1-1,0-1 1,0 1-1,-1-2 0,1 1 1,-1 0-1,0-1 1,-7 3-1,2-1 254,1 0 0,-1-1-1,0 0 1,0-1 0,-1 0 0,1-1-1,-1 0 1,0-1 0,-18 1 2331,48-3-2309,226 7 610,-114-2-649,-107-3-759,1 1-1,35 8 0,9 6-5587,-67-16 5965,44 11-7169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3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5955,'0'0'4775,"27"-8"-3825,83-22-112,-106 29-797,0 1 1,0-1-1,1 0 1,-1 1 0,0 0-1,0 0 1,0 0-1,0 1 1,0-1-1,0 1 1,7 2-1,-9-2-23,0 0-1,0 0 1,0 0-1,0 1 0,0-1 1,-1 0-1,1 1 0,0-1 1,-1 1-1,1 0 0,-1-1 1,0 1-1,1 0 1,-1 0-1,1 3 0,0 2 7,0 0 0,0 0 0,-1 0 0,0 0 0,-1 0 0,1 0 0,-1 0 0,-1 0 0,0 8 0,0-12-3,0 0 1,1 0-1,-1 0 0,0 0 0,-1-1 0,1 1 0,0 0 1,-1 0-1,0-1 0,0 1 0,1-1 0,-1 1 0,-1-1 1,1 0-1,0 0 0,0 0 0,-1 0 0,1 0 0,-1-1 1,0 1-1,0-1 0,1 1 0,-1-1 0,-6 2 0,-1 0 329,-1 0 0,0-1 0,0 0-1,0-1 1,-20 0 1422,36 0-1625,13 5-150,0 0 0,0 1 0,0 1 1,-1 1-1,16 11 0,-22-13-7,-1 0 1,0 1-1,0 0 0,-1 1 1,0 0-1,0 0 0,-1 1 0,13 20 1,-19-25 7,0 0 0,0 1 1,0-1-1,-1 0 0,0 1 1,0-1-1,0 1 0,-1-1 0,0 1 1,0 7-1,0-8 2,0-4 6,-1 1 1,1-1-1,0 1 0,-1-1 1,1 1-1,-1-1 0,1 1 0,-1-1 1,0 1-1,1-1 0,-1 0 1,0 0-1,0 1 0,0-1 0,0 0 1,0 0-1,0 0 0,-1 0 1,1 0-1,0 0 0,0 0 1,-1 0-1,1-1 0,-1 1 0,1 0 1,0-1-1,-1 1 0,-2 0 1,-6 1 84,0 0 0,0-1 0,-14 1 0,21-1-67,-8-1 89,-16 2 129,0-1 0,0-1 0,-36-5-1,56 3-343,1 0 0,0 0-1,0-1 1,0 0-1,0 0 1,0-1-1,0 1 1,1-1-1,-6-6 1,29 10-7411,25 0-312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3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8132,'0'0'8708,"1"0"-8425,4 10-25,0 9 148,0-1-72,0 0 0,1 0 0,1-1 1,14 26-1,-18-38-301,1 0 0,-1 0 0,1-1 0,0 1 0,0-1 0,0 0 0,1 0 0,0 0 0,0-1 0,0 1 0,0-1 0,0-1 0,1 1 0,-1-1 0,1 1 0,-1-2 0,1 1 0,0-1 1,7 2-1,1-1-11,1-1 1,-1 0 0,0-1-1,27-3 1,-35 1-12,-1 1-1,1 0 1,0-1 0,-1 0 0,1 0-1,-1-1 1,0 1 0,1-1 0,-1-1 0,-1 1-1,1-1 1,0 1 0,-1-1 0,6-7-1,-4 3 90,1-1-1,-2 0 1,1-1-1,-1 1 0,-1-1 1,1 0-1,-2-1 1,0 1-1,0 0 1,0-1-1,-2 0 0,1 1 1,-1-1-1,-1-21 1,-2 46-125,0 0 1,0 0-1,-2 0 1,-9 26 0,-4 18 36,10-19-35,2 0 0,-1 67 0,7 18-3199,0-83 772,-1-30 1084,1 1 0,0-1 0,4 20 0,-1-20-508,1 1 0,0-1 0,8 14-1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3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10533,'0'0'6349,"-12"12"-5490,-2 0-517,-22 28-1,34-36-291,0-1-1,0 0 0,1 1 0,-1-1 0,1 1 1,0 0-1,0-1 0,0 1 0,0 0 0,1 0 0,0 0 1,0-1-1,0 1 0,0 0 0,0 0 0,1 0 0,-1-1 1,1 1-1,0 0 0,1-1 0,-1 1 0,0 0 1,1-1-1,0 0 0,0 1 0,0-1 0,0 0 0,1 0 1,2 3-1,82 87 424,-58-64-381,-1 2 0,28 38 0,-47-51-60,-17-18-40,-8 0-676,-1-1-1,1-1 1,0 0-1,0-1 1,1-1-1,-27-9 1,-21-12-4809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3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9652,'0'0'5571,"141"-57"-3538,-95 49-656,-4 6-753,-7 2-624,-5 0-48,-4 0-1793,-2 10-2657,0-3-4514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3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0 384,'0'0'10789,"-25"1"-9482,9-1-1061,4-1-119,0 1 0,1 1 0,-1 0 0,-16 4-1,23-4-58,0 1-1,1-1 1,-1 1-1,0 0 1,1 0-1,0 1 1,-1-1-1,1 1 1,0 0-1,0 1 1,1-1-1,-1 0 1,1 1-1,-1 0 1,1 0-1,-3 5 1,-3 8 103,1 0 0,1 0 0,0 0 1,1 0-1,2 1 0,-1 0 0,2 1 0,0-1 0,2 0 1,0 1-1,1-1 0,3 30 0,-2-40-153,1 0-1,-1 0 1,2 0-1,-1 0 1,1 0-1,0 0 1,1 0-1,0-1 1,0 0-1,1 0 1,0 0-1,0 0 1,0-1-1,1 0 1,0 0-1,0 0 1,1-1-1,-1 0 1,9 4-1,-3-1 20,1-1-1,0-1 1,0 0 0,0-1-1,1 0 1,0-1-1,0 0 1,0-1-1,0-1 1,20 1-1,-26-3-6,2 0 82,-1 1 0,1-2 0,-1 1 0,1-1 0,13-3 0,-20 3-49,0-1 1,0 1 0,-1 0-1,1-1 1,0 0 0,0 0-1,-1 0 1,1 0-1,-1 0 1,1 0 0,-1-1-1,0 1 1,0-1 0,0 1-1,-1-1 1,1 0 0,0 0-1,-1 0 1,2-4 0,0-1 64,-1 1 1,0 0-1,-1-1 1,1 1 0,-2-1-1,1-12 1,-1 16-99,0 0 0,0 0 0,0-1 1,-1 1-1,0 0 0,0 0 0,0 0 1,0 0-1,-1 0 0,0 1 0,1-1 0,-1 0 1,-5-6-1,0 3-28,0 1 0,-1 0 1,0 0-1,0 0 0,0 1 1,-1 0-1,0 0 0,-11-3 1,3 1-89,-1 2 1,0 0 0,-28-5 0,24 7-995,-1 2 0,0 0 0,1 1 0,-25 3 0,44-3 566,1 1 0,-1-1 0,1 1 0,-1 0 0,1 0 0,-1 0 0,1 0 0,-4 2 0,-8 13-6001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3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2913,'0'0'9114,"18"-4"-8445,-6 1-541,121-21 886,-99 21-480,45-6 559,-70 7-724,-1 1-1,0-2 1,0 1-1,0-1 1,-1 0 0,1-1-1,7-4 1,-15 8-286,1 0 0,-1 0 0,0 0 1,0 0-1,1 0 0,-1 1 0,0-1 0,0 0 1,0 0-1,1 0 0,-1 0 0,0 1 0,0-1 1,0 0-1,0 0 0,1 0 0,-1 1 0,0-1 1,0 0-1,0 0 0,0 1 0,0-1 0,0 0 0,0 0 1,0 1-1,0-1 0,0 0 0,0 0 0,0 1 1,0-1-1,0 0 0,0 0 0,0 1 0,0-1 1,0 0-1,0 0 0,0 1 0,0-1 0,0 21-598,0-13 774,0 31-355,-1 14 300,9 75 0,-5-110-695,0-1-1,1 0 1,1 0-1,0 0 1,1 0-1,1-1 1,1 0-1,12 19 1,-11-22-1094,1 0 0,14 15 0,28 17-4948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3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106 318 4562,'0'0'9306,"25"-11"-8415,78-37-486,-98 46-391,-1 0-1,0-1 1,0 1-1,1-1 1,-2 0-1,1 0 1,0 0-1,-1-1 1,1 1-1,-1-1 1,0 0-1,0 0 1,-1 0-1,1 0 1,-1 0-1,0-1 0,2-4 1,-1 1-3,1-2 6,-1-1 1,0 0-1,0 0 1,-1 0-1,-1-1 1,0 1-1,0 0 1,-2-13-1,1 22-16,0-1 0,0 1 0,-1-1-1,1 1 1,-1-1 0,0 1 0,1-1 0,-1 1-1,-1-1 1,1 1 0,0 0 0,0 0 0,-1 0 0,1 0-1,-1 0 1,0 0 0,0 0 0,-2-2 0,0 1-1,0 0 0,-1 1 0,1-1 0,-1 1-1,0 0 1,1 0 0,-1 1 0,-9-3 0,-6 1-11,0 1-1,0 1 0,-34 2 0,48 0 9,0 0-1,0 0 0,0 0 1,0 1-1,0-1 0,0 1 1,0 1-1,1-1 1,-1 1-1,1 0 0,-1 1 1,1-1-1,0 1 0,1 0 1,-1 0-1,1 0 1,-7 8-1,8-7 1,0-1 0,0 0 0,1 1 0,-1-1 0,1 1 0,0 0 0,1 0 0,-1-1 0,1 1 0,0 0 0,0 1 0,0-1 0,1 0 0,-1 0 0,1 0 0,1 0 0,-1 0 0,1 1 0,0-1 0,0 0 0,3 9 0,-1-8 16,1-1 0,-1 1 0,1-1 0,-1 0 0,2 0 0,-1-1 0,0 1 0,1-1 0,0 0 0,0 0 0,0-1 0,0 1 0,1-1 0,8 4 0,-2-2 34,0 0 1,0-1-1,0 0 0,0 0 0,1-2 1,16 3-1,19-5 671,-47 0-139,-3 0 80,-13 0-624,1 1 0,-1 0 0,1 1 0,0 0 0,-1 1 0,1 1 0,-15 6 0,23-7-45,0-1 0,1 1 0,-1 1 0,0-1 0,1 1 1,0 0-1,0 0 0,0 1 0,1-1 0,-1 1 0,1 0 1,0 0-1,0 1 0,1-1 0,0 1 0,0 0 1,0-1-1,-3 12 0,4-12 9,0 1 1,0 0 0,1 0-1,0 0 1,0 0-1,1 0 1,0 0-1,0 0 1,0 0-1,0 0 1,1 0 0,0 0-1,1 0 1,-1 0-1,1 0 1,0 0-1,1-1 1,-1 1-1,1-1 1,0 0 0,0 1-1,1-2 1,0 1-1,-1 0 1,2-1-1,-1 1 1,0-1-1,1 0 1,8 5 0,-5-4 19,0 0 1,-1-1-1,1 0 1,1 0-1,-1 0 1,1-1-1,-1-1 1,1 0-1,0 0 1,11 1-1,-15-3 42,0 0-1,0 0 1,0 0-1,0-1 1,0 0-1,0 0 1,-1 0-1,1 0 1,0-1-1,-1 0 1,1 0-1,-1 0 1,1 0-1,-1-1 1,0 0-1,0 0 1,0 0-1,0 0 1,4-6-1,0 0 19,-1-1 1,0 0-1,-1 0 0,0 0 0,0-1 0,-1 0 1,0 0-1,-1 0 0,-1 0 0,0-1 0,0 1 1,-1-1-1,-1 0 0,0 0 0,0-22 0,-2 33-162,1 1 0,0-1 0,0 1 0,0 0 0,0-1 0,0 1 0,-1 0 0,1-1 0,0 1 0,0 0 0,0 0 0,-1-1 0,1 1 0,0 0 0,-1 0 0,1-1 0,0 1 0,-1 0 0,1 0 0,0 0 0,-1-1 0,1 1 0,0 0 0,-1 0 0,1 0 0,0 0 0,-1 0-1,1 0 1,-1 0 0,1 0 0,0 0 0,-1 0 0,-16 0-3256,11 0 1465,-15 0-4995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3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336 145 4914,'0'0'2580,"-12"-21"-1006,-1-4-724,-30-39 0,40 61-753,0 0 0,0 0 0,0 0 0,-1 0 0,1 1 0,-1-1 0,1 1 0,-1 0 1,0 0-1,0 0 0,0 1 0,0-1 0,0 1 0,-1 0 0,1 0 0,0 1 1,0-1-1,-1 1 0,1 0 0,0 0 0,-6 1 0,-5-1 173,4 0-74,0 0 0,0 0 0,0 1 0,0 1 0,1-1 0,-17 6 0,23-5-149,0-1 0,0 1 0,0 0 0,1 0 0,-1 1 0,1-1 0,0 1-1,-1-1 1,1 1 0,0 0 0,1 0 0,-1 1 0,0-1 0,1 1 0,0-1 0,0 1 0,0 0 0,0-1 0,-2 8-1,2-6-26,0 1 0,1-1 0,0 0 0,-1 0 0,2 1 0,-1-1 0,1 1 0,0-1 1,0 1-1,0-1 0,1 0 0,-1 1 0,2-1 0,-1 1 0,0-1 0,1 0 0,0 0 0,0 0 0,1 0 0,-1 0 0,1-1 0,0 1 0,0-1 0,1 1 0,-1-1 0,1 0 0,0-1 0,0 1 0,8 5 0,2-1 30,0 1 1,1-2-1,0 0 1,0 0-1,1-2 1,-1 0-1,1-1 0,1 0 1,-1-1-1,0-1 1,22 0 906,-38-5-940,-1 0 0,1 0-1,0 0 1,0 0 0,0 0-1,1 0 1,-1 0 0,1 0-1,-1 0 1,1 0 0,0 0-1,0 0 1,3-4 0,1-8 16,-2 3 621,0 0 1,-1 0-1,1-16 694,-3 32-1300,0 36 12,2 1 0,1-1 0,11 49 0,-9-65-65,4 12-492,-1 0 0,4 55-1,-11-25-3333,-1-9-3580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5:3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12 170 3153,'0'0'5678,"-2"-3"-5041,-7-3-327,11 16-46,13 22 195,-2-9 40,1-3 128,-2 1 1,-1 1-1,0 0 1,7 26-1,-17-48-575,-1 1-1,1 0 0,0-1 1,-1 1-1,1-1 0,-1 1 1,1-1-1,0 1 0,-1-1 1,1 0-1,0 1 1,-1-1-1,1 0 0,0 0 1,0 1-1,-1-1 0,1 0 1,0 0-1,0 0 0,-1 0 1,1 0-1,0 0 1,0 0-1,-1 0 0,1 0 1,1-1-1,25-4 320,-4-4-67,0 0 0,26-17 0,-4 3 6,100-46 270,3 6 0,189-54 0,-281 104-448,0 2 0,1 3 1,0 2-1,75 1 0,-127 5-139,-1 0 0,1 0 0,-1 0 0,1 0 0,0 1 1,-1-1-1,1 1 0,-1 1 0,0-1 0,1 1 0,-1-1 0,0 1 0,0 0 0,0 1 0,0-1 0,0 1 0,0 0 0,-1 0 0,1 0 0,-1 0 0,0 0 0,0 1 0,0-1 0,-1 1 0,1 0 0,-1 0 0,4 8 1,-3-1-453,1 0 1,-1 1 0,-1 0-1,0 0 1,-1 0 0,0 0 0,-1 0-1,-2 19 1,1-18-732,0 0-1,-1 0 1,0 0-1,-6 18 1,-2-8-3434,-24 43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4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 16,'0'0'8001,"-14"-9"-2321,13 9-5650,-1 0 1,1 0-1,0 1 0,0-1 1,-1 0-1,1 1 0,0-1 1,0 1-1,0 0 0,-1-1 1,1 1-1,0 0 1,0 0-1,0 0 0,0 0 1,0 0-1,0 1 0,-16 21 86,12-15-31,-8 12 10,1 1-1,-11 22 1,19-33-239,1-1 1,-1 1-1,2 0 1,-1 0-1,1-1 1,1 2-1,-1 14 1,2 20-3705,0-4-4123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4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379 203 2305,'0'0'9709,"7"-24"-8520,18-74-97,-24 96-1064,-1 1 0,1-1 0,-1 0 1,0 0-1,0 0 0,0 0 0,0 0 1,0 0-1,0 1 0,-1-1 1,1 0-1,-1 0 0,1 0 0,-1 0 1,1 1-1,-1-1 0,0 0 0,0 1 1,0-1-1,0 1 0,0-1 0,0 1 1,-1-1-1,1 1 0,0 0 1,-1-1-1,1 1 0,-1 0 0,1 0 1,-1 0-1,0 0 0,1 0 0,-1 1 1,0-1-1,0 0 0,1 1 1,-1 0-1,0-1 0,-3 1 0,-4-3 42,-16-3 80,0 0 0,0 2 0,0 1 0,-1 1 0,1 1 1,-1 1-1,-26 4 0,46-3-139,-1 0 1,1 0 0,0 0 0,0 1-1,1 0 1,-1 0 0,0 0 0,1 1-1,-1 0 1,1 0 0,0 1 0,0-1-1,0 1 1,0 0 0,1 0 0,-1 1-1,1-1 1,0 1 0,1 0 0,-1 0 0,1 1-1,0-1 1,0 0 0,1 1 0,-1 0-1,1 0 1,1 0 0,-1 0 0,1 0-1,0 0 1,0 8 0,-1-7-17,1 0 0,1-1 0,0 1-1,0 0 1,0 0 0,0 0 0,1 0 0,0 0 0,1-1 0,0 1 0,0-1 0,0 1 0,1-1 0,0 1 0,0-1 0,0 0-1,1-1 1,0 1 0,0 0 0,8 7 0,-2-4 0,1 0-1,0-1 1,0 0-1,1 0 0,0-1 1,0-1-1,1 0 1,0-1-1,19 6 1,-7-5-25,0-2 1,1 0-1,-1-2 1,32 0-1,-55-2 39,1-1 1,-1 1-1,0-1 0,1 1 0,-1-1 0,0 0 0,1 0 0,-1 0 0,0 0 0,0 0 0,0 0 0,0-1 1,0 1-1,0-1 0,0 1 0,0-1 0,-1 0 0,1 0 0,-1 1 0,1-1 0,-1 0 0,0-1 0,0 1 1,0 0-1,0 0 0,0 0 0,0-1 0,0-3 0,3-9 69,0 1 0,-2-1 1,2-24-1,-3 20 55,0 11 39,2-20 381,-2 23 9,0 12 339,-2 17-1104,1 5 243,0-1-1,2 0 0,9 47 1,-9-66-163,0-1 1,1 0-1,0 0 1,0 0-1,1-1 0,0 1 1,0-1-1,0 0 0,1 0 1,1 0-1,-1-1 1,1 0-1,0 0 0,0 0 1,1-1-1,0 0 1,8 5-1,-8-6-735,-1-1 1,0-1-1,1 1 1,0-1-1,0 0 1,-1-1-1,1 1 0,12 0 1,16-2-6416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4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8500,'0'0'2350,"24"-2"-722,82-5-585,-97 7-948,0 1 0,-1 0-1,1 0 1,0 1 0,0 0 0,-1 1 0,1 0 0,-1 0 0,15 8-1,-9-2 15,0 1-1,-1 0 0,18 17 1,-16-12-22,-1 0 0,-1 1 1,0 0-1,-1 1 0,-1 0 0,13 26 1,-17-27-61,0-1 1,-1 1-1,-1 0 1,-1 1-1,0-1 1,-1 1 0,0-1-1,-1 21 1,-2-36-22,0 1 0,1-1 0,-1 0 0,-1 1 0,1-1 0,0 0 0,0 0 0,0 1 0,-1-1 0,1 0 0,0 0 0,-1 1 0,1-1 0,-1 0 0,0 0 0,1 0 0,-1 0 0,0 0 0,0 0 0,1 0-1,-1 0 1,0 0 0,0 0 0,0 0 0,0-1 0,-2 2 0,-1-1 57,0 0 0,0 0 0,0 0 0,0-1 0,0 1 0,0-1 0,-5-1 0,5 1 6,-1 0 61,1 0 1,-1 0 0,1 0 0,-1-1 0,1 0 0,-1 0 0,1 0-1,0 0 1,0-1 0,-7-3 0,9 3-46,-1 0 0,1 0 0,-1 0 0,1 0 1,0 0-1,0-1 0,0 1 0,0-1 0,0 0 0,0 0 0,1 1 1,0-1-1,-1 0 0,1 0 0,0 0 0,0-4 0,-1 0-32,0-1 1,1 1-1,0-1 0,0 0 0,1 1 1,0-1-1,0 0 0,1 1 0,0-1 1,0 0-1,1 1 0,0-1 0,0 1 1,1 0-1,0 0 0,0 0 0,0 0 0,1 0 1,0 0-1,1 1 0,5-6 0,2-1-95,0 1-1,1 1 0,0 0 1,0 1-1,1 0 0,1 1 1,0 1-1,0 0 0,0 1 1,1 0-1,0 2 0,1 0 0,-1 1 1,1 0-1,0 1 0,0 1 1,19 0-1,-30 2-12,0 0-1,0-1 1,0 1-1,0 0 1,0 1-1,1 0 1,-1 0-1,0 0 1,0 1-1,-1-1 1,1 1-1,0 1 1,0-1-1,6 5 1,0 2 19,-1 0 1,-1 1 0,0 0-1,0 1 1,-1 0 0,0 0 0,8 14-1,-5-4 42,-1 1-1,0 1 0,9 27 0,-18-44 12,0 1-1,-1-1 0,0 1 1,0-1-1,0 1 1,0 11 410,-3-18-340,1 0 1,0-1-1,-1 1 1,1 0-1,0-1 0,-1 1 1,1-1-1,0 1 1,0-1-1,-1 0 1,1 0-1,0 1 1,0-1-1,0 0 0,0 0 1,0 0-1,0 0 1,0 0-1,0 0 1,1 0-1,-1-1 1,0 1-1,1 0 0,-1 0 1,1-1-1,-1 0 1,-1-4-9,0 0 1,0 0-1,1 0 1,-1-11-1,0-2 18,1 0-1,3-30 1,-1 42-103,0 1-1,0 0 1,0 0 0,1 0 0,0 0 0,0 0 0,1 1 0,0-1 0,0 0 0,0 1 0,7-9 0,-2 5-123,1 0 0,1 1 0,0 0 0,0 1 0,0 0 0,1 1 0,0 0 0,0 0 0,1 1 0,-1 1 0,1 0 0,0 0 0,14-2 0,-4 2-1120,1 1 1,28 0-1,42 7-6510,-38 6-178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4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5955,'0'0'11061,"-6"0"-9954,-11 0-495,28 0-243,45 0-5,205 12 271,33 19-462,-284-31-790,-32-9-8138,-1 6 956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4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1969,'0'0'15959,"-13"0"-15126,37 0-337,24 2-144,16 3-160,11 0-144,2-1 0,-2 1-48,-13-5-480,-11 0-1137,-19 0-1568,-16 0-1489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4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99 7523,'0'0'10082,"-19"-17"-8868,-56-52-611,60 57-259,15 12-343,0 0 1,0 0-1,-1 0 1,1 0-1,0 0 1,0 0 0,0 0-1,0 0 1,0 0-1,0 0 1,0 0-1,0 0 1,0 0-1,0 0 1,-1 0 0,1 0-1,0 0 1,0 0-1,0 0 1,0 0-1,0 0 1,0 0 0,0 0-1,0 0 1,0 0-1,-1 0 1,1 0-1,0 0 1,0 0 0,0 0-1,0 0 1,0 0-1,0 0 1,0 0-1,0 0 1,0 0 0,0 0-1,0 0 1,0 0-1,-1 0 1,1 1-1,0-1 1,0 0 0,0 0-1,0 0 1,0 0-1,0 0 1,0 0-1,0 0 1,0 0 0,0 0-1,0 0 1,0 1-1,0-1 1,0 0-1,0 0 1,0 0 0,0 0-1,0 0 1,0 0-1,6 14-7,-6-14 29,9 11 30,0 0-1,1-1 1,0-1-1,0 1 1,21 12-1,-28-20-36,136 95 448,75 59-130,-144-97-292,171 128 23,-227-178-34,26 19 55,-38-27-76,0 1 0,-1-1 0,1 1 0,0 0 0,-1-1 0,0 1-1,1 0 1,-1 0 0,0 0 0,0 0 0,0 0 0,0 0 0,-1 1 0,1-1 0,0 0 0,-1 0 0,1 4 0,-2-5 7,1 1 0,0 0 0,-1 0 1,1 0-1,-1 0 0,0-1 0,1 1 1,-1 0-1,0-1 0,0 1 0,0 0 0,0-1 1,0 1-1,-1-1 0,1 0 0,0 1 0,-1-1 1,1 0-1,-1 0 0,1 0 0,-3 2 1,-6 2 105,0 0 1,-17 6 0,17-7-31,-333 122 1225,276-100-1095,0 0 124,-83 44 1,118-47-681,15-4-3846,5-11-1095,-3-4-3890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53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48 5282,'0'0'12777,"3"-10"-11918,-1 2-750,7-21 85,-9 29-193,0 1 0,0-1 1,0 0-1,0 0 0,0 0 0,0 0 0,0 0 0,0 0 0,0 0 0,0 0 0,0 0 1,0 0-1,0 0 0,0 0 0,0 0 0,0 0 0,1 0 0,-1 0 0,0 0 0,0 1 1,0-1-1,0 0 0,0 0 0,0 0 0,0 0 0,0 0 0,0 0 0,0 0 0,0 0 1,1 0-1,-1 0 0,0 0 0,0 0 0,0 0 0,0-1 0,0 1 0,0 0 1,0 0-1,0 0 0,0 0 0,0 0 0,0 0 0,0 0 0,1 0 0,-1 0 0,0 0 1,0 0-1,0 0 0,0 0 0,0 0 0,0 0 0,0 0 0,0 0 0,0-1 0,0 1 1,0 0-1,0 0 0,0 0 0,0 0 0,0 0 0,0 0 0,0 0 0,0 0 1,2 20 63,-7 100-304,-38 221 1,40-316-3076,3-9-3636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5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49 1297,'0'0'15575,"2"-10"-14404,1 0-1005,4-18 191,-7 28-354,0 0-1,0 0 1,0 0-1,0 0 1,0 0-1,0 0 1,0 0-1,0 1 1,0-1-1,0 0 1,0 0-1,0 0 1,0 0-1,0 0 1,0 0-1,0 0 1,0 0-1,0 0 1,0 0-1,0 0 1,0 0-1,1 0 0,-1 0 1,0 0-1,0 0 1,0 0-1,0 0 1,0 0-1,0 0 1,0 0-1,0 0 1,0 1-1,0-1 1,0 0-1,0 0 1,0 0-1,1 0 1,-1-1-1,0 1 1,0 0-1,0 0 1,0 0-1,0 0 1,0 0-1,0 0 0,0 0 1,0 0-1,0 0 1,0 0-1,0 0 1,0 0-1,0 0 1,1 0-1,0 23 85,-1 467 1730,-4-421-4043,-4-27-2236,-2-18 214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5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8116,'0'0'9700,"120"75"-8771,-64-27-577,3-2-48,0 2-48,0-2-192,-1-8-64,1-2-416,0-9-1201,-3-10-1632,-2-8-2306,-9-9-1248</inkml:trace>
  <inkml:trace contextRef="#ctx0" brushRef="#br0" timeOffset="1">977 68 8004,'0'0'10725,"-107"48"-10389,37 2 0,-5 6-272,-2 9-64,-3 12-720,-6 9-4019,-8 1-3152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5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4930,'0'0'12294,"0"25"-12230,-8 20 448,0 8 96,0-2-319,5-6-97,3-6-160,0-5-32,0-10-16,3-5-513,5-5-1600,2-4-1568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3:1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22 1008,'0'0'4488,"-17"0"-3501,-81 0 683,78 4 125,20-5-1776,0 1 0,0 0 1,0 0-1,0 1 0,-1-1 0,1 0 1,0 0-1,0 0 0,0 0 1,0 0-1,0 0 0,0 0 0,0 0 1,0 0-1,0 0 0,-1 0 0,1 0 1,0 0-1,0 0 0,0 0 0,0 0 1,0 0-1,0 0 0,0 1 0,0-1 1,0 0-1,0 0 0,0 0 1,0 0-1,0 0 0,0 0 0,0 0 1,0 0-1,0 0 0,0 1 0,0-1 1,0 0-1,0 0 0,0 0 0,0 0 1,0 0-1,0 0 0,0 0 1,0 0-1,0 1 0,0-1 0,0 0 1,0 0-1,0 0 0,0 0 0,0 0 1,0 0-1,0 0 0,0 0 0,0 0 1,15 5 211,48 3 354,-1-3 0,106-5-1,-72-1-294,1003-4 2613,-1087 5-2869,206-12 777,-217 12-758,0 0-1,0 0 0,-1 0 1,1 0-1,0 0 0,-1 0 0,1 0 1,0-1-1,-1 1 0,1 0 0,0 0 1,-1-1-1,1 1 0,-1 0 0,1-1 1,0 1-1,-1 0 0,1-1 1,-1 1-1,1-1 0,-1 1 0,0-1 1,1 1-1,-1-1 0,1 0 0,-1 1 1,0-1-1,1 1 0,-1-2 0,5-6 1457,-3 7-1560,-1 0 1,1 0-1,0 0 1,0 0-1,0 0 1,0 1 0,0-1-1,0 0 1,2 1-1,3-1-2852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5:3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6051,'0'0'4420,"7"13"-3627,104 200 2750,-108-206-3349,0-1 0,1 1 0,0-1 0,7 10 0,-9-14-145,0-1 0,0 1 0,0 0 0,1 0 0,-1-1-1,0 1 1,0-1 0,1 0 0,-1 0 0,1 0 0,-1 0-1,1 0 1,0 0 0,-1-1 0,1 1 0,3-1 0,12 1 82,1-2 1,-1 0-1,0 0 1,0-2-1,0-1 1,0 0 0,-1-1-1,26-10 1,11-10 138,64-39 0,-66 34-164,97-57 174,-44 25 109,127-56 1,-209 108-332,1 1 0,0 1 0,0 1 0,1 2 0,0 0 0,0 1 0,46 0 0,-66 4-57,1 0-1,-1 0 1,1 1 0,-1 0-1,0 0 1,1 0 0,-1 0-1,0 1 1,1 0-1,-1 0 1,6 4 0,-7-3-15,0 0 1,-1 0 0,1 0-1,-1 1 1,0 0 0,0 0 0,0 0-1,0 0 1,-1 0 0,1 0-1,-1 1 1,3 8 0,0 3-490,-1 1 0,0-1 0,-1 0 0,-1 1 0,-1 0 0,0-1 0,-1 1 0,-1 0 0,0 0 0,-1-1 0,-1 1 0,-9 26 0,2-18-1216,-1-1 0,-18 29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5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89 391 8004,'-2'-27'992,"-4"-92"1158,5 110-1925,1-1-1,1 1 0,0 0 1,0 0-1,1 0 1,0 0-1,0 1 0,1-1 1,0 0-1,1 1 0,0 0 1,0 0-1,0 0 0,1 0 1,1 1-1,-1 0 0,1 0 1,0 0-1,1 1 0,0-1 1,0 2-1,12-9 0,-4 6-168,0 0 0,0 1 0,0 1-1,1 0 1,-1 1 0,1 1 0,1 1-1,-1 0 1,0 1 0,30 0 0,-41 2-57,0 0 0,0 0 0,-1 0 0,1 1 0,0 0 0,0 0 0,-1 0 0,1 1 0,-1-1 0,1 1 0,-1 0 0,0 1 0,1-1 0,6 6 0,-7-4-4,0 0 0,-1 1-1,1-1 1,-1 1 0,0 0 0,0 0-1,-1 0 1,1 0 0,-1 0 0,0 0 0,0 1-1,1 8 1,1 5 6,-1 1 0,-1 0 0,0 0 0,-2 0-1,-2 29 1,1-37 7,-1-1 0,0 1 0,-1-1 0,0 0 0,0 1 0,-1-1 0,-1-1 0,0 1 0,-1-1 0,-9 15 0,1-9 9,0-1-1,0-1 1,-1 0-1,-1-2 1,0 1-1,-1-2 1,0 0-1,-1-1 0,-28 11 1,13-8 62,0-1 0,-1-2 0,-1-1 1,-53 6-1,46-14 657,39-1-288,9 0-242,98-2 37,114 4-257,-204 0 9,0 0-1,-1 1 1,1 1-1,0 0 0,-1 0 1,0 2-1,0 0 1,0 0-1,-1 1 1,13 10-1,-18-12 3,0 0-1,-1 0 1,1 1-1,-1 0 0,-1 0 1,1 1-1,-1 0 1,0 0-1,0 0 0,-1 0 1,0 1-1,0 0 1,-1 0-1,0 0 0,-1 0 1,1 0-1,1 15 1,-3-15 10,-1 1-1,0 0 1,-1 15 0,0-21-3,0 1 0,1-1 0,-1 0 0,-1 0 0,1 0 0,0 0 0,-1 0 0,1-1 0,-1 1 0,0 0 0,0-1-1,0 1 1,-4 3 0,-7 5 85,-1 0 0,0-1 0,-1-1 0,0 0 0,-1-1 0,1 0 0,-1-2-1,-1 0 1,1 0 0,-20 3 0,-5-2-581,0-1-1,0-2 0,-48-1 1,88-15-7354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5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29 9636,'0'0'6905,"-27"-7"-5673,-2 0-822,-57-8 0,81 15-362,0 0 1,-1 1 0,1-1 0,0 1-1,0 0 1,0 1 0,0-1 0,0 1-1,0 0 1,0 0 0,0 0 0,1 1-1,-1 0 1,1 0 0,0 0 0,0 0-1,0 1 1,0-1 0,0 1 0,-4 7-1,3-6 17,0 0-18,1 1 1,0-1-1,0 1 1,0 0-1,1 1 0,0-1 1,0 1-1,-2 7 0,4-11-41,0 0-1,0 1 0,1-1 1,-1 0-1,1 0 1,-1 1-1,1-1 0,0 0 1,1 1-1,-1-1 0,1 0 1,-1 1-1,1-1 0,0 0 1,0 0-1,0 0 1,1 1-1,-1-1 0,4 5 1,-1-4 0,1 0 1,-1 0-1,1 0 1,0 0 0,0-1-1,1 1 1,-1-1-1,1-1 1,-1 1-1,1-1 1,0 0 0,0 0-1,11 1 1,5 1-32,-1-1 1,37-1-1,-48-2-2,2 0-2,-1 0-1,1-1 1,13-2 0,-21 2 28,0 0 0,-1 0 0,1 0 0,-1-1 0,1 0 0,-1 1 1,0-1-1,0 0 0,0 0 0,0-1 0,0 1 0,0-1 0,4-5 0,-2 1 7,1-1 0,-2 1 0,1-2 0,-1 1 0,0 0 0,-1-1-1,0 0 1,2-9 0,-1 1 559,-1 0 0,-1 0 0,-1-25 0,1 68-535,1-1 1,1 0-1,2 0 1,10 32-1,-5-22-1059,21 46 0,-26-67-548,1-2 0,0 1 0,15 18-1,7-3-4944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8:5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8964,'0'0'9303,"-8"13"-8911,4-5-318,1-4-45,0 0 0,0 0 0,1 1 0,0-1 0,0 0 0,0 1 0,1 0 0,-1-1 0,1 1 0,0 0 0,1 0 0,-1 0 0,1-1 0,0 1 0,0 0 0,0 0 0,1 0 0,-1 0 0,1 0 0,1-1 0,0 6 1,34 62 494,-20-43-312,14 39 1,-27-57-171,1-1 1,-2 0-1,1 1 0,-1-1 1,-1 1-1,0 0 1,-1 21-1,-1-31-28,1 0 0,0 0 0,-1 0 0,1 0 0,-1 0-1,1-1 1,-1 1 0,1 0 0,-1 0 0,0 0 0,0 0 0,1-1 0,-1 1-1,0 0 1,0-1 0,0 1 0,1-1 0,-1 1 0,0-1 0,0 1 0,0-1-1,0 1 1,0-1 0,0 0 0,0 0 0,0 1 0,0-1 0,0 0 0,-2 0-1,-39 0 853,29 0-350,24-10-377,22 0-218,0 2 0,0 1 0,56-5 0,-15 3 3,-59 7 40,132-25-271,-127 22 291,-1-1-1,0 0 0,-1-2 0,1 0 1,23-14-1,-38 19 26,1-1 0,-1 0 0,1 1-1,-1-1 1,0-1 0,0 1 0,-1-1 0,1 1 0,-1-1 0,0 0-1,0 0 1,-1 0 0,0-1 0,0 1 0,3-10 0,-3 3 14,0 0 0,-1 0 0,0 0 0,-1 0 1,0 0-1,-3-18 0,2 26-5,1 1-1,-1 0 1,0-1 0,-1 1-1,1 0 1,-1 0-1,1 0 1,-1 0 0,0 0-1,0 0 1,0 0 0,0 1-1,-1-1 1,1 1 0,-1-1-1,0 1 1,1 0-1,-1 0 1,0 0 0,0 1-1,0-1 1,0 1 0,-1-1-1,1 1 1,0 0-1,-1 0 1,1 1 0,-4-1-1,-1-1 18,0 1-1,0 1 1,0 0-1,0 0 1,0 0 0,0 1-1,1 0 1,-1 0-1,0 1 1,0 0-1,-12 6 1,11-3-15,-1 0-1,1 1 1,0 1 0,0-1 0,1 2-1,0-1 1,0 1 0,1 0 0,0 1-1,0-1 1,-9 19 0,9-15 5,1 0 0,0 1 0,2-1-1,-1 1 1,1 1 0,1-1 0,1 0 0,0 1 0,-1 16-1,3-24-22,0 1-1,0 0 0,1-1 0,0 1 0,0-1 0,1 1 1,-1-1-1,1 0 0,1 1 0,-1-1 0,1 0 0,5 7 1,-2-4-55,1-1 0,0 0 1,1 0-1,0 0 1,0-1-1,1 0 0,9 5 1,23 14-1525,0-3 0,65 27 1,9-5-3480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9:1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23 368,'0'0'448,"-8"-22"-896,11 22 480,8 0 16,-3 0-16,0 0-32,-3 0-256,1 0 32,-4 0 224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9:1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3 100 384,'61'-17'875,"-50"11"1967,-15 1-838,-10 1-409,13 4-1424,1 0 0,-1-1 0,0 1 0,0 0 0,0-1 0,1 1 0,-1 0 0,0 0 0,0 0 0,0 0 0,1 0 0,-1 0 0,0 0 0,0 0 0,0 0 0,1 0 0,-1 1 0,0-1 0,0 0 0,1 0 0,-2 1 0,-4 16 1834,5-13-2519,-7 36 761,2 1 0,2 0 1,2 45 381,2-107 342,0-208 3282,0 229-4056,1 19-286,-1 1 0,-2 28 0,0 1 103,-6 54 114,8-388 157,0 285-181,0 3-221,0 645 1080,0-647-950,0-18-8507,0-7 2235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9:1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2801,'0'0'9183,"-11"2"-8540,3 0-527,0 1 0,0 0 1,0 0-1,0 0 0,0 1 0,1 0 0,-1 1 1,1 0-1,0 0 0,-12 12 0,-31 35 642,2 2-1,-64 95 1,108-144-656,3-3-28,0-1 0,0 1-1,0 0 1,0-1 0,0 1 0,0 0-1,0 0 1,1 0 0,-1 0 0,1 0-1,-1 3 1,9-7 980,1-3-895,1-1 1,-1 0-1,0-1 0,0 0 1,-1 0-1,0-1 0,0 0 1,9-12-1,6-11 115,21-37 0,-34 51-182,4-6 172,23-31-1,-32 48-226,-1 1 1,1 0-1,0 0 0,0 0 1,0 1-1,0 0 1,1 0-1,0 0 0,0 1 1,12-6-1,-14 8-36,0 0-1,-1 0 1,1 1 0,0 0-1,0-1 1,0 1 0,0 0-1,-1 1 1,1-1 0,0 1 0,0 0-1,-1 0 1,1 0 0,0 0-1,6 4 1,2 1-7,0 1-1,0 1 1,10 9 0,-9-7 4,51 40-1009,-1 3 0,-3 3 0,-3 2 0,56 73-1,-73-74-4310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9:1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80 1521,'0'0'10119,"0"-13"-8558,0-40-214,0 40 342,0 14-1350,0 15-333,1 61 778,-18 138 0,-2-68-278,17-85-8482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9:2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73 976,'0'0'9106,"-10"24"-8028,-29 77-331,37-95-643,-1 1 0,2-1 0,-1 1 0,1 0-1,0-1 1,0 1 0,1 0 0,0 0 0,1 12 0,0-7 57,0-8-116,-1-1 0,1 1 0,0 0 0,0 0 0,0-1-1,1 1 1,-1-1 0,1 1 0,0-1 0,0 1 0,0-1 0,0 0-1,5 4 1,-2-2 16,0 0-1,1 0 0,0 0 0,0-1 1,0 0-1,12 5 0,-4-3 42,0-1 0,0 0 0,1-1 0,0-1 0,-1 0 0,22 1 0,-31-4-63,14 2 62,0-1-1,0-2 1,0 1 0,29-7 0,-43 6-67,0 0 0,0-1 1,0 0-1,0 0 0,0 0 0,0-1 1,0 0-1,-1 1 0,1-2 0,-1 1 0,0 0 1,0-1-1,0 0 0,-1 0 0,1 0 1,-1 0-1,0-1 0,0 1 0,-1-1 0,4-8 1,-1-2 177,-1 0 0,-1 0 1,0-1-1,-1 1 1,-1-1-1,0 0 0,-1 0 1,-1 1-1,-4-27 0,3 35-176,0 0-1,0 0 1,-1 0 0,1 0-1,-2 0 1,1 1-1,-1-1 1,0 1-1,0 0 1,-1 0 0,1 0-1,-1 0 1,-1 1-1,1 0 1,-9-6-1,6 6-27,1 0-1,-1 0 0,0 1 1,0 0-1,0 1 0,-1-1 1,1 2-1,-1-1 0,0 1 1,0 1-1,0-1 0,-12 1 1,7 1-81,0 0 1,-22 4-1,30-3-95,1 1-1,0-1 1,0 1-1,0 0 1,0 1-1,1-1 1,-1 1-1,0 0 1,-6 6-1,2-2-1128,1 0 0,0 1 0,1 0 0,0 0 0,-11 17 0,5 3-5634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9:2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7123,'0'0'6857,"-19"16"-6430,-3 3-201,-33 37 1,52-52-187,0 0-1,1 0 0,-1 0 1,1 1-1,0-1 0,0 1 1,0 0-1,1 0 0,0-1 1,0 1-1,0 0 0,0 0 1,1 0-1,0 0 1,0 0-1,0 0 0,2 7 1,-1 8 76,-1-10-87,0 0 1,2 0 0,-1 0-1,1 0 1,0-1 0,1 1 0,0-1-1,1 1 1,0-1 0,0 0 0,1 0-1,0 0 1,1-1 0,-1 0 0,2 0-1,-1 0 1,1-1 0,0 0 0,1-1-1,0 1 1,0-1 0,0-1 0,1 1-1,-1-1 1,1-1 0,18 7 0,-7-7 9,1 0 1,-1-1-1,1-1 1,36-2 0,-54 0-36,5 0 36,-1 0-1,0 0 1,0-1 0,0 0-1,0-1 1,0 0-1,-1 0 1,1 0 0,0-1-1,-1 0 1,0 0-1,0 0 1,1-1 0,6-6-1,-9 6 54,0 0-1,0 0 0,0-1 1,0 0-1,-1 1 1,0-1-1,0-1 0,0 1 1,-1 0-1,1-1 1,-1 1-1,-1-1 0,1 0 1,-1 1-1,0-1 1,0 0-1,0-8 0,-1 1 104,0 0 0,0 0 0,-1 1 0,-3-16 0,2 23-167,1-1-1,-1 0 1,0 1 0,-1 0-1,1 0 1,-1-1-1,0 1 1,-1 1 0,1-1-1,-1 0 1,-5-5 0,-1 1-22,-1 0 1,0 0-1,0 1 1,0 0 0,-1 1-1,0 1 1,-1 0-1,1 0 1,-1 1 0,-17-4-1,17 6-727,0 1 1,1 0-1,-2 1 0,1 0 1,0 1-1,-21 3 0,31-2 47,0-1 0,-1 1-1,1 0 1,0 0 0,0 0-1,-1 0 1,-4 4 0,-15 16-7448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9:2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229 110 6339,'0'0'8350,"-2"-15"-7704,-6-49-166,9 48-326,6 11-36,11 1-30,0 1 1,1 2-1,29-1 0,19 4 466,-72-2-637,0 0-36,-1 0-1,1 0 1,-1 0-1,1 1 1,0 0-1,0 0 1,-1 1 0,1-1-1,-5 3 1,9-2 681,1 25-436,1-16-24,0-1-1,1 0 1,5 19 0,-4-18-8,-1 0 1,0 0-1,2 21 0,-4-25-17,1 0 0,-1 0-1,-1 0 1,1-1-1,-1 1 1,0 0 0,0-1-1,-1 1 1,0 0 0,0-1-1,-1 0 1,0 0 0,0 0-1,-4 7 1,-5 3 110,-1-1 0,0 0 0,-1-1 0,0 0 0,-28 19 0,33-26-19,-1 0 1,-1-1 0,1-1-1,-1 0 1,0 0 0,-1-1 0,1 0-1,-1-1 1,1-1 0,-22 3-1,21-5 21,6 0-89,-1 0 0,1 0 0,-1 1 0,1 0 0,0 0 0,-1 1 0,1 0 0,-7 2 0,12-4-71,1 1 1,0-1-1,0 0 0,-1 0 1,1 1-1,0-1 0,-1 0 1,1 1-1,0-1 0,0 0 1,0 0-1,-1 1 0,1-1 1,0 1-1,0-1 0,0 0 1,0 1-1,0-1 0,0 0 1,0 1-1,-1-1 0,1 0 1,0 1-1,0 0 0,1-1 11,-1 1 0,0-1-1,0 0 1,1 1 0,-1-1-1,0 0 1,1 1 0,-1-1-1,0 0 1,1 1 0,-1-1-1,0 0 1,1 1 0,-1-1-1,0 0 1,1 0 0,-1 0 0,1 1-1,-1-1 1,1 0 0,-1 0-1,1 0 1,-1 0 0,0 0-1,1 0 1,-1 0 0,1 0-1,-1 0 1,1 0 0,0 0-1,224-5 858,348-53-1,-571 58-978,30-8 427,-31 8-385,-1 0 1,1 0-1,-1 0 1,1 0-1,-1 0 1,1-1-1,-1 1 1,1 0-1,-1 0 1,1-1-1,-1 1 1,1 0-1,-1-1 1,1 1-1,-1 0 1,0-1-1,1 1 1,-1-1-1,0 1 1,1-1-1,-1 1 1,0 0-1,0-1 1,1 1-1,-1-1 1,0 1-1,0-1 1,0 0-1,0 1 1,0-1-1,1 1 1,-1-1-1,0 1 1,0-1-1,0 1 1,-1-1-1,1 1 1,0-1-1,0 1 1,0-1-1,0 1 1,0-1-1,-1 1 1,1-1-1,0 1 1,0-1 0,-1 1-1,1-1 1,-11-2-2435,-27 2-1928,-14-3-2998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5:4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14 292 2593,'0'0'5341,"-1"-1"-5284,1 1-1,-1 0 0,1-1 0,0 1 0,-1 0 1,1 0-1,-1-1 0,1 1 0,-1 0 1,1 0-1,-1 0 0,1 0 0,-1 0 1,1 0-1,-1 0 0,1 0 0,-1 0 0,1 0 1,-1 0-1,1 0 0,-1 0 0,0 0 1,1 0-1,-1 0 0,0 1 0,2 4 29,0 0-1,1-1 1,-1 1 0,1 0-1,0-1 1,0 1-1,1-1 1,-1 1 0,1-1-1,0 0 1,0 0-1,4 4 1,9 10 394,22 18-1,-33-32-404,0 0 0,0 0 0,0-1 0,1 0 0,0 0 0,-1-1 0,1 0 0,0 0 0,0 0 0,0-1 0,1 1 0,-1-1 0,0-1-1,0 1 1,1-1 0,-1 0 0,11-2 0,1-1 93,0-1 1,0 0-1,0-2 0,-1 0 0,17-8 1,284-155 1253,-66 31-729,-210 118-589,63-30 115,-92 45-215,0 1 0,-1 0 1,1 1-1,1 0 0,-1 1 1,19 0-1,-32 2-15,1 0-1,0 0 1,-1 0 0,1 0 0,0 0-1,0 0 1,-1 0 0,1 1-1,0-1 1,-1 0 0,1 0 0,-1 1-1,1-1 1,0 1 0,-1-1 0,1 0-1,-1 1 1,1-1 0,-1 1 0,1-1-1,-1 1 1,0 0 0,1-1 0,-1 1-1,1-1 1,-1 1 0,0 0 0,0-1-1,1 1 1,-1 0 0,0-1 0,0 2-1,1 27-981,-1-17 541,-1-3 128,1 0 0,-1-1-1,-1 1 1,0 0 0,0-1 0,0 1-1,-7 12 1,-3 3-889,-17 27 0,9-18 124,-33 56-1791,-7 10-206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9:2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75 3874,'0'0'10271,"2"-10"-9270,-1 3-802,-1 5-153,0 0 0,0-1-1,0 1 1,1 0 0,-1 0 0,1-1-1,-1 1 1,1 0 0,0 0 0,0 0 0,0 0-1,0 0 1,0 0 0,0 0 0,1 0-1,-1 0 1,0 1 0,1-1 0,0 1-1,-1-1 1,1 1 0,0-1 0,0 1 0,0 0-1,0 0 1,2-1 0,6-1 211,0 1 0,0 1 0,1 0 0,17 0 0,-23 1-232,-1 1 0,1-1-1,0 1 1,-1 0 0,1 0-1,-1 0 1,0 0 0,1 1-1,-1 0 1,0 0 0,0 0-1,7 5 1,-2 2 24,0 0 0,-1 0 0,0 1 1,0 0-1,-1 0 0,0 1 0,-1 0 0,0 0 0,-1 1 0,0 0 1,-1-1-1,0 2 0,-1-1 0,0 0 0,-1 1 0,-1-1 0,0 1 1,-1 14-1,0-22 2,-1 1 0,0-1-1,0 1 1,0-1 0,-1 0 0,0 1 0,0-1 0,0 0 0,-1 0 0,0 0 0,0 0 0,0-1 0,0 1 0,-1-1-1,0 0 1,-8 7 0,2-2 91,0-1 0,0-1-1,-1 0 1,0 0-1,-1-1 1,-17 7 0,-4-5 1346,33-8-1194,-24 6 15,20-5-264,0 1 0,1-1 0,-1 0 0,0 0 0,1 0 0,-1 0 0,-5 0 401,9 1-456,-1 1 1,1-1 0,-1 0 0,0 1 0,0-1 0,1 0 0,-2 1 0,1-1 0,0 0 0,0 0 0,-1 0-1,1 0 1,-1 0 0,-2 3 0,2-4 12,1 1 0,-1 0 0,1-1 0,-1 1 0,1 0 0,0 0 1,0 0-1,0 0 0,0 1 0,0-1 0,0 0 0,1 0 0,-1 0 0,0 4 0,-1 19-74,2-22 73,-1 0 0,0 0 0,1 0 0,0 0 0,0 0 0,0 0 0,0 0 0,1 0 0,-1 0 0,1-1 0,-1 1 0,1 0 0,0 0 0,0 0 0,1 0 0,0 2 0,1 2 6,24-1 144,124 2-129,-33 0-25,-4-5 14,191 13 53,-400-13-13255,55-3 7846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9:4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6371,'0'0'3951,"-11"29"-2972,-37 95-152,36-91-409,2 1 0,0 0 0,3 1 0,0 0 1,-1 40-1,5-42-304,1-20-503,2-27-10355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9:4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8 9060,'0'0'1099,"-23"-2"667,8 1-1438,6-1-190,-1 1-1,1 0 1,0 1 0,-1 0-1,1 0 1,0 1-1,-1 1 1,1-1-1,0 1 1,0 1 0,0 0-1,0 0 1,1 1-1,-1 0 1,-8 5 0,-22 22 320,1 0 0,2 3 1,1 1-1,2 2 1,-31 43-1,59-75 434,9-13-192,12-17 5,12-14-489,1 1-1,2 1 1,50-45-1,-79 80-212,1 0 0,-1 1 0,0-1 0,1 0 0,0 1 0,-1-1 0,1 1 0,0 0 0,-1 0 0,1 0 0,0 0 0,0 1 0,0-1 0,0 1 0,0-1 0,0 1 0,0 0 0,0 0 0,0 1 0,0-1 0,0 1 0,0-1 0,0 1 0,0 0 0,-1 0 0,1 0 0,0 0 0,-1 1 0,1-1 0,0 1 0,3 2 0,4 5-35,1 1 0,-1 0 0,0 0 0,-1 1 0,9 13 0,-16-21 27,15 19-1451,-2 1 0,0 1 1,-2 0-1,21 52 1,-13-5-4855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9:4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10885,'0'0'5843,"-8"127"-5523,8-81-112,-2-3-176,2-2-32,0-7-320,0 0-1633,0-10-880,13-7-1826,8-10-2160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9:4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7764,'0'0'3756,"-26"21"-1993,-79 68-525,100-85-1149,0 1 0,0 0 0,0 1 0,1-1 0,0 1 0,0 0 0,0 0 0,1 0 0,-5 13 0,7-12-35,-1 0 1,1-1 0,0 1-1,1 0 1,0 0-1,1 10 1,-1-6 21,0-7-62,1 0 1,-1-1-1,1 1 1,0-1 0,0 1-1,0 0 1,0-1 0,1 0-1,-1 1 1,1-1 0,0 0-1,0 0 1,0 0-1,3 4 1,0-3 39,0 1 0,0-1 1,0 0-1,0 0 0,0-1 0,1 1 0,9 3 0,1-1 94,0-1 0,0 0 0,0-1-1,0-1 1,29 2 0,-29-4-54,0 0 1,0-1-1,0-1 0,0 0 0,16-5 1,-27 5-36,0 0 0,0-1 0,0 1 0,-1-2-1,1 1 1,0 0 0,-1-1 0,0 0 0,0 0 0,0 0 0,0 0 0,0-1 0,-1 1 0,1-1 0,-1 0 0,0 0 0,0 0 0,0-1 0,-1 1 0,3-6-1,-1-3 97,0-1 0,-1 0 0,0 0-1,-1 0 1,-1 0 0,0 0 0,-1-1-1,-1 1 1,-4-27 0,3 32-141,-1 1 0,-1-1 0,1 1 0,-1-1 0,-1 1 0,1 0 0,-1 0 0,-1 1 0,0 0 1,-10-11-1,15 17-80,-1-1 0,1 1 0,-1-1 1,1 1-1,-1 0 0,0 0 0,1 0 1,-1 0-1,0 0 0,0 0 0,0 0 1,0 0-1,0 1 0,0-1 0,0 1 1,0 0-1,0-1 0,0 1 0,0 0 1,0 0-1,0 0 0,-1 1 0,1-1 1,-3 1-1,3 0-299,0 0 0,-1 0 0,1 0 0,0 1 0,0-1 0,0 0-1,0 1 1,0-1 0,0 1 0,1 0 0,-1 0 0,1 0 0,-1-1 0,1 1 0,-1 1 0,1-1 0,0 0 0,-1 4 0,-5 25-6430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9:4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 7523,'0'0'5950,"-4"21"-5027,-2 3-726,1-6-105,1 0 0,1 0-1,0 0 1,1 34 0,2-39-76,0-1-1,1 1 1,0 0-1,1-1 0,1 1 1,5 16-1,-6-23-51,0-2 0,1 1 0,0 0-1,0 0 1,0-1 0,0 1 0,1-1-1,-1 0 1,1 0 0,0 0 0,0-1-1,1 1 1,-1-1 0,1 0 0,0-1-1,-1 1 1,8 2 0,-6-3 18,-1 0 1,0 0-1,1 0 0,-1-1 0,1 0 1,0 0-1,-1-1 0,1 0 0,0 0 1,-1 0-1,1 0 0,0-1 1,5-1-1,-7 1 47,0-1 0,-1 1 0,1-1 1,-1 1-1,1-1 0,-1 0 0,0-1 1,0 1-1,0 0 0,0-1 0,0 0 0,0 1 1,-1-1-1,1 0 0,-1 0 0,0-1 0,0 1 1,0 0-1,2-5 0,1-10 463,0-1 0,0 1-1,-2-1 1,0 0 0,-2 0-1,0 0 1,-2-26 0,1 24-237,0 15-195,0-1 0,0 1 1,-1 0-1,0-1 1,-1 1-1,1 0 0,-1 0 1,0 0-1,-1 0 1,1 0-1,-8-10 0,8 12-87,-1 1 0,0 0 0,0 0 0,0 0 0,0 0-1,0 0 1,-1 1 0,1-1 0,-1 1 0,0 0 0,1 0-1,-1 1 1,0-1 0,0 1 0,0 0 0,-1 0 0,1 0-1,0 0 1,-5 1 0,-4-2-989,1 2 0,-1 0 0,1 0 0,-24 5 0,28-3-372,0 1-1,1 1 1,-14 7-1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9:4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9364,'0'0'6787,"-8"26"-5682,-24 84-454,30-104-637,1-1 1,-1 1-1,1 0 1,0 0-1,1 0 1,-1 1-1,1-1 1,0 0-1,1 0 1,0 0-1,0 0 1,0 0-1,0 0 1,1 0-1,0-1 1,0 1-1,1 0 1,-1-1-1,1 0 1,1 0-1,-1 0 1,7 8-1,-7-9-43,0 0-1,1 0 0,-1-1 0,1 1 1,0-1-1,0 0 0,0 0 0,0 0 1,0 0-1,1-1 0,7 4 0,-4-4-169,0 0 0,0 0-1,0-1 1,0 0-1,0 0 1,11-1 0,-15 0 184,0 0 0,-1-1 1,1 1-1,0-1 0,-1 0 0,1 0 1,-1 0-1,1-1 0,-1 1 1,0-1-1,1 0 0,-1 0 1,0 0-1,0 0 0,0-1 1,0 1-1,-1-1 0,1 0 1,-1 0-1,0 0 0,3-4 1,3-7 150,0 0 1,-1 0 0,8-27 0,-9 25 175,-5 21 2463,1 33-2781,-2-25 16,0 4-9,1-1 0,-2 0 1,0 0-1,-1 0 0,-1-1 1,0 1-1,-1 0 0,-8 20 0,2-16-699,-1-1 0,-1 0 0,0-1 0,-2 0-1,0-1 1,-16 16 0,-43 33-7378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4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80 6467,'0'0'11288,"1"-14"-9906,2-3-1052,1-31 383,-25 287 933,0-11-707,19-179-786,0-10 32,2-1 0,1 0 1,10 58-1,-11-92-370,0-4 232,0 1 1,0 0-1,0 0 0,0 0 0,1 0 0,-1 0 0,0 0 0,0 0 0,0 0 0,1 0 0,-1 0 0,0-1 1,1 1-1,-1 0 0,1 0 0,-1 0 0,1-1 0,0 1 0,-1 0 0,1 0 0,0-1 0,-1 1 1,1-1-1,0 1 0,0-1 0,-1 1 0,1-1 0,0 1 0,0-1 0,0 0 0,0 1 0,0-1 0,0 0 1,0 0-1,0 1 0,1-1 0,112 8 58,-19 0-42,-27-7-1131,-53-1-3373,-1-1-3912,-3 1 1968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4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92 219 5378,'0'0'9864,"-6"-7"-9243,5 6-609,0-1 12,0 0 0,-1 0 0,1 0 0,-1 1 0,0-1 0,1 0-1,-1 1 1,0-1 0,0 1 0,-3-2 0,5 3-17,-1 0-1,1 0 1,0 0-1,-1 0 0,1 0 1,-1 0-1,1 0 1,0 0-1,-1 0 1,1 0-1,0 1 1,-1-1-1,1 0 1,-1 0-1,1 0 0,0 0 1,-1 1-1,1-1 1,0 0-1,0 0 1,-1 1-1,1-1 1,0 0-1,0 0 1,-1 1-1,1-1 0,0 1 1,-8 21 274,4 0 51,1 1 0,1-1 1,2 1-1,1 25 1,0-44-302,-1 1 0,1 0 1,0 0-1,0-1 0,0 1 1,1 0-1,-1-1 1,1 1-1,0-1 0,1 0 1,-1 0-1,1 0 0,0 0 1,0 0-1,4 4 0,-1-3 6,0 0 0,0-1 0,0 0 0,1 0 0,-1 0 0,1-1 0,0 0 0,14 5 0,1-3 88,0-1 0,0-1 0,1 0 0,-1-2 0,36-2 0,-51 1-61,0-1 0,0-1 0,0 1 0,0-1 0,-1 0 0,1-1 0,-1 0 0,1 0 0,-1 0-1,0-1 1,0 1 0,0-2 0,-1 1 0,1 0 0,-1-1 0,0 0 0,6-8 0,-5 5 41,0 0 0,-1-1 0,0 0 0,0 0 0,-1 0 0,0 0 1,0-1-1,-1 0 0,0 0 0,-1 0 0,2-16 0,-2 6 34,-2 0 1,0 0-1,-4-29 0,3 42-126,0 0 0,-1 0 0,0 0 0,0 0 0,-1 0 0,0 1 0,0-1 0,0 1 0,-1 0 0,0 0 0,0 0 0,-1 1 0,-5-7 0,0 3-18,-1 1-1,0 0 1,0 0-1,0 1 0,-1 0 1,0 1-1,-1 1 1,1 0-1,-1 1 1,-17-5-1,1 4-463,0 1-1,0 1 0,-50 1 1,73 2 235,0 1 1,1-1-1,-1 1 0,0 0 1,1 0-1,-1 1 1,1-1-1,-1 1 1,1 1-1,0-1 1,-9 6-1,11-5-148,-1 0 0,1 0-1,0 0 1,0 0 0,0 1 0,0-1-1,0 1 1,1 0 0,0 0-1,0 0 1,0 0 0,0 0 0,0 1-1,1-1 1,-2 7 0,2 1-1626,0-1 0,0 20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4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327 173 8420,'0'0'920,"2"-23"580,2-74 1026,-4 95-2428,0 0 0,0 0 0,0-1 0,0 1 1,-1 0-1,1 0 0,-1 0 0,1 0 0,-1 0 0,0 0 0,0 0 0,0 0 0,0 0 0,0 0 0,0 0 0,0 0 1,-1 1-1,1-1 0,-4-3 0,2 4-4,1 0 1,-1 0-1,1 0 1,-1 0-1,0 0 1,1 1 0,-1-1-1,0 1 1,0-1-1,-3 1 1,-2 0 121,-1-1-100,-1 1 0,0 0 1,1 1-1,-1 0 0,1 0 0,-1 1 1,1 1-1,0-1 0,-1 1 1,2 1-1,-1 0 0,0 0 1,1 1-1,-1 0 0,1 0 1,1 1-1,-1 0 0,1 0 1,0 1-1,-7 9 0,4-5-33,1 1 1,1 1-1,0-1 0,0 1 0,2 1 0,-1-1 1,2 1-1,0 1 0,0-1 0,2 0 0,0 1 1,-2 21-1,3-15-41,1-1-1,3 32 1,-1-45-14,0 0 1,0 0-1,1-1 0,0 1 0,0 0 1,1-1-1,0 0 0,0 1 0,0-1 1,1-1-1,4 7 0,-1-3 25,1-1-1,1 0 1,-1 0-1,1-1 1,1 0-1,-1 0 1,1-1-1,0 0 1,0-1-1,1 0 1,0-1-1,0 0 1,13 2-1,2 0 48,0-2-1,1-1 1,-1-1-1,45-3 1,-69 1-175,0 0 0,-1 0 0,1 0 0,0-1 0,0 1 0,-1 0 0,1-1 1,0 1-1,0-1 0,-1 0 0,1 0 0,-1 1 0,1-1 0,-1 0 0,3-2 0,-2 0-636,0 1 0,0-1-1,0 0 1,-1 0-1,1 1 1,-1-1 0,0 0-1,1-4 1,6-16-9395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5:4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6771,'0'0'3404,"-1"7"-2785,2 3-549,-1-1 0,2 1 0,-1-1-1,1 1 1,1-1 0,-1 0 0,2 1 0,-1-1 0,1-1-1,1 1 1,-1-1 0,9 11 0,-7-10 34,0-1 0,0 0 0,1 0 0,1 0 0,-1-1 0,1 0 0,0 0 0,1-1 0,0 0 0,0-1 0,0 0 0,10 5 0,-1-5 187,-1-1 1,1 0-1,0-1 0,0-1 1,0-1-1,29-1 0,-22-2-62,1-1 0,-1-1-1,0-1 1,31-10 0,30-19 420,85-45-1,1-2-32,-129 63-459,1 3 1,47-11-1,-74 21-142,-1 2 1,1 1 0,0 0-1,0 1 1,0 0 0,27 4-1,-42-3-25,-1 1-1,0-1 0,1 1 0,-1-1 1,0 1-1,1 0 0,-1-1 0,0 1 1,0 0-1,1 0 0,-1 0 1,0 0-1,0 0 0,0 0 0,0 1 1,-1-1-1,1 0 0,0 0 0,0 1 1,-1-1-1,1 0 0,-1 1 1,1-1-1,-1 1 0,1-1 0,-1 1 1,0-1-1,0 1 0,0-1 1,0 2-1,1 6-382,-1 0 1,-1 0-1,-2 18 1,1-19-169,0 1 1,0 0-1,-1-1 0,0 1 1,-7 13-1,-4-1-2050,-25 31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4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7684,'0'0'10372,"-32"4"-9662,13-3-598,0 2-1,-1 0 1,1 1-1,0 1 1,-20 8 0,34-10-64,-1 1 0,0 0 0,1 0 0,0 0 1,0 1-1,0-1 0,1 1 0,0 1 0,-1-1 0,2 0 1,-1 1-1,1 0 0,0 0 0,0 0 0,-3 10 1,-11 29 271,2 1 0,2 1 0,3 0 0,1 0 0,-3 71 0,11 244 369,2-325-648,3 0 1,1 0-1,1 0 1,2-1-1,2 0 1,1-1-1,29 62 1,-28-75-251,0-1 0,1 0 1,0-1-1,2-1 1,1 0-1,0-1 0,1-1 1,1 0-1,1-2 1,0 0-1,1-1 1,41 22-1,-41-26-789,0-2-1,1-1 1,0 0-1,1-2 1,-1 0-1,1-1 1,24 0-1,48-2-6679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4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461 220 3986,'0'0'1294,"1"-24"1086,0-77 186,-1 98-2415,0-1 0,0 0 0,-1 1-1,1-1 1,-1 0 0,0 1 0,0-1 0,-1 1 0,1 0 0,0-1 0,-1 1-1,0 0 1,0 0 0,0 0 0,0 0 0,-1 0 0,1 0 0,-1 1-1,1-1 1,-1 1 0,0-1 0,0 1 0,0 0 0,0 1 0,-1-1 0,1 0-1,-4-1 1,-6 0 147,1 0 0,0 1 0,-1 0 0,1 1-1,-25 0 1,23 1-125,3-1-65,0 1 1,0 1-1,0 0 0,0 0 0,0 1 1,0 0-1,0 1 0,1 0 1,-1 1-1,1 0 0,0 0 0,0 1 1,0 1-1,1 0 0,0 0 0,0 1 1,0 0-1,-15 16 0,14-11-52,1 2 1,0-1-1,1 1 0,0 0 1,1 0-1,1 1 0,0 0 1,1 0-1,1 1 1,0-1-1,1 1 0,1 0 1,1 0-1,0 0 0,0 0 1,4 22-1,-3-32-47,1 0 0,0 0 0,1 0 0,-1 0 0,1 0 0,0 0 0,1 0 0,-1-1 1,1 1-1,1-1 0,-1 1 0,0-1 0,8 7 0,-5-6 3,1 0 1,0-1-1,0 1 1,0-1-1,0-1 1,1 0-1,0 0 1,14 5-1,2-2 7,0-1 1,1-1-1,-1-1 0,1-1 0,43-1 1,-51-2 0,0 0 1,0-1 0,-1-1 0,20-4-1,-30 4-8,0 0 0,-1 0 0,1-1 0,-1 1 0,1-1 0,-1 0 0,0-1 0,0 1 0,0-1 0,-1 0 0,1-1 0,-1 1 0,0-1 0,6-9 0,-3 2 316,0-1 0,-2-1 1,1 1-1,-2-1 0,0 0 1,0 0-1,-2 0 1,1 0-1,-2 0 0,0-24 1,-1 62-342,1 0 0,0 1 1,2-1-1,1 0 0,1 0 1,1-1-1,12 32 0,70 110-4911,-68-136-356,3-8-3047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4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44 3874,'0'0'12264,"-11"-8"-11069,-36-23-237,46 30-927,0 1-1,0-1 1,0 1-1,0-1 1,-1 1 0,1-1-1,0 1 1,0 0-1,0 0 1,-1 0-1,1-1 1,0 1 0,-1 0-1,1 0 1,0 1-1,0-1 1,-1 0-1,1 0 1,0 1 0,0-1-1,0 0 1,-1 1-1,1 0 1,0-1 0,0 1-1,0-1 1,0 1-1,0 0 1,0 0-1,0 0 1,0 0 0,0 0-1,1 0 1,-1 0-1,0 0 1,0 0-1,0 2 1,-2 2 55,1 1 0,0 0 0,0-1 0,0 1 0,-1 11 0,0 8 245,1 0 0,1 0 0,4 41 0,16 76 696,3 31-336,-20 37-221,-3-111-314,1-97-155,0 1-1,0-1 0,0 0 0,1 0 0,-1 0 1,0 0-1,1 0 0,0 0 0,-1 0 0,1 0 0,0 0 1,0 0-1,0-1 0,0 1 0,0 0 0,1 0 0,-1-1 1,1 1-1,-1-1 0,1 1 0,-1-1 0,1 0 1,0 0-1,-1 0 0,1 0 0,0 0 0,0 0 0,0 0 1,0 0-1,2 0 0,6 1 20,0 0 1,0-1-1,0 0 1,20-1-1,-18 0-7,218 0-2679,-171-5-1338,-5-12-2631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4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36 4994,'0'0'8279,"23"-3"-7255,77-12-261,-34 12-31,-19 0-18,-47 3-711,0 0-1,0 0 1,0 0 0,0 0-1,0 0 1,0 0-1,0 0 1,0 0-1,0 0 1,0 0 0,0 0-1,0-1 1,0 1-1,0 0 1,0 0-1,0 0 1,0 0 0,0 0-1,0 0 1,0 0-1,0 0 1,0 0-1,0 0 1,0 0 0,0 0-1,0-1 1,0 1-1,0 0 1,0 0-1,0 0 1,0 0 0,0 0-1,0 0 1,0 0-1,0 0 1,0 0-1,0 0 1,1 0 0,-1 0-1,0 0 1,0 0-1,0 0 1,0 0-1,0 0 1,0 0 0,-13-3 32,-21-1 11,-131 1 141,164 3-181,-1 1 1,1-1-1,-1 0 0,1 1 0,-1-1 0,1 1 1,0-1-1,-1 1 0,1 0 0,0-1 1,-1 1-1,1 0 0,0 0 0,0 0 1,0 0-1,0 0 0,0 0 0,0 0 1,0 0-1,0 1 0,0-1 0,1 0 1,-1 1-1,0-1 0,1 0 0,-1 1 0,0 1 1,-1 6 94,0 0 0,0 0 0,-1 12 0,2-11 11,-2 28 683,3 75 0,1-109-751,-1 0 1,0-1-1,1 1 0,0 0 1,0 0-1,0 0 0,0-1 1,0 1-1,1 0 0,0-1 0,0 1 1,0-1-1,0 0 0,0 0 1,1 1-1,-1-2 0,1 1 1,0 0-1,0 0 0,0-1 0,0 0 1,0 0-1,1 1 0,-1-2 1,1 1-1,-1 0 0,1-1 1,0 0-1,0 0 0,-1 0 1,1 0-1,5 0 0,12-1 180,5 1 13,0-2-1,47-7 1,-35 2-126,-1 1 0,66 0 0,-99 5-114,0 0-1,1 0 0,-1 1 1,0-1-1,0 1 0,0 0 1,0 0-1,0 1 0,0-1 1,-1 1-1,1 0 0,0 0 1,-1 0-1,1 0 0,-1 1 1,0-1-1,0 1 0,0 0 1,0 0-1,3 4 0,-3-2 2,0 0 0,0 1 0,0 0 0,0-1 0,-1 1 0,0 0 0,0 1 0,-1-1 0,0 0 0,0 0-1,0 1 1,-1 9 0,0-13 8,0 0-1,0-1 1,-1 1-1,0-1 1,1 1 0,-1 0-1,0-1 1,0 1-1,0-1 1,-1 0-1,1 1 1,0-1-1,-1 0 1,0 0-1,1 0 1,-1 0-1,0 0 1,0 0 0,0 0-1,0-1 1,-1 1-1,1-1 1,0 1-1,-5 1 1,-6 2 20,0 0 0,-1 0-1,-22 3 1,26-6-20,-67 13-1608,-90 4 0,74-14-4019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4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51 6659,'0'0'4109,"26"-9"-1839,89-26-429,-109 33-1688,0 1 1,-1 0 0,1 0-1,0 0 1,0 0 0,0 1-1,0 0 1,0 1 0,-1-1-1,1 1 1,0 0 0,0 0-1,9 4 1,-12-3-88,0 0-1,1 0 0,-1 0 1,0 0-1,0 1 1,0-1-1,0 1 1,-1 0-1,1 0 1,-1 0-1,0 0 1,1 1-1,-1-1 1,-1 0-1,4 7 1,-1 7 68,0 0-1,-1 0 1,-1 1 0,0-1 0,-1 1-1,-3 31 1,1-25 117,-1 14 117,-1 0 0,-15 63 0,-30 75 685,29-113-609,6-16-139,-11 37 92,-37 89 0,58-167-387,0 0 1,0 0-1,0 0 0,0-1 0,-1 0 1,0 1-1,-5 4 0,6-7-47,0-1-1,0 0 1,-1 1-1,1-1 1,0-1-1,-1 1 1,1 0-1,-1-1 1,1 0-1,-1 1 1,0-2-1,0 1 1,-4 0-1,2 0-478,-1 0-1,1-1 1,-1 0-1,1 0 1,-13-2-1,16 1 87,0 0-1,0 0 0,0 0 1,1 0-1,-1 0 1,0-1-1,1 1 0,-1-1 1,1 0-1,0 0 1,-1 0-1,1 0 1,0 0-1,0 0 0,-2-3 1,-17-35-9543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5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74 7251,'0'0'10493,"-15"-12"-9372,3 1-960,0 1 0,-17-20 0,29 29-159,0 1 0,-1 0 0,1 0 0,0 0 0,0 0 1,0-1-1,0 1 0,0 0 0,-1 0 0,1 0 0,0-1 1,0 1-1,0 0 0,0 0 0,0 0 0,0-1 0,0 1 1,0 0-1,0 0 0,0-1 0,0 1 0,0 0 0,0 0 1,0 0-1,0-1 0,0 1 0,0 0 0,0 0 0,0-1 1,0 1-1,0 0 0,0 0 0,0 0 0,0-1 0,1 1 1,-1 0-1,0 0 0,0 0 0,0-1 0,0 1 0,1 0 1,-1 0-1,0 0 0,0 0 0,0 0 0,0-1 0,1 1 1,-1 0-1,0 0 0,0 0 0,1 0 0,-1 0 0,0 0 1,0 0-1,0 0 0,1 0 0,-1 0 0,23 3 126,13 9 73,-1 2 0,-1 1 0,0 2 1,53 35-1,-66-37-87,0 0 1,-1 1-1,0 1 1,-2 1 0,0 1-1,-1 1 1,-1 0-1,0 1 1,-2 0-1,0 1 1,-2 1 0,-1 0-1,0 1 1,-2 0-1,-1 1 1,9 41-1,-8-2 179,-4 2-1,-3 97 1,-2-95-61,-1-6-36,-2 1 0,-3-1-1,-3 0 1,-28 103 0,28-134-163,-2 0 1,-1-1 0,-1 0 0,-2-1 0,-1 0-1,-1-1 1,-2-1 0,0-1 0,-2-1-1,-41 40 1,36-43-75,-32 22 0,12-18-1939,38-23 754,0 0 1,1 0-1,-2-1 0,-8 1 1,-13-1-7739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5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6979,'0'0'11541,"75"0"-10324,-3 10-625,1-5-368,-9-1-224,-13-1-160,-17-1-1809,-15 5-1856,-19 5-2642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5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7812,'0'0'12165,"220"67"-12165,-121-60-192,-1 0-2401,-12-7-4979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1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5939,'0'0'7699,"-15"12"-7227,2-2-359,1 1-1,0 1 0,1 0 1,1 0-1,-1 1 0,2 0 1,0 1-1,1 0 0,-11 23 1,-10 38 374,3 0 0,3 2 0,3 1 0,4 0 0,3 2 0,-4 155 0,16-185-468,0-11 65,6 63 1,-3-91-141,0-1 0,0 1 0,1-1 0,0 1 0,0-1 1,2 0-1,-1 0 0,1 0 0,0-1 0,11 14 0,-13-19-195,1 0-1,0 0 1,0 0-1,0-1 1,0 1-1,1-1 1,0 0-1,-1-1 1,1 1-1,0-1 1,0 0 0,1 0-1,6 2 1,2-2-1381,1 1 0,-1-2 1,25 0-1,21-1-4728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1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92 105 1921,'0'0'6920,"-15"0"-5602,-44-2-18,43 0-427,14 0-8,3 1-72,1 1-478,116-1-188,176 4 98,-278-2-194,-18 0 38,-25-3 39,-44-12-119,-103-20 89,41 12 2040,652 62-2099,21 0 768,545-40 83,-1081 0-868,6 0 10,0 0 0,-1 0 0,1-1 0,0-1 1,12-2-1,-17-3-7,-5 6 123,0 1 0,0 0 0,0-1-1,0 1 1,0 0 0,0-1 0,0 1 0,0 0 0,1-1-1,-1 1 1,0 0 0,0 0 0,0-1 0,0 1 0,1 0-1,-1 0 1,0-1 0,0 1 0,1 0 0,-1 0-1,0-1 1,0 1 0,1 0 0,-1 0 0,0 0 0,1 0-1,-1 0 1,0 0 0,0-1 0,1 1 0,-1 0 0,0 0-1,1 0 1,0 0 0,802 2-629,854-4-1036,-1634 2 1537,106-1 14,187-24 1,-300 23 311,0 1 1,24 1-1,9-1-312,141-18 47,18-1-80,913 1-745,-798 21 2107,-314-2-1439,521 8 79,-339-9 37,102 1-79,-292 0 251,9 0-323,137 10 66,-29-1 50,1282 44 87,-794-41-47,559 27-58,-1002-27 1,286 12-264,-449-25 147,0 0 0,0 0 0,0 1 0,0-1 0,0 0 1,-1 0-1,1 1 0,0-1 0,-1 0 0,1 1 0,0-1 0,-1 0 0,1 1 0,-1-1 0,1 0 0,-1 1 0,0-2 0,-5-1-478,1 0-1,0 0 1,-1 1-1,0-1 1,-6-1 0,-62-15-6110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6:3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 2289,'0'0'8164,"-4"-1"-7332,-22-4 1149,19 4 697,33 1-2361,1297 17 2279,-1322-17-2290,0-8-2875,9 1-1977,16 0-3404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6 624,'0'0'5979,"-15"-1"-5237,-4 0-299,-26-2-321,3 3 4774,43 1-4854,0 0 1,1 0-1,-1 0 0,0 0 1,0 0-1,0-1 0,1 1 1,-1 0-1,0 0 0,1-1 1,-1 1-1,0-1 0,1 0 1,-1 1-1,1-1 0,1 0 1,1 1 69,38 8 439,0-2 0,1-1 0,64-1 0,-65-4-319,543 14 1699,-83-3-682,135 4-234,174 6-352,516-8 155,-889-15-902,1458 11 127,-1364 5-46,-2 1 19,1039 46-72,-290 10 141,-681-50-171,285 7 138,-333-26-25,259 11-174,-773-12 143,-9-1 15,-1 1 0,34 7 0,-57-9-14,-2 0-18,-7 0-347,1-1 108,-1 0-1,1 0 0,-1 0 0,1-1 0,-1 0 0,1 0 0,-6-3 1,-6-2-605,-107-47-8083,52 15 685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2657,'0'0'6163,"17"4"-5253,443 54 3006,22-32-2962,-95-7-499,215 30 340,-455-46 679,-106-3-368,-38 0-1092,1 1 0,0-1 0,0 1 0,-1 0 0,1 0 0,0 0 0,-1 1 0,1-1 0,-1 1 0,1 0 0,-1 0 0,0 0 0,0 0 0,0 1 0,0-1 0,4 6 0,-4-5-12,-1-3 105,0 1-1,0-1 1,0 1 0,0-1 0,0 0-1,0 0 1,0 0 0,1 0-1,1 0 1,15 1-30,-14 1-83,-1 0-1,0 0 0,-1 1 1,1-1-1,0 1 1,-1 0-1,0 0 0,1 1 1,-1-1-1,0 0 0,-1 1 1,5 7-1,3 5 6,11 30 0,-20-45 1,19 52-1,-2 0 0,-2 2 0,-2 0 0,9 83-1,-5 227 235,-18-346-211,-1 1 0,0 0 1,-2-1-1,-8 35 0,7-41-18,-1-1 1,0 0 0,-1 0-1,0 0 1,-1-1-1,0 0 1,-1 0 0,-9 9-1,-3 1 19,-1 0 0,-1-2-1,-1-1 1,-36 22 0,-107 53-585,150-85 389,-24 14-1952,-1-3 1,-55 18-1,-6-11-5062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39 2785,'0'0'10437,"0"-7"-8871,-1-23-675,1 30-884,-1 0-1,1 0 1,0 0 0,0 0-1,0 0 1,0 0-1,0 0 1,0 0 0,0 0-1,-1 1 1,1-1-1,0 0 1,0 0 0,0 0-1,0 0 1,0 0-1,-1 0 1,1 0 0,0 0-1,0 0 1,0 0 0,0 0-1,0 0 1,0 0-1,-1-1 1,1 1 0,0 0-1,0 0 1,0 0-1,0 0 1,0 0 0,0 0-1,0 0 1,-1 0-1,1 0 1,0 0 0,0 0-1,0-1 1,0 1-1,0 0 1,0 0 0,-4 13 135,0 0 1,1 0-1,0 0 1,-1 26-1,3 61 702,1-64-720,0-8-312,-1-9 198,1-1 0,1 0 0,5 29 0,-5-42-303,0 0 1,1 0-1,0 0 1,0-1-1,0 1 1,1 0-1,2 4 1,-2-6-249,-1 0-1,0-1 1,1 1 0,0 0 0,0-1 0,0 0 0,0 1 0,0-1-1,0 0 1,7 2 0,11 2-5502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13 6723,'0'0'3234,"-18"25"-1999,18-25-1235,-73 106 1000,70-102-895,0 1 1,1 0-1,0 0 0,0 0 0,0 0 1,0 0-1,1 1 0,0-1 0,-1 7 0,2-9-55,0 0 0,1 0-1,-1 0 1,0 0-1,1 0 1,0 0-1,0 0 1,-1 0 0,2 0-1,-1-1 1,0 1-1,3 4 1,0-2-1,1 0-1,0 0 1,0-1 0,0 1 0,0-1-1,1 0 1,-1-1 0,1 1 0,0-1-1,8 3 1,-2-1 35,2 0 0,-1-2 0,0 1 0,1-1 0,0-1 0,-1-1 0,1 0 0,0 0 0,0-2-1,16-1 1,-28 1-40,0 1 1,0-1-1,0 0 0,0 1 0,0-1 0,0 0 0,0 0 0,0-1 0,-1 1 0,1 0 0,0 0 1,-1-1-1,1 1 0,-1-1 0,1 1 0,-1-1 0,0 0 0,0 0 0,1 0 0,-1 1 1,-1-1-1,1 0 0,0 0 0,0 0 0,-1 0 0,1 0 0,-1-1 0,1-2 0,0-7 197,1-1-1,-2 1 1,-1-22-1,0 22-122,0 4-69,0 0 0,0 1 1,-1-1-1,0 1 0,-1 0 0,0-1 1,0 1-1,0 0 0,-1 0 1,0 1-1,0-1 0,-10-10 0,4 5-135,-2 1 0,0-1-1,0 2 1,0-1 0,-17-8-1,21 15-92,5 3-1828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5426,'0'0'9698,"5"6"-9023,-3-2-555,1 0 0,-1 0 0,0 0 0,0 0 0,-1 1 0,1-1 0,-1 1 0,0-1 0,0 1 0,-1-1 0,1 1 0,-1 6 0,-1 10 394,-5 33 1,0-5 39,2 72 456,12 125-1,-1-67-734,-6-66-823,-1-72-3879,16-39-5719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1553,'0'0'12904,"17"1"-12250,-1 1-537,1 0 1,19 6-1,-34-8-102,0 1 1,0 0-1,0 0 0,0 0 0,0 0 1,0 0-1,0 0 0,0 1 0,0-1 0,-1 1 1,1-1-1,0 1 0,-1 0 0,0 0 1,1 0-1,-1-1 0,0 1 0,0 0 1,0 0-1,1 4 0,0 0 38,-1 0 0,0 0-1,0 1 1,-1-1 0,0 9 0,0-10 4,-1-1 12,1 0 1,-1 0 0,0 0-1,0 0 1,-1-1 0,1 1-1,-1 0 1,0-1-1,0 1 1,0-1 0,0 0-1,-1 0 1,1 1 0,-1-2-1,0 1 1,0 0-1,0 0 1,0-1 0,0 0-1,-1 0 1,1 0 0,-5 2-1,-10 5 350,0 0 0,0-2-1,-21 6 1,33-11-79,0 0 0,0-1 0,-1 1-1,-13 0 807,25-2-1021,34 0-251,241-5 114,-92-15-5017,-143 11 1019,-11-3-1673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 5827,'0'0'7718,"-11"26"-6582,-32 81-327,41-102-734,1 0 0,-1 1 0,1-1 0,0 0 1,0 1-1,1-1 0,0 1 0,0-1 0,0 1 0,0-1 1,1 0-1,2 10 0,-1-11-30,-1 0 0,1 0-1,0 0 1,0 0 0,1-1 0,-1 1 0,1-1-1,-1 1 1,1-1 0,0 0 0,1 0 0,6 5 0,-2-4 2,0 1 1,1-1 0,0 0 0,0-1 0,0 0 0,0 0 0,0-1 0,0 0-1,1 0 1,-1-1 0,13-1 0,-19 1-24,0-1-1,1 0 1,-1 0-1,0-1 1,1 1-1,-1-1 0,1 1 1,-1-1-1,0 0 1,0 0-1,0-1 1,1 1-1,2-2 1,-4 1 19,0-1 0,-1 1 0,1 0 0,-1-1 0,1 1 1,-1-1-1,0 1 0,0-1 0,0 1 0,0-1 0,0 0 0,-1 0 0,1 1 1,-1-1-1,0 0 0,0-4 0,1-1 45,-1 0 1,0 0-1,0 0 1,-1 0-1,0 0 1,0 0-1,-1 0 1,0 0-1,-4-10 0,1 8-68,0 1 0,0 0-1,-1 1 1,0-1-1,-1 1 1,-13-13 0,8 9 37,-1 1-1,1 0 1,-26-15 0,32 23-415,-1-1 0,0 1 0,0 0 0,0 0 0,-1 1 0,1 0 0,-1 0 0,1 0 0,-1 1 0,-9 0 0,4 4-4108,9 9-2471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8148,'0'0'8686,"1"15"-8083,12 123 1068,5 86-130,-16 118 35,0-14-1087,-2-318-469,-1-6-86,1 0 1,1 1-1,-1-1 1,0 0 0,1 0-1,1 5 1,-1-8-53,-1 0 1,1-1 0,-1 1-1,0 0 1,1 0-1,0-1 1,-1 1 0,1-1-1,-1 1 1,1-1 0,0 1-1,-1-1 1,1 1 0,0-1-1,-1 1 1,1-1 0,0 0-1,0 1 1,-1-1 0,1 0-1,0 0 1,0 1-1,0-1 1,0 0 0,-1 0-1,1 0 1,0 0 0,0 0-1,0 0 1,0-1 0,-1 1-1,1 0 1,0 0 0,0 0-1,-1-1 1,1 1 0,1-1-1,0 0-287,1 0 1,0 0-1,-1 0 0,0-1 1,1 1-1,-1-1 0,0 0 0,1 1 1,2-5-1,27-38-6001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8964,'0'0'5667,"23"0"-4744,72 4-336,-93-4-575,1 1 0,-1-1 1,0 0-1,0 1 1,-1 0-1,1-1 0,0 1 1,0 0-1,0 0 0,0 0 1,0 0-1,-1 0 0,1 0 1,-1 1-1,1-1 1,-1 0-1,1 1 0,-1-1 1,0 1-1,1 0 0,-1-1 1,0 1-1,0 0 0,1 2 1,-1 1 0,0-1 0,0 1 0,-1-1 1,1 1-1,-1 0 0,0-1 0,-1 7 0,1-3 29,-1-5-32,1 0 0,-1 0 0,1 0 0,-1 0 0,0-1 0,0 1 0,0 0 0,0 0 0,-1-1 0,1 1 0,-1-1 0,1 1 0,-4 3 0,0-1 13,0 0 0,0-1 0,0 0 0,0 0-1,-11 6 1,-3-1 76,-1 0 0,-38 10 0,28-11 181,30-7-280,0-1 1,0 0 0,0 0 0,0 0-1,0 0 1,-1 0 0,1 0 0,0 1-1,0-1 1,0 0 0,0 0 0,0 0-1,0 0 1,0 0 0,0 1-1,0-1 1,0 0 0,0 0 0,0 0-1,0 0 1,0 0 0,0 1 0,0-1-1,0 0 1,0 0 0,0 0 0,0 0-1,0 0 1,0 1 0,0-1 0,1 0-1,-1 0 1,0 0 0,0 0-1,0 0 1,0 1 0,0-1 0,0 0-1,0 0 1,0 0 0,1 0 0,-1 0-1,0 0 1,0 0 0,0 0 0,1 0-1,4 4 7,1 0-1,0-1 1,0 0-1,0-1 1,1 1-1,-1-1 1,13 2-1,9 4 17,-11-1-15,33 17-1,-46-22-3,0 0-1,-1 0 1,1 0 0,-1 1-1,1 0 1,-1-1 0,0 1-1,0 0 1,-1 1-1,1-1 1,0 1 0,-1-1-1,0 1 1,3 7-1,-4-10 23,-1-1-1,0 1 0,0-1 1,1 1-1,-1 0 0,0-1 1,0 1-1,0 0 1,0-1-1,0 1 0,0 0 1,0-1-1,0 1 0,0 0 1,0-1-1,0 1 0,-1-1 1,1 1-1,0 0 0,0-1 1,-1 1-1,1-1 0,0 1 1,-1-1-1,1 1 0,0-1 1,-1 1-1,1-1 0,-1 1 1,1-1-1,-1 1 0,1-1 1,-1 0-1,0 1 1,-23 3 704,19-4-744,-133 0 505,138 0-547,-1 0 1,0 0-1,1 0 1,-1 0-1,1 0 0,-1 0 1,1 0-1,-1 0 1,1 0-1,-1-1 1,0 1-1,1 0 1,-1 0-1,1-1 1,0 1-1,-1 0 1,1-1-1,-1 1 0,1 0 1,-1-1-1,1 1 1,0-1-1,-1 1 1,1-1-1,0 1 1,-1-1-1,1 1 1,0-1-1,0 1 1,-1-1-1,1 0 0,0 0-154,0 0-1,0 0 1,0 0-1,0 0 1,0 0 0,0 0-1,0 0 1,1 0-1,-1 0 1,0 1-1,1-1 1,-1 0-1,0 0 1,1 0-1,-1 0 1,1 0-1,0 1 1,-1-1-1,1 0 1,0-1-1,31-18-6080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4 424 6227,'0'0'8497,"-1"17"-7216,-1-3-1103,2 1 1,0-1 0,2 16 0,-2-28-154,1 0 1,-1 0 0,1 0-1,-1-1 1,1 1 0,0 0-1,0 0 1,0 0-1,0-1 1,0 1 0,1 0-1,-1-1 1,0 1 0,1-1-1,-1 1 1,1-1 0,-1 0-1,3 1 1,1 1 18,-1-1 0,1 0 1,0 0-1,0-1 0,6 2 0,-4-1-20,14 2 75,0 0-1,0-1 1,0-2 0,1 0 0,38-3-1,-57 1-72,1 0 0,0 1 0,-1-2-1,1 1 1,-1 0 0,1-1 0,-1 1-1,1-1 1,-1 0 0,0 0 0,0-1 0,0 1-1,0-1 1,0 1 0,-1-1 0,1 0-1,-1 0 1,0 0 0,0 0 0,0 0 0,0-1-1,0 1 1,-1-1 0,1 1 0,0-5-1,2-5 158,-1 0 0,0 0-1,-1-1 1,-1 1 0,1-23-1,-2 33-147,0 0-1,-1 0 0,1 0 1,-1 0-1,1-1 0,-1 1 1,0 0-1,0 1 0,0-1 0,0 0 1,0 0-1,-1 0 0,0 1 1,1-1-1,-1 1 0,0-1 1,-4-3-1,2 3-18,0 0 0,0 0 0,-1 0-1,1 1 1,-1 0 0,1 0 0,-1 0 0,0 0 0,0 1 0,-7-2 0,-11 0-198,0 1-1,-40 1 1,39 1-445,19 0 235,0 0 0,0 0 0,0 0 0,0 1 0,0 0 0,1 0 0,-1 0 0,0 0 0,1 1 0,-1 0 0,1 0 0,-1 0 0,-5 4 0,-13 13-5125</inkml:trace>
  <inkml:trace contextRef="#ctx0" brushRef="#br0" timeOffset="1">699 0 9012,'0'0'8860,"0"14"-8196,0 20-130,-11 282 2214,-9-165-2218,-26 287-78,46-417-578,0-13-2280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6:3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29 2881,'0'0'5373,"-23"0"-3614,-151 0 2592,163 0-3859,8-1-293,0 1 0,0-1 1,0 1-1,0 0 0,0 0 0,0 1 0,1-1 0,-1 0 0,0 1 0,0 0 0,-3 0 0,7 0-172,0 0 0,0 0 0,-1 0 0,1-1 0,0 1 0,0 0 0,0-1 0,0 1 0,0-1 0,0 1 0,0-1 0,0 1 0,0-1-1,0 0 1,0 1 0,0-1 0,1 0 0,-1 0 0,1 0 0,81 8-8,154-5 0,-130-4 159,688-22 374,-432 8-82,-327 15-347,-34 0 880,0 0-2036,44-6-6247,10 0-857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10293,'0'0'5376,"-5"24"-3813,-1 0-1101,0-1-45,1 0 0,1 1 0,1-1 0,0 35 1,3-47-289,0 1 0,1-1-1,0 0 1,1 0 0,0 0 0,6 18 0,-5-24-111,-1 0-1,1 0 1,0 0-1,0 0 1,0 0-1,1-1 1,-1 0 0,1 1-1,0-1 1,1-1-1,-1 1 1,1 0-1,-1-1 1,11 5 0,-2-3-48,1 0 0,0-1 0,0 0 0,0-1 0,0-1 1,1 0-1,-1-1 0,1-1 0,-1 0 0,29-4 0,-41 3 20,1 1 0,0-1-1,0 1 1,-1-1 0,1 0-1,-1 0 1,1 0 0,-1 0-1,1-1 1,-1 1 0,1-1-1,-1 0 1,0 1 0,0-1-1,0 0 1,0 0 0,0 0-1,-1 0 1,1-1 0,0 1-1,-1 0 1,0-1 0,1 1-1,-1-1 1,1-4 0,0-3 144,1 0 0,-2-1 0,1 1 0,-2-1 1,0-13-1,0 23 170,0 22-291,-10 194-1197,10-139-4998,0-44 1681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81 8148,'0'0'8043,"-17"25"-7152,-2 3-532,-25 49 0,43-75-338,0 1-1,0-1 1,0 0-1,0 0 1,1 1-1,-1-1 1,1 0-1,0 1 1,-1-1-1,1 1 1,0-1-1,1 0 1,-1 1-1,0-1 1,1 1-1,-1-1 1,1 0-1,0 0 1,0 1-1,1 3 1,1-3 2,0 1 1,0-1-1,0 1 1,0-1-1,1 0 1,-1 0-1,6 3 1,-1 0 5,2 1 5,1-1 0,0 0 0,0 0-1,0-1 1,1-1 0,0 0 0,0 0-1,0-1 1,0-1 0,1 0-1,-1 0 1,0-2 0,19 0 0,-27 0-26,1 0 1,-1 0-1,1 0 1,-1-1-1,1 0 1,-1 0-1,0 0 1,1-1 0,-1 1-1,5-3 1,-7 2 2,1 0 1,-1 0 0,1 0 0,-1 0 0,0 0-1,0-1 1,0 1 0,0 0 0,0-1 0,0 0-1,-1 1 1,0-1 0,1 0 0,-1 0 0,1-4-1,1-5-6,-1 1-1,0-1 0,0 1 0,-2-1 0,1 0 0,-2 0 0,1 1 0,-2-1 0,1 0 0,-2 1 0,1-1 0,-2 1 0,1 0 0,-2 0 0,1 0 0,-2 1 0,1-1 0,-1 1 0,-1 0 1,0 1-1,0 0 0,-1 0 0,0 0 0,-14-11 0,19 19-387,0-1 0,0 0 0,1 0-1,-2 1 1,1 0 0,0 0 0,0 0 0,0 0 0,0 0 0,-1 0 0,1 1 0,0 0 0,-1 0-1,1-1 1,-7 2 0,1-1-1984,-11 0-4327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8036,'0'0'10986,"0"-10"-10151,0-20-620,1 28-112,-1 6 4,4 56 419,-1-13-92,5 326 1330,-3-71-1587,22-2-1166,-26-287 345,6 26-608,-7-38 928,0 0 0,1 0 0,-1 0 0,0 0 0,1 1 0,-1-1 0,1 0 0,-1 0 0,1 0 0,0 0 0,0 0 0,-1 0 0,1 0 0,0 0 0,0-1 0,0 1 0,0 0 0,0 0 0,0-1 0,0 1 0,0 0 0,0-1 0,0 1 0,1-1 0,16 1-6864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10485,'0'0'8774,"-10"17"-7962,-3 6-496,-13 31 0,25-49-276,0-1 0,-1 1 1,1-1-1,1 1 0,-1 0 0,1-1 1,0 1-1,0 0 0,0-1 0,1 1 1,-1-1-1,1 1 0,0 0 1,1-1-1,2 7 0,1 1 64,1-1 0,1 0 0,14 19 0,-10-16-36,21 29 159,-15-22-113,0 2 0,-2 0 0,0 0 1,18 42-1,-33-64-113,0-1 0,-1 0 0,1 1 0,0-1 1,0 0-1,0 1 0,-1-1 0,1 0 0,0 0 0,0 1 0,-1-1 0,1 0 1,0 0-1,0 1 0,-1-1 0,1 0 0,0 0 0,-1 0 0,1 0 0,0 1 0,-1-1 1,1 0-1,0 0 0,-1 0 0,1 0 0,-1 0 0,1 0 0,0 0 0,-1 0 1,1 0-1,0 0 0,-1 0 0,1 0 0,0 0 0,-1-1 0,1 1 0,0 0 0,-1 0 1,0 0-1,-3-1-19,-7 1-254,1-2 0,-1 1 1,0-1-1,1-1 0,-1 0 1,1-1-1,-11-5 0,3 1-1662,1-1-1,1 0 1,-21-17 0,-6-13-8154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8100,'0'0'941,"32"-4"1685,105-12-303,-96 12-757,54 1-1,-61 4-752,-33-1-790,0 0 1,0 0 0,0 0-1,0 0 1,-1 0 0,1 0 0,0 0-1,0 1 1,0-1 0,0 0-1,-1 1 1,1-1 0,0 1-1,0-1 1,-1 1 0,1-1 0,0 1-1,-1-1 1,1 1 0,0 0-1,-1-1 1,1 1 0,-1 0 0,1 0-1,-1-1 1,0 1 0,1 1-1,0 1 9,0 0 0,0 1 0,-1-1 0,1 0 0,-1 0 0,0 0-1,0 1 1,0 2 0,-2 9 124,0-1 1,-8 24-1,8-34-126,-9 30 131,2 0 0,1 0 0,1 0 0,-2 47 0,8-65-144,0-4-11,1 0 0,0-1 0,1 1 0,3 18-1,-3-27-1,0 0-1,0-1 0,0 1 1,0 0-1,0 0 0,1-1 1,-1 1-1,1 0 0,0-1 1,-1 0-1,1 1 0,1-1 0,-1 0 1,0 0-1,0 0 0,1 0 1,-1 0-1,1-1 0,-1 1 1,1-1-1,0 0 0,4 2 1,0-1 17,-1 0-1,1-1 1,0 0 0,0 0 0,-1-1 0,1 1 0,0-1 0,0-1 0,0 1 0,-1-1 0,1-1-1,0 1 1,-1-1 0,1 0 0,-1-1 0,1 1 0,-1-1 0,0 0 0,0-1 0,-1 0-1,1 0 1,-1 0 0,8-8 0,-4 3 107,-1-2-1,-1 1 0,0-1 1,0 0-1,-1 0 1,0-1-1,-1 1 1,0-2-1,4-20 1,-3 7 147,-2-1 1,-1 0 0,-1-42-1,-2 59-257,0 0 0,-1 0 0,0 1 0,-1-1 0,0 1 0,-1-1 0,1 1 0,-2 0 0,1 0 0,-9-15 0,8 19-67,1 0-1,-1 0 0,0 0 0,0 1 0,-1 0 0,1 0 0,-1 0 0,0 0 0,0 1 1,0-1-1,0 1 0,-1 1 0,1-1 0,-1 1 0,0 0 0,1 0 0,-1 1 0,-9-2 1,5 2-493,1 0 0,-1 1 0,1 0 1,-1 0-1,1 1 0,0 0 0,-1 1 1,1 0-1,0 1 0,0 0 0,0 0 1,0 1-1,1 0 0,0 0 1,-1 1-1,-12 10 0,-33 29-5741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8948,'0'0'10904,"2"6"-10488,-1 4-265,0 0-1,0 1 1,-1-1-1,-1 0 1,1 1-1,-5 16 1,1-1 92,-40 510 2432,36-266-3203,7 3-4061,14-302-5890</inkml:trace>
  <inkml:trace contextRef="#ctx0" brushRef="#br0" timeOffset="1">653 174 8676,'0'0'2508,"-23"21"66,-71 77-626,89-91-1798,-1 1-1,1 0 1,1-1 0,0 1 0,0 1 0,0-1 0,1 1-1,0-1 1,1 1 0,0 0 0,0 0 0,1 0-1,0 0 1,1 10 0,-1-4 7,1-14-155,-3 37 279,2 0 0,4 52 0,-2-81-265,0 1-1,1-1 0,0 1 1,0-1-1,1 0 0,0 0 0,1 0 1,0 0-1,0 0 0,1-1 1,0 0-1,0 0 0,1 0 0,13 13 1,-14-17 4,0 0 1,1-1 0,-1 1-1,0-1 1,1 0 0,0-1-1,0 1 1,0-1 0,0 0-1,0-1 1,0 0-1,0 0 1,0 0 0,1 0-1,-1-1 1,0 0 0,1-1-1,9-1 1,-15 2 16,1-1 0,-1 1 0,0-1 0,0 1 0,1-1 1,-1 0-1,0 1 0,0-1 0,0 0 0,0 0 0,0 0 0,0 0 0,0 0 0,0 0 0,0 0 0,-1 0 1,1 0-1,0 0 0,0-2 0,1-1 58,-1 1 0,0-1 0,0 0 0,0 0 1,0 0-1,0-6 0,0-3 118,-1 0 0,-1 1 0,-3-18 0,3 23-189,-2 0 0,1-1 0,-1 1 0,0 0 0,-1 0 1,1 0-1,-1 1 0,-1-1 0,1 1 0,-1 0 0,0 0 1,-9-7-1,3 3-76,-1 0 0,1 1 0,-2 1 0,1 0 0,-22-10 0,28 16-352,0-1-1,0 1 1,0 1-1,-13-3 0,-9 3-4730,21 1-1190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77 5314,'0'0'7118,"-2"25"-5586,-3 86-260,4-103-1120,1 1 0,0-1-1,1 0 1,0 1 0,0-1-1,1 0 1,0 0 0,1 0 0,-1 0-1,2 0 1,-1-1 0,8 13-1,-8-16-74,1 0 0,-1 0-1,1-1 1,0 1-1,0-1 1,0 0 0,0 0-1,0-1 1,1 1 0,-1-1-1,1 0 1,0 0 0,-1 0-1,1-1 1,0 0 0,0 0-1,0 0 1,7 0 0,-2 0 93,0 0 0,0-1 1,0 0-1,0-1 1,0 0-1,0-1 0,0 0 1,0 0-1,17-8 0,-22 8-82,1-2-1,0 1 0,-1-1 0,0 0 0,0 0 0,0 0 1,0-1-1,-1 1 0,1-1 0,-1 0 0,0-1 0,-1 1 0,1-1 1,-1 1-1,0-1 0,2-9 0,-1 2 78,0-1 1,-2 0-1,1 0 1,-2 0-1,0 0 0,-1 0 1,0 0-1,-4-25 1,3 34-149,0-1 0,0 1 0,-1 0 0,0-1 0,0 1 0,0 0 0,-1 0 0,0 0 0,0 1 0,0-1 0,0 1 0,-1 0 0,1-1 0,-1 1 0,0 1 0,-1-1 0,1 1 0,-1-1 0,1 1 0,-1 1 0,-6-4 0,-1 1-342,1 1-1,-1 0 1,1 1 0,-1 0 0,0 1-1,0 0 1,0 1 0,-23 0 0,30 1-360,-1 1 1,1-1 0,-1 1 0,1 0-1,-1 1 1,1-1 0,0 1 0,-1 0 0,1 1-1,0-1 1,1 1 0,-9 5 0,-18 16-7733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 9877,'0'0'10170,"0"-2"-9586,-15 149 969,2-44-782,-5 306 1741,18-233-5262,1-44-4827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2689,'0'0'13735,"6"-2"-12988,8-1-498,0 0 0,1 0 0,-1 1 0,16 1 0,68 2 555,-36 0-175,-60-1-465,1 1 0,-1-1 0,0 0 0,1 0 0,-1-1 1,0 1-1,1 0 0,-1-1 0,0 1 0,0-1 0,1 0 0,-1 0 0,0 0 0,0 0 0,0 0 0,0 0 0,0-1 0,0 1 1,0-1-1,-1 1 0,3-3 0,-4 4-155,0 0 0,0 0 0,0-1 0,0 1 0,0 0 1,0 0-1,0 0 0,1-1 0,-1 1 0,0 0 0,0 0 0,0 0 0,0 0 1,0-1-1,1 1 0,-1 0 0,0 0 0,0 0 0,0 0 0,0 0 0,1 0 1,-1 0-1,0-1 0,0 1 0,0 0 0,1 0 0,-1 0 0,0 0 0,0 0 1,0 0-1,1 0 0,-1 0 0,0 0 0,0 0 0,0 0 0,1 0 0,-1 0 1,0 0-1,0 0 0,0 1 0,1-1 0,-1 0 0,0 0 0,0 0 1,0 0-1,0 0 0,1 0 0,-1 0 0,0 1 0,0-1 0,0 0 0,0 0 1,0 0-1,1 0 0,-1 1 0,0-1 0,0 0 0,0 16-34,-1-7-10,0 49 47,-3 0-1,-14 72 1,-6 43 20,21-98-3167,2-73 2796,1 1 0,0-1-1,0 0 1,0 0 0,1 1-1,-1-1 1,1 0 0,-1 0-1,1 0 1,0 0 0,-1 0 0,1 1-1,0-1 1,1-1 0,-1 1-1,0 0 1,0 0 0,1 0-1,-1-1 1,1 1 0,1 1-1,27 17-7004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63 6883,'0'0'8076,"-19"27"-7166,-6 9-566,-24 47 0,47-80-315,1 0 1,-1 0-1,1 0 1,0 0-1,0 0 0,0 0 1,0 0-1,1 1 1,-1-1-1,1 0 1,0 0-1,0 1 0,0-1 1,1 0-1,-1 0 1,1 1-1,-1-1 1,1 0-1,0 0 0,0 0 1,1 0-1,-1 0 1,1 0-1,-1 0 1,1 0-1,0-1 0,0 1 1,0-1-1,0 1 1,1-1-1,-1 0 1,5 3-1,1 3 51,0 0-35,1 0 0,0-1-1,0 0 1,1 0 0,0-1-1,0 0 1,1-1 0,-1 0 0,1-1-1,0 0 1,1 0 0,-1-1 0,1-1-1,-1 0 1,1-1 0,23 0-1,-33-1-10,0 0 1,0 0-1,0-1 0,0 1 0,1-1 0,-1 1 0,0-1 0,0 0 0,-1 0 0,1 0 0,0 0 0,0 0 0,0 0 0,-1 0 0,1-1 0,0 1 1,-1-1-1,1 1 0,-1-1 0,0 0 0,1 1 0,-1-1 0,0 0 0,0 0 0,0 0 0,0 0 0,-1 0 0,1 0 0,-1 0 0,2-3 0,0-8 182,0-1 0,-1 1 0,0-25 0,-1 33-201,0-3 11,0-26 90,-5-48 0,3 71-138,0 0-1,-1 0 1,0 1-1,0-1 1,-1 1-1,-1-1 1,0 1-1,-9-13 1,12 20-123,0 0 1,0 0 0,0 0 0,-1 1-1,1-1 1,-1 1 0,0-1-1,0 1 1,0 0 0,0 0 0,0 0-1,0 1 1,-6-3 0,4 3-665,1 0 0,-1 0 0,0 0 1,0 1-1,-7-1 0,-12 1-5314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6:3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421 111 2561,'0'0'4279,"-29"-1"-3185,-96-4 155,-16 4 2506,112 3-2175,-54 11 0,83-13-1539,-1 0 0,1 0 0,-1 0 0,1 0 0,-1 0 0,1 0 0,-1 0 0,1 0 0,-1 0 0,1 0 1,-1 1-1,1-1 0,-1 0 0,1 0 0,-1 1 0,1-1 0,0 0 0,-1 0 0,1 1 0,-1-1 0,1 0 0,0 1 0,-1-1 0,1 1 0,0-1 0,-1 0 0,1 1 0,0-1 0,0 1 0,0-1 0,-1 1 0,1-1 1,0 1-1,0-1 0,0 1 0,0-1 0,0 1 0,0 0 0,1 0-13,-1 0 1,1 0-1,0 0 0,0 1 1,0-1-1,1-1 1,-1 1-1,0 0 0,0 0 1,0 0-1,1-1 1,-1 1-1,0 0 0,1-1 1,-1 1-1,3 0 1,29 6-10,1 0 0,-1-2 1,53 0-1,401 2 818,-315-8-567,147 3 295,310-3 267,-8-24-225,-605 23-589,344-39 983,-341 38-924,-15 2-33,0 1-1,0-1 1,0 0-1,0 0 1,0-1 0,0 1-1,0-1 1,6-3-1,-10 4 112,1 0-1,0-1 0,0 1 1,-1-1-1,1 1 0,-1 0 1,1-1-1,-1 1 0,0-1 1,1 1-1,-1-1 0,0 0 1,0 1-1,0-1 0,0-1 1,-5-26 267,3 27-537,0-1-1,0 1 1,0-1-1,-1 1 0,1 0 1,-1-1-1,1 1 1,-1 1-1,0-1 0,0 0 1,0 1-1,0-1 1,0 1-1,0 0 0,0 0 1,-1 0-1,-5-1 1,-8 0-1461,1 1 0,-23 0 0,37 1 1381,-56 0-5415,-14 0-3509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2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9524,'0'0'10565,"0"7"-10167,-18 216 1848,7-115-1595,-28 243 286,28-255-876,-1 127 246,12-128-6927,0-53-268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128 419 9700,'0'0'4090,"24"-13"-3959,73-45 155,-92 56-228,-1-1 0,0-1 0,0 1 0,0-1 0,0 1 0,-1-1 0,1 0 0,4-7 1,-6 7 3,-1 1 0,1-1 0,-1 1 0,0-1 1,0 0-1,-1 1 0,1-6 0,1-3 107,1-3 35,0 0 0,-1-1-1,-1 1 1,-1 0 0,0-1 0,-4-25-1,3 35-159,-1 0-1,1 0 1,-1 0 0,-1 0-1,1 0 1,-1 1-1,0-1 1,0 1 0,-1 0-1,1 0 1,-1 0 0,0 0-1,-1 0 1,1 1-1,-1 0 1,0 0 0,0 0-1,-10-5 1,5 4 38,-1 1 1,0-1 0,0 2 0,0 0-1,0 0 1,0 1 0,-1 0-1,1 1 1,-21 1 0,30-1-73,-1 1 1,0 1-1,0-1 0,0 0 1,1 0-1,-1 1 1,0 0-1,1 0 0,-1-1 1,0 1-1,1 1 1,-1-1-1,1 0 0,0 1 1,-1-1-1,1 1 1,0 0-1,0-1 1,0 1-1,0 0 0,-3 4 1,3-1-11,-1 1 1,1-1-1,-1 1 1,1-1 0,1 1-1,-1 0 1,1-1-1,0 1 1,0 8 0,0-4-2,0 0 1,1 0 0,0 0 0,3 16 0,-2-21 1,0-1-1,0 0 0,1 1 1,-1-1-1,1 0 1,0 0-1,0 0 1,1 0-1,-1 0 1,1 0-1,0-1 0,5 5 1,1 0 26,0 0 1,0-1 0,1 0-1,0-1 1,0 0-1,1 0 1,0-1-1,0-1 1,0 0 0,0 0-1,0-1 1,1 0-1,0-1 1,13 0-1,-24-2 288,-8 0 56,-12 1-302,-1 0 1,1 1-1,0 0 1,-30 9-1,41-8-70,1-1 0,0 1-1,0 0 1,1 1 0,-1 0 0,-11 8 0,15-9 0,0-1-1,0 1 1,0 0 0,1 0 0,0 0-1,-1 1 1,1-1 0,0 0 0,0 1-1,1-1 1,-1 1 0,1 0 0,0 0-1,-2 4 1,2 1-4,0-1 0,0 1 0,0-1 0,1 1 0,1-1 0,-1 1 0,4 12 0,-3-17 6,0 1 1,0-1-1,1 1 1,0-1-1,0 0 0,0 0 1,1 0-1,-1 0 1,1 0-1,0 0 1,0-1-1,0 1 1,1-1-1,6 5 1,2 1 13,1-2 0,0 1 0,0-2 1,1 0-1,0 0 0,0-2 1,25 6-1,-8-4 23,1-3 1,51 1-1,-80-4-27,-1 0 1,1 0-1,0 0 1,-1-1-1,1 1 0,0-1 1,-1 1-1,1-1 1,-1 0-1,1 0 0,2-1 1,-3 0 19,-1 1 0,1 0 0,-1-1 0,0 1 0,1-1 0,-1 0 0,0 1 0,0-1-1,0 0 1,0 0 0,-1 1 0,1-1 0,0 0 0,-1 0 0,1-4 0,1-5 110,0-1 0,0 1 0,-1-1-1,-1 0 1,0 1 0,-1-1 0,0 0 0,-5-21-1,4 25-133,-1 0-1,0 1 0,0-1 1,0 1-1,-1 0 0,0 0 0,0 0 1,-1 0-1,0 1 0,0 0 1,-1 0-1,1 0 0,-13-8 1,14 11-164,1 1 0,-1 0 0,0 1 1,0-1-1,0 1 0,1-1 1,-1 1-1,-1 0 0,1 1 0,0-1 1,0 1-1,0 0 0,0 0 1,0 0-1,-6 1 0,6-1-484,0 1 0,-1 0 0,1 0 0,0 0 0,0 1 0,0 0 0,0-1-1,0 1 1,1 1 0,-1-1 0,1 0 0,-1 1 0,-3 4 0,-14 19-8651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45 7828,'0'0'6819,"-3"26"-5349,-6 87-601,8-99-744,0 0 0,0 0 0,2 0 0,-1 0 0,2-1 0,6 28-1,-7-37-107,1 0-1,0 0 0,1 0 0,-1-1 0,1 1 1,0 0-1,-1-1 0,2 0 0,-1 0 0,0 0 0,1 0 1,-1 0-1,1 0 0,0-1 0,0 0 0,0 0 0,0 0 1,0 0-1,0-1 0,0 0 0,6 2 0,1 0 63,1-1-1,-1 1 1,1-2-1,-1 0 1,1 0-1,0-1 0,15-2 1,-22 2-12,0-1-1,-1 0 1,1 0 0,0 0 0,-1-1 0,0 1-1,1-1 1,-1 0 0,0 0 0,0-1 0,0 1-1,0-1 1,0 0 0,-1 0 0,1 0 0,-1-1-1,0 1 1,0-1 0,0 0 0,4-6 0,-2-4 53,0 0 1,-1-1-1,-1 1 1,0-1-1,-1 1 1,-1-1 0,0 0-1,-2-23 1,1 26-107,0 1-1,-1 1 1,0-1-1,0 0 0,-1 1 1,0-1-1,-7-18 1,7 25-77,0 0 0,0 0 0,0 0 1,0 1-1,0-1 0,-1 1 0,1 0 0,-1-1 1,0 1-1,0 0 0,0 1 0,-1-1 1,1 0-1,0 1 0,-1 0 0,0 0 0,0 0 1,1 0-1,-1 1 0,-6-2 0,-1 1-986,-1 1 0,1 0 0,0 1 1,-1 0-1,-12 2 0,-17 6-5608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 6467,'0'0'11040,"0"-7"-9853,0-15-653,0 39-211,0 62 343,-12 207 1306,3-120-1391,6-94-888,-10 259 1906,10-111-8386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49 9044,'0'0'4245,"-27"-8"-2210,-84-28-517,107 35-1419,0 0-1,0 0 0,-1 0 1,1 1-1,0-1 0,-1 1 0,1 0 1,0 1-1,-1-1 0,1 1 1,-5 0-1,6 0-59,1 0 1,0 0 0,-1 0-1,1 0 1,0 1 0,0-1-1,0 1 1,0-1 0,0 1-1,0 0 1,0 0 0,1-1-1,-1 1 1,-1 3 0,0 0-10,0 1 0,1 0 0,0 0 0,0 0 0,0 0 0,1 0 0,0 0 0,0 0 0,0 1 0,1 9 0,0-14-25,0 0-1,1 0 1,-1 0-1,0 0 1,1 0 0,-1 0-1,1 0 1,-1-1-1,1 1 1,0 0-1,0 0 1,0-1-1,0 1 1,0 0-1,0-1 1,0 1-1,1-1 1,2 3-1,-1-2 4,0 1 0,1-1 0,-1 0 0,1 0 0,0-1 0,0 1-1,0-1 1,6 2 0,8 0 16,-1-1 0,1 0 0,24-2 0,-31 0-15,-10 0 4,1 0 0,-1-1 0,1 1 0,-1 1 0,1-1 0,-1 0 0,1 0 0,-1 0 0,0 1 0,1-1-1,2 2 1,-3-1-6,-1 0 0,0 0 0,1 0 0,-1 0 0,0 0 0,1 0 0,-1 0 0,0 0 0,0 0 0,0 0 0,0 0 0,0 0 0,0 0 0,0 0-1,0 1 1,0 4-17,-5 169 716,1-100-4527,3-44 119,0-6-1807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53 104 7235,'0'0'8943,"-8"14"-8119,4-8-701,-3 6 130,0 0 1,-10 24-1,15-32-204,1 0 1,-1 0-1,1 1 0,0-1 0,0 1 0,0-1 1,1 1-1,0-1 0,0 1 0,0-1 0,0 1 1,1 0-1,0-1 0,-1 1 0,4 6 1,-2-7-32,0-1 0,0 1 0,1 0 1,-1-1-1,1 0 0,0 0 0,0 0 1,0 0-1,1 0 0,-1 0 0,0-1 1,1 0-1,0 1 0,0-1 1,5 2-1,-2-2 43,0 1 0,0-1 0,0-1 1,0 1-1,1-1 0,-1 0 0,1-1 0,8 0 1,-15 0-37,0 0 0,0-1 1,0 1-1,1 0 1,-1 0-1,0-1 0,0 1 1,0-1-1,0 1 1,0-1-1,0 0 0,0 1 1,0-1-1,0 0 0,0 0 1,0 1-1,-1-1 1,1 0-1,0 0 0,-1 0 1,1 0-1,0 0 1,-1 0-1,1 0 0,-1 0 1,1 0-1,-1-1 1,0 1-1,1-1 0,0-5 52,0 0-1,0 1 1,-1-1-1,0-7 1,0 7-5,0-12-220,0-10 397,-5-47-1,3 66-801,0-1 0,0 1 0,-1 0 0,-1 0 0,0 0 0,0 1-1,-1 0 1,-6-11 0,1 4-4921,6 4-3442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61 2449,'0'0'11477,"-12"-10"-9977,-34-30-201,46 40-1251,-1 0 1,1-1-1,-1 1 0,1 0 1,0 0-1,-1-1 0,1 1 1,-1 0-1,1-1 0,0 1 0,-1 0 1,1-1-1,0 1 0,-1 0 1,1-1-1,0 1 0,0-1 1,0 1-1,-1 0 0,1-1 1,0 1-1,0-1 0,0 1 1,0-1-1,0 1 0,0-1 0,0 0 1,9 1-34,-5 1 135,69 2-39,1 4 0,97 22 1,679 98 32,-134-110 1733,-611-17-2095,-60 1 491,-1 1 0,63 14 0,-45-9 117,-42-5-307,36 8-1,-56-10-53,1 0 0,-1 0 1,1 1-1,0-1 0,-1 0 0,1 0 1,-1 1-1,1-1 0,-1 1 0,1-1 1,-1 0-1,1 1 0,-1-1 0,0 1 0,1-1 1,-1 1-1,0-1 0,1 1 0,-1-1 1,0 1-1,0 0 0,1-1 0,-1 1 1,0-1-1,0 2 0,0 18 433,0-9-518,8 219 680,-10-62-285,8 265 24,9-309-307,-9-88-578,-2-1-1,-1 1 1,-2 52 0,-1-86 328,0 0 0,0 0 0,-1 0 1,1 0-1,-1 0 0,1 0 0,-1-1 1,0 1-1,1 0 0,-1 0 0,0 0 0,0-1 1,0 1-1,-1 0 0,1-1 0,0 1 0,-1-1 1,1 0-1,0 1 0,-1-1 0,-3 2 1,0 0-537,0-1 1,-1-1-1,1 1 1,-1-1-1,1 0 1,-10 1-1,-66 1-9152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0,'0'0'10637,"0"0"-10592,0 0 0,-1 0 0,1 1 0,0-1 0,0 0 0,0 0 0,0 0 0,-1 0 0,1 0 0,0 0 1,0 1-1,0-1 0,0 0 0,-1 0 0,1 0 0,0 0 0,0 1 0,0-1 0,0 0 0,0 0 0,0 0 0,0 1 0,0-1 0,0 0 0,0 0 0,0 0 1,0 1-1,-1-1 0,1 0 0,0 0 0,1 0 0,-1 1 0,0-1 0,0 0 0,0 0 0,0 1 0,0-1 0,0 0 0,0 0 0,0 0 0,0 0 0,0 1 1,0-1-1,1 0 0,-1 0 0,0 0 0,0 1 0,0-1 0,0 0 0,0 0 0,1 0 0,-1 0 0,0 0 0,0 0 0,0 0 0,1 1 0,-1-1 0,0 0 1,0 0-1,0 0 0,1 0 0,-1 0 0,0 0 0,8 3 169,-1 1 0,1-2 0,-1 1 0,1-1 0,0 0 0,0-1 0,14 2 0,19 3 360,1025 162 3626,557-51-2208,-1136-113-1594,-374-4 95,-112 1-457,-1-1 0,1 1 0,-1-1 0,1 1 0,-1 0 0,1-1 0,-1 1 0,0 0 0,1-1 0,-1 1-1,0 0 1,0-1 0,0 1 0,1 0 0,-1 0 0,0-1 0,0 2 0,0-1-104,0-1-1,0 1 1,0-1 0,0 1 0,0-1 0,0 1-1,0-1 1,0 1 0,0-1 0,0 1-1,-1-1 1,1 0 0,0 1 0,0-1 0,0 1-1,-1-1 1,1 1 0,0-1 0,0 0 0,-1 1-1,1-1 1,0 0 0,-1 1 0,1-1-1,0 0 1,-1 1 0,1-1 0,-1 0 0,1 0-1,0 1 1,-1-1 0,1 0 0,-1 0 0,1 0-1,-1 0 1,1 0 0,-1 1 0,1-1 0,-1 0-1,0 0 1,-11 0-579,-7 0-676,1 0-1,0-1 1,0-1-1,0 0 1,-28-9-1,-30-19-4841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8132,'0'0'10119,"-2"1"-9644,1-1-467,0 1 0,1 0 0,-1-1-1,0 1 1,1-1 0,-1 1 0,1 0 0,-1 0 0,1-1 0,-1 1 0,1 0-1,-1 0 1,1 0 0,0-1 0,-1 1 0,1 0 0,0 0 0,0 0 0,0 0 0,-1 0-1,1 1 1,-5 46 736,3 92-1,2-89-458,1 189 272,-1-233-713,0-1 0,1 1-1,0-1 1,0 1-1,1-1 1,2 9-1,-3-13-171,0 0 0,0 0 0,0 0 0,0-1 0,0 1 0,1 0 0,-1-1 0,0 1-1,1 0 1,-1-1 0,1 0 0,0 1 0,-1-1 0,1 0 0,0 0 0,0 0 0,0 0 0,0 0-1,0 0 1,0-1 0,0 1 0,4 0 0,22 0-5712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54 8084,'0'0'7152,"-25"-5"-5415,-2-1-1150,-46-4 0,71 10-558,1 0 0,-1 0 0,1 0 0,0 0 0,-1 0 0,1 1 0,-1-1 0,1 0-1,0 1 1,-1-1 0,1 0 0,0 1 0,-1 0 0,1-1 0,0 1 0,0 0 0,-1 0 0,1 0 0,0 0 0,0 0 0,0 0 0,0 0 0,0 0 0,0 0 0,1 0-1,-2 2 1,1 1 53,0-1-1,0 0 0,0 0 0,1 1 0,0-1 0,-1 1 0,2 6 0,-1-1 122,-1 0 10,1 1 0,1 0 0,0-1 0,0 1 1,3 9-1,-3-14-143,1 0 1,0-1-1,0 1 1,0 0-1,1-1 1,-1 0-1,1 1 1,0-1-1,1 0 1,6 7-1,2-1 44,0 0 1,0-1-1,1 0 0,0-1 0,1 0 1,19 8-1,-23-12-52,0-1 1,1 0-1,-1 0 1,0-1-1,1 0 0,0-1 1,-1 0-1,1-1 0,0 0 1,12-2-1,-20 1-36,0 0 0,-1-1 0,1 1 0,-1 0 0,0-1 1,1 1-1,-1-1 0,0 0 0,0 0 0,0 0 0,0 0 0,0 0 0,-1 0 0,1-1 0,-1 1 0,1-1 0,-1 1 1,0-1-1,0 1 0,0-1 0,0 1 0,0-4 0,3-6 14,-1-1 0,0 1 0,1-19 0,-3-76 82,-1 60-108,21 47-139,-4 0 100,-1 1 1,1 0-1,0 2 0,0 0 1,-1 1-1,17 6 0,-23-7 17,-1 1 0,0 1 0,0-1 0,0 1 0,-1 1 0,0 0 0,0 0 0,0 0 0,-1 1 0,1 0 0,9 15 0,-5-4-25,18 41 0,-20-38 32,0 0 0,23 33 0,-30-50 4,1 1 0,0 0-1,0-1 1,0 0 0,1 0 0,0 0 0,-1 0-1,1-1 1,0 1 0,1-2 0,-1 1-1,0 0 1,1-1 0,0 0 0,6 1 0,-1 0 19,-1-2 1,1 0-1,-1 0 1,1-1-1,0 0 0,0 0 1,-1-2-1,20-3 1,-23 3-9,-1-1 1,1 1 0,-1-1-1,0 0 1,0 0-1,-1-1 1,1 0-1,-1 0 1,1 0-1,-1 0 1,-1-1-1,1 0 1,0 0-1,-1-1 1,4-5-1,-2 0 17,0-1 0,-1 0 0,0 0 0,-1 0 0,-1-1 0,0 1 0,0-1 0,-1 0 0,-1 0 0,0 0 0,0 0 0,-3-19 0,1 27-35,0 1 0,0 0 0,0-1 0,0 1 1,-1 0-1,1-1 0,-1 1 0,0 0 0,-1 0 0,1 1 0,-1-1 0,1 0 0,-1 1 0,0 0 0,-1 0 0,1-1 0,0 2 0,-1-1 0,0 0 0,1 1 0,-1 0 0,0 0 0,0 0 0,-8-2 1,-5-2-134,0 0 0,0 2 0,-1 0 0,1 1 0,-22-1 0,-203 4-4684,95 8-451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9:5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16 304,'0'0'4391,"-3"-1"-3702,-14-4 1036,-33-4 0,37 9-440,50 7-967,809 137 2355,-797-137-1847,0-3 0,58-2 0,-107-2-850,10 0-795,46 12-6021,-12-5 520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19 5282,'0'0'2399,"-7"24"-1607,-22 79 78,27-92-685,0 0 0,0-1 1,1 1-1,0 0 0,2 16 0,-1-8 89,0-14-190,0-1 1,0 0-1,1 1 1,-1-1-1,1 1 1,0-1-1,1 0 1,-1 0-1,0 0 1,1 0 0,0 0-1,0 0 1,0 0-1,1 0 1,-1-1-1,1 1 1,0-1-1,0 0 1,0 0-1,1 0 1,-1 0-1,0 0 1,1-1 0,0 1-1,7 3 1,-1-3 144,0 0 0,-1 0 0,1-1 0,0 0 1,0 0-1,0-1 0,1-1 0,-1 1 1,0-2-1,13-1 0,-18 1-108,1 0-1,-1 0 1,0 0 0,0-1 0,0 0-1,-1 0 1,1 0 0,0-1-1,-1 1 1,1-1 0,-1 0-1,0-1 1,0 1 0,0-1-1,-1 1 1,1-1 0,-1 0 0,0-1-1,0 1 1,0 0 0,0-1-1,-1 0 1,0 1 0,3-11-1,0-2 255,-1 1-1,-1-1 0,0 0 1,-2 0-1,0 0 0,-1-23 0,-1 34-334,1 1 0,-2 0 0,1 0-1,0-1 1,-1 1 0,0 0 0,0 0-1,0 1 1,-1-1 0,0 0 0,0 1-1,0-1 1,0 1 0,-1 0 0,0 0-1,1 1 1,-1-1 0,-1 1 0,1-1-1,0 1 1,-9-3 0,5 1-259,-1 0 1,-1 1 0,1 1-1,-1 0 1,1 0-1,-1 0 1,0 2-1,0-1 1,0 1-1,-19 0 1,24 2-375,0 0 0,0-1 1,0 2-1,0-1 1,0 0-1,1 1 0,-1 0 1,0 0-1,1 1 1,-1-1-1,1 1 0,0 0 1,0 0-1,0 0 1,-6 7-1,-28 30-7992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34 7940,'0'0'9988,"-11"-33"-9956,-2 81 240,0 5 337,-3 0-177,8-3-336,2-7-64,6-4-64,0-3-1137,0-5-1296,19-4-1905,10-10-2929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9556,'0'0'4557,"26"10"-3196,83 38-435,-104-45-870,1 0 0,-1 1 0,0-1 1,1 1-1,-2 0 0,1 1 0,0-1 1,-1 1-1,0 0 0,0 0 0,0 0 1,-1 0-1,0 1 0,0-1 0,0 1 1,2 7-1,-2-1 64,0 1-1,-1 0 1,-1 0 0,0 0 0,-1 18-1,0-27-89,0 0 27,-1-1-1,0 0 1,0 1-1,0-1 1,0 0-1,-1 0 1,1 0-1,-1 0 1,1 0-1,-1 0 1,0-1-1,-1 1 1,1 0-1,0-1 1,-1 0-1,1 1 1,-1-1-1,0 0 1,0 0 0,1-1-1,-7 4 1,2-2 192,-1 1 0,1-1 0,-1 0 1,1-1-1,-1 0 0,0 0 1,0 0-1,-15 0 3071,45-2-3053,208-4-585,2 1-4113,-120 3-339,-5 0-3693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7716,'0'0'6835,"22"0"-6523,2 1-263,42 5 1,-64-6-49,0 1 1,0-1-1,0 1 1,0 0-1,0 0 1,0 0-1,0 0 1,-1 0-1,1 0 1,0 0-1,-1 0 1,1 1-1,-1-1 1,1 1 0,-1-1-1,0 1 1,1-1-1,-1 1 1,0 0-1,0 0 1,0 0-1,0 0 1,1 3-1,-1 1 3,0 0-1,0 0 1,-1 0-1,1 0 0,-2 12 1,1-7-3,0-7 26,0 0 0,0 0-1,0-1 1,0 1 0,-1 0-1,1-1 1,-1 1 0,0-1-1,0 1 1,-1-1 0,1 1-1,0-1 1,-1 0 0,0 1-1,0-1 1,0 0 0,0 0-1,-1 0 1,1-1 0,-1 1-1,1-1 1,-1 1 0,0-1 0,0 0-1,0 0 1,-1 0 0,-2 1-1,5-2 1,1-1-1,0 0 0,0 0 1,0 0-1,-1 0 0,1 0 1,0 0-1,0 0 1,0 0-1,0 1 0,-1-1 1,1 0-1,0 0 0,0 0 1,0 0-1,0 1 0,0-1 1,-1 0-1,1 0 1,0 0-1,0 1 0,0-1 1,0 0-1,0 0 0,0 0 1,0 1-1,0-1 1,0 0-1,0 0 0,0 0 1,0 1-1,0-1 0,0 0 1,0 0-1,0 1 1,0-1-1,0 0 0,0 0 1,0 0-1,0 1 0,1-1 1,9 7 300,20 4-379,-27-10 158,15 5-64,8 3 59,31 13-1,-51-19-90,-1-1-1,1 1 0,-1 1 0,1-1 0,-1 1 0,0 0 0,-1 0 0,1 0 0,-1 1 0,1 0 0,3 6 0,-6-8-8,-1 0-1,1 0 1,-1 0-1,0 1 1,0-1-1,0 0 1,0 1-1,-1-1 0,0 1 1,1-1-1,-1 1 1,0-1-1,-1 1 1,1-1-1,0 1 1,-1-1-1,0 0 1,-2 6-1,1-4 15,0 0 0,-1 0-1,1 0 1,-1-1 0,0 1-1,-1-1 1,1 0 0,-1 0-1,1 0 1,-9 6 0,3-4 134,-1 0 0,1 0 0,-1-1 0,0-1 0,-1 0 0,1 0 0,-1-1 0,1 0 0,-16 1 0,-11 0 271,-53-1 1,79-3-450,10 0-17,0 0-1,0 0 1,0 0-1,1 0 1,-1 0-1,0 0 1,0 0-1,1-1 1,-1 1-1,0 0 1,0 0-1,1 0 1,-1-1-1,0 1 0,1 0 1,-1-1-1,0 1 1,0-2-1,-2-13-4207,3 3-1597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7716,'0'0'6616,"-2"26"-4930,-5 84-384,6-4 139,0-103-1423,2 1 1,-1-1 0,0 1 0,1-1 0,0 1-1,0-1 1,0 0 0,0 0 0,0 1-1,1-1 1,-1 0 0,1 0 0,0 0 0,0 0-1,0 0 1,0-1 0,0 1 0,1-1 0,-1 1-1,1-1 1,0 0 0,0 0 0,0 0-1,0 0 1,0-1 0,0 1 0,0-1 0,0 0-1,1 0 1,4 1 0,11 2 30,-1-1 0,1-1-1,-1 0 1,29-3 0,-26 1 13,-16 0-49,1 0 0,-1 0-1,0-1 1,0 0 0,0 0 0,0 0-1,0-1 1,0 1 0,0-1 0,0 0 0,-1-1-1,9-4 1,-8 2 3,1 0-1,-1 0 1,0 0 0,-1 0-1,1-1 1,-1 0 0,0 0-1,5-12 1,-4 7 213,-2-1 1,1 0-1,-2 0 1,1 0-1,-2 0 0,1-16 1,-3 53-281,-2 0-1,-8 36 1,5-33-326,-5 58 1,12 31-5136,3-59-219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9412,'0'0'2468,"-23"5"-147,-3 0-1595,-45 16 0,69-20-680,0 0 1,0 0 0,-1 0-1,1 0 1,0 0 0,1 1-1,-1-1 1,0 1 0,0-1-1,1 1 1,-1 0 0,1-1 0,-1 1-1,1 0 1,0 0 0,-1 0-1,1 0 1,-1 3 0,1 0 58,0-1 1,1 0-1,-1 1 0,1-1 1,0 0-1,1 8 1,-1 1 136,1-5-160,0 0 1,0 0-1,1-1 1,0 1-1,0 0 0,1-1 1,0 1-1,0-1 1,1 0-1,-1 0 0,2-1 1,-1 1-1,1-1 1,9 10-1,10 8 98,1 0 0,32 22-1,-24-19-1,-14-12-67,31 27 121,-47-38-183,1-1 0,-1 1-1,1 0 1,-1 0-1,0 1 1,-1-1 0,1 1-1,-1-1 1,3 8 0,-5-11-30,1-1 0,-1 1 0,0-1 1,0 1-1,0-1 0,1 1 1,-1 0-1,0-1 0,0 1 0,0 0 1,0-1-1,0 1 0,0-1 1,0 1-1,0 0 0,0-1 0,-1 1 1,1 0-1,0-1 0,0 1 1,0-1-1,-1 1 0,1-1 0,0 1 1,-1-1-1,1 1 0,0-1 1,-1 1-1,1-1 0,-1 1 0,1-1 1,-1 1-1,1-1 0,-1 0 1,1 1-1,-1-1 0,1 0 0,-1 0 1,0 1-1,1-1 0,-1 0 1,-30 0 258,17-1-214,-1 0-139,1-1 0,-1-1-1,1 0 1,0 0 0,-16-7-1,-68-33-4629,59 19-1335,13 0-3834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5282,'0'0'8900,"174"-38"-7411,-102 38-272,-11 0-593,-18 0-624,-19 12-816,-16 4-3122,-8-6-3474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6003,'0'0'8155,"-27"14"-7218,-2 1-580,-50 35 1,74-46-315,0 0 0,1 1 0,0-1-1,0 1 1,0 0 0,0 0 0,1 1 0,0-1 0,0 1 0,1 0 0,-1 0-1,1-1 1,0 1 0,1 1 0,0-1 0,0 0 0,0 0 0,0 12 0,0-8 14,0 5 34,0 0 0,1 0 0,2 22 0,-1-31-77,0-1 0,0 1-1,1-1 1,0 0 0,0 1-1,0-1 1,0 0 0,1 0-1,0 0 1,0 0 0,0-1-1,5 5 1,0-1 16,0 0 0,1-1 0,0 0 0,0 0-1,1-1 1,0 0 0,0-1 0,0 0 0,0 0 0,22 5 0,-13-6 73,1 0 1,0-1-1,0-1 1,0-1-1,27-1 1,-46 0-65,0 0 1,-1-1-1,1 1 1,0 0-1,0 0 1,-1 0-1,1-1 0,0 1 1,-1 0-1,1-1 1,0 1-1,0-1 1,-1 1-1,1 0 1,-1-1-1,1 0 1,-1 1-1,1-1 1,-1 1-1,1-1 1,-1 0-1,1 1 1,0-2-1,0 0 33,-1 0-1,1-1 1,0 1-1,-1 0 1,1 0-1,-1-1 1,0 1-1,0-4 1,0 2-13,0-1 1,-1 0-1,1 0 1,-1 0-1,-1 1 1,1-1-1,0 0 0,-4-6 1,0 5 22,0-1 1,0 1-1,0 0 0,-1 0 1,0 1-1,0 0 0,0 0 0,0 0 1,-1 1-1,-11-6 0,9 5-584,-2 1-1,-18-6 0,22 8-1304,-1 0 0,0 1 0,0-1-1,-9 1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6819,'0'0'8769,"26"-1"-8534,84-4-64,22 4 2251,-134-14-1525,-5 13-1486,0 1 0,0 0 0,0 0 0,-1 1 1,-9 0-1,10 0 1801,5 251 458,1-247-2082,1-1 0,1 1 0,-1-1 0,0 1 0,1-1 0,0 1 0,0-1 1,0 1-1,2 5 0,14 15-4591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249 183 3089,'0'0'10581,"0"-11"-9810,3-128-323,-3 138-444,0-1-1,0 1 0,0 0 0,0 0 0,0 0 0,0-1 1,-1 1-1,1 0 0,0 0 0,-1 0 0,1 0 0,-1 0 1,1 0-1,-1 0 0,0 0 0,1 0 0,-1 0 0,0 0 0,0 0 1,0 0-1,1 0 0,-1 1 0,0-1 0,0 0 0,0 1 1,0-1-1,0 1 0,-1-1 0,1 1 0,0-1 0,-2 1 1,-3-2 11,0 2 0,0-1 1,0 1-1,-1 0 0,-6 1 1,-5 0-4,10-1-12,0 1 1,0 0-1,0 0 0,0 1 1,0 0-1,1 1 0,-1-1 1,1 2-1,-1-1 1,1 1-1,0 0 0,0 0 1,1 1-1,-1 0 0,1 0 1,0 0-1,1 1 0,-1 0 1,1 0-1,0 1 1,-5 8-1,9-13 11,0-1-1,0 1 1,0 0 0,1 0 0,-1 0-1,0 0 1,1 0 0,-1 0-1,1 1 1,0-1 0,0 0 0,0 0-1,0 0 1,0 0 0,0 3-1,1-4 4,-1 0-1,1 0 1,-1 0-1,1 0 1,0 0 0,-1 0-1,1 0 1,0 0-1,0 0 1,0 0-1,0-1 1,0 1-1,0 0 1,0 0-1,0-1 1,0 1-1,0-1 1,0 1-1,0-1 1,0 1-1,0-1 1,1 0-1,-1 1 1,2-1-1,18 3 244,0-1-1,32-2 1,-26 0 1313,-27-3-855,0 3-703,0 0-1,0-1 1,0 1-1,1 0 1,-1-1-1,0 1 0,0 0 1,0-1-1,0 1 1,0-1-1,0 1 1,-1 0-1,1-1 1,0 1-1,0 0 1,0-1-1,0 1 1,0 0-1,0-1 0,-1 1 1,1 0-1,0 0 1,0-1-1,0 1 1,-1 0-1,1-1 1,-5 1-26,-1-1 0,1 1 0,0 1 0,0-1 0,-1 1 0,1 0 0,0 0 0,0 0 0,0 1 0,0-1 1,0 1-1,0 1 0,0-1 0,1 1 0,-1-1 0,1 1 0,0 1 0,-7 5 0,7-5 8,-1 1 1,1-1-1,0 1 1,0 0-1,0 0 0,0 1 1,1-1-1,0 1 0,0 0 1,1 0-1,0 0 0,0 0 1,0 0-1,1 0 1,-2 10-1,3-10 5,-1-1 0,2 1 0,-1 0 1,0 0-1,1-1 0,0 1 0,3 10 0,-2-13 2,-1 0 0,1 0 0,0 0 0,0 0-1,0 0 1,1 0 0,-1-1 0,1 1 0,-1-1 0,1 1 0,0-1-1,0 0 1,4 3 0,3 0 11,0 0 0,0-1 0,0 0 0,0 0 0,1-1 0,0-1 0,15 3 0,7-2 34,37-2 0,-66-1-42,1 1 16,-1-1-1,1-1 0,-1 1 1,1-1-1,0 0 1,-1 0-1,1 0 0,6-3 1,-9 3-5,0-1 0,0 1 1,0 0-1,0-1 0,0 1 0,-1-1 1,1 0-1,-1 0 0,1 1 0,-1-1 1,1 0-1,-1 0 0,0-1 0,0 1 0,0 0 1,0 0-1,0 0 0,0-4 0,1 0 20,-1 1-1,0-1 0,0 0 1,-1 0-1,1 0 0,-1 0 1,0 0-1,-1 1 0,0-1 0,0 0 1,0 0-1,0 0 0,-4-6 1,2 5-35,0 1 0,-1 0 0,0-1 0,-1 1 0,1 1 0,-1-1 0,0 1 0,0 0 0,-11-8 0,-6-5-622,48 25-14550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9:5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1985,'0'0'3500,"-25"11"-3046,-108 46 698,125-55-723,-5 1 675,24-1 3238,1284 46 265,-695-29-3956,-599-19-631,-1 0-1,1 0 1,-1-1-1,1 1 1,-1 0-1,1-1 1,-1 1 0,1 0-1,-1-1 1,1 1-1,-1-1 1,0 1-1,1-1 1,-1 1-1,0-1 1,1 1-1,-1-1 1,0 1-1,1-1 1,-1 0-1,0 1 1,0-1-1,0 1 1,0-1-1,0 1 1,0-1 0,0 0-1,0 1 1,0-1-1,0 0 1,0 1-1,0-1 1,0 1-1,0-1 1,0 0-1,-1 1 1,1-2-1,-1 2-45,1-1 0,0 1 0,0-1 0,0 1 0,0 0-1,-1-1 1,1 0 0,0 1 0,0-1 0,0 1 0,0-1-1,0 1 1,0-1 0,0 1 0,0-1 0,1 1 0,-1-1 0,0 1-1,0-1 1,0 1 0,0-1 0,1 1 0,-1 0 0,0-1-1,0 1 1,1-1 0,-1 1 0,0 0 0,1-1 0,-1 1 0,1-1-1,-1 1 1,0 0 0,2-1 0,40 1-8911,-4 0-129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3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393 149 7331,'0'0'606,"-17"-22"1400,-2-2-867,-41-42 1,55 61-991,-1 2 1,1-1 0,-1 0-1,0 1 1,0 0-1,0 0 1,0 1 0,0 0-1,-1 0 1,1 0 0,-1 1-1,1 0 1,-1 0 0,1 1-1,-1 0 1,0 0 0,-8 1-1,-3 0 159,9-1-170,1 0 1,-1 1-1,1 0 1,-1 0-1,1 1 1,-1 0-1,1 1 1,0 0-1,-13 6 1,17-6-102,-1-1 0,1 1-1,0 0 1,1 1 0,-1-1 0,0 0 0,1 1 0,0 0 0,0 0 0,0 0 0,0 0 0,1 1 0,0-1 0,0 0 0,0 1-1,0 0 1,0-1 0,0 7 0,1-8-31,0 1 0,0 0 0,1 0 0,-1 0-1,1-1 1,0 1 0,0 0 0,0 0 0,1 0 0,-1 0 0,1-1-1,0 1 1,0 0 0,0 0 0,1-1 0,-1 1 0,1-1-1,0 0 1,0 1 0,4 4 0,0-3 3,-1 0 0,1-1 1,0 0-1,0 0 0,0-1 0,1 1 0,-1-1 1,1-1-1,0 1 0,9 1 0,11 2 31,0-2-1,0 0 1,0-2-1,38-2 1,-58 0-32,-1 0-4,0 0 0,0 0 0,0-1 0,-1 1 0,1-1 0,0-1 1,0 1-1,0-1 0,-1 0 0,6-3 0,-8 3 39,-1 0 0,1 0 0,-1 0 0,0 0 0,1 0 0,-1 0 0,0-1 0,-1 1 1,1-1-1,0 1 0,-1-1 0,1 0 0,-1 1 0,0-1 0,0 0 0,0 0 0,0 0 0,-1 0 0,1 0 0,-1 0 0,1-4 0,-1 4 64,1-14 1133,-1 21-15,-1 33-865,-7 247 291,8-253-1444,-5 34-1,4-54 165,-1 0-1,-1-1 1,1 1 0,-2-1 0,0 0-1,-8 18 1,2-14-2640,-19 25-1,26-36 2819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4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5 474 5907,'0'0'11191,"-4"1"-10027,3 0-483,13-3-371,34-8-44,-34 7-139,308-71 824,-218 45-377,107-46 1,-203 73-549,5-3 65,1 0 0,-1-1 0,14-9 0,-22 13-62,-1 1-1,0-1 1,0 0 0,0 0-1,0 0 1,0-1 0,0 1-1,0 0 1,-1-1 0,1 1-1,-1-1 1,0 1 0,1-1-1,-1 0 1,0 0-1,-1 1 1,1-1 0,0 0-1,-1-3 1,1-1 0,-1-1 0,1 1 0,-2 0-1,1-1 1,-1 1 0,0 0 0,-1 0 0,0 0-1,0 0 1,0 0 0,-1 0 0,0 0 0,0 1-1,-5-7 1,-48-73 641,62 94-649,-1 0 0,1 0 1,1-1-1,7 8 0,12 13 49,-18-18-74,-1 0 1,0 0-1,-1 1 1,0 0-1,-1 0 0,0 0 1,0 1-1,-1 0 1,-1 0-1,0 0 0,-1 0 1,0 0-1,-1 1 0,0-1 1,-1 1-1,-2 17 1,2-25-196,-1 0 1,0 0-1,0 0 1,-1-1 0,1 1-1,-1 0 1,0-1-1,0 1 1,0-1-1,-1 1 1,0-1 0,-5 6-1,0-1-1181,0-1-1,-1 0 1,-1 0-1,-12 8 1,-39 20-9302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8228,'0'0'10581,"-61"73"-9701,26-6 32,8 0-479,6 3-225,8-5-208,7-2-96,6-8-1025,0-4-1248,30-13-1201,15-9-2897,6-19-1040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4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188 113 7251,'0'0'5566,"-26"4"-4289,-2 1-691,-51 15 0,76-19-517,0 0 1,0 1 0,0-1-1,0 1 1,0 0 0,0 0 0,1 0-1,-1 0 1,1 0 0,-1 1-1,1-1 1,0 1 0,0-1 0,0 1-1,0 0 1,0 0 0,1 0-1,-1 0 1,-1 6 0,1-1 118,1 0 0,0 1 0,0-1 0,0 1 0,2 12 1,-1-6 33,0-11-166,0 0-1,0 0 1,1 0 0,0 1-1,-1-1 1,1 0 0,1 0 0,-1-1-1,0 1 1,1 0 0,0 0-1,0-1 1,3 5 0,-1-4-22,0 1 1,0-1 0,1 0-1,-1 0 1,1 0-1,0-1 1,0 0 0,9 4-1,-2-1-5,-1-2 0,2 0 0,-1 0 1,0-1-1,1-1 0,0 0 0,-1 0 0,1-1 0,0-1 0,0 0 0,19-4 1,-30 4-17,0-1 0,1 1 1,-1-1-1,0 0 0,0 0 1,1 0-1,-1-1 0,0 1 1,0 0-1,0-1 0,0 1 1,-1-1-1,1 0 0,0 0 1,-1 1-1,1-1 0,-1 0 1,0 0-1,1 0 0,-1-1 1,0 1-1,0 0 0,0 0 1,-1-1-1,1 1 0,-1 0 1,1-5-1,1-7 144,0 0 0,-2-1 0,-1-23 0,1 15 74,-1 3 54,-6-34-1,3 34 33,-1-35 0,6 53-304,-1-1 0,0 1 0,1 0 0,-1 0-1,1 0 1,-1-1 0,1 1 0,0 0 0,0 0-1,0 0 1,0 0 0,0 0 0,1 1 0,-1-1-1,1 0 1,-1 0 0,1 1 0,-1-1 0,1 1-1,0 0 1,0-1 0,0 1 0,0 0 0,0 0-1,2-1 1,6-2-13,1 0 0,0 1 1,20-4-1,-25 5 2,49-7-41,0 3 0,1 1-1,0 4 1,76 6-1,-124-4 36,-1 0 1,1 0-1,0 0 1,0 1-1,-1 1 0,1-1 1,-1 1-1,0 0 0,0 1 1,9 5-1,-12-6-3,-1-1-1,0 1 1,0 1-1,1-1 1,-2 0-1,1 1 1,0-1-1,-1 1 1,0 0 0,1 0-1,-2 0 1,1 0-1,0 0 1,-1 0-1,0 1 1,0-1 0,0 0-1,0 9 1,0 2 5,0-1 1,-2 1-1,1-1 1,-2 1-1,0-1 1,-7 24-1,3-20 38,1 0 0,1 0 0,-2 26 0,5-39-26,1 1 0,0-1-1,0 1 1,0-1-1,1 0 1,-1 1-1,1-1 1,1 0-1,-1 1 1,1-1 0,0 0-1,0 0 1,0 0-1,1-1 1,-1 1-1,6 5 1,-2-4 1,0 0 1,0-1-1,1 0 0,0 0 1,0 0-1,0-1 0,1-1 1,0 1-1,-1-1 0,1 0 1,0-1-1,13 3 0,2-1 27,0-2-1,0 0 0,31-2 0,-51-1-27,0 1-1,-1 0 1,1-1 0,-1 0 0,1 0-1,-1 0 1,1 0 0,-1 0-1,0 0 1,1 0 0,-1-1 0,0 1-1,0-1 1,0 0 0,0 0-1,0 0 1,0 0 0,-1 0 0,1 0-1,-1 0 1,1 0 0,-1-1 0,0 1-1,0 0 1,0-1 0,1-4-1,3-7 34,-2-1-1,0 0 0,2-23 0,-4 26-28,1-3 0,1-17 10,2 0-1,14-52 1,-17 77-24,1-1 1,-1 1-1,2-1 0,-1 1 0,1 0 0,0 0 1,0 0-1,1 1 0,0 0 0,0 0 0,1 0 1,-1 0-1,1 1 0,1 0 0,-1 0 0,9-5 1,-11 8-14,1 0 1,-1 0 0,0 1 0,1-1 0,-1 1 0,1 0 0,-1 0-1,1 1 1,0-1 0,-1 1 0,1 0 0,0 0 0,-1 1 0,1-1-1,0 1 1,-1 0 0,1 0 0,-1 0 0,1 1 0,-1 0-1,0 0 1,0 0 0,1 0 0,-2 1 0,1-1 0,0 1 0,0 0-1,3 4 1,17 22-9,0 1-1,-2 2 1,34 65-1,10 14 12,-64-108 39,0 0-1,0-1 0,1 1 0,-1-1 1,1 0-1,0 0 0,0 0 1,0 0-1,0 0 0,0 0 0,0-1 1,0 0-1,1 1 0,-1-1 1,1-1-1,-1 1 0,0 0 0,1-1 1,-1 0-1,1 1 0,-1-1 0,1-1 1,-1 1-1,1 0 0,-1-1 1,1 0-1,-1 0 0,0 0 0,1 0 1,-1-1-1,0 1 0,0-1 1,0 1-1,5-5 0,-4 2 55,-1 0 0,1 0 1,-1 0-1,0 0 0,0-1 0,0 1 0,-1-1 1,1 0-1,-1 0 0,-1 0 0,1 0 0,-1 0 0,2-9 1,-1-6 100,0 1 1,-3-29-1,1 42-189,-1 0-1,0 0 1,0 0-1,-1 0 1,1 1-1,-1-1 1,0 0-1,-1 1 1,0 0 0,1-1-1,-2 1 1,1 0-1,-1 0 1,1 1-1,-1-1 1,0 1-1,-1 0 1,1 0-1,-1 0 1,0 1-1,0-1 1,0 1-1,0 0 1,-7-2 0,-7-3-417,1 1 1,-1 1 0,-1 1 0,1 0 0,-1 2 0,-23-2 0,-76-2-4426,-23 6-4368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4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37 6115,'0'0'6894,"-30"-8"-5011,-8-2-1289,-53-8-1,85 18-507,0-1 0,0 1 0,0 0 0,0 1-1,0 0 1,0 0 0,1 0 0,-1 0 0,0 1-1,0 0 1,1 0 0,-1 1 0,1 0 0,0-1-1,0 2 1,0-1 0,0 1 0,1-1 0,-6 7-1,3-4 88,2-2-110,0 0 1,0 0-1,1 0 0,0 1 0,0-1 0,0 1 0,0 0 0,1 1 0,0-1 1,0 1-1,0-1 0,1 1 0,0 0 0,0 0 0,0 0 0,1 0 1,0 0-1,0 0 0,1 0 0,-1 0 0,1 0 0,1 1 0,0 5 1,-1-10-59,1 0 0,-1 0 0,1 0 0,-1 0 0,1 0 0,0-1 0,0 1 0,0 0 0,0-1 0,0 1 0,0 0 0,0-1 0,0 1 0,1-1 0,-1 0 0,1 1 0,1 0 0,1 1 4,0-1 0,0 0 1,0 0-1,0-1 0,0 1 1,0-1-1,7 2 0,7-1 30,1 0-1,34-1 0,-37-1-16,-3 0-6,0-1 1,0 0-1,0-1 1,0 0-1,0-1 1,0-1-1,20-8 0,-25 8 7,0 0 0,0-1 0,0 1 0,0-2 0,-1 1-1,0-1 1,0-1 0,-1 1 0,0-1 0,0 0 0,9-15 0,-13 19 134,0 0 0,-1 0 0,1-1 0,-1 1 1,0-1-1,0 1 0,0-1 0,0 1 0,-1-1 1,0 1-1,1-1 0,-2-5 0,1 8 326,0 16-376,0 21-285,-1-15 200,1 1 1,1-1 0,4 21-1,-4-35-114,1 1 0,0-1 0,1 0 0,-1 0 0,2 0 0,-1 0 0,1-1 0,0 1 0,0-1 0,0 0 0,1 0 1,8 8-1,-4-6-527,1 0 1,0 0 0,0-1 0,1 0 0,16 7 0,-8-6-1731,-1-1 1,36 9-1,19-2-5860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0:4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10533,'0'0'10266,"7"-3"-9826,-1 1-386,0 0-1,0 0 1,1 1 0,-1-1-1,0 1 1,1 1-1,10-1 1,49 9 168,-36-4-123,646 77 630,-588-71-599,-88-10-125,1 0-1,-1 0 1,0 0 0,0 0 0,1 0-1,-1 0 1,0 0 0,1 0-1,-1 0 1,0 0 0,0 0 0,1 0-1,-1 0 1,0 0 0,0 0 0,1 0-1,-1 0 1,0 0 0,1 0 0,-1 0-1,0 0 1,0 0 0,1 0 0,-1-1-1,0 1 1,0 0 0,0 0 0,1 0-1,-1 0 1,0-1 0,0 1 0,0 0-1,1 0 1,-1 0 0,0-1 0,0 1-1,0 0 1,0 0 0,0-1-1,0 1 1,1 0 0,-1-1 0,0 1-1,0 0 1,0 0 0,0-1 0,0 1-1,0 0 1,0 0 0,0-1 0,0 1-1,0 0 1,0-1 0,-1 1 0,1 0-1,0 0 1,0-1 0,0 1 0,0 0-1,0 0 1,0-1 0,-1 1 0,-11-19 59,10 17-46,-26-32 11,-40-37-1,-27-31 35,92 98-39,2 3-7,0 0 1,0 0 0,1 0-1,-1 0 1,0 0 0,0 0-1,1 0 1,-1 0 0,1-1-1,-1 1 1,1 0 0,0 0-1,-1 0 1,1-3-1,7 5 429,3 4-429,0 0 0,-1 0 0,1 1 0,-1 0 0,-1 1 0,1 0 0,-1 0 0,0 1 0,-1 0 0,13 17 0,-13-15 5,0 0-1,-1 1 1,0-1 0,-1 1 0,0 0 0,-1 1 0,0-1-1,-1 1 1,0 0 0,2 14 0,-5-19-30,1 1-1,-1-1 1,0 1 0,-1 0 0,0-1-1,0 1 1,0-1 0,-1 1 0,0-1-1,-1 0 1,0 0 0,0 0 0,0 0-1,-1 0 1,0-1 0,0 0 0,0 1-1,-1-1 1,0-1 0,-1 1 0,-5 4-1,-13 12-1044,-1-3 0,-1 0 0,-1-1-1,-46 23 1,-50 13-6612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0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37 5795,'0'0'10183,"0"-8"-9356,-1 8-799,-1-21 314,1 14-172,0 11 106,-6 134 1463,-38 214-1,23-206-1087,16-81-433,6-65-202,0-3-1040,-1-101-9573,-1 67 5069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0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333 179 4066,'0'0'10007,"1"-11"-8526,0 7-1293,0-28 316,-1 31-492,0 1 1,0-1-1,0 1 1,0-1-1,0 1 1,0-1-1,-1 1 1,1-1-1,0 1 1,0-1-1,-1 1 1,1-1-1,0 1 1,0 0-1,-1-1 1,1 1-1,0-1 1,-1 1-1,1 0 1,-1 0-1,1-1 1,-1 1-1,0 0 11,0 0 0,0 0 0,1 0-1,-1 0 1,0 0 0,0 0 0,0 0 0,1 0-1,-1 1 1,0-1 0,0 0 0,1 0 0,-1 1-1,0-1 1,1 1 0,-1-1 0,0 1 0,1-1-1,-2 2 1,-273 252 2598,245-225-2275,22-19-15,11-9 400,18-13-24,0-4-577,-1-1 1,-1-1 0,-1 0-1,28-37 1,54-93-62,-49 69-7,-45 71-47,-3 2 21,0 1 1,1 0-1,0 0 1,0 0 0,0 0-1,1 1 1,-1-1 0,8-4-1,-11 9-29,0-1 0,0 1 0,0 0 0,0 0 0,0-1 0,0 1 0,0 0 0,0 0-1,0 0 1,0 0 0,0 0 0,0 0 0,1 1 0,-1-1 0,0 0 0,0 0 0,0 1 0,0-1 0,0 1 0,-1-1 0,1 1 0,0-1-1,0 1 1,0-1 0,1 2 0,21 22-139,-17-16 175,30 28 72,78 63 1,52 19-2449,-92-67-1797,-25-15-2545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1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45 3698,'0'0'9391,"0"-10"-8284,0-21-38,0 28-527,0 5-62,0 24-53,0 764 4119,0-789-4732,-17-12-8338,-9-7 2601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1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6275,'0'0'6614,"3"13"-5993,0-2-391,0 0-1,0 0 1,1 0-1,1-1 0,0 1 1,0-1-1,1-1 1,11 15-1,10 6 326,2 0-1,0-2 1,2-2-1,62 42 1,-58-47-1100,1-1-1,57 23 1,-89-41-730,1 0 1,0-1 0,0 1-1,0-1 1,6 1-1,5-2-4989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9:5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20 1361,'0'0'2622,"-27"0"-634,-131 0 1579,146-2 215,41-1-2653,1145 27 1296,-224 0 353,-949-24-2605,-1 0-160,0-1 0,0 1 0,0-1 0,0 1 0,0-1 0,1 1 0,-1-1 0,0 0 0,-1 1 0,1-1 0,0 1 0,0-1 0,0 1 0,0-1 0,0 1 0,0-1 0,-1 1 0,1-1 0,0 1 0,0-1 0,-1 1 0,1 0 0,-1-1 0,-1-1-52,0 0-1,0 0 0,0 0 1,0 0-1,0 1 1,0-1-1,-1 1 0,1-1 1,-1 1-1,1 0 1,-1 0-1,-2-1 1,-38-7-1969,33 8 1195,-46-9-3477,-9 1-1851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1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0 4770,'0'0'11493,"-168"125"-10596,122-76-97,4-8-528,7-8-80,8 1-192,11-8-512,3 6-2065,-3-1-2689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2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6259,'0'0'6747,"4"-16"-5117,12-48-251,-12 48 438,-3 23-1715,0 0-1,-1 0 1,1 0-1,-1 1 1,-2 9 0,1 10 46,1 487-68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2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 7363,'0'0'7254,"-9"-5"-6467,4 2-665,-21-10 143,26 13-253,0 0-1,-1-1 1,1 1-1,-1 0 1,1 0 0,-1 0-1,1 0 1,-1 0-1,1 0 1,-1 1 0,1-1-1,0 0 1,-1 0-1,1 0 1,-1 0-1,1 0 1,-1 1 0,1-1-1,0 0 1,-1 0-1,0 1 1,1 0 18,-1 0 1,1 0-1,-1-1 1,1 1-1,0 0 1,-1 0-1,1 0 0,0 0 1,0 0-1,-1 0 1,1 0-1,0 0 1,0-1-1,0 1 0,1 2 1,0 8 178,1-1 0,0 1 0,1-1 1,0 1-1,1-1 0,0 0 0,1 0 0,0-1 0,0 1 0,1-1 1,0 0-1,15 15 0,-12-14-602,0 0 1,1-1-1,0 0 1,0-1 0,1 0-1,0-1 1,0 0-1,1-1 1,-1 0-1,21 6 1,-23-9-1434,0-1 1,1 0-1,13 1 1,3-3-4143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2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3 304,'0'0'16296,"-13"-3"-15912,-14 39 560,-5 3-255,-3-3-209,-2-2-320,5-6-32,5-4-128,3-4-897,8-6-2032,0-4-2930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1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6195,'0'0'8462,"0"-10"-7885,0-27-228,0 28-82,0 13-62,8 160 1758,0 6-1058,-8-90-861,0 24 81,0-35-5189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1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173 175 7027,'0'0'4565,"-26"23"-3493,-77 81-103,98-99-892,1 1 0,0-1 1,0 1-1,0 0 0,1 0 0,0 0 0,0 1 1,1-1-1,0 1 0,0 0 0,0 0 1,1-1-1,0 1 0,0 0 0,1 0 1,0 9-1,0 2 75,-1-4-1,0 1 75,0 0 0,4 27-1,-2-37-190,0-1-1,0 1 0,0-1 0,0 1 0,1-1 0,0 0 1,0 0-1,0 0 0,1 0 0,-1 0 0,1 0 0,0 0 1,4 3-1,3 2 12,0-1 1,0-1-1,0 0 0,1-1 1,0 1-1,0-2 1,1 0-1,0 0 0,0-1 1,13 2-1,-1-1 63,1-1 1,-1-1-1,1-1 0,30-2 0,-51-1-88,0 1-1,0-1 0,-1 0 1,1 0-1,0-1 0,-1 1 1,1-1-1,0 0 0,-1 0 1,0 0-1,0 0 0,0-1 1,0 1-1,0-1 0,0 0 1,0 0-1,-1 0 0,1 0 1,-1 0-1,0 0 0,0-1 1,2-4-1,4-10 96,-1 1 0,0-2 0,5-20 0,-11 36-109,4-21 152,-1 1-1,0-1 0,-2 0 1,0 0-1,-3-28 0,1 48-125,-1 0 1,0 0-1,0 0 0,0 0 0,0 0 1,-1 0-1,1 0 0,-1 0 0,0 1 1,0-1-1,0 0 0,-1 1 0,1 0 1,-1 0-1,0-1 0,0 2 0,-4-5 1,-8-4 74,0 1 0,-30-16 1,-7-6 499,47 30-431,-6-1 419,11 3-566,0 0 0,0 0 0,0 0 0,0 0 0,0 0 0,0 0 0,0 0 0,0 0 0,0 0 0,0 0 0,1 0 0,-1 0 0,0-1 0,0 1 0,0 0 0,0 0 0,0 0 0,0 0 0,0 0 0,0 0 0,0 0 0,0 0 0,0 0 0,0 0 0,0 0 0,0 0 0,0-1 0,0 1 0,0 0 0,0 0 0,0 0 0,0 0 0,0 0 0,0 0 0,0 0 0,0 0 0,0 0 0,0 0 0,0-1 0,0 1 0,0 0 0,0 0 0,0 0 0,0 0 0,0 0 0,0 0 0,0 0 0,0 0 0,0 0 0,0 0 0,0 0 0,0-1 0,0 1 0,0 0 0,0 0 0,-1 0 0,21-3-37,-1 0 1,1 1-1,37 1 0,-22 1-3,132-1-74,268-10 88,-359 9 68,-75 2 574,-1 3-658,-1 0 1,0 1-1,0-1 1,0 1 0,0-1-1,0 0 1,-1 0-1,1 1 1,-3 2 0,-7 14 10,4 8-9,1 1 0,1-1 0,1 1 0,2 0 0,2 49 0,0-66 14,0-7-5,-1 0-1,2 0 1,-1 0 0,0 0-1,1 0 1,0 0 0,0 0-1,1 0 1,-1-1 0,1 1-1,0 0 1,0-1 0,1 1-1,-1-1 1,1 0 0,0 0-1,0 0 1,0 0 0,1 0-1,-1-1 1,1 0 0,0 1-1,0-1 1,0-1 0,0 1-1,1 0 1,8 2 0,-3 0 4,1-1 0,-1-1 1,1 0-1,0-1 1,0 0-1,13 1 1,67-2 10,-86-1-12,0 0 8,0-1 0,0 1 0,0-1 0,0 0 0,0 0 0,0-1 0,0 1 0,-1-1 0,1 0 0,0 0 0,-1-1 0,0 0 0,0 1 0,0-1 0,0-1 0,0 1 0,0 0 0,-1-1 0,0 0 0,1 0 1,-2 0-1,1 0 0,0 0 0,-1-1 0,0 1 0,0-1 0,0 0 0,0 1 0,-1-1 0,0 0 0,0 0 0,0 0 0,0-8 0,0-117 29,-1 108-33,0 14-6,-1 1-1,0 0 0,0 0 1,-1-1-1,1 1 0,-2 0 0,1 0 1,-1 1-1,0-1 0,0 1 1,-1-1-1,1 1 0,-10-11 1,6 10-1,0 0 0,0 1 1,-1-1-1,1 1 0,-1 1 1,-1 0-1,1 0 1,-1 0-1,-17-6 0,10 6 6,0 0-1,-1 1 0,0 0 0,1 1 0,-1 1 1,-20 0-1,34 2 1,3-2-18,20 2-75,495-3 93,-515 4-12,1-1 0,-1 1 1,1-1-1,0 1 0,-1-1 0,1 1 0,-1-1 0,0 1 1,1-1-1,-1 1 0,1-1 0,-1 1 0,0 0 1,1-1-1,-1 1 0,0 0 0,0-1 0,1 1 0,-1 0 1,0-1-1,0 1 0,0 1 0,4 23-6,-3-18 15,4 28 12,2-1-1,1-1 1,2 0-1,1 0 1,20 40 0,-25-62-9,0 0 0,1 0 0,1-1 0,0 0 1,0 0-1,1-1 0,15 14 0,-16-18 3,0 1-1,0-1 1,1 0-1,-1-1 1,1 0-1,0-1 1,0 0-1,1 0 1,-1 0-1,0-2 1,13 2-1,5 0 27,-1-1 0,1-1 0,0-2 0,0-1 0,47-9 0,-65 9-2,0-1 1,1 0-1,-1 0 0,0-1 0,-1-1 1,1 1-1,-1-1 0,0-1 0,0 1 0,0-2 1,-1 1-1,0-1 0,-1 0 0,1 0 1,-1-1-1,0 1 0,-1-1 0,0-1 1,5-11-1,-4 7 48,-1-1 1,-1 0-1,0 0 0,-1 0 1,2-24-1,-3 7 104,-3-48 1,1 70-178,-1 0-1,-1 0 1,1 1 0,-2-1-1,1 1 1,-1-1 0,0 1 0,-1 0-1,0 0 1,0 0 0,-1 1-1,1 0 1,-2-1 0,1 2 0,-1-1-1,0 1 1,-1 0 0,1 0-1,-1 0 1,0 1 0,-1 0 0,1 1-1,-1-1 1,0 2 0,0-1 0,-12-3-1,1 2-340,0 0-1,0 1 0,0 1 0,-1 1 1,0 1-1,-38 2 0,32 1-820,-1 2 0,1 0 0,0 2 0,-41 14 0,-41 28-5563,-5 10-4479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1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73 3330,'0'0'6573,"-25"0"-4081,-108 0 787,131 0-2164,4 0-416,681 0 2452,-683 0-3162,0 0 0,1 0 1,-1 0-1,0-1 0,0 1 1,0 0-1,0 0 0,0 0 1,0 0-1,0 0 0,0 0 1,0 0-1,0 0 0,0 0 1,0 0-1,0 0 0,0-1 1,0 1-1,0 0 0,0 0 1,0 0-1,0 0 0,0 0 1,0 0-1,0 0 0,0 0 1,0-1-1,0 1 0,0 0 1,0 0-1,0 0 0,0 0 1,0 0-1,0 0 0,0 0 1,0 0-1,0 0 0,0 0 1,0-1-1,0 1 0,0 0 1,0 0-1,0 0 0,0 0 1,-1 0-1,1 0 0,0 0 1,0 0-1,0 0 0,0 0 1,0 0-1,0 0 0,0 0 1,0 0-1,0 0 0,-1 0 1,1 0-1,0 0 0,0 0 0,0 0 1,0 0-1,0 0 0,0 0 1,0 0-1,-1 0 0,-14-9-1547,-1 0 0,0 1-1,0 1 1,-31-8-1,30 9-234,-26-8-3049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1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6275,'0'0'10181,"0"-17"-8607,0-52-531,0 52-443,0 19-280,2 27-77,1-1 1,8 38-1,0-5 169,2 54 752,-2 134 0,-11-92-4231,0-74-1631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1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6435,'0'0'11472,"-10"7"-10786,1 2-588,0-1 1,0 1 0,0 0 0,1 1 0,1-1 0,0 2 0,-8 13 0,4-3 130,1 0 0,2 1 1,-10 32-1,7-6 125,2 0 0,2 0 0,-1 64 0,8-73-233,0 0 1,3 0 0,8 46-1,-6-61-92,2 0-1,0 0 1,1 0-1,2-1 0,0-1 1,15 25-1,-3-14-41,2-1 0,1 0-1,1-2 1,2-1 0,1-1-1,1-1 1,1-2 0,41 25 0,-8-11-1076,1-3 0,2-3 1,104 36-1,2-13-4113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2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29 7812,'0'0'9313,"5"0"-8803,7-2-259,-1 2-1,1 0 1,0 0 0,0 1 0,12 2-1,29 2 223,54-4 199,-112-5-395,-16-3-259,1 1 0,-1 1 0,0 1 0,-27-2 0,-92 2-30,136 3 8,-1 1 0,1 1 0,-1-1 0,1 1 0,0 0 0,-1 0 0,1 0 1,0 0-1,0 1 0,0 0 0,0 0 0,0 0 0,0 0 0,-6 5 0,6-3-5,-1 1 1,1 0-1,0 0 0,1 0 0,-1 0 0,1 1 0,0-1 1,0 1-1,-3 11 0,-1 8 60,1 1 0,1 0 0,2 0 0,0 1 0,2-1 0,2 29 0,-1-35-2,0-18-29,0-1-1,0 1 1,0 0 0,1-1 0,-1 1 0,0-1 0,1 1 0,-1 0 0,1-1 0,0 1 0,-1-1 0,1 1 0,0-1 0,0 0 0,0 1 0,0-1 0,0 0 0,0 0 0,1 0 0,-1 1 0,0-1 0,1 0 0,-1-1 0,0 1-1,1 0 1,-1 0 0,1-1 0,0 1 0,-1-1 0,1 1 0,-1-1 0,1 1 0,0-1 0,-1 0 0,1 0 0,3 0 0,3 0 73,0 0 0,-1-1 0,1 0 0,0 0 0,0-1 0,13-5 1,4-1-60,-1 1 0,1 1 0,44-5 0,78 5-77,-139 6 38,-1 1-1,0 0 1,0 0 0,0 0-1,0 1 1,0 0 0,-1 0-1,1 1 1,-1 0 0,1 0-1,-1 0 1,0 1 0,0 0-1,0 0 1,-1 1 0,1 0-1,-1 0 1,0 0 0,-1 0-1,1 1 1,-1 0 0,0-1-1,-1 2 1,1-1 0,-1 0-1,0 1 1,-1-1 0,1 1-1,-1 0 1,-1 0 0,1 0-1,0 11 1,-2-11-2,2 8-3,-1 0 1,-2 29-1,1-40 11,-1-1 0,1 1 0,-1-1 1,0 1-1,0-1 0,0 0 1,-1 1-1,1-1 0,-1 0 0,0 0 1,1 0-1,-1 0 0,-1 0 0,1 0 1,0-1-1,-1 1 0,-4 3 0,-7 3 44,1-2 0,-1 0 0,0 0 0,-1-1 0,0-1-1,0-1 1,0 0 0,-28 4 0,-10-4 40,-66-1 1,83-3-188,36 0 28,-1 0 0,1 0 1,-1 0-1,1 0 1,0 0-1,-1 0 0,1 0 1,0 0-1,-1 0 0,1 0 1,-1 0-1,1 0 1,0 0-1,-1 0 0,1 0 1,0 0-1,-1-1 0,1 1 1,0 0-1,-1 0 1,1 0-1,0 0 0,-1-1 1,1 1-1,0 0 0,-1 0 1,1-1-1,0 1 0,0 0 1,-1-1-1,1 1 1,0 0-1,0-1 0,0 1 1,0 0-1,-1-1 0,1 1 1,0 0-1,0-1 1,0 1-1,0-1 0,0 1 1,0 0-1,0-1 0,0 1 1,0-1-1,1 0-333,-1 0-1,1 0 1,-1 0-1,1 0 1,-1 1-1,1-1 1,0 0-1,0 0 1,-1 1-1,1-1 1,0 0-1,0 1 1,0-1-1,0 1 1,0-1-1,0 1 1,0-1-1,0 1 1,1-1-1,32-4-9524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9:5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0 144,'0'0'5379,"-9"0"-4440,-37 0 292,5 0 5264,41 2-6356,0-2-139,0 0 1,0 1-1,0-1 1,0 1 0,1-1-1,-1 0 1,0 1-1,0-1 1,1 0-1,-1 1 1,0-1 0,0 0-1,1 1 1,-1-1-1,0 0 1,1 1 0,-1-1-1,1 0 1,-1 0-1,0 0 1,1 1 0,-1-1-1,1 0 1,-1 0-1,0 0 1,2 0 0,30 12 56,1-2 1,50 10 0,487 53 676,-392-57-590,743 99 1363,-898-112-1445,39 4 2291,-61-15-2156,-1-16-1590,-6 12-4906,-18 1-2849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2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72 7379,'0'0'10605,"-20"-9"-9145,-6-1-1023,4 1 469,-40-23 0,61 32-801,0 0 1,1 0 0,-1 0 0,0-1-1,1 1 1,-1 0 0,0-1 0,1 1 0,-1-1-1,0 1 1,1-1 0,-1 1 0,1-1-1,-1 1 1,1-1 0,-1 1 0,1-1 0,0 1-1,-1-1 1,1 0 0,-1-1 0,15 1 521,24 9-620,-2 3 168,1-3 0,72 9 0,76-7 158,-92-6-236,-27-2 23,-65-2-40,-22 0 123,-92 1-112,-158-3-137,234-1 72,0-1 0,-72-19 0,104 22-8,4 1-7,0 0 0,0 0 1,0 0-1,0 0 0,-1-1 0,1 1 1,0 0-1,0-1 0,0 1 1,0-1-1,0 1 0,0-1 1,0 0-1,0 1 0,0-1 1,0 0-1,0 1 0,0-1 1,1 0-1,-1 0 0,0 0 1,0 0-1,1 0 0,-1 0 0,0-1 1,1 1-7,1 1 0,-1-1 0,1 1 1,-1-1-1,1 1 0,-1 0 0,1-1 0,-1 1 1,1 0-1,-1-1 0,1 1 0,0 0 0,-1 0 0,1-1 1,-1 1-1,1 0 0,0 0 0,-1 0 0,1 0 1,0 0-1,-1 0 0,1 0 0,0 0 0,-1 0 1,1 0-1,-1 0 0,1 1 0,1-1 0,5 0 10,128-1 24,192 5 69,-322-4-121,19 2-282,-24-2 275,0 0-1,1 0 0,-1 0 0,1 0 0,-1 0 0,0 0 1,1 0-1,-1 0 0,0 0 0,1 0 0,-1 0 0,1 1 1,-1-1-1,0 0 0,1 0 0,-1 0 0,0 0 0,0 1 1,1-1-1,-1 0 0,0 0 0,1 1 0,-1-1 0,0 0 1,0 0-1,1 1 0,-1-1 0,0 0 0,0 1 0,0-1 1,0 0-1,1 1 0,-1-1 0,0 1 0,0-1 1,0 0-1,0 1 0,0-1 0,0 0 0,0 1 0,0-1 1,0 1-1,-10 6-1940,-4-2 94,-2-1 0,1-1 0,-28 3 0,-24 0-5488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61 5827,'0'0'8553,"-28"-8"-8057,-10-2-333,-43-7 0,75 17-132,0-1 0,0 1 0,0 1 1,0-1-1,1 1 0,-1 0 1,0 0-1,0 0 0,0 1 0,1 0 1,-1 0-1,1 1 0,0-1 1,-1 1-1,1 0 0,1 1 1,-1-1-1,0 1 0,1 0 0,-6 6 1,-2 0 39,-11 11 70,0 1 0,2 0 1,0 2-1,-20 31 0,31-41-78,1 1 0,1 0 0,0 1 0,1-1 0,1 1 0,0 1 0,1-1 0,1 1 1,-2 21-1,4-23-24,1 0 0,1 1 0,0 0 0,6 28 0,-5-35-21,2-1-1,-1 1 1,1-1 0,1 0 0,0 0 0,0 0 0,0 0-1,1-1 1,9 12 0,3-1 31,0 0 0,1-1 0,0-1 0,1-1 0,1-1 0,1 0 0,23 11-1,-31-18 12,1-1-1,0 0 0,0-1 0,0-1 0,0 0 0,1-1 1,0 0-1,0-1 0,-1-1 0,1-1 0,0 0 0,27-3 1,-38 2 6,1-1 0,-1 0 0,1 0 0,-1 0 0,0 0 0,1-1 0,-1 1 0,-1-1 0,1 0 0,0-1 0,-1 1 0,1 0 0,-1-1 0,0 0 0,0 0 0,-1 0 0,1 0 0,-1 0 0,4-8 0,1-6 189,0-1 0,0 0 0,4-28-1,-3-1 36,-3-1 0,-1-91 0,-4 121-259,-1-1 0,-1 1 0,-1 1 0,-1-1 0,0 0 0,-2 1 1,0 0-1,0 0 0,-2 0 0,0 1 0,-1 0 0,-1 1 0,-14-19 0,16 24-97,-1 1 0,0-1-1,0 1 1,-1 1 0,-21-16 0,26 21-192,0 2 0,0-1 0,-1 0 0,1 1 0,0 0 1,-1 0-1,-6-1 0,8 2-278,0 1-1,0 0 1,-1-1 0,1 1 0,0 1-1,-1-1 1,1 1 0,0-1 0,-1 1 0,-5 3-1,6-2-650,0 0 0,0 0 0,0 1 0,0-1-1,-4 5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2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 2465,'0'0'13625,"18"-3"-12974,-8 1-591,0 1-1,0-1 1,0 2-1,1 0 1,-1 0-1,0 0 1,0 1 0,0 1-1,0 0 1,0 0-1,0 1 1,0 0 0,-1 1-1,18 9 1,0 4 97,-1 1 1,0 1-1,-2 1 0,0 2 1,-1 0-1,-1 1 0,-2 2 1,0 0-1,-1 1 1,-2 1-1,-1 0 0,25 57 1,-25-42-57,-2 0 0,-2 1 0,-2 0 0,-2 0 0,-1 1 0,-3 1 1,-1-1-1,-6 82 0,-1-95-10,-1-1 0,-1 1 1,-2-1-1,0 0 0,-3 0 1,0-1-1,-2-1 0,-1 0 0,-1 0 1,-1-2-1,-33 42 0,17-31 62,-1-2 0,-1-1 0,-2-1 0,-2-2 0,-1-2 0,-74 43 0,24-21 55,77-41-462,18-18-6156,26-26 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2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11093,'0'0'9965,"5"4"-9426,21 14-66,-1 2 0,39 39 0,43 58 235,-72-78-520,14 18-39,133 140 17,-174-189-489,21 19-513,-9-15-4888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2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9060,'0'0'10922,"-10"12"-10436,-17 23 486,-37 63 1,29-36-379,-2-2 0,-3-2 1,-72 80-1,105-130-725,0 0-1,0 0 1,1 1 0,-5 9-1,2 6-5574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2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12422,'0'0'5826,"26"-3"-3449,243-13 201,195 23-676,-248-2-920,-132-5 1691,-106 0-2126,20 0-497,-6-25-10433,-17 7 3623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5859,'0'0'11602,"24"-12"-10793,78-36-345,-95 45-422,0 1 0,0 0 1,0 0-1,0 1 0,0-1 0,0 2 1,0-1-1,0 1 0,0 0 0,14 2 1,-16-1-29,0 1 0,0-1 0,0 1 1,-1 0-1,1 0 0,-1 1 1,1-1-1,-1 1 0,0 0 0,0 0 1,0 1-1,5 4 0,-3-1-15,0 1 0,-1 0 0,0 1 0,0-1 0,-1 1 0,0 0-1,0 0 1,-1 1 0,0-1 0,-1 1 0,0 0 0,0-1 0,0 13 0,-1-4 11,0 0-1,-2 1 1,0-1 0,-4 23 0,3-31 17,-1 1 1,0-1-1,-1 0 1,0 0-1,-1 0 1,0-1-1,0 0 1,-12 15-1,5-10 233,0 0 1,-1-1-1,-1 0 0,0-1 1,-1-1-1,-1 0 0,1-1 1,-1-1-1,-1 0 0,0-1 1,-18 6-1,34-14-327,-11 6 1766,13-3-383,11 1-1110,300 29 577,-185-24-555,173 22 417,-286-30-503,-12-1 13,-12 0-560,10 0 396,-72-6-3566,27 0 1326,-77-1-4933,-40 2-6093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6243,'0'0'10685,"-24"0"-8863,-97 0 1379,128 1-2710,78 9 13,340 30-1152,-420-40-104,24 2-134,-16 0-1888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8180,'0'0'12870,"-50"17"-12262,95-10-192,17-2 32,15-2-448,9-1 0,7 5-1905,14-2-2096,19 7-3827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10213,'0'0'10255,"-1"10"-9671,-14 517 3109,15-518-3891,1-1-1,0 0 1,0 0 0,0 0 0,1 0 0,1-1 0,-1 1 0,6 11-1,-6-16-375,0 1 0,0-1-1,1 0 1,-1 0 0,1 0-1,0 0 1,-1 0-1,1 0 1,1-1 0,-1 1-1,0-1 1,0 0-1,1 0 1,-1 0 0,1-1-1,0 1 1,0-1 0,7 2-1,28 1-8320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3:2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25 107 1777,'0'0'3417,"-15"-1"147,6-1 253,10 2-2610,87 0-884,502-7 968,-111-5-423,247-12 409,-681 21-1088,-20 3 50,1-2 0,0-1 1,-1-1-1,38-10 0,-56 7 300,-7 6-552,0 1 1,0-1 0,1 1-1,-1 0 1,0-1 0,0 1-1,1 0 1,-1-1-1,0 1 1,0 0 0,1-1-1,-1 1 1,0 0 0,1-1-1,-1 1 1,1 0-1,-1 0 1,0-1 0,1 1-1,-1 0 1,1 0 0,-1 0-1,1 0 1,-1 0-1,2-1-174,-2 1 34,1 0 1,-1 0-1,0 0 0,1 0 0,-1 0 0,0 0 0,1 0 0,-1 0 1,0 0-1,1 0 0,-1 0 0,0-1 0,0 1 0,1 0 0,-1 0 1,0 0-1,1-1 0,-1 1 0,0 0 0,0 0 0,1-1 1,-1 1-1,0 0 0,0 0 0,0-1 0,0 1 0,1 0 0,-1-1 1,0 1-1,0 0 0,0-1 0,0 1 0,0 0 0,0-1 0,0 1 1,0-1-1,1-10-7141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2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97 4562,'0'0'5144,"-30"-17"-4109,30 17-1035,-133-65 832,127 62-781,0 0-1,-1 1 1,1 0 0,-1 1-1,1 0 1,-1-1-1,1 2 1,-1-1-1,1 1 1,-1 0-1,0 1 1,1-1-1,-1 1 1,1 1 0,-1-1-1,1 1 1,-1 0-1,1 1 1,0-1-1,0 1 1,0 0-1,-8 7 1,8-7 3,-6 4 69,-1 1 0,1 1 0,1 0 0,-1 0 0,1 1 0,1 1 0,0 0 0,-14 20 0,20-24-103,-1 0 0,1 1-1,0-1 1,1 1 0,0 0 0,0 0-1,1 0 1,0 1 0,0-1 0,1 1 0,0-1-1,0 1 1,1-1 0,0 1 0,1-1-1,1 10 1,-1-14-11,0-1 0,1 0 1,-1 1-1,0-1 0,1 0 0,0 0 0,0 0 0,0 0 1,0 0-1,0 0 0,1 0 0,-1-1 0,1 1 0,0-1 0,4 3 1,5 2 75,-1 0 0,22 8 1,-26-12-49,45 18 153,41 21-47,-82-36-139,-1 0 0,0 1 1,-1 0-1,1 1 1,-1 0-1,12 15 0,-10-11-1,-1 0-1,-1 1 0,0 0 0,-1 1 1,-1 0-1,0 0 0,-1 1 1,0 0-1,-1 0 0,-1 0 1,0 0-1,-1 1 0,-1 0 1,1 16-1,-3-30 1,0 0 1,-1 0-1,1-1 1,0 1 0,-1 0-1,1 0 1,-1-1-1,0 1 1,1 0-1,-1-1 1,0 1-1,0-1 1,0 1-1,0-1 1,0 1-1,0-1 1,-1 0-1,-1 2 1,-1 1 5,-1-2 1,1 1-1,-1 0 0,1-1 0,-1 0 1,-7 3-1,-7 0 108,-1-1 0,-29 3 0,-15-2 470,-66-5 0,58-1-294,70 1-277,1 0 1,-1 0-1,0 0 0,1 0 0,-1 0 1,1-1-1,-1 1 0,1 0 0,-1-1 1,0 0-1,1 1 0,-2-2 1,2 2-60,1-1 0,-1 1 0,1-1 0,0 1 0,-1-1 0,1 1 0,-1-1 0,1 0 0,0 1 0,-1-1 0,1 1 0,0-1 0,0 0 0,0 1 0,0-1 0,-1 0 0,1 1 0,0-1 0,0 0 0,0 1 0,0-1 0,0 0 0,1 1 0,-1-1 0,0 0 0,0 1 0,1-2 0,6-1-2577,21 1-2487,8 1-1002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174 129 9893,'0'0'6736,"-23"7"-5023,8-2-1445,4-2-119,0 0 1,0 1 0,0 0 0,-12 8-1,19-9-85,0-1-1,-1 1 1,2 0-1,-1 1 1,0-1-1,1 1 1,-1-1 0,1 1-1,0 0 1,0 0-1,1 0 1,-1 1-1,1-1 1,0 1-1,-3 8 1,1 3 116,0 1 0,2-1 0,-1 1-1,2 0 1,0 22 0,2-31-119,-1 0 0,1 0-1,0 0 1,1 0-1,0 0 1,0 0 0,1-1-1,0 1 1,0-1-1,1 1 1,0-1 0,10 12-1,-7-11-32,0 0 0,1 0 0,0-1 0,0-1 0,1 1 0,0-1 1,0-1-1,1 0 0,-1 0 0,21 7 0,-11-7 6,0-1 0,1 0 1,-1-2-1,0 0 1,24-1-1,-37-1-23,1 0 0,-1 0 0,0 0 0,1-1 0,-1 0 0,0 0 0,0-1 0,0 0 0,0 0 0,0 0 1,0-1-1,0 0 0,-1 0 0,1 0 0,-1-1 0,0 1 0,0-1 0,0-1 0,-1 1 0,0-1 0,1 1 0,-2-1 0,1-1 0,0 1 0,-1 0 0,0-1 0,0 0 0,2-7 0,0-6 22,0 0 0,-2-1-1,0 1 1,-1-1 0,-1 0-1,-2-29 1,1 15-6,0 21-17,-1-1 0,0 0 0,-1 0 0,0 0-1,-1 1 1,-8-23 0,7 27 13,0 1-1,0-1 1,-1 1 0,0-1-1,-1 2 1,0-1-1,0 1 1,-1-1 0,0 2-1,-11-10 1,9 10 30,0-1 1,-1 2 0,0-1-1,0 1 1,0 1 0,-1 0-1,1 0 1,-1 1-1,-13-2 1,18 4-198,-1 0 0,1 0 0,0 1 0,-1 0 0,1 0 0,-1 0 0,1 1 0,0 0-1,-1 0 1,1 1 0,0 0 0,0 0 0,0 0 0,0 1 0,0 0 0,1 0 0,-7 5 0,5-2-882,0 0 0,0 1 1,-7 8-1,-2 12-4494,10 7-3970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3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257 274 9716,'0'0'7358,"-29"-6"-5717,1-1-1270,-1 1 0,-34-2 0,60 8-336,0 0 1,-1 0 0,1 0-1,0 0 1,0 1-1,0 0 1,0 0-1,0 0 1,0 0 0,0 0-1,1 0 1,-1 1-1,0-1 1,0 1 0,1 0-1,-1 0 1,1 0-1,0 0 1,-3 3 0,1 1 32,0 0 1,0 0 0,1 0-1,0 0 1,0 0 0,-1 7-1,1-5 2,-3 11 9,2 0 0,0 0 0,1 1 0,1 0 0,1-1 1,0 1-1,2 0 0,3 28 0,-2-37-53,1 0 0,0 0 0,0-1 1,1 1-1,0-1 0,1 0 0,0 0 0,1-1 0,0 1 1,0-1-1,1-1 0,0 1 0,1-1 0,0 0 0,0-1 1,16 12-1,-10-10-9,0 1 1,1-2-1,0 0 1,1-1-1,-1 0 1,1-1-1,1-1 1,-1-1 0,1 0-1,21 2 1,-10-4 16,0 0 1,0-2 0,0-1-1,44-7 1,-62 6-3,1-1-1,-1 0 1,1-1 0,-1 0-1,0 0 1,-1-1 0,1 0-1,-1-1 1,0 0 0,0 0-1,-1-1 1,0-1 0,0 1-1,11-15 1,-11 11 67,0-1 0,-1 0-1,0-1 1,-1 0 0,0 0 0,-1 0 0,-1-1 0,0 0-1,3-20 1,-2-8 206,0-79 0,-5 106-272,-1 0-1,0 0 1,-1 0 0,0 1 0,-1-1-1,-1 0 1,0 1 0,-1 0-1,-1 0 1,0 1 0,0 0 0,-2 0-1,0 0 1,-15-19 0,12 20-73,0-1 1,-1 2 0,-1 0-1,0 0 1,0 1-1,-1 0 1,0 2 0,0-1-1,-1 2 1,-31-12-1,33 15-459,-1 0 0,1 1 0,-1 1 0,1 0 0,-1 0 0,0 2 0,1 0 0,-1 0 0,0 1 0,0 1 0,1 0 0,-1 1 0,-19 7 0,25-7-457,1 0 0,0 1 0,0-1-1,0 2 1,1-1 0,-8 7 0,-27 33-10108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225 119 9668,'0'0'6257,"-27"1"-4846,10-1-1211,6-1-113,0 1 1,0 1 0,0 0-1,1 0 1,-16 4 0,22-4-61,0 1 0,0-1 0,0 1 0,0 0 0,0 0 0,1 0 0,-1 1 0,1-1 0,-1 1 0,1 0 0,0 0 0,0 0 0,0 0 0,1 1 1,-1-1-1,1 1 0,-1-1 0,1 1 0,1 0 0,-3 6 0,-5 18 115,2-1 0,1 1 0,1 1 1,2-1-1,0 1 0,3 35 0,0-56-115,0 1 0,1 0 0,0-1 0,1 1 0,-1-1 0,2 1 0,-1-1 0,1 0 0,1 0 0,-1 0 0,1 0 0,1-1 1,0 1-1,0-1 0,0 0 0,0-1 0,1 1 0,0-1 0,1 0 0,0-1 0,12 9 0,-7-7 34,0 1 0,1-2 0,0 1 0,0-2 0,0 0-1,1 0 1,0-2 0,0 1 0,16 0 0,-3-1 183,1-1 0,-1-2 0,51-5 0,-71 4-167,0 0 1,0 0-1,0-1 1,0 0-1,0-1 1,0 1 0,-1-1-1,1-1 1,-1 1-1,0-1 1,0 0-1,0-1 1,0 1-1,-1-1 1,1 0 0,-1 0-1,-1-1 1,1 0-1,-1 0 1,0 0-1,0 0 1,-1 0 0,0-1-1,4-11 1,0-5 111,-1 0 0,-1-1 0,-1 1 0,-1-1 0,-1 0 0,-2-29 0,0 38-174,0-1-1,-2 0 1,0 1-1,-1-1 1,0 1-1,-1 0 0,-1 0 1,0 0-1,-2 1 1,1-1-1,-1 2 0,-1-1 1,-1 1-1,0 0 1,0 1-1,-2 0 0,1 0 1,-1 1-1,-14-11 1,15 15-270,0 1 0,0 0 0,0 1 0,0 0 0,-1 1 0,0 0 0,0 0 0,0 1 0,0 0 0,0 1 0,-1 1 0,1 0 0,-22 0 0,28 1-130,1 0 0,0 0 0,-1 0 0,1 1 0,0-1 0,-1 1 0,1 0 0,0 0 0,0 1 0,0-1 0,0 1 0,0 0 0,0 0 0,0 0 0,1 0 0,-1 1 0,1-1 0,0 1-1,-1 0 1,1 0 0,-3 5 0,-27 38-8560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4738,'0'0'10963,"-20"4"-9136,-62 11-272,59-8 335,22-7-1866,1 0 1,0 0-1,0 0 1,0 0 0,0 0-1,0 0 1,0 0-1,0 0 1,-1 0-1,1 0 1,0 0-1,0 0 1,0 0-1,0 0 1,0 0-1,0 0 1,0 0 0,0 0-1,-1 0 1,1 0-1,0 0 1,0 0-1,0 0 1,0 0-1,0 0 1,0 0-1,0 1 1,0-1-1,0 0 1,0 0-1,0 0 1,0 0 0,-1 0-1,1 0 1,0 0-1,0 0 1,0 0-1,0 1 1,0-1-1,0 0 1,0 0-1,0 0 1,0 0-1,0 0 1,0 0 0,0 0-1,0 1 1,0-1-1,0 0 1,0 0-1,0 0 1,0 0-1,0 0 1,1 0-1,-1 0 1,0 0-1,0 0 1,0 1-1,0-1 1,0 0 0,0 0-1,0 0 1,0 0-1,23 4 1379,-17-3-1645,338 27 1249,5-23-1518,-343-6-648,-6-2-40,-14-2-954,-80-3-7449,38 3 1820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32 7299,'0'0'12601,"-1"-9"-11860,-4-14-447,3 29-93,2 55 129,0-22-58,-17 279 1926,5-157-2611,6-1-3776,6-108-1976,0-11-4379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2273,'0'0'16714,"1"-4"-15606,1-6-573,1 23-218,1 42 163,-3-42-276,4 402 2387,-7-239-5174,1-168 1662,1-7 462,0 1 0,0-1 0,0 1-1,0 0 1,0-1 0,0 1 0,0 0-1,0-1 1,0 1 0,1-1 0,-1 1 0,1 0-1,1 2 1,11-2-5922</inkml:trace>
  <inkml:trace contextRef="#ctx0" brushRef="#br0" timeOffset="1">570 244 8868,'0'0'9340,"-12"23"-8537,-34 80-285,43-93-447,0 0 1,1 0-1,0 0 1,0 0-1,1 0 1,0 1-1,1-1 1,1 12-1,0 5 118,-1-20-131,1 0 1,-1-1-1,1 1 0,0-1 0,1 1 0,0-1 0,0 0 1,0 1-1,0-1 0,1 0 0,0 0 0,1-1 0,-1 1 0,8 8 1,-4-7-3,0 0 1,0-1 0,0 0 0,1 0 0,0-1 0,0 0-1,1 0 1,-1-1 0,15 6 0,-4-5 71,0 0 0,0-2 0,1 0 1,-1-1-1,1-1 0,26-1 0,-25 0 2,-14 0-82,-1 0-1,1-1 1,-1 1 0,1-1 0,0 0-1,-1-1 1,1 1 0,-1-1-1,0-1 1,0 1 0,0-1-1,0 0 1,0-1 0,0 1-1,-1-1 1,0 0 0,0 0 0,0-1-1,0 0 1,-1 1 0,1-2-1,-1 1 1,4-7 0,-3 2 38,1-1 1,-1 0 0,-1 0 0,0 0 0,-1 0-1,0 0 1,-1-1 0,2-20 0,-2 2 92,-1 0 0,-5-36 0,3 58-169,0 0 1,-1 0-1,0 0 1,0 1-1,-1-1 1,0 1-1,0-1 1,0 1-1,-1 0 1,0 0-1,-1 1 1,0-1-1,0 1 1,0 0-1,-1 1 1,-6-6-1,4 4-150,-1 1-1,0 0 1,0 0-1,0 1 1,-1 0-1,0 1 1,0 0-1,0 1 1,0 0-1,-1 0 1,-16-1-1,-3 2-2339,0 0 0,-60 7-1,15 11-6387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6067,'0'0'15863,"-22"0"-15287,65 0-384,19 0-80,18 0-112,-3 0-1456,-4 0-1217,-15 0-2674,-17 0-3057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10101,'0'0'10709,"161"5"-10309,-84-2-400,1-3-929,7 0-1920,3 0-3250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10117,'0'0'9924,"-4"11"-9497,-2 7-70,1 1 1,1-1-1,-4 29 1,-1 72 878,-1-2-650,-13 111-343,20-131-4314,3-84-937</inkml:trace>
  <inkml:trace contextRef="#ctx0" brushRef="#br0" timeOffset="1">541 56 12294,'0'0'9244,"-1"20"-8769,-2 44 56,-6 162 856,7-177-1282,1-31-195,0 0 0,1 0 0,1-1 0,1 1 0,0 0-1,6 22 1,-7-39 35,7 16-3218,3-12-3449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121 193 5523,'0'0'6955,"-12"22"-5643,-40 74-309,43-81-834,2-1 0,0 1 0,0 0 0,1 1 0,1 0 0,1 0 0,0 0 0,1 0 0,1 0 0,1 1 0,0 22 0,1-35-129,0 1 0,0-1 0,0 1 0,1-1 0,0 0 0,0 1 0,0-1 1,0 0-1,1 0 0,0 0 0,0 0 0,0 0 0,0 0 0,4 5 0,-2-5 19,1 1-1,0-1 1,0 0-1,0 0 1,1 0 0,-1-1-1,1 0 1,0 0 0,9 3-1,5 1 75,-1-1 1,1-1-1,1 0 0,39 2 0,85-5 226,-143-2-354,6 0 27,1-1 0,0 0 1,0 0-1,0-1 0,-1 0 0,1 0 0,-1-1 0,1 0 0,-1-1 1,0 0-1,13-8 0,-13 5 39,0 0 1,0 0-1,0 0 0,-1-1 1,0 0-1,-1-1 0,0 1 1,0-1-1,7-15 0,-5 7 145,-2 0 0,0 0 0,0 0 0,-2 0 0,4-31 0,-4 8 298,-2-58 0,-2 90-473,-1 0 0,1 1-1,-1-1 1,-1 1 0,0-1 0,0 1 0,0 0 0,-1 0 0,0 0-1,-1 0 1,-5-9 0,2 6-11,-1 1-1,0-1 0,-1 2 1,0-1-1,0 1 1,-14-9-1,3 4-164,1 2-1,-2 0 0,1 1 1,-2 0-1,1 2 0,-1 1 1,0 1-1,-1 0 0,1 2 1,-1 1-1,0 0 0,-25 2 1,44 0-283,0 1 1,0 0-1,-1 0 1,1 1 0,0-1-1,-1 1 1,1 0-1,0 0 1,0 0-1,0 0 1,0 1-1,0 0 1,0 0 0,0 0-1,1 0 1,-7 6-1,-9 19-8148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2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515 146 6883,'0'0'1065,"-9"-21"941,4 7-1540,2 5-164,-1-1 1,0 0-1,-1 1 1,-10-16-1,13 22-208,-1-1-1,0 1 0,0-1 0,-1 1 0,1 0 0,0 0 0,-1 1 1,0-1-1,0 1 0,0 0 0,0 0 0,0 0 0,0 0 0,0 1 0,0 0 1,-1-1-1,-5 1 0,-10-2 116,-1 2 0,1 0 1,-1 2-1,1 0 0,0 1 1,0 1-1,-32 9 0,39-8-140,0 0 0,0 2 0,1-1-1,0 2 1,0 0 0,1 0 0,0 1 0,0 0 0,1 1 0,0 0-1,0 1 1,-11 14 0,15-15-45,1-1-1,0 1 1,0 0-1,1 0 1,0 0-1,0 1 1,1-1-1,1 1 1,0 0-1,0 0 1,0 0-1,2 0 1,-1 12-1,1-14-14,1 0 0,-1-1-1,2 1 1,-1 0 0,1 0 0,0-1-1,0 1 1,1-1 0,0 0 0,1 0-1,-1 0 1,1 0 0,1 0-1,-1-1 1,1 0 0,11 11 0,-7-9 2,1-1 0,0 0 0,1-1 0,-1 0 0,1-1 0,0 0 0,1 0-1,-1-1 1,22 4 0,-14-5 17,0 0-1,0-2 1,0 0-1,0-1 1,31-4-1,-44 3-3,0-1-1,1 0 1,-1 0-1,0-1 1,0 1-1,0-1 0,-1-1 1,1 1-1,-1-1 1,0 0-1,0 0 0,0-1 1,0 1-1,-1-1 1,0 0-1,0 0 1,0-1-1,0 1 0,-1-1 1,4-10-1,2-3 308,-1 0 0,-1-1 1,-1 0-1,-1-1 0,3-23 0,-7 28 949,-1 15-935,0 5-292,4 37-183,-1-11 141,8 42 0,-8-62-70,0 1 0,0-1-1,1 1 1,1-1 0,-1 0 0,2-1 0,10 16-1,19 15-2347,-32-37 1616,0 0 0,1 0 1,-1-1-1,1 1 1,0-1-1,-1 0 0,1 0 1,0 0-1,9 3 0,3-4-4006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10741,'0'0'10725,"21"-2"-10533,-16 64 528,-2 8-288,-3 0-47,0-3-97,0-7-288,0-7 0,0-10-304,0-11-1249,0-3-880,0-13-1937,0-1-2625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88 9508,'0'0'9741,"0"28"-9104,0 177 289,0-194-858,1 0-1,0-1 1,0 1 0,1 0-1,0-1 1,1 0 0,0 1-1,9 17 1,-8-21-44,0 0 1,0-1-1,0 0 0,1 0 1,0 0-1,1 0 0,-1-1 1,1 0-1,0 0 1,0 0-1,0-1 0,1 0 1,9 4-1,-1-2 62,1-1 0,-1-1 0,1 0 0,-1-1-1,1-1 1,0 0 0,0-1 0,1-1 0,26-3 0,-35 2 29,0 0 0,0-1 0,0 0-1,0 0 1,0-1 0,-1 0 0,1 0 0,-1-1 0,0 0 0,12-8-1,-9 4 37,-1-1-1,0 0 0,0 0 1,-1-1-1,0 0 0,10-15 1,-8 7-10,0 0-1,-1 0 1,-2-1 0,1-1 0,-2 1 0,-1-1-1,0 0 1,2-30 0,-6 39-115,0 0 0,-1 1 1,0-1-1,-1 0 0,0 1 0,-4-18 0,3 23-30,0 0 0,0 0 0,0 1 0,-1-1 0,0 1 0,1-1 0,-2 1 0,1 0 0,0 0 0,-1 0 0,0 0 0,0 1 0,0 0 0,-9-6 0,-1 0-247,-1 2-1,-1 0 1,1 0 0,-1 2 0,0 0-1,0 1 1,-1 0 0,-21-1 0,-19 0-2249,-63 5 1,60 0-8,-82 0-5969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3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2305,'0'0'16706,"9"4"-15641,7 1-685,0 0-1,21 4 1,136 17 1173,71 5-670,1168 83 3126,-772-70-2808,486 43-112,-1094-85-1047,-26-1 67,-9-1 16,-57-8-337,-7-1-2561,-1 2 0,-83 4 0,3 3-3059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5314,'0'0'10944,"0"5"-10413,-44 520 3914,41-502-4307,-2 12 132,1 38-1,4-72-109,0-19 257,2-7-374,1-1 1,1 1 0,11-36-1,6-39-36,-8-21 92,-4-144-1,-15 265-130,-8 6 22,1 0-1,1 0 0,-1 2 0,1-1 0,0 1 0,-10 11 0,-67 62 31,0 15 367,88-94 278,4-5-367,123-149 691,-80 92-889,-44 58-104,0-1-1,0 1 1,0-1 0,0 1 0,0 0 0,1-1 0,-1 1-1,1 0 1,0 1 0,3-3 0,-4 4-7,0 0 0,-1-1-1,1 1 1,0 0 0,0 0 0,-1 0 0,1 0 0,0 0 0,0 1 0,0-1 0,-1 1 0,1-1-1,0 1 1,-1-1 0,1 1 0,-1 0 0,1 0 0,-1 0 0,1 0 0,-1 0 0,1 0 0,0 2-1,23 16-43,20 16-39,60 35 1,-5-14-998,110 70-5248,-126-64-451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7379,'0'0'9813,"8"39"-9381,-11 23 545,-2 5-529,5-4-224,0-5-112,0-8-96,0-9-16,0-12-784,0-10-1217,10-9-1185,-2-10-1888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75 7716,'0'0'7800,"-29"7"-6866,-4 1-463,-59 23 0,84-27-370,1 0 1,0 1-1,0 0 1,1 0-1,-1 1 1,1-1-1,0 1 1,0 1-1,1-1 1,0 1-1,0 0 1,1 0-1,-7 14 1,0-2 147,-1 1-21,-43 79 878,54-97-1081,0 0 0,0 0 1,1 1-1,-1-1 0,0 0 0,1 0 1,-1 0-1,1 0 0,0 1 0,-1 1 0,24-13 642,-2-5-430,-1-1 0,-1-2 0,0 0 0,20-23 0,66-86 280,-93 111-428,14-21 52,-19 25-65,0 1 0,1-1 0,0 1 0,1 1 0,0 0 0,1 0 0,11-9 0,-19 18-75,-1-1-1,0 1 0,0-1 0,0 1 1,0-1-1,1 1 0,-1 0 1,0-1-1,0 1 0,1 0 0,-1 0 1,0 0-1,1 0 0,-1 0 1,0 0-1,0 1 0,1-1 0,-1 0 1,0 1-1,0-1 0,0 1 1,1-1-1,-1 1 0,1 0 0,2 2-15,0 0-1,0 0 0,0 1 0,-1-1 0,4 5 0,8 11-311,0 1-1,-2 0 0,0 1 1,18 43-1,-16-28-1357,-3 1 0,13 55-1,-7 11-4063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9284,'0'0'8772,"-10"139"-7731,-1-69-481,0 0-208,3-5-208,8-14-128,0-11-16,0-11-512,6-7-1137,26-12-896,10-10-1313,15 0-496,4-17-1232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98 229 4626,'0'0'11008,"-15"16"-10114,-46 55-30,58-67-809,0 0 0,1 0 0,0 0 0,0 0 0,0 1 0,0-1 0,1 1 0,0-1 0,0 1 0,0-1 0,0 1 0,1 0 1,-1-1-1,1 1 0,1 0 0,-1-1 0,1 1 0,1 7 0,-1-8-4,0-1 0,1 1 0,-1-1 0,1 1 0,-1-1 0,1 0 0,0 1 1,1-1-1,-1 0 0,0 0 0,1 0 0,0-1 0,-1 1 0,1-1 0,0 1 0,0-1 0,1 0 1,-1 0-1,0 0 0,1-1 0,-1 1 0,1-1 0,0 0 0,4 1 0,9 2 77,0-1-1,0 0 1,0-1 0,18-1-1,-20-1-34,1 0-1,-1-1 0,0 0 0,1-1 1,-1-1-1,23-7 0,-32 8-36,1-1 0,-1 0 0,0 0 0,-1-1 0,1 1-1,0-1 1,-1-1 0,0 1 0,0-1 0,-1 1 0,1-2 0,-1 1-1,0 0 1,0-1 0,0 0 0,-1 1 0,4-12 0,-1-1 102,-1 0 1,-2 0-1,1 0 0,-2 0 1,-1 0-1,0 0 1,-3-30-1,1 36-121,0 0 0,-1 0 0,-1 0 0,0 1-1,0-1 1,-1 1 0,-1 0 0,0 0 0,-12-19 0,14 25-68,0 0 0,-1 0 1,0 0-1,0 0 0,0 1 1,0-1-1,-1 1 0,1 1 0,-1-1 1,0 0-1,-1 1 0,1 0 1,0 1-1,-1-1 0,0 1 0,0 0 1,1 0-1,-1 0 0,0 1 1,0 0-1,-7 0 0,10 1-174,0 0 0,0 0 1,0 1-1,1-1 0,-1 1 0,0 0 0,0 0 0,0 0 0,1 0 0,-1 0 1,0 0-1,1 1 0,-1-1 0,1 1 0,0 0 0,0-1 0,-1 1 0,1 0 1,0 1-1,0-1 0,1 0 0,-3 4 0,0 0-611,1 1 0,0 0-1,0 0 1,1 0 0,0 1-1,0-1 1,-1 12 0,1 27-5561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63 9284,'0'0'7849,"-23"8"-7078,2-1-630,1 1-1,-33 18 1,50-25-120,1 1 0,-1 0 0,1 0 0,0 0 0,0 0 0,0 0 1,0 1-1,0-1 0,0 1 0,1-1 0,-1 1 0,1-1 0,0 1 0,-1 0 0,0 6 1,1-3 25,0 1 1,0 0-1,1 0 1,1 12-1,-1-4 5,0-9-40,0 0-1,1-1 1,-1 1 0,1 0 0,0-1 0,0 1 0,1-1-1,0 1 1,0-1 0,0 0 0,0 0 0,1 0 0,0 0 0,0 0-1,0 0 1,1-1 0,-1 0 0,1 1 0,0-1 0,1-1-1,-1 1 1,0-1 0,1 1 0,10 4 0,-3-2 38,1-1 0,0 0 0,1-1 0,0 0 0,-1-1 0,1 0 0,0-1 0,0-1 0,0 0 0,0-1 0,16-2 0,-27 2 6,0 0 0,-1 0 0,1-1 0,0 1 0,0-1-1,-1 0 1,1 0 0,-1 0 0,1 0 0,0 0 0,-1 0 0,0-1 0,1 1 0,-1-1 0,0 0-1,0 1 1,0-1 0,3-4 0,-2 2 45,0-1 0,-1 1-1,1-1 1,-1 1-1,0-1 1,0 0 0,-1 0-1,1 0 1,0-7 0,0-9 169,-1 0 1,0 1-1,-5-41 1,2 51-211,0 0 0,0 0 0,-1 0 0,0 1 0,-1-1 1,0 1-1,-1 0 0,0 0 0,0 0 0,-11-12 0,11 15-161,1 1-1,-2-1 0,1 1 1,0 1-1,-1-1 1,-12-7-1,14 10-219,0 0 0,0 1-1,-1-1 1,1 1 0,0 0 0,0 0-1,-1 0 1,1 0 0,-1 1 0,1 0-1,-1 0 1,-4 0 0,9 0 171,0 0-1,-1 0 1,1 0 0,0 0-1,0 0 1,-1 0 0,1 0-1,0 0 1,-1 1 0,1-1-1,0 0 1,-1 0 0,1 0-1,0 0 1,0 0 0,-1 1-1,1-1 1,0 0 0,0 0-1,-1 1 1,1-1 0,0 0 0,0 0-1,0 1 1,-1-1 0,1 0-1,0 1 1,0-1 0,-1 19-6742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1 976,'0'0'17163,"5"10"-16424,3 4-463,-2 0 0,0 1-1,0-1 1,-2 1 0,0 1 0,0-1 0,0 17-1,-3-14 28,-2 33-1,1-45-235,-1 0 0,0 0 0,-1 0-1,0 0 1,0 0 0,0 0 0,0 0-1,-1-1 1,-3 6 0,0-3 146,1 1-1,-1-2 1,0 1-1,-1-1 1,0 0 0,0 0-1,-1-1 1,1 0-1,-1 0 1,-1-1 0,1 0-1,-19 8 1,40-14 554,0 0 1,20 3-1,7-1-788,69 0-22,31 0-1774,-1-6-4105,-84-3-524,-4-5-3671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2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5090,'0'0'12707,"6"-5"-11976,-5 4-714,-1 1-1,1-1 0,0 0 1,-1 1-1,1-1 0,0 0 0,-1 1 1,1-1-1,0 1 0,0-1 0,0 1 1,0-1-1,-1 1 0,1 0 1,0 0-1,0-1 0,0 1 0,0 0 1,0 0-1,0 0 0,0 0 0,0 0 1,-1 0-1,1 0 0,0 0 0,0 0 1,0 0-1,1 1 0,-1 1 48,0 1 0,0-1 0,0 1 1,0-1-1,0 1 0,-1-1 0,1 1 0,-1 0 0,0-1 0,0 1 0,0 0 0,0 4 0,0 3 77,0 19 355,-1-1 1,0 1-1,-10 46 0,9-71-451,-2 12 110,1 0 0,0-1 0,0 1 0,1 18-1,2-34-150,0 0-1,0 0 0,0 0 0,1 0 0,-1 0 0,0 1 1,0-1-1,0 0 0,0 0 0,0 0 0,0 0 0,0 0 1,1 0-1,-1 0 0,0 0 0,0 0 0,0 0 0,0 0 1,0 0-1,0 0 0,1 0 0,-1 1 0,0-1 0,0 0 1,0 0-1,0 0 0,0 0 0,1-1 0,-1 1 0,0 0 1,0 0-1,0 0 0,0 0 0,0 0 0,1 0 0,-1 0 1,0 0-1,0 0 0,0 0 0,0 0 0,0 0 0,0 0 1,1 0-1,-1-1 0,0 1 0,0 0 0,0 0 0,0 0 1,0 0-1,0 0 0,0 0 0,0-1 0,3 0 27,42-25 206,-1-1 0,77-64 1,-56 40-87,-59 47-146,-5 2 1,0 1 0,0 0 0,1 0 0,-1 0 0,1 0 0,-1 0 0,0 0 0,1 0 0,0 0 0,-1 1 0,1-1 0,-1 1 0,1-1 0,0 1 0,-1 0 0,1-1 0,0 1 0,2 0 0,1 7-88,10 46-109,-10-29 199,1 0 0,2 0 0,0-1 0,2 0 0,15 28 1,-22-47-5,0-1 1,0 1 0,0-1-1,0 0 1,0 0 0,1 0-1,-1-1 1,1 1 0,0-1-1,0 0 1,0 0 0,0 0-1,0 0 1,0-1 0,1 0-1,-1 1 1,0-2 0,6 2-1,-4-2 12,1 1 0,-1-1-1,0-1 1,1 1-1,-1-1 1,0 0-1,0 0 1,0-1-1,0 0 1,0 0-1,0 0 1,9-6-1,15-13 50,-2-2 0,0 0 0,46-51 0,-44 42-42,-26 27-10,-3 4-9,0 0 0,-1 0-1,1 0 1,0 0-1,0 0 1,0 0-1,0 0 1,0 1-1,0-1 1,0 0-1,0 1 1,0-1 0,0 0-1,0 1 1,1-1-1,0 1 1,-1 0-9,-1 0-1,1 0 1,-1 1 0,0-1 0,1 0 0,-1 0 0,0 1-1,1-1 1,-1 0 0,0 1 0,0-1 0,1 0-1,-1 1 1,0-1 0,0 0 0,0 1 0,1-1 0,-1 1-1,0-1 1,0 0 0,0 1 0,0-1 0,0 1 0,0-1-1,0 1 1,0-1 0,0 0 0,0 2 0,1 1-55,2 16 21,2 1 1,0-1 0,1 0-1,10 21 1,-13-35 41,0 1 0,0-1-1,1 0 1,-1 0 0,1 0 0,0-1 0,1 1-1,-1-1 1,1 0 0,0 0 0,0 0-1,0-1 1,0 0 0,1 0 0,-1 0 0,1-1-1,0 1 1,6 0 0,4 0 13,-1 0 1,1-2-1,-1 0 0,29-2 1,-22 0 27,-14 1-38,0-1-1,-1-1 1,1 1-1,0-1 1,0 0-1,-1-1 1,1 0-1,-1 0 1,0 0-1,0-1 1,0 0-1,-1 0 1,1-1 0,-1 0-1,0 0 1,0-1-1,7-8 1,-7 6-8,0 0-1,-1 0 1,0 0 0,0 0 0,-1-1 0,0 0 0,0 0-1,-1 0 1,0-1 0,-1 1 0,0-1 0,0 0 0,0-18-1,-2 26-2,0 0-1,0 1 0,0-1 0,0 0 0,0 0 0,-1 1 1,1-1-1,-1 0 0,1 1 0,-1-1 0,1 1 1,-1-1-1,0 0 0,0 1 0,0-1 0,0 1 0,0 0 1,0-1-1,0 1 0,0 0 0,-1 0 0,1 0 0,-2-2 1,0 2-12,0 0 1,0 0-1,1 0 0,-1 0 1,0 1-1,0-1 1,-1 1-1,1-1 0,0 1 1,0 0-1,0 0 1,-4 1-1,4 0 4,0 0 0,0 0-1,0 0 1,0 1 0,0-1-1,0 1 1,0 0 0,0-1 0,1 1-1,-1 1 1,1-1 0,-1 0 0,1 0-1,0 1 1,0 0 0,0-1-1,0 1 1,1 0 0,-1 0 0,-1 3-1,-2 5-31,1 0-1,0 0 0,0 0 0,-2 16 1,3-13-175,1-1 0,1 1 1,0 0-1,2 17 1,-1-25 77,1-1 0,0 1 0,0-1 0,1 0 0,-1 1 1,1-1-1,0 0 0,0 0 0,1 0 0,0 0 0,0 0 1,0 0-1,5 5 0,6 4-461,1-1 1,0-1-1,1 0 1,33 18 0,76 29-2694,-123-58 3221,115 44-5241,7-5-2148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9012,'0'0'9220,"0"101"-8291,-5-48-337,5-3-576,0-2 112,0-2-128,10-7-112,14-8-1217,11-10-1584,8-11-1537,2-10-1617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97 7491,'0'0'6579,"-11"21"-5455,-33 69-375,42-86-686,0 0 0,0 0-1,1 1 1,0-1-1,0 0 1,0 1 0,0-1-1,1 1 1,0-1-1,0 1 1,0-1 0,0 1-1,1-1 1,0 1-1,0-1 1,1 5 0,0-5-10,0-1 0,0 0 0,0 1 0,0-1 0,1 0 0,-1 0 0,1-1 0,0 1 1,0 0-1,0-1 0,0 0 0,0 0 0,0 0 0,7 3 0,4 0 75,-1 0 0,1-1 0,0-1 0,0-1 0,0 0-1,1 0 1,19-2 0,-29 1-56,1-1 0,-1 0 0,1-1 0,-1 1 0,0-1-1,1 0 1,-1 0 0,0-1 0,0 0 0,0 0 0,0 0 0,0 0-1,0-1 1,-1 1 0,1-1 0,-1-1 0,1 1 0,-1-1 0,0 1 0,-1-1-1,1 0 1,-1-1 0,0 1 0,0 0 0,0-1 0,0 0 0,-1 0-1,0 0 1,0 0 0,2-7 0,1-7 166,-1 0 1,0 0-1,-2-1 0,0 1 1,-2-34-1,0 48-218,0-1 1,0 1-1,-1-1 0,0 1 1,0-1-1,0 1 0,-1 0 1,0 0-1,0-1 1,0 1-1,0 0 0,-6-7 1,6 9-52,-1 0 1,0 0 0,0 0-1,0 0 1,0 1 0,0 0-1,0 0 1,-1 0 0,1 0 0,-1 0-1,0 1 1,1-1 0,-1 1-1,0 0 1,0 0 0,0 0-1,1 1 1,-1-1 0,-4 1-1,-1 0-432,0-1-1,1 2 0,-1-1 0,1 1 1,-1 1-1,-11 2 0,16-2-13,0-1-1,1 1 1,-1 0-1,1 0 1,-1 0 0,1 0-1,0 1 1,0 0-1,0-1 1,0 1 0,0 0-1,0 0 1,1 0-1,-1 1 1,-2 5-1,-3 17-6490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78 125 6419,'0'0'12294,"-11"13"-11694,2-3-473,5-6-81,0 0 0,0 0 0,0 1-1,1 0 1,-1 0 0,1 0-1,0 0 1,1 0 0,-1 0-1,1 1 1,0-1 0,1 1-1,-1 0 1,1-1 0,0 1 0,0 8-1,1-9-18,0 1 0,0-1 1,1 1-1,0-1 0,0 1 0,0-1 0,1 0 0,0 1 0,0-1 0,0 0 0,1 0 0,-1 0 0,5 4 0,-4-5-17,0-1 0,0 0 0,0 0-1,0 0 1,1 0 0,0-1-1,0 1 1,-1-1 0,1 0 0,1 0-1,-1 0 1,0 0 0,0-1-1,1 0 1,-1 0 0,9 1 0,-5-1 38,1 0 1,0-1 0,-1 1 0,1-2 0,0 1 0,-1-1 0,17-4 0,-22 3-8,1 1-1,-1-1 1,0 1 0,0-1-1,0 0 1,0 0 0,0 0-1,0-1 1,-1 1 0,1-1-1,-1 1 1,1-1 0,-1 0-1,0 0 1,0 0-1,0 0 1,-1 0 0,1 0-1,-1-1 1,0 1 0,2-6-1,0-3 31,-1-1 0,1 1-1,-2 0 1,0 0-1,-1-1 1,0 1-1,0-1 1,-2 1-1,1 0 1,-2 0-1,1 0 1,-2 0 0,1 0-1,-2 0 1,0 1-1,0 0 1,-8-13-1,8 18-88,0-1 0,0 1 0,0 0 0,-1 0 0,0 1 0,-9-7 0,11 9-172,0 1 0,0 0 0,-1 0 1,1 0-1,-1 0 0,0 1 0,1 0 1,-1 0-1,0 0 0,0 1 0,-8-1 1,6 1-545,1 0 0,-1 1 0,1 0 0,-1 0 0,1 0 0,-1 1 0,1 0 0,0 0 0,-9 4 0,-19 17-6629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11157,'0'0'9797,"-2"13"-9109,0-2-529,0 6 251,-2 33 0,4-44-362,1 0 0,-1 0 0,1 0-1,0 0 1,0-1 0,1 1 0,-1 0-1,1-1 1,1 1 0,-1-1 0,4 6 0,-1-5-34,0 1-1,0-1 1,0 0 0,1-1 0,0 1 0,0-1 0,1 0 0,-1-1 0,1 1 0,0-1 0,0-1 0,12 5 0,-5-3-8,0-2-1,0 0 1,0 0 0,0-1 0,1-1-1,15 0 1,-26-1 0,0 0 0,0 0-1,0 0 1,0 0 0,1-1 0,-1 1 0,0-1 0,0 0-1,-1 0 1,1-1 0,0 1 0,0-1 0,0 0-1,-1 0 1,1 0 0,-1 0 0,0-1 0,0 1-1,0-1 1,0 0 0,0 0 0,0 0 0,-1 0 0,1-1-1,-1 1 1,0-1 0,2-4 0,1-5 52,-1-1 0,0 0 0,-1 0 0,-1 0 1,0 0-1,-1 0 0,0 0 0,-2-19 0,1 18 187,-1 4 476,-1 10-102,-3 19-497,-6 69-688,-24 97 0,12-95-3517,-4-1-4596,13-46 1230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1008,'0'0'16888,"-4"4"-16373,-1 2-410,0 0 1,0 0-1,1 1 0,0-1 1,0 1-1,0 0 0,1 1 1,0-1-1,1 0 0,0 1 0,0 0 1,-1 7-1,-2 15 247,-1 58 0,5 121 436,2-117-4871,-1-80-524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38 7411,'0'0'5587,"-17"23"-4322,2-2-941,-11 13 365,2 1 1,-34 66 0,49-81-449,1 1 0,0 0 0,-7 35 0,13-42-164,0-1 0,1 1 0,0-1 0,0 1 0,2-1-1,0 1 1,3 14 0,-3-23-61,1 0 0,0 0 0,0-1 0,1 1 0,-1-1 0,1 1 0,0-1 0,0 0 0,0 0 0,1 0 0,-1 0-1,1-1 1,0 0 0,0 0 0,0 0 0,1 0 0,-1 0 0,1-1 0,7 3 0,3 1 11,0 0 0,0-2 0,0 0 0,1 0-1,17 1 1,0-2 34,1-1 0,0-1-1,46-6 1,-74 5-20,-1-1 0,0 0 0,0-1 0,0 1-1,0-1 1,0 0 0,0 0 0,0-1 0,-1 1 0,1-1 0,-1 0 0,1 0 0,-1-1-1,0 1 1,-1-1 0,1 0 0,-1 0 0,1 0 0,-1 0 0,0-1 0,-1 1 0,1-1-1,-1 0 1,3-8 0,0-4 151,-1 0 0,-1 0-1,-1 0 1,0 0-1,-1-1 1,-2-20 0,0 21-119,-1 0 0,0 0 0,-2 0 0,0 0 0,0 1 0,-15-32 0,6 20-43,-1 1 1,-1 1-1,-22-27 0,30 43-25,-1 1 0,0-1 0,0 1 0,-1 1 0,-19-15 0,23 20-28,0 0 0,-1 0 0,1 0 1,-1 1-1,1 0 0,-1 0 0,1 0 0,-1 1 1,0 0-1,0 0 0,0 0 0,0 1 1,0 0-1,-7 1 0,10-1-105,-1 1 0,1 0 0,-1 0 0,1 0 1,-1 0-1,1 1 0,0-1 0,0 1 0,0 0 0,-1 0 0,2 0 0,-1 0 1,0 0-1,0 1 0,1-1 0,-1 1 0,1 0 0,0 0 0,-3 4 1,-1 4-953,0 1 1,1 0-1,-8 24 1,-5 26-5060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11077,'0'0'11205,"0"-7"-11205,0 72 368,0 15-15,0-3-129,0-5-192,3-10 48,10-11-80,0-10-417,9-12-1183,2-10-833,11-12-1601,7-7-2369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4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110 130 7972,'0'0'8001,"-6"23"-7068,-21 76-10,25-93-851,1 0-1,0 0 1,0 0-1,1 0 1,0 0-1,0 0 1,0 1-1,1-1 1,-1 0-1,2 0 1,-1 0-1,1 0 0,-1 0 1,2-1-1,-1 1 1,1 0-1,0-1 1,0 0-1,0 0 1,1 0-1,-1 0 1,1 0-1,1-1 0,-1 1 1,0-1-1,8 5 1,-1-2 1,0-1 0,0-1-1,0 1 1,1-2 0,-1 0 0,1 0 0,0-1 0,0 0 0,1-1 0,-1-1 0,16 0-1,-9 0 108,0-1-1,29-5 0,-39 3-87,0 0 0,0-1 0,-1 1 0,1-2 0,-1 1-1,0-1 1,13-8 0,-11 5 36,0 0 0,-1-1 0,1 0 0,-2 0 0,1 0 0,-1-2 0,0 1 0,-1-1 1,0 0-1,-1 0 0,0 0 0,0-1 0,-1 0 0,-1-1 0,0 1 0,0-1 0,-1 1 0,2-25 0,-3 20-1,-1 1-1,-1-1 1,-2-25 0,1 36-121,0 1 0,0-1 0,0 1 1,0-1-1,-1 1 0,0 0 1,0-1-1,0 1 0,-1 0 1,1 0-1,-1 1 0,0-1 1,0 0-1,0 1 0,-1 0 0,-5-5 1,1 3-63,-1-1 1,0 1 0,-1 1 0,1-1-1,-1 2 1,0-1 0,0 2-1,0-1 1,-16-1 0,-10 1-977,-53 2 1,64 1 429,-106 7-3213,-9 17-2421,131-22 5805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1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8212,'0'0'4335,"27"2"-1691,263 8 1755,1478 0 1857,-1743-10-6192,16 0 80,-1-1 0,54-8 1,-89 8-99,1 0 1,-1 0 0,0-1 0,0 1-1,0-1 1,0 0 0,5-3 0,-9 4 20,0 0 1,0 0-1,0 0 1,0 0 0,0 0-1,0-1 1,0 1-1,0 0 1,0-1 0,-1 1-1,1 0 1,0-1-1,-1 1 1,1-1 0,-1 1-1,0-1 1,1 1 0,-1-1-1,0 1 1,0-1-1,0 0 1,0 1 0,0-1-1,0 1 1,-1-3-1,0 2-54,1 0-1,-1 0 1,1 0-1,-1 0 1,0 0 0,0 0-1,0 1 1,0-1-1,0 0 1,0 1-1,0-1 1,-1 1-1,1-1 1,-1 1-1,1-1 1,-1 1-1,-1-1 1,-34-17 13,26 14 29,9 1-11,0 1-960,-57 3-12544,18 0 5542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30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5763,'0'0'7737,"-1"6"-7268,-1 29 235,1 0-1,1 0 1,8 54 0,1 44 0,-9-106-542,0-15-9152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3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9941,'0'0'9185,"-3"24"-8721,-38 206 1446,22-132-1291,9-30-272,3 0 0,2 123 0,6-180-331,0 0-1,0 0 1,1 0-1,1 0 1,-1 0 0,2 0-1,4 11 1,-5-17-333,-1 1 0,1-1 0,0 0 0,1 0-1,-1 0 1,1-1 0,0 1 0,0-1 0,0 0 0,1 0 0,-1 0 0,1-1 0,0 1 0,10 4-1,7-3-4116,-3-5-2793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31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14 272 4626,'0'0'2649,"-2"-26"-923,-7-84-93,7 22 443,1 86-2033,2 0 1,-1 1-1,0-1 0,0 1 1,0-1-1,1 0 1,-1 1-1,1-1 0,-1 1 1,1-1-1,0 1 1,0-1-1,-1 1 0,1-1 1,0 1-1,0 0 1,1-1-1,1-1 0,0 1-9,-1 0-1,1 1 0,0-1 0,-1 1 0,1 0 0,0 0 1,0 0-1,0 0 0,5-1 0,7 1-39,-1 0 1,1 1-1,23 2 0,-27-1-1,-2 0 2,0 0 1,0 1 0,0 0-1,-1 1 1,1 0 0,-1 0 0,0 0-1,0 1 1,0 1 0,0-1-1,-1 1 1,0 1 0,0-1-1,0 1 1,0 0 0,-1 1-1,0-1 1,6 11 0,-6-8-11,0 0 0,0 1-1,-1 0 1,-1 0 0,0 0 0,0 1 0,-1-1-1,0 1 1,-1 0 0,0 0 0,-1 0 0,0 0 0,0 0-1,-3 18 1,1-23 14,0-1 1,0 0-1,0 1 0,-1-1 0,0 0 0,0 0 1,-1 0-1,0 0 0,1 0 0,-1-1 1,-6 8-1,2-5 5,0 0 0,-1 0 1,0 0-1,0-1 0,-17 10 0,9-7 70,-1-1 0,0-1 0,0-1 0,-1 0 0,0-1 0,-28 4 0,-12-6 3274,87-12-2750,-4 6-653,1 1 1,39 2-1,-29 0 34,-22 0-2,0 1-1,0 1 0,0 0 0,-1 1 1,1 1-1,-1 0 0,0 0 0,25 14 0,-30-15-29,-1 2 0,0-1 0,0 1 0,0 0 0,0 1 0,-1-1 1,0 1-1,0 0 0,-1 1 0,0 0 0,0 0 0,0 0 0,-1 0 0,0 0 0,6 16 0,-8-14-1,0 0 0,0 0 1,0 15-1,-1-21 59,-1-1 0,0 0 0,0 0 1,0 0-1,0 1 0,-1-1 0,1 0 0,0 0 0,-1 0 0,0 0 1,1 1-1,-1-1 0,0 0 0,0 0 0,0 0 0,-1-1 0,1 1 1,0 0-1,-1 0 0,-1 2 0,-3-1 22,-1 0 0,1 0 1,0-1-1,-1 0 0,0 0 0,1 0 1,-1-1-1,-13 1 0,-61-2 215,45 0-158,22 0-160,4 1 155,1-1 1,0-1 0,-15-1 0,23 2-127,-1-1 0,1 1 0,-1 0 0,1-1 1,-1 1-1,1-1 0,0 1 0,-1-1 0,1 0 0,0 0 1,-1 1-1,1-1 0,0 0 0,0 0 0,0 0 1,0 0-1,0-1 0,0 1 0,0 0 0,0 0 0,0 0 1,1-1-1,-1 1 0,0-1 0,1 1 0,-1 0 0,1-1 1,-1-1-1,1 2-230,0 0 0,0 0 0,0 0 1,0 0-1,0 0 0,0 0 0,0 0 1,1 0-1,-1 0 0,0 0 0,0 1 1,1-1-1,-1 0 0,1 0 0,-1 0 1,1 0-1,-1 1 0,1-1 0,-1 0 1,1 0-1,0 1 0,-1-1 0,1 1 1,0-1-1,0 1 0,0-1 0,-1 1 1,1-1-1,2 0 0,30-9-7529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31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21 6755,'0'0'9733,"0"-5"-8813,0-10-558,0 32-48,0 42 421,0-16-202,1 20-259,-10 82 0,8-143-963,0 5 178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3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4 277 5843,'0'0'1448,"-1"-24"1186,-1-78-135,2 95-2289,0 1 1,0-1-1,0 0 0,1 1 0,0-1 0,0 0 0,0 1 0,1-1 0,0 1 1,1 0-1,-1-1 0,7-9 0,-5 12-107,0 0 0,0 0 0,0 0 1,1 0-1,-1 1 0,1-1 0,0 1 0,0 0 1,0 1-1,0-1 0,10-2 0,-7 2-50,-1 1 0,0 0-1,1 0 1,0 1 0,-1 0 0,13 0-1,-16 1-43,-1 0-1,0 0 0,1 0 0,-1 1 1,0 0-1,1 0 0,-1 0 0,0 0 1,0 0-1,0 0 0,0 1 0,0 0 1,0-1-1,0 1 0,0 0 0,-1 0 1,4 4-1,1 3 8,0 2 0,-1-1 0,0 1 0,0-1-1,-1 2 1,0-1 0,-1 0 0,4 23 0,14 101 394,-21-121-350,12 150 424,-12-93-2963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32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8132,'0'0'9188,"147"43"-8116,-80-36-303,-8-2-417,-6-5-304,-13 0-48,-8 0-752,-13 0-1938,-11 0-3200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3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13 6787,'0'0'4674,"-25"-3"-2998,-76-5-393,91 8-1104,-8-1 288,18 1-459,0 0 0,0 0 1,0 0-1,0 0 0,0 0 1,0 0-1,0 0 0,0 0 1,0 0-1,0 0 0,0 0 1,0 0-1,-1 0 0,1 0 0,0 0 1,0 0-1,0 0 0,0 0 1,0 0-1,0 0 0,0 0 1,0 0-1,0 0 0,0 0 0,0 0 1,0 1-1,0-1 0,0 0 1,0 0-1,0 0 0,0 0 1,0 0-1,0 0 0,0 0 1,0 0-1,0 0 0,0 0 0,0 0 1,0 0-1,0 0 0,0 0 1,0 1-1,0-1 0,0 0 1,0 0-1,0 0 0,0 0 0,0 0 1,0 0-1,0 0 0,0 0 1,0 0-1,0 0 0,0 0 1,0 0-1,0 0 0,0 0 1,0 0-1,0 0 0,1 0 0,-1 1 1,0-1-1,0 0 0,0 0 1,0 0-1,0 0 0,1 1 145,1 1-109,0 1 1,0-1-1,0 0 0,1 0 0,-1 0 1,1 0-1,-1 0 0,1 0 0,0-1 1,0 0-1,0 1 0,-1-1 0,1 0 0,1 0 1,4 0-1,5 4 153,42 9 426,0-1 1,60 5 0,45 9-198,-228-25 913,-356-2 614,534 0-1938,271-4 34,-364 3 13,-29 1 156,-15 0-31,-60 1 76,-99-2 317,185 1-570,1 0-1,0 0 1,0 0 0,-1 1-1,1-1 1,0 0 0,0 0-1,-1 0 1,1 0 0,0 0-1,-1 0 1,1 0 0,0 0 0,0 0-1,-1 0 1,1 0 0,0 0-1,0 0 1,-1 0 0,1-1-1,0 1 1,-1 0 0,1 0 0,0 0-1,0 0 1,-1 0 0,1 0-1,0-1 1,0 1 0,0 0-1,-1 0 1,1 0 0,0-1 0,0 1-1,0 0 1,0 0 0,0-1-1,-1 1 1,1 0 0,0 0-1,0-1 1,15-5 84,39-2-92,76-3 0,62 9-26,-137 2 10,-242 3-12749,97 4 4009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35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25 880,'0'0'9527,"0"-4"-8619,0-16 3862,-2 77-4346,-16 86 0,10-97-167,2 1 0,2 0-1,3 54 1,1-99-273,0 0 0,1-1 0,-1 1-1,1-1 1,0 1 0,-1-1 0,1 1-1,0-1 1,0 0 0,0 1 0,0-1-1,0 0 1,0 0 0,0 1 0,0-1-1,1 0 1,-1 0 0,0 0 0,1-1-1,-1 1 1,1 0 0,-1 0 0,1-1 0,-1 1-1,1-1 1,-1 1 0,1-1 0,0 0-1,1 0 1,9 2-417,0-1-1,24 0 1,-26-1 73,0 0-68,4 0-816,-1 0 1,0-1-1,1 0 0,18-5 1,9-13-3554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36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10 127 1265,'0'0'7830,"-2"11"-6838,-5 36-146,7-44-778,0 0 0,-1 0-1,1 0 1,1 0 0,-1 0 0,0 0-1,1-1 1,-1 1 0,1 0 0,0 0-1,0 0 1,0-1 0,0 1 0,1-1 0,-1 1-1,1-1 1,-1 1 0,1-1 0,0 0-1,0 0 1,0 1 0,0-1 0,0-1-1,1 1 1,-1 0 0,0-1 0,1 1 0,0-1-1,-1 0 1,1 1 0,0-1 0,-1-1-1,5 2 1,8 1 230,0 0 0,-1-1 1,1 0-1,27-1 0,-41-1-278,23 0 323,-16 1-177,0-1 1,0 0-1,0 0 0,1-1 0,-1 0 1,12-3-1,-17 3-94,-1 0 0,0-1 0,0 1 0,0 0 0,1-1 0,-1 1 0,0-1 0,-1 0 0,1 0 0,0 0 1,0 0-1,-1 0 0,1 0 0,-1 0 0,0 0 0,0 0 0,0-1 0,0 1 0,0 0 0,0-1 0,0 1 0,-1-1 0,1 1 0,-1-1 0,0-4 0,1-2 2,0-1-1,-1 1 1,-1-1-1,1 1 0,-2-1 1,1 1-1,-1-1 1,-1 1-1,1 0 1,-2 0-1,1 0 0,-1 0 1,0 1-1,-1 0 1,0 0-1,-1 0 1,1 0-1,-2 1 0,1 0 1,-10-9-1,14 14-165,-1 0 0,0 0 1,1 0-1,-1 1 0,0-1 0,0 1 0,0-1 0,0 1 0,0 0 0,0 0 0,-1 0 0,1 1 0,0-1 0,0 1 0,-1 0 0,1 0 0,-6 0 0,3 1-404,1 0 0,0 0-1,0 0 1,0 0-1,0 1 1,1 0 0,-1 0-1,0 0 1,1 1-1,-6 3 1,-18 19-4488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36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46 6211,'0'0'7473,"-26"-9"-6409,-85-23-274,107 30-705,-1 1 1,0 1-1,-1-1 1,1 1-1,0 0 1,0 0-1,0 0 1,0 1-1,0 0 1,0 0-1,-8 2 1,10-1-31,-1-1 1,1 1-1,0 0 1,0 0-1,0 0 1,1 0-1,-1 1 1,0-1-1,1 1 1,0-1-1,-1 1 1,1 0 0,-2 3-1,1 1-13,0-1 1,1 0-1,-1 1 0,2 0 1,-1-1-1,0 1 0,1 0 1,1 0-1,-1 0 0,1 0 1,0 0-1,1 0 0,1 9 1,-1-12-35,1 1 1,-1-1 0,1 0 0,0 0 0,0-1 0,1 1 0,-1 0 0,1-1-1,0 1 1,0-1 0,0 0 0,0 0 0,0 0 0,1 0 0,0-1 0,-1 1-1,1-1 1,0 0 0,0 0 0,5 1 0,6 4-122,2-2-1,-1 1 1,32 4 0,7-5-1626,-18-4-4870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36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22 6451,'0'0'9831,"-11"0"-8865,-45 0 445,57 0-1384,-1 1-1,0-1 1,0 1-1,0-1 1,0 1-1,0-1 0,0 1 1,1-1-1,-1 0 1,0 1-1,0-1 1,1 1-1,-1-1 1,0 0-1,1 1 1,-1-1-1,0 0 1,1 1-1,-1-1 1,0 0-1,1 0 0,-1 1 1,1-1-1,0 0 1,16 5 62,0-2 0,0 0 1,0-1-1,21 1 0,-28-3-39,366 5 637,-226-6-587,236-16 890,-386 17-960,0 0 0,0 1 0,1-1 0,-1 0 0,0 0 0,0 0 0,1 0 0,-1 0 0,0 0 0,0 0 1,1-1-1,-1 1 0,0 0 0,0 0 0,0 0 0,1 0 0,-1 0 0,0 0 0,0 0 0,1 0 0,-1-1 0,0 1 0,0 0 0,0 0 0,1 0 0,-1 0 0,0-1 0,0 1 1,0 0-1,0 0 0,0 0 0,1-1 0,-1 1 0,0 0 0,0-1 0,-7-6-501,-14-4-2357,-7 4-2977,1 2-5462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3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17 5587,'0'0'11407,"-1"-5"-10638,1 4-765,0 1 0,0-1 1,0 1-1,0-1 0,0 1 0,0-1 0,0 1 1,0 0-1,-1-1 0,1 1 0,0-1 1,0 1-1,0-1 0,-1 1 0,1 0 1,0-1-1,0 1 0,-1-1 0,1 1 1,0 0-1,-1-1 0,1 1 0,-1 0 1,1 0-1,0-1 0,-1 1 0,0 0 1,-5 12 138,-2 43 320,7-43-297,-11 275 786,13-237-1667,-2-49 537,1 0-1,0 0 0,0 0 0,0 0 0,0 0 0,1 0 1,-1 0-1,0 0 0,0 0 0,0 0 0,1 0 1,-1 0-1,1 0 0,-1-1 0,1 1 0,-1 0 1,1 0-1,-1 0 0,1-1 0,-1 1 0,1 0 1,0-1-1,1 2 0,-1-1-404,1-1 0,0 1 1,0-1-1,0 1 0,0-1 0,0 0 0,0 1 1,0-1-1,4 0 0,15 0-5372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7732,'0'0'6464,"27"-1"-4933,-10 0-1295,172-4 1204,51 5 323,-239 5-1621,-4 220 869,3-222-1000,0 0 1,0 0 0,0-1 0,0 1-1,1 0 1,0 0 0,-1-1-1,1 1 1,0 0 0,0-1 0,0 1-1,1 0 1,-1-1 0,1 0-1,-1 1 1,1-1 0,0 0 0,0 0-1,0 0 1,0 0 0,4 3-1,-1-2-1,0-1 0,0 1-1,0-1 1,1-1-1,-1 1 1,0-1-1,1 0 1,0 0-1,-1 0 1,8-1-1,-3 1 20,-1-1 0,0 0-1,0-1 1,0 0 0,13-3-1,-17 2-9,0 0-1,-1 0 1,1 0-1,-1 0 0,1-1 1,-1 0-1,0 0 0,0 0 1,0 0-1,-1 0 0,6-7 1,2-5 46,0-1 0,-1 0 0,-1 0 0,-1-1 0,0 0 0,9-33 1,-5 16 860,-11 33-443,-2 11-484,0-1 1,-1 1 0,0 0 0,-1-1 0,0 1 0,0-1 0,-1 0 0,0 0 0,-8 12 0,0 2 22,-10 28 40,-32 103 1,1 61 336,33-121-216,-5-1 0,-38 93-1,62-184-176,-9 23 43,-1-1 0,-17 26 0,24-44-38,0 0-1,0-1 0,-1 1 1,0-1-1,0 1 1,0-1-1,-1-1 1,0 1-1,1-1 0,-2 0 1,1 0-1,0-1 1,-8 3-1,8-4 7,0 0 0,0 0-1,-1-1 1,1 0 0,-1 0-1,1 0 1,-1-1 0,1 0-1,-1-1 1,1 1 0,-1-1 0,1 0-1,0-1 1,-8-2 0,7 1-5,-1 0 1,1-1 0,0 0 0,0-1 0,0 0 0,1 0 0,0 0 0,0 0-1,0-1 1,-6-8 0,3 1-9,0 0 0,0-1-1,1 0 1,1-1-1,0 1 1,1-2 0,1 1-1,0-1 1,1 1 0,-3-29-1,5 28-35,1 1 0,1 0-1,0-1 1,1 1-1,6-26 1,-5 32-11,0 1 1,1 0-1,1 0 0,-1 0 0,1 0 1,0 1-1,1 0 0,0 0 1,0 0-1,1 0 0,10-10 0,4 0-172,2 0 0,0 1 0,0 1 0,42-20 0,107-35-1468,85-8-2814,-2 1-5061,-165 45 4284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3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55 5090,'0'0'4162,"-9"23"-2566,-29 75-198,37-94-1280,0 0 1,-1 0-1,1 0 1,1 0-1,-1 0 0,1 0 1,-1 0-1,1 0 1,0 0-1,1 0 1,-1 0-1,1 0 1,-1 0-1,3 7 1,-1-8-45,-1-1 0,1 1 0,0 0 1,-1-1-1,1 1 0,0-1 0,1 1 0,-1-1 1,0 0-1,1 0 0,-1 0 0,1 0 0,0-1 1,4 3-1,4 0 141,0 0-1,1 0 1,0-2 0,-1 1 0,1-2 0,22 2 0,-3-2 353,45-2 0,-74 0-534,0 1 0,0 0 1,0 0-1,0-1 0,0 1 0,0-1 0,-1 0 0,1 1 1,0-1-1,0 0 0,0 0 0,0 0 0,-1 0 0,1-1 0,-1 1 1,1 0-1,-1-1 0,1 1 0,-1-1 0,0 1 0,0-1 1,1 0-1,-1 1 0,-1-1 0,1 0 0,0 0 0,0 0 0,0-2 1,1-5 124,-1 0 0,0 1 0,0-1 0,-1 0 1,-1-11-1,1 15-144,-1 0 3,0 0 0,1 0 0,-2 0 0,1 0-1,-1 0 1,1 1 0,-1-1 0,0 1 0,-1-1 0,1 1 0,-6-7 0,-4-4 66,-25-22 0,20 20-80,9 8 13,0 1 0,-1 0 0,0 1 0,-17-11 0,23 16-125,-1 1-1,0-1 1,1 0 0,-1 1 0,0 0 0,0 0 0,0 0-1,0 0 1,0 1 0,0 0 0,0-1 0,0 1 0,0 1-1,0-1 1,0 1 0,0-1 0,-6 3 0,8-2-184,0 0 1,-1 1 0,1-1 0,0 1-1,0-1 1,0 1 0,0 0-1,0 0 1,0 0 0,0 0 0,1 0-1,-1 0 1,1 0 0,-1 1-1,1-1 1,0 0 0,0 1 0,0-1-1,0 1 1,0-1 0,0 5-1,-3 29-5574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38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41 8324,'0'0'6547,"-190"-41"-5907,118 68-288,8 11 305,13 6-369,16-1 96,22 0-240,13-4-144,0-1 0,29-7 48,14-6 64,8-9-112,0-6-832,-8-8-2018,-14-2-2864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4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3970,'0'0'8430,"0"0"-8364,0 0 0,0 0-1,0 0 1,0 0 131,0 0-132,0 0 1,0 0 0,1 1-1,-1-1 1,0 0 0,0 0-1,0 0 1,0 0-1,0 0 1,0 0 0,0 0-1,0 0 1,0 0 0,0 1-1,0-1 1,0 0-1,0 0 1,0 0 0,0 0-1,0 0 1,0 0 0,0 0-1,0 1 1,0-1-1,0 0 1,0 0 0,0 0-1,0 0 1,0 0 0,-1 0-1,1 0 1,0 0 0,0 0-1,0 1 1,0-1-1,0 0 1,0 0 0,0 0-1,0 0 1,0 0 0,0 0-1,0 0 1,-1 0-1,1 0 1,0 0 0,0 0-1,0 0 1,0 0 0,0 0-1,0 0 1,0 0 0,0 0-1,-1 0 1,1 0-1,0 0 1,0 0 0,0 0-1,148 5 1694,7 1-716,-150-5 998,-11-1-1545,-14 1-857,19-1 404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41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5923,'0'0'10703,"0"-6"-9718,0-10-642,0 11-190,0 9 114,0 367 2078,0-369-2370,0 0 1,0-1-1,0 1 1,0 0-1,0 0 1,0-1-1,1 1 1,-1 0 0,1 0-1,-1-1 1,1 1-1,-1-1 1,1 1-1,0 0 1,0-1-1,0 1 1,0-1-1,0 0 1,2 2-1,-1-1-108,1-1 0,-1 0 0,1 0 0,0 0 0,-1 0 0,1 0 0,0 0 0,0-1-1,-1 0 1,1 1 0,0-1 0,3 0 0,29 0-3372,0 0-2381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42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 5475,'0'0'11183,"0"-2"-10358,0 8-780,-8 225 1828,8-85-1326,0-144-30,0-9 134,0-1-643,0 0 1,1 0-1,0 0 0,0 0 0,0 1 0,1-1 0,1 0 1,-1 1-1,1-1 0,0 1 0,1 0 0,0 0 0,0 0 1,0 0-1,1 1 0,0 0 0,0 0 0,1 0 0,0 0 1,0 1-1,0 0 0,0 0 0,1 1 0,0 0 0,0 0 0,0 0 1,0 1-1,1 0 0,-1 1 0,1 0 0,0 0 0,0 0 1,13 0-1,-15 1-23,0 1-1,-1 0 1,1 0 0,0 1-1,-1 0 1,1 0 0,0 0 0,-1 0-1,0 1 1,1 0 0,-1 0 0,0 1-1,0-1 1,0 1 0,0 0 0,-1 1-1,1-1 1,-1 1 0,0 0 0,0 0-1,0 0 1,0 0 0,-1 1 0,6 9-1,-3-7-3,-2 1 0,1 0-1,-1 0 1,0 0 0,0 0 0,-1 1-1,0-1 1,-1 1 0,0 0-1,0 0 1,-1 0 0,0 10 0,-1-17 18,0 0 0,0-1 0,-1 1 0,1 0 0,0-1 0,-1 1 0,0 0 1,1-1-1,-1 1 0,0-1 0,0 1 0,0-1 0,0 1 0,0-1 0,0 0 1,0 0-1,0 1 0,-1-1 0,1 0 0,0 0 0,-1 0 0,1 0 1,-1 0-1,1-1 0,-3 2 0,-5 1 19,0 0 0,0 0 0,-15 2 1,18-4-8,-41 6 40,0-3-1,-1-1 1,-66-5 0,109 2-85,1-1 1,0 1-1,-1-1 1,1 0 0,0 0-1,0 0 1,-1 0 0,1-1-1,-4-2 1,6 3-226,0 0 1,0-1-1,1 1 1,-1-1-1,0 1 1,1-1-1,0 0 1,-1 1-1,1-1 1,0 0-1,0 0 1,0 0-1,0 0 1,0 0-1,0 0 1,1-1-1,-1 1 1,1 0-1,-1-3 1,0-25-7404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43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3954,'0'1'9922,"0"3"-9820,0 0 0,-1 1 1,1-1-1,-1 0 1,-2 8-1,-3 8 79,-6 62 1025,4 1 1,2 101 0,6-179-1179,0-1 0,0 0 0,0 0-1,1 0 1,0 0 0,0 1 0,0-1 0,0 0 0,0-1-1,1 1 1,2 5 0,-2-7-24,0 0 0,0 0-1,-1 0 1,1 0 0,0 0 0,1-1-1,-1 1 1,0-1 0,0 1 0,1-1-1,-1 0 1,1 0 0,-1 0 0,1 0-1,-1 0 1,1 0 0,-1-1 0,6 1 0,8 0-374,-1 0 1,1 0 0,0-2 0,0 0-1,30-6 1,-33 4-567,-1-1 0,1 0 0,-1-1 0,0-1 0,-1 1 0,1-2 0,15-11 0,15-19-3239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43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5042,'0'0'7740,"-2"15"-6910,-65 351 5223,67-369-6004,1 0 1,0 1-1,0-1 0,0 0 0,0 0 1,1 1-1,-1-1 0,1 1 0,-1-1 1,1 1-1,0 0 0,0-1 0,0 1 1,0 0-1,5-3 0,-2 2-36,1-1 0,0 1 0,0 0 0,0 0 0,1 1 0,10-3 0,5 1-78,0 0 0,0 2 0,33 0 0,-48 3 39,0 0-1,1 0 1,-1 0 0,0 1 0,0 0-1,0 1 1,0 0 0,0 0 0,-1 0-1,1 1 1,-1-1 0,0 2 0,0-1-1,0 1 1,0 0 0,-1 0 0,0 0-1,0 1 1,-1 0 0,1 0 0,-1 0-1,0 0 1,-1 1 0,6 13 0,-8-18 25,0 0 0,0 0 0,-1 1 0,1-1 1,0 1-1,-1-1 0,1 0 0,-1 1 0,0-1 0,0 1 1,0-1-1,0 1 0,0-1 0,-1 1 0,1-1 1,-1 1-1,1-1 0,-1 0 0,0 1 0,0-1 1,0 0-1,0 0 0,-1 0 0,1 0 0,-1 0 0,1 0 1,-1 0-1,1 0 0,-1 0 0,0-1 0,0 1 1,0-1-1,-4 3 0,-5 1 21,0 0 1,0-1 0,0-1-1,-1 0 1,-21 3-1,28-5-22,-43 6 62,-1-2 0,0-2 0,-83-6 0,130 3-275,-1 0 1,1-1-1,-1 1 0,1-1 1,0 1-1,-1-1 0,1 1 1,0-1-1,-1 0 0,1 0 1,0 0-1,0-1 0,0 1 1,-2-2-1,3 1-192,-1 0-1,1 1 1,0-1 0,0 0-1,1 1 1,-1-1 0,0 0-1,1 0 1,-1 0-1,1 0 1,-1 0 0,1 0-1,0 0 1,0 0 0,0-3-1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4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8788,'0'0'9463,"2"3"-9113,52 65 280,12 13-276,85 136 1,-147-211-541,0 1 1,-1 0-1,0 0 0,4 11 1,-5 3-5666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4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0 7027,'0'0'10197,"-31"21"-8949,-100 68-276,108-72-695,1 0 0,1 1 0,0 2 0,-23 27 0,26-26-110,-3 3-83,1 1 0,-16 28 0,9-6-3284,26-45 2737,0-1-1,1 0 0,-1 0 1,0 1-1,0-1 0,0 0 1,0 0-1,0 0 0,0 0 0,0 0 1,0 0-1,0-1 0,0 1 1,0 0-1,-1 0 0,1-1 1,0 1-1,0-1 0,-3 1 1,-10 0-7207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46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8676,'0'0'9652,"142"0"-8515,-54 0-321,3 0-271,-3 0-161,-3-2-336,-7-13-48,-6-4-561,-5 5-1455,-11-1-2130,-10 5-4642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3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82 3602,'0'0'14937,"0"-18"-13189,0-19-1185,0 11 883,-4 76-868,-29 223 296,23-227-1092,-2 0 1,-2-1-1,-35 80 0,28-80-2243,9-15-2607,9-22 2467,-2 1-5104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4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19 8500,'0'0'5904,"-27"-4"-4543,-91-10-316,111 14-958,0-1 0,0 1 0,0 1 0,0-1-1,0 1 1,0 1 0,1-1 0,-1 1-1,0 0 1,-6 4 0,8-4 9,0 1 0,1 0-1,0 0 1,0 0 0,0 1 0,0 0 0,0 0 0,1 0-1,-5 6 1,6-7-79,0-1 0,1 0-1,-1 1 1,1-1 0,-1 1 0,1-1-1,0 1 1,0 0 0,1 0-1,-1-1 1,1 1 0,-1 0 0,1 0-1,0 0 1,0 0 0,0 0-1,0-1 1,0 1 0,1 0-1,1 4 1,-1-3-14,1-1 0,-1 1 0,1-1 0,0 0 0,1 0 0,-1 0 0,1 0 0,-1 0 0,1-1-1,0 1 1,0-1 0,0 1 0,0-1 0,4 2 0,82 44 147,25 16-124,-93-51-19,-2 1-1,0 0 1,26 26 0,-42-36-4,-2-3-4,1 0 0,-1 0 0,0 0 0,0 0 0,0 0 0,0 0 0,0 0 0,0 1 0,0-1 0,0 0 0,0 1 0,-1-1 0,1 1 0,0-1 0,-1 1 0,0-1 0,1 1 0,-1-1 0,0 1 0,1-1 0,-1 3 0,-7-1 55,-39 1 496,-66-4 1,47-1-476,63 1-111,-1 0 0,1 0 0,0 0 0,-1-1-1,1 1 1,-1 0 0,1-1 0,0 0 0,0 1 0,-1-1 0,1 0-1,0 0 1,-3-2 0,4 2-264,0 0 0,0 0 0,0 0 0,0-1 0,1 1 0,-1-1 0,0 1 0,0 0 0,1-1 0,-1 1 0,1-1 0,-1 0-1,1 1 1,0-1 0,0 1 0,0-1 0,-1 1 0,2-1 0,-1-1 0,0-16-6250</inkml:trace>
  <inkml:trace contextRef="#ctx0" brushRef="#br0" timeOffset="1">604 115 7523,'0'0'13094,"-8"-2"-12982,8 33-79,0 10 367,0 5 16,-3-3-256,0-2-112,3-7-48,0-5-64,0-5-1105,0-5-1024,0-9-1664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46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11541,'0'0'7284,"25"-14"-7797,-1 23-2816,-8 3-3554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4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9220,'0'0'9122,"23"3"-8087,75 13-486,-94-15-511,0-1-1,-1 1 0,1 0 0,0 0 0,-1 0 0,1 1 0,0-1 0,-1 1 0,0 0 0,1 0 0,-1 0 0,0 0 1,0 1-1,0-1 0,-1 1 0,1 0 0,-1 0 0,1 0 0,-1 0 0,0 0 0,0 0 0,0 1 0,0-1 1,-1 1-1,1-1 0,-1 1 0,0-1 0,1 7 0,-2-4-15,0-1 1,0 1-1,0 0 1,-1 0-1,0-1 1,0 1-1,0 0 1,-1-1-1,0 1 1,0-1-1,0 0 1,-1 0-1,1 0 1,-1 0-1,-5 7 1,-105 105 859,42-46 167,63-62-868,6-8-149,0 1-1,0-1 0,0 1 1,1 0-1,-1-1 1,1 1-1,-1 0 1,1 0-1,0 0 1,0 1-1,0-1 1,0 0-1,0 0 1,0 0-1,1 1 1,-1-1-1,1 0 1,-1 5-1,1-7-27,1 0 0,-1 1 0,0-1 0,0 1 0,1-1 0,-1 1 0,0-1 0,1 0 0,-1 1 0,1-1-1,-1 1 1,0-1 0,1 0 0,-1 0 0,1 1 0,-1-1 0,1 0 0,-1 0 0,1 1 0,-1-1 0,1 0 0,-1 0 0,1 0-1,-1 0 1,1 0 0,-1 0 0,2 0 0,20 1 36,-17-1-24,168-3-1187,-57-11-3650,-54 6-1153,-6 2-3481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4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14 299 7395,'0'0'8468,"18"0"-7966,62-1-206,-76 1-272,0 0 0,0 0 1,0-1-1,0 1 0,0-1 0,0 0 0,0 0 1,-1-1-1,1 1 0,0-1 0,-1 0 0,1 0 1,-1 0-1,1-1 0,-1 1 0,0-1 0,0 1 1,0-1-1,0 0 0,-1 0 0,1-1 0,-1 1 1,0 0-1,0-1 0,3-5 0,-1-4 81,1 1 0,-2-1 0,0 0 0,0 0 0,1-22 0,-2 5 455,-2-44 1,0 72-537,0 1 1,0-1-1,0 1 1,-1 0 0,1-1-1,0 1 1,-1 0-1,1-1 1,-1 1-1,0 0 1,1-1 0,-1 1-1,0 0 1,0 0-1,0 0 1,0 0 0,0 0-1,0 0 1,0 0-1,-2-1 1,1 0 8,-1 1 0,0 0 0,0-1 0,1 1 0,-1 1 0,0-1 0,0 0 0,0 1 0,-5-1 1,2 1-13,-1 0 0,1 0 0,0 0 0,-1 1 1,1 0-1,0 1 0,0-1 0,0 1 1,-9 4-1,8-1-13,0-1 1,1 1 0,-1 1-1,1-1 1,0 1-1,1 0 1,-1 0-1,1 1 1,1 0 0,-1 0-1,1 0 1,0 0-1,1 1 1,-1-1-1,2 1 1,-5 15-1,2 3 9,0 0-1,2 0 0,-1 53 1,4-73-18,1 0 1,-1-1 0,1 1-1,0 0 1,0-1-1,1 1 1,0-1 0,0 1-1,0-1 1,0 0 0,1 0-1,6 9 1,-4-8-62,0 1 1,1-1 0,0-1-1,1 1 1,-1-1 0,1 0-1,14 8 1,0-3-924,1-1 1,-1-1-1,1-1 1,1-1-1,33 5 1,8-1-4696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2:47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4706,'0'0'12152,"5"5"-11076,-3-3-1009,1 1 1,-1-1 0,1 0 0,0 0 0,0 0-1,0-1 1,0 1 0,0-1 0,0 1 0,1-1-1,4 1 1,30 7 666,53 3 0,801 46 2495,-477-38-1992,287 29 225,-631-47-558,-100-7-970,-66-14-2587,-7 5-3344,-17 3-4522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3:03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3 188 2001,'0'0'2246,"3"-22"-552,2-6-1131,-2 6 264,0 1 0,-1-41 0,-2 30 6251,0 55-6259,2 122 569,-5 178 52,-5-252-1249,4-50 51,-1 40 0,5-60-15,7-1 221,47-1-68,82-10 1,-80 3-544,94-1 0,-140 9-2836,-1-1-1,0 0 1,11-2 0,-6-2-4946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3:0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81 130 6451,'0'0'6675,"-14"25"-5739,-41 82-306,53-104-599,1 1-1,-1-1 1,1 1-1,0-1 1,0 1-1,0-1 1,0 1-1,1-1 1,-1 1-1,1 0 1,0 0-1,0-1 1,0 1 0,1 0-1,-1-1 1,1 1-1,0-1 1,0 1-1,0-1 1,1 1-1,-1-1 1,1 0-1,-1 1 1,1-1-1,0 0 1,1 0-1,3 4 1,1-1 12,0 0-1,0-1 1,1 0-1,0 0 1,0-1-1,1 1 1,12 3-1,-5-3 42,0 0-1,0-2 1,0 0-1,1 0 1,0-2-1,30 0 1,-42-1-36,0 0 0,-1 0 0,1 0 0,0-1 0,-1 1 0,1-1 0,-1 0 0,1-1 0,-1 1 0,0-1 0,1 0 0,-1 0 0,0 0 0,0-1 0,0 1 0,0-1 0,-1 0 0,1 0 0,-1 0 0,0 0 0,0-1 0,0 0 0,0 1 0,-1-1 0,1 0 0,-1 0 0,0 0 0,0-1 0,0 1 0,1-6 0,-1-2 122,1 0 0,-2-1 0,1 1 0,-2 0 0,0-1 0,0 1 0,-1-1 0,-1 1 0,0 0 1,-1 0-1,0 0 0,-7-17 0,3 13-101,0 1 1,-1 0 0,-1 0 0,-1 1 0,0 0-1,0 1 1,-2 0 0,-18-17 0,27 27-126,0 1 1,-1-1-1,1 1 0,-1-1 0,1 1 1,-1 0-1,0 1 0,0-1 1,0 0-1,0 1 0,0 0 1,0 0-1,0 0 0,0 1 1,-1-1-1,1 1 0,0 0 1,0 0-1,-1 1 0,1-1 1,0 1-1,0 0 0,0 0 1,0 0-1,0 1 0,0-1 1,0 1-1,0 0 0,1 0 1,-1 0-1,1 1 0,-1-1 1,1 1-1,0 0 0,0 0 1,0 0-1,-4 6 0,0 0-644,1 0 0,0 0 1,1 0-1,0 0 0,0 1 0,1 0 0,0 0 0,-3 14 0,2 27-4593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3:03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52 6835,'0'0'9895,"-14"-12"-9292,6 6-554,4 2-31,0 0 0,-1 0 0,0 0 0,0 1-1,0 0 1,0 0 0,-8-3 0,10 5-10,1 1 1,0-1-1,-1 1 1,1 0-1,0 0 0,0 0 1,-1 0-1,1 0 1,0 0-1,-1 1 0,1-1 1,0 1-1,0 0 1,0-1-1,-1 1 0,1 0 1,0 0-1,0 1 1,0-1-1,0 0 0,1 1 1,-1-1-1,0 1 1,0-1-1,1 1 0,-1 0 1,0 2-1,-5 4 33,1 1-1,-1 0 1,2 0 0,0 0-1,0 1 1,0 0-1,2 0 1,-1 0 0,1 0-1,0 1 1,1-1-1,1 1 1,-1 0 0,2-1-1,-1 1 1,2 0 0,2 20-1,-2-25-27,0-1 0,0 0 0,1 0 1,0 0-1,0 0 0,0-1 0,1 1 0,-1 0 0,1-1 0,0 0 0,5 6 0,-1-3 10,1 0-1,-1 0 0,1-1 0,0 0 1,14 7-1,2-1-15,0-1-1,1-1 1,43 11 0,-33-12-1021,50 5 1,-4-9-4174,-23-5-1478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3:04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6115,'0'0'8236,"-29"0"-7484,13 0-635,3 0-23,-1 0 0,1 1-1,0 0 1,-23 5 0,30-4-46,0 0 1,0 0-1,1 1 0,-1-1 1,1 1-1,0 1 1,-1-1-1,1 1 0,1-1 1,-1 1-1,1 1 1,-1-1-1,1 1 0,0 0 1,1 0-1,-4 6 1,-6 11 139,1 1 0,2 1 0,0 0 0,2 0 1,-8 37-1,8-22 38,3 0-1,-1 75 1,6-87-186,4 108 116,-2-117-147,1 1 0,1-1 0,0 0 0,2 0 0,8 21 0,-5-20-186,0 0-1,1-1 1,1-1-1,1 1 1,1-2-1,26 29 1,-27-35-76,-1 0 0,2 0 1,-1-1-1,1-1 0,1 0 1,-1 0-1,1-2 0,1 0 0,25 8 1,-20-9-943,1-2 1,26 3 0,41-4-4371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3:0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53 4466,'0'0'9869,"-28"-12"-7970,5 3-1577,0 0 0,-1 1 1,-28-5-1,48 12-269,-1 1 1,1 0 0,0 0 0,-1 0-1,1 1 1,-1-1 0,1 1 0,0 0-1,-1 1 1,1-1 0,0 1 0,0 0-1,0 0 1,0 0 0,-5 4 0,0 1 76,1 0 0,-1 1 1,2 0-1,-8 9 0,8-9-38,1-1-43,0 0 0,1 1 0,0 0-1,0 0 1,0 1 0,1 0 0,0-1 0,1 1-1,0 1 1,0-1 0,1 0 0,0 1 0,1-1-1,0 1 1,1-1 0,0 14 0,1-18-43,-1 0 1,1 0 0,0 1-1,1-1 1,-1 0-1,1 0 1,0 0-1,1 0 1,-1-1 0,1 1-1,0-1 1,0 1-1,0-1 1,0 0-1,1 0 1,0 0 0,0-1-1,0 1 1,0-1-1,0 0 1,1 0-1,-1 0 1,1-1 0,0 0-1,7 3 1,5 1-34,0-1 0,0-1-1,0-1 1,0 0 0,1-1 0,27 0 0,-41-2 27,0-1-1,0 1 1,0-1 0,-1 0-1,1 0 1,0 0-1,-1 0 1,1-1 0,-1 1-1,1-1 1,-1 0-1,0 0 1,1 0 0,-1 0-1,0-1 1,-1 1 0,1-1-1,0 0 1,-1 0-1,1 0 1,-1 0 0,3-5-1,3-7 42,-1-1-1,0 1 0,8-32 0,-10 30-42,10-31 305,2 1 0,34-65 0,-50 112 622,0 5-778,0 10-264,-9 138 181,0 6 8,7-154-215,1 1-1,0-1 0,1 0 1,-1 1-1,1-1 1,0 1-1,1-1 0,-1 0 1,1 0-1,0 1 0,0-1 1,1 0-1,-1-1 0,1 1 1,0 0-1,1-1 0,-1 0 1,1 0-1,0 0 0,0 0 1,0 0-1,0-1 0,0 0 1,1 0-1,9 5 0,-9-5-778,1-1 1,0 0-1,0 0 0,-1 0 0,1-1 0,0 0 0,0 0 0,9 1 0,12-2-6076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3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80 8052,'0'0'1182,"33"-13"1395,-33 13-2577,140-51 2086,-129 47-1858,1 1-1,-1 0 1,0 1-1,0 1 1,1-1 0,-1 2-1,1 0 1,0 0-1,-1 1 1,14 2 0,-24-3-205,2 1 45,1 0 1,-1 0-1,1 0 1,-1 0 0,1 0-1,-1 1 1,0-1-1,0 1 1,0 0 0,0 0-1,0 0 1,0 0-1,0 1 1,3 4 0,-2-3-20,-1 1 1,0 0 0,0 0 0,0 1 0,0-1-1,-1 0 1,0 1 0,2 7 0,-1-1-15,-2-1 0,1 1 0,-1-1 0,-1 1 0,0-1 0,0 1 0,-1 0 0,-5 19 0,4-24-21,-1 0 0,0 0 0,0 0 0,-1-1 0,0 1 0,0-1 0,-1 0 0,0 0 0,0 0 0,0-1-1,-1 0 1,1 0 0,-1 0 0,0-1 0,-1 1 0,-7 3 0,-4 1 12,0 0-1,0-2 0,0 0 1,-1 0-1,-21 3 1,-5-2-115,0-3 0,-74 1 1,32-8-3768,55-2-1968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3:05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8740,'0'0'10978,"-12"7"-10609,8-4-344,0-1 13,0 0 1,0 0-1,0 1 1,0 0 0,1 0-1,-1 0 1,1 0-1,0 0 1,0 1-1,0-1 1,0 1 0,0 0-1,1 0 1,0 0-1,0 0 1,0 1-1,0-1 1,1 0 0,-1 1-1,1-1 1,0 1-1,0 7 1,-1 41 408,2 0 1,12 99-1,-2-82-318,-4-1 0,-4 112 0,-2-177-136,0 2-13,0 1 0,0-1 1,-1 1-1,0-1 0,0 1 1,0-1-1,-1 0 0,-4 10 1,5-15-827,25-3-5266,-17 1 5007,-1-2 0,1 1 0,0-1 0,-1 0 0,9-5 0,36-20-6330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3:05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354 148 6643,'0'0'4690,"-15"-23"-1894,1-1-2106,-2 0 0,-20-22 0,33 43-581,0 0-1,-1 0 0,1 0 0,-1 1 0,0 0 1,0-1-1,0 1 0,0 1 0,0-1 0,0 1 1,0-1-1,-1 1 0,1 0 0,0 1 0,-1-1 0,1 1 1,-1 0-1,1 0 0,-1 0 0,-7 2 0,-7-1 283,11-1-266,0 0 0,0 1-1,-1 0 1,1 0 0,0 1 0,0 0-1,1 0 1,-1 1 0,0 0 0,1 1 0,-12 7-1,14-8-92,1 0-1,0 1 0,0-1 1,1 1-1,-1 0 0,1 0 1,-1 0-1,1 1 0,1-1 0,-1 1 1,0 0-1,1-1 0,0 1 1,1 0-1,-1 1 0,1-1 1,0 0-1,0 0 0,0 6 1,0-6-28,1-1 0,-1 1 1,2 0-1,-1-1 1,0 1-1,1-1 1,0 1-1,0-1 1,0 0-1,2 6 0,-1-8 0,-1 1-1,1 0 0,0-1 0,0 1 0,0-1 0,1 0 0,-1 0 1,0 0-1,1 0 0,-1 0 0,1 0 0,0 0 0,0-1 1,4 2-1,9 3 18,0-1 0,0-1 1,1-1-1,0 0 1,-1-1-1,1-1 0,30-2 1,-44 1-17,-2 1 5,0-1 0,0 0 0,1 0 1,-1 0-1,0 0 0,0 0 0,0 0 1,0 0-1,0 0 0,0 0 0,0-1 0,0 1 1,0 0-1,0-1 0,0 1 0,0-1 1,0 1-1,0-1 0,0 1 0,0-1 0,-1 0 1,1 1-1,0-1 0,0 0 0,-1 0 1,1 0-1,0 1 0,-1-1 0,1 0 0,-1 0 1,1 0-1,-1 0 0,1 0 0,-1 0 1,0 0-1,0 0 0,1 0 0,-1 0 0,0 0 1,0 0-1,0 0 0,0-1 0,0 1 1,0 0-1,-1-2 0,2-12 1238,-5 50-1679,0 64-1,3-41-3171,0-27-511,1-4-2102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3:05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8244,'0'0'10511,"21"-6"-10023,-9 3-428,-5 1-38,-1 0 0,1 0 0,-1 1 1,1 0-1,0 0 0,0 1 0,9 0 0,-14 1-12,1-1 0,-1 1 0,0 0 0,1-1-1,-1 1 1,0 0 0,0 1 0,1-1 0,-1 0 0,0 1 0,0-1 0,0 1-1,-1-1 1,1 1 0,0 0 0,-1 0 0,1 0 0,-1 0 0,1 0 0,-1 0-1,0 0 1,0 1 0,0-1 0,0 0 0,0 1 0,-1-1 0,1 1-1,0 2 1,9 56 652,-2 0 0,0 118 0,-1-12 516,-2-57-521,-5-110-740,-1 1 0,1 0 0,0-1 0,0 1 0,-1-1-1,1 1 1,-1-1 0,1 1 0,-1-1 0,1 1 0,0-1 0,-1 1 0,1-1 0,-1 1 0,0-1 0,1 0 0,-1 1 0,1-1 0,-1 0 0,0 0 0,1 1 0,-1-1 0,0 0 0,1 0-1,-1 0 1,0 0 0,1 0 0,-1 0 0,1 0 0,-2 0 0,-27 0-2246,21-1 1241,5 2 490,-1-1 0,1-1 0,0 1 0,-1 0 0,1-1 0,0 0 0,-5-1 0,3-1-582,1 1 0,-1-1 0,1 0 0,0-1 0,-4-3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3:0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7027,'0'0'10277,"22"17"-9565,-7-5-581,1 0-16,0 1 0,0 0 0,-2 1 0,0 0 0,0 1 0,-1 1 0,20 33 0,-10-7 69,-3 1-1,-1 1 1,-2 0 0,-2 1-1,-2 1 1,-2 1-1,-2 0 1,-2 0-1,1 81 1,-8-105-67,1 2 68,-6 48 0,3-66-163,1 1-1,-1-1 0,0 0 0,-1 0 0,0 1 0,0-2 1,0 1-1,-1 0 0,0-1 0,-7 9 0,3-5 40,-1-2 1,0 1-1,0-2 0,-1 1 0,0-1 1,0 0-1,-1-1 0,0-1 0,-22 9 0,16-8-406,0-1 0,-21 3-1,20-5-2251,-35 0 0,35-3-3099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3:06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8 7716,'0'0'11573,"16"-7"-10901,32 7-48,11 0-431,3 0-65,-1 0-128,-10 0-609,-11 7-1440,-16 5-2129,-16 2-2849</inkml:trace>
  <inkml:trace contextRef="#ctx0" brushRef="#br0" timeOffset="1">1 251 6787,'0'0'11269,"174"0"-10965,-102 0-304,-11 0-640,-15 0-2545,-14 0-3859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3:31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7764,'0'0'7336,"0"5"-6984,0 578 1575,0-580-2107,0 0 1,0 0 0,0-1 0,0 1 0,1 0-1,-1 0 1,1 0 0,0 0 0,0 0 0,0 0-1,0-1 1,0 1 0,1 0 0,1 2-1,-1-3-223,0-1 0,0 1-1,-1-1 1,1 1 0,0-1-1,0 0 1,1 0 0,-1 0-1,0 0 1,0 0 0,0-1-1,1 1 1,-1-1-1,0 1 1,1-1 0,-1 0-1,4 0 1,23 1-4962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3:3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13 4098,'0'0'4349,"-8"23"-2823,-27 76-473,32-90-878,1 1-1,0-1 1,0 1-1,1 0 1,0 0 0,1 17-1,1-9 184,-1-13-292,0-1 1,0 1-1,1-1 0,-1 1 1,1-1-1,0 1 0,1-1 1,-1 1-1,1-1 0,0 0 1,0 0-1,0 0 1,1 0-1,-1 0 0,1 0 1,0-1-1,0 1 0,0-1 1,0 0-1,1 0 1,-1 0-1,1 0 0,0-1 1,4 3-1,0-2 45,0 0 1,-1 0-1,2 0 0,-1-1 0,0 0 0,0-1 1,1 0-1,-1 0 0,1-1 0,-1 0 1,0 0-1,12-2 0,-16 1-32,0 0 1,-1 0-1,1 0 0,0-1 0,-1 1 1,1-1-1,-1 0 0,0 0 0,0 0 0,0 0 1,0-1-1,0 1 0,0-1 0,0 0 1,-1 0-1,1 0 0,-1 0 0,0 0 0,0 0 1,0-1-1,-1 1 0,1-1 0,1-5 1,1-2 201,-1-1 1,0 0-1,-1-1 1,-1 1 0,1-24-1,-2 28-204,-1 0 0,0 0 0,0 0 0,-1 1-1,0-1 1,0 1 0,-1-1 0,0 1 0,0 0 0,-1 0-1,0 0 1,0 0 0,0 1 0,-1 0 0,0 0 0,0 0 0,-1 0-1,-8-6 1,5 5-76,1 1-1,-1 1 1,0-1-1,0 1 1,0 1-1,-1 0 1,1 0-1,-1 1 1,0 0-1,0 1 1,-1 0-1,1 0 1,-16 1 0,16 1-59,7-1-147,0 1 1,0 0-1,1 0 0,-1 1 1,0-1-1,0 0 0,-4 2 0,6-1 52,0-1-1,0 1 0,0 0 0,0-1 0,0 1 0,1 0 0,-1 0 0,0 0 0,0 0 1,1-1-1,-1 1 0,1 0 0,-1 0 0,1 0 0,-1 0 0,1 1 0,-1-1 1,1 0-1,0 0 0,0 0 0,-1 0 0,1 2 0,0 0-388,0 1 0,-1-1 0,1 0 0,1 1 1,-1-1-1,0 0 0,2 4 0,11 24-4735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3:3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7411,'0'0'8116,"-5"87"-6915,5-29-497,-3-1-176,-2 1-48,2 5-416,3-3 49,0-2-113,0-3-81,16-2-607,3-12-1281,3-5-1504,2-17-3346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3:32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140 307 4626,'0'0'7742,"25"-3"-6528,78-9-483,-99 12-674,0-1-1,0 0 1,0 1-1,0-2 1,0 1-1,0 0 1,0-1-1,-1 1 1,1-1-1,-1 0 1,1-1-1,-1 1 1,0 0-1,0-1 1,0 0-1,0 0 1,0 0-1,-1 0 1,1 0-1,-1 0 1,0-1-1,0 1 1,0-1-1,2-3 1,0-3 0,1-2 4,0 1 0,-1-1-1,-1 0 1,0-1 0,0 1-1,-1-1 1,-1 1 0,0-1-1,-1 1 1,-1-1 0,-2-18 0,3 29-30,0 0 0,-1 0 0,1-1-1,-1 1 1,0 0 0,0 0 0,1 0 0,-1 0 0,-1 0 0,1 0 0,0 1 0,0-1 0,-1 0 0,1 1 0,-1-1 0,1 0 0,-3 0 0,1-1 5,-1 1-1,0 0 1,1 0-1,-1 0 1,0 1-1,0-1 1,0 1 0,-6-1-1,-7 0 11,0 0 0,0 2 0,-26 2 0,33-2-42,1 1 0,-1 1-1,0 0 1,1 0-1,-1 1 1,1 0-1,-15 8 1,20-9-7,0 0 0,0 0 0,0 1 0,1-1 0,-1 1 0,1 0 0,0 0 0,0 1 0,0-1 0,0 1 0,0-1 0,1 1 0,0 0 0,0 0-1,0 0 1,0 0 0,0 0 0,1 0 0,-1 7 0,1-6 1,0 0-1,0 0 0,1 0 0,0 0 0,0 0 0,0 0 0,1 0 1,-1 0-1,1-1 0,0 1 0,1 0 0,-1 0 0,1-1 0,4 9 0,-2-8 6,0 0-1,0 0 0,1 0 0,-1 0 0,1 0 1,0-1-1,1 0 0,-1 0 0,1 0 0,8 3 1,0 1 29,0-1 1,1-1 0,29 9-1,-44-15-24,0 0 0,-1 0-1,1 0 1,0 0 0,0 0 0,0 1-1,0-1 1,0 0 0,-1 0-1,1 0 1,0 0 0,0 0-1,0 0 1,0 0 0,0 0 0,0 0-1,0 0 1,-1 0 0,1 1-1,0-1 1,0 0 0,0 0-1,0 0 1,0 0 0,0 0-1,0 0 1,0 1 0,0-1 0,0 0-1,0 0 1,0 0 0,0 0-1,-1 0 1,1 1 0,0-1-1,0 0 1,0 0 0,0 0-1,1 0 1,-1 0 0,0 1 0,0-1-1,0 0 1,0 0 0,0 0-1,0 0 1,0 0 0,0 1-1,0-1 1,0 0 0,0 0-1,0 0 1,0 0 0,1 0 0,-1 0-1,0 0 1,0 1 0,0-1-1,0 0 1,0 0 0,0 0-1,1 0 1,-17 7 241,5-4-225,0 2 0,1-1-1,-1 2 1,1-1 0,0 1 0,0 1-1,-11 9 1,16-11-26,0-1-1,1 1 1,0 0 0,0 0-1,0 0 1,1 1 0,0-1-1,0 1 1,0 0-1,1 0 1,-1 0 0,1 0-1,1 0 1,-1 1 0,0 9-1,2-11 1,-2 51-22,2-52 22,0 0 0,1 0 0,0 0 0,0 0 1,0 0-1,0 0 0,0-1 0,1 1 0,-1 0 0,1-1 0,0 0 0,4 5 0,-1-2 2,1-1 0,0 0 0,0 0 0,1-1 0,-1 1-1,1-1 1,0-1 0,0 1 0,1-1 0,-1-1-1,1 1 1,-1-1 0,10 1 0,10 1 28,0-1 1,41-1-1,-62-1-9,-1-2-1,0 1 0,0-1 1,0 1-1,0-2 0,0 1 1,0 0-1,0-1 0,0 0 1,0 0-1,6-4 1,-8 3 28,0 1 0,0 0 0,0-1 0,0 0 0,-1 0 0,1 0 1,-1 0-1,0 0 0,0 0 0,0 0 0,-1-1 0,1 1 0,-1-1 1,1 1-1,-1-1 0,1-5 0,-1 0-33,0 0-1,-1 0 1,1 0-1,-2 0 1,1 0-1,-1 0 1,-1 0 0,0 1-1,0-1 1,-1 0-1,0 1 1,0-1-1,-1 1 1,0 0 0,0 0-1,-1 1 1,0-1-1,0 1 1,-1 0-1,0 0 1,0 1 0,-1 0-1,1 0 1,-2 0-1,1 1 1,0 0 0,-1 1-1,0-1 1,0 1-1,0 1 1,-1 0-1,1 0 1,-15-3 0,0 3-1221,-1 0 0,-1 1 1,-31 2-1,27 0-756,-68 0-5892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02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22 4066,'0'0'10650,"1"-4"-9332,4-10-302,-3 10-263,-2 8-708,0 0 0,-1 0 0,1 0 0,-1-1 1,0 1-1,0 0 0,0 0 0,0-1 0,-1 1 0,-2 5 0,-4 8 30,-103 223 1352,15-34-843,125-215-14206,0-13 6875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3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9668,'0'0'8647,"27"0"-8524,88 0-86,-96 0-26,-2 0 4,0 0 0,29-5 0,-42 5-16,-1-1 1,0 0-1,0 0 1,0 0-1,0-1 0,0 1 1,0-1-1,0 1 1,0-1-1,0 0 1,-1 0-1,1 0 0,-1-1 1,0 1-1,0-1 1,1 1-1,1-5 0,-2 4-3,0 0-1,-1-1 0,1 1 0,-1-1 0,0 0 0,0 1 0,0-1 0,-1 0 0,1 0 0,-1 0 0,0 1 0,0-1 1,0 0-1,-1 0 0,1 0 0,-1 1 0,0-1 0,0 0 0,0 1 0,-1-1 0,1 1 0,-1-1 0,0 1 0,0 0 0,0-1 1,0 1-1,0 0 0,-1 0 0,1 1 0,-1-1 0,-4-3 0,2 3 27,0 0-1,0 1 1,0-1 0,-1 1-1,1 0 1,0 1 0,-1-1-1,0 1 1,1 0 0,-1 0-1,0 1 1,1 0 0,-1 0-1,0 0 1,1 1 0,-1 0-1,0 0 1,1 0 0,-1 0-1,1 1 1,-6 3 0,4-2 6,0 1 0,1 0 0,0 0 0,0 1 0,0 0 0,0 0 0,1 0 0,-1 1 0,1 0 0,1 0 1,-1 0-1,1 0 0,0 1 0,1-1 0,-5 11 0,4-6 25,0 1 0,1 0 0,1 0 0,-1 0 0,2 0 0,0 1 0,0-1 0,1 1 0,2 12 0,-1-16-42,0-1-1,0 0 0,1 0 0,0 0 0,1 0 0,0-1 0,0 1 1,1-1-1,0 0 0,0 1 0,0-2 0,1 1 0,0 0 1,9 8-1,-2-5-77,0-1 0,1-1 0,0 0-1,0-1 1,1 0 0,0-1 0,0 0 0,24 5 0,10 0-2648,68 7-1,-20-8-2465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0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3073,'0'0'10280,"5"-21"-8861,13-62 6,-18 81-1271,1-1 0,-1 1 0,1 0 0,-1-1 0,1 1 0,0 0 0,0-1 1,0 1-1,0 0 0,0 0 0,1 0 0,-1 0 0,1 0 0,2-2 0,-4 4-123,1 0 0,0 0 0,-1 0 0,1 0 0,0 0 0,-1 0 0,1 0-1,0 0 1,-1 0 0,1 0 0,0 1 0,-1-1 0,1 0 0,0 0 0,-1 1 0,1-1 0,-1 0 0,1 1 0,0-1-1,-1 1 1,1-1 0,-1 1 0,0-1 0,1 1 0,-1-1 0,1 1 0,-1-1 0,0 1 0,1 1 0,12 19 50,-1 0 1,-1 1 0,11 32 0,-11-27 49,65 166 1056,10 24-4532,-83-208-441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03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0 416,'0'0'8882,"-12"3"-3512,19 2-5004,24 4 117,-1-1 1,2-2 0,34 3-1,-20-3-198,115 9-118,-91-13-4341,-43-2-940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04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1713,'0'0'6931,"-6"0"-5720,-20 0 54,18 1 463,9 0-568,12 2-527,164 8 886,138 19-682,-312-30-827,-1 0-2,0 0-1,0 1 1,0-1 0,0 0-1,1 1 1,-1-1 0,0 1-1,0 0 1,0 0 0,0 0-1,-1 0 1,1 0 0,3 2 0,-5-2 114,-17-3 746,-35 3 0,17 0-795,-64-4 197,-130-21-1,219 21-273,15 1-349,20 0-597,77 2-5456,-41 0-1144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04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42 6195,'0'0'9575,"-19"-9"-8532,-5-2-712,-30-9 0,53 20-317,0 0-1,-1-1 1,1 1 0,0 0 0,-1-1 0,1 1 0,0 0 0,-1 0 0,1 0-1,-1 0 1,1 1 0,0-1 0,-1 0 0,1 0 0,-1 1 0,1-1 0,0 1-1,0-1 1,-1 1 0,1 0 0,0 0 0,0-1 0,0 1 0,-2 2 0,1-1 12,0 1 0,0 0 0,1-1 0,0 1 1,-1 0-1,1 0 0,0 0 0,0 3 0,-2 2 83,-6 20 251,1 0 0,1 1 0,1 0 0,-3 49 0,7 121 1012,3-109-700,-1 257 1537,3-345-2201,0 0 0,1-1 0,-1 1 0,0-1 0,1 1 0,-1-1 0,1 0 0,-1 0 0,5 0 0,-8-1-8,29 4 3,1-1-1,0-2 1,56-4 0,-22-8-2618,-21 3-6392,-26 6-15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08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17 64,'0'0'6390,"1"-5"-5214,4-7 5140,-7 27-2854,0 1-4863,-4 18 1610,-10 53 579,4 1 1,-1 91 0,13-177-788,0-1-1,-1 0 1,1 1 0,0-1 0,1 1 0,-1-1 0,0 1-1,0-1 1,1 0 0,-1 1 0,0-1 0,1 0 0,-1 1-1,1-1 1,0 0 0,-1 1 0,1-1 0,0 0-1,0 0 1,0 0 0,0 0 0,1 1 0,1-1-58,0 1-1,1-1 1,-1-1 0,0 1 0,1 0-1,-1-1 1,0 0 0,7 0 0,31 2-3162,0-1 1,70-10 0,-60-3-699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08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1601,'0'0'9343,"1"-13"-7497,2-3-1261,1-37 3104,-2 79-3157,-3 43-1,0-24-39,2 27 66,-2 79 18,-1-128-644,0 7-2564,1-1-5908,1-21 2588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0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34 120 1921,'0'0'9828,"0"-7"-8646,0 2-1031,0 2-73,0 0 0,0-1 0,0 1 0,0 0 0,0 0 0,0 0-1,1 0 1,0-1 0,-1 1 0,1 0 0,0 0 0,1 0 0,-1 1 0,0-1 0,1 0 0,0 0 0,0 1 0,0-1 0,0 1 0,3-3 0,5-2-33,1 1 0,0 1 1,0 0-1,0 1 1,1 0-1,-1 1 0,1 0 1,0 0-1,0 2 0,0-1 1,0 1-1,1 1 0,-1 1 1,17 1-1,-20 0-48,-1 0 0,0 0 0,0 1 0,0 0 0,-1 0 0,1 1 0,-1 0 0,0 0 0,0 1-1,0 0 1,0 0 0,-1 0 0,0 1 0,0 0 0,0 1 0,7 10 0,0 2-12,0 0 0,-2 0-1,0 1 1,15 42 0,-22-51 20,-1 1 0,0-1-1,-1 1 1,0 0 0,-1 0 0,0-1 0,-1 1-1,0 0 1,-2 13 0,1-22 11,0 0 0,0-1 0,0 1 0,0-1 0,-1 1 0,1-1 0,-1 1 0,1-1 0,-1 0 0,0 0 0,0 0 0,0 0 0,0 0 0,0 0 0,-1 0 0,1-1 0,0 1 0,-1-1 0,1 0 0,-1 0 0,-4 2 0,-5 1 168,1 0 1,-1-1 0,-20 2 0,12-2 163,0-1 0,0-1 0,1-1 0,-1-1 0,0 0 0,0-2 0,-33-8-1,43 8-273,0 0 0,-1-1 0,1-1 0,1 0 0,-1 0 0,1-1 0,0 0 0,0-1 0,0 1 0,1-2 0,0 1 0,1-1 0,0-1 0,0 1 0,-9-15 0,7 3-123,9 19-89,0 0 0,0 0 0,-1 0 0,1 1 0,0-1 0,0 0 1,0 0-1,0 0 0,0 0 0,0 1 0,0-1 0,0 0 0,0 0 0,0 0 0,1 1 0,-1-1 0,0 0 0,0 0 0,1 0 0,-1 1 0,1-1 1,-1 0-1,0 1 0,2-2 0,16-6-4865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10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41 944,'0'0'10731,"-2"-7"-8989,-5-20-288,5 20 870,2 9-2279,-1 0 1,1-1 0,-1 1 0,1 0-1,-1 0 1,1 0 0,0-1 0,0 1-1,0 0 1,1 3 0,-1 5-24,0-3-19,-2 37 471,-12 84-1,11-115-392,-1 1-1,0-1 1,0 0-1,-1 0 1,-1 0-1,0-1 1,-1 0-1,0 0 1,-1 0-1,-13 15 1,9-13-263,6-7-506,-1 0 0,1 0-1,-1-1 1,0 0 0,-12 8-1,0-5-4582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11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5 224,'0'0'6539,"-10"0"-5288,-38-2 525,5 2 4537,43-1-6230,0 0-67,0 0 299,27 1 93,86 0-1227,1 0-3739,-47 0 688,7 0-1023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1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3682,'0'0'8291,"-40"0"-5249,59 0-3010,21 0-32,16 0-80,8 0-993,1 0-1248,-4 0-1120,-2 2-657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3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7892,'0'0'9508,"24"3"-8956,274 38 139,-97-32-1118,-200-9 421,-1 0-1,1 0 1,-1 0-1,1 0 0,-1 0 1,1 0-1,-1 0 1,1 0-1,-1 0 0,1-1 1,-1 1-1,1 0 1,-1 0-1,1-1 1,-1 1-1,0 0 0,1-1 1,-1 1-1,1 0 1,-1-1-1,0 1 0,1-1 1,-1 1-1,0 0 1,0-1-1,1 1 0,-1-1 1,0 1-1,0-1 1,0 1-1,1-1 1,-1 1-1,0-1 0,0-21 308,-1 11 1538,1 15-1572,0 18-302,-1 0 1,-1 0-1,-1 0 1,-1-1 0,0 1-1,-2-1 1,-1 0-1,0 0 1,-13 23 0,13-30-428,-22 47-4965,17-24-1360</inkml:trace>
  <inkml:trace contextRef="#ctx0" brushRef="#br0" timeOffset="1">1487 87 10949,'0'0'8964,"16"137"-8468,-11-82-304,1-4-128,-1-3-48,-5-2-32,0-3-1488,-3-12-2002,-23-9-3809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11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3474,'0'0'9780,"-13"5"-8996,13-3-479,10-2-385,28 3-577,15-1 33,9 0-1505,2 1-736,-8-3-145,-8 0-1088</inkml:trace>
  <inkml:trace contextRef="#ctx0" brushRef="#br0" timeOffset="1">554 18 4258,'0'0'8404,"29"-5"-8404,28 3-929,12-1-2080,6-4-1729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4258,'0'0'8052,"56"-4"-8052,-10 4-641,4-3-1984,4-4-1681</inkml:trace>
  <inkml:trace contextRef="#ctx0" brushRef="#br0" timeOffset="1">612 1 6979,'0'0'8900,"1"3"-8387,9 28 479,-5-16-750,-1-1-1,0 1 0,3 28 1,-5-16-218,-1 1 0,-1 0 0,-2 0 0,0-1 0,-2 1 0,-2-1 0,-14 46 0,-13 25-2210,16-32-3805,8-28-2389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1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4290,'0'0'7710,"0"12"-7440,-1 72 349,2 153 2107,0-234-2707,-1 0 0,1 0 0,-1 0 0,1 0 0,0 0 0,0-1 0,0 1 0,1 0 0,-1-1 0,1 1 0,-1-1 0,1 1 0,0-1 0,0 0 0,0 1 0,0-1 0,0 0 0,1 0 0,-1-1 0,0 1 1,1 0-1,0-1 0,-1 0 0,1 1 0,5 0 0,4 2 6,1 0 0,-1-1 1,0-1-1,26 2 1,16-2 42,60-4 0,-109 2-78,0-1 0,-1 1 0,1-1 1,-1 0-1,0 0 0,1 0 0,-1-1 0,0 0 1,0 0-1,0 0 0,0 0 0,0 0 0,0-1 1,0 0-1,-1 1 0,1-1 0,-1-1 0,0 1 0,0 0 1,0-1-1,-1 0 0,1 0 0,-1 1 0,0-1 1,0-1-1,0 1 0,0 0 0,-1 0 0,0-1 1,0 1-1,0-1 0,0 1 0,-1-9 0,1-5 97,1 1 306,-2 1 0,0-1 0,-1 0 0,-5-32 0,4 47 426,1 10-774,1 18-126,-1-7 93,1 1 0,1-1 1,1 0-1,5 23 0,-6-36-55,1 1-1,1-1 1,-1 0 0,1 0-1,0 0 1,0-1-1,1 1 1,0-1 0,0 1-1,0-1 1,0 0 0,1-1-1,0 1 1,0-1-1,0 0 1,10 6 0,-3-5-1000,-1 1-1,1-2 1,0 0 0,0 0 0,1-1 0,-1-1 0,26 3 0,5-4-4216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13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6931,'0'0'8545,"-4"4"-8216,1 0-298,1-1 0,0 1 0,-1-1 1,1 1-1,1 0 0,-1 0 1,0 0-1,1 0 0,0 0 1,0 0-1,-1 7 0,-1 54 686,3-42-451,1 113 818,-2 64-328,12-206-211,8-19-269,-15 17-263,2 0 0,-1 0 0,1 1 0,1 0 0,-1 0 0,1 1-1,0 0 1,1 0 0,11-7 0,-8 8-36,0 0-1,0 1 1,0 1-1,0 0 1,1 0-1,0 1 1,-1 1-1,1 0 1,16 0-1,-19 1-2,0 1-1,-1 0 0,1 0 1,0 0-1,-1 1 0,0 1 1,1 0-1,-1 0 0,0 0 1,-1 1-1,1 0 0,0 0 1,8 8-1,-10-7-10,0 0-1,-1 0 1,1 1-1,-1 0 1,0 0 0,-1 0-1,0 1 1,0-1 0,0 1-1,-1 0 1,0 0 0,0 0-1,0 1 1,-1-1 0,-1 1-1,1-1 1,-1 1 0,0 0-1,-1-1 1,0 13-1,0-17 43,-1-1-1,1 1 1,0-1-1,-1 1 0,0-1 1,1 0-1,-1 1 1,0-1-1,0 0 0,-1 0 1,1 1-1,0-1 0,-1 0 1,1 0-1,-1 0 1,0-1-1,1 1 0,-3 1 1,-1 1 7,1-1 1,-1-1 0,0 1 0,0-1-1,0 0 1,0 0 0,-11 3-1,-5-2 60,0 0 0,-1-1 0,-26-1 0,45-1-59,-8-1-22,-1-1 0,1 0 1,-1 0-1,1-1 0,0 0 0,0-1 0,0-1 0,1 0 1,-1 0-1,1-1 0,0 0 0,1-1 0,0 0 0,0 0 0,-15-17 1,21 22-155,1 0 1,1-1-1,-1 1 0,0-1 1,1 1-1,-1-1 1,1 0-1,0 0 1,0 1-1,0-1 1,-1-3-1,2 4-181,0 0 0,0 0 0,-1 0-1,1 1 1,1-1 0,-1 0 0,0 0 0,0 0 0,1 1 0,-1-1 0,1 0 0,0-2-1,13-11-5636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14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75 4274,'0'0'8366,"-1"-12"-7424,-4-36-304,5 47-629,0 1 0,0-1 1,0 0-1,1 1 0,-1-1 0,0 1 0,0-1 1,0 0-1,0 1 0,1-1 0,-1 1 1,0-1-1,1 1 0,-1-1 0,0 1 0,1-1 1,-1 1-1,1-1 0,-1 1 0,1-1 1,-1 1-1,1 0 0,-1-1 0,1 1 1,-1 0-1,1 0 0,-1-1 0,1 1 0,1 0 1,17-1 35,-13 2-36,7-1 54,1 0 1,-1 1-1,1 0 1,23 7-1,-31-7-8,-1 1 1,1 1-1,-1-1 0,0 1 0,0 0 1,0 0-1,0 1 0,0 0 0,-1-1 1,0 1-1,1 1 0,-2-1 1,7 8-1,-5-4 27,-1 0-1,0 0 1,0 0 0,0 0 0,-1 1 0,0 0 0,-1-1-1,0 1 1,1 14 0,-1 9 329,-2 44 0,-1-32-26,1 99 647,1 159 918,6-142 433,-7-159-2361,-1-1-1,0 1 1,0-1 0,0 1-1,0-1 1,0 0 0,0 1-1,0-1 1,0 0 0,0 0-1,0 0 1,0 0 0,0 0-1,0 0 1,0 0-1,-1 0 1,0 0 0,-2-1 33,-24 1-127,0-2 0,-32-6 0,-17-10-2908,21 1-2078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1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8628,'0'0'5760,"-2"25"-4682,-3 83 397,3-69-787,0 0 175,2 0 0,4 39-1,8-25-343,-5-24-288,-6-28-264,-1-1-1,0 0 1,0 0 0,0 1-1,1-1 1,-1 0-1,0 1 1,0-1 0,1 0-1,-1 0 1,0 0 0,0 1-1,1-1 1,-1 0 0,0 0-1,1 0 1,-1 0 0,0 1-1,1-1 1,-1 0-1,0 0 1,1 0 0,-1 0-1,1 0 1,-1 0 0,0 0-1,1 0 1,-1 0 0,0 0-1,1 0 1,-1 0 0,0 0-1,1-1 1,-1 1-1,0 0 1,1 0 0,-1 0-1,0 0 1,1-1 0,11-5-1645,-9 3 611,1-1 1,-1 0-1,0 0 1,0 0-1,-1 0 1,1 0-1,1-5 1,3-11-6708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19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34 224 4770,'0'0'6256,"-6"-23"-3598,-17-77-828,22 97-1727,0 0 1,0-1-1,1 1 1,-1-1-1,1 1 1,0-1-1,0 1 1,0-1-1,0 1 0,1-1 1,0 1-1,1-5 1,-1 7-54,0-1 0,0 0 0,0 1 0,0 0 0,1-1 0,-1 1 0,1 0 0,-1 0 0,1 0 0,-1 0 0,1 0-1,0 0 1,3-1 0,1-2 43,6-1-30,1 0-1,-1 1 1,1 0 0,0 1 0,0 0 0,1 1 0,13 0-1,-2 0-73,-1 2 0,49 6 0,-64-4-10,0 0 0,0 0 0,0 0 0,-1 1-1,1 1 1,-1 0 0,0 0 0,0 0 0,0 1-1,-1 0 1,1 0 0,-1 1 0,0 0 0,-1 0-1,0 1 1,0 0 0,0 0 0,-1 0 0,0 1 0,0 0-1,-1 0 1,0 0 0,0 0 0,-1 1 0,0-1-1,-1 1 1,0 0 0,0 0 0,-1 0 0,0 0 0,0 0-1,-1 0 1,-1 13 0,0-18 6,0 1 0,0-1 0,0 1 0,-1-1 0,0 0 0,1 0 0,-2 0 0,1 0 0,0 0 0,-1 0 0,-5 7 0,2-5 5,-1 0 0,0 0 0,1-1 0,-2 1 0,-12 6 0,0-2 45,1-2-1,-1 0 1,-1-1 0,-25 5-1,36-10 110,-1 0-1,1-1 0,-18 1 516,29-3-606,1 0-1,-1 0 1,1 0 0,-1 0 0,0 1-1,1-1 1,0 1 0,-1-1 0,1 1 0,-1-1-1,3 1 1,5-2 13,18-3-69,0 0 1,1 2-1,-1 1 1,53 3-1,-79-1 2,9 1-6,-1 0 0,1 0 0,-1 1-1,1 0 1,-1 1 0,0 0 0,0 0 0,0 1-1,0 0 1,0 1 0,12 9 0,-15-10-23,-1 0 0,-1 0 0,1 0 0,0 1 0,-1-1 1,0 1-1,0 1 0,-1-1 0,1 0 0,-1 1 0,0 0 1,0-1-1,-1 1 0,0 0 0,0 1 0,0-1 0,-1 0 1,1 10-1,-2-12-5,1 0 1,-1 0-1,0 0 1,-1-1-1,1 1 1,-1 0-1,0 0 0,0 0 1,0-1-1,0 1 1,0-1-1,-1 1 1,0-1-1,-3 6 1,2-5 25,-1-1 0,0 1 0,0-1 0,0 1 0,-1-1 0,1 0 0,-1-1 0,1 1 0,-1-1 0,-5 2 0,-3 1 17,0-1 0,1 0 0,-1-1 0,-1-1 0,-15 1 0,-68-1 283,57-2-35,35 0-213,-1-1 0,1 1 0,-1-1 0,1 0 0,0 0 0,0 0-1,0-1 1,-1 0 0,1 0 0,1 0 0,-1 0 0,0-1-1,1 0 1,-1 0 0,1 0 0,-7-7 0,4-2 16,10 5-2075,-1 6 1546,-1 0-1,1 1 1,0-1 0,0 1 0,0-1 0,0 1 0,0 0 0,-1-1-1,1 1 1,3 0 0,21 0-4487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1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0 7379,'0'0'5814,"-28"1"-4584,-7-1-860,-50 8 1,80-7-339,1 0-1,0 0 0,0 0 0,0 1 1,0 0-1,0 0 0,0 0 1,0 0-1,1 0 0,-1 1 1,1 0-1,-1-1 0,1 1 0,0 1 1,0-1-1,0 0 0,1 1 1,-1-1-1,1 1 0,0 0 1,0 0-1,0 0 0,-1 4 1,0-1 27,-1 2-5,1 0-1,1 0 1,-1 0-1,2 1 1,-1-1-1,1 1 1,1-1-1,0 18 1,0-15-50,0-10-1,0 0 0,0 0 0,1 0 0,-1-1 0,0 1 0,1 0 0,-1 0 0,1 0 0,0 0 0,0 0 0,0 0 0,0-1 0,0 1 0,0 0 0,0-1 0,0 1 0,0-1 0,2 2 0,0-1-1,0 1 0,0-1 0,1 0-1,-1-1 1,0 1 0,1-1 0,-1 1-1,1-1 1,4 1 0,8 1-1,1-1-1,0-1 1,25-1 0,-25 0 9,-9 0 5,-1-1 0,1 1 1,-1-1-1,1 0 0,-1-1 0,0 0 0,0 0 1,1-1-1,9-4 0,-14 5 0,0 0 0,-1 0 0,1 0 0,0 0 0,-1 0-1,0 0 1,1-1 0,-1 1 0,0-1 0,0 1 0,0-1 0,-1 0 0,1 0 0,-1 0-1,1 0 1,-1 0 0,0 0 0,0 0 0,0-1 0,-1 1 0,1 0 0,-1 0 0,0-6-1,2-10 242,-2 18-244,0 1 1,0 0-1,0 0 0,0 0 0,0 0 1,0 0-1,0-1 0,0 1 0,0 0 0,0 0 1,0 0-1,0 0 0,0 0 0,0-1 1,0 1-1,0 0 0,0 0 0,0 0 1,0 0-1,0 0 0,1 0 0,-1 0 0,0-1 1,0 1-1,0 0 0,0 0 0,0 0 1,0 0-1,0 0 0,1 0 0,-1 0 1,0 0-1,0 0 0,0 0 0,0 0 0,0 0 1,1 0-1,-1 0 0,0 0 0,0 0 1,0 0-1,0 0 0,1 0 0,13 20 1280,1 7-747,-11-23-912,0 1 1,0 0-1,0-1 0,1 0 0,-1 0 1,1 0-1,0 0 0,0-1 1,0 0-1,0 0 0,8 3 0,-4-4-605,0 1-1,1-1 0,-1 0 0,1-1 0,0 0 0,13-1 1,13 0-3601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2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94 5426,'0'0'7230,"-24"-2"-5437,-74-5-211,96 7-1497,0 0-1,0-1 1,-1 1-1,1 0 0,0 0 1,0 1-1,-1-1 1,1 0-1,0 1 0,0 0 1,0-1-1,0 1 1,-3 1-1,5-1-67,-1-1 0,1 1 0,0-1 0,-1 1 0,1-1 0,0 1 0,-1-1 0,1 1 0,0-1 0,0 1 0,0-1 0,0 1 0,0-1 0,0 1 0,0 0 0,0-1 0,0 1 0,0-1 0,0 1 0,0 0 0,0-1 0,0 1 0,0 0 0,1 5 119,-2 11 72,1 1 0,3 21-1,-2-32-165,0 0 0,1 0-1,-1 0 1,2-1 0,-1 1-1,1 0 1,0-1 0,6 10-1,88 126 389,-95-140-422,-1 0 0,0 1 0,1-1 0,-1 1 0,0-1 0,0 1 0,0-1 0,-1 1 0,1-1 0,-1 1 0,1 0 0,-1 4 0,-1-6-2,0-1 0,0 1 0,0-1 0,0 1 0,0-1 0,-1 0 1,1 1-1,0-1 0,0 0 0,0 0 0,0 0 0,-1 0 0,1 0 0,0 0 0,-2-1 0,0 1 25,-94 0 1626,124-8-1364,73-16-301,126-33-25,-181 42 26,0-1 1,79-41-1,-111 50 15,0-2 0,0 1 1,-1-2-1,0 1 0,-1-2 1,0 0-1,11-14 0,-18 21-4,0-1 0,-1 0 0,1-1 0,-1 1 0,-1-1 0,1 1 0,-1-1 0,0 0 0,0 0 0,0 0 0,-1 0 0,0 0 0,0 0 0,-1 0 0,0 0-1,0-1 1,0 1 0,-1 0 0,1 0 0,-4-10 0,3 14-3,0-1 0,0 1 1,-1 0-1,1 0 0,-1 0 0,1 0 0,-1 0 0,0 1 0,0-1 1,1 0-1,-1 1 0,0-1 0,-1 1 0,1 0 0,0-1 1,0 1-1,0 0 0,-1 0 0,1 1 0,-1-1 0,1 0 0,0 1 1,-4-1-1,-8 0 22,0 0 0,-26 1 1,32 0-4,4 0-16,-1 1 0,1-1 0,0 1 1,0 0-1,0 0 0,0 0 1,0 0-1,0 1 0,0 0 1,1 0-1,-1 0 0,0 0 1,1 0-1,-4 4 0,2-1-2,1-1 1,-1 1-1,1 1 0,0-1 1,1 0-1,0 1 0,-1 0 1,-2 8-1,1 2-2,0 0 0,1 0 0,0 0 0,2 1 0,0-1 0,0 25 0,2-24 6,0-5-37,0 0-1,3 23 1,-2-31 25,0 0-1,1 0 0,-1 0 1,1 0-1,-1 0 0,1 0 0,0 0 1,1-1-1,-1 1 0,1-1 1,5 6-1,2 1-169,1-1 0,1-1 1,-1 1-1,1-2 0,1 0 0,-1 0 1,1-1-1,1 0 0,18 4 0,4 0-1828,1-2-1,50 4 0,7-4-3949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2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50 5090,'0'0'7188,"-28"-10"-5454,-12-3-1103,-44-11 0,79 23-566,0 1 1,0-1-1,0 1 1,0 0 0,0 0-1,0 0 1,0 0-1,0 1 1,0 0 0,0 0-1,1 0 1,-1 1-1,0 0 1,-6 3-1,5-1 48,-1 1-1,1 0 1,0 0-1,1 0 1,-1 1-1,-4 6 1,7-8-59,-6 7 41,1 0 1,0 1 0,1 1 0,1-1 0,0 1 0,0 0 0,1 1 0,1-1-1,0 1 1,1 0 0,1 0 0,0 0 0,0 0 0,2 0 0,0 0 0,3 25 0,-2-34-93,0 1 1,0 0-1,1-1 1,-1 1-1,1 0 1,1-1-1,-1 0 1,1 0-1,0 0 1,0 0 0,1 0-1,-1 0 1,1-1-1,0 0 1,0 0-1,0 0 1,1 0-1,0 0 1,-1-1-1,1 0 1,1 0 0,-1-1-1,10 5 1,1-2 5,0-1 1,0 0 0,1-1-1,-1-1 1,1-1 0,0 0 0,18-2-1,-24 1-27,0-1-1,-1-1 1,1 0 0,-1 0-1,0-1 1,0 0-1,0-1 1,0 0 0,-1-1-1,1 0 1,12-9-1,-15 9 10,0-1-1,-1 0 0,0 0 0,0 0 0,0 0 0,-1-1 1,1 0-1,-2-1 0,1 1 0,-1-1 0,0 1 1,-1-1-1,0 0 0,4-14 0,-4 4 101,0 0 0,-2 0-1,0 0 1,0 0 0,-4-28-1,3 45-48,0 0-1,0 0 1,0 0-1,0 0 1,-1 0-1,1 0 0,0 0 1,0 0-1,-1 0 1,1 0-1,0 0 1,-1 0-1,1 0 0,-1 0 1,1 0-1,-1 0 1,0 1-1,1-1 1,-1 0-1,0 0 0,0 1 1,1-1-1,-1 0 1,0 1-1,0-1 1,0 1-1,0-1 0,0 1 1,0 0-1,0-1 1,0 1-1,0 0 1,-1-1-1,1 2-37,1-1-1,-1 1 1,1-1-1,-1 1 1,1-1 0,-1 1-1,1-1 1,-1 1-1,1-1 1,-1 1 0,1-1-1,0 1 1,0 0-1,-1-1 1,1 1 0,0 0-1,0-1 1,0 1-1,-1 0 1,1-1 0,0 1-1,0 0 1,0 0-1,0-1 1,1 2 0,-2 25-118,1-22 94,0 1 15,0 0-1,0-1 1,0 1 0,0 0-1,1 0 1,0-1 0,1 1-1,-1 0 1,1-1 0,0 1-1,0-1 1,1 0 0,0 1-1,0-1 1,0 0 0,0-1-1,1 1 1,0-1 0,0 1-1,0-1 1,0 0 0,9 5-1,-1 0-420,1-1 0,1 0-1,-1-1 1,1-1-1,1 0 1,-1-1 0,1 0-1,18 2 1,12 1-3602,69 2 0,-23-7-518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3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12070,'0'0'9204,"70"-43"-9252,-62 55-1025,-8 12-2833,0 0-4097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2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399 332 4530,'0'0'4685,"-24"-15"-2145,-80-46-590,98 58-1794,0 0 0,0 1 0,0-1 0,0 1-1,-1 1 1,1-1 0,-1 1 0,1 0 0,-1 1 0,0 0 0,1 0 0,-1 0 0,-10 2-1,3 0 96,6-1-176,0 1 0,1 0 0,-1 0 0,1 1-1,-1 0 1,1 0 0,0 1 0,0-1 0,0 2 0,1-1 0,0 1 0,-1 0 0,2 0-1,-1 0 1,1 1 0,-1 0 0,2 0 0,-1 1 0,1-1 0,0 1 0,0 0 0,0 0-1,1 0 1,1 1 0,-1-1 0,1 1 0,0-1 0,-1 9 0,2-6-55,1 0 0,-1 0 0,3 19 0,-1-26-20,-1 0-1,1 0 0,0 0 1,0 0-1,0 0 0,0 0 1,1-1-1,-1 1 0,1 0 1,-1-1-1,1 1 0,0-1 1,0 0-1,0 1 0,1-1 1,3 3-1,1-1 7,1 1 0,0-1 0,0 0 0,0-1-1,1 0 1,0 0 0,-1-1 0,1 0 0,0-1 0,10 1 0,9-1 21,55-4 1,-77 3-39,0-1 0,1 0-1,-1 0 1,0-1 0,0 0 0,0 0 0,0-1-1,0 1 1,0-1 0,-1 0 0,1-1-1,-1 1 1,0-1 0,0 0 0,0-1 0,0 1-1,-1-1 1,0 0 0,5-6 0,-4 1-9,0 0 0,0 0 1,0 0-1,-2 0 1,1-1-1,-1 1 0,-1-1 1,0 0-1,0 0 1,0-16-1,-1-16 82,-4-53 0,1 76 156,-1 0 0,-1-1 0,-1 2 0,-12-34 0,10 35 112,6 14-156,0 0-1,0 1 1,0-1-1,-1 0 0,1 1 1,-1-1-1,0 1 1,0-1-1,0 1 1,-1 0-1,1 0 1,-6-5-1,7 8-137,1 1 0,-1-1 0,1 0 0,-1 1 1,1-1-1,0 1 0,-1-1 0,1 1 0,-1 0 0,1-1 0,0 1 0,0-1 0,-1 1 0,1 0 1,0-1-1,0 1 0,0-1 0,0 1 0,0 0 0,0-1 0,0 1 0,0 0 0,0-1 0,0 1 1,0 1-1,0-1 28,-4 225-289,5-132 250,-1-73-83,1-1 1,1 0-1,0 0 0,2 0 0,0 0 1,9 25-1,-9-35-308,1 1 1,0-1-1,0 0 1,1 0-1,1 0 0,0-1 1,0 0-1,1-1 0,0 1 1,0-1-1,1-1 1,14 11-1,-9-10-801,0 0 0,0-1-1,1 0 1,0-1 0,0-1 0,1-1 0,17 4-1,45 1-4133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2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371 303 6211,'0'0'4469,"-30"-9"-2188,-100-28-686,122 35-1516,0 1 1,-1-1-1,1 1 0,0 1 0,-1-1 1,1 1-1,0 1 0,-1 0 0,1 0 1,0 0-1,-9 4 0,12-3 14,-1 0 0,1 0 0,0 1 0,0 0 0,0 0 0,0 1 0,0-1 0,1 1 0,0 0 0,-1 0 0,1 1 0,-5 7 0,4-3 5,0 0 1,1 0 0,-1 0-1,2 1 1,0-1-1,0 1 1,1 0 0,0 0-1,0 0 1,1 1 0,1-1-1,-1 0 1,2 0-1,2 20 1,-2-27-98,0 1-1,-1-1 1,1 1-1,1-1 1,-1 0 0,1 1-1,-1-1 1,1 0-1,0 0 1,0 0 0,0 0-1,0 0 1,1 0-1,4 4 1,-2-4 1,0 1 0,0-1 0,1 0 0,-1 0 1,0-1-1,1 0 0,0 0 0,7 2 0,6 0 2,1-1 0,0-2 0,0 1 0,28-3 0,-40 0-37,-1 0 0,1 0 0,0-1 0,0 1 0,-1-2 0,1 1 1,-1-1-1,0 0 0,0-1 0,0 1 0,0-2 0,-1 1 0,1-1 0,-1 0 0,0 0 0,-1 0 0,6-7 0,-4 3-21,0 0-1,0-1 1,-1 0 0,-1 0-1,0-1 1,0 1-1,-1-1 1,0 0-1,-1-1 1,0 1 0,1-13-1,0-21 100,-3-66 0,-1 63 41,0 36 138,0-1 0,-1 1 0,0 0 0,-1 0 0,-1 0-1,1 0 1,-2 0 0,0 1 0,0-1 0,-9-15 0,4 18 1154,8 9-1343,1 0 0,-1 1 0,1-1-1,-1 0 1,1 0 0,0 1 0,-1-1 0,1 0-1,-1 0 1,1 1 0,0-1 0,-1 0-1,1 1 1,0-1 0,0 0 0,-1 1 0,1-1-1,0 1 1,0-1 0,-1 0 0,1 1 0,0-1-1,0 1 1,0-1 0,0 1 0,0-1 0,0 1-1,0-1 1,0 1 0,0-1 0,0 1-1,-5 42-28,2-1 1,4 70-1,1-35 42,-2-57-230,1 0 0,1-1 0,1 1 1,1 0-1,0-1 0,2 0 0,0 0 0,1 0 0,1-1 0,15 26 0,-22-42-354,0 1-1,1-1 1,-1 1 0,1-1-1,0 0 1,0 0-1,0 0 1,0 0 0,0 0-1,0 0 1,0 0-1,1-1 1,-1 1 0,1-1-1,-1 0 1,4 2-1,24 1-7960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22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10037,'0'0'6269,"29"4"-5677,97 17-194,-118-20-379,0 1 1,0 0-1,0 1 1,0 0-1,-1 0 1,1 1-1,-1 0 0,0 0 1,0 0-1,0 1 1,-1 0-1,1 1 1,9 10-1,-12-11-10,0 0 0,0 0 1,-1 1-1,1-1 0,-1 1 0,-1 0 0,1 0 0,-1 0 1,0 0-1,0 0 0,2 12 0,-3-6-7,0 0-1,-1 0 1,0 0 0,0 0-1,-4 17 1,3-25 37,0 0 0,0 0 0,0-1 0,-1 1 0,1 0 0,-1 0 0,0-1 0,0 1 0,-1-1 0,1 0 0,-1 0 0,1 0 0,-1 0 0,0 0 0,0 0 0,0-1 0,-1 1 0,1-1 0,0 0 0,-1 0 0,0 0 1,1-1-1,-1 1 0,0-1 0,0 0 0,0 0 0,0 0 0,0-1 0,0 1 0,0-1 0,-7 0 0,10 0 7,-1 0 1,1-1-1,0 1 1,-1-1-1,1 1 1,0-1-1,-1 1 1,1-1-1,0 1 1,0-1-1,-1 0 1,1 0-1,0 0 1,0 0-1,0 0 1,0 0-1,0 0 1,0 0-1,1 0 1,-1 0-1,0-1 1,0 1-1,1 0 1,-1 0-1,1-1 1,-1 1-1,1 0 1,0-1-1,-1 1 1,1-1-1,0-1 1,-2-8 193,1 1 0,0-1 0,2-12 0,-1 13-60,0 0-61,-1-7 21,2-1 0,0 1 0,4-22-1,-3 33-136,-1 0-1,1 0 0,0 1 1,1-1-1,-1 1 1,1 0-1,0-1 0,1 1 1,-1 1-1,1-1 1,0 0-1,0 1 0,6-5 1,2 0-142,1 0 0,0 1 0,0 0 0,0 1 0,1 1 1,0 0-1,0 1 0,1 1 0,0 0 0,20-3 0,15 1-4589,89 1 0,-71 5-2851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22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91 224 4978,'0'0'11688,"22"-12"-11175,67-41-343,-84 50-159,-1 1-1,0-1 1,0-1-1,0 1 1,0 0-1,-1-1 1,1 0-1,-1 0 1,0 0-1,0 0 1,-1 0-1,1-1 1,-1 1-1,0-1 1,0 1-1,0-1 0,-1 0 1,1 0-1,-1 0 1,0 0-1,-1 0 1,1 0-1,-1 0 1,0 0-1,-1 0 1,1 0-1,-2-7 1,1 10-7,1 1 0,-1-1-1,0 1 1,0-1 0,0 1 0,0-1 0,0 1 0,0-1 0,0 1 0,-1 0 0,1 0 0,0 0 0,-1-1-1,1 1 1,-1 0 0,1 1 0,-1-1 0,1 0 0,-1 0 0,0 1 0,1-1 0,-1 1 0,0-1 0,0 1-1,-2 0 1,-6-2 32,-1 1-1,-19-1 1,25 2-8,-1 1 0,1-1 0,-1 1 0,1 0 0,-1 0 1,1 0-1,0 1 0,0 0 0,0 0 0,0 0 0,0 0 0,-6 5 1,4-2 0,1 1 0,-1 0 0,1 0 1,0 0-1,1 1 0,0 0 1,-6 9-1,4-3 40,1 0 0,0 0-1,1 0 1,0 1 0,1 0-1,1 0 1,0 0 0,1 1-1,0-1 1,1 0 0,1 18-1,0-27-62,1 0 0,-1 0-1,0 0 1,1 0-1,0-1 1,0 1 0,1 0-1,-1-1 1,1 1-1,0-1 1,0 1-1,1-1 1,-1 0 0,1 0-1,0 0 1,0 0-1,0-1 1,1 1-1,-1-1 1,1 0 0,0 0-1,0 0 1,0 0-1,0-1 1,0 1 0,1-1-1,-1 0 1,1-1-1,-1 1 1,1-1-1,0 0 1,6 1 0,19 2-807,-1-1 1,0-2-1,42-3 1,-59 2 109,5-1-1705,33-6 1,19-13-4187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22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6 8228,'0'0'11018,"-24"-2"-10068,-1-1-801,1 2 1,-29 3-1,51-2-136,0 0 0,0 1 0,0-1 0,0 1 0,0-1 0,0 1 0,0 0 0,0 0 0,0 0-1,0 0 1,0 1 0,0-1 0,0 0 0,1 1 0,-1-1 0,1 1 0,-1 0 0,1-1 0,0 1 0,-3 3 0,2 0 2,1-1 0,-1 1 0,1 0 0,-1-1 0,1 1 1,0 6-1,0-5-11,0 5 0,-1 0 0,2 0 0,0 0 0,0-1 0,3 22 0,-2-27-2,1 1 0,-1-1 1,1 0-1,0 0 0,0 0 1,0-1-1,1 1 0,0 0 0,0-1 1,0 0-1,0 0 0,1 0 0,7 7 1,13 7 15,48 27 0,-32-21 42,-39-23-57,22 16 56,-22-17-58,-1 1 0,1 1 0,0-1-1,0 0 1,-1 0 0,1 0 0,-1 0 0,1 0 0,-1 1 0,0-1 0,1 0 0,-1 0-1,0 1 1,0-1 0,0 0 0,0 0 0,0 1 0,0-1 0,0 3 0,-1-3 1,0 0 0,1-1 1,-1 1-1,0 0 0,0 0 1,0 0-1,0-1 0,0 1 1,0 0-1,0-1 0,0 1 0,0-1 1,0 1-1,0-1 0,0 0 1,0 1-1,-1-1 0,1 0 1,0 0-1,0 0 0,0 0 1,0 0-1,-1 0 0,-1 0 1,-1 0 13,-22 2 31,1-1 0,0-1-1,-34-4 1,56 3-171,0 0 0,0 0 0,0 0 0,0 0 0,0 0 0,0-1-1,0 0 1,-4-3 0,-2-8-2538,8 12 2326,1 0 0,0 0 0,0 1 0,0-1 0,0 0 0,0 0 0,0 1 0,1-1-1,-1 0 1,0 0 0,0 1 0,0-1 0,1 0 0,-1 1 0,0-1 0,1 0 0,-1 1 0,0-1-1,1 0 1,0 0 0,15-11-6744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2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7283,'0'0'12417,"-10"3"-11913,3-1-443,5-1-52,-1-1 0,1 0-1,0 1 1,-1 0 0,1-1-1,0 1 1,0 0 0,0 0 0,0 0-1,0 1 1,0-1 0,0 0 0,0 1-1,0-1 1,0 1 0,1 0-1,-1 0 1,1-1 0,-1 1 0,1 0-1,0 0 1,0 0 0,0 0-1,0 1 1,0-1 0,0 0 0,0 0-1,1 1 1,-1 2 0,0 21 62,3 39-1,0-55-37,-1 0 1,1 0-1,1 0 0,0 0 0,0-1 0,9 17 0,5 3 63,-13-23-35,0 0 0,0 0 0,-1 0 0,0 1 0,0-1 0,0 1-1,-1 0 1,0 0 0,0 0 0,1 13 0,-9-19 547,-11-1-418,8 1-177,1-1 1,-1 0-1,0 0 0,0-1 1,1 0-1,-1-1 0,1 0 0,-1 0 1,-11-5-1,19 7-111,1 0-1,0-1 1,0 1 0,-1 0 0,1 0-1,0 0 1,-1 0 0,1 0-1,0 0 1,0-1 0,-1 1-1,1 0 1,0 0 0,0 0-1,-1-1 1,1 1 0,0 0 0,0 0-1,0-1 1,0 1 0,-1 0-1,1-1 1,0 1 0,0 0-1,0 0 1,0-1 0,0 1 0,0 0-1,0-1 1,0 1 0,0 0-1,0-1 1,0 1 0,0 0-1,0-1 1,0 1 0,0 0 0,0 0-1,0-1 1,1 0-328,0 0 0,0 1 0,0-1-1,0 0 1,0 1 0,0-1 0,0 1 0,0-1 0,1 1 0,-1 0 0,0-1-1,0 1 1,2 0 0,48-5-8783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23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3025,'0'0'15672,"70"29"-13896,-22-29-1135,6 0-209,-4 0-336,-7-2-96,-11-3-432,-8 2-1361,-16 3-2305</inkml:trace>
  <inkml:trace contextRef="#ctx0" brushRef="#br0" timeOffset="1">0 212 5010,'0'0'13799,"107"12"-12327,-40-12-703,2 0-561,-2-5-64,0-7-144,-11 0-673,-10 0-1888,-14 0-3041,-16 2-4211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2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12 3890,'0'0'12918,"-1"-3"-11627,-2-6-388,8 9-34,16 16 203,-7-6-1227,18 13 174,229 179 332,-228-173-309,-2 2 1,0 1-1,-3 1 1,0 2-1,33 56 0,-54-80-38,-2-1-1,1 1 1,-2-1-1,1 1 1,-1 1-1,-1-1 1,0 1-1,-1-1 1,0 1-1,-1 0 1,0 0-1,-1 15 1,0-23-1,-1-1 1,1 0-1,-1 1 1,0-1-1,0 0 0,-1 0 1,1 0-1,0 0 1,-1 0-1,0 0 1,0 0-1,0 0 1,-3 2-1,-2 3 16,-2-1 0,1 0-1,-11 5 1,18-11-17,-44 28 254,-2-2 0,-84 34-1,-110 28 377,147-57-534,43-14-80,19-8-34,1 1 0,0 2 1,-35 20-1,43-18-273,14-5-1511,5-2-4473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3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8708,'0'0'6979,"-1"28"-5981,-3 11-634,0 2 341,4 77 0,4 222 1235,9-341-5998,-10 1 3436,0-1-1,0 1 1,0-1 0,0 0 0,0 0 0,0-1-1,0 1 1,0-1 0,-1 1 0,1-1 0,0 0 0,-1 0-1,4-3 1,16-17-5439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37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41 361 9588,'0'0'1009,"-6"-26"1733,-20-88-858,23 96-1469,0-1 0,1 0 0,1-28 0,2 27-90,-1 16-277,0 0 0,0 0 0,0 1 0,1-1 0,-1 0 0,1 0 0,0 1 0,0-1 1,0 1-1,1-1 0,0 1 0,-1-1 0,1 1 0,4-5 0,-3 5-40,0 0 1,0 0-1,1 1 0,-1-1 1,1 1-1,-1 0 0,1 0 1,0 0-1,0 0 1,0 1-1,0-1 0,8 0 1,-1-1-21,-1 1 0,1 0 0,0 1 1,0 0-1,0 1 0,-1 0 0,1 1 1,0 0-1,0 1 0,-1 0 0,1 0 1,-1 1-1,1 1 0,-1 0 1,0 0-1,-1 1 0,1 0 0,-1 1 1,13 9-1,-11-6 3,-1 1 1,0 0-1,0 0 1,-1 1-1,-1 0 0,0 1 1,0 0-1,-1 0 1,0 0-1,-1 1 1,-1 0-1,0 0 0,-1 1 1,0 0-1,-1-1 1,-1 1-1,0 0 1,0 26-1,-2-34 15,0-1 1,-1 1-1,0-1 0,0 1 0,0-1 0,-1 1 1,0-1-1,0 0 0,0 0 0,-1 0 1,1 0-1,-5 5 0,1-2 23,-1 0 0,1-1-1,-1 0 1,0-1 0,-1 0-1,-12 9 1,2-5 56,-1 0 0,0 0 0,0-2 0,-1-1 0,-38 10 0,27-11 1009,30-6-555,11-1 179,40-6-693,-1 3 1,1 3-1,52 3 0,-90 0-30,-1 0 0,1 0 0,-1 1 0,1 1 0,-1-1-1,0 2 1,-1 0 0,1 0 0,-1 1 0,0 0 0,9 8 0,-12-9-15,-1 0 1,-1 1-1,1-1 1,-1 1-1,0 1 1,0-1 0,-1 1-1,1 0 1,-2 0-1,1 0 1,-1 0-1,0 1 1,0 0-1,-1-1 1,0 1-1,1 14 1,-2-16 7,-1-1-1,1 0 1,-1 1-1,-1-1 1,1 1 0,-1-1-1,0 0 1,0 1-1,0-1 1,-4 8 0,3-9 19,-1-1 0,1 1 1,-1 0-1,0-1 1,0 0-1,0 1 0,-1-1 1,1 0-1,-1-1 1,1 1-1,-1-1 1,-8 4-1,-5 2 187,1-1 0,-2-1 0,1-1 0,-1 0 0,1-1 0,-26 2 1,-109 0 1130,146-6-1275,0 0 0,0-1 0,0 1 0,0-1 0,0-1 1,0 1-1,1-1 0,-1 0 0,-10-4 0,14 4-63,-1 0 0,1 1 0,-1-1 1,1 0-1,0 0 0,0-1 0,0 1 0,0 0 0,0-1 1,1 1-1,-1-1 0,1 1 0,-1-1 0,1 0 0,0 0 1,0 0-1,0 0 0,0 1 0,1-1 0,-1 0 1,1-4-1,-1-24-4787,1 14-901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3:2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59 1088,'0'0'6881,"-7"-3"-5659,-19-11 5377,46 13-4922,34 0-2184,610 2 1052,762-3-79,-732-14 558,-686 16-854,12-3-161,-20 3 105,1 0-1,-1 0 0,1-1 1,-1 1-1,1 0 0,-1-1 0,1 1 1,-1-1-1,0 1 0,1 0 1,-1-1-1,0 1 0,1-1 0,-1 1 1,0-1-1,0 1 0,1-1 0,-1 0 1,0 1-1,0-1 0,0 1 1,0-1-1,0 1 0,0-1 0,0 1 1,0-1-1,0 0 0,0 0 12,0 1-250,0-1 1,0 1-1,0 0 0,0 0 1,0 0-1,0-1 0,0 1 1,0 0-1,0 0 0,0 0 1,0-1-1,0 1 0,0 0 1,0 0-1,0 0 0,0-1 1,0 1-1,-1 0 0,1 0 1,0 0-1,0 0 0,0 0 1,0-1-1,0 1 0,-1 0 1,1 0-1,0 0 0,0 0 1,0 0-1,0 0 0,-1 0 1,1-1-1,0 1 1,0 0-1,0 0 0,-1 0 1,1 0-1,0 0 0,0 0 1,0 0-1,-1 0 0,1 0 1,0 0-1,0 0 0,0 0 1,-1 0-1,1 0 0,0 1 1,0-1-1,0 0 0,-1 0 1,1 0-1,0 0 0,0 0 1,0 0-1,-1 1 0,-7-1-1060,-35 0-7136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3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9508,'0'0'9821,"5"23"-8591,36 147 693,-35-148-1659,1-1 1,0 0-1,18 35 0,-22-51-240,0-1 0,-1 1-1,1 0 1,1-1 0,-1 0 0,1 1-1,0-1 1,0-1 0,0 1 0,0-1-1,1 1 1,-1-1 0,1 0 0,0-1-1,0 1 1,0-1 0,0 0 0,0 0-1,0-1 1,1 0 0,5 1 0,-2-1 3,-1-1 1,0 0 0,0 0-1,0-1 1,0 0-1,0-1 1,0 0 0,0 0-1,0-1 1,12-5-1,-7 0 6,0 0 0,0-1-1,-1 0 1,20-20 0,32-42 83,-17 16-16,-39 49-44,-7 9-112,-1-2 34,4 19-20,1 0-1,1-1 1,0 0 0,2 0-1,0-1 1,1 0-1,13 20 1,-18-31 25,1-1 0,0 1 1,0-1-1,1 0 0,0-1 0,0 1 1,0-1-1,1 0 0,0-1 1,0 1-1,0-1 0,0-1 0,0 1 1,1-1-1,0-1 0,0 1 0,-1-1 1,1-1-1,1 1 0,15-1 0,-20 0-9,0-2 0,-1 1 0,1 0 0,0-1 0,0 1 0,-1-1-1,1 0 1,0 0 0,-1-1 0,1 1 0,-1-1 0,1 1 0,4-4 0,-4 1 9,0 0 1,0 0 0,-1 0-1,1-1 1,-1 0 0,0 1 0,0-1-1,3-7 1,18-41-87,28-94 1,-39 102 147,2 0 0,3 2 1,36-69-1,-50 107-16,3-8 154,1 1 0,0 0 0,1 1 0,13-14 1,-35 57 178,-11 11-456,-1 2 83,-33 80-1,45-88 25,1 1-1,2 0 1,1 1 0,3 0 0,1 0-1,1 0 1,3 1 0,3 47 0,-1-82-59,0 0 0,0 0 0,0 0 1,1 0-1,-1 0 0,1-1 0,0 1 0,1-1 1,-1 1-1,1-1 0,0 0 0,0 0 1,0 0-1,1 0 0,-1-1 0,1 1 1,0-1-1,0 0 0,0 0 0,0 0 0,10 3 1,-2-1-1113,0 0 0,0-1 1,0-1-1,0 0 0,1 0 0,0-2 1,20 2-1,12-3-5658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4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6131,'0'0'10642,"0"-6"-9708,0-13-331,0 42-209,0 55 578,0 33 284,7 338 1554,-6-443-2754,-2-5-27,1 1 0,0-1 1,0 0-1,0 1 0,0-1 1,0 1-1,0-1 0,1 0 1,-1 1-1,0-1 0,1 0 1,1 2 879,10-3-1074,157 12 136,-115-12 46,134 9 91,-182-8-92,-5-1 11,-7-14-2284,-17 2-3039,12 7 46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40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34 5955,'0'0'7222,"-15"12"-6582,4-4-469,6-5-105,0 0 1,0 1-1,0 0 1,0 0-1,0 0 0,1 0 1,0 1-1,0 0 1,0 0-1,1 0 0,-1 0 1,1 0-1,0 1 1,1 0-1,-1-1 0,1 1 1,0 0-1,-1 12 1,1-2 173,2 0-1,0 0 1,0 0 0,5 20 0,-4-29-190,0-1-1,1 0 0,0 0 0,1 0 0,-1 0 1,1 0-1,0-1 0,0 1 0,1-1 1,0 0-1,0 0 0,0 0 0,7 6 1,-3-4-10,0-1 1,0-1-1,1 1 1,-1-2-1,1 1 1,0-1-1,0 0 1,1-1-1,15 4 1,-9-4 82,1-1-1,-1-1 1,1 0 0,32-3 0,-44 2-58,0-1 1,1 0 0,-1 0 0,0-1 0,0 1-1,0-1 1,0 0 0,0 0 0,-1-1 0,1 0-1,-1 1 1,1-2 0,-1 1 0,0 0 0,0-1-1,-1 0 1,1 1 0,-1-2 0,0 1-1,6-9 1,-4 4 55,-1-1 1,0 0-1,-1 0 0,0 0 0,0 0 0,-1 0 0,0 0 1,-1-1-1,0-17 0,-1 16 4,0 1-4,0 1-1,0-1 0,-3-10 1,2 17-100,0 0 1,0 1-1,-1-1 0,0 0 1,1 0-1,-1 1 1,0-1-1,-1 1 1,1-1-1,-1 1 1,-2-3-1,-5-4-110,0 0 0,-1 1 0,0 0 0,0 0 0,-1 1 0,-1 1 0,1 0 0,-1 1 0,0 0-1,0 1 1,-1 0 0,1 2 0,-1-1 0,0 1 0,0 1 0,0 1 0,-28 0 0,41 1-61,-1 0 1,1 0-1,0 1 1,0-1-1,-1 0 1,1 1-1,0-1 1,0 1-1,0 0 0,-1-1 1,1 1-1,0 0 1,0 0-1,0-1 1,0 1-1,0 0 1,1 0-1,-1 0 1,0 0-1,0 0 1,1 0-1,-1 1 1,0-1-1,1 0 0,-1 0 1,1 0-1,0 1 1,-1-1-1,1 0 1,0 3-1,-1 2-965,0 1-1,1 0 1,0-1 0,1 1-1,1 6 1,7 27-5344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40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0 7187,'0'0'7921,"-25"2"-7595,0 0-179,-1 1 1,-28 8 0,50-10-123,1 0 1,-1 1 0,0 0-1,1-1 1,-1 2 0,1-1-1,-1 0 1,1 1 0,0-1-1,0 1 1,0 0 0,0 0-1,1 0 1,-1 0 0,1 1-1,0-1 1,0 0 0,0 1-1,0 0 1,-1 5 0,-1 3 13,2 0 0,-1-1 1,2 1-1,-1 22 0,1-30-30,1 12 39,-1 0 0,2-1 0,3 21 0,-3-30-24,0-1 1,1 1-1,0 0 1,0 0-1,0-1 1,1 1-1,-1-1 1,2 0-1,-1 0 1,0 0-1,7 6 0,-3-3 56,0-1 0,1-1 0,0 0 0,0 0 0,1 0 0,0-1 0,-1 0-1,2-1 1,-1 0 0,15 4 0,-5-4 215,0 0 0,1-1 0,-1-1 0,29-1 0,-47-1-252,0 0 0,0 0 0,0 0 0,0 0 0,0 0 0,0 0 0,0-1 0,0 1 0,0 0 0,0-1 0,0 1 0,0-1 0,0 1 0,0-1 0,0 1 0,0-1 0,-1 0 0,1 1 0,0-1 0,0 0 0,-1 0 0,1 0 0,0 0 1,-1 1-1,1-1 0,-1 0 0,1 0 0,-1 0 0,0 0 0,1 0 0,-1 0 0,0-2 0,1-4 38,0 1 0,-1-1 0,0 1 0,-1-10 0,0-2-631,-1 13-1522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41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6931,'0'0'7942,"-20"1"-7138,-6 2-383,-31 5 1,54-7-367,0 0 1,1 0-1,-1 0 1,0 0-1,1 0 1,-1 0-1,1 1 1,0-1-1,0 1 1,-1-1-1,1 1 1,0 0-1,0 0 1,0 0-1,1 0 1,-1 0-1,0 1 1,1-1-1,0 1 1,-2 2-1,1 2 98,0-1 0,0 1 0,1 0 0,0 0 0,-1 11 0,1-8 18,-4 236 2149,5-76-1404,-2 282 952,3-438-1835,0 0 0,1 0 0,0 0 0,1 0 0,1 0 0,0-1-1,1 1 1,1-1 0,0-1 0,9 16 0,-13-26-27,0-1-1,0 1 0,0-1 1,0 1-1,0-1 0,0 0 1,0 1-1,0-1 0,0 0 1,1-1-1,-1 1 0,0 0 1,1-1-1,-1 1 0,0-1 1,1 0-1,-1 1 0,5-2 1,0 1-327,0 0 0,-1-1 0,0 0 0,1 0 0,-1-1 0,7-2 0,64-32-7778,-32 15 970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41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89 165 7459,'0'0'9792,"-5"0"-9291,3 0-485,1 0 0,-1 0 0,1 1 0,-1-1 0,1 0 0,0 1 0,-1-1 0,1 1 0,0 0 0,-1 0 0,1-1 0,0 1 0,0 0 0,-1 0 0,1 0 0,0 0 0,0 0 0,0 0 0,0 0 0,1 1 0,-1-1 0,0 0 0,0 0 0,1 1 0,-1-1 0,1 1 0,-1 1 0,-3 7 155,2 1-1,-1-1 0,0 13 0,0-4 48,-14 91 2003,-4 113 0,22-289-1764,12-85-1,-7 115-348,1 0 0,2 0 0,26-66 0,-29 88-127,0 2 0,1-1-1,1 1 1,0 0 0,0 1-1,1-1 1,1 2 0,0-1 0,17-13-1,-21 20 9,-1 0 0,2-1-1,-1 2 1,0-1 0,1 1 0,0 0-1,0 0 1,0 1 0,0 0 0,0 0-1,0 1 1,0 0 0,0 0-1,1 1 1,-1-1 0,1 2 0,-1-1-1,0 1 1,0 0 0,9 3 0,-11-2 1,-1 0 0,0 0 0,1 1 0,-1 0 0,0 0 1,0 0-1,-1 0 0,1 0 0,-1 1 0,1 0 1,-1-1-1,0 1 0,-1 1 0,1-1 0,3 8 1,3 7-21,-1 1 1,8 25-1,-5-4 182,-2 1 1,-1 0-1,2 54 1,-5 39-1059,-5-44-3954,0-50 945,-13-61-9976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42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3650,'0'0'13878,"58"-12"-12453,-15 12-833,8 0-352,2 0-160,9 0-80,5 0-1152,2 0-2338,3-10-3761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4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7571,'0'0'9853,"-17"8"-9440,6-3-329,4-2-38,1 0 0,0 0 1,-1 0-1,1 0 1,1 1-1,-1 0 1,0 0-1,1 1 0,0 0 1,0 0-1,0 0 1,1 0-1,-1 1 1,1-1-1,1 1 0,-5 8 1,4 1 57,1 0-1,0 0 1,1 1 0,0-1 0,1 0-1,3 27 1,-2-9 82,2-9-67,1 1-1,1-1 1,1 0-1,1 0 0,14 36 1,-11-37 83,-1 1-1,-2 0 1,0 0 0,-1 1-1,1 39 1,-6-63-79,26-1-3527,-1-2-1220,10-6-2643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4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113 265 8564,'0'0'12376,"-1"-3"-11597,-2-1-455,1 9-36,-3 23 202,0 37 294,4 71-100,2-77-3518</inkml:trace>
  <inkml:trace contextRef="#ctx0" brushRef="#br0" timeOffset="1">1 43 11381,'0'0'11285,"34"-43"-11029,-31 43-640,2 0-1473,9 12-1232,2 7-1921,0-2-3586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4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8388,'0'0'10928,"14"15"-9653,1-1-1001,-1-1-19,-1 0 0,-1 1 0,0 0 1,20 33-1,-24-32-112,0 0 1,-2 0-1,0 1 1,-1 0-1,0 1 1,-1-1-1,2 22 1,-2 13 83,-2 53-1,-2-81-165,1-11-25,-1 1 0,-1 0 0,0-1 0,-1 1 0,0 0 0,-1-1 0,0 0 0,-1 0 0,0 0 0,-1 0 0,-1 0 0,0-1 0,-14 20 0,20-30-99,0-1 0,0 1 1,-1-1-1,1 1 0,0-1 0,0 1 0,-1-1 0,1 1 1,-1-1-1,1 0 0,0 1 0,-1-1 0,1 1 1,-1-1-1,1 0 0,-1 1 0,1-1 0,-1 0 0,0 0 1,1 0-1,-1 1 0,1-1 0,-1 0 0,1 0 0,-1 0 1,0 0-1,1 0 0,-1 0 0,1 0 0,-1 0 0,1 0 1,-1 0-1,0 0 0,1 0 0,-1-1 0,0 0-477,0 0-1,0 1 1,1-1 0,-1 0-1,1 0 1,-1 0-1,1 0 1,-1 0-1,1-1 1,0 1 0,-1 0-1,1 0 1,0 0-1,0 0 1,0 0-1,0 0 1,0-2 0,0-22-10177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43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8084,'0'0'10543,"9"-4"-9887,-5 2-619,-1 1 0,0-1 0,1 1-1,-1 0 1,1 0 0,0 0-1,-1 1 1,1-1 0,0 1-1,-1 0 1,1 0 0,0 0-1,-1 1 1,1-1 0,0 1-1,-1 0 1,1 0 0,-1 0-1,1 0 1,-1 1 0,1-1 0,-1 1-1,4 2 1,9 5 37,-1 1 1,0 1 0,0 0-1,-1 1 1,0 0-1,-1 1 1,-1 0-1,0 1 1,-1 1 0,0 0-1,-1 0 1,-1 1-1,-1 1 1,0-1-1,-1 1 1,0 0-1,-2 1 1,5 20 0,1 31 322,5 123 1,-17 72 549,-1-196-787,-1-9 187,-3-2-1,-2 1 1,-23 84 0,30-137-290,-1 0-1,1 0 0,-1-1 1,0 1-1,0-1 1,0 1-1,-1-1 1,-3 5-1,5-7-37,-1-1-1,1 0 0,-1 0 0,1 1 1,-1-1-1,1 0 0,-1 0 1,0-1-1,0 1 0,0 0 0,1-1 1,-1 1-1,0-1 0,0 1 1,0-1-1,0 0 0,0 0 0,0 0 1,0 0-1,0 0 0,0 0 1,1 0-1,-5-2 0,4 2-112,-1-1 1,1 0-1,-1 0 0,1 0 0,0 0 1,-1-1-1,1 1 0,0 0 0,0-1 1,0 0-1,0 1 0,0-1 0,0 0 1,0 0-1,1 0 0,-1 0 0,1-1 1,-2-1-1,2 1-704,0 1 0,0-1 0,0 0 0,0 1 0,0-1 0,1 0 0,-1 0 0,1 0 0,0 1 0,0-1 0,0-3 0,2-12-7979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3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10005,'0'0'7123,"222"-10"-7027,-137 10-96,-15 10-64,-17 4-2401,-34 3-3154,-19 0-2160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4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10229,'0'0'10981,"38"5"-10005,-4-3-400,20-2-255,2 0-177,0 0-144,0 0-192,-10-7-1345,-11 7-1328,-11 0-2818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4:44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0 224,'0'0'18969,"3"58"-17497,53-48-303,14-5-369,2-5-528,-5 0-272,-6 0-80,-7 0-1568,-12 0-2018,-10 0-4146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08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2817,'0'0'10205,"0"-7"-9111,0-15-54,0 41 505,1 52-104,9 51-445,1 28-95,-11-99-416,0-50-432,-1-26-5396,-2 9 1410,-4 1-709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0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44 245 2897,'0'0'9482,"-1"-22"-8244,-5-68-331,6 86-850,0 0 0,0 0-1,0 0 1,0 0 0,1 1 0,0-1 0,0 0 0,0 0-1,2-5 1,-1 7-25,-1 0-1,0 0 0,1 0 1,-1 1-1,1-1 1,0 0-1,-1 1 0,1-1 1,3-1-1,2-2 61,4-3-43,1 1 0,0 0 1,0 1-1,0 0 0,1 1 0,0 0 1,0 1-1,0 1 0,16-3 1,-4 3 26,0 0 0,1 2 0,50 3 0,-71-1-79,1 0 0,-1 0-1,0 0 1,1 1 0,-1 0-1,0 0 1,0 0-1,0 1 1,0-1 0,0 1-1,-1 0 1,1 1-1,-1-1 1,0 1 0,0 0-1,0 0 1,-1 0-1,1 0 1,-1 1 0,0-1-1,0 1 1,-1 0-1,5 9 1,-3-3-4,-1 0 1,0 1-1,0-1 0,-1 0 1,-1 1-1,0-1 0,0 1 1,-1 0-1,0-1 0,-4 19 1,2-23 12,0 0 0,0-1 0,-1 1 1,0-1-1,0 0 0,0 0 0,-1 0 0,0 0 1,0 0-1,-1-1 0,1 0 0,-1 0 0,-1 0 1,1 0-1,0-1 0,-11 7 0,-4 0 33,1 0 0,-2-1 0,-40 14 0,48-20 163,-2 0 0,-16 3 0,7-5 2813,187-2-3125,-154 1 103,1 0 0,-1 0 1,1 1-1,-1 1 0,1-1 0,-1 1 0,0 1 0,-1 0 1,1 0-1,0 1 0,-1 0 0,0 0 0,0 1 0,10 10 0,-5-4 0,-1 1 0,0 0 0,0 1 0,-2 0 0,0 1-1,0 0 1,7 17 0,-14-24 9,0 0 0,0 0-1,-1 0 1,0 1 0,0-1 0,-1 0-1,0 1 1,-1 13 0,0-19 0,-1-1 0,1 1-1,-1-1 1,0 1 0,0-1 0,0 0 0,0 1-1,0-1 1,0 0 0,-1 0 0,1 0-1,-1 0 1,1 0 0,-1 0 0,0 0 0,0-1-1,0 1 1,0 0 0,0-1 0,0 0-1,0 1 1,0-1 0,-1 0 0,1 0 0,0 0-1,-5 0 1,-7 4 26,-2-1 0,1-1 0,-17 2 0,-23 0 144,-72-3 0,74-3-20,20 1 141,-61-7-1,84 6-229,1-1 1,0 0-1,0-1 0,1 0 1,-1 0-1,0-1 0,1 0 1,0 0-1,0-1 0,0 0 1,-11-10-1,17 13-44,-1-1 0,1 0-1,0 0 1,0 0 0,0 0 0,1 0 0,-1 0-1,1-1 1,0 1 0,-2-6 0,3 8-48,-1-1 0,1 1 0,0 0 0,-1-1 0,1 1 0,0 0 0,0-1 0,0 1 0,0-1 0,1 1 0,-1 0 0,0-1 0,0 1 0,1 0 0,-1-1 0,1 1 0,-1 0 0,1 0 1,0-1-1,-1 1 0,1 0 0,0 0 0,0 0 0,0 0 0,0 0 0,0 0 0,0 0 0,0 0 0,0 0 0,2 0 0,4-2-610,1 1 0,0 1 1,0-1-1,-1 1 0,1 1 0,0-1 1,11 2-1,-11-1-275,43 0-5753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0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39 2689,'0'0'9855,"-16"-1"-8152,-3-1-1161,-44-2 2792,67 4-2814,458 0 779,-461 0-1304,0 0-1,0 0 0,1-1 0,-1 1 1,0 0-1,0-1 0,1 1 0,-1 0 1,0-1-1,0 0 0,0 1 0,2-2 0,-2-3-942,-10-1-1628,-39-5-6444,22 8 2609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0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59 4786,'0'0'9266,"-2"-11"-8004,-7-34-179,7 43 505,1 10-1324,-1 16-363,14 196 1449,-8-165-1025,0 173 138,-5-145-4568,4-62-1324,13-5-3148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10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40 5298,'0'0'8490,"-15"-8"-7671,-4-2-539,-28-10 0,46 20-248,-1 0 0,1-1 0,-1 1 0,1 0 0,-1 0-1,1 0 1,-1 0 0,0 0 0,1 0 0,-1 0 0,1 0 0,-1 1 0,1-1 0,-1 1 0,1-1 0,-1 1-1,1 0 1,-1-1 0,1 1 0,0 0 0,0 0 0,-1 0 0,1 0 0,0 0 0,0 0 0,0 0 0,0 0 0,0 1-1,0-1 1,0 0 0,0 1 0,1-1 0,-1 1 0,0-1 0,1 1 0,-1 1 0,-2 2 108,-6 15 322,1-1 0,0 2 1,2-1-1,0 1 0,-5 40 1,-2 111 788,12-146-1131,-5 120 721,20 216-1,5-133 102,-18-225-937,7 36 153,-8-38-148,1-1 0,-1 0 0,1 1 0,-1-1 0,1 1 0,0-1 0,-1 0 1,1 1-1,0-1 0,0 0 0,0 0 0,0 0 0,0 0 0,0 0 0,0 0 1,1 0-1,-1 0 0,0 0 0,0 0 0,1-1 0,-1 1 0,1-1 0,1 1 0,28 2-372,1-2 0,46-4-1,-62 2-209,12-1-1994,0-2 1,50-12-1,-16-4-5224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1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1 397 2865,'0'0'9245,"2"6"-7711,-2-5-1436,1 1 0,-1-1 0,1 1 0,0-1 0,-1 0 0,1 1 0,0-1 1,0 1-1,0-1 0,0 0 0,0 0 0,0 0 0,1 0 0,-1 0 0,0 0 1,1 0-1,0 1 0,2-1 98,1 1-1,-1-1 1,0 0 0,0 0 0,0-1-1,1 1 1,4-1 0,8 1 129,-6 0-168,1-1 0,-1 0-1,19-2 1,-27 1-147,-1 1 0,1-1 0,0 0 0,0 0 0,0 0 0,0 0 0,-1 0 0,1-1 0,-1 1 0,1-1 0,-1 0 0,1 0 0,-1 0 0,0 0 0,0 0 0,0 0 0,0 0 0,2-5 0,4-8 18,-1 0 1,-1-1 0,0 0-1,-1 0 1,-1-1 0,3-27 0,4-103 148,-11 139-166,0-98 3444,0 126-3535,-2 260 277,3-271-190,0-1 0,0 1 0,1-1-1,0 1 1,0-1 0,1 0 0,0 0-1,6 13 1,-6-17-19,0 0-1,-1 0 1,1 0 0,1 0-1,-1 0 1,1-1 0,-1 0-1,1 1 1,0-1 0,0-1-1,0 1 1,1 0-1,-1-1 1,1 0 0,-1 0-1,7 1 1,9 1-1625,-1-1-1,1-1 1,39 0-1,-27-5-4487,-6-11-3130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11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73 2321,'0'0'10602,"-2"-9"-9676,-5-27-398,7 36-522,0-1 0,0 1 0,0-1 0,0 1 0,0-1 0,0 1 0,0-1 0,0 1-1,0-1 1,0 1 0,0-1 0,0 1 0,0-1 0,1 1 0,-1 0 0,0-1 0,0 1 0,1-1 0,-1 1-1,0 0 1,0-1 0,1 1 0,-1-1 0,0 1 0,1 0 0,-1 0 0,1-1 0,-1 1 0,0 0 0,1 0-1,-1-1 1,1 1 0,-1 0 0,1 0 0,-1 0 0,1 0 0,-1-1 0,0 1 0,1 0 0,0 0 0,21 1-54,-17-1 61,-5 0-12,1 0-1,-1 0 0,1 0 0,0 0 0,-1 0 0,1 0 1,0 1-1,-1-1 0,1 0 0,-1 0 0,1 0 0,-1 1 1,1-1-1,0 0 0,-1 0 0,1 1 0,-1-1 0,1 1 1,-1-1-1,1 0 0,-1 1 0,0-1 0,1 1 0,-1-1 1,0 1-1,1-1 0,-1 1 0,0 0 0,1 0 0,1 19 15,-3-14-3,-1-5 186,-1 0-1,1-1 1,-1 1-1,1-1 1,-1 0-1,1 1 1,-1-1-1,0 0 1,-4-1-1,4 1 115,3-1-279,-1 1 1,1 0-1,-1-1 1,1 1-1,0 0 0,-1-1 1,1 1-1,0-1 1,0 1-1,-1-1 1,1 1-1,0-1 1,0 1-1,-1-1 1,1 1-1,0-1 0,0 1 1,0-1-1,0 1 1,0-1-1,0 1 1,0-1-1,0 1 1,0-1-1,0 1 1,1-2-1,1-15 38,-1 15-119,0 1 1,0 0 0,0 0-1,1-1 1,-1 1 0,0 0-1,0 0 1,1 0 0,-1 0 0,1 0-1,-1 0 1,1 1 0,-1-1-1,1 0 1,-1 1 0,1-1 0,2 1-1,29-5-4844,-32 5 4566,16 0-7832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14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96,'0'0'9626,"-1"1"-9294,1 1 1,0-1-1,-1 0 1,1 1-1,0-1 1,0 0-1,0 1 1,0-1-1,0 0 1,0 3-1,1-3-314,-1 0 0,1-1 0,-1 1-1,1 0 1,0-1 0,-1 1 0,1 0-1,0-1 1,-1 1 0,1-1 0,0 1-1,-1-1 1,1 0 0,0 1-1,0-1 1,0 1 0,17 4 247,-1 0 0,1 0 0,0-2 0,35 3 0,80-4 139,-92-2-244,99 0 1635,-140 0-1745,1 0-1,-1 0 0,1 0 0,-1 0 1,0-1-1,1 1 0,-1 0 1,0 0-1,1 0 0,-1 0 1,0-1-1,0 1 0,1 0 0,-1 0 1,0-1-1,1 1 0,-1 0 1,0-1-1,0 1 0,0 0 1,1-1-1,-1 1 0,0 0 0,0-1 1,0 1-1,0 0 0,0-1 1,0 1-1,0 0 0,1-1 1,-1 1-1,0-1 0,0 1 0,0 0 1,-1-1-1,1 1 0,0 0 1,0-1-1,0 1 0,0-1 1,0 0 5,-1-1 1,1 1 0,0 0-1,-1 0 1,1-1 0,0 1-1,-1 0 1,0 0 0,1 0-1,-1 0 1,0 0 0,0-1 0,-12-7 579,6 6-1876,4 19-10436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3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7668,'0'0'10079,"36"0"-9177,300 16 653,111 23 398,61 7-750,-475-42-66,-42-10-2751,0-1 1,0 0 0,0 0 0,-9-12-1,-5-4-3958,-6-3-4502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1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0 699 4098,'0'0'8561,"30"-8"-7611,97-28-150,-117 32-716,0 0 0,0 0 0,-1 0 0,1-2 0,-1 1 0,0-1 0,-1 0 0,1-1 0,-1 0 0,0 0-1,-1-1 1,0 0 0,10-14 0,-8 7-12,-2 0-1,1 0 1,-2-1-1,0 0 1,-1-1-1,4-22 1,0-14 279,-3-1 0,-2 1 1,-5-72-1,1 55 285,0 66-576,0 1 0,0 0 0,0 0 0,-1 0 0,1 0 0,-1 0 0,0 0 0,0 0 0,0 0 0,0 0 0,0 0 0,-1 0 0,1 0 0,-3-2 0,2 3-27,0 0 1,0 0 0,0 1 0,0-1-1,0 1 1,0 0 0,-1-1 0,1 1-1,-1 0 1,1 0 0,-1 1 0,1-1-1,-1 0 1,1 1 0,-1-1 0,1 1-1,-4 0 1,3 0-34,-1-1 1,0 1-1,1 0 0,-1 0 0,1 0 1,-1 1-1,1-1 0,-1 1 0,1 0 1,0 0-1,-1 0 0,1 0 0,0 1 1,0-1-1,0 1 0,0 0 1,0 0-1,0 0 0,0 0 0,0 0 1,1 1-1,-1-1 0,1 1 0,0 0 1,0 0-1,0 0 0,0 0 0,0 0 1,-2 6-1,0 2-1,-1 0 0,1 0-1,1 1 1,0 0 0,1-1 0,-2 14-1,1 72-1,3-72 7,1-10-15,0 0 0,1 0 1,1 0-1,0-1 0,1 1 0,1-1 1,0 0-1,1 0 0,0 0 0,1-1 1,1 0-1,0 0 0,0 0 0,1-2 1,1 1-1,0-1 0,1 0 0,0-1 1,1 0-1,0-1 0,0-1 0,1 1 1,0-2-1,0 0 0,1-1 0,0 0 0,0-1 1,0 0-1,27 4 0,-16-5-1008,0-1 0,0-1 0,0-1 0,0-1 0,30-4-1,-49 2 300,1 1 0,0-1-1,0 0 1,-1 0 0,12-7-1,31-24-4951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1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88 5491,'0'0'10234,"-6"-15"-8786,-19-42-170,15 41-547,8 22-251,4 144 102,-1 46-173,-4-66-4940,-1-106-797,-5-4-2249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1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7523,'0'0'7500,"24"-19"-6809,-24 19-691,103-74 339,-97 71-324,0 0 0,-1 0 1,1 1-1,0 0 0,1 0 0,-1 0 1,0 1-1,1 0 0,-1 0 1,0 0-1,1 1 0,-1 0 1,1 0-1,6 2 0,11-1 12,-10-2-19,0 1 1,0 0 0,1 2-1,-1-1 1,0 1-1,0 1 1,-1 1 0,22 7-1,-22-4-13,0 0-1,0 0 1,-1 1 0,1 1-1,-2 0 1,18 17 0,-23-20 1,-2 0 0,1 0 0,-1 0 0,0 0 0,0 1 0,0 0 0,-1-1 0,0 1 1,-1 1-1,1-1 0,-1 0 0,-1 1 0,1-1 0,0 13 0,-2-4-1,1-4 5,-1 1-1,-1 18 1,1-28 6,-1 0 1,1 0-1,-1 0 1,0 0-1,0 0 1,0 0 0,0 0-1,0-1 1,-1 1-1,1 0 1,-1-1 0,0 1-1,0-1 1,0 0-1,-3 4 1,-1-2 69,0 0 0,0 0-1,0-1 1,0 0 0,-1 0 0,0-1 0,1 0 0,-1 0 0,0 0 0,-7 0-1,-11 1 636,-37-2 0,47-1-601,7 0-103,1 0 0,-1-1 0,0 0 0,1 0 0,-1-1 0,1 0 0,0 0 0,0-1 0,0 0 0,0 0 0,0-1 1,0 0-1,1 0 0,0 0 0,0-1 0,0 0 0,0 0 0,-7-10 0,6 8-303,1 0 0,0 0-1,-5-8 1,2-7-2485,9 21 2215,0-1 0,0 0 0,0 1 0,0-1 1,0 0-1,0 1 0,0-1 0,0 1 0,0-1 0,1 0 0,0-2 0,8-8-7374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1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4306,'0'0'8679,"1"-13"-7698,0 3-799,0 0-1,0 1 1,5-18-1,-6 26-158,1 0 1,0 0-1,-1 0 1,1 0-1,0 0 1,0 0-1,-1 0 0,1 0 1,0 0-1,0 0 1,0 0-1,0 0 0,1 1 1,-1-1-1,0 1 1,0-1-1,0 0 1,1 1-1,-1 0 0,0-1 1,0 1-1,2 0 1,30-1 337,-21 2-228,2-1-36,6-1 182,30 5 1,-43-3-209,0 0 0,-1 1 0,0 0 1,1 0-1,-1 0 0,0 1 0,0 0 0,9 6 0,-7-2-21,1 0-1,-1 0 1,-1 0 0,1 1-1,-1 1 1,-1-1-1,0 1 1,0 0 0,0 0-1,-1 1 1,-1 0 0,0 0-1,0 0 1,-1 0-1,2 11 1,2 17 302,-1 1-1,0 71 1,-4-56 59,15 153 990,3 74 31,-21-166-247,1-114-1160,0 0-1,0 0 1,0 0 0,0 0 0,0 0 0,0 0 0,0-1 0,0 1 0,-1 0-1,1 0 1,0 0 0,-1 0 0,1 0 0,0-1 0,-1 1 0,1 0 0,-1 0 0,1-1-1,-1 1 1,0 0 0,1-1 0,-1 1 0,0 0 0,0-1 0,1 1 0,-1-1-1,0 1 1,0-1 0,0 0 0,-1 1 0,-1-1-90,0 0 0,0 0 0,0 0 0,0 0 0,0-1 0,0 1 0,-4-2 0,-13-2-5845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1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 3153,'0'0'14978,"-1"-5"-14191,1 5-772,-1-1 1,1 0 0,0 1-1,0-1 1,0 0-1,0 1 1,0-1-1,0 0 1,0 1-1,0-1 1,0 0-1,0 1 1,0-1-1,0 0 1,0 1-1,1-1 1,-1 0-1,0 1 1,1-2-1,0 2-3,-1 0-1,0 0 1,1 0 0,-1 0 0,1 0-1,-1 0 1,1 0 0,-1 0-1,0 0 1,1 0 0,-1 0 0,1 0-1,-1 0 1,1 0 0,-1 0-1,0 1 1,1-1 0,-1 0-1,0 0 1,1 1 0,-1-1 0,1 0-1,-1 1 1,34 32 469,-16-15-278,124 133 810,27 26-1783,-152-160-262,1 1-1530,-6-8-2371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16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11 6515,'0'0'10824,"-6"-3"-9928,5 2-874,-1 0 1,1 0-1,0 1 1,-1-1-1,1 0 1,0 1-1,-1-1 1,1 1-1,-1 0 1,1-1-1,-1 1 1,1 0-1,-1 0 1,1 0-1,-1 0 0,1 0 1,-1 0-1,1 0 1,-3 1-1,1 1 11,0 0 1,0 0-1,1 0 0,-1 0 0,0 0 0,1 1 0,0-1 0,0 1 0,0-1 1,-4 7-1,-150 262 2082,145-250-2155,-16 27-2651,6-21-7413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1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8148,'0'0'9140,"147"-8"-7811,-64 8-561,11 0-208,-3-2-240,-6 0-208,-10-1-112,-22 3-1008,-15 0-1921,-22 0-3538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18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40 3906,'0'0'9076,"-21"-9"-8454,10 4-553,2 0-24,-1 1-1,0 0 1,0 0 0,-17-3-1,23 6-25,-1 1 0,0-1 0,0 1 0,1 0 0,-1 0 0,0 1 0,1 0 0,-1-1 1,1 1-1,-1 1 0,1-1 0,-1 1 0,1 0 0,0 0 0,-1 0 0,-4 4 0,0 1 65,-1 0 1,2 0-1,-1 1 1,1 0-1,0 0 0,-7 12 1,12-16-52,0 0 0,1 0 0,0 0 1,0 1-1,0-1 0,0 1 0,0 0 0,1-1 1,0 1-1,0 0 0,0 0 0,1 0 0,-1 0 0,1 0 1,1 0-1,0 8 0,0-9-10,0-1 1,0 0-1,1 0 1,-1 0-1,1 0 1,0 0-1,-1 0 0,1-1 1,0 1-1,1 0 1,-1-1-1,0 0 1,1 1-1,0-1 0,-1 0 1,1 0-1,0-1 1,4 3-1,6 2 147,1 0-1,26 7 1,-30-10-107,120 27 444,-26-8-195,-85-13-270,-15-2 145,-14 1 352,-6-2-230,-1-1 0,0-1 1,0 0-1,-33 2 0,-77-1 188,65-4-443,-14-1-1401,88 0-6115,-9 0 6037,19 0-4607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1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2161,'0'0'15002,"2"-14"-13882,0-2-931,3-19 80,-5 35-266,0 0-1,0 1 1,0-1-1,0 0 0,0 0 1,0 0-1,0 0 0,0 0 1,0 0-1,1 0 0,-1 0 1,0 0-1,0 0 0,0 0 1,0 0-1,0 1 0,0-1 1,0 0-1,0 0 0,0 0 1,0 0-1,0 0 0,0 0 1,0 0-1,0 0 0,1 0 1,-1 0-1,0 0 1,0 0-1,0 0 0,0 0 1,0 0-1,0 0 0,0 0 1,0 0-1,0 0 0,0 0 1,1 0-1,-1 0 0,0 0 1,0 0-1,0 0 0,0 0 1,0 0-1,0 0 0,0 0 1,0 0-1,0 0 0,0 0 1,0-1-1,1 1 0,3 27 136,3 55 630,12 86-245,-15-134-2545,-5-21-7343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19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 8948,'0'0'7908,"-3"-56"-7908,3 80-5107,8 0 961,-3 3-2689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2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92 1121,'0'0'14467,"2"-2"-13525,1 0-822,-1 0 1,1 0-1,0 1 0,0-1 0,-1 1 1,1 0-1,0 0 0,0 0 0,0 0 1,0 0-1,0 1 0,0-1 0,6 1 0,52 1 737,-33 0-462,35-1 1323,-80-7-1134,-36-10-556,0 2 0,-2 2 0,-105-10 0,158 23-28,0 0-1,0 0 0,0 0 1,0 0-1,1 0 0,-1 0 1,0 0-1,0 0 0,0 1 1,0-1-1,0 1 0,0 0 1,1-1-1,-1 1 0,0 0 1,0 0-1,1 0 0,-3 2 1,2 0-2,-1 0 0,1 0-1,0 1 1,0-1 0,0 1 0,1-1 0,-3 7 0,-3 12 26,0 0 1,1 1-1,2 0 1,-4 36-1,5 93 152,4-100-154,13-51 66,15-1 0,-1-1 0,1-1 0,37-9 0,-31 4-45,0 1 0,1 3-1,49-1 1,-81 4-50,0 1 0,0-1 0,0 1 0,1-1-1,-1 1 1,0 1 0,0-1 0,-1 0 0,1 1 0,0 0 0,0 0-1,-1 0 1,1 0 0,-1 1 0,0-1 0,1 1 0,-1 0 0,-1 0-1,1 0 1,0 0 0,-1 0 0,1 1 0,-1-1 0,0 1 0,0 0 0,0 0-1,-1 0 1,2 4 0,2 9-14,-1-1 0,-1 0 0,-1 1 0,0 0 0,-1 29 0,-1-42 21,0 1 1,0 0 0,-1-1 0,0 1-1,0 0 1,0-1 0,-1 1 0,0-1 0,0 0-1,0 1 1,0-1 0,0 0 0,-1 0-1,0 0 1,0-1 0,0 1 0,0-1 0,0 1-1,-1-1 1,0 0 0,1-1 0,-1 1-1,0 0 1,0-1 0,-1 0 0,-4 2 0,-5 1 10,-1 0 0,1-1 1,-1 0-1,0-2 0,-1 1 1,1-2-1,-15 0 1,-13 1-195,0-3 0,1-1 0,-1-2 0,-48-12 0,-14-14-3134,-4-5-3470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20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7860,'0'0'6947,"24"2"-5589,8 1-893,35 7 1,-65-10-449,0 0 0,-1 1 0,1-1 1,0 1-1,0 0 0,0-1 0,-1 1 0,1 0 1,-1 0-1,1 0 0,0 0 0,-1 0 0,0 1 0,1-1 1,-1 0-1,0 1 0,1-1 0,-1 1 0,0-1 1,0 1-1,0-1 0,-1 1 0,1 0 0,0 0 1,-1-1-1,1 1 0,-1 0 0,1 0 0,-1 0 0,0 0 1,0-1-1,1 1 0,-1 0 0,-1 0 0,1 0 1,0 0-1,-1 3 0,0 5 74,2-3-49,-1 0 0,-1 1 0,1-1 0,-1 0 0,0 0-1,-1 0 1,0 0 0,0 0 0,0 0 0,-1 0 0,0-1 0,0 1 0,-1-1-1,0 0 1,0 0 0,0 0 0,-1 0 0,1-1 0,-2 0 0,1 0 0,0 0-1,-10 6 1,3-3 35,0-1 0,-1 0 0,0-1 0,0-1 0,-1 0 0,-26 7 0,69-13-66,10 1 27,72 7 0,-101-5-38,0-1 0,-1 1 0,1 1 0,-1 0 0,1 0 1,-1 1-1,0 0 0,0 1 0,-1 0 0,1 0 0,-1 0 0,14 14 0,-19-16-1,0 0-1,0 0 1,-1 0 0,1 1-1,-1-1 1,0 1-1,0 0 1,0 0-1,-1-1 1,1 1 0,-1 0-1,0 0 1,0 0-1,0 1 1,-1-1-1,1 0 1,-1 0 0,0 0-1,0 0 1,-1 1-1,1-1 1,-1 0-1,0 0 1,-2 6 0,-1 0 83,0-1 0,-1 0 0,0-1 0,0 1 1,-1-1-1,-1 0 0,1 0 0,-14 11 1,-17 16 632,36-34-678,5-1-18,2-1-10,1 1 0,-1-2 0,0 1 0,1-1 0,-1 0 0,0 0 0,0 0 0,6-4 0,53-32-8,-38 21-30,21-12-154,-2-2 0,77-67-1,-117 93 189,0-1-1,0 0 1,-1 0-1,0-1 1,0 1 0,0-1-1,-1 0 1,0-1-1,0 1 1,-1-1-1,0 1 1,-1-1-1,1 0 1,-2 0-1,1 0 1,-1-1-1,0 1 1,0 0 0,-2-14-1,1 18-5,0 0 0,-1-1 0,1 1 0,-1 0 0,0 0 0,-1 0 0,1 0-1,-1 0 1,1 0 0,-1 0 0,0 0 0,0 1 0,-1-1 0,1 1 0,-1-1 0,0 1 0,0 0 0,0 0 0,0 0-1,-1 0 1,1 1 0,-6-4 0,1 2 4,-1 0 0,1 0-1,0 1 1,-1 0 0,0 1 0,1 0-1,-1 0 1,0 1 0,0 0 0,-10 0-1,17 1-2,0 0 0,0 1 0,1-1-1,-1 0 1,0 1 0,0 0 0,1-1 0,-1 1-1,0 0 1,1 0 0,-1-1 0,1 1-1,-1 0 1,1 1 0,0-1 0,-1 0-1,1 0 1,0 1 0,0-1 0,0 0-1,0 1 1,0-1 0,0 1 0,0 0-1,0-1 1,1 1 0,-1 0 0,1-1 0,-1 1-1,0 3 1,-1 6-5,1 0 1,0 0-1,0 21 1,2-23 3,-2 6 4,2-1 0,0 0 0,1 1-1,4 16 1,-3-22-2,0-1 0,0 0 0,1 0-1,0 0 1,0 0 0,1-1 0,0 1-1,7 7 1,1 0-117,1-2-1,1 1 1,0-2 0,0 0-1,31 17 1,90 37-5909,-57-32-2213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2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392 325 4706,'0'0'9458,"-24"-14"-7681,-2-2-1414,-1 1 1,-29-11 0,50 24-300,0 1 0,0-1-1,0 1 1,0 0 0,0 0 0,0 1 0,0 0 0,-1 0 0,1 0 0,0 1 0,0 0 0,-7 2 0,1 0 127,0 2 1,1 0-1,-21 12 1,29-15-154,-7 3 53,1 1-1,1 0 1,-1 0-1,1 1 1,1 0-1,-1 0 1,1 1-1,-7 9 1,11-13-79,1 0 1,-1 0-1,1 1 1,0-1-1,0 1 0,0-1 1,0 1-1,1 0 1,0 0-1,0 0 1,0 0-1,1-1 1,0 1-1,0 0 1,0 0-1,0 0 0,1 0 1,2 10-1,-2-13-13,0 1 1,0-1-1,0 0 0,0 1 0,1-1 0,-1 0 0,1 0 0,-1 0 0,1 0 1,0 0-1,0 0 0,0 0 0,0 0 0,0-1 0,0 1 0,5 1 0,0 1-7,0-1-1,1 0 0,-1-1 0,10 2 1,7 1-68,0-2 0,0 0 0,0-2 0,1 0 0,-1-2 1,36-5-1,-55 5 71,1 0 0,-1-1 0,0 1 1,1-1-1,-1 0 0,0-1 0,0 1 1,-1-1-1,1 0 0,0 0 0,-1-1 1,0 1-1,0-1 0,0 0 0,0 0 0,0 0 1,-1-1-1,0 1 0,4-8 0,-2 2 53,-1 0-1,-1-1 0,0 1 1,0-1-1,-1 1 1,0-1-1,-1 0 0,0-20 1,-1 30-35,0 1 1,1-1 0,-1 1-1,0-1 1,0 1 0,1-1-1,-1 1 1,0-1 0,1 1-1,-1-1 1,0 1 0,1 0-1,-1-1 1,1 1 0,-1-1-1,0 1 1,1 0-1,-1 0 1,1-1 0,-1 1-1,1 0 1,-1 0 0,1 0-1,0-1 1,-1 1 0,1 0-1,-1 0 1,1 0 0,-1 0-1,1 0 1,0 0 0,26 0-167,-18 1 149,25-1-21,-13 1-147,-1 0 0,1-2 1,-1 0-1,0-2 0,1 0 0,27-9 0,-45 11 159,0 0 0,-1 0 0,1-1 0,-1 1 0,0-1 0,1 0 0,-1 0 0,0 0 0,0 0 0,0 0 0,-1 0 0,1 0 0,0 0 0,-1-1 0,1 1 0,-1-1 0,0 1 0,0-1 0,0 0 0,0 1 0,0-1 0,0-4 0,1-6 55,-1 0-1,-1 0 1,-1-23 0,0 7 21,9-115 3779,-8 161-3495,-8 110-88,0-3 295,9 21 41,-3 67 32,-1-159-703,-19 103 0,24-191-17444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2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7363,'0'0'10341,"147"-14"-9701,-80 9-640,7-2-128,-1 0-2785,-12-5-3602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2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127 306 6979,'0'0'8249,"17"-8"-7627,6-2-473,-5 2-60,1-1 1,-2 0-1,32-22 1,-43 26-74,-1 1 0,1 0 0,-1-1 0,0 0 0,-1-1 0,1 1 0,-1-1 0,0 0 0,0 0 0,-1 0 0,1 0 0,-2 0 0,1-1 0,-1 0 0,0 1 0,0-1 0,0 0 0,-1 0 0,0 0 0,-1-11 0,0 13-13,1-2 79,-1 1 0,0 0 0,-1-1 0,1 1 1,-1 0-1,-4-12 0,4 16-47,0 0 1,0 0-1,-1 0 1,1 0-1,0 1 1,-1-1-1,0 0 1,1 1-1,-1-1 1,0 1-1,0 0 1,1-1-1,-1 1 1,0 0-1,-1 0 1,1 0-1,0 1 1,0-1-1,0 0 1,0 1-1,-1-1 1,1 1-1,-3 0 1,-4-2 6,0 1 0,0 0 1,0 1-1,-1 0 0,1 0 0,0 1 1,0 0-1,0 1 0,0 0 0,0 0 1,0 1-1,0 0 0,1 0 0,0 1 1,-1 1-1,1-1 0,-10 8 0,8-2-14,-1 0 0,1 1 0,0 0 0,1 0-1,1 1 1,0 0 0,0 1 0,1 0 0,1 0 0,0 0-1,1 1 1,0 0 0,1 0 0,0 0 0,2 0-1,0 1 1,0-1 0,1 1 0,1-1 0,2 20 0,-1-28-25,0-1 0,0 0 0,1 1 0,0-1 0,0 0 0,0 0 0,1-1 0,0 1 0,0 0 0,0-1 0,0 0 1,1 1-1,-1-1 0,1-1 0,0 1 0,0-1 0,1 1 0,-1-1 0,10 5 0,0-1-7,1 0-1,0-1 1,0-1-1,0 0 1,28 4-1,11-2-588,1-3 0,67-3 0,-67-2-554,-32 1 177,0 0 0,0-2 1,-1-1-1,1 0 1,-1-2-1,30-10 0,27-19-4704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22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53 2081,'0'0'9258,"-23"-9"-7004,-78-29-869,95 36-1250,0 1 1,0 0-1,-1 0 1,1 0-1,0 1 1,0 0 0,-1 0-1,1 1 1,0 0-1,-1 0 1,1 0 0,0 1-1,-10 3 1,7 0 100,-1 0 1,1 1 0,0-1 0,0 2 0,-13 12-1,19-16-175,-1 0 0,1 0-1,0 1 1,0 0 0,0-1 0,1 1-1,-1 0 1,1 1 0,0-1-1,0 0 1,1 0 0,-1 1-1,1-1 1,0 1 0,0 0 0,0-1-1,1 1 1,-1 0 0,1 5-1,0-8-52,0 0-1,1-1 0,-1 1 1,0 0-1,1 0 0,-1-1 1,1 1-1,-1 0 0,1-1 1,0 1-1,-1-1 0,1 1 0,0-1 1,0 1-1,0-1 0,0 0 1,0 1-1,2 0 0,0 0 1,0 0-1,0 0 0,0 0 0,0 0 0,1-1 1,-1 1-1,0-1 0,5 2 0,7 0 3,0-1 0,-1 0 0,21-1 0,-32-1-8,2 0 9,11 1-16,0-1 0,0-1 0,0 0 0,30-6 0,-43 6 17,0 0-1,0 0 0,0 0 1,0 0-1,0-1 0,0 1 1,0-1-1,0 0 1,0 1-1,-1-1 0,1 0 1,-1-1-1,1 1 0,-1 0 1,0-1-1,0 0 0,0 1 1,0-1-1,0 0 1,-1 0-1,1 0 0,-1 0 1,0 0-1,0 0 0,0 0 1,0-1-1,-1 1 0,1 0 1,-1 0-1,0-6 1,0-8 1155,0 27-572,2 28-546,0-31-140,1-1 0,-1 0-1,1 1 1,0-1 0,0 0 0,1 0 0,-1-1 0,1 1-1,1-1 1,-1 0 0,1 0 0,0 0 0,0-1-1,0 1 1,1-1 0,0 0 0,-1-1 0,1 0 0,0 0-1,8 3 1,3 0-1496,-1-1 0,1 0 0,0-1 0,0-1 0,0-1 0,33 1-1,0-3-3195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2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16 4578,'0'0'10445,"-28"-4"-8924,-88-7-252,114 10-1225,0 1-1,0 0 0,0 0 0,-1 0 1,1 1-1,0-1 0,0 0 0,0 1 0,0 0 1,0-1-1,-1 1 0,1 0 0,1 0 0,-1 0 1,0 0-1,0 0 0,0 1 0,0-1 0,1 1 1,-1-1-1,1 1 0,-1-1 0,1 1 0,0 0 1,-2 3-1,1-1 26,1 0 1,0 1-1,0-1 0,0 0 1,1 1-1,-1-1 0,1 1 1,1 6-1,-1-3 51,0-4-92,0 0 1,0 0-1,1 0 1,-1 0-1,1 0 1,0 0-1,1-1 1,-1 1-1,0 0 1,1-1-1,0 1 1,0-1-1,0 1 1,0-1-1,1 0 1,3 4-1,-1-2-1,0-1 0,1 0 0,-1 0 0,1 0 0,0-1 0,0 1-1,0-2 1,13 5 0,5-1-329,1 0-1,0-2 0,0-1 1,29-1-1,-35-1-336,3 1-1098,32-4 0,-48 2 1064,1-1-1,-1 0 0,1-1 0,-1 0 0,1 0 1,-1 0-1,0-1 0,0 1 0,7-6 1,31-29-5578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22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5475,'0'0'12280,"-10"10"-11805,5-6-379,-1 1 0,2 1 1,-1-1-1,0 1 1,1 0-1,0 0 0,1 0 1,-1 0-1,1 1 0,0-1 1,1 1-1,-1 0 1,2 0-1,-1 0 0,-1 9 1,-5 253 2273,8-210-2235,0-59-63,0-4 104,1-2-115,0-1 1,0 0-1,1 1 1,0-1-1,0 1 0,1-1 1,0 1-1,0 0 0,7-10 1,40-53 131,-49 67-186,3-3 16,1-1 1,-1 1 0,1 0 0,0 0 0,1 0-1,10-7 1,-15 11-22,1 1 1,-1-1-1,1 1 0,-1-1 1,1 1-1,0-1 0,-1 1 0,1 0 1,0 0-1,-1-1 0,1 1 0,0 0 1,0 1-1,-1-1 0,1 0 0,0 1 1,-1-1-1,1 0 0,-1 1 1,1 0-1,-1-1 0,1 1 0,-1 0 1,1 0-1,-1 0 0,1 0 0,-1 0 1,0 0-1,0 0 0,1 1 0,-1-1 1,0 0-1,0 1 0,0-1 1,0 2-1,13 17-22,-2 1 0,0 1 1,12 29-1,23 77-451,-37-95-776,-1 2-1,7 45 0,-9 24-5579,-6-9-5640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23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43 373 7732,'0'0'4682,"28"-6"-4533,87-24-40,-112 29-103,0 0 0,1 0-1,-1-1 1,0 1-1,0-1 1,0 0-1,0 0 1,0 0-1,0 0 1,-1 0-1,1-1 1,-1 1 0,1-1-1,-1 1 1,0-1-1,0 0 1,0 0-1,0 0 1,-1 0-1,1 0 1,-1-1-1,0 1 1,0 0-1,0-1 1,0 1 0,0-6-1,1 1 27,1-6 228,-1 0 1,0 0-1,-1 0 1,-1 0-1,0 0 1,-2-14-1,2 24-142,0 1-1,-1-1 1,0 1-1,1 0 1,-1 0-1,-1-1 0,1 1 1,0 0-1,-1 0 1,1 0-1,-1 0 1,0 0-1,0 1 0,0-1 1,-1 0-1,1 1 1,0 0-1,-1-1 1,0 1-1,0 0 0,1 0 1,-1 1-1,0-1 1,0 1-1,-1-1 1,1 1-1,0 0 0,0 0 1,-6-1-1,4 2-58,0-1 1,0 1-1,0-1 0,0 1 0,1 1 0,-1-1 0,0 1 0,0 0 0,0 0 1,0 0-1,1 1 0,-1 0 0,1-1 0,-1 2 0,1-1 0,-8 5 1,5 0-39,0-1 0,0 1 1,1 0-1,0 1 1,0-1-1,1 1 0,-8 16 1,5-8 32,2 0 1,0 0 0,0 1-1,2-1 1,0 1-1,1 1 1,1-1 0,0 0-1,1 1 1,1-1-1,1 0 1,5 31 0,-5-41-43,2 0 0,-1 1 0,1-1 0,0 0 1,0-1-1,1 1 0,0 0 0,0-1 0,1 0 1,-1 0-1,1 0 0,1-1 0,-1 1 0,1-1 1,0-1-1,0 1 0,0-1 0,1 0 0,0 0 1,9 3-1,2 1 2,1-1 1,0-1-1,1-1 1,-1 0-1,1-2 1,31 2-1,-21-3-127,-1-1 0,0-1 1,1-2-1,43-8 0,-64 8 17,1 0 0,-1-1 0,0 0 0,0-1 0,0 0 0,-1-1 0,1 1 0,-1-2 0,0 1 0,0-1 0,-1 0 0,1-1 0,-2 1 0,1-2 0,-1 1 0,0-1 0,9-14 0,-9 9 23,0 0 0,0-1-1,-1 0 1,-1 0 0,0 0 0,-1-1-1,2-18 1,-1-105 54,-5 94 27,2 33 98,-1 1 1,0-1 0,-1 0 0,0 1-1,0-1 1,-1 0 0,-1 1-1,0 0 1,0 0 0,-1 0 0,-5-10-1,8 19 6,0 0-1,1-1 1,-1 1-1,0 0 1,0 0-1,0 0 1,0 0-1,0 0 1,0 1 0,0-1-1,-2-1 1,-3 3 716,1 12-698,-5 51 465,4 1 0,2 120 0,5-121-493,-1-36-122,2 0 1,1 1-1,13 52 1,1-28-2718,4-2-3842,-5-21-5221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2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30 232 9861,'0'0'6496,"25"-9"-6261,78-31-153,-99 39-73,0-1 1,0 1-1,0-1 0,0 0 0,-1 0 0,1-1 0,-1 1 0,1-1 0,-1 0 1,0 0-1,0 0 0,0 0 0,-1 0 0,1 0 0,-1-1 0,1 0 0,2-7 1,-3 5-4,-1 0 1,0-1 0,0 1-1,0-1 1,-1 1 0,0-1-1,-1-12 1,-1-5 26,2 23-10,0-1 0,0 1 0,0-1 1,-1 1-1,1-1 0,0 1 0,-1-1 0,0 1 0,1-1 0,-1 1 1,0 0-1,1-1 0,-1 1 0,0 0 0,0 0 0,0-1 0,0 1 0,0 0 1,-1 0-1,1 0 0,0 0 0,0 1 0,-1-1 0,1 0 0,0 0 0,-1 1 1,1-1-1,-1 1 0,1-1 0,-3 1 0,-5-2 176,0 0-1,0 1 1,0 1 0,-9 0-1,14 0-147,-1 0-11,0-1 0,0 1 0,0 1 0,0-1 0,0 1-1,0 0 1,0 0 0,0 1 0,0-1 0,1 1 0,-1 0 0,0 0 0,1 1 0,0-1 0,-1 1 0,1 0 0,0 0 0,1 1 0,-1-1 0,0 1-1,1 0 1,0 0 0,0 0 0,0 0 0,0 0 0,1 1 0,0-1 0,0 1 0,0-1 0,-2 9 0,1-3 14,1 1 0,0 0 0,0 0 0,1-1 0,1 1 0,0 0 0,2 17 0,-1-21-40,0 0 0,0 0 1,1 0-1,0 0 0,1 0 0,0 0 1,0-1-1,0 1 0,0-1 0,1 0 0,9 11 1,-3-7-45,-1-1 1,2-1 0,-1 1-1,1-2 1,0 0 0,1 0-1,-1-1 1,2 0 0,-1-1-1,0 0 1,16 3 0,-8-3-968,0-1 1,26 1 0,42-4-7084,-39-5-850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24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86 8964,'0'0'12766,"-2"2"-12043,0 1-587,0 0 0,1 0 0,-1 0-1,1 1 1,-1-1 0,1 1 0,0-1 0,0 1 0,1 0 0,-1-1-1,1 1 1,0 0 0,0-1 0,0 1 0,1 6 0,0 5 182,1-1 1,7 28-1,-9-41-309,1 0-1,-1 0 0,0 0 0,0 0 1,1 0-1,-1 0 0,0 0 1,1-1-1,-1 1 0,1 0 0,-1 0 1,1 0-1,-1-1 0,1 1 0,-1 0 1,1-1-1,0 1 0,0-1 0,-1 1 1,1 0-1,0-1 0,0 0 1,-1 1-1,1-1 0,0 1 0,0-1 1,0 0-1,0 0 0,0 1 0,0-1 1,0 0-1,-1 0 0,1 0 0,0 0 1,0 0-1,0 0 0,0 0 1,0-1-1,0 1 0,0 0 0,0 0 1,-1-1-1,1 1 0,0 0 0,0-1 1,0 1-1,0-1 0,0 0 0,5-3 26,0 0-1,-1-1 0,0 1 0,9-10 0,113-128 210,-124 144-382,-1 10 37,-1 17-15,-1-24 102,1 11-1,-1 4 0,1 0 0,6 28 0,-7-44 15,1 1 0,0-1 0,1 0 0,-1 0 0,1 1 0,-1-1 0,1 0 0,1 0 0,-1-1 0,0 1 0,1 0 0,0-1 0,0 0 0,0 1 0,0-1 1,7 4-1,-7-5 5,1 0 1,-1-1-1,1 1 1,-1-1 0,1 0-1,0-1 1,0 1-1,-1 0 1,1-1-1,0 0 1,0 0 0,-1 0-1,1 0 1,0-1-1,0 0 1,4-1 0,-2 1 6,0-1 1,-1 0 0,1-1 0,0 1-1,-1-1 1,0-1 0,1 1 0,7-7 0,67-70 137,-79 79-162,0 0 0,-1 1 0,1 0 0,0-1 0,0 1 0,0-1 0,-1 1 0,1 0 0,0 0 0,0-1 0,0 1 0,0 0 0,0 0 0,0 0 0,0 0 0,-1 0 0,1 0 0,0 0 0,0 0 0,0 0 0,0 1 0,0-1 0,0 0 0,-1 1 0,1-1 0,0 0 0,0 1 0,0-1 0,-1 1 0,2 0 0,-1 0-5,28 21-392,-22-16 190,0-1-1,0 0 1,1 0-1,-1 0 1,1-1-1,16 6 1,-12-6-197,0-1 1,0-1-1,0 0 1,0 0-1,1-1 1,-1-1-1,0 0 1,22-3-1,-33 2 397,0 1 0,1-1 0,-1 0-1,0 1 1,1-1 0,-1 0 0,0 0 0,0 0-1,1 0 1,-1 0 0,0 0 0,0 0 0,0 0-1,0 0 1,-1-1 0,1 1 0,0 0 0,0-1-1,-1 1 1,1 0 0,-1-1 0,1 1 0,-1-2-1,6-39-7,-5 32 13,2-36 283,-3-61 0,0 106-239,0 0 0,0 0 0,0 0 0,0 1 0,0-1-1,0 0 1,0 0 0,0 0 0,0 1 0,0-1 0,-1 0 0,1 0 0,0 1-1,-1-1 1,1 0 0,0 0 0,-1 1 0,1-1 0,-1 0 0,1 1 0,-1-1 0,1 1-1,-1-1 1,0 1 0,1-1 0,-1 1 0,1-1 0,-1 1 0,0-1 0,0 1-1,1 0 1,-1 0 0,0-1 0,0 1 0,1 0 0,-1 0 0,0 0 0,0 0-1,0 0 1,1 0 0,-1 0 0,0 0 0,0 0 0,0 0 0,1 0 0,-1 0-1,-1 1 1,-2 0 3,1 1-1,0-1 0,-1 1 1,1 0-1,0 0 1,0 0-1,0 0 0,0 1 1,1-1-1,-4 4 1,-3 7-6,0 0 1,1 0-1,1 1 1,0 0-1,0 0 1,2 0-1,0 1 1,0 0-1,2 0 1,0 0 0,0 0-1,2 1 1,0-1-1,0 1 1,1-1-1,1 1 1,4 19-1,-3-29-59,0 0 0,0 0 0,0 0 0,1 0-1,0 0 1,0 0 0,1-1 0,-1 0 0,1 0 0,0 0-1,1 0 1,-1 0 0,1-1 0,0 0 0,0 0 0,7 4-1,-4-3-432,0-1 0,1 1 0,-1-1 0,13 3 0,-12-5-667,0 1 1,0-2 0,1 1 0,10-1-1,22 0-6966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4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36 3073,'0'0'7679,"-7"0"-6490,-9-2-289,0-1 0,0-1 0,-25-8-1,-3-3 2287,187 15-2930,417 18 234,6 21-131,-450-31-184,210 18 158,699 30 3088,-1025-58-4499,0 1 1078,0 1 8,0-2-29,0 2 0,0-2-1164,0 2 1172,-8-3-350,-8 3 1094,12 0-2908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24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31 248 5426,'0'0'15901,"-5"5"-15167,2-2-613,1 0 1,-1 0 0,1 0 0,0 0-1,0 0 1,0 1 0,1-1 0,-1 1-1,1-1 1,0 1 0,0 0-1,0-1 1,0 1 0,1 0 0,-1 4-1,1 4 106,0-7-119,0 1 0,0-1 0,0 1 0,1-1-1,1 7 1,-1-10-98,-1-1-1,1 1 1,0-1-1,-1 1 1,1-1-1,0 1 1,0-1-1,0 0 1,0 1-1,0-1 1,1 0-1,-1 0 1,0 0-1,0 0 1,1 0-1,-1 0 1,1 0-1,-1-1 1,1 1-1,-1 0 1,3 0-1,5 1 10,-1 0 0,1 0-1,0-1 1,0 0-1,16-1 1,-20 0-23,0 0 1,0-1-1,0 0 1,0 0-1,0 0 1,0 0-1,0-1 1,0 0-1,-1 0 1,1 0-1,5-4 1,-1-2-78,14-10-171,-22 17 223,0 1 0,-1-1-1,1 1 1,0 0 0,0-1 0,0 1 0,0 0 0,0 0-1,0-1 1,0 1 0,0 0 0,0 0 0,0 0 0,0 0-1,0 0 1,0 0 0,0 1 0,0-1 0,0 0 0,0 0 0,0 1-1,0-1 1,0 0 0,-1 1 0,2 0 0,30 28-516,-28-25 326,1 1 1,-1-1-1,1 0 1,0 0-1,0 0 1,0 0-1,0-1 1,1 0-1,-1 0 1,1 0-1,0-1 1,10 3-1,-9-4-65,0 0 0,0 0 0,0-1 0,0 0 0,0 0 0,7-1 0,-12 0 236,0 1 0,1-1 0,-1 1 1,1-1-1,-1 0 0,0 0 1,1 0-1,-1 0 0,0-1 1,0 1-1,0-1 0,0 1 0,0-1 1,0 1-1,-1-1 0,1 0 1,-1 0-1,1 0 0,1-2 0,0-4 28,0 1 0,0-1 0,0 1 0,-1-1-1,0 0 1,-1 0 0,2-12 0,-3-59 367,0 43 44,1-11 312,0 15 379,-5-49 1,3 75-865,0 1-1,0 0 1,-1 0 0,0 0 0,-2-6 0,3 10-154,1 0 1,0 0-1,-1 0 0,1 1 1,-1-1-1,1 0 0,-1 0 1,1 0-1,-1 0 0,0 1 1,1-1-1,-1 0 0,0 1 1,1-1-1,-1 1 0,0-1 1,0 0-1,0 1 0,0 0 1,0-1-1,0 1 1,1-1-1,-1 1 0,0 0 1,0 0-1,0 0 0,0 0 1,0-1-1,0 1 0,0 0 1,0 1-1,0-1 0,-2 0 1,2 0-61,1 1 0,-1-1 1,0 1-1,1-1 0,-1 0 1,1 1-1,-1-1 0,1 1 1,-1 0-1,1-1 1,-1 1-1,1-1 0,-1 1 1,1 0-1,0-1 0,-1 1 1,1 0-1,-1 0 0,-3 11 1,1-1 0,0 1 0,1-1-1,0 1 1,0 15 0,1 67 39,2-53-37,-1-21-116,2 0 0,0 0-1,2 0 1,0-1-1,1 1 1,0-1 0,2 0-1,1-1 1,14 28 0,-3-17-3801,-9-21-2735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25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8740,'0'0'6851,"179"-38"-6675,-96 21-144,-6 2-32,-7 3-720,-30 5-3218,-30 2-4514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2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84 136 2321,'0'0'13572,"-19"3"-11579,18-3-1900,-49 9 749,36-4-409,35-1 303,284-3 334,-23-2-496,75-3-230,658-32 1222,-380 11-395,-274 12-560,-52 0-264,-71-1-141,19-10 156,-217 19 4,-39 5-316,-1 0 1,0 0 0,1 0-1,-1 0 1,0 0-1,0 0 1,1 0 0,-1 0-1,0 0 1,1 0-1,-1 0 1,0 0 0,0 0-1,1 0 1,-1-1-1,0 1 1,0 0 0,1 0-1,-1 0 1,0 0-1,0-1 1,0 1 0,1 0-1,-1 0 1,0-1-1,0 1 1,0 0-1,0 0 1,0-1 0,1 1-1,-1 0 1,0 0-1,0-1 1,0 1 0,0 0-1,0 0 1,0-1-1,0 1 1,0 0 0,0-1-1,0 1 1,0 0-1,0 0 1,0-1 0,0 1-1,0 0 1,0-1-1,0 1 1,-1 0 0,1 0-1,0-1 1,0 1-1,0 0 1,-8-9 170,4 8-324,0 0 0,0 0 0,0 1 0,0-1 0,0 1-1,0 0 1,-6 1 0,-4-1-598,-109 0-6876,33 0 598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4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0 6515,'0'0'8388,"-12"12"-7999,-28 33 390,3 0 0,-50 82 0,63-87-469,-202 343 1688,218-370-2125,-4 9 120,8-9-3180,16-16-5116,16-15 2295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4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5507,'0'0'10687,"12"-18"-9369,-5 7-1139,1-1 0,1 1-1,18-18 1,-27 29-172,1-1 0,-1 1 1,1 0-1,-1 0 0,1-1 0,-1 1 1,0 0-1,1 0 0,0 0 0,-1 0 0,1 0 1,-1 0-1,1 0 0,-1 0 0,1 0 1,-1 0-1,1 0 0,-1 0 0,1 0 0,-1 0 1,1 0-1,-1 0 0,1 0 0,-1 1 1,1-1-1,-1 0 0,1 0 0,-1 1 0,0-1 1,1 1-1,12 17 219,5 34 275,-16-44-390,54 242 2023,-12-44-1293,-41-192-1407,14 57 1525,-14-47-3302,-2 0-3540,-20-21-5779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4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6979,'0'0'9429,"185"16"-8773,-105-8-432,11-1-224,10-2-432,6-1-1681,0-4-2209,0 0-2785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4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58 6851,'0'0'9071,"-15"-13"-8407,7 5-556,4 4-73,-1-1 0,0 1 0,0-1 0,0 1 0,-1 1 0,-8-5 0,13 7-21,-1 0 0,1 1 0,-1-1 0,1 1 0,-1 0 0,0-1 0,1 1 0,-1 0 1,0 0-1,0 0 0,1 0 0,-1 0 0,0 1 0,1-1 0,-1 0 0,1 1 0,-1-1 0,0 1 0,1 0 1,-1-1-1,1 1 0,-1 0 0,1 0 0,0 0 0,-1 0 0,1 0 0,0 0 0,0 0 0,-1 1 1,1-1-1,0 0 0,0 1 0,1-1 0,-2 2 0,-13 22 268,2 0-1,0 1 1,2 0 0,1 1-1,-10 40 1,-21 147 737,31-148-735,-35 247 903,36-211-737,4 110 0,5-207-430,1 0 0,-1-1 0,1 1 0,0 0 0,0 0 0,0 0 0,0-1 0,1 1 0,0-1 0,0 1 0,5 7 1,-5-10-22,0 0 1,0 1 0,1-1-1,-1 0 1,1 0 0,-1 0-1,1 0 1,0 0 0,-1-1-1,1 0 1,0 1 0,0-1 0,0 0-1,0 0 1,1 0 0,-1-1-1,0 1 1,0-1 0,5 0-1,7 1-596,0-1 0,1 0 0,-1-2-1,17-3 1,-22 3-387,0-1-1,0-1 1,0 0 0,0 0-1,-1-1 1,1 0 0,8-7-1,49-36-8995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4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 1056,'0'0'9026,"-6"-3"-7657,-17-12-292,17 12-404,10 3-366,15 0-55,0 1 0,0 0 0,-1 2 0,1 0 0,-1 1 0,0 1 0,31 13 0,-48-17-185,-16-2 179,-1 0-1,0-1 0,0 0 1,1-1-1,0-1 1,-1-1-1,2 0 1,-18-8-1,32 13-233,-1 0-1,1 0 1,-1 0-1,0 0 1,1 1 0,-1-1-1,1 0 1,-1 0-1,1 0 1,-1 1-1,1-1 1,-1 0-1,1 1 1,-1-1 0,1 0-1,0 1 1,-1-1-1,1 1 1,-1-1-1,1 1 1,0-1 0,-1 1-1,1-1 1,0 1-1,0-1 1,-1 1-1,1-1 1,0 1-1,0-1 1,0 1 0,0 0-1,0 0 1,-8 27-91,6-22 115,-7 37 66,2-1 1,2 1-1,1 0 1,3 49-1,18-92 309,-2-1-316,0 0 1,19-5-1,27-3-74,-44 9-26,10-1-12,27 2-1,-46 0 15,0 0-1,1 1 0,-1 0 0,0 0 1,0 1-1,0-1 0,10 7 0,1 1-15,-1 1-1,28 22 0,-42-30 15,0 0-1,-1 1 1,1-1 0,-1 1-1,0 0 1,0-1-1,0 1 1,0 0-1,-1 1 1,1-1-1,-1 0 1,0 1-1,-1 0 1,1-1-1,-1 1 1,0 0 0,1 8-1,-2-11 5,-1 0 0,1-1 0,-1 1 0,1 0 0,-1-1 0,0 1-1,0 0 1,0-1 0,0 1 0,0-1 0,0 1 0,0-1 0,0 0 0,-1 1 0,1-1 0,0 0 0,-1 0-1,1 0 1,-1 0 0,1 0 0,-1 0 0,0 0 0,1-1 0,-1 1 0,0-1 0,1 1 0,-4 0 0,-9 2 8,1 0 1,-23 1 0,25-3-4,-174 5-22,128-7-1607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4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23 5747,'0'0'10247,"-1"-6"-9401,-2-10-530,3 16-309,0 0 0,0 0 0,0 0 0,0 0 0,0 0 0,0 0 0,0 0 0,0 0 0,0 0 0,0 0 0,0 0 0,0 0 0,0 0 0,0 0 0,0 0 0,0 0 0,0 0 0,0 0 0,0 0 1,0 1-1,0-1 0,0 0 0,0 0 0,0 0 0,-1 0 0,1 0 0,0 0 0,0 0 0,0 0 0,0 0 0,0 0 0,0 0 0,0 0 0,0 0 0,0 0 0,0 34 495,0-9-141,-1 0-93,0-1 0,-2 1 0,-1 0 0,-1-1 0,-1 1 0,-1-1 0,-20 45 0,20-54-172,-1 0 0,0 0 0,-2-1 0,1 0 0,-2-1 0,0 0 0,0 0 0,-1-1-1,-1-1 1,0 0 0,0-1 0,-25 15 0,32-23-139,1 1 1,-1-1-1,1 0 0,-1 0 0,0-1 1,-7 1-1,-17 0-5575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4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34 4898,'0'0'10565,"-53"-34"-8676,80 34-1745,13 0-112,8 0-48,11 2 16,10 6-1120,9-1-1778,10-7-2496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5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282 263 5378,'3'-20'974,"-1"1"-593,3-21 1495,1-57 0,-6 92-1607,0 0 1,0 1 0,-1-1-1,1 0 1,-1 0 0,0 0-1,-1 0 1,1 0 0,-4-6-1,4 9-172,0 0-1,-1 0 0,0 0 1,1 0-1,-1 0 0,0 0 1,0 1-1,0-1 0,0 1 1,0-1-1,0 1 0,-1 0 1,1 0-1,0 0 1,-1 0-1,1 0 0,-1 0 1,1 1-1,-3-1 0,-4-1-3,1 1 0,-1 1-1,1-1 1,0 1 0,-1 1 0,1 0-1,-1 0 1,1 1 0,0 0 0,0 0-1,0 0 1,0 1 0,0 1 0,1-1-1,-1 1 1,1 1 0,0-1-1,-8 8 1,7-6-70,1 1 0,0 0 0,1 0 0,-1 1 0,2 0 0,-1 0 0,1 0 0,0 1 0,1-1 0,0 1 0,0 0-1,1 1 1,0-1 0,0 1 0,-1 15 0,3-15-11,0 0-1,0 0 0,1 1 0,1-1 1,0 0-1,3 17 0,-3-23-6,1 1 0,0-1-1,-1 0 1,1 0 0,1 0 0,-1 0 0,1 0-1,-1 0 1,1 0 0,0-1 0,1 1-1,-1-1 1,0 0 0,1 0 0,0-1 0,7 5-1,2-1 11,1-1 0,-1 0 0,1-2-1,0 1 1,0-2 0,0 0 0,0 0 0,1-1-1,-1-1 1,0-1 0,0 0 0,20-4-1,-27 3 39,0 0-1,0 0 0,0-1 1,0 0-1,-1-1 1,1 0-1,-1 0 0,0 0 1,0 0-1,0-1 0,-1 0 1,0-1-1,0 1 1,0-1-1,0 0 0,-1 0 1,0 0-1,0-1 0,-1 1 1,0-1-1,0 0 1,0 0-1,-1 0 0,0 0 1,-1 0-1,2-11 0,-3 17 365,0 3-263,-4 74-147,1-53-2,2 0-1,1 1 1,0-1-1,5 29 1,-3-46-69,0 1 0,0 0 1,1-1-1,0 0 1,0 1-1,1-1 0,-1-1 1,1 1-1,1 0 1,-1-1-1,1 0 0,0 0 1,10 8-1,-8-8-1171,0 1 0,1-2 0,0 1 0,0-1 0,0 0 1,9 2-1,13 1-7025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4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6627,'0'0'7652,"8"-3"-7652,29 3-129,19 0-959,8 5-1521,1 5-689,-1-5-960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4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59 2753,'0'0'11840,"-2"0"-10540,40-1-23,97 2-1414,91 11-6526,21 7 1509,-194-17 8089,2-2 5591,-55-1-8517,0 1 0,0 0 0,0 0 0,0 0 0,0 0 0,0 0 1,0-1-1,0 1 0,0 0 0,0 0 0,0 0 0,0 0 0,0 0 0,0-1 0,0 1 0,0 0 0,0 0 0,0 0 0,0 0 0,0 0 1,0-1-1,0 1 0,1 0 0,-1 0 0,0 0 0,0 0 0,0 0 0,0 0 0,0 0 0,0 0 0,0 0 0,1-1 0,-1 1 0,0 0 0,0 0 1,0 0-1,0 0 0,0 0 0,1 0 0,-1 0 0,0 0 0,0 0 0,0 0 0,0 0 0,0 0 0,1 0 0,-1 0 0,0 0 0,0 0 1,35 0-4511,-2 0-269</inkml:trace>
  <inkml:trace contextRef="#ctx0" brushRef="#br0" timeOffset="1">1316 1 7203,'0'0'11667,"3"0"-11475,-3 0-186,1 0-1,-1 0 1,1 0-1,-1 0 1,1 0-1,-1 0 1,1 0-1,-1 0 1,1 1-1,-1-1 1,1 0-1,-1 0 1,0 0-1,1 1 1,-1-1-1,1 0 1,-1 1-1,0-1 1,1 0-1,-1 1 1,0-1-1,1 0 1,-1 1-1,0-1 1,0 1-1,1-1 1,-1 1-1,0-1 1,0 1-1,4 14 132,-1 0 0,-1 0-1,-1-1 1,0 1-1,-1 1 1,-2 18-1,1 9 157,0-28-223,0 0 0,-1 0 1,-1 0-1,0-1 0,-1 1 0,-1-1 1,0 0-1,0 0 0,-2-1 0,0 1 0,-16 23 1,12-23-402,0 0 1,-1 0-1,-26 22 1,26-26-841,-1 0 0,-1-1 0,0-1 0,-19 10 0,-13-1-6760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4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6451,'0'0'10359,"1"9"-9881,4 43 556,-3 0 1,-6 84-1,1-68-2460,5 77 0,-2-142 1002,1 0 0,-1-1 0,0 1 0,1 0 0,0 0 0,0-1 0,0 1 0,0 0 0,0-1 0,0 1 0,1-1 1,-1 0-1,1 1 0,0-1 0,-1 0 0,1 0 0,0 0 0,0 0 0,4 3 0,27 11-5483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4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281 439 6035,'0'0'2113,"15"-24"901,52-85-634,-55 89-1761,-1 0 0,13-35 0,-20 43-375,-1 0-1,-1 0 0,0 0 0,1-20 1,-2 27-196,-1 1 1,0-1 0,0 1-1,-1 0 1,1-1 0,-1 1 0,0 0-1,0-1 1,0 1 0,-1 0-1,0 0 1,0 0 0,0 0 0,-4-7-1,2 7-28,0 0 0,0 0 0,0 1 0,0-1 1,-1 1-1,0 0 0,1 0 0,-1 0 0,0 1 0,0 0 0,-7-2 0,-7-2 14,0 2 0,-1 0 1,0 1-1,0 1 0,0 1 1,0 0-1,-33 5 1,47-4-30,-1 2 1,1-1 0,0 1 0,-1 0 0,1 0 0,0 1 0,0 0 0,0 0-1,1 0 1,-1 1 0,1 0 0,0 0 0,0 0 0,0 1 0,0 0 0,1-1-1,0 2 1,0-1 0,0 0 0,-5 11 0,5-7-1,0 0 0,1 0 0,0 0 0,0 0 0,0 0 0,2 0 1,-1 1-1,1-1 0,0 1 0,1 0 0,0-1 0,1 1 0,3 17 0,-3-22-4,2 1-1,-1-1 1,1 1-1,-1-1 1,1 0 0,1 0-1,-1 0 1,1 0-1,0 0 1,0-1-1,0 0 1,1 0-1,-1 0 1,1 0-1,8 4 1,-4-2 4,1-1-1,0 0 1,0-1-1,0 0 1,1 0-1,-1-1 1,20 3 0,-63-9 131,0 0 0,-43 3 0,75 1-133,-1-1 0,1 0-1,-1 0 1,1 1 0,-1-1 0,1 1 0,-1-1 0,1 1 0,-1 0-1,1 0 1,-1 0 0,1-1 0,0 1 0,0 0 0,0 1 0,-1-1 0,1 0-1,0 0 1,-1 2 0,0 0 0,1 0-1,-1 0 1,1 0 0,0 0-1,0 0 1,0 1 0,1-1-1,-1 0 1,1 5-1,-1-2 0,1 0 0,0 0-1,1 0 1,0 0-1,0 0 1,0 0 0,0 0-1,1 0 1,0-1 0,5 10-1,-1-6 10,1 0-1,1 0 0,0-1 1,0 0-1,0 0 1,1-1-1,10 7 1,2 0-4,1-1 1,27 12 0,-38-21 33,0 1 0,1-1 1,-1-1-1,1 0 0,0-1 0,0 0 1,0 0-1,0-2 0,0 1 0,13-3 0,-22 2 16,0 0 0,0-1 0,-1 1 0,1-1-1,0 0 1,0 0 0,-1 0 0,1 0-1,-1 0 1,1-1 0,-1 1 0,1-1-1,-1 0 1,0 0 0,0 0 0,2-2-1,-1 0 20,0 0-1,0-1 0,0 1 0,-1 0 0,0-1 0,0 0 0,0 0 0,2-6 0,-1-8 70,0 0 0,-1 0 0,-1-33 0,-1 47-141,0 2-11,0 1-1,0-1 1,0 0-1,0 0 1,0 0-1,-1 1 1,0-1-1,1 0 1,-1 0-1,0 1 1,0-1-1,-1 1 1,1-1-1,0 1 1,-1-1-1,1 1 1,-1 0-1,0 0 1,0 0-1,0 0 1,0 0-1,0 0 1,-1 0-1,1 1 1,-4-3-1,3 3-413,0 0 0,-1 0 0,1 0 1,-1 0-1,1 0 0,-1 1 0,0-1 0,-3 1 0,-9 0-4135,6 0-2378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4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7027,'0'0'8553,"24"5"-7782,-8-3-629,-4 0-48,0 0 0,-1 1 1,1 1-1,13 5 0,-19-7-29,-1 1-1,1 1 1,-1-1-1,0 1 1,0-1-1,0 1 1,0 1-1,-1-1 1,1 1-1,-1 0 0,0 0 1,-1 0-1,4 7 1,19 35 919,32 89 0,-49-108-693,-1 0-1,-1 0 0,-1 1 1,3 55-1,-6-20 144,-3 1-1,-3-1 1,-12 64-1,-40 245 1846,55-373-2279,-2 16 66,-1-1 0,-1 0-1,-8 20 1,11-32-67,-1 1 1,1-1-1,-1 0 1,0 1-1,0-1 0,0 0 1,0 0-1,-1 0 0,1-1 1,-1 1-1,0-1 0,0 1 1,0-1-1,0 0 1,0 0-1,0 0 0,-1-1 1,1 1-1,-7 2 0,-5-2-389,0 0 0,1-1 0,-27-2 0,21 1-317,1-1-648,0 0 1,-19-4-1,10-2-2620,-29-10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5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2049,'0'0'8462,"10"-3"-8149,-7 2-299,0-1 10,1 1 0,-1 0 0,1 0-1,-1 0 1,1 0 0,-1 1 0,8-1 0,-10 2-2,1-1 0,0 0 0,0 1 0,0-1 0,-1 1 0,1 0-1,0 0 1,-1 0 0,1-1 0,0 1 0,-1 1 0,1-1 0,-1 0 0,0 0 0,1 0 0,-1 1 0,0-1 0,0 1 0,0-1 0,0 1-1,0 0 1,1 2 0,5 9 151,-1 2 0,-1-1 0,0 1-1,-1 0 1,-1 0 0,0 0 0,1 18 0,-2 112 1010,-3-108-843,-2 1 3,-2 1 0,-1-1 0,-2 0 0,-15 40 0,-6 33 452,29-111-945,0 1 1,0-1-1,0 0 0,0 1 1,0-1-1,-1 1 0,1-1 1,0 0-1,0 1 0,0-1 1,0 0-1,-1 1 0,1-1 1,0 0-1,0 1 0,-1-1 0,1 0 1,0 0-1,-1 1 0,1-1 1,0 0-1,-1 0 0,1 1 1,0-1-1,-1 0 0,1 0 1,-1 0-1,1 0 0,0 0 1,-1 0-1,1 1 0,-1-1 1,1 0-1,0 0 0,-1 0 1,1 0-1,-1-1 0,1 1 0,0 0 1,-1 0-1,1 0 0,-1 0 1,-6-1-1477,-11 1-2939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5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5795,'0'0'6611,"109"123"-5683,-71-63-288,-1-2-79,0-8-81,-2-9-480,3-7 144,-4-7-144,-4-8-192,-1-10-1201,-5-1-816,-5-8-800,-3 0-49,-3 0-895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5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56 2609,'0'0'10245,"-6"-55"-10133,-26 88 592,-5 11-127,-3-1-177,5-2-224,-2-3-128,5-4-48,2-5-737,3-7-2480,11-10-3090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5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4210,'0'0'2158,"-24"5"-987,-2 0-709,-48 17 0,69-19-372,0-1 1,0 1 0,0 1-1,0-1 1,1 1 0,-1 0 0,1 0-1,0 0 1,0 0 0,0 1-1,1-1 1,0 1 0,0 0 0,0 0-1,0 1 1,1-1 0,0 0-1,0 1 1,-2 9 0,2-9-9,-2 7 54,0 0-1,0 0 0,2 0 0,0 1 0,0 0 0,1-1 0,1 1 0,0 0 1,1-1-1,0 1 0,1 0 0,1-1 0,0 0 0,1 0 0,0 0 1,1 0-1,1 0 0,0-1 0,0 0 0,1 0 0,1-1 0,16 19 0,-15-19-25,1-1 0,1-1 0,0 0-1,0 0 1,1-1 0,0 0 0,0-1-1,1-1 1,-1 0 0,2 0-1,-1-2 1,0 1 0,1-2 0,0 0-1,22 2 1,-30-4-51,6-1 160,-1 1 0,1-1 0,15-3 1,-24 3-152,1-1-1,0 0 1,-1 0 0,0-1 0,1 1 0,-1-1-1,0 1 1,0-1 0,1 0 0,-2 0 0,1 0-1,0-1 1,0 1 0,3-5 0,-1 0 75,1-1-1,-2 0 1,1-1 0,-1 1 0,-1 0-1,1-1 1,-2 0 0,1 0-1,-1 0 1,0 0 0,-1-1 0,0 1-1,0-11 1,-1 8-65,-1 1 0,0-1 0,0 1 0,-1 0 1,0 0-1,-1-1 0,0 1 0,-1 1 0,0-1 0,-9-14 0,0 5-11,-2 0 1,0 2-1,-1 0 0,-23-21 0,-79-56 189,117 94-266,0 0-1,0 0 0,0 0 1,0 1-1,0-1 0,0 0 0,0 0 1,-1 1-1,1-1 0,0 1 0,0-1 1,-1 1-1,1 0 0,0-1 1,0 1-1,-1 0 0,1 0 0,0 0 1,-1 0-1,1 0 0,0 0 1,-1 0-1,1 1 0,-2 0 0,0 1-144,1 0 0,-1 0-1,1 0 1,0 0-1,0 1 1,0 0-1,0-1 1,0 1 0,-1 3-1,-30 43-2845,-15 8-1580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5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8 720,'0'0'10629,"0"-6"-9915,0 5-719,0 5 129,-7 442 4128,4-281-3668,3-165-667,0 1 0,0 0 0,0 0-1,0 0 1,0-1 0,0 1-1,0 0 1,0 0 0,-1 0-1,1-1 1,0 1 0,0 0-1,-1 0 1,1-1 0,-1 1-1,1 0 1,0-1 0,-1 1-1,1 0 1,-1-1 0,0 1-1,-18 3-5425,4-4 603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5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9284,'0'0'4002,"28"-9"-2249,9-3-1197,48-8 0,-78 19-500,-1 1-1,0 0 0,1 0 0,-1 0 0,1 1 0,-1-1 1,0 2-1,0-1 0,0 1 0,0 0 0,0 0 1,0 0-1,0 1 0,0 0 0,-1 0 0,0 1 0,1-1 1,-1 1-1,6 6 0,-4-4 10,3 2-32,0 0-1,-1 1 1,0 0 0,0 1-1,-1 0 1,0 0 0,-1 0 0,0 1-1,-1 0 1,0 1 0,-1-1-1,0 1 1,-1 0 0,0 0 0,-1 1-1,0-1 1,-1 1 0,-1 0-1,0-1 1,0 1 0,-1 0 0,-3 17-1,3-27-26,-1 0 0,0 0 0,0 0 0,0 0 0,0 0 0,0-1 0,-1 1 0,1 0 0,-1-1 0,0 1 0,0-1 0,0 0 0,0 1 0,0-1 0,0 0 0,-1 0 0,1-1 0,-1 1 0,1 0 0,-1-1 0,0 1 0,1-1 0,-1 0 0,0 0 0,0 0 0,0 0 0,-4 0 0,-3 1 18,0-1 0,0 0-1,0 0 1,0-1 0,0 0-1,0-1 1,-12-2 0,20 3-17,0-1 1,0 0 0,-1 1-1,1-1 1,0-1-1,0 1 1,0 0 0,0 0-1,0-1 1,0 1-1,1-1 1,-1 1 0,0-1-1,1 0 1,-1 0-1,1 0 1,0 0 0,-1 0-1,1 0 1,0 0-1,0 0 1,0 0 0,1 0-1,-1-1 1,0-4-1,0 3 3,0 0-1,1-1 0,0 1 0,0-1 0,0 1 0,0-1 0,1 1 0,-1-1 1,1 1-1,1 0 0,-1-1 0,0 1 0,4-7 0,1 2-5,0 1-1,1 0 1,0 0-1,0 1 0,1-1 1,-1 1-1,2 1 1,11-8-1,10-5 0,39-18 1,-41 25-10,1 0 1,0 2 0,0 1-1,1 1 1,0 1 0,1 2-1,-1 1 1,52 1 0,-73 3-1,0 0 0,1 1 0,-1 0 0,0 0 0,0 1 0,0 0 0,14 6 0,-17-5 2,0 0-1,0 1 0,-1 0 1,1-1-1,-1 2 0,0-1 1,0 1-1,0 0 0,-1 0 1,8 10-1,-5-4-7,-1 0 0,0 0 1,-1 1-1,0 0 0,0 0 0,-1 0 1,-1 0-1,3 23 0,-2 5-21,-2 57 1,-2-70 32,0-26 5,0 0 0,0 0 0,0 0 0,0 1-1,0-1 1,0 0 0,0 0 0,0 0 0,-1 0 0,1 0 0,-1 0 0,1 1-1,0-1 1,-1 0 0,0 0 0,1 0 0,-1 0 0,0-1 0,1 1 0,-1 0-1,0 0 1,0 0 0,0 0 0,0-1 0,0 1 0,0 0 0,0-1 0,0 1-1,0-1 1,0 1 0,0-1 0,0 0 0,0 1 0,0-1 0,0 0 0,0 0-1,-1 0 1,1 0 0,-2 0 0,1 0 26,0 0-1,0-1 1,0 1-1,0 0 1,0-1-1,0 0 1,0 1-1,1-1 1,-1 0-1,0 0 1,0 0-1,1 0 1,-1-1-1,1 1 1,-1 0-1,1-1 1,-1 1-1,1 0 1,0-1-1,0 0 1,0 1-1,-1-3 1,0-1 11,0-1 0,1 1 0,-1-1 0,1 1 0,0-1 0,1 1 0,0-1 0,0 0 0,0 1 0,0-1 0,1 0 1,0 1-1,0-1 0,1 1 0,-1-1 0,1 1 0,0 0 0,1 0 0,-1 0 0,1 0 0,0 0 0,0 0 0,7-7 1,3-2-48,0 1 0,0 0 0,1 1 1,1 1-1,30-19 0,-26 19-340,0 0 0,1 1 0,0 2 0,0 0 0,1 1 0,0 0 0,0 2 0,31-3 0,-15 6-4705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5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4930,'0'0'5912,"-2"5"-5632,1 5-92,-1 0-1,1 1 0,1-1 0,0 0 0,1 1 0,0-1 0,0 0 0,1 1 0,0-1 0,1 0 1,7 16-1,1 2 272,1-2 1,2 1 0,18 26 0,-21-37-265,0 0 1,16 16-1,6-5-912,-30-25 192,1 0-1,0 0 1,-1 0-1,1 0 0,0-1 1,0 1-1,5 0 1,6-1-3370,5-1-1385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5:5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6515,'0'0'7788,"-31"12"-6831,-99 46-18,119-53-810,0 1 0,1 1 0,0-1 0,0 1 0,0 1 0,1 0 0,-10 11 0,4-5 93,-8 10 499,-38 49-1,61-74-715,0 1-1,0 0 1,0 0-1,0 0 1,0 0 0,-1 0-1,1 0 1,0 0-1,0-1 1,0 1 0,0 0-1,0 0 1,0 0-1,0 0 1,0 0-1,0 0 1,-1 0 0,1 0-1,0 0 1,0 0-1,0 0 1,0 0 0,0 0-1,0 0 1,-1 0-1,1-1 1,0 1 0,0 0-1,0 0 1,0 0-1,0 0 1,0 1 0,-1-1-1,1 0 1,0 0-1,0 0 1,0 0 0,0 0-1,0 0 1,0 0-1,-1 0 1,1 0 0,0 0-1,0 0 1,0 0-1,0 0 1,0 0-1,0 1 1,0-1 0,0 0-1,0 0 1,-1 0-1,1 0 1,0 0 0,0 0-1,0 0 1,0 1-1,0-1 1,0 0 0,0 0-1,0 0 1,0 0-1,0 0 1,0 0 0,0 1-1,0-1 1,0 0-1,0 0 1,0 0 0,0-14-664,0 4 673,0 9-6,-10-18-11128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11333,'0'0'9348,"209"-29"-8147,-118 29-385,-8 0-271,-11 0-337,-13 0-112,-16 3-32,-19-1-64,-14 1-640,-10 6-1297,0 8-1185,-24 10-2512,-13 4-2434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7027,'0'0'13046,"171"12"-12678,-82-2-368,-22-6-1985,-22 1-3857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7716,'0'0'8371,"-78"147"-7794,60-89-337,4-1-192,4-1-48,4-6-1345,3-7-1584,3-9-1953,0-10-2914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6771,'4'-23'1513,"0"-4"-742,-3 11-140,1 0 0,1 0 0,1 1 0,0-1 1,1 1-1,14-29 0,-16 39-416,-1 0 0,1 0 0,1 0 0,-1 0 0,1 1 1,-1 0-1,1-1 0,1 1 0,-1 1 0,0-1 0,1 1 0,0-1 0,0 1 1,0 1-1,6-4 0,-2 4-83,-1-1-1,0 1 1,1 1 0,-1 0 0,1 0-1,0 0 1,-1 1 0,1 1 0,12 1-1,-17-1-124,1 0 0,0 0 0,0 0 0,0 1 0,-1 0 0,1 0 0,-1 0-1,1 1 1,-1-1 0,0 1 0,0 0 0,0 0 0,0 1 0,0-1 0,-1 1 0,0-1-1,0 1 1,0 0 0,3 6 0,-2-3-10,0 1 1,-1-1-1,0 0 0,0 1 0,-1 0 0,0-1 0,-1 1 1,0 0-1,0 0 0,0 0 0,-1 12 0,-1-16 0,1 0 0,-1 0-1,0 1 1,0-1-1,0 0 1,-1 0-1,0 0 1,1 0 0,-1 0-1,-1-1 1,1 1-1,-1 0 1,1-1-1,-6 5 1,2-2-6,-1 0 0,1-1 0,-1 0 0,-1 0 0,1-1 0,-16 7 0,4-3 13,-1-2 0,0 0 0,0-2 0,-1 0 0,-28 2 0,8-5 238,34-1 141,28 0-125,17-1-221,0 1 8,53 5-1,-78-4-44,0 2 1,-1 0-1,1 0 1,-1 1-1,0 0 1,0 1-1,0 1 1,13 8-1,-14-7-3,-1 1-1,1 1 1,-1 0-1,-1 0 0,0 1 1,0 0-1,-1 0 0,0 1 1,-1 0-1,0 1 0,0-1 1,5 18-1,-5-10-2,-1 0 0,-1 1 0,-1-1 0,-1 1 0,0 0 0,-1 0 0,-2 31-1,-1-48 8,1 0-1,0-1 0,-1 1 1,1 0-1,-1 0 0,0-1 1,0 1-1,0 0 0,-1-1 0,1 1 1,0-1-1,-1 0 0,0 1 1,1-1-1,-1 0 0,-4 4 1,2-3 8,-1 1 0,-1 0 0,1-1 1,0 0-1,-1 0 0,1-1 0,-9 3 1,-5 1 38,-1-2 1,1 0 0,-37 2 0,39-5-10,-3 1 2,1-1 0,0-1 0,-1-1-1,-28-4 1,44 4-71,1-1 0,-1 1 0,0-1 0,1 0 0,-1 0 0,1 0 0,0 0-1,-1-1 1,1 1 0,0-1 0,1 0 0,-1 0 0,0 0 0,-2-5 0,3 6-228,1 0-1,-1 0 1,1-1-1,0 1 1,0 0-1,0-1 1,0 1-1,1-1 1,-1 1-1,1-1 1,-1 1 0,1-1-1,0 0 1,0 1-1,0-1 1,0 1-1,0-1 1,1 1-1,-1-1 1,1 1-1,0-1 1,-1 1-1,1-1 1,2-2 0,17-14-4507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9941,'0'0'8595,"102"21"-8466,-35 1-129,-3-3-225,-11 0-1471,-13 1-1634,-21-1-2529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7299,'0'0'12422,"181"0"-11798,-111 0-368,-6 0-256,-8 0-512,-13 0-1793,-14 0-3666,-7 0-5842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1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68 4226,'0'0'7753,"0"-7"-6577,0-24-325,0 24 2426,-8-3-2811,1 2 28,13 4-301,22 4-189,-21 0 28,4 0-33,0 1-1,-1 0 0,1 1 0,0 0 1,-1 1-1,0 0 0,1 1 0,-1 0 0,-1 0 1,1 1-1,0 0 0,-1 1 0,0 0 1,-1 1-1,1-1 0,-1 2 0,0-1 0,-1 1 1,0 0-1,0 1 0,-1 0 0,0 0 1,-1 0-1,0 0 0,0 1 0,-1 0 0,0 0 1,0 0-1,-1 1 0,-1-1 0,0 1 1,1 17-1,-2-15 2,0 0 1,-1 0 0,-2 18 0,1-27 0,1 1 1,-1-1 0,-1 0 0,1 0 0,-1 0 0,1 0 0,-1 0 0,0-1 0,0 1 0,-1 0-1,1-1 1,-1 0 0,-5 6 0,-4 0 36,1 0-1,-1-1 0,-1 0 1,1-1-1,-1-1 1,-1 0-1,1 0 1,-1-1-1,0-1 1,-22 4-1,-4-2 619,0-1 0,-62-1 0,154-4-348,220 4 1606,-203 1-3758,-2 2-1,71 18 1,-87-14-2553,4-3-1883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1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97 7171,'0'0'955,"-26"-8"1150,-87-24-24,105 30-1885,-1 0-1,1 0 1,0 1-1,-1 0 1,1 1-1,-1 0 0,1 0 1,-1 1-1,1 0 1,0 0-1,-1 1 1,1 0-1,0 1 1,0 0-1,0 0 0,-10 6 1,12-5-80,1 1 1,0-1-1,0 1 1,0 0-1,1 0 1,0 0-1,0 1 1,0-1-1,0 1 1,1 0-1,0 0 1,0 1-1,1-1 1,0 1-1,0-1 1,0 1-1,1-1 1,-1 11-1,0-3 82,1 1 0,0 0-1,2 0 1,-1-1 0,6 27 0,-5-34-154,1 0 0,0 0 0,1 0 0,0 0 0,0-1 0,0 1 0,1-1 0,0 0 0,0 0 0,1 0 0,-1-1 1,1 1-1,9 6 0,-6-6-25,-1-1 0,1 0 0,0 0 0,0-1 0,0 0 0,1 0 0,-1-1 0,1 0 0,11 2 1,1-1 20,1-2 0,38 0 1,-56-2-33,-1 0 1,1 0-1,0 0 1,-1-1-1,1 1 1,-1-1-1,1 0 1,-1 0-1,1-1 0,-1 1 1,0-1-1,1 1 1,-1-1-1,5-4 1,-4 3 5,-1-1 0,0 0 0,0 0 0,0 0 1,-1 0-1,1 0 0,-1 0 0,0-1 0,0 1 0,2-10 1,2-10 71,-2-1 0,-1 0 0,-1 0 0,-1 0 0,-4-42 0,2 26 57,-1 19 16,0 0 1,-6-25-1,3 23 67,4 22-205,1 0 25,0 0 0,-1 1 1,1-1-1,0 0 0,-1 1 0,1-1 1,0 0-1,0 0 0,1 1 0,-1-1 0,1-3 1,0 4-39,-1 0 1,1 1 0,0-1 0,0 0-1,0 1 1,0-1 0,0 1 0,0-1-1,0 1 1,0-1 0,0 1 0,1 0-1,-1 0 1,0-1 0,0 1 0,0 0-1,0 0 1,0 0 0,1 0 0,-1 0-1,1 1 1,77-2-8,134 4 8,-168-1-7,-1 3 0,76 18 0,-114-22-5,0 1-1,1 0 1,-1 0 0,0 1-1,-1 0 1,1 0-1,0 0 1,5 5 0,-9-6 0,1 1 1,-1-1 0,0 1-1,0 0 1,0-1 0,0 1 0,0 0-1,-1 0 1,1 0 0,-1 1 0,0-1-1,0 0 1,0 1 0,0-1-1,0 0 1,-1 5 0,2 7 2,-2-1 0,0 1 0,-1-1 0,0 1 0,-2-1 0,1 1 0,-9 24 0,6-24 20,0 1-1,1 0 1,1 1 0,1-1-1,0 0 1,1 1 0,2 27-1,-1-42-13,0-1 0,1 1 1,0 0-1,-1-1 0,1 1 0,0 0 0,0-1 0,0 1 0,0-1 0,0 0 0,0 1 0,0-1 0,1 0 0,-1 1 0,0-1 1,1 0-1,-1 0 0,1 0 0,-1 0 0,1-1 0,-1 1 0,1 0 0,0-1 0,-1 1 0,1-1 0,0 1 0,0-1 0,-1 0 0,4 0 1,8 2 23,0-1 1,1-1 0,13-1 0,-6 0 15,-10 0-30,0 0 0,0 0 0,0-1 0,0-1 0,-1 0 0,1 0 0,-1-1 0,0 0 0,0-1 0,0 0 0,0-1 0,-1 0 0,0 0 0,0-1 0,-1 0 0,0-1 0,0 1 0,10-15 0,-7 8 27,0-1 1,-1 0 0,-1-1 0,0-1-1,-1 1 1,-1-1 0,-1 0 0,0-1-1,-2 0 1,5-27 0,-9 44-34,0 0 1,0-1-1,0 1 1,1-1-1,-1 1 0,0 0 1,1-1-1,-1 1 1,1 0-1,-1-1 1,1 1-1,0 0 1,-1 0-1,1-1 0,2-1 1,-2 3-14,0-1 0,1 1 1,-1-1-1,1 1 0,-1 0 1,1-1-1,0 1 0,-1 0 0,1 0 1,-1 0-1,3 0 0,3 0-54,-2 1 44,-1 0 0,1 0 1,0 0-1,-1 0 0,1 1 0,-1-1 0,1 1 0,-1 0 0,0 1 0,1-1 0,5 6 1,5 1 19,-7-3-13,-7-5 21,-1-1-1,1 1 1,0-1-1,-1 1 1,1-1 0,0 1-1,0-1 1,-1 1-1,1-1 1,0 0 0,0 0-1,0 1 1,-1-1-1,1 0 1,0 0 0,0 0-1,0 0 1,0 0-1,1 0 1,1 0-15,1 1 0,0-1 0,0 1 1,0 0-1,0 0 0,0 0 0,-1 0 0,1 1 0,0-1 1,-1 1-1,0 0 0,1 0 0,-1 1 0,0-1 0,0 1 0,0-1 1,0 1-1,0 0 0,-1 0 0,4 5 0,4 7-7,-1 1 1,-1 0-1,10 25 0,-12-25 2,2 1 1,10 16 0,-15-28 11,0 0 0,1-1 1,0 0-1,0 1 1,0-1-1,1-1 1,-1 1-1,1-1 0,0 0 1,0 0-1,0 0 1,0 0-1,8 2 1,-5-3 10,0 0 1,1 0 0,-1-1-1,1 0 1,-1-1 0,1 1-1,-1-2 1,12-1 0,-17 2-7,0-1 1,0 0-1,-1 1 1,1-1-1,0-1 1,-1 1-1,1 0 1,-1-1-1,1 1 1,-1-1-1,0 0 1,0 0-1,0 1 1,0-1 0,0-1-1,0 1 1,0 0-1,-1 0 1,1-1-1,-1 1 1,0-1-1,1 1 1,-1-1-1,0 0 1,-1 0-1,1 1 1,0-1-1,0-5 1,1-8 58,-1-1-1,0 0 1,-3-29 0,1 29-56,0 3-12,0 1 0,-1-1 0,0 0 0,-2 1 0,1-1 0,-2 1 0,0 0 0,0 1 0,-1-1-1,-14-21 1,18 31-35,-1-1 1,0 1-1,0 0 0,0 0 0,-1 0 0,1 0 0,-1 0 0,1 1 0,-1 0 0,0 0 0,0 0 0,0 0 0,0 0 1,0 1-1,-7-2 0,-3 1-432,-1 0 0,1 1 0,-22 1 0,16 0-166,20 0 630,-108 5-4052,-24 19-2666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0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0 768,'0'0'17990,"-7"0"-17478,2 1-501,-1 0 0,1 0 0,-1 0 0,1 1 0,-1 0 0,1 0 0,0 0 0,0 1 1,0 0-1,0 0 0,0 0 0,0 0 0,1 1 0,0 0 0,-5 4 0,-5 7 15,1 0 1,-23 33-1,20-22-17,2-1 1,0 2-1,2 0 0,1 0 0,1 1 0,2 1 0,-7 34 0,9-23-7,1 1-1,2 0 1,2 0-1,6 67 0,-1-85 5,1 0 1,0 0-1,2-1 0,0 0 0,2 0 0,0 0 0,2-1 1,0-1-1,1 0 0,1 0 0,1-2 0,1 1 1,0-2-1,1 0 0,26 20 0,-36-33-18,0 0 0,0-1 0,1 1 0,-1-2 0,1 1 0,0-1 0,0 0 0,0 0 0,0-1 1,11 1-1,8 0-1118,40-4 1,-34 0-525,-13 1-926,33-5 0,23-15-5424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1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35 6883,'0'0'5171,"-29"-8"-4128,0 0-738,-1 1 0,-35-4 0,60 11-255,1 0 0,-1 0 1,1 0-1,0 1 0,-1-1 1,1 1-1,0 0 0,0 1 1,-1-1-1,1 1 0,0-1 1,0 1-1,1 0 0,-1 1 1,0-1-1,1 1 0,-1 0 1,1-1-1,0 2 0,0-1 1,-4 4-1,3 0 24,0-1-1,0 1 1,0 0 0,1 0-1,0 0 1,1 0-1,-1 1 1,1-1 0,-1 11-1,2-9-23,0 0-1,1 0 0,0-1 1,0 1-1,1 0 0,0 0 1,0-1-1,1 1 0,0 0 1,6 13-1,-2-11 26,-1 0 0,1 0 0,1-1-1,0 0 1,1 0 0,16 16 0,6 0 183,1-1 0,1-2-1,60 33 1,-64-40-99,-10-6-20,-12-7-41,0 0 0,0 0 0,-1 0 0,0 1 0,0 0 0,7 6 0,-12-10-93,0 0 0,0 0 0,0 0 1,0 1-1,0-1 0,0 0 1,0 0-1,0 0 0,0 1 0,0-1 1,0 0-1,0 0 0,0 0 1,0 1-1,0-1 0,0 0 0,0 0 1,0 0-1,0 0 0,-1 1 0,1-1 1,0 0-1,0 0 0,0 0 1,0 0-1,0 1 0,0-1 0,0 0 1,-1 0-1,1 0 0,0 0 0,0 0 1,0 0-1,0 1 0,-1-1 1,1 0-1,0 0 0,0 0 0,0 0 1,0 0-1,-1 0 0,1 0 0,0 0 1,0 0-1,0 0 0,-1 0 1,1 0-1,0 0 0,-16 3 214,-233 3 640,155-7-2185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1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51 8836,'0'0'11461,"-32"-51"-11301,29 90 128,-2 11 337,2 3-193,3 0-288,-2-2-112,2-8-32,-6-5-464,-2-2-1361,-5-7-1969,-3-12-3665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1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11381,'0'0'8052,"0"-38"-10325,0 83-1729,3 4-2065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1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 8004,'0'0'7038,"23"-4"-5254,74-6-706,-95 10-1047,-1 0-1,1 0 1,-1 0-1,1 0 1,0 0-1,-1 0 1,1 0-1,-1 1 1,1-1-1,-1 1 1,1-1-1,-1 1 1,1 0-1,-1-1 1,0 1-1,1 0 1,-1 0-1,0 0 1,0 0-1,0 0 1,1 0-1,-1 0 1,0 1-1,-1-1 1,1 0-1,0 0 1,0 1-1,0-1 1,-1 1-1,1-1 1,-1 1-1,1-1 1,-1 1-1,1-1 1,-1 1-1,0-1 1,0 1-1,0 0 1,0 2-1,1 1 100,-1 1-51,1-1-1,0 1 1,-1-1-1,0 1 1,0-1-1,-1 1 1,0-1-1,0 0 1,-3 11-1,2-12-56,1-1 0,-1 1 0,-1-1 0,1 1-1,0-1 1,-1 0 0,0 0 0,0 0 0,0-1 0,0 1 0,0-1 0,0 1-1,-7 3 1,-53 23 319,19-11-116,29-6-118,15-12-108,0 0 0,0 1 0,-1-1 1,1 1-1,0-1 0,0 1 0,0-1 0,0 1 0,0-1 0,0 1 0,0-1 0,0 1 0,0-1 0,0 1 0,0-1 0,0 1 1,0-1-1,0 1 0,0-1 0,0 1 0,0-1 0,1 1 0,-1-1 0,0 0 0,0 1 0,0-1 0,1 1 0,-1-1 0,0 0 0,1 1 1,-1-1-1,0 0 0,1 1 0,-1-1 0,1 0 0,-1 1 0,0-1 0,1 0 0,-1 0 0,1 1 0,17 8 36,0 0 0,0-1 0,34 10 1,-2 0-14,-35-13-26,2 1 9,0 0-1,-1 2 0,0-1 1,0 2-1,-1 0 0,15 12 1,-28-19-6,0-1 0,0 1 1,-1 0-1,1 0 0,-1 0 0,1 1 1,-1-1-1,0 0 0,0 0 1,0 1-1,0-1 0,0 0 1,-1 1-1,1-1 0,-1 1 1,1 0-1,-1-1 0,0 1 0,0-1 1,0 1-1,0-1 0,-1 1 1,1-1-1,-1 1 0,1-1 1,-1 1-1,0-1 0,0 0 0,0 1 1,0-1-1,0 0 0,-1 0 1,1 0-1,-1 1 0,1-2 1,-1 1-1,0 0 0,0 0 0,0 0 1,0-1-1,-2 2 0,-15 8 51,1-1-1,-1-1 0,-1-1 0,0-1 0,0 0 0,-21 3 1,29-7-4,13-1-44,14-2-31,-14 0 31,41 1-7,0-2 0,0-2 0,-1-2 1,72-17-1,-86 14-74,-1-2 1,0 0-1,-1-2 0,0-1 1,-1-1-1,0-1 1,23-19-1,-38 26 65,0 0 0,0-1 1,0 0-1,-1 0 0,-1-1 0,1 0 0,-2 0 1,1-1-1,-2 0 0,1 0 0,-1 0 0,-1-1 1,0 1-1,-1-1 0,0 0 0,-1 0 0,0 0 1,0-18-1,-1 29 25,-1-1 0,0 1 1,0-1-1,-1 1 0,1-1 0,0 1 0,0-1 1,-1 1-1,1 0 0,0-1 0,-1 1 1,0-1-1,1 1 0,-1 0 0,0 0 1,0-1-1,1 1 0,-1 0 0,0 0 1,0 0-1,0 0 0,-1 0 0,1 0 1,0 0-1,0 0 0,0 1 0,-1-1 1,-2-1-1,-1 1 24,-1 0 1,1 0-1,-1 0 0,0 1 0,1 0 1,-8 0-1,1 0-13,8 0-12,0 1 0,0-1 0,0 1 0,0-1 0,0 1 0,0 0 1,0 1-1,0-1 0,1 1 0,-1 0 0,0-1 0,1 2 0,0-1 0,-1 0 0,1 1 1,0-1-1,0 1 0,0 0 0,1 0 0,-1 0 0,1 1 0,-1-1 0,1 0 1,0 1-1,0 0 0,1-1 0,-1 1 0,1 0 0,-2 5 0,-1 9 8,0 0 0,1 1 0,1 0 0,0-1 0,2 21 0,1-31-24,0-1 1,0 1 0,1 0 0,0-1 0,0 1 0,1-1-1,0 0 1,0 1 0,1-1 0,-1-1 0,2 1 0,-1-1 0,1 1-1,0-1 1,0-1 0,0 1 0,1-1 0,9 7 0,11 7-364,0-1 1,1-2 0,35 17-1,-6-7-2340,88 29 0,-33-23-3430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1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6035,'0'0'13302,"45"-2"-12742,6 11-544,0 3-16,0 3-784,-6 4-1585,-15 3-1665,-14-3-1601</inkml:trace>
  <inkml:trace contextRef="#ctx0" brushRef="#br0" timeOffset="1">70 195 624,'0'0'16840,"73"10"-15768,7-8-639,0-2-433,-2 0-400,-9 0-2770,-7 0-3569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1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7860,'0'0'6672,"0"25"-5186,0 87 181,-1-95-1516,2-1 0,0 1 0,1 0 0,1-1 0,0 0 0,1 0 0,1 0 0,1 0 0,0-1 0,1 1 0,0-2 0,1 1 0,1-1 0,1 0 0,0-1 0,0 0 0,1-1-1,14 12 1,-10-9-123,0-1 0,2-1 0,-1-1-1,2 0 1,-1-1 0,21 8-1,-23-12-118,-1-1-1,1-1 0,1-1 0,-1 0 0,1 0 1,-1-2-1,1 0 0,25-1 0,-38-1 51,0 0 0,-1-1 0,1 1 1,0-1-1,0 0 0,0 0 0,0 0 0,-1-1 0,1 1 0,0 0 0,-1-1 0,0 0 1,1 0-1,-1 0 0,0 0 0,0 0 0,0 0 0,0 0 0,0-1 0,0 1 1,-1 0-1,1-1 0,-1 0 0,0 1 0,1-1 0,-1 0 0,1-4 0,2-9-11,0 0-1,-1-1 0,1-28 1,-3 34 36,3-143 693,-4 114 1090,0 39-1306,0 7-285,-27 510 22,14-411-8789,10-58-565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1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6211,'0'0'9169,"0"1"-8616,-14 148 707,2-23-551,11 75 70,10-199-526,-1-3-197,0 0 0,-1-1-1,1 1 1,0-2 0,-1 1 0,15-7-1,17-5-31,-16 8-25,0 0 0,0 2 0,1 1 0,-1 1 0,1 1 0,-1 1 0,25 4 0,-41-3-7,-1 0 0,0 1 0,0-1 0,0 2 0,0-1 0,0 1 0,0 0 0,0 0 0,-1 0 0,0 1 0,0 0 0,0 0 0,0 0 0,4 5 0,-5-5 2,-1 0 0,0 0 0,0 1 0,0-1 0,-1 0 0,1 1 0,-1 0 0,0 0 0,0-1 0,-1 1 0,1 0 1,-1 0-1,-1 0 0,1 1 0,0-1 0,-1 0 0,-1 10 0,1-14 7,-1 1 0,0 0-1,1 0 1,-1-1 0,0 1 0,0 0 0,0-1 0,0 1 0,0-1 0,0 1 0,0-1 0,-1 0-1,1 1 1,0-1 0,-1 0 0,1 0 0,-1 0 0,0 0 0,1 0 0,-1 0 0,0 0 0,1-1-1,-1 1 1,-2 0 0,-6 2 37,0-1 0,-22 3 1,28-5-22,-50 4 202,-78-5 0,131 1-289,-1 0 0,1 0-1,-1 0 1,1 0 0,-1 0-1,1 0 1,-1-1 0,1 1 0,0-1-1,-1 1 1,1-1 0,0 0 0,-1 1-1,1-1 1,0 0 0,0 0 0,0 0-1,-1 0 1,1 0 0,0 0 0,0 0-1,0 0 1,1 0 0,-1 0 0,0-1-1,0 0 1,0 0-351,1 0 0,-1 0 0,1 0 0,0 0-1,0 1 1,0-1 0,0 0 0,0 0 0,0 0 0,1 0 0,-1 0-1,0 1 1,2-4 0,9-16-5168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1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54 288 6931,'0'0'10141,"-1"24"-8781,0 5-950,4 44-1,-3-70-389,1 0 0,-1-1 0,1 1 0,0 0 0,0-1-1,0 1 1,0-1 0,0 1 0,1-1 0,-1 0-1,1 1 1,-1-1 0,1 0 0,0 0 0,0 0-1,0 0 1,0-1 0,0 1 0,0 0 0,1-1 0,-1 1-1,0-1 1,1 0 0,-1 0 0,1 0 0,-1 0-1,1 0 1,0-1 0,4 1 0,0 1 7,6 1 11,0 0 0,0-1 0,0 0 0,0-1 0,0-1 0,0 0 0,0-1 0,17-3 0,-28 4-35,0-1 0,0 0 1,-1 0-1,1 0 1,0 0-1,-1 0 0,1 0 1,-1 0-1,1 0 0,-1-1 1,0 1-1,0-1 1,1 1-1,-1-1 0,0 1 1,0-1-1,0 0 1,-1 1-1,1-1 0,0 0 1,-1 0-1,1 0 1,0-2-1,0-4 153,0 0 0,0 0 1,0-13-1,-1 21-139,1 108 53,-4 147 545,3-249-592,-1 1 1,0-1-1,0 0 0,-1 1 0,1-1 1,-1 0-1,-1 0 0,1 0 0,-1-1 1,0 1-1,0 0 0,-1-1 0,0 0 1,0 0-1,0 0 0,0 0 0,-1-1 0,0 1 1,1-1-1,-2-1 0,1 1 0,0-1 1,-1 1-1,0-2 0,0 1 0,0-1 1,0 1-1,0-2 0,0 1 0,-12 1 1,9-2 0,-1 0 0,1 0 0,-1-1 0,1 0 1,-1-1-1,1 0 0,-16-4 0,22 4-21,-1 0 0,1-1 0,0 1-1,0-1 1,0 0 0,0 0 0,0 0 0,0 0 0,1 0-1,-1-1 1,1 1 0,0-1 0,-1 1 0,1-1 0,0 0-1,1 0 1,-1 0 0,0 0 0,1 0 0,0-1 0,0 1-1,0 0 1,-1-7 0,0 3-36,0 0 0,1-1 0,0 1 0,1 0 0,0 0 0,0 0 0,0 0 0,1-1 0,0 1 0,1 0 0,-1 0 0,1 0 0,0 0 0,1 1 0,0-1 0,0 1 0,1-1 0,-1 1 0,1 0 0,0 0 0,10-9 0,0 2-103,1 1 0,1 0-1,0 1 1,0 1-1,1 0 1,30-11 0,117-34-1163,-105 37 674,-19 6 10,-1-2 1,0-2 0,50-28 0,-75 36 550,0-1-1,-1-1 1,0 0 0,0-1 0,-1 0 0,0-1 0,-1 0 0,-1-1 0,0 0 0,0-1 0,10-20 0,-13 17 286,0 0 0,-1 0 0,0 0 0,-2-1-1,4-23 1,-4 2 2053,-1-54-1,-3 93-2244,0-1 0,0 1 0,0-1 0,0 1 0,-1-1 0,1 1 0,0-1 0,0 1 0,-1-1 0,1 1 0,0 0 0,0-1 0,-1 1 0,1 0 0,-1-1 0,1 1 0,0 0 0,-1-1 0,1 1 0,-1 0 0,1-1-1,0 1 1,-1 0 0,1 0 0,-1 0 0,1 0 0,-1-1 0,1 1 0,-1 0 0,1 0 0,-1 0 0,1 0 0,-1 0 0,1 0 0,-1 0 0,1 0 0,-1 1 0,1-1 0,-1 0 0,1 0 0,-1 0 0,1 0 0,-1 1 0,1-1 0,0 0 0,-1 0 0,1 1 0,-1-1 0,1 0 0,0 1 0,-1-1-1,1 0 1,0 1 0,-1-1 0,1 1 0,-3 5-16,0 0-1,1 0 1,0 0-1,0 0 1,0 0-1,1 1 1,0-1-1,-1 13 1,2-16-13,-4 189 278,3-46-1521,1-139 787,0-1 1,-1 1-1,0-1 0,-1 1 1,1-1-1,-1 0 0,-1 1 0,1-1 1,-1 0-1,0-1 0,0 1 1,-1 0-1,-5 6 0,-22 23-6292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1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8212,'0'0'4602,"23"-3"-2369,-7 1-1900,29-5 846,72 0 1,-83 8-814,35-1-89,-63 0-259,0-1 0,-1 0-1,1 0 1,0 0 0,-1-1 0,1 0 0,-1 0 0,0 0 0,6-4 0,-10 5-14,0 1 1,0-1-1,0 0 1,0 0-1,0 0 1,0 0-1,0 0 1,0 0-1,-1 0 1,1 0-1,-1 0 1,1-1-1,-1 1 1,1 0-1,-1 0 1,1-1-1,-1 1 1,0 0-1,0 0 1,0-1 0,0 1-1,0 0 1,0-1-1,0 1 1,0 0-1,0 0 1,0-1-1,-1 1 1,1 0-1,-1 0 1,1-1-1,-1 1 1,1 0-1,-1 0 1,0 0-1,1 0 1,-1 0-1,0 0 1,0 0 0,0 0-1,0 0 1,0 0-1,0 1 1,0-1-1,0 0 1,0 1-1,0-1 1,0 0-1,0 1 1,-1-1-1,1 1 1,0 0-1,0-1 1,-1 1-1,-1 0 1,-2-1 10,1 1 0,-1-1 1,1 1-1,-1 0 0,1 1 0,-1-1 0,1 1 1,0-1-1,-1 2 0,1-1 0,-6 2 1,7-1-11,1-1 0,0 1 0,-1-1 0,1 1 0,0 0 0,0 0 0,0 0 0,0 0 0,0 0-1,1 1 1,-1-1 0,1 0 0,-1 1 0,1-1 0,0 1 0,0 0 0,0-1 0,-1 6 0,0-2 1,1 0 0,-1-1 0,1 1-1,1 0 1,-1 0 0,1-1-1,0 1 1,1 0 0,-1 0 0,1 0-1,0-1 1,0 1 0,1 0-1,0-1 1,0 1 0,0-1 0,1 0-1,-1 0 1,1 0 0,0 0-1,1 0 1,-1-1 0,1 1 0,0-1-1,0 0 1,1 0 0,7 5-1,1-1 11,0-1 0,0 0 0,1-1-1,-1-1 1,1 0 0,0-1 0,1-1-1,-1 0 1,18 1 0,10-1 53,81-5 1,-109 1-41,0-1 0,0 0 0,-1-1 0,1 0 0,-1-1 0,1-1 0,-1 0 0,0-1 0,-1 0 0,18-13 0,-23 15 16,0-2 0,-1 1-1,0-1 1,0 1 0,0-2 0,0 1 0,-1-1 0,0 0-1,-1 0 1,0 0 0,0 0 0,0-1 0,-1 0 0,0 0-1,0 0 1,-1 0 0,0 0 0,1-13 0,-2 12-5,-1 1 0,0-1 1,0 0-1,0 0 0,-3-11 0,3 18-37,-1 1-1,1 0 1,-1-1-1,1 1 1,-1-1-1,0 1 1,1-1-1,-1 1 1,0 0-1,0 0 1,0-1-1,0 1 1,0 0-1,0 0 0,0 0 1,0 0-1,-1 0 1,1 0-1,0 1 1,0-1-1,-1 0 1,1 0-1,-1 1 1,1-1-1,-1 1 1,1 0-1,-1-1 1,1 1-1,-1 0 1,1 0-1,-1 0 1,1 0-1,-1 0 1,1 0-1,-4 1 1,4-1-10,-1 1-1,1 0 1,0-1 0,-1 1 0,1 0 0,0 0 0,0 0 0,0 0 0,-1 0 0,1 0 0,0 0 0,0 0 0,0 0-1,1 0 1,-1 1 0,0-1 0,0 0 0,1 1 0,-1-1 0,1 1 0,-1-1 0,1 0 0,-1 1 0,1-1 0,0 1-1,0-1 1,0 1 0,0-1 0,0 3 0,0 1-7,-3 23-3,4 55 0,0-55 28,0 1-1,-5 34 0,2-55-76,0-1 0,-1 0 0,0 0-1,0 0 1,0 0 0,-1 0 0,0-1 0,0 1-1,-1-1 1,1 0 0,-1 0 0,-1-1-1,1 0 1,-1 0 0,0 0 0,-9 5 0,-12 8-1874,0-2 0,-44 19 1,-19 2-6254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2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7235,'0'0'10232,"6"-5"-9456,-5 4-752,0 0-1,0 0 1,0 0 0,0 1-1,1-1 1,-1 0-1,0 0 1,0 1 0,0-1-1,1 1 1,-1-1 0,0 1-1,1 0 1,-1-1-1,0 1 1,1 0 0,-1 0-1,1 0 1,-1 0 0,0 0-1,3 1 1,-2 0 23,0 1 1,0 0-1,0 0 0,-1-1 1,1 1-1,0 1 0,-1-1 1,1 0-1,-1 0 0,0 1 1,0-1-1,0 0 0,0 1 1,1 4-1,16 46 978,19 102 0,-9-29-15,-26-115-887,2 0-1,-1 0 1,9 16 0,-10-24-92,-1 0 0,1-1 0,0 1 0,0-1 1,0 1-1,0-1 0,0 0 0,0 0 0,1 0 1,-1 0-1,1 0 0,-1 0 0,1-1 0,0 1 0,0-1 1,0 0-1,0 0 0,3 1 0,7 1 72,1-2 0,-1 0 1,1 0-1,-1-1 0,1-1 0,-1 0 0,19-4 0,7-4 116,43-17-1,145-59 82,418-223 0,-626 298-299,15-8 7,0-1 0,-1-2-1,56-47 1,-87 66-11,0 0-1,0 0 1,0 0-1,0 0 0,0 0 1,0-1-1,0 1 0,-1-1 1,1 1-1,-1-1 1,0 1-1,1-1 0,-1 0 1,0 0-1,-1 0 1,2-4-1,-2 6-21,0 1-1,0-1 1,0 1 0,0-1 0,0 0-1,0 1 1,0-1 0,0 1-1,0-1 1,-1 1 0,1-1-1,0 1 1,0-1 0,0 1 0,-1-1-1,1 1 1,0 0 0,-1-1-1,1 1 1,0-1 0,-1 1-1,1 0 1,0-1 0,-1 1 0,1 0-1,-1-1 1,1 1 0,-1 0-1,1-1 1,-1 1 0,1 0 0,-1 0-1,0 0 1,-23-2-875,14 2 379,-37-1-3388,-84 10 1,11 16-3263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0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20 208,'0'0'5611,"-2"-2"-4632,0 0-701,-1 1 1,1-1-1,-1 1 0,0-1 1,1 1-1,-1 0 0,0 0 1,0 0-1,0 0 1,0 1-1,0-1 0,0 1 1,-6-1-1,-46-1 3031,57 2-3269,718 2 2492,-1366-2-4170,642 1 1645,-8-4 23,11 3 5,-2 0-12,8 0 226,171-1 252,216 2-213,-264 8-204,157 31 0,-234-31-76,540 49 258,-310-37-179,52 3 223,5-29 9,193-5-128,-367 11 80,91 2-113,343-13-68,93-15-133,-402 21 46,294 7 42,-535-1-45,568 19-16,377-20-53,-512-2 23,9 13-34,-342-7 67,-68-2 13,575 3 24,-475-20 12,-43 2-53,-48 0 86,-81 10 604,-8 2-660,1 0-1,-1 0 1,1-1 0,-1 1 0,1 0-1,-1 0 1,1 0 0,0 0 0,-1 0-1,1 0 1,-1 0 0,1 0 0,-1 0-1,1 0 1,0 0 0,-1 0-1,1 0 1,-1 0 0,1 1 0,-1-1-1,1 0 1,-1 0 0,1 1 0,-1-1-1,1 0 1,-1 1 0,1-1-1,-1 0 1,0 1 0,1-1 0,-1 1-1,0-1 1,1 1 0,-1-1 0,1 1-1,15 19 28,-1 0-1,-1 2 0,0-1 1,-2 2-1,0-1 0,-2 2 1,0-1-1,7 33 0,2 24 249,12 101 0,-26-145-183,2 22-11,-3 1-1,-5 93 1,0-145-158,0 1 1,-1 0 0,1-1-1,-2 1 1,1-1 0,-1 0 0,0 1-1,-1-1 1,1-1 0,-1 1-1,-1 0 1,-4 5 0,2-4-627,-1 0 0,1 0 1,-1-1-1,-16 11 0,-30 12-4208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2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7187,'0'0'8343,"12"17"-7012,-12-16-1321,14 19 408,-1 0 1,-2 1 0,0 0-1,-1 1 1,10 32-1,0 22 613,39 123 1017,-56-191-1967,0 0 0,1-1 0,-1 1 0,2-1-1,-1 0 1,1 0 0,9 9 0,-10-12-47,0 0 0,0-1 0,1 0-1,-1 0 1,1 0 0,0 0 0,0-1 0,0 0-1,0 0 1,1 0 0,-1 0 0,0-1 0,7 1-1,20 1 53,-1-2 0,1-1 0,0-1 0,-1-2 0,46-9-1,111-39 35,47-30-50,-3-10-1,395-219 1,-419 176-78,-198 127 20,0-1 0,0 0 0,-1-1 1,14-16-1,-18 17-36,-8 5-20,-7 6-111,10-3 132,-23 11-999,2 1-1,-1 1 0,-37 31 0,-2 0-2775,-28 14-3997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3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7972,'0'0'8934,"26"-19"-8285,-7 4-527,1 2 1,1 0 0,34-15 0,-52 27-109,0 0 0,0 1 1,0-1-1,0 1 0,1-1 1,-1 1-1,0 0 1,0 0-1,0 1 0,0-1 1,1 0-1,-1 1 0,0 0 1,0 0-1,0 0 0,0 0 1,0 0-1,-1 1 1,1-1-1,0 1 0,-1 0 1,1 0-1,-1 0 0,4 3 1,1 2 4,-1 1 0,0 0 1,0 0-1,0 1 0,6 13 0,-6-8-4,0 0-1,-1 1 1,0-1-1,-1 1 0,-1 0 1,2 20-1,-2 0 68,-3 59 0,-1-81-16,0 0 0,-1 0-1,-1-1 1,0 1 0,0-1 0,-1 1 0,-1-1 0,0-1 0,-11 20 0,12-25 56,0 0-1,-1 0 0,1-1 0,-1 1 1,0-1-1,0 0 0,-1-1 1,0 1-1,1-1 0,-1 0 0,-1 0 1,1-1-1,-1 0 0,1 0 0,-1-1 1,0 1-1,0-1 0,-13 1 1,-5 0 1022,24-3-728,2 0-218,319 1 370,-160 0-1324,2-1-3784,-156 0 3182,-1 0 0,1 0-1,0 0 1,-1-1 0,1 0-1,10-3 1,10-9-6024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309 154 8052,'0'0'6133,"-31"1"-4572,-103 6-241,128-6-1227,0 0 0,-1 0 0,1 0 0,0 1 0,1 0 0,-1 0 0,0 1-1,0 0 1,1 0 0,0 0 0,0 0 0,0 1 0,0 0 0,0 0 0,1 1-1,-1-1 1,1 1 0,0 0 0,1 0 0,-6 9 0,4-7-15,1 0 0,1 1 0,-1 0 0,1-1 0,0 1 0,1 0 0,0 0 0,0 1 0,1-1 0,0 0 0,1 0 0,-1 1 0,2-1 0,-1 1 0,1-1 0,2 10 0,-1-9-30,1 0 1,-1 0-1,2 0 0,-1 0 0,1-1 0,1 1 0,-1-1 1,2 0-1,-1 0 0,1-1 0,0 1 0,0-2 0,13 12 1,-7-9-14,0-1 0,1 0 0,0-1 0,0-1 0,0 0 0,1 0 0,0-2 0,0 0 0,0 0 0,1-1 0,-1-1 0,1 0 0,25-1 1,-37-1-29,0-1 0,0 1 0,0-1 0,0 1 1,0-1-1,0 0 0,0 0 0,0 0 0,0-1 1,0 1-1,0-1 0,-1 0 0,1 1 1,-1-1-1,1 0 0,-1-1 0,0 1 0,0 0 1,0-1-1,0 1 0,0-1 0,0 1 0,-1-1 1,1 0-1,-1 0 0,0 0 0,0 0 1,2-6-1,1-8 22,0 0 1,-1-1-1,1-33 1,-3 37-24,1-56 5,-2 37 10,2-1 1,8-49-1,-9 79-20,0 0 1,0 0 0,0 0-1,1 0 1,-1 0 0,1 0-1,0 1 1,0-1-1,1 0 1,-1 1 0,1 0-1,0-1 1,-1 1 0,1 0-1,1 1 1,4-5 0,-1 3-3,0 1 1,0 0 0,0 0 0,0 1 0,0 0 0,1 0 0,-1 1 0,13-2-1,152-1-6,-111 5 20,-42-1 15,0 0-1,0 2 1,0 0 0,36 9 0,-48-9-11,0 1-1,0 0 1,-1 0 0,1 0 0,-1 0-1,0 1 1,0 0 0,0 1 0,-1-1 0,1 1-1,-1 0 1,0 1 0,-1-1 0,1 1-1,-1 0 1,5 8 0,-4-4 22,-1 1 0,0-1 0,0 1 0,-1 1 0,0-1 0,-1 0 0,1 12 0,0 84 251,-4-84-193,0-1 1,2 1-1,1 0 0,9 43 0,-10-61-86,0-1 0,1 0 0,-1 1 0,1-1 0,0 0 0,0 0 0,1 0 0,-1 0 0,1 0 0,0 0 0,0-1-1,0 1 1,0-1 0,1 0 0,-1 0 0,1 0 0,0-1 0,-1 1 0,1-1 0,1 0 0,-1 0 0,0 0 0,0 0 0,1-1-1,-1 0 1,1 0 0,-1 0 0,1 0 0,0-1 0,-1 0 0,9 0 0,-2 0 23,-1 0 0,1-1-1,-1 0 1,0-1 0,0 0 0,1-1 0,11-4 0,-16 4-20,1 0 1,-1-1-1,0 0 1,0 0-1,0 0 1,-1-1 0,0 0-1,0 0 1,0 0-1,0-1 1,6-10-1,2-7 27,-1 0-1,-2-1 1,0 0-1,-2-1 0,0 0 1,5-37-1,-8 35-18,2 0-1,0 1 0,2-1 1,1 1-1,17-31 0,-24 51-29,1 1-1,-1 0 0,1 1 0,0-1 1,1 1-1,-1-1 0,1 1 0,0 1 1,0-1-1,0 1 0,0-1 0,1 1 1,-1 1-1,1-1 0,0 1 0,-1 0 0,1 1 1,0-1-1,0 1 0,1 0 0,-1 1 1,0-1-1,0 1 0,12 1 0,0 2-14,0 0-1,0 1 0,-1 1 1,1 1-1,-1 0 0,0 1 1,19 12-1,228 129 37,-264-147 29,0-1-1,1 0 1,-1 0-1,0 1 0,1-1 1,-1 0-1,1 0 0,-1 0 1,0 1-1,1-1 0,-1 0 1,1 0-1,-1 0 1,0 0-1,1 0 0,-1 0 1,1 0-1,-1 0 0,0 0 1,1 0-1,-1 0 0,1 0 1,-1 0-1,0 0 1,1 0-1,-1-1 0,1 1 1,-1 0-1,0 0 0,1 0 1,-1-1-1,0 1 0,1 0 1,-1-1-1,3-16 499,-12-23-367,3 27-164,-1 0 0,0 0 0,0 1 0,-2 0-1,1 0 1,-1 1 0,-1 0 0,-15-13 0,10 10-44,-1 2 1,0-1 0,-1 2 0,-1 0 0,-25-11 0,29 16-306,-1 1 1,0 0-1,0 1 1,0 0-1,0 2 0,-1 0 1,1 0-1,-1 1 0,-22 3 1,32-2-46,0 1 1,1 0-1,-1 0 1,0 0-1,1 1 1,-1 0 0,1 0-1,0 0 1,0 1-1,0 0 1,0 0-1,0 0 1,0 1-1,-7 7 1,8-7-318,1 0 1,-1 0-1,1 1 1,0 0-1,0-1 1,1 1-1,-1 0 1,1 1-1,-3 8 1,4-5-1343,-1 0-1,1 0 1,1 17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3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8020,'0'0'12677,"85"27"-11508,-4-13-401,9 1-335,1-1-257,-13-2-160,-22-2-32,-21-1-833,-16-1-1136,-19 1-1616,-14-6-3427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3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77 8788,'0'0'14183,"-11"-77"-13703,11 123-384,6 16 688,15 18-256,1 4-63,-1 7-321,-5-4-96,-3-5-96,-13-10-833,0-5-1904,-18-6-1809,-33-11-6483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169 207 5699,'0'0'7568,"-11"32"-6620,-68 197 572,56-163-940,9-30-127,2 0 1,1 1-1,-7 50 0,17-83 592,2-15-579,1-22-85,67-256 90,-65 276-470,8-28 7,2 0-1,33-66 1,-38 90-11,0 0-1,2 0 1,0 2-1,1-1 1,0 1-1,2 1 1,-1 1 0,23-18-1,-28 25-4,1 1-1,0 0 1,0 0 0,0 1-1,0 0 1,1 1 0,-1 0-1,17-3 1,-22 5 2,0 1 0,0-1 1,0 1-1,0 0 0,0 0 0,0 0 1,0 0-1,0 1 0,0-1 0,-1 1 1,1 0-1,0 1 0,0-1 0,-1 1 1,1-1-1,-1 1 0,1 0 0,-1 0 1,0 1-1,0-1 0,0 1 0,0-1 1,0 1-1,3 4 0,1 5-4,0 0 0,-1 0 0,-1 0 1,0 1-1,-1 0 0,0 0 0,0 0 0,1 21 0,0 9-15,-2 59 1,-3-51 22,2-5 5,-3 0 0,-2 0 0,-9 46 0,8-71-687,-18 93 2098,18-76-4049,3 1-4264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7940,'0'0'6114,"182"-5"-5457,-112 5-657,10 0 0,5 0-1649,4 0-2577,-7 0-2737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29 7491,'0'0'8113,"-27"-7"-7043,1 0-814,-1 1-1,-33-2 0,57 8-224,0 0 0,-1 0 0,1 0 0,0 1 0,0-1 0,0 1 0,0 0 0,0 0-1,0 0 1,0 0 0,0 0 0,0 1 0,1-1 0,-1 1 0,0 0 0,1 0 0,-4 3 0,2 0 38,-1 0 0,1 1 0,1 0 0,-1 0 0,-4 9 0,3-4 32,-3 5 60,1 1 0,1-1 0,1 1-1,0 1 1,1-1 0,-3 35 0,4 113 557,4-101-531,-3-2 25,-3-1 1,-2 0-1,-3 0 1,-3 0-1,-26 76 1,26-99-72,6-20-54,0 0 0,2 1 1,0 0-1,1 0 0,-2 29 0,6-46-83,0-1-1,0 1 0,1 0 1,-1 0-1,0 0 1,1 0-1,-1 0 1,1 0-1,0 0 0,-1-1 1,1 1-1,0 0 1,0-1-1,0 1 0,1 0 1,-1-1-1,0 0 1,0 1-1,1-1 0,-1 0 1,1 1-1,-1-1 1,1 0-1,0 0 0,-1 0 1,1 0-1,0-1 1,2 2-1,5 0-17,0 1 0,1-1-1,-1-1 1,16 1 0,-8-1-110,200 7-8085,-141-8 1363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223 165 4178,'0'0'7577,"-4"4"-7062,-9 9-201,1 0 1,0 1 0,1 0-1,-13 25 1,-35 70 978,56-102-1233,-4 7 30,-12 22 440,2 1-1,-20 60 0,33-69-448,4-24 108,0-6 246,1-8-306,0 0 1,0 0-1,1 0 0,0 0 1,6-14-1,24-53 301,-14 34-265,10-22-7,36-64-1,-52 109-134,0 1 0,1 0 0,1 1 0,0 0 0,2 1 0,0 0 0,24-18 0,-32 30-27,0-1 1,0 2-1,1-1 0,0 1 1,0 1-1,0-1 0,0 1 1,9-1-1,-14 3 2,1 0 0,-1 1 0,0-1 0,0 1 0,0 0-1,0 0 1,1 0 0,-1 1 0,0 0 0,0 0 0,0 0 0,0 0 0,0 0-1,0 1 1,0-1 0,-1 1 0,1 0 0,-1 1 0,1-1 0,5 5 0,-3 1-2,0-1 0,-1 1 1,1 1-1,-2-1 1,1 1-1,-1-1 0,0 1 1,-1 1-1,0-1 1,-1 0-1,0 1 0,2 13 1,0 18 12,-2 68 1,-3-73-6,1 227 438,0-206-3522,0 1-3391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5731,'0'0'5714,"149"17"-4145,-63-8-689,7-4-367,9-2-513,-3-3-433,-6 0-2448,-7-5-3842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0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0 464,'0'0'6811,"-3"0"-5978,-10 0 462,19 0 892,30 0-515,593 36 740,-362-10-2009,639 78 328,-170-27-537,-209-34-59,84 3-21,425-35-128,-381-9 68,-268 15 22,-153-4-72,984 1-27,-818-16 59,-143-4-28,256-41 0,-264 7-8,47-6 0,340 7 984,-566 39-354,-69 0-555,-4 0-30,-16-4-1050,0-1-1,-34-13 1,5 0-1392,-51-14-3128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6099,'0'0'7494,"-25"2"-5787,24-2-1702,-22 2 287,-1 1 1,1 1-1,-1 1 0,1 0 0,0 2 0,1 1 1,-29 14-1,27-8 139,0 0 0,1 1 0,-33 29 0,49-37-323,0-1 1,0 2-1,1-1 0,0 1 0,0 0 0,1 0 0,0 0 1,0 1-1,1 0 0,0 0 0,1 0 0,0 0 0,-3 16 1,4-8 17,0 2 0,1-1 0,2 0 0,-1 0 0,2 0 0,1 0 1,0 0-1,1-1 0,1 1 0,0-1 0,2 0 0,0-1 1,11 21-1,15 20 146,34 71 96,-61-114-356,0 1 0,-2 0-1,0-1 1,0 2-1,-1-1 1,-1 0 0,0 19-1,-2-26-95,0-4-10,1-1 1,-1 1 0,0-1-1,-1 1 1,1-1-1,-1 1 1,0-1-1,0 1 1,0-1-1,-2 7 1,2-10-233,11 2-3483,33-2-535,27 0-1090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25 6467,'0'0'11701,"-8"-24"-11333,6 60 193,-1 12 303,0 2-288,-2 1-255,0-3-129,-3-5-144,0-2-48,5-2-705,3-3-1344,0-5-1776,16-12-2578</inkml:trace>
  <inkml:trace contextRef="#ctx0" brushRef="#br0" timeOffset="1">519 116 8148,'0'0'8718,"-23"6"-7562,-1 0-851,1 1 0,-25 11 0,46-17-269,-1 0 1,1 1-1,0-1 1,0 1-1,0 0 1,0 0-1,0-1 1,0 1-1,0 0 1,1 1-1,-1-1 1,1 0-1,-1 0 1,1 1-1,0-1 1,0 0 0,0 1-1,0 0 1,1-1-1,-1 1 1,1-1-1,-1 1 1,1 0-1,0-1 1,0 1-1,0 0 1,0-1-1,2 6 1,-2 5 99,0-7-82,1 1 0,0 0 0,0-1 1,0 1-1,1-1 0,0 1 0,0-1 0,0 0 0,1 0 1,0 0-1,0 0 0,1 0 0,4 5 0,7 6 90,0 0-1,28 23 1,-30-29-105,-1 0-1,0 1 1,-1 0-1,0 1 1,0 0 0,9 18-1,-20-31-38,1 0 0,-1 1 0,0-1 0,1 0 0,-1 1 0,0-1 0,0 1 0,1-1 0,-1 0 0,0 1 0,0-1 0,0 1 0,0-1 0,0 1 0,0-1 0,0 1 0,0-1 0,1 1 0,-2-1 0,1 1 0,0-1 0,0 1 0,0-1 0,0 0 0,0 1 0,0-1 0,0 1 0,-1-1 0,1 1 0,0-1 0,0 0 0,-1 1 0,1-1 0,0 1 0,0-1 0,-1 0 0,1 1 0,0-1 0,-2 1 0,-20 2-81,17-3 53,-141-2-2150,121 0 315,0-2 0,1 0-1,-46-14 1,3-10-6883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7892,'0'0'4706,"158"-17"-4706,-118 17-112,-19 8-4402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0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44 5138,'0'0'8036,"27"-9"-5043,-27 9-2993,118-32 1972,-115 32-1902,0-1-1,0 0 1,1 1 0,-1-1-1,0 1 1,0 0 0,1 0-1,-1 0 1,0 1 0,1-1-1,-1 1 1,0 0-1,0 0 1,0 0 0,0 0-1,6 3 1,-7-2-15,1 1 1,-1-1-1,0 1 1,0-1-1,0 1 0,0 0 1,0 0-1,-1 0 1,1 0-1,1 5 0,0-1 30,3 7 64,-2 0 0,1 0 1,-2 0-1,0 1 0,2 23 0,-2 76 721,-4-70-517,1 7 132,-2 0 0,-15 79-1,-5-6 221,-36 143 92,54-253-774,0-1-1,-1 0 0,-1 0 1,-12 21-1,15-29-61,0 0 1,-1-1-1,0 1 1,0-1-1,0 0 1,-1 0-1,1-1 0,-1 1 1,0-1-1,0 0 1,0 0-1,0-1 1,-1 1-1,-6 1 1,-5 1-958,-1-1 1,1 0 0,-20 1-1,-23-4-5891,18-5-4004</inkml:trace>
  <inkml:trace contextRef="#ctx0" brushRef="#br0" timeOffset="1">906 20 10517,'0'0'8540,"27"-5"-7844,-14 2-644,0 1 0,1 1 1,-1 0-1,0 1 0,1 0 0,15 2 1,-27-1-44,0 0 0,0-1 0,0 1 0,0 0 0,0 0 0,0 0 0,0 1 0,0-1 0,0 0 1,-1 1-1,1-1 0,0 1 0,-1 0 0,1-1 0,-1 1 0,1 2 0,2 2 32,-2 0-1,1 0 1,-1 1-1,2 7 1,57 276 1709,-53-245-1539,6 37 224,-3 0 1,-4 0-1,-4 1 1,-9 105-1,3-166-377,-1 0-1,-1 0 1,-1 0-1,-1-1 1,-1 1-1,-1-2 1,-1 1 0,0-1-1,-2-1 1,0 0-1,-26 30 1,24-32-114,-2-1 0,1-1 0,-2-1 1,0 0-1,0-1 0,-1-1 0,-1-1 0,0 0 1,0-1-1,-1-2 0,0 0 0,-28 7 0,32-12-1608,0 0 0,0-2 0,-25 1 0,-2-2-6495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2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6339,'0'0'10237,"0"22"-9821,0-8-263,0 40 655,-12 90 0,3-97-352,-2-1 0,-28 69 1,-47 85 542,36-89-294,48-107-679,-1 2 36,0 1 1,0-1-1,0 1 1,1-1 0,0 1-1,1 0 1,-1 0-1,1 0 1,1 0-1,-1 0 1,1 8-1,1-14-57,-1 0 0,0-1-1,0 1 1,0 0 0,0 0 0,1-1-1,-1 1 1,0 0 0,1-1-1,-1 1 1,0-1 0,1 1-1,-1 0 1,1-1 0,-1 1-1,1-1 1,-1 1 0,1-1 0,0 1-1,-1-1 1,1 0 0,0 1-1,-1-1 1,2 1 0,7 3 74,1-1 1,0 0 0,0 0 0,1-1-1,16 1 1,60 0 417,-67-2-392,273-1 471,-278 0-683,-1-1 0,0 0 0,0-1 0,0-1 0,0 0-1,0-1 1,16-7 0,-5-1-4879,0-3-4692,-14 7 1791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2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220 126 8548,'0'0'3449,"-26"1"-1605,-81 8-667,103-8-1105,0-1 0,-1 1 0,1 0 1,0 1-1,0-1 0,0 1 0,1-1 1,-1 1-1,0 0 0,1 1 1,-1-1-1,1 1 0,0-1 0,-1 1 1,1 0-1,1 0 0,-1 0 0,-4 7 1,5-5 37,-1 0 1,1 1 0,0-1-1,1 1 1,-1-1 0,1 1-1,0 0 1,1 0 0,-1-1-1,1 7 1,1-10-96,-1 1 0,0-1 0,1 0 0,-1 0 1,1 0-1,0 0 0,-1 1 0,1-1 0,0 0 0,0 0 0,1 0 0,-1-1 0,0 1 0,1 0 0,-1 0 1,1-1-1,-1 1 0,1-1 0,0 1 0,0-1 0,0 0 0,0 1 0,0-1 0,0 0 0,0 0 1,0-1-1,0 1 0,0 0 0,0-1 0,5 1 0,7 2 45,0-1 0,1-1 0,23 0 0,-28-1-10,-4 0-25,1 0 0,-1-1 0,0 1 0,1-1 0,-1-1 0,0 1 0,0-1 0,0 0 0,11-5 0,-14 5 11,1-1 0,-1 1-1,0-1 1,0 1 0,0-1 0,-1 0 0,1 0 0,-1 0-1,1 0 1,-1 0 0,0-1 0,0 1 0,0-1-1,-1 0 1,1 1 0,1-9 0,-1 5 20,0-1 0,-1 0 1,0 0-1,0 1 1,0-1-1,-1 0 0,-1 0 1,1 0-1,-1 0 0,0 0 1,-1 1-1,0-1 0,0 0 1,-1 1-1,0 0 0,0-1 1,-1 1-1,0 1 0,0-1 1,0 0-1,-1 1 0,0 0 1,0 0-1,-10-8 0,11 11-97,1 0-86,0-1 0,0 1 0,0 1 0,0-1 0,-1 0-1,1 1 1,-1 0 0,0 0 0,0 0 0,0 0 0,0 0 0,0 1 0,0 0 0,-8-1 0,11 2-61,0 0 0,0 0 0,0 0 1,1 0-1,-1 0 0,0 1 0,0-1 0,0 0 1,1 1-1,-1-1 0,0 1 0,0-1 0,1 1 1,-1-1-1,0 1 0,1-1 0,-1 1 0,0 0 1,1-1-1,-1 1 0,1 0 0,-1-1 0,1 1 1,0 0-1,-1 0 0,1 0 0,0-1 0,-1 1 1,1 0-1,0 0 0,0 0 0,0 0 0,0-1 1,0 1-1,0 0 0,0 0 0,0 1 0,-1 30-5166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38 8660,'0'0'3017,"-30"-7"-469,11 1-2159,-7-1 109,-46-8 0,58 14-374,0 0 0,1 0 0,-1 2 0,1-1 0,-1 2 0,0 0 0,-17 5 0,3 2 123,0 2 0,0 1 0,1 1 0,1 2 0,0 0 0,1 2 0,1 1 0,-37 34 0,42-34-147,1 0-1,1 2 1,1 0-1,0 2 0,1-1 1,2 2-1,0 0 0,2 0 1,0 1-1,-9 32 0,15-39-46,1 0 0,1 0 0,1 0-1,-1 24 1,3-35-42,1 1 1,-1-1-1,1 1 0,0-1 0,0 1 0,1-1 1,0 0-1,0 0 0,1 0 0,-1 0 1,1 0-1,0 0 0,1-1 0,7 10 1,-1-6 14,-1-1 1,2 0-1,-1-1 1,1 0 0,0 0-1,1-1 1,0 0-1,0-1 1,0-1 0,0 0-1,1-1 1,18 4-1,15-1 48,1-1-1,49-1 0,-52-3-21,-13 0 9,49-3-1,-72 1-55,-1 0 0,1 0-1,0-1 1,-1 0 0,0 0-1,1-1 1,-1 0 0,0 0 0,0-1-1,-1 0 1,10-6 0,-15 9-85,1 0 1,-1 0-1,0 0 1,0 0 0,0 0-1,0 0 1,0-1-1,0 1 1,0 0 0,0 0-1,0-1 1,0 1-1,-1-1 1,1 1 0,-1 0-1,1-1 1,-1 1-1,1-1 1,-1 1-1,0-1 1,0 0 0,0 1-1,0-1 1,0 1-1,0-1 1,0 1 0,0-1-1,-1 1 1,1-1-1,-1 1 1,1-1 0,-2-1-1,0-1-438,-1 0 1,1 1-1,-1 0 0,0-1 0,-1 1 1,1 0-1,0 1 0,-1-1 0,-7-4 0,-17-11-5562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60 9076,'0'0'723,"-27"-9"1542,-2-2-1521,8 3-294,1 1 0,-1 1 0,0 1 1,-1 1-1,1 0 0,-26 1 0,28 2-44,-2 0 336,-38 2 0,53 0-633,0 0-1,1 0 0,-1 1 0,0-1 1,0 1-1,0 0 0,1 1 1,0 0-1,-1-1 0,-8 8 1,6-3-44,1 1 1,-1-1 0,1 2 0,1-1-1,0 1 1,0 0 0,0 0 0,1 1-1,1-1 1,0 1 0,0 0 0,1 0-1,0 1 1,-2 12 0,1 4-15,1 0 0,1 0 0,2 0-1,3 41 1,-2-58-63,1 1 0,0-1 0,0 0-1,1 0 1,0 0 0,1 0 0,0 0 0,0 0-1,1-1 1,1 0 0,-1 0 0,11 11 0,-7-10-1,0-1 0,1 0 1,1 0-1,-1-1 1,1-1-1,1 0 0,-1 0 1,22 8-1,-8-5-468,0-2 0,0-1 0,47 7 0,-27-9-2313,56 0-1,-55-8-1743,-9-11-1899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3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1 6403,'0'0'6195,"-197"19"-4723,108 32-127,1 11 48,8 10-241,21 1-335,22-1-353,23-2-240,14-10-176,3-3-48,45-11-128,27-3-1441,8-6-2577,8-11-3681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3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82 4818,'0'0'2204,"-24"-4"848,-80-14-317,81 15-1447,1-2 1,-21-8-1,32 7 697,16 2-713,26 3-528,-27 1-823,555 0 1418,-541 0-1243,-11-1-32,0 1-1,0 0 0,-1 1 1,1 0-1,0 0 1,0 0-1,11 4 0,-17-4 132,-45-1 348,-104-3 204,119 1-539,1-2 1,-1-1-1,-30-9 1,47 9 84,10 3 1,23 1-206,-13 1-268,6-1 124,-1 2 0,1 0 1,22 4-1,-33-4-228,1 0 1,0 0-1,-1 0 1,1 1-1,-1-1 1,0 1-1,6 4 1,-7-4-95,0-1 0,-1 1 0,1-1 0,-1 1 1,0 0-1,0-1 0,1 1 0,-1 0 0,0 0 1,-1 0-1,1 0 0,0 0 0,0 0 0,-1 0 1,1 2-1,0 21-9187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4:1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30 608,'0'0'5787,"-13"-1"-5291,3 0-404,-102-7 2617,1404-1 960,-1258 10-2561,2 0-1531,-12-3-3600,19-8-3407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0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4114,'0'0'5616,"0"7"-5248,0 59 693,-3 316 2553,-20 0-2564,20-333-1241,3-20-4460,0-23 2695,0 2-3916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3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6435,'0'0'7630,"-29"26"-6651,12-11-783,-1-1-18,2 0 0,0 2 0,0-1 1,2 2-1,0 0 0,1 1 0,0 0 1,2 1-1,0 0 0,1 1 0,-8 24 1,-6 39 432,4 2 0,3 0-1,5 2 1,3-1 0,2 105 0,7-176-536,1 1 0,0-1 0,1 0 0,0 0 0,8 26-1,-6-32-52,0 0-1,0 0 1,1-1-1,0 1 1,0-1 0,1 0-1,0-1 1,0 1-1,14 11 1,-4-5 6,1-2 0,1 0 1,0-1-1,1 0 1,0-2-1,0 0 0,1-2 1,0 0-1,36 8 1,-7-6-1177,1-3 0,99 2 1,-132-8 272,-11 1 187,0-1-1,0 0 1,0 0-1,0-1 0,0 1 1,0-1-1,0 0 0,0-1 1,-1 0-1,8-3 1,-9 3-476,0-1 1,0 0 0,0-1 0,-1 1 0,4-5-1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3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96 119 7443,'0'0'7887,"0"-21"-5654,0-66-547,0 76 537,-1 18-1848,0 23-524,1 30 301,-7 205 409,3-224-559,-1 0 1,-3 0-1,-1 0 1,-20 54 0,25-85-358,-18 56-1943,16-23-7415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3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9108,'0'0'8914,"-26"21"-7735,-83 73-285,103-89-836,1 0 1,0 0-1,1 1 1,-1 0-1,1 0 1,0 0 0,1 0-1,-1 0 1,1 1-1,0 0 1,1-1-1,0 1 1,0 0 0,0 0-1,1 0 1,0 1-1,0-1 1,1 0 0,0 0-1,0 1 1,1-1-1,2 11 1,-2-13-39,0 0-1,0 0 1,0 0 0,1 0 0,0-1-1,0 1 1,0-1 0,1 1 0,-1-1 0,1 0-1,0 0 1,0 0 0,0 0 0,1-1 0,5 5-1,5 3 14,0-1 1,1 0-1,16 7 0,-17-9 1,108 49 189,-78-39-75,60 35 1,-103-52-146,1 0 11,0-1-1,0 1 1,0 0-1,0 0 1,-1 1-1,1-1 1,0 0-1,-1 0 1,1 1 0,-1-1-1,0 1 1,1-1-1,-1 1 1,0 0-1,0 0 1,0-1 0,0 1-1,0 0 1,0 0-1,-1 0 1,1 3-1,-1-5-9,0 0-1,0 1 1,0-1-1,0 0 1,0 0-1,0 0 0,0 1 1,0-1-1,0 0 1,0 0-1,0 1 1,0-1-1,-1 0 1,1 0-1,0 0 0,0 0 1,0 1-1,0-1 1,0 0-1,-1 0 1,1 0-1,0 0 1,0 0-1,0 1 0,-1-1 1,1 0-1,0 0 1,0 0-1,-1 0 1,1 0-1,0 0 0,0 0 1,0 0-1,-1 0 1,1 0-1,0 0 1,-1 0-1,-18 3 132,0-1-1,0 0 1,0-2-1,-21-1 1,-5 0-77,25 1-124,-130-4-152,127 1-897,1 0 0,0-1 0,0 0 0,-36-15 0,54 18 217,-1-1-1,1 0 1,0 0-1,0-1 0,-7-5 1,-7-17-7554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3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6243,'0'0'5971,"161"-60"-2818,-60 51-944,1 1-800,-17 1-689,-23 5-688,-30 2-32,-24 0-1537,-43 2-8467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3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41 7395,'0'0'5720,"-25"-5"-3265,-79-18-358,81 16 817,23 7-2899,0 0 1,1 0-1,-1 0 1,0 0-1,0 0 0,0 0 1,0 0-1,0 0 1,0 0-1,0 0 0,0 0 1,0 0-1,0 0 1,0 0-1,1 0 0,-1 0 1,0 0-1,0 0 1,0 0-1,0 0 0,0 0 1,0 0-1,0 0 1,0 0-1,0 0 0,0 0 1,0-1-1,0 1 1,0 0-1,0 0 0,0 0 1,0 0-1,0 0 1,0 0-1,0 0 0,0 0 1,0 0-1,0 0 1,0 0-1,0-1 0,0 1 1,0 0-1,0 0 1,0 0-1,0 0 1,0 0-1,0 0 0,0 0 1,0 0-1,0 0 1,0 0-1,0 0 0,0-1 1,0 1-1,34 0-374,-26 0 705,232 20 775,-126-7-865,-74-9-153,389 24 1549,-428-28-1300,-7 0 161,-28-3-384,0-1 1,1-2-1,-39-12 0,-11-1-131,68 16-37,-10-2-98,1 1-1,-45-2 1,69 10-1208,0 14-548,1-11 888,-1-1-1,1 1 1,-2 0 0,1 0-1,-1-1 1,0 1 0,0 0-1,-4 10 1,2-12-283,0-1-1,0 0 1,0 0-1,-1 0 1,-5 5-1,9-9 1160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4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6531,'0'0'8137,"5"5"-7691,0 0-339,0-1 1,1 0 0,0 0 0,0 0-1,0-1 1,0 0 0,0 0 0,0-1-1,1 0 1,-1 0 0,1 0 0,0-1-1,8 1 1,19 2 218,48-1 1,-80-3-237,-21 0 217,-204-3-179,217 3-119,-1 0 0,1 1 0,0 0 1,-1 0-1,1 0 0,0 0 0,0 1 0,0 0 0,0 1 0,-9 4 0,11-5 9,0 1 0,1 0 0,0 0-1,-1 0 1,1 0 0,0 0 0,0 1-1,1-1 1,-1 1 0,1 0 0,0 0-1,0 0 1,0 0 0,0 0 0,-1 9-1,1-6 35,0 1 0,1 0 0,0 0 0,0 0 0,1 0-1,0 0 1,0 0 0,1 0 0,0-1 0,1 1 0,-1 0-1,2 0 1,3 9 0,-4-12-10,0-1-1,0 0 0,1 0 1,-1 0-1,1-1 1,0 1-1,0-1 0,0 1 1,1-1-1,-1 0 1,1 0-1,0-1 0,-1 1 1,1-1-1,0 1 1,1-1-1,-1-1 0,0 1 1,1-1-1,-1 1 1,1-1-1,-1 0 0,1-1 1,4 1-1,86-2 759,-65 0-638,0 1 0,38 4 0,-59-1-163,1-1 0,0 2 0,0-1-1,-1 1 1,0 1 0,0-1 0,0 2 0,0-1-1,-1 1 1,0 0 0,10 10 0,-7-5-9,0 1 1,-1-1 0,0 2-1,-1-1 1,0 1-1,12 25 1,-17-25 3,1 1 1,-2-1-1,0 1 0,-1 0 0,0 0 1,-1 0-1,-1 28 0,0-34 1,0-5 6,0 0-1,-1 0 1,1 0-1,0-1 1,-1 1-1,0 0 1,0 0-1,0 0 1,0-1-1,0 1 0,0-1 1,-1 1-1,1-1 1,-1 1-1,0-1 1,-3 4-1,1-3 12,0 0-1,0 0 1,0 0-1,0 0 1,0-1-1,-1 0 0,1 0 1,-1 0-1,-5 1 1,-8 1 63,0-1 0,1 0 1,-2-1-1,-23-2 0,32 1-125,1-1-1,-1 0 1,1 0-1,-1-1 1,1-1-1,0 0 1,-1 0-1,1 0 1,0-1-1,0-1 1,1 0-1,-1 0 1,-12-8-1,-4-5-1731,6 5-6054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4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9877,'0'0'2382,"32"5"-344,-16-2-1764,5 0 45,-1 1 0,0 1 0,22 9-1,-31-10-172,-1 1-1,0 0 0,0 1 0,0 0 0,-1 1 0,1-1 0,-2 2 0,1 0 0,-1 0 1,8 9-1,6 13 109,-1 2 0,-1 0 0,-1 1 1,-2 1-1,-2 0 0,-1 2 0,-1-1 0,13 65 1,-16-40-62,-2 0-1,-2 0 1,-3 1 0,-9 104 0,4-140-141,-2-1 0,0 1 1,-2-1-1,-1 0 0,0 0 0,-2-1 0,-1 0 1,-1-1-1,-1 0 0,0 0 0,-2-1 1,-1-1-1,0-1 0,-1 0 0,-1-1 1,-1 0-1,-1-2 0,-29 21 0,24-21-11,-1-2-1,0-1 1,-1 0 0,-33 9-1,10-6-420,-72 11 0,113-25-201,-22 5-578,18 0-1854,6 3-3864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4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9780,'0'0'10965,"144"195"-9908,-88-101-561,1-10-192,-9-7-288,-3-14-16,-10-8-16,-11-9-1216,-11-10-1345,-13-10-1841,0-13-3442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4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540 145 8260,'0'0'4850,"0"-144"3762,0 172-8340,-21 25-208,-9 17 416,-4 0 145,4-12-289,6-10-272,3-10-48,2-4-16,0-3-1121,-5 1-1184,-5-4-1697,-6-4-3409</inkml:trace>
  <inkml:trace contextRef="#ctx0" brushRef="#br0" timeOffset="1">0 359 11157,'0'0'7524,"214"-29"-6084,-64 29-431,2 0-337,-13 5-480,-29 9-192,-30 3-928,-32 0-2050,-21-5-3329,-14-12-4818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4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3105,'0'0'8466,"-6"20"-6762,1-2-1299,0-1-2,0 1 0,1 0 0,1 0 0,1 0 0,0 35 0,3-44-258,0 0 0,0-1-1,1 0 1,0 1 0,0-1 0,1 0 0,0 0-1,0 0 1,1-1 0,0 1 0,9 11 0,-6-10-61,1 0 1,0-1 0,0 0 0,1 0-1,0-1 1,0 0 0,1 0-1,11 5 1,-7-5-89,2 0 0,-1-1 0,1 0 0,0-2 0,0 0-1,0 0 1,0-2 0,1 0 0,-1-1 0,1 0 0,-1-2 0,24-2-1,-35 2-9,0-1 0,0 0 0,0 0 0,0 0 0,0 0 0,0-1 0,-1 0 0,1 0 0,-1 0 0,0-1 0,0 1 0,0-1-1,0 0 1,-1 0 0,1 0 0,-1 0 0,0-1 0,-1 1 0,1-1 0,-1 0 0,4-9 0,2-10 42,-1 0-1,0 0 1,3-32 0,-8 45-6,2-12 184,0 5 721,-2 1-1,2-28 887,-4 56-1211,-5 87-221,-22 122 0,12-113-329,8-54-308,-18 62 1,18-90-874,-1 0 0,-1-1 1,-2 0-1,-21 36 0,-28 25-5839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0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4386,'0'0'8580,"0"12"-6779,0 78-1,2 38-387,-20 150 0,14-246-1811,-20 175 1411,17-69-7855,7-109 1119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4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8980,'0'0'11141,"190"-19"-10965,-84 19-176,-7 5-48,-24 2-2017,-29-5-2257,-25-2-5042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4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10069,'0'0'9044,"251"0"-8484,-101 0-432,-3 0-128,-16 0-3041,-21 0-4771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5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11365,'0'0'6739,"27"4"-6467,-6-1-223,0 2 0,0 0-1,27 10 1,-44-13-44,-1-1 1,0 1-1,-1 0 0,1 0 1,0 0-1,0 0 0,-1 0 0,1 1 1,-1-1-1,0 1 0,0 0 1,0-1-1,0 1 0,0 0 1,-1 0-1,1 0 0,-1 0 0,1 5 1,0 0 3,0 1 1,-1 0-1,0 0 0,-1 0 1,0 9-1,-1-3 10,2-5 8,-1-1 0,-1 1-1,0 0 1,-1 0 0,1-1-1,-2 1 1,1-1 0,-1 1-1,-1-1 1,0 0 0,0 0-1,-1-1 1,-11 17 0,-1-4 103,-1 0 0,0-2 1,-24 20-1,-68 47 945,82-66-684,21-12-31,10-4-90,18-3-34,-12-1-259,306 1 815,-157-11-2101,3-12-3584,-93 7-195,-7-6-1675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5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163 109 5699,'0'0'7315,"-25"6"-5402,-5 2-1290,-41 16 0,68-23-577,1 0-1,0 0 1,0 0 0,0 0 0,0 1 0,0-1 0,0 1-1,0 0 1,0-1 0,0 1 0,1 0 0,-1 0 0,1 0-1,0 0 1,-1 0 0,1 0 0,0 1 0,0-1 0,0 0-1,0 1 1,1-1 0,-1 1 0,1-1 0,0 0 0,-1 1-1,1-1 1,0 1 0,0-1 0,0 1 0,1-1 0,0 4-1,0 6 151,-2-6-147,1-1 1,0 1-1,0 0 0,1-1 1,-1 0-1,1 1 0,1-1 1,-1 1-1,1-1 0,-1 0 1,2 0-1,-1 0 0,0 0 1,1 0-1,0 0 1,0-1-1,1 0 0,-1 1 1,1-1-1,0 0 0,0-1 1,0 1-1,5 3 0,4 1 10,1 0-1,0 0 1,1-1-1,-1-1 1,1-1-1,1 0 0,-1-1 1,0 0-1,21 1 1,-1-1 71,-1-3 0,1 0 0,39-6 0,-68 5-75,-1-1 0,1 1 0,-1-1 0,0-1-1,1 1 1,-1-1 0,0 0 0,0 0 0,0 0 0,0-1 0,0 0 0,-1 0 0,1 0 0,-1-1 0,0 1-1,0-1 1,0 0 0,0 0 0,-1 0 0,5-7 0,-5 4 36,1-1-1,-1 1 1,-1-1 0,1 0-1,-1 1 1,-1-1 0,1 0-1,-2 0 1,1 0 0,-1 0-1,0-1 1,0 1 0,-2-9-1,0 9-81,-1 0 0,1 0-1,-1 0 1,0 1 0,-1-1-1,0 1 1,0 0 0,0 0-1,-1 0 1,0 1 0,0 0-1,-1 0 1,0 0 0,0 0-1,-10-6 1,-6-4-23,0 2 0,0 1 0,-37-17 0,43 23-314,0 1 1,0 0-1,0 1 1,-1 1-1,0 0 1,0 2-1,0-1 1,-30 2-1,43 1-200,0-1 0,0 2 1,0-1-1,1 0 0,-1 1 0,0 0 0,0 0 0,1 0 1,-1 0-1,0 1 0,1-1 0,-1 1 0,1 0 1,0 0-1,0 0 0,0 1 0,0-1 0,-5 5 0,-12 20-9060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5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10789,'0'0'7038,"-2"21"-5640,0 3-823,2 44 0,1-63-522,0 0 0,0-1 1,0 1-1,1 0 0,-1-1 1,1 0-1,0 1 0,0-1 1,1 0-1,-1 0 0,1 0 1,0 0-1,0 0 0,1-1 1,-1 0-1,1 1 0,6 3 1,0 0 4,2 0 1,-1-1 0,1 0 0,18 5 0,-9-5-70,0-1-1,0 0 1,1-2 0,-1-1 0,1-1 0,31-1 0,-47 0 8,-1-1-1,0 1 1,0-1 0,1 1-1,-1-1 1,0-1 0,0 1-1,0-1 1,0 0 0,-1 0-1,1 0 1,0-1 0,-1 0-1,1 0 1,-1 0 0,0 0-1,0-1 1,0 1-1,-1-1 1,1 0 0,-1 0-1,0-1 1,0 1 0,-1 0-1,1-1 1,-1 0 0,0 0-1,0 0 1,0 0 0,-1 0-1,1 0 1,-2 0 0,1 0-1,0-10 1,-1-10 416,0 25-400,0 0 0,0 0 0,-1 0 0,1 0 0,0 0 0,0 0 0,0 0 0,-1 0 0,1 0 0,0 0 0,0 0 0,0 0 1,-1 0-1,1 0 0,0 0 0,0 0 0,0 0 0,-1 0 0,1 0 0,0 0 0,0 0 0,0 0 0,-1 0 0,1 0 0,0 0 0,0 1 0,0-1 0,0 0 0,-1 0 0,1 0 0,0 0 0,0 0 0,0 1 0,0-1 0,0 0 0,-1 0 0,1 0 0,0 0 0,0 1 0,0-1 0,-8 11 14,0 0-1,0 0 1,2 0 0,-10 21 0,-20 58-12,28-69-9,-14 38-184,-26 74 227,42-113-1137,1 0-1,1 0 1,1 1 0,-2 32-1,5-52 724,0 1 0,0 0 0,0-1 0,0 1 0,0 0 0,0-1 0,0 1 0,1 0 0,-1-1 0,1 1 0,-1-1 0,1 1 0,-1 0 0,1-1 0,2 3 0,-1-2-499,1-1-1,-1 1 1,1-1 0,0 0-1,-1 0 1,1 0-1,0-1 1,0 1 0,4 0-1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5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79 464,'0'0'13414,"-11"21"-11487,11-21-1927,-44 94 1395,42-90-1305,0 1 0,0 0 0,1 0 0,0 1 0,0-1 0,1 0 0,-1 0 0,1 0 1,0 1-1,0-1 0,1 0 0,0 0 0,0 0 0,0 1 0,0-1 0,1 0 0,0-1 0,0 1 0,0 0 0,1 0 1,-1-1-1,1 0 0,0 1 0,0-1 0,1 0 0,-1 0 0,7 5 0,-1-2-28,0-1-1,0 1 1,1-2-1,-1 1 1,1-1-1,0-1 1,1 0-1,-1 0 1,1-1-1,19 3 1,-17-4 20,0-1 1,0 0 0,1-1 0,-1 0 0,0-1-1,20-4 1,-28 4-17,0 0 0,0-1 0,0 0-1,0 0 1,-1 0 0,1-1 0,0 1 0,-1-1 0,0 0-1,0-1 1,0 1 0,0-1 0,0 1 0,0-1 0,-1 0-1,0-1 1,0 1 0,4-8 0,-1-3 33,-1-1 1,0 0-1,-1 0 1,-1-1-1,-1 1 1,0 0-1,-1-1 1,-1 0-1,-2-19 1,2 31-101,0-1-1,-1 0 1,0 0-1,0 0 1,0 0-1,-1 1 1,1-1-1,-2 1 1,1-1 0,0 1-1,-1 0 1,0 0-1,0 0 1,-1 0-1,0 1 1,1-1 0,-9-6-1,6 6-131,-2 0 1,1 1-1,0 0 0,-1 0 0,0 1 0,0 0 1,0 0-1,0 1 0,-1 0 0,1 0 0,-15 0 1,-161 1-7580,181 1 7457,-112 6-9797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6:5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8212,'0'0'1715,"44"8"-45,444 63 4437,-138-46-3951,2456 152 5132,-2755-174-7226,208 8 298,-186-10-45,-101-11-395,-8 1-2621,-1 1 1,0 1-1,0 3 1,-68-1 0,-26 2-9618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7:2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 4514,'0'0'9458,"-13"-1"-8919,-1-1-382,-15-1-20,25 3 32,14 2 155,361 52 1350,12-26-1049,-157-14-347,96 12 306,287 17 907,-530-43 526,35-2-11960,-64 2 3682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7:2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11 2785,'0'0'958,"-23"0"883,-6 0-1198,-6 0 622,-60 9-1,33-4 705,36-4-119,-37 8 0,62-8-663,5 1-777,14 2-73,411 10 1456,-284-14-1673,894 24 984,-60-2 212,-712-20-729,-211-2-195,-55 1-353,0-1 1,0 0-1,0 0 0,0 0 0,0 0 0,0 0 1,0-1-1,0 1 0,0 0 0,0 0 0,0-1 0,0 1 1,0 0-1,0-1 0,0 1 0,0-1 0,0 0 0,-1 1 1,1-1-1,1 0 0,-2 0-5,1 0 0,-1 0 0,0 1 0,0-1-1,0 0 1,0 1 0,1-1 0,-1 0 0,0 0 0,0 1 0,-1-1 0,1 0-1,0 0 1,0 1 0,0-1 0,0 0 0,0 1 0,-1-1 0,1 0 0,-1 0-1,-2-5 56,0 1 0,-1 0 0,1 1 0,-8-8 0,11 12-94,-7-7-20,5 5-10,0 0 0,-1 0 0,1 0 0,0 0 0,1 0 0,-1-1 0,0 1 0,1-1 1,-1 1-1,1-1 0,0 0 0,-1 1 0,2-1 0,-2-4 0,5 5-1408,7 2 118,39 3-5503,-2 11-237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47:2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4 4290,'0'0'822,"-24"-1"560,-81-2 160,90 3-1028,0 1 0,1 0 1,-1 1-1,1 0 0,-1 1 0,1 1 1,0 0-1,0 1 0,1 1 0,-26 14 1,-3 0 1210,41-19-1636,-10 5 699,9-2-168,10-1 369,161 7 77,-161-9-1019,174 3 649,74-3-352,72-1-136,1292 16 838,-1271-11-880,-67-2 210,54 0 894,-299-2-994,-28-1-28,-1 1 0,1-2-1,14-1 1,-23 2-231,0 0 1,0 0 0,0 0-1,0 0 1,0 0 0,1 0-1,-1 0 1,0 0-1,0 0 1,0 0 0,0 0-1,0 0 1,0-1 0,0 1-1,1 0 1,-1 0-1,0 0 1,0 0 0,0 0-1,0 0 1,0 0 0,0 0-1,0 0 1,0-1 0,0 1-1,0 0 1,0 0-1,0 0 1,0 0 0,0 0-1,0 0 1,0-1 0,0 1-1,0 0 1,0 0-1,0 0 1,0 0 0,0 0-1,0 0 1,0-1 0,0 1-1,0 0 1,0 0-1,0 0 1,0 0 0,0 0-1,0 0 1,0 0 0,0 0-1,0-1 1,0 1-1,0 0 1,-1 0 0,1 0-1,0 0 1,-2-4 95,0 0 1,0 0-1,-1 0 0,1 0 0,-1 0 1,0 1-1,0-1 0,0 1 1,-1 0-1,-5-4 0,4 3-64,0 0-1,0-1 0,1 0 1,0 1-1,-1-1 0,-3-8 1,7 0 78,1 4-1411,-5 6-2365,-6 2-3279,-32-1-2457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1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 4946,'0'0'9615,"3"-5"-8689,8-7-624,-11 12-297,0 0 0,0 0 0,1 0 0,-1 0 0,0 0 0,0 0 0,0 0 0,0 0 0,1 0-1,-1 0 1,0 0 0,0 1 0,0-1 0,1 0 0,-1 0 0,0 0 0,0 0 0,0 0 0,0 0 0,0 0 0,1 1-1,-1-1 1,0 0 0,0 0 0,0 0 0,0 0 0,0 1 0,0-1 0,0 0 0,0 0 0,1 0 0,-1 0-1,0 1 1,0-1 0,0 0 0,0 0 0,0 0 0,0 1 0,0-1 0,0 41 322,-1-19-123,-11 174 1504,1-48-988,-2 74-295,-5 90-159,14-106-5728,4-177-948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2:3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5346,'0'0'6323,"-25"1"-5378,-86 8-190,102-8-653,1 0 1,-1 1 0,1 0-1,-1 1 1,1 0-1,0 0 1,0 1-1,0 0 1,-12 9 0,-1 0 114,1-1-74,0 1 0,0 1-1,1 1 1,1 1 0,1 0 0,0 1 0,1 1 0,1 1-1,0 0 1,2 1 0,0 0 0,2 1 0,0 0 0,-10 29-1,8-13 4,2 1 0,1-1 0,-5 52 0,4 117 319,10-191-451,1 0 1,1 0-1,1-1 1,0 1-1,0-1 1,2 0-1,0 1 0,0-1 1,1-1-1,1 1 1,14 23-1,-6-16-77,2-1 0,0 0-1,2-1 1,0 0 0,1-2 0,1 0-1,0-1 1,1-1 0,1-1 0,0-1-1,34 14 1,0-4-377,1-2 0,1-3 1,104 18-1,-11-14-4306,279 3-1,-228-24-818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2:3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6739,'0'0'6600,"35"-5"-5962,120-12-43,-139 17-524,0 0 1,1 1-1,-1 0 1,0 1-1,0 1 1,0 1-1,0 0 0,-1 1 1,0 0-1,0 2 1,0 0-1,17 11 0,8 4 89,-1 3-1,-1 1 0,-2 2 0,0 1 0,-2 2 0,-2 1 0,0 2 0,27 40 0,-30-35-36,-2 2 0,-2 1 0,-1 1 0,-3 1-1,-2 1 1,-1 1 0,16 68 0,-25-70-39,-2 1 1,-1 0-1,-3 0 1,-2 0-1,-6 71 1,1-96-67,0-1 1,-1 0-1,0-1 1,-2 1-1,0-1 1,-1-1-1,-1 1 1,-1-1-1,0-1 1,-1 0 0,-1 0-1,0-1 1,-17 14-1,5-5-558,-1-2 0,-41 28 0,30-26-2331,-53 25 1,14-15-4576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2:3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3394,'0'0'696,"-23"3"961,-116 13 1934,136-16-3280,-17 3 1899,16 1-1054,13 3-413,6 0-507,0-2-1,1 0 0,0-1 0,0 0 1,31 2-1,-43-5-195,312 23 1290,10-23-1039,-167-2 22,11 1-96,1247 21 814,-1190-12 2822,-228-9-3858,1-1 0,-1 1 0,1 0 1,-1-1-1,1 1 0,0-1 0,-1 1 1,1-1-1,0 1 0,0-1 0,-1 1 1,1-1-1,0 1 0,0-1 0,-1 0 1,1 1-1,0-1 0,0 1 0,0-1 1,0 1-1,0-1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2:4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6 3666,'0'0'8726,"0"-1"-8656,0 1-1,0 0 0,0 0 0,0 0 0,0 0 1,0 0-1,0 0 0,0 0 0,0-1 1,0 1-1,0 0 0,0 0 0,0 0 0,0 0 1,0 0-1,0 0 0,0-1 0,0 1 0,0 0 1,0 0-1,0 0 0,0 0 0,0 0 1,0 0-1,0-1 0,0 1 0,0 0 0,0 0 1,0 0-1,0 0 0,0 0 0,0 0 0,-1 0 1,1 0-1,0-1 0,0 1 0,0 0 1,0 0-1,0 0 0,0 0 0,0 0 0,0 0 1,-1 0-1,1 0 0,0 0 0,0 0 1,0 0-1,0 0 0,0 0 0,0 0 0,-1 0 1,1 0-1,0 0 0,-117 0 1172,112 0-1165,1 1 0,-1 0 0,1 0 1,0 0-1,-1 1 0,1 0 0,0-1 1,0 2-1,0-1 0,0 0 0,0 1 1,-6 5-1,-6 7 310,-20 21 0,28-27-335,-5 6 228,1 1 0,0 0 0,1 1 0,1 0 0,0 0 0,-13 38 0,5-9 469,3 1-1,-10 52 1,17-43-508,2 0-1,3 75 0,3 207 481,2-315-664,0 0-1,1 0 1,9 27-1,-7-27 24,0 1-1,-1-1 1,1 32 0,-4-20 16,7 35 1,-3-34-14,-1 36-1,-1 320 186,-4-374-233,-1 0 0,-1 0-1,-7 29 1,4-23 11,-4 32-1,-6 215 202,16 118-153,0-361-88,0 5 15,-3 33 1,-20 166 181,12 6-88,8-90-62,-3 261 181,6-311-194,2-78-24,-1 0-1,8 31 1,1 7 13,-3-20-21,1-1 0,1-1 0,19 45-1,-3-8-6,-12-31 2,13 40 26,45 98 0,-57-150-28,-2-2 1,2 0 0,22 33 0,-31-54-1,0 0 0,1-1 1,-1 1-1,1-1 1,1 0-1,-1-1 0,1 0 1,0 0-1,0 0 1,1 0-1,-1-1 0,1-1 1,8 4-1,4-2 19,0-1 1,1-1-1,0-1 0,-1 0 0,29-3 1,-22 1-22,0 1 0,34 5 0,-59-6-197,0 1 1,0-1 0,0 0-1,1 1 1,-1-1 0,0 0-1,1 0 1,-1-1 0,0 1-1,0 0 1,1-1 0,-1 1-1,4-3 1,-4 2-435,0 0 0,-1-1 0,1 1 1,0-1-1,-1 0 0,0 0 0,1 1 0,-1-1 0,0 0 0,0 0 0,0 0 1,0 0-1,0 0 0,0-3 0,5-11-6402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2:4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354 128 672,'0'0'7900,"0"-6"-6595,1-2-697,0-4 1,-1-3 3845,11 82-3541,-2 40 431,-5 116 0,-4-167 1536,0-56-2910,0 2 22,0-2 40,0 17-376,-3-15 344,0-1-1,1 0 1,-1 1-1,0-1 1,0 0-1,0-1 1,0 1-1,-5 0 1,-1 1-1,-3 1 0,1 0-5,1 0 0,-1-1 1,0 0-1,-14 0 1,19-2 16,-1 0-2,1 1 0,0-1 0,-1 0 0,1-1 0,-1 0 0,1 0 1,-1 0-1,1-1 0,0 1 0,0-1 0,0-1 0,0 0 1,0 1-1,0-2 0,-6-4 0,0-1-1,0 0 0,1-1 0,1-1-1,0 1 1,0-2 0,1 0 0,0 0 0,1 0 0,1-1 0,0 0-1,0-1 1,2 1 0,-1-1 0,2 0 0,0-1 0,1 1 0,-2-18-1,-3-185-7,8 213-2,1 1 0,0-1 0,0 0-1,0 1 1,1-1 0,-1 1-1,1-1 1,0 1 0,0 0 0,0 0-1,0 0 1,0 0 0,5-4-1,0-1 6,1 1 0,0 0-1,15-11 1,-18 16-17,1 0 0,-1 0 1,0 1-1,1 0 0,-1 0 0,1 0 0,0 1 1,-1 0-1,1 0 0,-1 0 0,7 1 1,11 0-33,2 0 19,0 1-1,0 2 1,0 0-1,-1 1 0,44 16 1,-65-20-51,0 1 1,0-1-1,1 1 0,-1 0 1,-1 0-1,1 0 0,0 0 1,0 1-1,-1-1 1,1 1-1,-1 0 0,0-1 1,0 1-1,0 0 0,0 0 1,0 1-1,-1-1 1,0 0-1,1 0 0,-1 1 1,0-1-1,0 7 0,2 6-930,-2 1-1,0-1 1,-3 30-1,0-8-953,2 51-3510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2:4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30 4514,'0'0'8897,"-2"-6"-8043,-1-12-390,1 12-186,1 17-163,1 32 229,5 194 2100,-5-222-2746,1 10 1310,4-15-3012,6-4-3710,-4-3-414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2:4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72 5282,'0'0'9202,"-2"-10"-8396,1 5-693,-3-24 178,4 28-280,0 0 0,1 0 1,-1 0-1,0 0 1,0 0-1,1 0 0,-1 0 1,0 0-1,1 0 1,-1 0-1,1 0 1,-1 0-1,1 1 0,0-1 1,-1 0-1,1 0 1,0 1-1,0-1 0,-1 0 1,1 1-1,0-1 1,0 1-1,0-1 0,0 1 1,0-1-1,0 1 1,0 0-1,0-1 1,-1 1-1,3 0 0,6-2 4,0 1-1,0 0 0,0 0 0,0 1 0,0 0 1,0 1-1,0 0 0,17 3 0,-21-2-20,0 0 0,0 1 0,1-1 0,-2 1 0,1 0 0,0 0 0,0 0 0,-1 1 0,0-1 0,0 1 0,0 0 0,0 1 0,-1-1 0,1 0 0,3 8 0,-1 0 12,-1 0-1,0 1 0,-1-1 1,0 1-1,-1 0 0,-1 0 1,0 0-1,0 0 0,-1 0 1,-2 22-1,1-31 6,0-1-1,-1 0 1,1 1-1,-1-1 1,0 0-1,0 0 1,0 0-1,0 0 1,-1 0-1,1 0 1,-1 0 0,0 0-1,0 0 1,0 0-1,0-1 1,0 1-1,-1-1 1,1 0-1,-1 0 1,1 0-1,-1 0 1,-3 2 0,-8 3 333,0 0 0,0 0 0,-25 7 0,-3 1 1409,42-15-1704,0 0 1,1 0-1,-1 0 0,0 1 0,0-1 0,0 0 0,1 0 1,-1 0-1,0 0 0,0 0 0,0 0 0,1 1 0,-1-1 1,0 0-1,0 0 0,0 0 0,0 1 0,0-1 0,1 0 1,-1 0-1,0 0 0,0 1 0,0-1 0,0 0 0,0 0 1,0 1-1,0-1 0,0 0 0,0 0 0,0 0 0,0 1 1,0-1-1,0 0 0,0 0 0,0 1 0,0-1 0,0 0 1,0 0-1,0 1 0,0-1 0,-1 0 0,1 0 0,0 0 0,0 1 1,0-1-1,0 0 0,0 0 0,0 0 0,-1 0 0,1 1 1,0-1-1,0 0 0,0 0 0,-1 0 0,1 0 0,0 0 1,0 0-1,0 1 0,-1-1 0,1 0 0,0 0 0,0 0 1,-1 0-1,1 0 0,0 0 0,0 0 0,-1 0 0,23 6-249,7-2 261,0-2 0,57-2 0,-36-1-519,77 1-4419,-70 0-651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2:4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47 816,'0'0'11742,"19"-10"-11161,-2 2-478,-1 0 0,1 1-1,19-5 1,-33 11-96,0 1 0,0-1 0,-1 1 0,1 0 0,0 0-1,0 0 1,0 1 0,0-1 0,0 1 0,0-1 0,-1 1 0,1 0-1,0 0 1,-1 0 0,1 1 0,0-1 0,3 4 0,0-1 7,0 1 0,-1 1 1,1-1-1,6 11 0,-7-11 2,2 6-8,1 0-1,-1 0 1,-1 0-1,0 0 1,-1 1 0,0 0-1,-1 1 1,0-1 0,-1 1-1,0-1 1,-1 1-1,-1 0 1,1 21 0,-2-32 28,0 0 1,-1 0 0,1 1 0,0-1-1,-1 0 1,0 0 0,1 0-1,-1 0 1,0 0 0,0 0 0,0 0-1,0 0 1,0 0 0,-1-1 0,1 1-1,0 0 1,-1-1 0,1 1-1,-1-1 1,0 0 0,0 1 0,1-1-1,-1 0 1,0 0 0,0 0 0,0 0-1,0 0 1,0-1 0,0 1-1,-4 0 1,-6 2 568,0-1 0,0-1 0,-1 0 0,-14-1 0,20 0 538,7-2-1112,1 1 0,-1-1 0,0 0 0,1 1 0,-1-1 0,1 1 0,0-1 0,-1 1 0,1-1 0,0 1 0,0-1 0,0 1-1,0 0 1,0 0 0,0-1 0,1 1 0,-1 0 0,0 0 0,0 0 0,1 0 0,-1 0 0,1 1 0,-1-1 0,1 0 0,-1 1 0,1-1 0,-1 1 0,1-1 0,0 1 0,-1 0 0,1-1 0,2 1-1,9-1-79,1 0-1,-1 0 0,15 2 0,-10 0 93,-9-1-52,0 1 1,0 0-1,0 1 1,0 0 0,-1 0-1,1 1 1,-1 0-1,0 0 1,1 1 0,-2 0-1,1 1 1,0-1-1,-1 1 1,0 1 0,8 7-1,-9-7 3,0 0 0,0 0 0,-1 1 1,0 0-1,-1 0 0,1 0 0,-1 0 0,-1 0 0,1 1 0,-1 0 0,0 0 0,-1 0 0,0 0 0,-1 0 1,1 0-1,-1 12 0,-1-17 6,0 0 0,0-1 0,0 1 1,-1-1-1,1 1 0,-1-1 0,1 1 0,-1-1 1,0 0-1,0 1 0,0-1 0,-1 0 0,1 0 1,0 0-1,-1 0 0,0 0 0,-1 2 0,0-1 10,-1 0 0,1-1 0,-1 0 0,1 1 0,-1-1 0,0-1 0,0 1 0,0 0-1,-6 1 1,-8 0 54,0 0-1,0-2 0,-35 0 1,42-1-44,-2 1-180,4-1 247,0 0-1,0-1 1,-14-2-1,20 3-337,1-1-1,0 1 1,0-1 0,-1 0-1,1 0 1,0 0 0,0 0 0,0 0-1,0-1 1,0 1 0,1 0-1,-1-1 1,0 0 0,1 1-1,-1-1 1,1 0 0,-1 0-1,-1-3 1,-1-8-5175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2:4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49 1825,'0'0'7264,"-6"-4"-6151,1 1-964,1 1 0,-1-1 0,0 1 0,1 0 0,-1 0 0,-6-1 0,9 3-124,0-1 0,1 1 0,-1 0-1,0 0 1,0 0 0,0 0 0,0 0 0,0 0 0,0 0-1,1 1 1,-1-1 0,0 1 0,0-1 0,0 1 0,1 0-1,-1 0 1,0 0 0,1 0 0,-1 0 0,1 0 0,-1 0-1,1 0 1,-1 1 0,1-1 0,-2 3 0,-1 2-9,1 0 1,-1 0 0,1 0-1,1 0 1,-1 0-1,1 1 1,0-1 0,1 1-1,-2 11 1,1 7 2,1 33 1,1-34-6,0-17-8,0-1 1,0 1 0,1-1-1,0 0 1,0 1 0,0-1 0,1 0-1,0 0 1,0 0 0,1 0 0,0 0-1,0 0 1,0-1 0,0 1 0,1-1-1,0 0 1,0 0 0,0 0-1,1-1 1,7 7 0,-3-4 3,0-1-1,1 0 1,-1-1-1,1 0 1,0 0-1,0-1 1,1-1 0,-1 1-1,20 2 1,3-2 129,-1-1 1,34-2 0,-63-1-75,0 0 1,1 0-1,-1-1 0,0 1 1,0-1-1,0 0 1,0 0-1,0 0 0,0 0 1,0-1-1,0 1 0,0-1 1,-1 1-1,1-1 1,0 0-1,-1 0 0,0 0 1,1-1-1,-1 1 1,0 0-1,0-1 0,0 0 1,-1 1-1,1-1 0,-1 0 1,1 0-1,-1 0 1,0 0-1,0 0 0,1-4 1,1-9 267,0-1 1,-1 1-1,0-1 1,-2-25-1,0 31-271,0-3 177,0 0 0,-1 0 0,-6-27-1,5 34-168,0 1-1,-1-1 0,1 1 1,-2-1-1,1 1 1,-1 0-1,0 0 0,0 0 1,-9-9-1,6 8-31,-1 0 0,1 1 1,-1 0-1,0 0 0,-1 1 0,1 0 0,-1 0 0,0 1 1,-1 0-1,1 0 0,0 1 0,-12-2 0,-8 0-135,1 2 0,-57 0 0,73 3-297,0 1 0,0 0-1,-23 5 1,30-5 10,-1 1 1,1 0-1,-1 0 0,1 1 1,0-1-1,0 1 1,0 0-1,1 1 0,-1-1 1,-4 5-1,-12 19-4303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2:4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1921,'0'0'10052,"0"-2"-9184,0 398 3115,0-393-4087,0-1 1,0 0 0,0 0-1,0 0 1,1 1 0,-1-1-1,0 0 1,1 0 0,0 0-1,-1 0 1,1 0 0,0 1-1,0-1 1,0-1 0,0 1-1,3 4 1,-2-5-331,1 1 0,-1-1 1,0 0-1,1 0 0,-1 0 1,1 0-1,0 0 0,-1 0 0,1-1 1,0 1-1,-1-1 0,1 0 1,0 0-1,3 0 0,37 1-6702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1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6499,'0'0'7395,"1"16"-6325,19 216 1795,-17 136-1478,-2-67-674,-2-290-1236,2-1 0,-1 0 0,1 0 0,0 0 0,1 0-1,1 0 1,-1 0 0,1 0 0,1-1 0,0 1 0,0-1 0,7 10 0,7-1-5003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2:4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6531,'0'0'4877,"27"-10"-4418,88-30-83,-108 38-353,-1 0 1,0 1-1,0 0 1,1 0-1,-1 0 0,1 1 1,-1 0-1,1 1 1,-1-1-1,0 1 0,1 0 1,-1 1-1,0-1 1,0 1-1,1 1 0,-2-1 1,1 1-1,0 0 1,0 0-1,7 6 0,-5-2-17,-1 0 0,1 1 0,-1 0 0,-1 0-1,1 1 1,-1-1 0,-1 1 0,0 1 0,8 17 0,-9-13-1,0-1 0,-1 1 1,0 0-1,-1 0 0,-1 0 1,-1 27-1,0-37 38,0 0 0,0 0 0,-1 0 0,0 0 0,1 0 0,-1 0 1,-1-1-1,1 1 0,-1 0 0,1-1 0,-1 1 0,0-1 0,0 0 0,0 1 0,-5 3 0,3-2 42,-1-1-1,0 0 0,0 0 0,-1 0 0,1-1 1,-1 1-1,0-2 0,-10 5 0,-2-1 782,0-2-1,0 0 1,0-1-1,-1 0 1,-32-1 1485,54-2-2303,325 0-962,-202 0-4583,-46 0-260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32 4802,'0'0'9108,"-5"-6"-8326,-15-14-59,20 19-692,0 1 0,0 0 0,0-1 0,0 1 0,0 0 0,-1 0 0,1-1 1,0 1-1,0 0 0,0 0 0,-1-1 0,1 1 0,0 0 0,0 0 0,-1 0 0,1 0 0,0-1 0,0 1 0,-1 0 0,1 0 0,0 0 0,-1 0 0,1 0 1,0 0-1,-1 0 0,1 0 0,0 0 0,-1 0 0,1 0 0,0 0 0,0 0 0,-1 0 0,1 0 0,0 0 0,-1 0 0,1 0 0,0 0 0,-1 0 0,1 0 1,0 1-1,0-1 0,-1 0 0,-3 11-209,4-8 274,-14 62 112,3 1 0,3 0 0,1 93 0,5-153 546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1985,'0'0'7860,"-13"21"-7052,-37 69-56,48-85-682,0 0 1,0 0-1,0 0 0,0 1 1,1-1-1,0 0 0,0 1 0,0-1 1,1 1-1,0 0 0,0-1 0,1 7 1,0 3 168,0-10-200,-1 0 0,1-1 1,0 1-1,1 0 0,-1-1 1,1 1-1,0-1 0,0 1 1,0-1-1,1 0 0,0 0 0,-1 0 1,1 0-1,1 0 0,-1 0 1,0-1-1,1 0 0,0 0 1,0 0-1,0 0 0,0 0 1,0-1-1,1 0 0,-1 0 1,7 2-1,3 1 71,2 0-1,-1-1 1,0 0 0,1-2-1,-1 0 1,29 1 0,-43-3-99,8 0 254,0 0 0,0-1 0,0 1 0,0-2 0,13-3 0,-19 4-142,0 0-1,0 0 1,0-1 0,-1 1 0,1-1 0,0 0 0,-1 0 0,0 0-1,1 0 1,-1 0 0,0 0 0,0-1 0,0 1 0,-1-1-1,1 1 1,0-1 0,-1 0 0,0 0 0,0 0 0,2-4-1,0-6 217,-1 0-1,-1 0 0,1 0 0,-2 0 0,0 0 0,-2-14 0,1 11-143,1 11-170,0 0 1,0 1 0,-1-1 0,0 0-1,0 1 1,-1-1 0,1 1 0,-1-1-1,0 1 1,0-1 0,0 1 0,-1 0-1,1 0 1,-1 0 0,0 1 0,0-1-1,-1 1 1,1-1 0,-1 1 0,0 0 0,1 1-1,-1-1 1,0 0 0,-1 1 0,1 0-1,0 0 1,-1 1 0,-7-3 0,-9-1-85,-1 1 0,1 1 1,-1 1-1,-41 1 1,51 1-39,5 0-253,0 0 0,-1 1 0,1 0-1,0 0 1,-14 4 0,19-4-7,-1 0 1,1 0-1,-1 0 1,1 1-1,0-1 1,0 0-1,-1 1 1,1 0 0,0-1-1,0 1 1,1 0-1,-1 0 1,0 0-1,1 1 1,-1-1-1,1 0 1,-1 0-1,1 1 1,-1 2-1,-1 21-7873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6675,'0'0'6400,"13"-4"-6010,-6 2-348,-2 0-28,0 0 0,0 0 1,0 1-1,0 0 0,9-1 0,-13 2-11,1 0 0,-1 0 0,1 0 0,0 0 0,-1 0-1,1 1 1,-1-1 0,1 0 0,-1 1 0,1 0 0,-1-1 0,0 1 0,1 0 0,-1-1-1,0 1 1,1 0 0,-1 0 0,0 0 0,0 0 0,0 0 0,0 1 0,0-1-1,0 0 1,0 0 0,0 1 0,0-1 0,0 2 0,3 10 52,0 0 0,-1 0 0,0 0 0,-1 0-1,-1 0 1,0 0 0,-2 26 0,1-20 106,0-15-103,0-1 0,0 1 1,-1-1-1,1 1 0,-1-1 0,0 0 0,0 1 0,-1-1 0,1 0 0,0 0 0,-1 0 0,0 0 1,0 0-1,-4 5 0,2-4 231,-1 1 0,1-1 0,-1-1 1,0 1-1,0-1 0,0 0 0,-11 5 2447,133-6-754,25-1-1742,-46-4-6280,-74 0 1937,-1-1-1686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30 4162,'0'0'8719,"-15"4"-7924,5-2-623,-1 1 1,1 1 0,-18 8 0,27-10-133,-1-1 0,1 1 0,-1-1 0,1 1 0,0-1 0,0 1 0,0 0 0,0 0 0,0-1 0,0 1 0,0 0 0,0 0 0,1 0 0,-1 0 0,1 0 1,-1 0-1,1 0 0,0 0 0,0 0 0,0 1 0,0-1 0,0 0 0,1 2 0,0 1 54,-1 1 1,2-1-1,-1 0 0,1 0 0,-1 0 1,1 0-1,4 6 0,-3-6-37,0 0-1,1-1 0,0 1 1,0-1-1,0 0 1,0 0-1,1-1 1,-1 1-1,1-1 1,0 0-1,0 0 1,0-1-1,1 1 1,-1-1-1,0 0 1,12 2-1,3-1 68,1 0 1,0-1-1,26-2 0,-44 0-103,3 0 53,0 0-1,0 0 1,1-1 0,-1 0 0,0 0-1,-1 0 1,1-1 0,0 0 0,0 0-1,-1-1 1,1 1 0,-1-1-1,6-4 1,-7 4 28,-1-1 0,1 1 0,-1-1 0,0 1 0,0-1 0,0 0 0,-1 0 0,1-1 0,-1 1 0,0 0 0,0-1 0,-1 1 0,1-1 0,-1 0 0,0 1 0,0-1 0,0-5 0,0 4 3,0 0 0,-1 0 0,0-1 0,0 1 0,0 0 0,-1 0 0,-2-9 0,2 13-91,0-1 1,0 1 0,0 0-1,-1 0 1,1 0 0,0 0-1,-1 0 1,0 0-1,1 0 1,-1 0 0,0 1-1,0-1 1,0 0 0,0 1-1,0 0 1,-1 0 0,1-1-1,0 1 1,-1 0 0,-3 0-1,-8-4-99,0 2 0,-1-1-1,0 2 1,1 0 0,-1 1 0,-16 1-1,21 0-620,-1 1-1,1 1 0,-18 4 0,22-4-257,-1 0-1,1 1 1,1-1-1,-1 1 1,0 0-1,-8 7 1,-17 18-7875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7892,'0'0'4652,"32"-7"-3331,101-18-433,-126 24-798,1 0 0,-1 0 0,1 1 0,-1 0 0,1 1-1,-1 0 1,11 2 0,-15-2-61,1 0 0,0 0 1,-1 1-1,1-1 0,-1 1 0,1 0 0,-1 0 0,0 1 0,1-1 1,-1 0-1,3 4 0,-3-2-13,0 1-1,0-1 1,-1 0 0,1 1 0,-1 0-1,0 0 1,0-1 0,-1 1 0,1 0 0,-1 0-1,0 1 1,0-1 0,-1 0 0,0 0-1,0 0 1,-1 11 0,1-13-2,-1 0 0,0 1 0,0-1 0,0 0 0,0 0 0,-1 0-1,1 0 1,-1 0 0,0 0 0,0-1 0,0 1 0,0 0 0,0-1 0,0 0 0,-1 1 0,1-1 0,-1 0-1,0 0 1,0 0 0,0-1 0,1 1 0,-1-1 0,-5 2 0,-1 1 224,0-1-1,-1-1 1,1 1 0,-1-2 0,1 1 0,-19 0-1,26-2 774,16-1-434,13-1-479,-6 0-89,1 1 0,-1 1 1,0 0-1,35 6 1,-51-5-16,-1 0 1,0 0 0,0 0-1,1 1 1,-1-1 0,0 1 0,0 0-1,-1 0 1,1 0 0,0 1 0,-1-1-1,1 1 1,-1 0 0,0 0-1,0 0 1,0 0 0,0 1 0,-1-1-1,1 1 1,-1-1 0,0 1 0,0 0-1,0 0 1,-1 0 0,1 0-1,-1 1 1,0-1 0,0 0 0,0 5-1,0-2 1,0-1 0,-1 1 1,0-1-1,0 1 0,-1-1 0,1 1 0,-1-1 0,-1 1 0,-2 6 0,3-9 8,-1 0 0,0-1 0,-1 1 0,1-1 0,0 1 1,-1-1-1,0 0 0,0 0 0,0-1 0,0 1 0,0 0 0,-1-1 0,1 0 0,-1 0 0,-5 3 0,-4-1 19,0 1-1,0-2 0,0 0 1,-1 0-1,1-1 0,-1-1 1,1 0-1,-1-1 0,-22-3 1,31 3-35,0-1 0,0 1 1,0-1-1,1 0 0,-1-1 0,0 1 1,1-1-1,-1 0 0,1 0 0,-1 0 1,1-1-1,-4-2 0,5 3-254,1-1 0,0 1 1,0 0-1,0-1 0,0 1 0,0-1 0,0 0 0,-1-3 0,1 3-550,1 0-1,0 0 1,0-1 0,0 1-1,1 0 1,-1-1-1,1 1 1,-1-5-1,1-8-6236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7299,'0'0'7727,"-1"20"-6988,0 2-461,2 42 1,-1-61-255,1-1 0,-1 1 1,1 0-1,0-1 0,0 1 0,0 0 0,1-1 0,-1 0 0,0 1 0,1-1 1,0 0-1,-1 0 0,1 1 0,0-1 0,0-1 0,0 1 0,0 0 1,1 0-1,-1-1 0,0 1 0,1-1 0,-1 0 0,1 0 0,0 0 0,-1 0 1,4 0-1,2 3 50,7 1 54,1-1 1,0 0-1,1-1 0,-1-1 1,1-1-1,-1 0 1,20-1-1,-35-1-88,1 1-1,-1 0 1,0 0 0,1-1-1,-1 1 1,0-1 0,1 1-1,-1-1 1,0 0 0,0 1-1,0-1 1,0 0 0,0 0-1,1 0 1,-2 0 0,1 0-1,0 0 1,0 0 0,0 0-1,0 0 1,-1-1 0,1 1-1,0 0 1,-1 0 0,1-1-1,-1 1 1,1 0 0,-1-1-1,0 1 1,1-3 0,0-6 135,0 1 1,0-1-1,-1-12 1,0 17-120,1 1-39,-2 0 0,1 0 0,0 0 0,-1-1 1,0 1-1,0 0 0,0 0 0,0 0 1,-1 0-1,1 0 0,-1 0 0,0 1 1,0-1-1,-1 1 0,1-1 0,-1 1 1,-5-6-1,4 6-91,0 0 1,-1 0-1,1 0 0,-1 1 0,1 0 1,-1 0-1,0 0 0,0 1 1,0-1-1,0 1 0,0 0 1,0 0-1,0 1 0,-9 0 0,13 0 29,-47 2-3464,44-1 2718,-1 0 0,1 0 0,-1 1 0,1 0 0,-1-1 0,1 1 0,0 1-1,-4 2 1,-22 16-7802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21 144,'0'0'9335,"13"-3"-8687,82-13 868,-121 16-832,13-1-387,0 1 1,0 0-1,0 1 1,-14 3-1,19-2-269,0 1-1,1-1 0,0 2 0,-1-1 0,1 1 1,0 0-1,1 0 0,-1 1 0,1-1 1,0 2-1,-8 7 0,10-8-1,0 0-1,1 0 1,-1 1-1,1-1 1,0 1-1,1-1 1,-1 1-1,1 0 1,0 0-1,1 0 1,-1 1-1,1-1 1,0 0-1,1 12 1,-1-12 16,1 1 0,1-1 1,-1 0-1,3 10 0,-2-14-28,0 0-1,0 0 0,0 1 0,0-1 1,0 0-1,1 0 0,-1 0 1,1 0-1,-1 0 0,1 0 1,0-1-1,0 1 0,-1 0 1,4 1-1,48 27 873,-37-21-672,0 0 1,24 18-1,-36-24-196,-1 0-1,1 0 1,-1 1-1,1-1 1,-1 1 0,0 0-1,0 0 1,-1 0-1,0 1 1,1-1-1,-1 0 1,0 1 0,-1 0-1,2 6 1,-3-10 16,1-1 1,-1 1-1,0 0 0,0-1 1,0 1-1,0 0 1,0 0-1,0-1 0,-1 1 1,1 0-1,0-1 1,0 1-1,0 0 1,-1-1-1,1 1 0,0-1 1,-1 1-1,1 0 1,0-1-1,-1 1 1,1-1-1,-1 1 0,1-1 1,-1 1-1,1-1 1,-1 1-1,1-1 1,-1 0-1,1 1 0,-1-1 1,0 0-1,0 1 1,-24 4 446,17-4-314,-30 5 363,-65 0-1,41-6-3226,44 0 1025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6275,'0'0'7646,"1"11"-7006,-1-2-521,0-1 0,1 0 0,0 0 1,0 0-1,1 0 0,0-1 0,0 1 0,1 0 0,0-1 0,1 0 0,-1 1 0,1-1 0,1-1 0,-1 1 0,10 9 0,-4-7-12,0 0 0,0-1 1,1 0-1,1-1 0,-1 0 0,1-1 0,0-1 0,0 0 0,1 0 1,17 4-1,-6-5 59,0 0 0,0-1 0,0-2 0,45-2 0,-65 1-117,0 0 0,0-1 0,-1 1 0,1-1-1,0 0 1,0 0 0,-1-1 0,1 1 0,-1-1 0,1 1 0,-1-1 0,1 0-1,-1 0 1,0-1 0,0 1 0,0-1 0,-1 1 0,1-1 0,0 0 0,-1 0-1,0 0 1,0-1 0,0 1 0,0 0 0,0-1 0,-1 1 0,3-8 0,0-5 219,-1-1 1,-1 1-1,0-1 1,-1 0 0,-1-18-1,0 26-180,0 3-30,0 0 0,-1 0 0,1 0 0,-1 1 0,-1-1 0,1 0 0,-1 1 0,0-1 0,0 1 0,0-1 0,-1 1 0,-5-8 0,6 10-48,-2-1 0,1 1 0,0-1 0,-1 1 0,1 0 0,-1 1 0,0-1 0,0 1 0,0-1 0,0 1 0,-1 0 0,1 1-1,0-1 1,-1 1 0,0 0 0,-7-1 0,0 0-201,1 1 0,-1 0 0,0 1-1,0 0 1,-21 4 0,26-2-482,1-1 1,0 1-1,0 0 1,0 1-1,1-1 1,-1 1-1,0 0 1,1 1-1,0-1 1,0 1-1,0 0 1,-6 6-1,-9 13-7645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4082,'0'0'9057,"-14"19"-8099,1-4-732,5-5-96,0 0 0,1 0-1,0 0 1,0 1 0,1 0 0,1 0 0,0 1 0,0 0 0,1 0-1,-5 24 1,5-3 188,1 1 1,2-1-1,5 55 0,-3-79-305,1 0 0,0-1 0,0 1 0,1-1 0,0 0 1,1 0-1,0 0 0,0 0 0,0-1 0,1 1 0,0-1 0,1 0 0,0-1 1,0 1-1,0-1 0,1 0 0,7 5 0,-4-4 5,1 0 0,0-1 0,0 0 0,1-1 1,-1 0-1,1-1 0,0 0 0,1-1 0,-1 0 0,1-1 0,15 1 0,-3-1 59,-12-1 95,-1 0 0,0-1 0,1 0 1,-1-1-1,24-4 0,-34 4-125,0 0 1,0 0-1,0 0 0,0 0 0,0 0 1,0 0-1,0-1 0,0 1 1,-1-1-1,1 1 0,0-1 0,-1 0 1,1 1-1,-1-1 0,0 0 0,2-3 1,-1 1 49,0-1 1,0 0 0,-1 0-1,1 0 1,-1 1 0,0-1-1,0-7 1,0 4-17,-1 1 0,0-1 1,0 1-1,-1-1 0,0 1 0,0-1 1,-1 1-1,0 0 0,0 0 0,-5-10 1,2 10-61,0 0 0,0 1-1,0-1 1,-1 1 0,0 0 0,-1 0 0,1 1 0,-1 0 0,0 0 0,0 1 0,-1-1 0,-11-4 0,6 4-168,-1 0 0,0 0-1,0 2 1,0-1 0,0 2 0,-24-2 0,-13 6-2700,47-2 2267,0 1-1,1 0 1,-1 0-1,1 0 0,-1 1 1,1-1-1,-1 1 0,1 0 1,0 0-1,-6 4 0,-11 14-7003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1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35 7139,'0'0'8297,"-1"-8"-7462,-2-16-594,3 22-155,-1 6-13,1 49 247,0-15-4,-3 471 2600,-11-259-4221,7-203-2019,-4-9-2634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6883,'0'0'6248,"-16"22"-5746,-5 7-255,-22 38-1,40-61-196,0 1-1,0 0 1,1 0-1,0 0 1,0 0-1,1 1 1,0-1-1,0 0 1,0 1-1,1-1 1,1 1-1,-1-1 1,1 0-1,2 11 1,-2-15-24,0 3 13,0 0 1,0-1 0,1 1-1,0 0 1,0-1-1,0 0 1,1 1-1,0-1 1,0 0-1,0 0 1,1-1 0,-1 1-1,1-1 1,0 0-1,0 0 1,1 0-1,-1 0 1,1-1-1,6 4 1,-1-2 76,-1-1 0,1 0 1,0-1-1,0 0 0,0 0 0,1-1 0,-1 0 0,1-1 1,18 0-1,-21-1 20,3 0 106,1 0 1,-1-1 0,0 0-1,19-4 1,-27 4-171,1 0 0,-1-1-1,0 1 1,1-1 0,-1 0 0,0 0-1,0 0 1,0 0 0,0-1 0,0 1 0,-1-1-1,1 0 1,-1 0 0,0 1 0,0-2 0,0 1-1,0 0 1,2-4 0,0-5 67,-1 0-1,0 0 1,0 0-1,-2 0 1,1 0 0,-1-1-1,-1 1 1,-2-19-1,2 19-70,0 3-36,-1 0 0,0 1-1,0-1 1,-1 1 0,0-1 0,-1 1-1,0 0 1,0 0 0,-1 0-1,1 0 1,-8-10 0,8 14-126,-1 0 0,1 0 0,-1 0-1,1 0 1,-1 1 0,0 0 0,0 0 0,-1 0 0,1 0 0,-1 0 0,1 1 0,-1 0 0,0 0 0,0 0-1,0 1 1,0 0 0,0-1 0,0 2 0,0-1 0,-8 1 0,7-1-714,0 1 1,0 1-1,0-1 1,1 1-1,-1 0 0,0 1 1,0-1-1,1 1 1,-8 4-1,-15 12-7884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4194,'0'0'10122,"7"0"-9642,39 1 275,-7 0 179,-1-2 0,55-7-1,-83 4 503,-3 2 82,-1 13-1588,2 26 76,-2 0 0,-1 0-1,0 72 1,0 14-925,1-93-1331,-5-28 1872,-1-1 0,1 1 0,0-1 0,0 1 0,0-1-1,0 1 1,0-1 0,0 1 0,1-1 0,-1 0 0,0 0 0,0 0 0,1 0-1,-1 0 1,3 2 0,19 5-5899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6003,'0'0'4898,"-14"23"-3671,-41 79-82,52-96-1061,0 0 0,1 0 1,0 0-1,0 0 0,1 0 0,0 0 1,0 1-1,0-1 0,1 0 0,0 1 1,0-1-1,1 9 0,1-2 45,-2-8-110,0-1-1,1 0 0,0 0 0,0 0 1,0 0-1,0 0 0,1 0 1,-1 0-1,1-1 0,0 1 0,0 0 1,1-1-1,-1 1 0,1-1 1,0 0-1,-1 0 0,1 0 0,1 0 1,-1-1-1,0 1 0,1-1 1,-1 0-1,1 0 0,0 0 0,4 2 1,2-1 119,1 0 0,1 0 0,-1 0 0,0-2 0,1 1 0,-1-2 0,22 0 0,-31 0-70,0-1-1,0 1 1,0-1 0,0 1 0,0-1 0,0 1 0,0-1 0,0 0 0,0 0 0,0 0 0,0 0 0,-1-1-1,1 1 1,0 0 0,-1-1 0,1 1 0,-1-1 0,0 1 0,1-1 0,-1 0 0,0 1 0,0-1-1,0 0 1,0 0 0,0 0 0,-1 0 0,1 0 0,-1 0 0,1-3 0,2-8 187,-2 1 0,0 0 0,0-24 0,-2 23-146,1 1-55,1-1-45,-1 0-1,0 0 1,-1 0-1,0 0 1,-1 0-1,-1 1 1,0-1 0,-9-22-1,12 34-223,-4-5-199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2:4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3169,'0'0'6099,"29"-4"-5301,92-8-246,-116 12-514,0 0 1,0 0-1,-1 0 0,1 0 0,0 1 1,0 0-1,-1 0 0,1 0 0,8 4 1,-11-4-21,1 1 1,-1 0-1,1 0 1,-1 0 0,0 0-1,0 0 1,0 1-1,0-1 1,2 4 0,0 0-6,2 2 0,-1 1 0,0 0-1,-1 0 1,0 0 0,0 0 0,-1 1 0,-1-1 0,1 1 0,-1 0-1,-1 0 1,0 0 0,0 0 0,-1 0 0,0 0 0,-1 0 0,-2 11 0,2-18 54,0 0 1,0 0 0,0-1 0,0 1 0,-1-1 0,1 1 0,-1-1 0,1 1 0,-1-1-1,0 0 1,0 0 0,0 0 0,0 0 0,0 0 0,-1 0 0,1-1 0,0 1 0,-1-1-1,1 1 1,-1-1 0,0 0 0,1 0 0,-1 0 0,-5 1 0,-6 0 829,0 0 0,0 0-1,-24-1 1,35-1 152,9-6-56,5 2-988,-1 0 1,1 1 0,0 0 0,0 1 0,0 0 0,16 0 0,-4 1-30,0 1 1,30 5-1,-43-3 12,1 0-1,-1 1 1,1 0 0,-1 1-1,-1 0 1,1 1-1,0 0 1,-1 1-1,0 0 1,9 7 0,-13-9-6,0 0 0,-1 0 1,1 1-1,-1-1 0,0 1 1,0 0-1,0 0 0,-1 1 1,1-1-1,-1 1 0,-1-1 1,1 1-1,-1 0 0,0 0 1,0 0-1,-1 1 0,0-1 1,1 7-1,-2-10 14,0 1 1,0-1-1,0 0 1,-1 0-1,1 0 1,-1 1-1,1-1 0,-1 0 1,0 0-1,-1 0 1,1 0-1,0 0 1,-1 0-1,-3 4 0,2-4 15,-1 1-1,0-1 0,0-1 0,0 1 0,0 0 0,0-1 1,-1 0-1,1 0 0,-8 2 0,-7 1 114,-1 0 1,1-2-1,-1 0 1,0-1-1,0-1 0,-26-2 1,14 0-166,30 2-105,0-1 0,0-1 1,0 1-1,0 0 0,0 0 1,0-1-1,0 1 1,0-1-1,0 0 0,-3-1 1,4 1-200,0 1 1,1-1 0,-1 1 0,0-1 0,1 0 0,-1 1 0,0-1 0,1 0 0,-1 0 0,1 1 0,-1-1 0,1 0 0,0 0 0,-1 0 0,1-1 0,-1-8-7876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2:5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4018,'0'0'7499,"3"-2"-6371,15 3-1002,-6 2 74,0 1 0,0 0 0,0 0 0,0 1 0,-1 1 0,0 0 0,0 1 0,0 0 0,-1 0 0,0 1 0,10 11 0,11 12 935,50 65-1,-72-84-969,0 1 0,-1 0 0,-1 0 0,0 0 0,-1 1 0,0 0 0,3 16 0,-3-6 25,-1 1 0,-2 0 1,1 35-1,1-6 335,3 0 0,16 66 0,5 22 248,-17-18-40,-6 212-1,-7-196-447,1 541 419,-3-623-630,-15 88 1,-1-2 38,12 284 198,8-264-214,2 991 87,-3-1155-192,8 15 19,-1 13-12,-4-17 5,0 0-1,-1 1 0,0-1 0,0 14 1,0 98-36,-3-119 20,0 0 0,-1 0 0,0-1 1,0 1-1,0 0 0,0-1 1,0 1-1,-1-1 0,0 0 1,0 0-1,0 0 0,-6 5 1,-1 2 8,6-7-7,0 1 0,0-1 0,0 0 0,-1-1 0,1 1 1,-8 2-1,-5 4-49,-3 0 17,0 0 1,-32 9-1,26-9 41,6-5 23,1 0-1,-1-1 0,0-1 1,-38-1-1,46 1-315,-14 0 744,25-2-653,1 0-1,-1 0 1,1 0-1,-1 0 1,1 0-1,-1 0 0,1 0 1,-1 0-1,1-1 1,-1 1-1,1 0 1,-1 0-1,1 0 1,-1 0-1,1-1 1,-1 1-1,1 0 0,0-1 1,-1 1-1,1 0 1,-1-1-1,1 1 1,0 0-1,-1-1 1,1 1-1,0 0 1,-1-1-1,1 1 1,0-1-1,0 1 0,0-1 1,-1 1-1,1-1 1,0 1-1,0-1 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6275,'0'0'5186,"0"28"-3566,0 87-369,-1-79-747,1-27-260,0 1 0,0-1-1,0 1 1,3 8 0,-2-15-196,0-1 1,-1 1-1,2-1 0,-1 0 1,0 1-1,0-1 0,1 0 1,-1 0-1,1 0 0,-1 0 1,1 0-1,0-1 1,0 1-1,0 0 0,0-1 1,3 2-1,-1 0-18,1-1 0,-1-1 0,0 1 1,1-1-1,-1 1 0,1-1 0,0-1 0,-1 1 0,1-1 0,0 1 0,-1-1 1,1-1-1,0 1 0,-1-1 0,1 1 0,0-1 0,-1-1 0,1 1 0,-1-1 1,0 1-1,1-1 0,-1-1 0,0 1 0,0-1 0,0 1 0,0-1 0,-1 0 0,1 0 1,-1-1-1,4-4 0,-2 1 186,0 0 0,-1 0 1,-1-1-1,1 1 0,-1-1 1,0 1-1,-1-1 0,0 0 1,0 0-1,-1 0 0,1-9 1,-4 91-301,1-28 94,1 0 0,6 49 0,-6-92-215,1 0 0,-1 0 0,1 0 0,0 0 1,0 0-1,0 0 0,0 0 0,0-1 0,1 1 0,-1 0 0,1-1 0,0 1 0,-1-1 0,1 1 0,0-1 0,1 0 0,2 3 0,-2-3-561,1 0-1,0-1 1,-1 1 0,1-1-1,0 0 1,0 0 0,0 0-1,0 0 1,0-1 0,0 0-1,0 0 1,7 0 0,22-2-5936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51 5923,'0'0'7507,"-2"23"-6410,-5 75-230,6-95-805,1 1 0,0 0 1,0 0-1,0 0 0,0-1 1,1 1-1,-1 0 1,1 0-1,0-1 0,0 1 1,0-1-1,1 1 0,-1-1 1,1 1-1,0-1 0,0 0 1,0 1-1,0-1 1,0-1-1,1 1 0,0 0 1,-1 0-1,1-1 0,0 0 1,0 1-1,0-1 0,1 0 1,-1-1-1,0 1 0,5 1 1,4 1 62,1-1 1,0-1-1,0 0 0,1 0 1,-1-1-1,17-1 0,-23 0-62,11 0 113,-10 1-46,1-1 0,-1 0 0,0-1 0,12-2-1,-18 3-90,0-1-1,0 0 0,0 1 0,0-1 0,0 0 0,0 0 1,0 0-1,0 0 0,0-1 0,-1 1 0,1 0 0,0-1 0,-1 1 1,1-1-1,-1 0 0,0 0 0,1 1 0,-1-1 0,0 0 0,0 0 1,1-3-1,0-2 33,0 0 0,0 1 0,-1-1 0,0 0-1,0 0 1,-1 0 0,0 0 0,0 0 0,0 0 0,-1 0 0,0 0 0,-1 0 0,1 0 0,-5-8 0,2 4-76,-1 0 0,0 1 0,-1 0 0,0 0 0,-1 0 0,0 1 0,-14-15 0,17 20-122,0 1 0,0-1 0,0 1 0,-1 0 0,1 0 0,-1 1 0,0-1 0,1 1 0,-1 0 0,0 0 0,-10-2 0,0 2-1169,-1 0 0,-28 1 0,42 1 1130,-76 0-5912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206 299 5106,'0'0'6571,"12"-24"-5621,37-78-216,-47 97-662,0 0 0,0 0 0,0 0 0,-1 0 0,1-1 1,-1 1-1,0 0 0,-1 0 0,1-1 0,-1 1 0,0-1 0,-1 1 1,-1-9-1,1 6 30,0 5-68,1 0-1,-1 0 0,0 0 1,0 0-1,0 0 1,-1 0-1,1 0 0,-1 0 1,1 0-1,-1 1 1,0-1-1,0 1 1,0-1-1,0 1 0,-4-2 1,1 0 2,1 1-1,-2 0 1,1 0 0,0 0 0,-1 1 0,1 0 0,-10-3 0,-4 1 27,0 1 1,-1 1-1,-36 0 0,53 1-55,0 1 0,0 1 0,-1-1 0,1 0 0,0 1 0,0-1 0,0 1 0,-1 0 0,1 0 0,0 0-1,0 1 1,1-1 0,-1 1 0,0-1 0,0 1 0,1 0 0,-1 0 0,1 0 0,-4 5 0,3-2-4,0-1 1,0 1 0,1 0 0,0 0 0,0 0 0,0 0-1,1 0 1,0 1 0,0-1 0,0 0 0,0 8 0,1-5-6,-1-1 0,1 1 0,1-1 0,-1 0 0,4 15 0,-3-18 0,0-1 1,1 0 0,-1 0-1,1 1 1,0-1 0,0 0 0,0 0-1,0-1 1,0 1 0,1 0-1,-1-1 1,1 1 0,0-1-1,3 3 1,7 2 36,0 1 0,1-2 1,0 1-1,0-2 0,1 0 1,-1-1-1,1 0 0,0-1 0,29 2 1,-44-5-30,0 0 0,1 0 0,-1 0 0,0-1 0,0 1 0,1 0 0,-1 0 0,0 1 0,0-1 0,0 0 0,1 0 0,-1 0 0,0 0 0,0 0 0,1 0 0,-1 0 0,0 0 0,0 0 0,0 0 0,1 0 0,-1 1 0,0-1 0,0 0 0,0 0 0,0 0 0,1 0 0,-1 1 1,0-1-1,0 0 0,0 0 0,0 0 0,0 1 0,0-1 0,0 0 0,0 0 0,1 0 0,-1 1 0,-7 7 81,-12 4-62,-4-1 31,8-5-11,1 1-1,1 1 1,-14 9-1,24-15-33,0 0 0,1 0 1,-1 1-1,0-1 0,1 1 0,0 0 0,-1 0 0,1-1 0,0 2 0,0-1 1,1 0-1,-1 0 0,1 0 0,0 1 0,0-1 0,0 1 0,0-1 1,-1 6-1,2-3-6,0 0 0,0 0 0,0 0 0,1 0 0,0 0 0,0 0 0,0 0 0,3 7 0,-2-9 3,0-1 0,0 1 0,0-1 0,1 1 0,-1-1 0,1 0 0,0 0 0,0 0 0,0 0 0,0-1 0,0 1 0,8 3 0,-1 0 68,1-1 1,0 0 0,0-1 0,0 0 0,0-1 0,1 0 0,17 1 0,8 0 249,37-3-1,-70-1-309,2 1 52,-1-1-1,0-1 0,1 1 0,-1-1 0,0 0 0,0 0 0,0 0 0,0-1 0,0 1 0,9-6 0,-12 6-19,0-1-1,1 0 1,-1 0-1,0 0 0,0 0 1,0-1-1,-1 1 1,1-1-1,-1 1 1,1-1-1,-1 1 1,0-1-1,0 0 0,0 0 1,0 0-1,0 1 1,-1-1-1,1 0 1,-1 0-1,0-4 1,1-4 30,0 0 0,-1 1 0,-1-1 1,-1-11-1,1 17-69,0 1 0,-1-1 1,1 1-1,-1-1 0,0 1 1,0-1-1,-1 1 0,1 0 1,-1 0-1,0 0 0,-3-3 1,0 0-75,0 1 1,0 0-1,0 1 1,0-1-1,-1 1 0,0 1 1,0-1-1,0 1 1,-1 1-1,0-1 1,1 1-1,-1 0 1,0 1-1,0 0 0,-1 0 1,-12 0-1,21 2-74,-1 0 0,0 0 0,1 0 0,-1 0 0,0 0 0,1 0 0,-1 1 0,0-1 0,1 0 0,-1 0 0,0 1 0,1-1 0,-1 0 0,0 1 0,1-1 0,-1 1 0,1-1 0,-1 1 0,1-1 0,-1 1 0,1 0 0,0-1 0,-1 1 0,1-1 0,0 1 0,-1 0 0,1-1 0,0 1 0,0 0 0,-1-1 0,1 1 0,0 0 0,0 0 0,0-1 0,0 1 0,0 0 0,0-1 0,0 1 0,0 1 0,0 21-5544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28 6371,'0'0'8113,"-11"23"-7169,2-3-655,1 0 0,-10 38 0,17-56-261,1 1 0,0-1 1,-1 1-1,1-1 0,1 1 0,-1 0 0,0-1 0,0 1 0,1-1 0,0 1 0,-1-1 0,1 1 0,0-1 0,0 0 0,0 1 0,1-1 0,-1 0 0,1 0 0,2 3 0,0-1 46,1 0 0,-1 0 0,1 0 0,0 0 0,9 4 0,-8-5-9,6 2 45,0 1-1,0-2 0,1 0 1,-1 0-1,1-1 1,0-1-1,0 0 0,0-1 1,0 0-1,0-1 1,17-2-1,-28 2-63,1 0 0,-1-1 0,1 1 1,-1-1-1,0 1 0,1-1 0,-1 0 0,0 0 0,0 0 0,0 0 1,1 0-1,-1 0 0,0 0 0,-1-1 0,1 1 0,0-1 1,0 0-1,2-3 0,-1 2 21,-1-1 1,0 0-1,0 0 0,0 0 1,0 0-1,-1 0 1,0-1-1,1 1 0,0-9 1,-1 6-36,-1-1 0,0 0 0,0 0 0,0 1 0,-1-1 1,0 0-1,-1 0 0,1 1 0,-2-1 0,1 1 0,-1 0 1,-4-8-1,3 9-92,0 0 0,0 0 0,-1 0-1,0 1 1,0 0 0,0 0 0,-1 1 0,0-1 0,0 1 0,0 0 0,0 1 0,-1 0 0,1 0 0,-1 0 0,0 0-1,0 1 1,-10-2 0,-5 1-1345,0 1 0,0 1 0,0 0-1,-36 5 1,-35 8-7004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412 120 5555,'0'0'4052,"-30"-20"-2598,-102-60-400,127 77-1007,0 0 1,0 1-1,-1 0 0,1 0 1,-1 0-1,1 0 0,-1 1 1,0 0-1,1 0 0,-1 1 1,0-1-1,0 1 0,0 1 1,1-1-1,-1 1 1,0 0-1,0 0 0,1 1 1,-1-1-1,1 1 0,-1 0 1,1 1-1,-10 5 0,7-3 26,1 0-1,-1 0 0,1 0 0,0 1 0,1 0 1,-1 0-1,1 1 0,1 0 0,-1 0 1,1 0-1,0 1 0,-6 13 0,7-14-46,2 1-1,-1-1 0,1 1 0,0-1 1,0 1-1,1-1 0,0 1 0,0 0 1,1 0-1,0 0 0,0-1 1,1 1-1,0 0 0,4 14 0,-3-17-24,0 0 0,0-1 0,0 0 0,1 1-1,0-1 1,0 0 0,0 0 0,0-1-1,1 1 1,0-1 0,-1 0 0,1 0 0,0 0-1,1 0 1,-1 0 0,0-1 0,1 0 0,-1 0-1,1 0 1,0-1 0,-1 1 0,11 0 0,9 2 85,-1-1 0,1-2 0,35-1 0,-51 0-40,1 0 117,1-1 0,-1 0 0,1-1 1,-1 1-1,1-2 0,-1 1 1,0-1-1,0-1 0,0 0 1,-1 0-1,1 0 0,-1-1 0,0-1 1,-1 1-1,1-1 0,-1-1 1,0 1-1,7-9 0,-12 11 85,0 0 1,0 0-1,0-1 0,0 1 0,-1-1 0,0 1 0,1-1 0,-1-7 0,0 5 1137,-2 31-1334,-5 57-104,-1 26 7,6-52-561,0-19-2577,4 50 1,-3-84 2731,1 0-1,-1 1 1,1-1-1,-1 0 1,1 1-1,0-1 1,0 0-1,0 0 1,2 4-1,19 13-5600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3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 5555,'0'0'9316,"3"-2"-9204,-9 38 640,-4 0-192,-1 0-159,3-5-289,3 1 16,2-4-32,3-1-96,0 2-256,0 0-2145,0-1-3266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1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55 6243,'0'0'7907,"-9"18"-7197,1-5-546,0 0-28,1-1 1,-8 21-1,13-27-78,0 0 0,1 0-1,-1 0 1,1 0-1,0 0 1,1 0 0,-1 0-1,1 0 1,0 0 0,1 0-1,1 6 1,0-2 4,1-1 1,0 0 0,1 0 0,0-1-1,0 1 1,1-1 0,0 1 0,1-2-1,-1 1 1,2 0 0,-1-1 0,1 0-1,0-1 1,0 0 0,14 10 0,-9-9-60,0 0 0,1-1 1,-1 0-1,1-1 0,0 0 1,1-1-1,-1 0 0,1-1 1,-1-1-1,19 1 0,-16-2 89,1-1-1,-1 0 1,0-1 0,1-1-1,30-7 1,-42 7-16,0 0 0,0 0 1,0 0-1,-1 0 0,1-1 1,-1 1-1,1-1 0,-1-1 1,0 1-1,0 0 0,0-1 1,-1 0-1,1 0 0,-1 0 1,0 0-1,0-1 0,0 1 1,-1-1-1,1 0 0,-1 1 1,-1-1-1,3-8 0,-2 4 28,0-1 0,0 0-1,-1-1 1,0 1 0,-1 0-1,-1 0 1,1 0-1,-1 0 1,-1-1 0,0 2-1,-1-1 1,1 0 0,-2 0-1,-6-13 1,4 11-92,-1 0 0,-1 0 1,0 1-1,0 0 0,-1 0 0,-1 1 0,0 1 0,0-1 1,-1 2-1,-13-10 0,18 15-155,1 0 0,-1 0 0,0 0 0,-1 1 0,1 0 0,0 0 0,-1 1 0,1-1 0,-1 1 0,0 1 0,-10-1 0,8 2-781,-1 0 0,1 0-1,-1 0 1,1 1-1,0 1 1,0 0 0,-15 6-1,-28 20-7633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6051,'0'0'9417,"0"6"-9083,-1 109 674,3 148 686,-2-254-1727,1 1-1,1-1 1,0 0-1,0 0 1,1 0-1,0 0 1,0-1-1,1 1 1,7 12-1,-8-16-299,1 0 0,-1-1-1,1 0 1,0 0 0,0 0 0,0 0-1,6 3 1,-6-4-414,1 0 0,-1-1 0,1 0 0,-1 0 0,1 0 0,0-1 0,-1 1 0,10 0 0,26 0-5472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183 229 7507,'0'0'2623,"-23"6"-750,-8 4-1070,-35 14 0,62-22-707,0 0 0,1 0 0,-1 0 0,1 1 0,0-1 0,-1 1-1,1 0 1,0 0 0,1 0 0,-1 0 0,1 1 0,-1-1 0,1 1 0,0-1 0,0 1 0,-1 4 0,0 1 112,1-1 0,0 1-1,0 0 1,1-1 0,0 10 0,1-11-77,-1 4 89,0-1 0,1 1-1,1-1 1,0 1-1,2 11 1,-2-18-165,0 0 1,1 0-1,-1-1 0,1 1 0,0-1 1,0 1-1,0-1 0,0 0 0,1 0 1,-1 1-1,1-2 0,0 1 0,0 0 1,0-1-1,0 1 0,5 2 0,4 2 8,0-1 1,1 0-1,-1-1 0,1-1 0,0 0 0,0-1 1,17 2-1,6-1 46,53-1-1,-89-3-102,1 0 0,0 0 0,0 0 0,-1-1 0,1 1 0,0 0 0,0-1 0,-1 1 0,1-1 0,-1 1 0,1 0 0,0-1-1,-1 0 1,1 1 0,-1-1 0,1 1 0,-1-1 0,1 0 0,-1 1 0,1-1 0,-1 0 0,0 1 0,1-1 0,-1 0 0,0 1 0,0-1 0,0 0 0,1 0-1,-1 0 1,0 1 0,0-1 0,0-1 0,0-32 115,0 24-88,0-10 10,0 0 0,-2-1 0,0 1 0,-1 0 0,-11-34 1,11 42 93,0 0 0,0 1 1,1-1-1,1-1 1,-1-16-1,2 27-133,0 1 0,1-1 0,-1 1 1,0 0-1,1-1 0,-1 1 0,1 0 0,0-1 0,-1 1 1,1 0-1,0-1 0,0 1 0,-1 0 0,1 0 0,0 0 1,0 0-1,0 0 0,1 0 0,-1 0 0,0 0 0,0 1 1,0-1-1,1 0 0,0 0 0,37-12-32,-33 12 29,19-4-12,0 0-1,1 2 0,-1 1 0,31 2 1,-50 0 6,-1 0 1,1 1-1,-1 0 1,1 0-1,-1 0 1,0 1-1,0-1 1,0 1-1,0 1 1,0-1-1,0 1 1,0-1-1,0 1 1,-1 1 0,0-1-1,0 1 1,0 0-1,0-1 1,0 2-1,-1-1 1,0 0-1,1 1 1,3 8-1,2 6-6,-2 1 0,0 0 0,0 0 1,5 37-1,-11-51 15,0-1 1,0 0 0,0 0-1,1 0 1,0 0 0,0 0 0,0 0-1,0-1 1,1 1 0,-1-1-1,1 0 1,1 0 0,-1 0-1,0 0 1,1 0 0,0-1 0,0 1-1,0-1 1,0 0 0,0 0-1,1-1 1,-1 1 0,1-1 0,0 0-1,0 0 1,0-1 0,0 1-1,0-1 1,0 0 0,9 0 0,2 1 18,0 0 0,-1-2 1,1 1-1,0-2 0,0 0 0,16-4 1,-26 4 12,0-1 0,0 0 1,-1 0-1,1 0 0,-1-1 0,1 0 1,-1 0-1,0 0 0,0-1 0,-1 1 1,1-1-1,0 0 0,-1-1 0,0 1 1,0-1-1,-1 1 0,1-1 1,-1-1-1,3-5 0,-3 4 71,0-1 0,0 0 1,-1 0-1,0 0 0,-1 0 0,1 0 0,-1-10 0,-3-61 490,1 68-538,0-5-42,-2 0 0,0-1 0,0 2 1,-2-1-1,0 0 0,-1 1 0,0 0 1,-1 0-1,-1 1 0,0 0 1,-1 0-1,-1 1 0,0 0 0,-20-19 1,25 28-79,1 0 1,-2 0-1,1 1 1,0-1 0,-1 1-1,1 1 1,-1-1 0,-7-2-1,10 4-112,0 0-1,0 1 1,-1-1-1,1 0 1,-1 1 0,1 0-1,0 0 1,-1 0-1,1 0 1,-1 1-1,1-1 1,0 1-1,-1 0 1,1 0-1,0 0 1,-6 3-1,5-1-243,0 0-1,0 0 0,0 1 1,0 0-1,1-1 0,0 1 1,0 0-1,-4 7 0,-24 48-5187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7459,'0'0'9653,"0"79"-9413,0-16 800,10-1-463,4-6-113,2-8-240,-3-7-192,0-3-16,-2-4-16,-3-3-1505,-2 0-2352,-4-6-3251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5234,'0'0'10584,"0"-4"-9866,3-3-378,-1 11-50,1 28 254,0 11 304,6 2-79,18 51-1,4 15-536,-17-58-1942,-12-50 950,-1 1-1,1-1 0,0 1 1,-1-1-1,2 0 1,-1 0-1,0 1 0,1-2 1,-1 1-1,1 0 1,0 0-1,3 1 0,22 10-7616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6723,'0'0'6638,"8"27"-5771,28 85-288,-33-103-519,0 0 1,1 0 0,0 0-1,0 0 1,1-1 0,0 0-1,1 0 1,0 0-1,0-1 1,0 1 0,1-2-1,0 1 1,1-1-1,-1 0 1,1 0 0,0-1-1,13 6 1,-11-6-35,1-1 0,0-1-1,-1 0 1,2 0 0,-1-1 0,0-1-1,0 0 1,1 0 0,-1-1 0,1-1 0,19-2-1,-28 2-5,0 0-1,0 1 1,0-1-1,0 0 1,0-1-1,0 1 1,0 0-1,-1-1 1,1 0-1,-1 1 0,1-1 1,-1 0-1,1 0 1,-1-1-1,0 1 1,0 0-1,0-1 1,0 1-1,-1-1 1,1 0-1,0 0 0,-1 1 1,0-1-1,0 0 1,1-4-1,1-6 275,-1 0 0,0 0 0,-1 0 0,0-22 0,-1 32-237,-1-7 74,0 1 0,0-1 0,-1 0 1,0 1-1,-1 0 0,0 0 0,0-1 0,-1 2 0,0-1 0,-1 0 0,-6-8 0,8 11-133,-1 1 0,0 0 1,0 0-1,-1 0 0,1 0 1,-1 1-1,0 0 0,0 0 1,-1 0-1,1 0 0,-1 1 1,0 0-1,1 0 0,-2 1 0,1 0 1,0 0-1,-11-2 0,7 3-552,1 0 0,-1 1 0,-13 1-1,19 0-132,0-1 0,0 1-1,0 0 1,0 0 0,0 1-1,0-1 1,0 1 0,0 0-1,1 0 1,-6 4 0,-18 21-9014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6915,'0'0'6163,"-3"176"-5379,3-116-255,0-5-353,0-9-64,0-5-80,0-5-32,6-10-400,4-7-2130,1-7-1920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7299,'0'0'7748,"0"149"-7092,0-103-560,0-5-96,0 0-288,0-5-2257,0-7-2689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31 1088,'0'0'6977,"-1"-5"-5827,-3-16-206,4 16-154,0 7-587,0 39 1576,-1-40-1758,1 0 0,0 0 0,-1-1 0,1 1 0,0 0 0,-1-1 0,1 1 0,-1 0 0,1-1 0,-1 1 0,1-1 0,-1 1 0,1-1 0,-1 1 0,0-1 0,1 1 0,-1-1 0,0 1 0,1-1 0,-1 0 0,0 1 0,1-1 0,-1 0 0,0 0 0,-1 1 0,-25 4 226,21-4-154,-20 1 136,-37 1 1,63-4-202,-1 0 0,1 1 1,-1-1-1,1 1 0,-1-1 0,1 0 1,0 1-1,-1-1 0,1 0 0,0 1 1,0-1-1,-1 0 0,1 0 0,0 1 1,0-1-1,0 0 0,0 0 0,0 1 1,0-1-1,0 0 0,0 0 0,0 1 1,1-1-1,-1 0 0,0 0 0,0 1 1,0-1-1,1 0 0,-1 1 0,1-1 1,-1 0-1,0 1 0,1-2 0,2 1-19,0-1 0,-1 0 0,1 0 0,0 1 0,0 0 0,0 0 0,0-1 0,0 2 0,1-1 0,-1 0 0,5 0 0,41 0 128,-36 1-43,-11 0-88,0 0 0,-1 0 0,1 1-1,0-1 1,0 0 0,0 1 0,-1 0 0,1-1 0,0 1-1,0 0 1,-1 0 0,1 0 0,-1 0 0,1 0 0,-1 1-1,1-1 1,-1 0 0,0 1 0,0-1 0,0 1 0,0-1-1,0 1 1,0-1 0,0 1 0,0 0 0,0-1 0,-1 1-1,1 0 1,-1 0 0,1 2 0,2 7 13,-2 1 1,1-1 0,-1 22-1,-1-25 2,2 34 19,0 4 88,-2 0 0,-7 57 0,7-97-51,-1 0 0,-1-1-1,1 1 1,-1-1-1,0 0 1,0 1-1,-1-1 1,1 0-1,-1 0 1,0 0-1,0-1 1,-7 7 1424,43-18-780,-31 7-720,0 0 1,1 0-1,-1 0 1,0 0 0,0 0-1,0 0 1,0 1-1,1 0 1,-1-1-1,0 1 1,0 0 0,0 0-1,3 2 1,-3-1-7,0 0 0,0 0 0,-1 1 0,1-1 0,0 1 0,-1-1 0,0 1 0,0-1 0,0 1 0,1 4 1,5 20-163,5 13-87,-11-37-326,0-1 0,0 1 0,0-1 0,1 1 0,-1-1 0,0 0 0,1 0 0,0 0 0,0 0 0,-1 0 0,1 0 0,3 2 0,5 1-5549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37 6915,'0'0'6016,"-9"25"-4522,-25 78-413,33-100-1044,0-1 0,1 1 1,-1-1-1,1 1 1,0 0-1,0-1 0,0 1 1,0-1-1,0 1 0,0 0 1,1-1-1,-1 1 0,1-1 1,0 1-1,0-1 0,0 1 1,0-1-1,0 0 1,0 1-1,1-1 0,-1 0 1,1 0-1,0 0 0,-1 0 1,1 0-1,0-1 0,0 1 1,0 0-1,1-1 1,-1 1-1,0-1 0,4 2 1,-1 0 33,5 2 17,1 0 0,0-1-1,0 0 1,0-1-1,1 0 1,-1 0 0,1-2-1,0 1 1,-1-1-1,1-1 1,12-1 0,-21 1-51,1 0 1,-1-1 0,0 1-1,0-1 1,1 1 0,-1-1 0,0 0-1,0 0 1,0-1 0,0 1 0,0-1-1,0 1 1,-1-1 0,1 0 0,-1 0-1,1 0 1,-1-1 0,1 1 0,-1 0-1,0-1 1,0 0 0,0 1 0,-1-1-1,1 0 1,-1 0 0,1 0 0,-1 0-1,0 0 1,0 0 0,1-5-1,0-5 53,0 0-1,0 0 1,-1 0-1,-1 0 0,0-1 1,-3-19-1,2 28-91,1 1 0,-1-1 0,0 1 0,-1 0 1,1 0-1,-1-1 0,0 1 0,0 0 0,0 0 0,0 1 0,-1-1 0,0 0 1,0 1-1,0-1 0,0 1 0,0 0 0,-1 0 0,1 1 0,-1-1 0,0 0 1,1 1-1,-1 0 0,0 0 0,-1 0 0,-7-2 0,5 2-265,-1 1 0,0-1 0,0 1 0,0 0 0,0 1-1,-9 0 1,7 1-770,0 0-1,0 1 0,0 0 0,-15 5 1,-37 21-7255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4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3265,'0'0'5462,"-11"10"-4638,7-6-735,0-1 9,0 0-1,1 0 1,-1 1 0,1-1 0,0 1 0,0 0-1,0 0 1,1 0 0,-1 0 0,1 1 0,0-1-1,0 0 1,0 1 0,1 0 0,0-1 0,-1 1-1,2 0 1,-1 0 0,1 0 0,-1 0-1,1-1 1,1 1 0,0 7 0,1-5 48,1-1 0,-1 1 0,1-1 0,1 0 0,-1 0 0,1 0 0,0-1-1,0 1 1,1-1 0,7 7 0,7 5 273,31 22 1,-37-30-350,1-1 0,1 0 0,-1-1 0,1 0 0,0-1 1,1-1-1,-1 0 0,1-1 0,16 1 0,19 1 13,77-3 1,-127-3-83,35-2 27,0-2 0,-1-2 0,0-1 1,57-19-1,-42 11 3,61-10 0,-73 19 260,-1 2 0,1 1-1,56 4 1,-89 0-285,0 0 0,0 0-1,0 1 1,-1-1 0,1 1 0,0 0-1,-1 0 1,0 1 0,1 0-1,-1-1 1,0 1 0,-1 1 0,1-1-1,0 0 1,-1 1 0,0 0 0,0 0-1,4 6 1,4 8 17,0 2 0,15 38-1,-12-26 97,161 323 1085,-172-350-1159,7 7 670,-10-12-685,1 0 1,-1 0-1,0 0 1,1 0 0,-1 0-1,0 0 1,1 0-1,-1 0 1,0 0 0,1 0-1,-1 0 1,1 0-1,-1 0 1,0 0 0,1-1-1,-1 1 1,0 0-1,1 0 1,-1 0 0,0 0-1,0-1 1,1 1-1,-1 0 1,1-1 0,13-24 962,-8 14-1108,3-5 136,0 1 0,1 1 0,1-1 0,1 1-1,0 1 1,0 0 0,1 1 0,1 1 0,20-15 0,-10 12-33,1 0 0,0 1-1,41-14 1,-59 26 3,-1 0-1,0 0 1,0 0-1,1 0 1,-1 1-1,0 0 1,12 2-1,3-1-10,-12 0 21,-1 0 0,1 0 0,-1 1-1,0 0 1,0 0 0,0 1-1,0 0 1,8 5 0,60 36 0,-67-38-3,45 29-3,-14-8 18,70 35 0,-58-40 5,0-3 1,98 23-1,116 2 29,-220-40-40,59-2 0,-63-2-6,-27-1 9,-1 0-1,1 0 0,-1-2 0,0 0 0,0 0 0,17-7 0,75-40 101,-30 12-73,-57 30-24,-1 2 0,1 0 0,0 0 0,37-4 0,77 4-30,-131 6 14,1 0 0,0 1 0,0-1 0,0 0 0,-1 1 0,1 0 0,0 0 0,-1 0 0,1 0 0,0 0 0,-1 0-1,0 1 1,1-1 0,-1 1 0,0 0 0,0-1 0,4 5 0,0 2-31,0-1 0,-1 1 0,0 0 0,4 10 0,14 21 3,-16-29 36,1-1 1,0-1-1,1 1 0,-1-1 0,2-1 0,-1 0 1,1 0-1,0-1 0,0 0 0,1-1 1,-1 0-1,1 0 0,12 2 0,1-1 11,0-2 0,0 0 0,0-2 0,1 0-1,32-4 1,-34 1-3,1-2 0,-1-1 0,-1-1 1,25-8-1,90-38 57,-56 19-67,-39 16 12,181-60-14,-187 66-13,1 2 0,0 1 1,0 2-1,46-1 0,-79 6 6,0 0 0,0 1 0,1-1 0,-1 1 0,0 0 0,0 0 0,0 1 0,0-1 0,0 1 0,0 0 0,0 0 0,-1 0 0,5 3 0,1 2-7,-1 1 1,0 0 0,10 13 0,3 2 12,-6-7 4,187 187-5,-195-196 1,1-1 1,0-1 0,0 1-1,1-1 1,17 8 0,-22-12 10,0 1-1,0-1 1,0 0 0,0 0 0,1 0 0,-1-1 0,0 0 0,0 1 0,1-2 0,-1 1 0,0 0-1,1-1 1,-1 0 0,0 0 0,0 0 0,6-2 0,4-4 34,-1-1-1,22-17 1,21-13-35,-38 30-4,-1 0 0,2 2 0,-1 0 0,1 0 0,0 2 0,32-4 0,-20 6 1,0 1 0,0 1 0,44 6-1,-57-3-15,0 1 0,0 1 0,-1 0 0,1 1 0,-2 1 0,1 1 0,-1 0 0,18 13 0,-9-4-9,-1 1 0,-1 2 0,-1 0 1,23 26-1,-44-44 23,0 0 0,1 0 0,0 0 0,-1-1 0,1 1 1,0-1-1,0 1 0,0-1 0,0 0 0,0 1 0,0-1 1,0 0-1,0 0 0,1-1 0,-1 1 0,0 0 0,1-1 1,-1 0-1,0 1 0,1-1 0,-1 0 0,0 0 0,1 0 0,-1 0 1,1-1-1,-1 1 0,0-1 0,1 1 0,3-3 0,16-7 143,0-1 0,39-29-1,2 0-43,-49 32-100,1 1 0,0 0-1,0 2 1,0-1 0,0 2-1,1 0 1,0 1-1,0 1 1,0 0 0,30 1-1,-35 2-12,0 0 0,0 0 0,-1 1 0,1 1 0,-1 0 0,21 8 0,60 35-8,-44-21 17,8 4 16,131 60 8,-179-86-22,1-1 0,0 1 0,0-1 0,0-1 0,1 1 0,8-1 0,-12-1 13,-1 0-1,1 0 1,-1-1 0,1 1 0,-1-1-1,0-1 1,1 1 0,-1 0 0,0-1-1,0 0 1,0 0 0,7-5 0,98-81 110,-71 56-122,1 1 0,56-34-1,-84 58 6,0 0 0,1 1-1,0 1 1,0 0 0,0 0 0,1 1-1,-1 1 1,1 0 0,24-2 0,-34 5-18,0 1 0,-1-1 0,1 1 0,0 0 0,0 0 0,-1 0 0,1 0 0,-1 0 0,1 0 0,-1 1 0,0-1 1,1 1-1,-1 0 0,0 0 0,3 3 0,32 40-13,-18-20 2,3-1 28,1-1-1,0-1 1,2-1 0,1-1 0,0-2 0,1 0-1,53 24 1,-58-32 8,0-1-1,1-1 0,0-1 1,1-1-1,-1-1 0,1-2 1,0 0-1,0-1 0,0-1 1,0-2-1,29-3 1,-35 0-7,-1-1 0,0-1 0,0-1 1,0 0-1,0-1 0,22-15 0,-1 1-9,24-10-15,2 2 1,128-40 0,-140 57 6,0 1 1,0 3-1,1 2 1,77 0 0,71-7 64,-194 13-53,68-5-21,-67 6 2,-1 0-1,1 0 1,-1 1-1,0 0 0,1 0 1,-1 1-1,14 5 1,-7 0 24,1 0-1,0-1 1,0-1 0,0 0-1,1-1 1,0-1 0,0-1 0,0 0-1,18 0 1,-19-1-1,1-2-1,0 1 1,0-2-1,0 0 1,-1-1-1,1 0 1,-1-1-1,21-9 1,6-7 52,71-29-20,-97 43-59,0 2 0,0 0 0,0 1 0,0 1 0,28-1 1,-40 3 10,21 1 14,-24-1-5,0 0 0,-1 0 1,1 0-1,0 0 0,-1 0 1,1 0-1,0 1 1,-1-1-1,1 0 0,0 0 1,-1 1-1,1-1 0,-1 0 1,1 1-1,-1-1 1,1 0-1,-1 1 0,1-1 1,-1 1-1,1-1 0,-1 1 1,1-1-1,-1 1 1,0 0-1,1-1 0,-1 1 1,0-1-1,1 1 0,-1 0 1,0-1-1,0 2 1,0-2-98,-9 0-371,1-1-1,-1-1 0,0 0 0,1 0 0,-1-1 1,1 0-1,0 0 0,0-1 0,-9-6 0,-12-4-1923,-79-35-8429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5218,'0'0'9653,"0"12"-9653,5 29 272,0 7 480,-2 3-368,2-3-143,-2 0-113,2-2-112,-2 0-32,2-3-192,1 0-1537,2-9-2289,-3-12-2513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7603,'0'0'5568,"24"4"-4645,79 19-480,-98-21-425,-1-1 0,1 1 0,0 0 0,-1 0 0,0 1 0,1 0 0,-1-1 0,0 1 0,0 1 0,0-1 0,-1 0 0,1 1 0,-1 0 0,0 0 0,0 0 0,0 0 0,-1 0 0,1 1 0,2 7 0,-3-5-8,0 1-1,0-1 1,-1 1 0,0 0 0,0-1-1,-1 1 1,0-1 0,0 1 0,-1 0-1,-1 9 1,0-14 2,1 1 1,0-1-1,-1 0 0,0 0 0,0 0 1,0 0-1,0 0 0,0-1 0,0 1 0,-1-1 1,1 1-1,-1-1 0,0 0 0,0 0 1,1 0-1,-2 0 0,1 0 0,0-1 0,0 0 1,0 1-1,-5 0 0,-9 3 58,1-1-1,-32 5 1,-20-3 763,53-5 521,45-4-876,1 0-381,3-1-60,0 2 0,0 2 0,62 6 0,-87-5-39,0 2 0,0-1-1,-1 1 1,0 0-1,0 1 1,0 0 0,0 0-1,0 1 1,9 7-1,-13-9 2,0 0 0,-1 1 0,1-1-1,-1 1 1,0-1 0,0 1 0,0 0-1,0 0 1,-1 1 0,0-1 0,1 0-1,-2 1 1,1-1 0,0 1-1,-1 0 1,0-1 0,0 1 0,0 7-1,-1-8 15,0-1 0,0 0 0,0 1 0,0-1 0,-1 1 0,1-1 0,-1 0 0,0 0 0,-2 5 0,2-6 2,-1 0 1,0 0-1,1 0 1,-1 0-1,0-1 1,0 1-1,0 0 1,0-1-1,0 1 1,0-1-1,-1 0 1,-3 2-1,-4 1 49,1-1-1,-1 1 1,0-2-1,0 0 1,-20 2-1,-52-1-3059,60-3 145,2 0-2658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71 7571,'0'0'6422,"-3"26"-5670,-7 87-103,10-108-616,0 1 0,0-1 0,0 0 0,0 1 0,1-1 0,0 0 0,0 0 0,0 0 0,1 1 0,0-1 0,0 0 0,0-1 0,0 1 0,1 0 0,0-1 0,0 1 0,0-1 0,1 0 0,5 6 1,0-3 20,0-1 1,0 0-1,1 0 1,0-1 0,0 0-1,16 5 1,-9-5 16,1 0 0,-1-1 1,1-1-1,0 0 0,-1-2 0,29 0 1,-41-1-18,0 0 1,-1 0 0,1-1 0,0 1-1,-1-1 1,1 0 0,-1-1 0,1 1-1,-1-1 1,1 0 0,-1 0 0,0 0-1,0-1 1,0 1 0,0-1-1,-1 0 1,1 0 0,-1 0 0,0-1-1,0 1 1,0-1 0,0 0 0,0 1-1,-1-1 1,0-1 0,0 1 0,0 0-1,0 0 1,0-1 0,-1 1-1,0-1 1,1-6 0,1-2 142,-1 0-1,-1-1 1,0 1 0,0-1-1,-2 1 1,-3-27 0,3 32-154,-1 0 1,0 0-1,-1 0 1,0 1-1,0 0 1,-1-1-1,1 1 1,-2 0-1,1 0 1,-1 1-1,0 0 1,-10-10-1,8 9-103,0 1-1,-1 0 0,0 0 1,0 1-1,0 0 1,-1 1-1,1 0 1,-1 0-1,0 1 0,-1 0 1,1 0-1,0 1 1,-1 0-1,1 1 0,-1 0 1,-15 1-1,4 0-629,3-1-993,0 2 1,0 0 0,-25 4 0,30-1-1335,1 0 1,-21 11-1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8180,'0'0'8115,"11"125"-7378,-1-72-385,-4-3-112,-1-4-64,-2 0-176,2 0 0,0 2-736,1-3-1713,2-9-2097,2-9-2850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8660,'0'0'7489,"8"24"-6505,24 80-170,-28-94-726,-1 0 1,2 0-1,-1 0 0,1-1 1,0 0-1,1 0 0,0-1 1,1 1-1,0-1 1,0-1-1,0 1 0,1-1 1,12 8-1,-11-9-67,1-2 0,-1 1 1,1-1-1,0-1 0,-1 0 0,2 0 0,-1-1 1,0 0-1,0-1 0,1 0 0,19-2 0,-26 1-7,0 0 0,1 0 0,-1-1 0,0 0 0,1 0-1,-1 0 1,0 0 0,0-1 0,0 0 0,0 1 0,0-1-1,0-1 1,-1 1 0,1-1 0,4-3 0,-4 1-5,0 1 0,-1-1 1,1 0-1,-1 0 0,0 0 0,0 0 1,-1-1-1,1 1 0,-1-1 0,1-6 1,2-12 85,-1-1 1,-1 0 0,-2 1-1,-2-37 1,1 31 169,-2 14 285,2 16-523,0-1 0,0 1 0,0 0-1,0 0 1,0 0 0,0-1 0,0 1 0,0 0-1,0 0 1,0-1 0,0 1 0,0 0 0,0 0 0,0 0-1,0-1 1,0 1 0,0 0 0,-1 0 0,1 0-1,0-1 1,0 1 0,0 0 0,0 0 0,0 0 0,-1 0-1,1-1 1,0 1 0,0 0 0,0 0 0,-1 0-1,1 0 1,0 0 0,0 0 0,0 0 0,-1 0-1,1-1 1,0 1 0,0 0 0,-1 0 0,1 0 0,0 0-1,0 0 1,-1 0 0,1 0 0,0 0 0,0 1-1,0-1 1,-1 0 0,1 0 0,0 0 0,0 0-1,-1 0 1,1 0 0,0 0 0,0 0 0,0 1 0,-1-1-1,-1 8 30,-6 77 113,4 129-1,5-131-155,-1-62-281,1 1 0,1-1 1,7 34-1,-6-45-577,1 1 1,-1 0-1,8 12 1,-7-16-774,0 0 0,1 0 0,-1 0 0,13 12 0,4-1-6698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8260,'0'0'8236,"-1"18"-7316,-1-4-714,0-8-139,1 1-1,0 0 1,0 0-1,1 0 1,0 0-1,0 0 1,1-1-1,0 1 1,0 0-1,0 0 1,1 0-1,0-1 1,1 1-1,-1-1 1,1 0-1,5 8 1,0-3-1,0-1 0,1 0 0,1 0 0,0-1 0,0 0 0,1-1 0,0 0 1,22 11-1,-25-15-46,1 0 0,-1-1 0,1 1 0,-1-2 0,1 0 0,0 0 0,0 0 0,0-1 0,0 0 1,0-1-1,0 0 0,0-1 0,0 1 0,12-4 0,-19 3 14,0 0 0,0 0 0,0 0-1,0 0 1,0 0 0,0 0 0,0-1 0,0 1 0,-1-1 0,1 0-1,0 1 1,-1-1 0,1 0 0,-1 0 0,0 0 0,0 0 0,0 0-1,0 0 1,0 0 0,0 0 0,0-1 0,-1 1 0,1 0 0,0-3-1,1-7 230,-1 0-1,0-1 0,0-14 0,-1 21-169,0-10 84,0 6-8,0 1 0,0-1 0,-4-16 0,3 23-146,1 0 0,-1 0-1,0 0 1,-1 0 0,1 0-1,0 1 1,-1-1 0,0 0-1,0 1 1,0-1 0,0 1-1,0 0 1,0 0 0,0 0-1,-5-3 1,1 0-22,-1 2 0,0-1 0,1 1 0,-1 0 0,-1 0 0,1 1 0,0 0 0,-10-1 0,-5 0-479,-35 1 0,53 2 223,0 0 0,-1 1 0,1-1 0,-1 1 0,1 0 0,0 0 1,0 0-1,-1 0 0,-4 4 0,6-4-168,1 0 1,0 1 0,0 0-1,0-1 1,0 1-1,0 0 1,0 0 0,1 0-1,-1 0 1,0 0 0,1 1-1,0-1 1,-1 1-1,1-1 1,0 0 0,-1 6-1,-3 27-8359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9172,'0'0'9268,"5"72"-9027,-2-26-225,-1-3-16,6-2-80,3-3-1009,5-4-1360,3-5-1521,5-12-1713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7684,'0'0'9852,"-6"11"-9433,3-7-359,0 0 0,1 1-1,0-1 1,0 1 0,0-1 0,0 1 0,-1 8 0,3-10-31,0 0 0,0 0 0,0 0 1,0 0-1,1 0 0,-1 0 1,1 1-1,0-1 0,0 0 0,0 0 1,0-1-1,0 1 0,1 0 1,-1 0-1,1-1 0,0 1 0,2 2 1,39 46 417,-24-30-222,29 42-1,-39-45-184,-8-17-55,-1-1-1,0 1 1,0-1 0,0 1 0,1-1-1,-1 1 1,0-1 0,0 1 0,0 0-1,0-1 1,0 1 0,0-1 0,0 1 0,0 0-1,0-1 1,0 1 0,0-1 0,-1 1-1,1-1 1,0 1 0,0 0 0,0-1-1,-1 1 1,1-1 0,0 1 0,-1-1-1,1 1 1,-1-1 0,1 0 0,0 1-1,-1-1 1,1 1 0,-1-1 0,0 1 0,-12 2-961,0-1 0,1 1 0,-1-2 0,-1 0 0,-23-2 0,20 1-1319,-21 0-5749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2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6707,'0'0'2916,"27"-10"-640,89-30-449,-107 37-1572,-1 0 0,1 1 0,0 0 0,-1 1 0,1 0 1,0 0-1,17 2 0,-18-1-92,-7 0-158,0 0 0,0 1 1,0-1-1,1 0 0,-1 0 0,0 1 0,0-1 0,0 1 1,0-1-1,0 1 0,0-1 0,0 1 0,0 0 1,0-1-1,-1 1 0,1 0 0,0 0 0,0 0 0,0 0 1,-1 0-1,1 0 0,-1 0 0,1 0 0,-1 0 0,1 0 1,-1 0-1,1 0 0,-1 0 0,0 0 0,1 1 1,0 5-15,0 0 1,-1 0-1,0 0 1,0 7-1,0-4 14,0 20 8,-2 1 0,-6 41 1,7-70-11,-2 14 14,1 0 0,-1 18-1,3-31-13,-1 0 0,1 0-1,0 0 1,1 0 0,-1 0 0,1 0 0,-1-1 0,1 1-1,0 0 1,0 0 0,0 0 0,0 0 0,0-1-1,1 1 1,-1 0 0,1-1 0,0 0 0,4 5-1,-1-4 7,1 0-1,-1 0 1,1 0-1,0-1 1,0 0-1,0 0 1,1 0-1,-1-1 1,0 0-1,10 0 0,12 0 86,29-2-1,-45 0-44,-6 1 20,0-1 0,0 0 0,-1 0 0,1 0 0,0-1 0,0 1 0,0-1 0,-1-1 0,1 1 0,-1-1 0,0 0 0,0 0 0,0-1 0,0 0 0,0 1 0,4-7 0,-4 5 97,-1-1 1,0 0 0,0 0 0,0-1 0,-1 1-1,0-1 1,0 1 0,0-1 0,-1 0 0,0 0-1,-1 0 1,0-1 0,1-7 0,-1 2-23,0 0 1,-1 0 0,-1 0-1,0 1 1,0-1 0,-1 0-1,-1 1 1,-8-25 0,8 32-156,1-1 0,-1 1 0,0 0 0,-1 0 0,1 0-1,-1 0 1,0 0 0,0 1 0,0 0 0,-1 0 0,0 0 0,0 0 0,0 1 0,0-1 0,0 1 0,0 1 0,-1-1 0,0 1 0,1 0 0,-1 0 0,-7-1 0,5 2-543,0-1 0,0 1 0,0 0 0,0 1 0,0 0 0,0 1 0,0-1 0,0 1 0,0 1 0,0 0 0,0 0 0,0 0 0,0 1 0,-7 4 0,-29 22-5956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3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6451,'0'0'6611,"0"130"-5619,0-80-351,0-1-177,0-9-288,0-1-128,0-8-48,0-4-624,0-10-1729,0-10-2273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4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174 104 1889,'0'0'12622,"-14"-15"-11523,-43-48-53,56 62-992,0 0 0,0 0 1,0-1-1,0 1 1,0 0-1,0 0 1,0-1-1,0 1 0,0 0 1,1-1-1,-1 1 1,0-1-1,0-2 0,1 4-51,1 0 0,-1 0 0,0-1-1,0 1 1,1 0 0,-1 0-1,0 0 1,0 0 0,1 0-1,-1-1 1,0 1 0,1 0-1,-1 0 1,0 0 0,1 0-1,-1 0 1,0 0 0,1 0 0,-1 0-1,0 0 1,0 0 0,1 0-1,-1 0 1,0 0 0,1 0-1,0 0 1,2 1 88,29-4-28,58 3 0,-65 0-53,-19 0-11,0 0 0,0 0-1,0 1 1,0 0-1,-1 0 1,1 0-1,0 1 1,0 0 0,-1 0-1,1 0 1,-1 1-1,0 0 1,1 0 0,-1 0-1,-1 0 1,1 1-1,0 0 1,-1 0-1,0 0 1,0 1 0,0-1-1,0 1 1,-1 0-1,0 0 1,0 0-1,0 1 1,-1-1 0,0 1-1,3 9 1,-3-7-3,0 0 1,0 0-1,-1 0 1,-1 1-1,1-1 0,-1 0 1,-1 1-1,-2 15 1,1-19 3,1 1 0,-1-1 0,0 0 0,0-1 1,-1 1-1,1 0 0,-1-1 0,0 1 0,0-1 1,-1 0-1,1 0 0,-1 0 0,0 0 0,-7 5 0,-8 4 17,-1-1 0,-1-1 0,1 0 0,-2-2 0,-35 12 0,3-6 280,-66 8 1,109-20 330,15 0 184,17-1-369,231 7 376,-22-1-2075,0 1-4944,-68-2-1433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3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5907,'0'0'5906,"-4"11"-4756,1-4-983,-14 38 610,16-42-680,0 1 1,0 0-1,0 1 1,1-1-1,-1 0 1,1 0-1,0 0 0,1 0 1,-1 0-1,0 0 1,3 7-1,-1-6-33,-1 1 973,-5-8 188,-13-5-1350,8 5-144,0 0 0,0 0 0,-17-1 0,3 3-7080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3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7075,'76'76'734,"-75"-75"-643,0 0 0,0 0 1,1 0-1,-1 0 0,0 0 1,0 0-1,-1 0 0,1 0 0,0 0 1,0 1-1,0-1 0,-1 0 0,1 1 1,-1-1-1,1 0 0,-1 1 0,0-1 1,1 3-1,-1 2 571,0 1 0,0-1 0,1 0 1,-1 0-1,4 11 0,-3-14-558,0-1 0,0 0 0,1 0 1,-1 0-1,0 0 0,1 0 0,-1 0 0,1 0 0,0-1 1,-1 1-1,1 0 0,0-1 0,0 0 0,0 1 0,0-1 1,1 0-1,-1 0 0,4 1 0,6 2 185,0-1 0,1-1 0,-1 0 0,1 0 0,0-1 0,23-2 0,-15 1 4,-19 0-256,1 0 1,-1 0-1,0 0 0,0 0 1,1 0-1,-1-1 0,0 1 1,0-1-1,1 0 0,-1 0 1,0 0-1,0 0 0,0 0 1,0 0-1,0 0 0,0 0 1,0-1-1,-1 1 0,1-1 1,0 0-1,-1 1 1,1-1-1,-1 0 0,0 0 1,0 0-1,1 0 0,-1 0 1,-1 0-1,1 0 0,0 0 1,0-1-1,-1 1 0,1 0 1,-1 0-1,0-1 0,1 1 1,-1 0-1,0-1 0,-1-3 1,1 0-26,0-2 45,0 1 1,0-1 0,-1 1 0,0-1 0,-3-10 0,4 16-93,-1 0 0,0 0 0,0 0 0,0 0 0,0 1 0,0-1 0,-1 0 0,1 0 0,0 1 0,-1-1 0,1 1 0,-1-1 0,0 1 0,0-1 0,1 1 1,-1 0-1,0 0 0,0 0 0,0 0 0,0 0 0,0 1 0,0-1 0,0 1 0,-3-1 0,-41-1-3728,28 2 1590,-21 0-3846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3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3394,'0'0'6499,"-17"3"-6289,3-1-164,8-1-32,0-1 1,0 1-1,0 0 0,0 1 1,0-1-1,0 1 0,0 0 1,0 1-1,1 0 1,-1-1-1,1 2 0,0-1 1,0 1-1,0-1 0,0 1 1,1 1-1,-5 4 0,0 3 73,0 1-1,1 1 0,0-1 1,1 2-1,1-1 0,0 0 1,1 1-1,0 0 0,-4 28 1,4 4 136,0 90 0,4-134-227,1 0-1,1 0 0,-1 0 1,0 0-1,1 1 1,-1-1-1,1 0 0,0-1 1,0 1-1,0 0 0,0 0 1,1 0-1,-1-1 1,1 1-1,0 0 0,-1-1 1,4 4-1,-2-4 69,0 0-1,0 0 1,0-1 0,0 1 0,0-1-1,0 1 1,1-1 0,-1 0 0,0 0-1,1 0 1,-1-1 0,0 1 0,1-1-1,-1 0 1,4 0 0,-6 0 3,0-1 1,-1 1-1,1 0 1,-1-1-1,1 1 1,-1 0-1,1-1 1,-1 1-1,1-1 1,-1 1-1,0-1 1,1 1-1,-1-1 1,0 1-1,1-1 1,-1 1-1,0-1 1,0 0-1,1 1 1,-1-1-1,0 1 1,0-1-1,0 0 1,0 1-1,0-1 1,0 0-1,0 1 1,0-1-1,0 0 1,0-26 189,0 19-90,-1 5-178,1-1 0,0 0 1,-1 0-1,1 0 0,-1 0 0,0 1 1,0-1-1,-1 0 0,1 1 0,-1-1 1,0 1-1,0 0 0,0-1 0,0 1 0,-1 0 1,1 0-1,-1 0 0,1 1 0,-1-1 1,0 1-1,0-1 0,-7-3 0,7 5-590,-1-1 0,1 1-1,-1 0 1,1 0-1,-1 0 1,1 0 0,-1 0-1,0 1 1,-4-1-1,1 1-4029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41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473 353 5843,'0'0'1096,"4"-24"294,3-6-717,-2 5 117,-1 1 0,-1-1 1,1-45-1,-4 60-380,0 0-1,-1 0 1,0 0-1,-5-18 1,5 24-327,-1 0-1,1 0 1,-1 0-1,0 1 1,0-1 0,-1 1-1,1-1 1,-1 1-1,1 0 1,-1 0-1,0 0 1,0 0 0,-1 1-1,-3-3 1,-1 0 50,1 1-1,-1 0 1,-1 0 0,1 1 0,0 0-1,-1 0 1,0 1 0,-10-1 0,-4 0 74,1 2 0,-25 1 1,36 1-159,0 0 0,0 0 0,1 1 0,-1 0 1,1 1-1,-1 0 0,1 1 0,0 0 1,0 0-1,1 1 0,-1 1 0,1-1 0,0 2 1,1-1-1,0 1 0,0 0 0,0 1 1,1 0-1,-12 16 0,9-10-24,1 0 1,1 1-1,1 0 0,0 0 0,1 1 1,0 0-1,1 0 0,-4 25 0,6-18-11,0 1 1,2 0-1,0 0 0,2 0 0,4 32 0,-2-43-12,0-1-1,0 0 1,1 0-1,1 0 1,0-1-1,0 1 1,1-1-1,1-1 0,0 1 1,0-1-1,1 0 1,0 0-1,1-1 1,0-1-1,11 10 1,-8-9-3,1 0 0,0-1 0,0 0 0,1-1 1,0 0-1,0-1 0,1-1 0,-1 0 0,1-1 0,0-1 0,29 3 1,-38-5-2,9 0-23,0 0 1,1-1 0,27-4-1,-39 3 25,0 0-1,0 0 1,0 0-1,0 0 1,-1-1-1,1 0 1,0 1-1,-1-2 1,1 1-1,-1 0 0,1-1 1,-1 1-1,0-1 1,0 0-1,0 0 1,-1 0-1,1-1 1,3-5-1,-1-1 28,-1 0 0,0 0-1,0 0 1,-1-1 0,0 0-1,-1 1 1,2-22 0,-3-82 668,-3 59 1376,-1 78-1996,-7 35-104,3 1-1,1 67 1,5-120 27,2 0 0,-1 1 0,1-1 0,0 0 0,0 0 0,0 0 1,1 0-1,0 0 0,0 0 0,1-1 0,3 7 0,-3-8-7,0 0-1,0 0 1,0-1-1,1 1 1,0-1-1,-1 0 1,1 0-1,0 0 0,1 0 1,-1-1-1,0 1 1,1-1-1,-1 0 1,8 1-1,6 1-405,-1-1-1,1 0 0,0-2 0,0 0 0,25-3 0,-2 2-976,-26 0 140,0-1 0,0 0-1,0-1 1,0 0-1,0-1 1,24-9 0,18-13-5682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41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2305,'0'0'12643,"15"-12"-11938,2-3-471,32-20 1,-46 33-219,0 0 0,1 1 0,-1 0-1,1-1 1,-1 1 0,1 0 0,0 1 0,-1-1 0,1 1-1,0 0 1,0 0 0,-1 0 0,1 0 0,0 0 0,-1 1 0,1 0-1,0 0 1,-1 0 0,1 0 0,-1 0 0,1 1 0,-1-1-1,6 5 1,-3-3-6,23 12 16,0 1 0,-1 2 1,-1 1-1,-1 1 1,-1 1-1,-1 1 1,0 1-1,-2 1 0,-1 1 1,29 45-1,-45-62-23,-1 1 0,0-1 0,0 1 0,-1 0 0,-1 0 0,1 0 0,-1 0 0,-1 1 0,0-1-1,0 14 1,-1-21 4,0 0 1,0 0-1,-1 0 0,1 0 0,-1 0 0,0 0 0,1 0 0,-1 0 0,0 0 0,0-1 1,0 1-1,0 0 0,0 0 0,-1-1 0,1 1 0,0-1 0,-1 0 0,1 1 0,-1-1 1,1 0-1,-1 0 0,0 0 0,0 0 0,1 0 0,-1 0 0,0 0 0,0-1 0,0 1 1,0-1-1,0 1 0,-4 0 0,-7 0 94,0 1 0,-1-1 0,-22-2 0,28 0-34,5 1 2,0 0-1,-1-1 0,1 1 0,0-1 0,0 0 1,0 0-1,0 0 0,0 0 0,0 0 0,1-1 1,-1 0-1,0 1 0,1-1 0,-1 0 0,1 0 1,0 0-1,-1-1 0,1 1 0,0 0 0,0-1 1,1 1-1,-1-1 0,0 0 0,1 0 0,0 0 1,-1 0-1,0-5 0,-2-5 129,1 0 0,1 0 0,0 0 0,1 0 0,1-19 0,1 18-157,0 0 0,1 0 0,1 0 0,0 0 0,1 1 0,0-1 0,1 1 0,1 0 0,0 0 0,1 1 0,0 0 0,1 0 0,0 1 0,14-15 0,-13 16-44,0 0-1,1 1 1,0 0-1,0 1 1,1 0-1,0 1 1,0 0-1,1 1 1,0 0 0,0 1-1,1 0 1,-1 1-1,1 0 1,0 1-1,20-2 1,-15 4-46,0 0 1,30 4-1,-41-2 9,1 0 0,-1 1-1,0 0 1,0 0 0,0 1-1,0 0 1,0 0 0,12 8-1,7 8-218,-2 1 0,0 1-1,-1 2 1,0 0-1,-2 1 1,-2 1-1,21 31 1,-38-52 206,0 0 1,0-1 0,0 1-1,0 0 1,0 1 0,-1-1-1,0 0 1,0 0 0,0 1-1,0-1 1,-1 7 0,-1-10 73,-1-1 0,0 1 0,0 0 0,0-1 0,0 1 1,1-1-1,-1 0 0,0 0 0,0 0 0,0 0 0,0 0 1,0 0-1,-3-1 0,3 1 50,0 0-11,0 0 0,0 0 0,0 0 0,0-1 0,0 1 0,0-1 0,0 0 0,0 1 0,1-1 0,-1 0-1,0 0 1,0 0 0,1 0 0,-1-1 0,0 1 0,1 0 0,-1-1 0,1 1 0,0-1 0,-1 1 0,1-1 0,0 0 0,0 1 0,0-1 0,0 0 0,0 0 0,1 0 0,-1 0 0,0 0 0,0-3 0,-1-6 146,0-1 1,1 0-1,0 0 1,1-13-1,0 16-91,0 8-104,0-15 113,0 1 0,1-1 0,6-28 0,-6 39-119,1 0-1,0 1 0,-1-1 0,1 1 1,1-1-1,-1 1 0,1 0 0,0 0 1,0 0-1,0 0 0,0 0 0,1 0 1,-1 1-1,1 0 0,0 0 0,7-4 1,-5 4-69,0 1 1,1 1 0,0-1 0,0 1-1,-1 0 1,1 0 0,0 1 0,0 0-1,0 0 1,7 2 0,11-1-5101,-8-1-99,12 0-2764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42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27 263 6931,'0'0'10885,"-7"1"-9922,-12 2-515,27-1-102,53-1 208,-26-1-232,515 0 567,-541 0-884,-2 0-7,1 0 1,-1-1-1,1 1 0,-1-1 1,14-4-1,-19 4 7,-1 0 0,1 1 0,-1-1 0,1 0 0,-1 0-1,1 0 1,-1-1 0,1 1 0,-1 0 0,0 0 0,0-1-1,1 1 1,-1-1 0,0 1 0,0-1 0,0 1 0,-1-1 0,1 0-1,0 1 1,-1-1 0,1 0 0,-1 0 0,1 1 0,-1-1-1,0 0 1,0 0 0,0 0 0,0-2 0,0-2 5,-1 0 1,0 0-1,0 0 0,0 0 1,-1 0-1,0 0 1,0 0-1,0 1 1,-1-1-1,0 1 0,0-1 1,0 1-1,0 0 1,-1 0-1,-8-7 0,-5-4 42,-1 0-1,-36-23 0,3 2 491,51 37-491,-1 0 1,1-1-1,-1 1 1,1 0-1,-1-1 1,1 1-1,-1 0 1,1-1 0,0 1-1,-1-1 1,1 1-1,0 0 1,-1-1-1,1 1 1,0-1 0,0 1-1,-1-1 1,1 1-1,0-1 1,0 1-1,0-1 1,0 0-1,-1 0 1,11-2 739,20 8-509,-18 0-276,0 0 1,-1 1 0,0 0-1,0 1 1,0 0-1,-1 1 1,0 0-1,0 0 1,-1 1-1,-1 1 1,1-1-1,-1 2 1,-1-1-1,0 1 1,9 18-1,-7-12 9,-2-1-1,0 1 1,-1 0-1,-1 1 1,0-1-1,-2 1 1,0 0-1,-1 0 1,0 0 0,-2 29-1,-1-40-14,0 1-1,-1-1 1,0 0 0,0 0 0,0 0-1,-1 0 1,0 0 0,0-1-1,-1 1 1,1-1 0,-2 0 0,1 0-1,-1 0 1,-6 6 0,-7 5-146,-1-2 0,0 0 1,-23 12-1,27-17-43,-137 81-3594,43-38-1788,-53 16-8585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4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80 1105,'0'0'1840,"-13"-29"-1536,10 20 113,-2-1-257,0 0-80,-3 3-80,-1 0 0,-4 2-512,0 3-785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4:0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473 236 3217,'0'0'7068,"-9"-6"-6225,-28-20-150,35 25-618,0 0-1,1 0 1,-1 0-1,0 0 0,0 0 1,0 0-1,0 1 0,0-1 1,-1 1-1,1 0 1,0-1-1,0 1 0,0 0 1,0 0-1,0 1 0,0-1 1,-3 1-1,-4 0 111,6 0-137,-1-1-1,1 1 1,0 0 0,-1 1-1,1-1 1,0 1 0,0-1 0,0 1-1,0 0 1,0 0 0,0 0 0,-3 3-1,-32 35 365,33-34-374,-18 22 217,2 0 1,0 2 0,3 0 0,-31 66 0,22-29 306,-28 103 0,46-130-399,1 0 0,2 1 0,2 0-1,1 49 1,4-76-117,1 1-1,0-1 1,1 0-1,0 0 1,1 0-1,1 0 1,0 0-1,1-1 1,0 0 0,1 0-1,1-1 1,0 1-1,1-2 1,19 22-1,-4-9 71,1 0 0,2-2 0,0 0 0,1-2 0,37 20 0,-9-11 105,1-2 0,80 25-1,127 22 95,-198-60-253,0-4 0,72 3 1,132-8 79,-226-5-98,-26 0-23,-1 0 0,0-1-1,0-1 1,0-1 0,0-1 0,0 0-1,-1-1 1,1-1 0,-1 0-1,-1-1 1,1-1 0,-1 0 0,-1-1-1,1-1 1,-2 0 0,18-17-1,-4-1 89,-1-1-1,-1-1 0,-1-1 0,-2-1 0,-2-1 0,-1-1 0,-1-1 0,-2 0 0,21-71 0,-30 75-6,-2 0 0,-2 0 1,0 0-1,-3-43 0,0 48-29,-2 5-58,0 1-1,-1 0 0,-1 0 1,0 0-1,-2 0 0,0 1 1,-2 0-1,0 0 0,-1 0 1,0 1-1,-14-18 0,1 5 4,-2 0-1,-1 1 0,-1 1 1,-59-49-1,61 60-24,-1 0 0,-1 2 1,0 1-1,-2 1 0,-51-18 0,-151-32-12,163 47 36,-3 0-14,-1 3-1,-1 2 0,1 4 0,-1 4 0,-103 5 1,150 2-23,1 1 1,-1 2 0,1 0-1,1 2 1,-1 0 0,-30 17-1,20-7-3,1 1-1,1 2 1,-44 36-1,42-25 19,2 1 0,1 2-1,2 0 1,1 2 0,2 2-1,-23 45 1,36-59 1,2 0-1,1 0 1,1 1 0,1 1 0,1-1-1,1 1 1,2 1 0,1-1-1,0 47 1,4-65 2,0 1-1,0-1 1,1 0-1,1 0 1,-1 0 0,1 0-1,1 0 1,0-1-1,0 1 1,0-1-1,1 0 1,1 0-1,-1-1 1,7 8 0,13 11 15,1 0 1,36 27-1,-54-46-11,35 26 13,1-2 0,1-2 1,55 27-1,-25-21 14,106 35 1,-119-52-30,1-2 1,96 12 0,130-12-3,-254-16 2,21 1 18,1-2 1,-1-2 0,86-18-1,-102 11 0,-1-2 0,0-2 1,-1-1-1,0-2 0,-1-2 0,40-27 0,-56 32-5,-1-1 0,0-1 1,-1-1-1,-1-1 0,-1 0 0,-1-1 1,0-1-1,-1-1 0,-1 0 0,-2-1 1,14-28-1,-19 31 38,-1 1 0,-1-1 0,-1 0 0,0 0 0,-2-1 0,0 1 0,-1-1 0,-1 1 0,0-1 0,-2 1 0,0-1 0,-2 1 0,0 0 0,-1 0 0,-1 0 0,-14-32 0,-13-14-40,-2 0 0,-3 3 0,-3 1 0,-53-60 0,57 79-9,-2 2 0,-1 1 0,-2 2 0,-2 3 0,-95-59 0,116 82-10,0 0 1,-1 1 0,0 2-1,-1 0 1,1 2 0,-2 0-1,-37-2 1,-18 3-26,-84 6 0,131 0 32,-37 4-8,-1 2 0,1 4 0,0 3 0,1 2-1,1 4 1,-118 51 0,164-60-8,1 2 1,0 0-1,1 1 1,0 1-1,2 0 0,0 2 1,0 1-1,2 0 1,0 1-1,1 0 0,1 2 1,1 0-1,1 0 0,-11 25 1,8-10 0,2 0-1,1 1 1,2 0 0,1 1 0,2 1 0,2-1 0,1 1-1,2 53 1,2-48 15,0-12-10,5 45 0,-3-67 7,0 0 1,2 0 0,-1-1-1,1 1 1,0 0 0,1-1 0,0 0-1,9 14 1,4 0-27,1-1 1,0 0-1,2-2 0,0 0 1,2-1-1,0-2 1,0 0-1,2-1 0,0-1 1,1-2-1,0 0 1,30 9-1,-11-5-662,1-3-1,60 11 1,-47-15-2112,79 3 0,-6-11-5387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35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1023 251 3410,'0'0'8788,"-16"-13"-7799,-51-41-74,61 50-805,0 0-1,0 1 0,0-1 1,0 1-1,0 1 0,0-1 0,-1 1 1,1 0-1,-1 1 0,0-1 1,1 1-1,-11 0 0,-3-1 103,-59-4 339,-80 3-1,124 3-402,19 1-115,1 0-1,-1 2 1,1 0 0,0 0 0,0 1 0,0 1 0,1 1-1,-1 0 1,1 1 0,1 0 0,-1 1 0,1 1-1,1 0 1,0 1 0,-15 14 0,2 2 46,0 1 0,2 1 1,1 1-1,1 1 0,-25 49 0,31-50 32,1 0-1,2 1 1,1 0-1,1 1 0,2 0 1,1 0-1,1 1 1,2-1-1,-1 46 1,5-56-62,-1-2-10,1 0 0,1 1 0,1-1 0,0 0-1,1 1 1,1-1 0,9 25 0,0-15-19,0-1 1,2 0-1,1-2 0,1 1 1,2-2-1,0-1 1,1 0-1,2-1 0,40 33 1,-34-35-17,1-1-1,0-1 1,2-2 0,0-1-1,1-1 1,1-2 0,0-1 0,49 11-1,-33-14-1,99 7-1,51-13-4,-147-3 14,-23-1 3,-1-1-1,0-1 1,1-2-1,-1 0 1,0-2-1,-1-1 1,0-2-1,0 0 1,-1-2-1,28-16 1,-25 10 17,-1-1 1,-1-1-1,-1-2 1,-1 0-1,-1-2 1,-1 0-1,-1-2 1,24-36-1,-31 40 68,-1 0 0,-1 0 0,-2-1 0,0-1 0,-1 0 0,-2 0 0,0-1 0,-2 0 0,0 0 0,2-39 0,-6 41 4,-1 0 0,-1 1 0,-1-1 0,-1 0 0,-1 1 0,-2 0 0,-6-23 0,-8-6-31,-3 1-1,-1 0 1,-3 2-1,-2 1 1,-41-53 0,48 74-66,-2 0 1,-1 2-1,-1 1 1,-1 0-1,0 2 1,-2 1-1,-1 1 1,-46-22-1,40 25-2,0 1-1,-1 2 0,0 2 1,-1 1-1,0 2 0,-1 1 1,-54-2-1,38 7-8,-88 8 1,119-3 11,-1 1 0,1 1 0,1 1 0,-1 0 0,1 2 0,-28 14 0,11 0-23,0 2-1,1 1 1,-61 54 0,50-33-13,-82 99 0,113-122 22,0 1 0,2 0 0,1 1 0,0 1 0,2 1 0,2-1 0,0 2 0,1 0 0,2 0 1,1 0-1,1 1 0,-3 50 0,7-35-2,1 0 0,3 1 0,12 77 0,-10-103 4,1-1 0,0 1-1,2-1 1,0 0 0,1 0 0,0-1-1,2 0 1,0 0 0,1-1-1,0-1 1,17 17 0,-10-14-7,1-2-1,1 0 1,0-1 0,1-1 0,1-1-1,24 11 1,-3-5-5,0-2 1,64 16-1,-62-23 10,0-2 1,67 4-1,92-9-58,-151-3 38,-5-1 32,0-2 1,0-3 0,0-1 0,-1-2-1,-1-3 1,0-1 0,0-3-1,62-30 1,-78 30 10,-2 0-1,0-2 1,-1-1-1,0-2 1,36-35 0,-47 38 1,0-1 0,-1 0 1,0 0-1,-2-2 1,0 0-1,-2 0 0,0-1 1,9-28-1,-13 25-3,-1 0 0,-1-1-1,-1 0 1,-1 0-1,-2 0 1,0 0 0,-2 0-1,-5-36 1,2 39-3,-1 1 1,-2-1 0,0 1-1,-1 0 1,-1 1-1,-21-36 1,-2 5-34,-53-64 0,63 88 8,-2 2 1,0 0-1,-49-38 0,54 50 8,0 1 0,-2 0-1,1 2 1,-2 0 0,1 1 0,-36-10 0,17 10-10,-1 1 1,-84-6 0,-84 11-67,154 4 66,5 1-184,1 3 1,0 2-1,1 1 1,-70 22 0,43-5-2709,1 3 1,-74 39-1,20-1-6843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4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530 264 3570,'0'0'3524,"-1"-28"-1155,1-8-1228,-7-43-1,6 74-989,0 0-1,-1 0 1,1 0 0,-1 1-1,0-1 1,0 0 0,-1 1-1,1-1 1,-1 1-1,0 0 1,0 0 0,0 0-1,-1 1 1,1-1 0,-1 1-1,0-1 1,0 1 0,0 1-1,0-1 1,-9-4 0,7 4 9,-2-2-46,-1 1 0,1 0 0,-1 1 0,0 0 0,0 0-1,-1 1 1,1 0 0,0 1 0,-1 0 0,1 0 0,-1 1 0,1 0-1,-1 1 1,1 0 0,0 0 0,-1 1 0,1 0 0,0 1 0,0 0 0,0 0-1,0 1 1,1 0 0,0 1 0,-11 7 0,0 3-47,1 1 1,1 0-1,0 1 0,2 1 1,0 1-1,1 0 1,0 1-1,-20 41 0,26-42-45,0 1 0,0 0 0,2 0-1,1 1 1,0-1 0,2 1 0,0 0-1,2 1 1,0-1 0,3 29 0,-1-41-23,0-1 1,1 1 0,0-1-1,1 1 1,-1-1-1,2 0 1,-1 0 0,1 0-1,1 0 1,-1-1 0,1 1-1,0-1 1,1-1 0,0 1-1,0-1 1,12 10 0,-9-9 5,0-1 1,1 0 0,0-1 0,0 0 0,0 0-1,1-1 1,-1-1 0,1 1 0,0-2 0,0 1-1,0-2 1,18 1 0,-19-1 13,-1-1 1,1 0-1,-1-1 0,0 0 0,0-1 1,0 0-1,17-6 0,-21 6-7,1-1-1,-1 0 0,0-1 0,0 1 1,0-1-1,0 0 0,0 0 1,-1-1-1,0 1 0,0-1 1,0 0-1,5-9 0,-1-1 36,0-1 0,0 0 0,-2-1-1,0 1 1,3-19 0,15-91 606,-12 51 369,-8 57 254,-4 36-1146,1 0-177,1 1 0,1-1 0,1 1 1,1-1-1,0 0 0,1 0 0,1-1 0,1 0 0,0 0 0,1-1 0,13 17 1,-11-17-907,2-1 0,16 16 0,-14-17-1215,1 0 0,18 11 0,0-5-2700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4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95 5410,'0'0'8164,"-38"-92"-7828,38 90-96,0 9-1264,0 10-2450,-16-3-3185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4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2 720,'0'0'12054,"29"0"-11539,6-1-337,55 5 1,-81-2-155,-1 0 0,1 0-1,-1 1 1,0 0 0,0 1-1,0 0 1,-1 0 0,1 0-1,-1 1 1,0 0 0,0 1-1,0 0 1,9 10-1,-2-2-15,-3-4 13,0 0 0,-1 1 0,0 1 0,-1-1 0,0 1-1,0 1 1,-2 0 0,0 0 0,0 0 0,-1 1 0,-1 0 0,0 0 0,-1 1 0,0-1 0,-1 1-1,-1 0 1,1 29 0,-3-40 16,0 0-1,0 0 1,0 1 0,-1-1-1,1 0 1,-1 0-1,0 1 1,0-1 0,-1 0-1,1 0 1,-1 0-1,0 0 1,0-1-1,0 1 1,0 0 0,-1-1-1,1 1 1,-1-1-1,0 0 1,0 0 0,0 0-1,-1 0 1,1-1-1,-1 0 1,1 1 0,-1-1-1,-5 2 1,-2 0 193,-1 0 0,0 0 0,0-1 0,0-1 1,0 0-1,-13 1 0,19-3-109,0 1 1,-1-1-1,1 0 0,-1-1 1,1 0-1,0 0 1,-1 0-1,1 0 1,0-1-1,0 0 0,0-1 1,0 1-1,-6-4 1,10 3-43,-1 0 0,0 1 0,1-1 1,0 0-1,-1 0 0,1-1 1,1 1-1,-1 0 0,0-1 1,1 1-1,-1-1 0,1 0 0,0 1 1,1-1-1,-1 0 0,0-6 1,0-7 181,1 0 0,2-23 0,-1 31-202,0-2-28,1 0-1,1 1 1,-1-1 0,2 1 0,-1-1 0,2 1-1,-1 1 1,1-1 0,1 0 0,0 1 0,0 0-1,1 1 1,0-1 0,0 1 0,1 1 0,0-1-1,0 1 1,1 1 0,10-7 0,-6 5-302,1 0 0,0 1 0,0 1 0,1 0 0,22-6 0,-24 9-669,1 0 1,0 1 0,-1 0 0,1 1 0,0 1-1,16 1 1,1 5-4455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4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3650,'0'0'8452,"31"-1"-6990,97 1-353,-123 1-1040,1-1-1,-1 1 1,1 0-1,-1 1 1,0-1 0,0 1-1,1 0 1,-1 1-1,-1-1 1,1 1-1,0 0 1,-1 0-1,1 0 1,-1 1-1,0-1 1,0 1-1,0 0 1,-1 0-1,4 5 1,0 0 57,3 5-42,-1-1 0,0 1-1,-1 0 1,-1 1 0,0 0 0,-1 0 0,0 1-1,-2 0 1,0 0 0,0 0 0,-2 0 0,0 0 0,-1 1-1,0-1 1,-1 0 0,-4 27 0,3-41-78,1 0 1,-1 0 0,1 0-1,-1 0 1,0 0-1,1 0 1,-1 0 0,0 0-1,0 0 1,-1 0 0,1 0-1,0-1 1,-1 1-1,1 0 1,-1-1 0,1 1-1,-1-1 1,0 0-1,1 1 1,-1-1 0,0 0-1,0 0 1,0 0 0,0 0-1,-3 0 1,-4 1 222,1 0 0,-1-1 0,0 0 0,-17-1 1,24 0-168,-1 0 1,1 0-1,0-1 1,0 1-1,0-1 1,-1 0-1,1 0 1,0 0-1,0 0 1,0 0-1,0 0 0,0 0 1,0-1-1,1 1 1,-1-1-1,0 1 1,1-1-1,-1 0 1,1 0-1,0 1 1,-1-1-1,1 0 1,0 0-1,0 0 1,0-1-1,0 1 1,1 0-1,-1 0 1,1 0-1,-1-4 1,-2-9 154,1 0 0,0 0 0,2-24 1,0 32-183,0-3-29,1 0 0,1 0 0,0 0 0,0 0 0,1 0 0,0 1 0,0-1 0,1 1 0,1 0 0,0 0-1,0 0 1,0 1 0,1 0 0,0 0 0,1 0 0,0 1 0,11-10 0,-7 8-416,0 0-1,1 1 1,-1 0-1,2 1 1,-1 1-1,1 0 1,0 0-1,0 1 1,0 1-1,1 0 1,0 1-1,17-2 1,24 3-3472,-4 1-1558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50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6323,'0'0'10069,"-4"1"-9200,2 0-825,-1 0-1,1 0 1,0 1 0,-1-1-1,1 1 1,0-1 0,0 1-1,0 0 1,0 0 0,0 0-1,0 0 1,1 0-1,-1 0 1,1 1 0,-1-1-1,1 0 1,0 1 0,-1 2-1,-21 58 700,18-46-479,-8 27 147,2 1 1,1 1 0,3 0-1,2 0 1,2 0-1,4 64 1,0-94-450,1 0 0,1 0 0,0-1 0,1 1 0,1-1 0,0 0 0,2 0-1,-1-1 1,2 1 0,14 20 0,-22-34-380,1-1-1,-1 1 1,1-1-1,-1 0 1,1 1 0,-1-1-1,1 1 1,-1-1-1,1 0 1,0 0-1,-1 1 1,1-1-1,-1 0 1,1 0 0,0 0-1,-1 1 1,1-1-1,0 0 1,-1 0-1,1 0 1,0 0 0,-1 0-1,2-1 1,2 1-2018,9 0-4660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5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3298,'0'0'12072,"18"-5"-11275,-8 2-659,-2 0-42,0 1 0,0 0 0,0 1 0,15-2 0,-19 3-65,-1 0-1,0 0 1,0 1-1,0-1 1,0 1-1,0 0 1,1 0-1,-1 0 1,0 0-1,-1 0 1,1 1-1,0-1 0,0 1 1,-1 0-1,1 0 1,0 0-1,-1 0 1,0 0-1,3 3 1,0 2 19,0 1 1,0-1 0,0 1 0,-1 1 0,-1-1 0,1 0-1,-1 1 1,-1 0 0,1-1 0,-1 1 0,0 14 0,-1-18-44,0 0 0,-1 0 0,0 0 1,-1-1-1,1 1 0,-1 0 0,1 0 0,-2 0 1,1-1-1,0 1 0,-1 0 0,0-1 1,0 1-1,0-1 0,-1 0 0,1 0 1,-1 0-1,0 0 0,0 0 0,-1 0 1,1-1-1,-6 5 0,2-4 53,0 0 0,0 0 0,0-1 0,0 0 0,-1 0 0,1-1 0,-1 0 0,1 0 0,-1-1 0,0 0 0,-12 0 1017,24-1-688,28 0-261,0 0-98,41 4 1,-62-3-35,0 1 1,0 1-1,0 0 0,-1 0 1,1 1-1,-1 0 1,16 9-1,-15-6 0,0 0 0,-1 1 0,0 0 1,18 18-1,-25-23 5,-1 0 0,1 0 0,0 0 1,-1 1-1,0-1 0,0 1 0,0 0 1,-1-1-1,1 1 0,-1 0 0,0 0 1,0 0-1,0 0 0,0 0 0,-1 0 1,1 0-1,-1 0 0,0 0 0,-1 7 1,0-9 14,0 0 0,-1 0-1,1 0 1,0-1 0,0 1 0,-1 0 0,1-1 0,-1 1 0,1-1 0,-1 0 0,0 1 0,1-1 0,-1 0 0,0 0 0,0 0 0,0 0-1,0 0 1,0 0 0,0-1 0,0 1 0,-4 0 0,-48 8 412,53-9-422,-108 3 135,76-3-693,30 0 235,-1 0-1,1-1 0,-1 1 1,0-1-1,1 1 1,-1-1-1,1 0 1,-1 0-1,-3-2 0,5 2-172,1 0 0,-1 0 0,0-1 0,1 1-1,0 0 1,-1 0 0,1-1 0,0 1 0,-1-1-1,1 1 1,0-1 0,-1-1 0,-2-14-7949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50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9620,'0'0'8076,"29"-3"-7081,101-3-125,-123 6-818,0 0 0,0 1-1,0 0 1,-1 1 0,1 0 0,0 0 0,-1 0-1,1 1 1,-1 0 0,0 0 0,1 0 0,-2 1 0,1 0-1,0 0 1,-1 1 0,0 0 0,0 0 0,8 9-1,-5-4-21,-1-1-1,0 1 0,-1 1 0,0-1 0,0 1 0,-1 0 0,0 0 0,-1 1 1,-1-1-1,1 1 0,-2 0 0,2 12 0,0 22 207,-3 86 0,-2-71 10,2-28 24,-2 0 1,-1 0-1,-2 0 0,-1-1 1,-15 55-1,16-74-200,4-12-60,0 1 1,-1 0 0,1 0-1,-1 0 1,0-1 0,1 1-1,-1 0 1,0-1-1,0 1 1,0-1 0,-2 3-1,0-3-391,0-1-1,0 1 0,-1-1 0,1 0 1,0 0-1,0 0 0,0-1 0,-1 1 1,1-1-1,-4 0 0,-14-11-4412,3-6-3047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51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5346,'0'0'8412,"-3"18"-7574,-44 196 2588,40-165-2843,2 0-1,2 0 1,5 72 0,-1-103-477,1 0 1,2 0-1,-1 0 0,2 0 0,0 0 0,9 18 0,-9-24-85,0-1 0,1-1-1,0 1 1,0-1 0,2 0 0,-1 0-1,1-1 1,0 0 0,1 0 0,11 8-1,-14-14-247,0 1-1,1-1 1,-1-1-1,1 1 1,0-1-1,0 0 1,0 0-1,0-1 1,0 0-1,1-1 0,-1 1 1,0-1-1,9-1 1,-1 1-918,16-3-2771,-6-11-2087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5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7892,'0'0'9044,"19"8"-8559,-8-4-384,-2-1-43,0 1-1,0-1 1,-1 2 0,1-1 0,-1 1 0,0 0-1,-1 1 1,1 0 0,-1 0 0,0 0 0,0 1-1,-1 0 1,6 9 0,-1 2 69,-1 0 1,0 1-1,10 32 1,-16-39-91,-1 0 0,0 0 1,0 1-1,-2 0 0,1-1 1,-2 1-1,0 16 0,-1-26-22,1-1 0,0 0 0,-1 0 0,0 0-1,0 1 1,1-1 0,-1 0 0,0 0 0,-1 0-1,1 0 1,0 0 0,-1-1 0,1 1 0,-1 0-1,1-1 1,-3 3 0,-1-1 59,1 1 0,-1-1 1,0 0-1,0-1 0,-1 1 0,-6 1 0,-3 1 254,0-2-1,0 0 0,0 0 0,-18 0 0,7-2 876,31 0 252,43 0-800,46 0-548,118-4-849,-206 3 372,43-6-1600,-45 5 1231,-1 0 0,0 0 1,0 0-1,0 0 1,0-1-1,0 1 1,3-3-1,1-5-6016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51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9044,'0'0'5573,"25"-5"-3839,-8 0-1401,-3 1-120,-1 1 1,1 0-1,19-1 0,-25 4-108,-1 0 1,0 0-1,0 1 0,0 0 0,0 0 0,0 1 0,0 0 0,0 0 0,-1 0 0,1 1 0,9 5 0,1 3 52,0 1-1,-1 1 1,0 0 0,-1 1-1,-1 1 1,0 0-1,-1 1 1,-1 0 0,0 1-1,-1 1 1,-1 0 0,-1 0-1,0 1 1,-1 0 0,-1 0-1,-1 1 1,-1 0 0,-1 0-1,-1 0 1,2 30-1,-2 14 438,-9 110-1,3-147-503,-1-1 1,-2 1-1,0-1 1,-2 0-1,-1 0 0,-22 44 1,24-59-457,0 0 0,-1 0 0,-1-1 0,0 0 0,0-1 0,-1 0 0,0-1 0,-1 1 0,0-2 0,0 0 1,-14 7-1,-52 27-4503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5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217 203 1361,'0'0'6258,"-24"0"-4806,-122-2 1176,134 2-2004,-21 2 1796,32-2-1393,3 0-272,246 0 515,-24 0-713,81 0-362,73 0-160,163 2 71,724-6 220,175-68 442,-1412 70-764,274-30 136,-294 31-103,2-1 4,0 0-1,0 0 0,0-1 0,9-4 0,-17 7 24,0-1-1,-1 0 1,1 0-1,0 0 1,-1 0-1,1 0 1,-1 0-1,0 0 1,1-1-1,-1 1 1,0-1 0,0 1-1,0-1 1,1 1-1,-2-1 1,1 1-1,0-1 1,0 0-1,0 0 1,-1 1-1,1-1 1,-1 0-1,0 0 1,1 0-1,-1 1 1,0-3-1,0 1 69,0 1-161,0 0 0,0-1 0,0 1 0,0 0 0,0-1 0,-1 1 1,1 0-1,-1-1 0,-1-3 0,1 5-146,0 0-1,1 1 1,-1-1 0,0 1-1,0-1 1,0 0 0,0 1-1,0 0 1,0-1 0,0 1-1,0 0 1,0-1 0,0 1-1,0 0 1,0 0 0,0 0 0,0 0-1,0 0 1,0 0 0,0 0-1,0 0 1,0 0 0,0 0-1,0 1 1,0-1 0,0 0-1,-2 2 1,-34 11-6129,-16 7-4189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91 1857,'0'0'10519,"4"-14"-9468,10-41-45,-11 42-615,-6 11-88,-19-1 43,0 1 0,1 1 0,-30 3 1,44-1-327,1 0 0,-1 1 0,1 0 1,0 0-1,0 0 0,0 1 0,0 0 1,0 0-1,1 1 0,-1 0 0,1 0 1,0 0-1,0 0 0,0 1 0,1 0 1,0 0-1,0 0 0,0 0 0,-3 7 1,-2 3 2,0 0 1,2 0 0,0 1-1,1 0 1,0 1 0,-3 19-1,2 11 182,2 1-1,3 90 0,2-91-32,0-16-50,2 0 1,1 0-1,1 0 0,2-1 1,17 54-1,-16-65-83,0 0 1,2-1-1,0 0 1,2-1-1,-1 0 1,2 0-1,0-1 0,1 0 1,29 25-1,-30-30-33,1-2-1,0 1 0,0-2 0,24 12 1,7-3-5528,-32-12 463,-3-3-1829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5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5555,'0'0'3977,"30"-11"-2589,99-34-439,-120 43-866,-1-1-1,1 1 1,0 1-1,0 0 0,0 0 1,-1 1-1,1 0 0,0 0 1,0 1-1,0 1 0,0-1 1,14 5-1,-15-2-16,0-1-1,-1 1 1,0 1 0,1-1-1,-1 1 1,-1 0 0,1 1-1,-1 0 1,0 0 0,8 10-1,-9-10-23,-1 1 0,0-1 0,-1 1 0,1 0 1,-1 0-1,-1 0 0,1 0 0,-1 0 0,0 1 0,-1-1 0,0 1 0,0 0 0,0-1 0,-1 1 0,-1 0 0,-1 13 0,2-18-21,-1-1-1,0 1 1,1-1-1,-1 1 0,0-1 1,0 0-1,-1 1 1,1-1-1,0 0 1,-1 0-1,1 0 1,-1 0-1,0 0 1,1 0-1,-5 3 0,1-2 47,0 1 0,0-1 0,0 0 0,-1-1 0,0 1 0,-8 2-1,-2-1 117,0 0 0,-1-1 0,1-1 0,-18 0 0,-39-1 1882,150-4-1798,-42 1-234,0 1 1,-1 1-1,36 6 0,-60-4-31,0 0 0,0 0 0,0 1 1,-1 1-1,1-1 0,-1 1 0,0 1 0,0 0 0,0 0 1,-1 1-1,0 0 0,0 0 0,0 1 0,12 14 1,-18-19-3,0 0 1,-1 0-1,1 0 1,-1 0 0,0 0-1,0 0 1,0 0 0,0 0-1,0 1 1,0-1 0,0 0-1,-1 1 1,1-1 0,-1 1-1,0-1 1,0 1-1,0-1 1,0 1 0,0-1-1,0 0 1,-1 1 0,1-1-1,-2 3 1,1-2 9,-1 0 0,1 0 1,-1 0-1,0-1 0,0 1 0,0-1 1,0 1-1,0-1 0,-1 0 0,1 0 1,-1 0-1,0 0 0,1 0 0,-1-1 0,0 1 1,-4 1-1,-20 7 191,0-2 0,0 0 1,-1-2-1,0-1 0,0-1 0,-56 0 1,83-4-266,5 0-1751,71 0-6498,-4 0 1267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1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51 7555,'0'0'9754,"0"-9"-8740,0-24-334,0 24-250,0 12-201,2 14-115,0 0-1,0-1 1,2 1-1,0-1 1,10 26-1,9 32 193,-18-47-230,-1 0 1,0 0-1,-2 1 0,-2-1 0,-4 50 0,3-71-51,-1 0 1,0-1 0,0 1 0,0 0-1,-1-1 1,1 0 0,-1 1-1,-1-1 1,1 0 0,-1-1 0,0 1-1,0-1 1,0 1 0,-1-1 0,1 0-1,-1-1 1,0 1 0,0-1-1,0 0 1,-1 0 0,-6 2 0,-12 5 112,-1-1 0,0-1 0,-37 6 1,61-14-135,-63 10-83,-1-2 0,-112-2-1,190 9-10548,20-1 3395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7075,'0'0'8868,"0"31"-8708,0 20 593,0 9-81,0 0-96,0 5-160,0-5-159,-5-7-225,-6-7-32,6-8-977,5-7-1792,0-9-2369,0-8-2130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2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68 591 3618,'-9'-24'5023,"2"7"-4373,-3-8 184,1 0 0,0 0 0,3-1 0,0 0 0,-3-34 0,7 34 77,2 0 0,3-41 0,-1 57-789,-1 0-1,2 0 1,-1 1-1,1 0 1,1-1-1,0 1 1,0 0-1,0 0 1,11-13-1,-5 10-103,0 0 0,0 1 0,1 1-1,0 0 1,1 0 0,0 2 0,1-1 0,0 1 0,0 1 0,1 0 0,0 1-1,0 1 1,0 0 0,1 1 0,0 0 0,-1 1 0,1 1 0,0 0-1,1 1 1,-1 1 0,0 0 0,27 5 0,-37-4-24,0 0 0,0 1 1,0 0-1,0 0 0,0 0 0,0 0 1,-1 1-1,1 0 0,-1 0 0,0 0 0,0 0 1,0 1-1,0 0 0,-1 0 0,1 0 1,-1 0-1,0 0 0,0 1 0,0-1 1,-1 1-1,0 0 0,0 0 0,0 0 1,2 9-1,1 9-6,-1 0 0,-1 0 1,-2 0-1,0 30 0,-1-53 12,0 17-3,-1-1 0,-1 1 0,0-1 0,-1 0 0,-1 0-1,0 0 1,-8 17 0,7-21 9,-1-1 0,0 1 0,0-1 0,-2-1 0,1 1 0,-1-1 0,-1-1 0,0 1 0,-18 14 0,13-14 45,-1 0 0,0-1-1,0-1 1,-1 0 0,0-1 0,0 0 0,-1-2 0,-24 6 0,27-9 920,-1 0 0,0 0 1,-18-1-1,36 8-861,5 0-150,-1-1 1,2 0 0,0-1-1,0 1 1,18 10 0,9 7 40,199 179 212,-136-113-3341,-75-68 1489,10 7-3225,-2-8-2067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2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25 7764,'0'0'7139,"-12"25"-6363,-34 82-55,44-101-680,1-1 0,-1 0 1,1 0-1,0 1 1,0-1-1,1 0 1,0 1-1,0-1 1,0 1-1,0-1 1,1 1-1,0-1 1,0 0-1,0 0 1,1 1-1,0-1 1,0 0-1,0 0 1,1 0-1,-1-1 1,1 1-1,0-1 1,5 5-1,-6-5-15,5 6 3,1 1-1,0-1 0,0 0 1,1-1-1,0 0 0,1-1 1,0 0-1,1 0 0,-1-1 1,1 0-1,1-1 0,-1 0 1,1-1-1,0 0 1,0-1-1,1 0 0,-1-1 1,1-1-1,0 0 0,0 0 1,0-2-1,-1 1 0,19-3 1,-28 2 9,0-1 1,0 1 0,0-1-1,0 1 1,0-1 0,0 0 0,-1 0-1,1-1 1,0 1 0,0-1-1,-1 1 1,1-1 0,-1 0 0,0 0-1,4-3 1,-3 1 59,1-1 1,-1 1-1,0-1 1,0 0-1,0 0 1,0 0-1,2-9 0,0-5 214,0 1-1,-1-1 0,2-35 0,-5-39 666,-1 89-919,0-1 0,-1 0 0,0 1 0,0-1 0,0 1 0,0 0 0,0-1 0,-1 1-1,0 0 1,0 0 0,0 0 0,-1 0 0,1 0 0,-5-4 0,2 2-19,-1 0 1,0 0-1,0 1 0,-1 0 0,0 0 1,0 1-1,-11-6 0,3 3-39,0 1-1,0 1 1,-1 0-1,0 1 1,0 1-1,0 1 1,-29-2-1,35 4-187,-6 0-305,0 0-1,0 1 1,0 1 0,-22 5 0,33-6 54,1 0 1,0 1-1,0 0 0,0 0 1,0 0-1,0 0 1,0 1-1,-6 5 1,8-6-144,0 1 1,-1 0-1,1-1 1,0 1-1,0 0 1,0 0-1,1 1 1,-1-1-1,1 0 1,0 1-1,0-1 1,-1 6-1,0 27-8166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52 9428,'0'0'8570,"0"22"-7863,-1 4-466,-1-5-59,2 0-1,1-1 1,0 1 0,2-1-1,5 25 1,-6-36-144,1 1 1,1-1-1,0 0 1,0 0-1,1 0 1,0-1-1,0 0 1,1 0-1,9 11 1,-10-14-37,-1-1 0,1 0 1,0 0-1,0 0 0,0-1 1,0 1-1,1-1 0,-1-1 0,1 1 1,0-1-1,-1 0 0,1 0 1,1-1-1,-1 1 0,0-1 1,6 0-1,-7-1 8,0 0 0,-1 0 0,1 0 0,0 0 0,0-1 0,-1 0 0,1 0-1,0 0 1,-1 0 0,1-1 0,-1 0 0,5-2 0,-4 0 22,-1 1-1,0-1 1,0 0 0,0 0-1,-1 0 1,1-1 0,-1 1 0,0-1-1,0 0 1,2-6 0,14-37 218,-16 39-211,0 0 1,0 0-1,1 0 0,0 1 0,1 0 0,-1 0 0,1 0 0,12-13 1,-17 21-43,0 0 1,1-1 0,-1 1 0,1 0 0,-1-1 0,1 1 0,-1 0 0,1 0 0,-1-1 0,1 1 0,-1 0 0,1 0 0,-1 0 0,1 0 0,-1 0-1,1 0 1,-1 0 0,1 0 0,-1 0 0,1 0 0,0 0 0,-1 0 0,1 0 0,-1 0 0,1 0 0,-1 1 0,1-1 0,-1 0 0,1 0 0,-1 1 0,0-1-1,1 0 1,-1 1 0,1-1 0,-1 0 0,1 1 0,-1-1 0,1 1 0,12 20-145,-11-17 134,9 16-1,2 0 0,0-1 0,1 0 0,29 28 1,-36-39 16,1-1 0,0 0 0,1-1 1,-1 0-1,1 0 0,1-1 1,-1 0-1,1 0 0,0-1 1,0-1-1,0 1 0,19 2 1,-18-5 79,0 0 1,-1 0 0,1-1-1,0-1 1,16-2 0,-22 2-6,0 0 0,-1-1 0,1 1 0,0-1 0,-1 0 0,0 0 0,1-1 0,-1 1 0,0-1 0,0 0 0,-1 0 0,1-1 0,-1 1 0,5-6 1,-2 1 53,0-1 1,-1 1 0,0-1 0,-1 0 0,0-1 0,0 1-1,-1-1 1,4-16 0,-4 4 71,0 0-1,0-40 1,-3 56-199,0 0 1,0-1-1,-1 1 1,0 0-1,0 0 1,0-1-1,-1 1 1,0 0 0,0 0-1,-1 1 1,1-1-1,-1 0 1,0 1-1,-1-1 1,1 1-1,-1 0 1,0 0-1,-1 1 1,1-1-1,-1 1 1,0 0 0,0 0-1,0 1 1,0-1-1,-12-4 1,6 3-164,0 1 0,-1 0 0,1 0 0,-1 1 0,0 1 0,0 0 0,0 1 0,-12 0 0,16 1-375,0 0 0,0 1 0,0 0 0,0 0 0,0 1 0,0 0 0,1 0 0,-1 1 0,1 0 0,-1 0 0,1 1 0,-11 7 0,-26 26-5960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3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25 5346,'0'0'10130,"-1"0"-10120,1 0-1,0 0 1,0-1-1,0 1 1,0 0-1,0 0 1,0 0-1,0 0 1,0 0-1,0 0 1,0-1-1,0 1 1,0 0-1,-1 0 1,1 0-1,0 0 1,0 0-1,0 0 0,0 0 1,0 0-1,0 0 1,-1 0-1,1-1 1,0 1-1,0 0 1,0 0-1,0 0 1,0 0-1,-1 0 1,1 0-1,0 0 1,0 0-1,0 0 1,0 0-1,0 0 1,-1 0-1,1 0 1,0 0-1,0 0 1,0 1-1,0-1 0,0 0 1,-1 0-1,1 0 1,0 0-1,0 0 1,0 0-1,0 0 1,0 0-1,0 0 1,0 0-1,-1 1 1,1-1-1,0 0 1,0 0-1,0 0 1,0 0-1,0 0 1,0 1-1,0-1 1,0 0-1,0 0 0,0 0 1,0 0-1,0 0 1,0 1-1,-2 11 217,0-1 0,1 1 0,1 0 0,0 0-1,2 12 1,-1 14 306,-1-36-492,2 23 423,-2-24-440,0 0 0,0 0-1,1 0 1,-1 0 0,0 0 0,0 0 0,1 0 0,-1 0 0,1 0-1,-1 0 1,1 0 0,-1 0 0,1 0 0,0-1 0,-1 1 0,1 0-1,0 0 1,0-1 0,1 2 0,-1-2 166,-1-159 2565,0 157-1754,0 5-901,1 15-102,1-1 1,1 1-1,1-1 1,1 0 0,11 31-1,4 10 34,-15-40-22,-2-6 7,0 0-1,1 0 1,6 12 0,-6-67 531,-4-220 317,0 312-838,1 0-1,3-1 0,10 50 1,-5-55 49,17 67 115,-21-95-151,0 0 0,1 0 0,1 0 1,16 25-1,-19-34-28,0-1-1,1 0 1,0 0-1,0 0 1,0-1-1,0 0 0,1 0 1,-1 0-1,1 0 1,0-1-1,0 0 1,0-1-1,1 1 1,-1-1-1,13 2 1,5 0 26,0-1 0,0-1 0,26-2 0,-33 0-17,52 1-27,0-3 0,-1-3-1,104-21 1,3-22-1272,-63 8-2567,-106 38 3005,11-6-649,-12-1-3230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39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27 1313,'0'0'9916,"-11"8"-8561,-30 24-234,33-24-652,12-5-50,13 0 75,0 0-1,0-1 1,21 0-1,-17-1-108,725 8 3719,-476-11-3110,-257 3-890,17-3-103,-30 2 29,1-1 1,0 1-1,0 0 0,-1-1 1,1 1-1,0-1 0,-1 1 1,1-1-1,-1 1 1,1-1-1,0 1 0,-1-1 1,1 0-1,-1 1 1,1-1-1,-1 0 0,0 1 1,1-1-1,-1 0 1,0 0-1,1 1 0,-1-1 1,0 0-1,0 0 1,0 0-1,0 1 0,0-1 1,0 0-1,0-1 1,0 0-40,1 1 1,-1 0-1,0 0 1,0 0-1,-1-1 1,1 1-1,0 0 1,0 0 0,0 0-1,-1 0 1,1-1-1,-1 1 1,1 0-1,-1 0 1,1 0-1,-1 0 1,-1-1 0,1 1-54,-1 0 0,0 0 0,0 0 0,1 1 0,-1-1 0,0 0 1,0 1-1,0 0 0,1-1 0,-4 1 0,-198-8-3749,44 3 2166,-395-28 3121,543 33-879,9 0-183,3 0-227,20 1-122,-1 1 1,25 6-1,5 0 157,252 13 555,2-21-993,-124-1-3423,-179 1 3508,-1 0 1,0 0 0,0 0-1,0 0 1,0 0 0,1 0-1,-1 0 1,0 0 0,0 0-1,0 0 1,0 0 0,1 0-1,-1-1 1,0 1 0,0 0-1,0 0 1,0 0 0,2-4-3650,-2 4 3650,0-1 0,0 1-1,0 0 1,0-2-1579,0-7-5462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3:39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74 3890,'0'0'12051,"-23"-13"-10157,-70-40-491,76 45 1221,19 13-2189,17 11-594,47 33 494,-23-19-173,-2 2 0,56 56-1,-85-75-147,-1 1 1,0-1-1,-1 2 0,-1-1 0,0 1 0,-1 1 0,0 0 0,-2 0 1,0 0-1,0 1 0,4 28 0,-6-25 5,-1 0 1,-1 1-1,-1-1 1,-1 0-1,0 0 1,-7 37-1,4-50-14,1-1 0,-1 1 0,-1-1 0,0 1 0,1-1 1,-2-1-1,1 1 0,-1 0 0,0-1 0,0 0 0,0 0 0,-1-1 0,0 1 0,0-1 0,0 0 0,0-1 0,-11 5 1,-14 5-13,0-1 0,-47 12 0,67-21-11,-187 44-2116,62-25-2687,7-8-3521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4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23 848,'0'0'12822,"-2"-5"-11517,-6-11-576,8 16-718,0 0-1,0 0 1,0 0-1,0 0 1,0 0-1,0 0 1,0 0-1,0 0 1,0 0-1,0 0 1,0 0-1,0-1 0,0 1 1,0 0-1,0 0 1,0 0-1,0 0 1,0 0-1,0 0 1,0 0-1,-1 0 1,1 0-1,0 0 1,0 0-1,0 0 1,0 0-1,0 0 1,0 0-1,0 0 1,0 0-1,0 0 1,0 0-1,0 0 1,-1 0-1,1 0 1,0 0-1,0 0 0,0 0 1,0 0-1,0 0 1,0 0-1,0 0 1,0 0-1,0 0 1,0 0-1,0 0 1,0 0-1,-1 0 1,1 0-1,0 0 1,0 0-1,0 0 1,0 1-1,0-1 1,0 0-1,0 0 1,0 0-1,0 0 1,0 0-1,0 0 1,0 0-1,0 0 1,0 0-1,0 0 0,0 0 1,0 0-1,0 1 1,0-1-1,-1 31 1189,2-6-819,-1 329 3797,0-354-4150,2-3 48,47-73 554,29-39-355,-65 99-271,-1 2 0,2-1 1,0 2-1,0 0 1,20-13-1,-30 23-9,0 1-1,0-1 1,0 1-1,-1 1 1,2-1 0,3-1-1,-6 3-3,-1-1 0,0 1 0,1 0 0,-1 0 0,1 0 0,-1 0-1,1 0 1,-1 0 0,1 0 0,-1 0 0,0 1 0,1-1 0,-1 1 0,0-1-1,1 1 1,-1-1 0,0 1 0,1 0 0,-1-1 0,0 1 0,0 0 0,2 1-1,11 14 1,-1 1 0,-1 0 0,18 31 0,10 16 10,-27-47 12,0 0-1,2 0 1,-1-2-1,2 0 0,20 16 1,-26-25 1,-1 1 0,1-1 0,0-1 1,1 0-1,0 0 0,-1-1 0,2 0 0,-1-1 1,0 0-1,0-1 0,17 1 0,-26-3-14,8 1 55,1 0 0,-1-2 0,21-1 0,-27 1-25,-1 0 1,1 0-1,-1 0 1,1-1 0,-1 1-1,0-1 1,1 0 0,-1 0-1,0 0 1,0 0-1,-1-1 1,1 1 0,0-1-1,-1 1 1,3-4 0,6-10 127,-1-1 1,-1 1 0,0-2 0,-1 1 0,-1-1 0,6-25 0,-1-4 183,8-62 0,-16 67 555,-5 85-1008,0-15-691,1 0 0,6 38 0,-5-57 429,1 0 0,1 0 1,-1 0-1,1 0 0,1-1 1,0 1-1,0-1 0,1 0 1,-1 0-1,2 0 0,7 9 1,-5-9-324,1 0 0,0 0 0,0-1 1,1 0-1,0 0 0,0-1 0,1-1 0,-1 0 1,1 0-1,0-1 0,14 4 0,-10-5-211,1 0 0,-1 0-1,1-2 1,0 0-1,0 0 1,0-2 0,30-4-1,-37 3 848,0-1-1,-1 0 1,1-1 0,-1 0-1,0 0 1,0-1-1,0 1 1,-1-2 0,1 1-1,-1-1 1,-1 0-1,1-1 1,-1 1 0,0-1-1,-1-1 1,0 1-1,7-12 1,-2 0 888,0 1 1,-2-2 0,0 1-1,-1-1 1,-1 0-1,5-31 1,-9 43-215,0-1 323,-1-1-1,0 0 1,0-14-1,-1 22-779,0 0 0,0 1 0,0-1-1,0 1 1,-1-1 0,1 1 0,0-1-1,-1 1 1,0-1 0,1 1 0,-1-1 0,1 1-1,-1-1 1,0 1 0,0 0 0,0 0 0,0-1-1,0 1 1,0 0 0,0 0 0,0 0-1,-1 0 1,1 0 0,0 0 0,-1 1 0,1-1-1,0 0 1,-4 0 0,-5-2 73,0 2 1,0 0-1,0 0 0,0 0 1,-1 2-1,1-1 0,0 1 1,0 1-1,0-1 1,0 2-1,0-1 0,0 2 1,1-1-1,-1 1 0,-11 7 1,13-6-153,1-1 0,1 1 1,-1 0-1,1 1 0,0 0 1,0-1-1,0 2 0,1-1 0,0 1 1,0 0-1,1 0 0,0 0 1,0 1-1,0-1 0,1 1 0,1 0 1,-1 0-1,1 0 0,-2 13 1,3-7 3,0 1 0,0-1 0,3 28 0,-1-36-73,0 0-1,1 0 0,0 0 1,-1 0-1,2 0 1,-1 0-1,1-1 1,0 1-1,0-1 0,0 0 1,6 7-1,-3-6-7,0 0-1,0 0 1,0-1 0,1 0-1,0 0 1,0 0 0,0-1-1,1 0 1,-1-1-1,1 1 1,15 3 0,-7-3-55,0-1 1,1-1-1,0-1 0,33 0 1,-47-1 52,0 0 1,1 0 0,-1-1 0,1 1-1,-1-1 1,0 0 0,1 1 0,-1-1-1,0-1 1,0 1 0,0 0 0,0-1-1,0 0 1,0 0 0,0 0 0,4-3-1,-5 6-50,0 1-1,0 0 1,0-1-1,0 1 0,-1 0 1,1 0-1,-1 0 0,1 0 1,-1 0-1,2 5 0,14 15-2412,-13-17 677,1-1-1,0 0 1,0 0-1,9 6 1,9 0-6363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13 7299,'0'0'13246,"25"-3"-12797,-7 1-384,18-3 16,0 2 1,58 3-1,1 3 877,-138-3-361,41 13-383,4 2-213,-1-1-1,2 0 1,0 1-1,1-1 1,5 15 0,4 12 83,1 19 0,-2 0 1,5 78-1,-9 124 397,-8-259-466,0 0 0,0 1 1,0-1-1,-1 0 1,1 0-1,-1 1 1,0-1-1,0 0 1,0 0-1,0 0 0,0 0 1,-1 0-1,1 0 1,-1 0-1,-2 2 1,1-2-6,0-1 0,0 1 0,0-1 0,0 0 0,0 0 0,-1 0 1,1-1-1,-1 1 0,1-1 0,-1 0 0,0 1 0,-7 0 0,-7 1-82,0 0 0,0-1 0,0-1 0,0-1-1,0 0 1,-1-1 0,1-1 0,0-1 0,0-1-1,1 0 1,-1-1 0,1-1 0,0-1 0,0 0-1,-26-17 1,34 19-643,1 0 0,1 0-1,-1-1 1,1 0 0,0 0 0,0-1-1,1 0 1,-6-8 0,3-12-6457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4:1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 1601,'0'0'4805,"-25"0"-3832,-119 0 671,126-1-1065,12 1-255,0-1 1,0 1-1,0 1 0,-12 1 1,18-2-318,0 0 0,0 0 0,0 0 1,0 0-1,0 0 0,0 0 0,-1 0 0,1 0 0,0 0 1,0 0-1,0 1 0,0-1 0,0 0 0,0 0 1,0 0-1,0 0 0,0 0 0,0 0 0,0 0 1,0 1-1,0-1 0,0 0 0,0 0 0,0 0 0,0 0 1,0 0-1,0 0 0,0 1 0,0-1 0,0 0 1,0 0-1,0 0 0,0 0 0,0 0 0,0 0 1,0 0-1,0 1 0,0-1 0,0 0 0,0 0 0,0 0 1,0 0-1,0 0 0,1 0 0,-1 0 0,0 0 1,0 0-1,0 1 0,0-1 0,0 0 0,0 0 1,11 6 5,23 0 50,0-1 0,42 1-1,-59-5-37,526 7 500,-334-10-175,945 2 2275,-1150 0-2345,-5-6 1212,6 3-4064,19 3-1096,20 0-849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5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7411,'0'0'9055,"0"5"-8668,-1 37 493,0-10-267,4 45-1,-2-67-550,0-1-1,1 1 0,0-1 1,1 0-1,0 0 0,1 0 1,-1 0-1,2-1 0,6 12 1,-1-7-48,0-1 1,0-1 0,1 0 0,0 0 0,1-1-1,1-1 1,-1 0 0,2-1 0,-1 0 0,1-1-1,0 0 1,0-1 0,1-1 0,0 0 0,0-1-1,0 0 1,0-2 0,1 0 0,-1 0 0,1-2-1,29-1 1,-42 0-22,0 0 0,-1 1-1,1-1 1,0 0 0,-1 0 0,1 0 0,-1-1-1,0 1 1,1 0 0,-1-1 0,0 0-1,0 1 1,0-1 0,0 0 0,0 0-1,0 0 1,-1-1 0,1 1 0,-1 0 0,1-1-1,-1 1 1,0 0 0,0-1 0,0 0-1,0 1 1,1-5 0,1-8 12,0 0 0,-1 0 0,0-25 0,-1 19-9,-1 14 16,1-10 25,0 1 1,1-1 0,1 0 0,8-30-1,-4 37 763,-6 10-781,-1 0-1,1 1 1,-1-1 0,0 0-1,0 1 1,1-1-1,-1 0 1,0 1 0,1-1-1,-1 1 1,0-1-1,0 0 1,0 1 0,0-1-1,1 1 1,-1-1-1,0 1 1,0-1 0,0 1-1,0-1 1,0 1-1,0-1 1,0 1 0,0-1-1,0 1 1,0-1-1,-1 0 1,1 2 0,0 41-17,2-12 38,-2-1-1,-1 1 1,-2-1 0,-1 1-1,-10 36 1,-6-1-410,-13 71 0,28-103-1795,1 0 0,0 37 0,4-17-4543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4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82 9124,'0'0'5592,"-9"24"-5253,2-10-262,2-3-17,1 0-1,-1 0 1,2 1 0,-4 18 0,6-24-38,0-1 0,1 0 0,0 1 0,0-1 1,1 0-1,-1 0 0,1 1 0,0-1 0,1 0 0,-1 0 0,1 0 1,0 0-1,0 0 0,1-1 0,-1 1 0,5 5 0,1 1 16,1 0 0,0-1 0,0 0 0,1 0 0,0-1 1,1-1-1,-1 0 0,2 0 0,-1-1 0,1 0 0,0-1 0,1-1 0,-1 0 0,1 0 0,0-1 0,0-1 0,1 0 0,-1-1 0,0-1 0,1 0 0,0 0 0,18-3 0,-29 2 33,0-1-1,0 1 1,0-1 0,0 0-1,-1 0 1,1 0-1,0 0 1,0 0-1,-1-1 1,1 1-1,-1-1 1,1 0-1,-1 1 1,0-1 0,0 0-1,1-1 1,1-2-1,-1 0 66,0 0 0,0 0-1,0 0 1,-1-1 0,1 1 0,-1-1-1,-1 0 1,2-6 0,1-10 283,-2 0 1,-1 0-1,-2-34 1,1 55-412,-1-9 49,0 0 0,0-1-1,-1 1 1,-1 1 0,0-1-1,0 0 1,-1 1 0,0-1-1,-1 1 1,1 0 0,-2 1 0,1-1-1,-2 1 1,-7-9 0,7 10-136,1 1 0,-1 0 1,1 1-1,-2 0 1,1 0-1,0 0 1,-1 1-1,0 0 0,0 1 1,0-1-1,-1 2 1,1-1-1,-1 1 0,1 0 1,-1 1-1,-16-1 1,22 2-57,-52 3-3398,19 7-1571,0 13-5587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9092,'0'0'1427,"23"-1"1225,1-1-1996,-8 0-376,-1 1 0,0 0 0,1 2 0,-1 0 0,0 0 0,0 1-1,1 1 1,17 6 0,-15-2-120,0 1-1,0 1 0,-1 0 1,0 2-1,-1 0 0,0 0 1,-1 2-1,0-1 0,-1 2 1,-1 0-1,0 1 1,-1 0-1,0 1 0,18 34 1,-26-40-145,0 0 1,0 0 0,-1 0 0,0 1-1,-1-1 1,-1 1 0,1 0 0,-2-1-1,0 21 1,0-30-6,0 1 0,-1-1-1,1 0 1,0 0 0,0 0 0,-1 0 0,1 1 0,-1-1-1,1 0 1,-1 0 0,1 0 0,-1 0 0,0 0 0,0 0-1,1 0 1,-1-1 0,0 1 0,0 0 0,0 0 0,0 0-1,-2 0 1,0 1 45,0-1 0,-1 1 0,1-1 0,0 0 0,-1 0 1,1-1-1,-6 1 0,-2 0 166,0-1 0,0 0 1,1-1-1,-16-3 0,22 3-156,1 0 0,-1-1 0,1 1 0,-1-1-1,1 0 1,0 0 0,0 0 0,-1 0-1,1 0 1,1-1 0,-1 1 0,0-1 0,1 0-1,-1 0 1,1 0 0,0 0 0,0 0-1,0-1 1,0 1 0,1-1 0,-1 1 0,1-1-1,0 1 1,-1-5 0,-1-8 109,0-1 1,1 1-1,1 0 1,1-23-1,1 25-154,0 1-1,1 0 0,0-1 0,1 1 0,1 0 1,0 1-1,1-1 0,6-12 0,-1 8 9,0 0 1,0 0-1,2 1 0,0 1 0,18-19 0,-16 20-276,1 1 0,0 0 0,1 1 0,1 0 0,0 1 0,0 1 0,1 1 1,0 1-1,0 0 0,1 1 0,0 1 0,23-4 0,-16 7-1769,30 0 0,15 3-5541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1 584 9492,'0'0'6988,"6"28"-6199,20 95-250,-11-13 16,-13-84-392,7 29 0,-8-53-81,-1-6 228,-1-9 104,-1 0 0,0-1 0,-1 1 1,-8-22-1,-1-8-186,3 0 16,2-1-1,-2-55 0,8-90 84,2 109-250,-2 26-43,2-64-20,0 105-16,1 1 1,0 0 0,1 0 0,0 1-1,0-1 1,2 0 0,6-13 0,-9 21-49,0 0 1,1 1 0,-1-1-1,1 0 1,0 1 0,0 0-1,1 0 1,-1 0-1,0 0 1,1 0 0,0 0-1,0 1 1,0 0 0,0 0-1,0 0 1,0 0 0,0 1-1,1 0 1,-1-1 0,0 2-1,1-1 1,-1 0-1,1 1 1,-1 0 0,8 0-1,-9 0-126,0 1 0,1-1 0,-1 0 0,0 1-1,0 0 1,0-1 0,0 1 0,0 0 0,0 1-1,-1-1 1,1 0 0,0 1 0,-1 0 0,1-1-1,-1 1 1,1 0 0,-1 0 0,0 1 0,0-1-1,0 0 1,2 4 0,1 1-437,-1 0 0,-1 1 0,1 0 0,-1 0 0,0 0 0,-1 0 0,2 8 0,4 50-5104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6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9044,'0'0'7155,"36"-10"-5919,-2-1-1018,-3 0-66,0 2 0,1 1 0,0 2 0,0 1 1,41-1-1,-45 5-22,-9-1-74,-1 2 1,1 0-1,29 5 0,-44-4-56,-1 0-1,0 0 1,0 0 0,0 0 0,0 1 0,0-1 0,0 1 0,-1-1 0,1 1 0,0 0 0,-1 0 0,1 1 0,-1-1-1,0 0 1,0 1 0,0-1 0,0 1 0,0 0 0,0 0 0,-1 0 0,0 0 0,1 0 0,-1 0 0,0 0-1,1 4 1,0 8-1,0 0 0,-1 0 0,0 0-1,-2 20 1,1-8 23,-2-1-5,1-14-2,1 1 0,1 19 1,-1-30-12,1 1 0,-1 0 0,1-1 1,0 1-1,-1-1 0,1 1 0,0-1 0,0 1 1,1-1-1,-1 1 0,0-1 0,1 0 1,0 0-1,-1 0 0,1 0 0,0 0 1,3 2-1,1 0 7,1 0 0,0-1 0,-1 0 0,1-1 1,0 1-1,1-1 0,-1-1 0,0 1 0,13 0 0,73-2 322,-51-1-108,-33 1-143,0 0-1,0-1 0,0 0 0,0-1 1,0 0-1,0 0 0,0 0 0,0-1 1,11-6-1,-16 6 17,1 0 0,-1 0 0,1 0 0,-1-1 0,0 1 0,0-1 0,0 0 0,-1 0 0,0-1 0,1 1 0,-2-1 0,1 1 0,0-1 0,-1 0 0,0 0 0,3-10 0,-2 6-16,-1 0-1,0-1 1,0 1 0,-1 0-1,0-1 1,-1 1 0,0-1-1,0 1 1,-1-1 0,0 1-1,-1 0 1,0-1 0,-1 1-1,0 0 1,0 0 0,-1 1-1,0-1 1,0 1 0,-1 0-1,0 0 1,0 0 0,-1 0-1,0 1 1,-1 0 0,-12-10-1,9 8-141,-1 1 0,-1 0 0,1 0-1,-1 1 1,-1 1 0,1 0-1,-1 1 1,0 0 0,0 1-1,-1 1 1,1 0 0,-1 0-1,0 1 1,0 1 0,0 1-1,1 0 1,-18 2 0,25-1-254,0 0-1,0 1 1,0 0 0,0 0 0,1 0 0,-1 1 0,0-1 0,1 1 0,0 1 0,0-1-1,0 1 1,0 0 0,-4 5 0,4-4-746,0 0 0,1 0 0,0 1-1,1-1 1,-1 1 0,-5 13 0,-1 18-8683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9716,'0'0'4797,"32"3"-3695,13 1-742,48 11 0,-83-13-275,0 2 0,0-1 0,0 1 0,-1 1 0,0-1 0,0 2 0,0-1 0,-1 1 0,1 1 0,-2-1 0,1 1-1,6 9 1,-3-6 57,-3-2-57,1 0-1,-1 1 1,-1 0-1,0 1 1,0-1-1,-1 1 0,0 1 1,-1-1-1,0 1 1,0 0-1,-1 0 1,-1 0-1,0 1 0,0-1 1,-1 1-1,0 14 1,-2-25-53,0 0 1,0 1 0,-1-1 0,1 0 0,0 0-1,-1 1 1,1-1 0,-1 0 0,1 0-1,-1 0 1,0 0 0,0 0 0,1 0-1,-1 0 1,0 0 0,0 0 0,0 0 0,0 0-1,0 0 1,0-1 0,0 1 0,0 0-1,0-1 1,0 1 0,-1-1 0,1 1-1,0-1 1,0 1 0,-1-1 0,1 0 0,0 0-1,0 0 1,-1 0 0,1 0 0,0 0-1,-1 0 1,1 0 0,-2-1 0,1 1 44,0 0 1,0 0-1,0 0 1,0-1 0,-1 1-1,1-1 1,0 1-1,0-1 1,0 0 0,0 0-1,0 0 1,0 0-1,1 0 1,-1 0 0,0-1-1,0 1 1,1 0-1,-1-1 1,1 0 0,-1 1-1,1-1 1,-2-2-1,1-4-1,0-1-1,1 0 1,0 0 0,0 0-1,1 0 1,0-1-1,1 1 1,0 0-1,0 0 1,1 1-1,0-1 1,5-12-1,-2 10-74,1 0-1,1 0 0,0 1 1,0-1-1,1 2 0,1-1 0,-1 1 1,18-14-1,-11 11-9,0 2-1,0-1 1,1 2 0,1 0-1,24-10 1,-30 15-3,1 0 1,0 1 0,-1 1-1,1 0 1,0 0 0,0 1-1,1 0 1,15 2-1,-22 0 0,0 0 0,0 0-1,0 0 1,0 0-1,0 1 1,0 0 0,-1 1-1,1-1 1,0 1 0,-1 0-1,0 0 1,0 1-1,0-1 1,0 1 0,-1 1-1,1-1 1,5 8-1,-4-4 8,-1 1 0,0 0-1,0 0 1,-1 0 0,-1 0-1,1 1 1,-1 0 0,2 12-1,-2 2 30,-1 0-1,0 32 0,11-58 308,-9-2-206,1 1 1,-1-1 0,1 0 0,-1 1 0,6-9-1,4-3 33,5-5-132,1 1 0,1 1 1,0 1-1,1 1 0,44-23 0,-63 37-34,0 1-1,0-1 1,0 1-1,0 0 1,0 0-1,0 0 1,0 0-1,1 1 0,-1-1 1,0 1-1,1 0 1,-1 0-1,0 0 1,1 0-1,-1 1 1,0-1-1,0 1 1,4 1-1,-4 0 0,0 0 0,1 0 0,-1 0 0,-1 1 0,1 0 1,0-1-1,-1 1 0,1 0 0,-1 0 0,0 0 0,0 1 0,0-1 0,0 0 0,2 6 0,6 15 6,20 39 8,-27-57 3,1-1 0,-1 1 1,1-1-1,0 0 0,0-1 0,0 1 0,1-1 0,7 6 0,-7-7 26,1-1 0,0 0-1,0 0 1,-1-1 0,1 0 0,0 0 0,0 0-1,0-1 1,0 1 0,0-1 0,0-1 0,11-1-1,-4 1 83,-1-1 29,0 0 0,0 0-1,0-1 1,0-1 0,20-8 0,54-33 633,-33 16-310,-30 17-307,-16 7-116,1 1 1,0 0-1,1 0 0,-1 1 0,1 0 1,16-4-1,-22 7-47,0 0 5,-2 7-132,-1-2 45,3 93-3099,-1-82 1733,0-1 0,1 0 0,0 1 0,9 21 0,22 31-7589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8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0 3682,'0'0'8732,"-8"3"-8076,-4 4-556,1-1 1,-1 2-1,1-1 0,1 2 1,0-1-1,0 1 0,0 1 1,-8 11-1,-10 13 570,-29 49 1,37-50-239,1 1 1,2 1-1,2 1 1,1 0-1,-14 61 1,16-44-141,4 0 1,1 1-1,2 77 0,4-111-213,2 0 0,1-1-1,0 1 1,7 25 0,-6-35-58,1 0 0,-1 0 1,2-1-1,0 1 0,0-1 0,0 0 0,1-1 0,1 1 1,13 14-1,4-2 19,0 0 0,2-2 1,0 0-1,1-2 0,1-1 1,0-1-1,43 15 0,-14-10-6,0-2-1,2-3 0,60 9 1,-17-13 42,157-4 0,-245-7-63,9 1-2,0-2 0,24-4 0,-40 4-8,-1 0 0,0-1 1,0 1-1,0-1 0,0-1 0,0 1 1,-1-1-1,1 0 0,-1-1 0,1 1 1,-1-1-1,5-5 0,-8 7 26,0-1 1,0 1-1,0-1 1,0 1-1,0-1 1,-1 0-1,1 0 0,-1 0 1,0 1-1,1-2 1,-2 1-1,1 0 0,0 0 1,0 0-1,-1 0 1,0 0-1,0-1 1,0 1-1,0 0 0,0 0 1,-1 0-1,1-1 1,-1 1-1,0 0 0,0 0 1,-2-5-1,0 1 0,-1-1 1,0 1-1,-1-1 0,0 1 0,0 1 0,0-1 0,-1 1 0,-9-8 0,-24-18-9,22 19 13,1 0-1,-28-30 1,42 41-30,2 1-3,-1 1-1,1-1 1,-1 1 0,1-1-1,0 1 1,-1-1-1,1 1 1,0-1 0,-1 1-1,1-1 1,0 1-1,0-1 1,0 0-1,-1 1 1,1-1 0,0 1-1,0-1 1,0 0-1,0 1 1,0-2 0,6 2-131,-2 1 127,0 1 1,0 0-1,0 0 0,0 0 1,0 0-1,-1 1 1,1-1-1,-1 1 0,0 0 1,0 0-1,0 0 1,0 1-1,0-1 0,-1 1 1,1-1-1,-1 1 1,0 0-1,0 0 0,2 5 1,1 5-5,0-1 0,-1 1 0,0 0 0,3 27 0,-4-10 31,-2 51 0,-2-70-16,0 0 0,0 0 0,-1-1 0,-1 1 0,0-1-1,-1 0 1,-7 17 0,-4-3 69,-1 1 0,-24 26-1,22-29-1339,1 1-1,-20 36 0,16-21-4233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9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98 5539,'0'0'8676,"-29"-19"-7551,-1-1-894,-65-31 0,91 49-217,1 1 1,-1 0-1,1 0 0,-1 0 1,1 0-1,-1 1 1,0-1-1,1 1 0,-1 0 1,1 0-1,-1 0 1,0 1-1,1-1 0,-1 1 1,1 0-1,-1 0 1,1 0-1,-1 0 0,1 1 1,-5 2-1,2 0 17,1 1 0,-1 0-1,1 0 1,0 0 0,1 0-1,-9 12 1,13-16-28,-7 10 50,1-1-1,0 2 1,1-1 0,1 0-1,-1 1 1,2 0-1,0 0 1,0 0 0,1 0-1,1 1 1,0-1-1,0 0 1,3 16-1,-2-22-33,1 0 0,-1 0-1,2 0 1,-1 0-1,1 0 1,0 0-1,0-1 1,0 1-1,1-1 1,0 0-1,0 1 1,7 8-1,-4-7-5,1 0 0,0-1 0,0 0 0,0 0 0,1-1 0,0 1 0,13 6 0,0-3 0,0-1 0,0-1 0,0-1 0,1-1 0,0 0-1,30 1 1,-26-4 1,0-1 0,0-1 1,0-1-1,0-1 0,32-7 0,-47 6 7,0 0 1,0 0-1,-1-1 0,0 0 1,1-1-1,-1 0 1,-1-1-1,1 0 0,-1-1 1,0 0-1,-1 0 1,0-1-1,0 0 0,12-15 1,-18 20 14,0 0 1,0 0-1,0-1 0,-1 1 1,1 0-1,-1-1 0,2-5 1,-3 7 584,0 8-530,0 0-94,0-1 1,0 1-1,0-1 1,1 1-1,0-1 1,0 0-1,0 1 1,1-1-1,0 0 0,0 0 1,0 0-1,0 0 1,1 0-1,0 0 1,0-1-1,0 1 0,1-1 1,-1 0-1,1 0 1,0 0-1,0-1 1,0 1-1,1-1 1,5 3-1,0 0 21,1-1 0,0 0 0,0-1 0,1 0 1,-1 0-1,1-2 0,12 3 0,0-2 160,1-2 1,35-1-1,-54 0-116,1-1 0,-1 0-1,1 0 1,-1 0 0,0-1 0,0 0-1,0 0 1,0 0 0,0-1 0,11-7-1,-13 7 14,-1 1 0,0-1 1,1 0-1,-1-1 0,0 1 0,-1-1 0,1 1 0,0-1 0,-1 0 0,0 0 0,0 0 0,0 0 0,-1 0 0,1 0 0,-1 0 0,0-1 0,1-6 1,-1 3 8,0-1 0,0 1 1,-1-1-1,0 1 1,-1-1-1,1 1 1,-2-1-1,1 1 0,-1 0 1,-1-1-1,1 1 1,-1 0-1,-1 1 1,1-1-1,-1 0 0,-7-8 1,-2-1-37,-2-1 0,0 2 0,-1 0 0,-1 1-1,-27-20 1,36 30-69,0 0-1,0 0 0,-1 0 0,1 1 0,-1 0 1,0 1-1,0 0 0,-1 0 0,1 1 0,-1 0 1,1 1-1,-1 0 0,1 0 0,-1 1 0,-14 2 0,16 0-174,1 0-1,0 0 0,-1 1 0,1 0 0,0 1 0,1-1 0,-1 2 0,1-1 0,-1 0 0,1 1 0,0 0 0,1 1 0,0-1 0,-10 14 0,7-9-534,1 1 1,0 0-1,1 1 1,1 0-1,-1 0 1,2 0-1,0 0 0,-3 15 1,1 35-5210,5-58 5578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09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9428,'0'0'8868,"5"147"-7875,14-80-321,-3 0-256,0-4-176,0-13-176,-3-4-64,4-7 0,-1-6-528,-3-4-1489,-2-2-1872,-3-10-2482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1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8724,'0'0'7491,"0"21"-6346,0-1-807,-1-9-196,1 0 0,0 0 0,0 0 1,1 0-1,1 0 0,0-1 0,0 1 1,1-1-1,1 1 0,5 12 0,-3-12-62,0 0-1,1-1 1,0 0 0,0-1-1,1 1 1,1-1-1,17 14 1,-20-18-72,1 0 0,0 0 0,0-1-1,0 0 1,1-1 0,0 0 0,-1 0 0,1 0 0,0-1 0,0 0-1,1-1 1,8 1 0,-11-1-3,8 0 6,-1-1-1,1 0 1,22-3 0,-33 2-1,1 0 1,0 0-1,0 0 0,0-1 1,0 1-1,-1-1 1,1 0-1,-1 0 0,1 0 1,-1 0-1,0-1 0,0 1 1,0-1-1,0 0 1,0 0-1,3-5 0,0-2 98,-1 1 0,-1 0 0,1-1 0,-1 0-1,-1 0 1,0-1 0,0 1 0,-1 0 0,-1-1 0,0 1-1,0-16 1,0 35-86,1 0 0,0 0 0,0 0 0,0 0-1,7 14 1,-4-10 2,3 9-715,1-1 1,1 1-1,2-2 0,0 1 1,1-2-1,0 0 0,21 22 1,-5-17-4590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1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9332,'0'0'7823,"3"25"-6498,1 4-932,-1-1 7,2 1 0,1-1 0,12 37 0,-9-36 23,-5-15-193,1 1-1,0-1 1,1 0 0,8 15 0,-14-29-220,0 1 0,0-1-1,1 1 1,-1-1 0,0 0 0,0 1 0,1-1 0,-1 0 0,0 1 0,1-1-1,-1 0 1,0 0 0,1 1 0,-1-1 0,0 0 0,1 0 0,-1 0 0,1 1 0,-1-1-1,1 0 1,-1 0 0,0 0 0,1 0 0,-1 0 0,1 0 0,-1 0 0,1 0 0,-1 0-1,0 0 1,1 0 0,-1 0 0,1 0 0,-1 0 0,1 0 0,-1 0 0,0-1-1,1 1 1,-1 0 0,1 0 0,-1 0 0,0-1 0,1 1 0,-1-1 0,15-16 269,-11 12-185,9-12-36,0 1 0,2 0 0,0 1-1,1 0 1,0 2 0,1 0 0,0 1 0,34-18-1,-47 28-60,0 1 0,-1-1 0,1 1 0,0 0 0,-1 0 0,1 0 0,0 1 0,0-1 0,0 1-1,0 0 1,0 0 0,0 0 0,5 1 0,-6 0 0,0 0 0,0 1 0,0-1 0,-1 0 0,1 1 0,-1 0-1,1-1 1,-1 1 0,1 0 0,-1 0 0,0 0 0,0 1 0,0-1 0,0 0 0,0 1 0,-1 0 0,2 2 0,19 42 17,-18-37-7,-1-1 0,2 1 0,-1-1 0,2 0 0,-1-1 0,1 1 0,0-1 0,9 9 0,-13-15 2,0-1-1,1 0 1,-1 0 0,1 1 0,-1-1-1,1-1 1,-1 1 0,1 0-1,0-1 1,-1 1 0,1-1-1,0 0 1,-1 0 0,1 0 0,0 0-1,-1 0 1,6-2 0,0 1 48,-1-1 1,1 0 0,-1-1 0,14-6 0,20-16 217,-28 17-59,0 0 0,22-11 0,-33 19-218,-1-1-1,0 1 1,0 0 0,1-1 0,-1 1 0,0 0 0,0 0 0,1 0-1,-1 0 1,0 0 0,1 0 0,-1 0 0,0 1 0,0-1 0,1 0-1,-1 1 1,0-1 0,0 1 0,1-1 0,0 2 0,1 0-12,-1 0 0,0 0 0,0 0 0,1 0 0,-2 0 1,1 0-1,0 1 0,2 4 0,1 2-355,-1 0-1,-1 0 1,1 0-1,2 14 1,-4-9-1670,0 0-1,0 25 1,-2-5-4382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5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7619,'0'0'8300,"-25"6"-6928,-3 1-830,-47 18 1,73-24-514,0 0 0,1 0-1,-1 0 1,0 0 0,0 1-1,0-1 1,1 0 0,-1 1-1,0-1 1,1 1 0,0 0-1,-1 0 1,1-1 0,0 1-1,0 0 1,0 0 0,0 0-1,0 0 1,0 0 0,1 0-1,-1 1 1,0 2 0,1-1 30,0 1 0,0-1 0,1 0 0,-1 1 0,1-1 0,0 0 0,3 7 0,-2-4 6,1-1 1,0 0 0,1 0-1,0 0 1,0 0 0,0 0-1,0-1 1,1 0 0,0 0-1,0 0 1,8 5 0,9 6 194,37 20 0,-51-32-221,85 45 396,-60-34-267,0 2 0,-1 2 0,-1 0 0,32 28 0,-62-46-156,1 0-1,-1 0 1,0 0-1,0 0 1,1 1-1,-1-1 1,0 1-1,0-1 0,0 1 1,-1-1-1,1 1 1,0-1-1,-1 1 1,1 0-1,-1-1 1,1 1-1,-1 0 1,0-1-1,1 1 1,-1 0-1,0 0 1,-1 2-1,1-4-8,0 0-1,0 0 1,0 0-1,0 1 0,0-1 1,0 0-1,0 0 1,0 0-1,0 0 0,0 1 1,0-1-1,0 0 1,0 0-1,0 0 1,0 0-1,-1 1 0,1-1 1,0 0-1,0 0 1,0 0-1,0 0 0,0 0 1,-1 0-1,1 1 1,0-1-1,0 0 1,0 0-1,0 0 0,-1 0 1,1 0-1,0 0 1,0 0-1,0 0 1,-1 0-1,1 0 0,0 0 1,0 0-1,0 0 1,-1 0-1,1 0 0,0 0 1,0 0-1,-53 3 217,-90-6 0,133 3-225,-29-3-548,-51-10 0,73 10-831,1-1 1,0 0 0,1-2-1,-1 0 1,-24-13 0,35 16-308,1 0 0,0-1 1,-1 0-1,-6-7 0,11 11 1629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1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8708,'0'0'8455,"10"24"-6716,29 77-480,-22-42-263,-16-53-862,1 0-1,-1 0 0,1-1 0,0 1 1,1-1-1,-1 1 0,1-1 1,4 6-1,-7-10-120,1-1-1,0 1 1,0 0 0,0-1-1,0 1 1,0-1-1,0 1 1,0-1 0,0 1-1,0-1 1,0 0 0,0 1-1,0-1 1,0 0 0,0 0-1,0 0 1,0 0 0,0 0-1,0 0 1,0 0 0,0 0-1,0 0 1,0 0 0,0-1-1,0 1 1,1 0-1,-1-1 1,-1 1 0,1-1-1,2 0 1,29-20 397,-28 19-324,86-71 578,25-17-303,-113 89-351,0 0 0,0 0 1,0 0-1,0 0 1,0 0-1,0 0 0,0 0 1,0 1-1,0-1 0,0 1 1,1-1-1,2 1 0,-4 0-12,0 0 0,1 1-1,-1-1 1,0 0-1,0 1 1,0-1 0,0 0-1,1 1 1,-1 0 0,0-1-1,0 1 1,0 0-1,0-1 1,0 1 0,0 0-1,1 1 1,1 4-25,1-1 1,-1 1-1,0-1 0,-1 1 1,0 0-1,4 12 0,-3-8 29,8 32-234,8 59 1,8 34-2690,-23-121 1959,1 1 0,1-1 0,0 0-1,1 0 1,1-1 0,17 25 0,42 32-6583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11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7331,'0'0'10653,"3"6"-10031,2 10-249,-1 0 0,-1 1 1,0-1-1,0 17 0,0-7-40,6 27 0,-9-53-328,0 0 0,0-1 1,0 1-1,0 0 0,0 0 1,0 0-1,0-1 0,0 1 1,0 0-1,0 0 0,1 0 1,-1 0-1,0 0 0,0-1 1,0 1-1,0 0 0,0 0 1,1 0-1,-1 0 0,0 0 1,0 0-1,0 0 0,1-1 1,-1 1-1,0 0 0,0 0 1,0 0-1,1 0 0,-1 0 1,0 0-1,0 0 0,0 0 1,0 0-1,1 0 0,-1 0 1,0 0-1,0 0 0,0 0 1,1 1-1,-1-1 0,0 0 1,0 0-1,0 0 0,1 0 1,-1 0-1,0 0 0,0 0 1,0 1-1,0-1 0,0 0 1,1 0-1,-1 0 0,0 0 1,0 0-1,0 1 0,0-1 1,0 0-1,0 0 0,0 0 1,0 1-1,0-1 1,0 0-1,0 0 0,25-57 150,-19 42-128,-1 1 0,2 0 1,0 0-1,13-19 0,-16 28-37,0 1 0,0-1 0,1 1 0,-1 0 0,1 0 0,0 0 0,0 0 0,1 1 0,-1 0 1,10-4-1,-13 6 5,1 1 0,-1-1 0,1 0 0,-1 1 0,1-1 0,0 1 0,-1 0 1,1 0-1,-1 0 0,1 0 0,-1 0 0,1 1 0,0-1 0,-1 1 0,1-1 1,-1 1-1,0 0 0,1 0 0,-1 0 0,0 1 0,1-1 0,-1 0 0,0 1 1,0 0-1,0-1 0,0 1 0,0 0 0,2 4 0,11 15-2,-2 2 0,0-1 0,-2 2 0,11 31 0,-13-31 14,1 0-1,1-1 1,2 0-1,24 36 1,-34-55 8,0-1 0,1 0 0,-1 0 0,0 0 0,1 0 0,0 0 0,-1-1 0,1 0 0,0 0 0,0 0 1,1 0-1,-1 0 0,0-1 0,1 0 0,-1 0 0,0 0 0,1-1 0,-1 1 0,1-1 0,-1 0 1,1 0-1,-1-1 0,1 1 0,-1-1 0,1 0 0,-1 0 0,0-1 0,1 1 0,-1-1 0,0 0 0,0 0 1,0 0-1,0-1 0,-1 1 0,1-1 0,-1 0 0,4-3 0,15-17 234,-1 0-1,-2-2 1,0 0-1,27-50 1,-25 40-11,1 1 1,28-33-1,-32 53-88,-17 13-151,-1 1 0,0 0 0,1 0 1,-1 0-1,1 0 0,-1 0 0,0 0 0,1 0 1,-1 0-1,1 0 0,-1 0 0,0 0 1,1 0-1,-1 0 0,1 0 0,-1 0 1,0 1-1,1-1 0,-1 0 0,1 0 0,-1 0 1,0 0-1,1 1 0,-1-1 0,0 0 1,1 1-1,-1-1 0,2 4-26,0-1 1,-1 0-1,1 1 0,-1-1 1,0 0-1,0 1 0,-1 0 0,1 3 1,1 3-16,0 0 134,5 24-669,0-1 1,2-1 0,2 1 0,18 38 0,-26-63 136,2-1 0,-1 1 0,1 0 1,0-1-1,1 0 0,0-1 0,0 1 0,0-1 1,1 0-1,0 0 0,0-1 0,1 0 0,-1 0 1,1-1-1,0 0 0,0 0 0,0-1 0,1 0 1,-1-1-1,1 1 0,13 0 0,-12-1-7,1-1 0,-1-1 1,0 0-1,0 0 0,12-2 0,-18 1 421,1 0-1,-1-1 1,0 1 0,0-1-1,0 1 1,-1-1 0,1 0-1,0-1 1,-1 1 0,1-1-1,-1 0 1,0 1 0,0-1-1,5-7 1,5-6 325,-2-1-1,0-1 1,-2 0 0,1 0-1,-2-1 1,7-22 0,-9 21 663,-1 1 1,-1-1-1,-1 0 1,0-1-1,-2 1 1,-1-26-1,0 45-875,0-1 1,-1 1-1,1-1 0,-1 1 0,1 0 0,-1-1 1,0 1-1,0-1 0,1 1 0,-1 0 1,0 0-1,0 0 0,0 0 0,-1-1 0,1 1 1,0 0-1,0 1 0,0-1 0,-1 0 0,1 0 1,0 1-1,-1-1 0,1 0 0,-1 1 1,1-1-1,-1 1 0,1 0 0,-1 0 0,-1-1 1,-1 1-40,1-1 0,-1 1 0,1 0 0,-1 0 0,0 0 0,1 0 0,-1 1 0,1-1 0,-1 1 0,1 0 1,-1 0-1,-4 2 0,4 0-26,1 0 1,0-1 0,-1 1-1,1 0 1,1 0 0,-1 1-1,0-1 1,1 1 0,0-1-1,-1 1 1,2 0-1,-1 0 1,0 0 0,1 0-1,0 0 1,-1 0 0,2 0-1,-2 8 1,0 9 130,0 0 1,3 31-1,-1-48-144,2 7-6,0 0 1,1 0-1,0 0 0,0 0 1,1 0-1,1-1 0,0 1 1,11 15-1,12 30-1714,-5 3-5884,-10-37 239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12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17 8100,'0'0'10330,"25"-3"-9498,76-9-394,-99 11-430,1 1 0,-1-1-1,1 1 1,0 0 0,-1 0 0,1 0 0,0 1 0,-1-1 0,1 0 0,0 1 0,-1 0 0,1 0 0,-1 0-1,1 0 1,-1 0 0,0 0 0,1 0 0,-1 1 0,0-1 0,0 1 0,0 0 0,3 3 0,-3-1-2,0-1 0,0 1 0,0 0 0,-1 0 0,0 0 0,0 0 0,0 0 0,0 0 0,0 7 0,0-2 21,3 31 171,-1 0 0,-5 51-1,1-21 152,1-22-159,-3 90 21,2-119-205,-2 1 0,0-1-1,-1 1 1,-12 32-1,14-47 6,0 0-1,-1 0 0,1 0 0,-1 0 0,0-1 0,0 1 0,-1-1 0,1 0 0,-1 0 0,0 0 1,0 0-1,0-1 0,0 1 0,-1-1 0,0 0 0,1-1 0,-1 1 0,0-1 0,0 0 1,-6 2-1,-6-1-741,0 0 0,0-1 0,0 0 0,-34-3 0,23 1-1835,-23 0-3434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12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9941,'0'0'3607,"-11"23"-1513,-32 77-483,41-94-1511,0 0 0,0 1 0,1-1 0,0 1 0,0-1 0,1 1 0,-1 0 0,1-1 0,1 1 0,-1-1 0,1 1 0,0-1 0,1 1 0,0-1 0,0 0 0,0 1 0,1-1 0,-1 0 0,2-1 0,-1 1 0,1 0 0,-1-1 0,1 0 0,9 9 0,-4-6-51,0 0-1,1 0 0,0-1 0,0-1 0,0 0 1,1 0-1,0-1 0,0 0 0,0-1 1,1 0-1,16 3 0,-14-4 0,-1-1 0,1 0 0,0-1 0,0-1 0,0 0 0,0 0 0,26-6 0,-37 5-7,0 0-1,0-1 1,-1 0-1,1 1 1,-1-1 0,1 0-1,-1 0 1,1-1-1,-1 1 1,0 0-1,0-1 1,0 1 0,-1-1-1,1 0 1,-1 1-1,1-1 1,-1 0-1,0 0 1,0 0-1,0 0 1,0 0 0,-1 0-1,1-6 1,1-3 54,-2 0-1,1 0 1,-2 0 0,1 0-1,-4-13 1,3 18-77,-2 0 1,1 0-1,-1 0 0,0 0 1,0 1-1,-1-1 0,0 1 0,0 0 1,0 0-1,-1 0 0,0 0 1,0 1-1,-1 0 0,1 0 0,-1 1 1,0-1-1,0 1 0,-1 0 1,1 1-1,-1 0 0,-8-3 0,3 1-351,-2 0 0,1 1 0,0 0 0,-22-2-1,23 5-977,-1 0 0,1 1 0,0 0 0,-24 4 0,0 8-7317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12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11109,'0'0'5571,"26"-1"-3845,91 1-654,-110 1-1005,0 0 0,0 0 0,0 1 0,0 0 0,0 0 0,0 1 0,-1 0 0,1 0 0,-1 0 0,1 1 0,-1 0 0,-1 0 0,1 1 0,0 0 0,-1 0 0,7 8 0,-4-5-19,6 6 12,-2 0-1,1 1 0,-2 1 0,0-1 0,14 28 0,-19-31-45,-1 1 0,-1-1 0,1 1 0,-2 0 0,0 0 0,0 1 0,-2-1 0,2 22 0,-3-34-10,0-1 1,0 1 0,-1 0 0,1 0 0,0-1-1,0 1 1,0 0 0,0-1 0,-1 1-1,1 0 1,0-1 0,-1 1 0,1 0-1,0-1 1,-1 1 0,1 0 0,-1-1-1,1 1 1,-1-1 0,1 1 0,-1-1-1,0 1 1,1-1 0,-1 0 0,1 1 0,-1-1-1,0 0 1,1 1 0,-1-1 0,0 0-1,0 0 1,1 0 0,-1 1 0,0-1-1,0 0 1,1 0 0,-1 0 0,0 0-1,0 0 1,0-1 0,-1 1 22,0 0-1,0 0 1,0-1 0,0 1-1,0-1 1,0 0-1,0 1 1,0-1 0,0 0-1,1 0 1,-1 0 0,0 0-1,1-1 1,-3-1 0,1-2 41,0 0-1,0 0 1,0 0 0,1-1 0,0 1 0,0-1 0,0 0 0,1 1 0,0-1 0,0 0 0,0-11 0,0 7-24,1-1 1,1 1 0,0 0 0,0-1 0,0 1-1,5-12 1,1 7-111,0 0 0,2 0 0,0 0 1,1 1-1,0 1 0,1 0 0,0 0 0,1 1 0,24-19 0,-24 22-787,0 1 0,1 0 1,0 1-1,1 1 0,15-6 0,17-3-5371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1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2 342 6883,'0'0'1625,"0"25"405,0 7-1367,-1 5 99,1 0 0,8 50-1,0-44 148,3 0 0,16 44 0,-22-78 212,-3-14-311,-3-19 136,1 16-712,-10-150 702,0 22-693,9 108-201,-1-20 56,7-74-1,-3 108-90,0 0-1,1 1 1,0-1 0,1 0-1,1 1 1,0 0 0,1 0 0,0 0-1,14-19 1,-16 26-32,0 1 0,0 0-1,1 1 1,0-1 0,0 1 0,0 0 0,0 0 0,1 0-1,0 1 1,11-6 0,-14 8-185,0 0-1,1 0 1,-1 0-1,0 0 1,0 1-1,0-1 1,1 1-1,-1 0 1,0 0-1,1 0 1,-1 0 0,0 1-1,0-1 1,1 1-1,-1 0 1,0 0-1,0 0 1,0 1-1,0-1 1,0 0-1,0 1 1,-1 0 0,5 3-1,-3-1-515,-1 0-1,1-1 1,-1 1-1,0 1 1,-1-1 0,5 8-1,9 29-5473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13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2561,'0'0'15666,"33"-4"-15079,108-8-206,-133 12-366,0-1 0,-1 2-1,1-1 1,0 1 0,-1 0-1,1 1 1,-1 0 0,1 0-1,-1 0 1,11 6 0,-14-6-11,0 1 1,0 0-1,0 0 1,-1 0 0,1 0-1,0 1 1,-1-1-1,0 1 1,0 0 0,0 0-1,-1 0 1,5 8-1,-2 4-1,-1-1 0,0 1-1,-1-1 1,-1 1 0,0 0-1,-1 0 1,-2 24 0,3 16 43,-2-51-39,1-1 0,0 1 0,0-1 1,0 0-1,0 0 0,1 1 0,0-1 1,-1 0-1,2 0 0,-1-1 0,0 1 1,1 0-1,0-1 0,0 1 0,0-1 1,0 0-1,0 0 0,1 0 0,-1-1 1,1 1-1,0-1 0,-1 0 0,1 0 1,1 0-1,-1 0 0,0-1 0,0 1 1,6 0-1,12 2 15,1-1 0,-1 0 0,0-2 0,31-1 0,-28-1 15,-15 2-14,-1-2 0,0 1-1,0-1 1,0-1 0,0 0 0,0 0-1,10-4 1,-16 5 24,0-1 0,0 1-1,0-1 1,-1 0 0,1 0-1,0 0 1,-1 0 0,1 0 0,-1 0-1,1-1 1,-1 0 0,0 1-1,0-1 1,-1 0 0,1 0 0,0 0-1,-1 0 1,0 0 0,0 0 0,0 0-1,0-1 1,1-5 0,-1 0 27,0 0 0,-1 0 0,0 0 0,0 0 0,-1 0 0,0 0 0,-1 0 0,0 0 0,0 0 0,-1 1 1,0-1-1,0 1 0,-1 0 0,-7-12 0,3 9 15,0 0-1,-1 0 1,0 1 0,-1 0 0,0 1 0,-1 0-1,0 0 1,-23-13 0,24 17-486,0 0 0,0 0 1,-1 1-1,1 1 0,-1 0 1,0 0-1,0 1 0,0 0 0,-1 1 1,1 0-1,0 1 0,0 0 1,-1 1-1,1 0 0,0 1 0,0 0 1,0 1-1,0 0 0,-11 5 1,-22 17-6370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1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9476,'0'0'657,"29"-6"1320,99-18 362,-119 23-2185,1 0 1,-1 0-1,0 1 0,1 0 0,-1 1 0,0 0 0,0 0 0,0 1 1,1 0-1,-2 1 0,1 0 0,0 0 0,-1 1 0,1 0 0,-1 1 1,0 0-1,0 0 0,12 11 0,-4 0-42,-1 0 0,0 1 0,-1 1 1,-1 1-1,19 35 0,-20-33-55,-1 0 0,-2 1 0,0 1 0,-1-1 0,-1 1 0,-1 1 1,-1-1-1,-1 1 0,1 32 0,-5-55-35,0 0 1,0 0-1,0 0 1,0 0-1,0 0 1,-1 0-1,1 0 1,0-1-1,-1 1 1,1 0-1,0 0 1,-1 0-1,1 0 1,-1-1-1,0 1 1,1 0-1,-1 0 1,0-1-1,1 1 1,-1-1-1,0 1 1,1-1-1,-1 1 1,0-1-1,0 1 1,0-1-1,0 1 1,0-1-1,0 0 1,1 0-1,-1 1 1,0-1-1,0 0 1,0 0-1,-2 0 1,-1 0 95,1 0 1,-1 0-1,0-1 1,1 1-1,-1-1 0,1 0 1,-1 0-1,-5-2 0,5 0-14,0 1 0,0-1-1,0 0 1,0-1 0,0 1-1,1-1 1,-1 0 0,1 1-1,0-1 1,1-1 0,-1 1 0,1 0-1,-1-1 1,1 1 0,1-1-1,-1 0 1,1 1 0,-1-1-1,0-10 1,0 3 15,1-1 0,0 0 0,1 1 0,0-1 0,1 0 0,0 0 0,4-12 0,-2 16-106,0-1 0,1 1 1,0 0-1,1 0 0,0 0 1,1 1-1,-1 0 0,2 0 1,-1 0-1,1 1 0,0 0 1,0 0-1,10-6 0,8-5-42,1 1 0,54-27-1,-55 33-266,0 0-1,0 2 1,1 1-1,50-9 1,-47 13-2384,0 1 1,39 2-1,-63 1 1973,-1 0 0,0 1 0,0-1 0,0 1 0,0 0 0,0 0 0,0 0 0,0 1 0,0 0 0,0-1 0,0 1 0,-1 0 0,4 3 0,13 12-3415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1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1473,'0'0'17410,"0"0"-17363,0 0-1,0 0 0,0 0 1,0 0-1,0 0 1,0 0-1,0 0 0,0 0 1,0 0-1,0 0 1,0 0-1,0 0 0,0 1 1,0-1-1,0 0 0,0 0 1,0 0-1,0 0 1,0 0-1,0 0 0,0 0 1,0 0-1,0 0 1,0 0-1,0 0 0,0 1 1,0-1-1,0 0 0,0 0 1,0 0-1,0 0 1,0 0-1,0 0 0,0 0 1,0 0-1,0 0 0,0 0 1,0 0-1,1 0 1,-1 0-1,0 0 0,0 0 1,0 0-1,0 0 1,0 0-1,0 0 0,0 1 1,0-1-1,0 0 0,0 0 1,0 0-1,0 0 1,1 0-1,-1 0 0,0 0 1,0 0-1,0 0 1,0-1-1,0 1 0,0 0 1,0 0-1,0 0 0,0 0 1,0 0-1,0 0 1,1 0-1,-1 0 0,0 0 1,0 0-1,-2 72 1047,0-33-526,2 1 0,9 70-1,-9-110-562,0 0 0,0 0 0,0 0 0,0 1 0,0-1 0,0 0 0,0 0-1,0 0 1,0 0 0,0 1 0,0-1 0,0 0 0,0 0 0,0 0 0,1 0-1,-1 0 1,0 1 0,0-1 0,0 0 0,0 0 0,0 0 0,1 0 0,-1 0-1,0 0 1,0 0 0,0 0 0,0 1 0,0-1 0,1 0 0,-1 0 0,0 0-1,0 0 1,0 0 0,1 0 0,-1 0 0,0 0 0,0 0 0,0 0 0,0 0-1,1 0 1,-1 0 0,10-6 112,7-11 115,17-20 89,54-48-1,-70 71-312,-1 0-1,2 1 1,0 1-1,0 1 0,37-16 1,-53 26-5,-1 0 1,0 1 0,1-1-1,-1 1 1,0-1 0,1 1-1,-1 0 1,1 0 0,4 0-1,-6 0-6,0 0 0,0 1-1,0-1 1,0 0-1,0 1 1,0-1 0,0 1-1,0-1 1,-1 1 0,1-1-1,0 1 1,0 0 0,0-1-1,-1 1 1,1 0 0,1 1-1,0 2-11,0 1 0,-1-1 0,1 1 0,-1-1-1,0 1 1,0-1 0,0 1 0,0 5 0,1 6 46,4 29-27,12 64 15,-18-108-14,1 0 1,-1 0-1,0-1 0,0 1 0,1 0 0,-1 0 1,1 0-1,-1 0 0,1 0 0,-1 0 0,1-1 1,0 1-1,-1 0 0,1 0 0,0-1 0,0 1 1,-1-1-1,1 1 0,0 0 0,0-1 0,0 0 1,0 1-1,0-1 0,0 1 0,0-1 0,0 0 1,0 0-1,0 0 0,0 1 0,0-1 0,0 0 0,0 0 1,0 0-1,1-1 0,2 1 59,-1-1 0,1 0 0,0 0 1,0-1-1,-1 1 0,1-1 0,0 0 0,2-2 0,92-66 1276,-33 23-968,-43 31-278,-13 8-38,2 1 0,-1 0 0,1 0-1,0 1 1,1 1 0,-1-1 0,17-3-1,-27 8-55,1 1-1,-1 0 1,0-1-1,0 1 1,1 0-1,-1 0 1,0 0-1,1 0 1,-1 0 0,0 0-1,0 1 1,1-1-1,-1 0 1,0 1-1,0-1 1,0 0-1,0 1 1,1 0-1,-1-1 1,0 1-1,0 0 1,0-1-1,0 1 1,0 0-1,0 0 1,0 0-1,1 2 1,0 1-13,0 0-1,0 0 1,0 1-1,-1-1 1,1 1-1,0 4 1,-2-8 12,6 29-521,-1 0 1,0 54-1,-4 15-3508,-1-53 810,0 30-5551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2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0 430 2161,'0'0'6755,"4"-8"-5330,10-26 167,-10 25 2754,-4 22-4036,-1 1-151,2 0 1,0-1-1,1 1 0,0-1 0,6 20 1,-7-29-96,1 0 0,-1-1 0,0 1 0,1-1 0,0 1 0,0-1 0,0 0 1,0 0-1,1 0 0,-1 0 0,1 0 0,-1 0 0,1-1 0,0 1 0,0-1 0,0 0 1,1 0-1,-1 0 0,1 0 0,-1 0 0,1-1 0,-1 0 0,1 0 0,0 0 0,6 1 0,1-1 96,-1-1-1,1-1 0,-1 1 0,1-2 0,-1 1 0,0-2 0,0 1 0,0-1 0,19-9 0,2-3 179,48-34 0,-36 21-91,46-26 89,5-2 181,89-71 1,-164 111-416,-1-1 0,-1 0 0,-1-1 0,0-1 0,-1 0 0,-1-1 0,-1-1 0,15-31 0,-25 45-97,-4 31-1112,-47 161-3790,20-91 1977,-7 42-3352,6 1-2087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5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8148,'0'0'8340,"171"-96"-6340,-115 79-959,0 10-769,3 2-256,11 5-32,10 0-1072,8 3-2290,8 9-4017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25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8676,'0'0'5064,"16"13"-4056,-5-5-825,-2-2-29,0 1 0,-1 0 1,0 0-1,0 1 1,0 0-1,-1 0 1,0 1-1,-1 0 0,0 0 1,0 1-1,5 14 1,-6-14 28,46 108 1624,-42-102-1465,-1 0 0,2-1 0,0 0 0,1-1 0,14 15 0,-20-25-265,0 0 0,0-1 1,0 0-1,0 0 1,0 0-1,1-1 1,0 1-1,-1-1 0,1-1 1,0 1-1,0-1 1,0 0-1,0 0 0,0-1 1,11 0-1,2-1 104,0-1-1,0 0 1,36-11-1,-13 0 18,-1-2 0,69-37 0,73-55 113,-96 51 260,158-132 0,-230 176-494,-26 24-715,-7 8-173,-131 139-5896,36-57 326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4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1186 4898,'0'0'5325,"10"1"-4935,70 25 626,207 20 1104,-103-20-1337,-86-9-647,420 52 195,1182-33 1051,-1543-42-1140,164-27 0,150-53 530,-357 61-576,-1-5-1,-2-4 0,-1-6 1,111-56-1,-201 85-114,-1 0 1,0-2 0,-1 0-1,0 0 1,-1-2-1,-1 0 1,0-1-1,-1-1 1,-1 0-1,-1-1 1,0-1 0,-1 0-1,9-20 1,-17 27 13,0 0 0,0 0 1,-2-1-1,1 1 0,-2-1 1,1-13-1,-2-2 178,-5-47 1,3 63-225,-1-1 0,0 1 0,-1 0 1,-1 0-1,0 0 0,0 0 0,-11-15 1,2 6-13,-1 0 1,-30-34 0,19 30-23,-1 1 0,-2 1 0,0 2 1,-1 1-1,0 1 0,-2 1 1,-45-17-1,2 6-11,-1 3-1,-98-19 1,6 13-60,-187-11 0,-175 15-5,346 21 39,-1015-6 150,802 14-192,277 3 48,0 5 0,-179 37 0,-229 89 51,328-74-23,-232 62 48,412-120-62,-28 9 20,46-11-25,-1 0 0,1 0 0,0 0 1,0 0-1,0 0 0,0 0 0,0 1 0,0-1 0,0 1 0,0 0 0,0-1 0,1 1 0,-1 0 0,1 0 0,-1 0 0,-1 3 0,-2 12-54,0 0 0,0 0-1,2 0 1,-2 27-1,-2 3-1,-16 62 57,13-72-1,2 0 0,2 1-1,-2 54 1,8-88 6,0 0 0,0 1-1,1-1 1,-1 0 0,1 0 0,0 1 0,0-1-1,1 0 1,-1 0 0,1 0 0,0 0 0,0 0-1,0-1 1,1 1 0,-1 0 0,4 2-1,1 1 2,1-1-1,0 0 0,0 0 0,0-1 0,0 0 0,11 4 0,23 11-6,2-2-1,0-2 1,55 12-1,144 17-989,-2-11-2436,20-5-3459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4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120 160 4018,'0'0'3919,"5"-23"-1755,13-73-161,-14 60 409,-4 36-2376,0 0 0,0 0 1,0 0-1,-1 0 0,1 0 0,0 0 1,0 0-1,0 0 0,0 0 0,0 0 1,0 0-1,-1 0 0,1 0 0,0 0 1,0 0-1,0 0 0,0 0 0,0 0 1,-1 0-1,1 0 0,0 0 0,0 0 1,0 0-1,0 0 0,0 0 0,0 0 1,-1 0-1,1 0 0,0 0 0,0 0 1,0 0-1,0 0 0,0 0 0,0-1 1,0 1-1,0 0 0,-1 0 0,1 0 1,0 0-1,0 0 0,0 0 0,0 0 1,0-1-1,0 1 0,0 0 0,0 0 1,0 0-1,0 0 0,0 0 0,0-1 1,0 1-1,0 0 0,0 0 0,0 0 1,0 0-1,0 0 0,0 0 0,0-1 1,0 1-1,0 0 0,0 0 0,0 0 1,0 0-1,0 0 0,1 0 0,-19 35 995,-8 27-782,4 1 0,2 1 0,3 1 0,3 0 0,2 1 0,4 1 0,2 0 0,7 124 0,3-157-237,2 0-1,2 0 1,1-1-1,1 0 1,2-1 0,1 0-1,2-1 1,1 0 0,1-2-1,23 30 1,-28-42-307,2 0 1,0-1-1,1-1 1,0 0-1,20 14 1,-18-17-1019,1 0 0,33 15-1,16 0-4355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5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47 245 1985,'0'0'6059,"-9"0"-4869,-29 0 4463,63 0-4322,551-14 1745,101 6-2367,170-8-532,-732 8-177,642-23 168,72-22-151,-601 31-7,319-5-44,3 27 102,-253 1-33,-115 0-14,428-12-90,839-27 234,-1314 38-162,581-10-99,70 2 180,-514 9-64,98 9-33,-2-1-41,516-9 20,-724-5 135,-160 5-77,1 1-17,0-1 0,-1 0 0,1 0 0,0 0 0,0 1 0,-1-1 0,1 0 0,0 1 0,-1-1 0,1 0 0,-1 1 0,1-1 0,0 1 0,-1-1 0,1 1 0,-1-1 0,1 2-1,112 164 859,-103-149-827,-1 1 0,-1 0 0,-1 1-1,0-1 1,4 26 0,13 100 98,-16-87-46,8 40 13,-5-35-88,7 124 1,-18-175-117,0-1 0,-1 1 1,-1-1-1,1 1 0,-2-1 1,1 0-1,-1 0 0,-7 14 0,3-12-268,0 0 0,0 0-1,-1-1 1,-1 0-1,0-1 1,-10 10 0,-2 0-1615,-36 26 0,-36 14-4629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5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16 301 1665,'0'0'6979,"-2"-2"-5880,-9-10-120,8 10 822,11 2-1358,820 0 3340,-522 17-3301,4 2-326,-70-21-111,401 10 176,-46 3 76,-457-12-199,446-30 265,-191-12-325,283-17 47,165 33 110,-220-31-288,25-2 186,-83 54-70,-165 2-110,9-12 24,31-1 83,718 34 79,-439 5-70,-288-27 779,-416 5-779,-18 0-231,-27-3-1231,-19-12-2216,-1-3-3296,24 6 531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5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22 624,'0'0'6894,"1"-4"-6131,2-10-176,-2 10 187,-7 5-635,0 0 0,-1 0 0,1 1 0,0 0 0,0 0 0,0 0 0,1 1 0,-1-1 0,1 1 0,-8 6 0,-6 2 114,-11 7 149,1 1 0,-36 32 1,10-7 369,53-44-374,1 1 0,-1 0 0,0 0 0,0 0 0,0-1 0,0 1 0,0-1 0,0 0 0,0 1 0,1-1 0,-1 0 0,0 0 0,0 0 0,-3-1 0,-3 1-277,1-5 1904,-6 4-3264,1 0-1,-20-5 1,8 1-904,-31-4-3286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59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35 281 2817,'0'0'5445,"-5"-1"-4903,-1-1-3,-5-1-521,-2 2 8867,63-6-6752,-11 0-2228,293 0 405,-203 9-220,361-2-10,87-5-53,-47-14-43,-200 14 100,-6 0-19,55-4 21,-111 9-156,-267 0 241,-1-4 90,0 0-232,-1 1-1,0-1 0,1 1 0,-1-1 1,0 1-1,-1-1 0,1 1 0,-1 0 0,1 0 1,-1 0-1,0 0 0,0 0 0,-4-4 0,-38-37-122,20 22 95,9 6 161,-33-26 1,42 38-132,1 0 0,-1 1 1,0 0-1,-1-1 0,1 2 1,0-1-1,-1 1 1,0 0-1,1 0 0,-8 0 1,5 0-5,-1 1 133,10 2-158,0-1 1,0 1-1,0-1 1,0 1-1,0-1 1,0 1-1,0-1 0,0 1 1,0-1-1,0 1 1,1-1-1,-1 1 0,0-1 1,0 1-1,0-1 1,1 1-1,-1-1 1,0 0-1,1 1 0,-1-1 1,0 1-1,1-1 1,0 1-1,64 73 42,-21-26-27,-24-25-11,-13-13-4,1 0 0,0-1-1,0 0 1,1-1 0,16 13-1,-24-21 3,-1 0 0,0 0-1,0 0 1,0 0 0,1 0-1,-1 0 1,0 0 0,0 1-1,0-1 1,0 0 0,0 0-1,1 0 1,-1 0 0,0 0-1,0 1 1,0-1 0,0 0 0,0 0-1,0 0 1,0 1 0,0-1-1,0 0 1,0 0 0,1 0-1,-1 0 1,0 1 0,0-1-1,0 0 1,0 0 0,0 0-1,0 1 1,0-1 0,-1 0-1,1 0 1,0 0 0,0 1-1,0-1 1,0 0 0,0 0-1,0 0 1,0 1 0,0-1-1,0 0 1,0 0 0,-1 0-1,1 0 1,0 0 0,0 1-1,0-1 1,0 0 0,-1 0-1,1 0 1,0 0 0,0 0-1,-11 6-45,10-6 58,-47 19 46,-58 15 0,43-15-44,50-15 85,0 0-1,-1-1 1,0-1 0,0 0-1,-15 0 1,29-2 271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00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76 484 1809,'0'0'6918,"-15"-1"-5859,-46-6 7250,75 6-7157,25 0-1676,553 17 1869,-87-1-635,550-43 111,-960 20-766,275-30 88,-343 33 254,-1-1 0,49-19 1,-67 22-344,9-2-50,-1 1 1,1 0 0,0 1 0,27-1 0,72 4-1,-54 1 5,5 0-22,139-7-17,-205 6 45,0-1 0,1 1 0,-1-1 0,0 1 0,0-1 0,0 1 0,1-1 0,-1 0 0,0 0 0,0 0 0,0 0 0,0 1 0,0-1 0,-1 0 0,1 0 0,0-1 0,0 1-1,-1 0 1,1 0 0,-1 0 0,1 0 0,-1-1 0,1 1 0,-1 0 0,0 0 0,1-1 0,-1 1 0,0 0 0,0-3 0,0-43 540,0 41-537,-1 3-19,1 0 1,-1 0-1,0 0 1,0 0-1,0 1 1,0-1-1,0 0 0,0 1 1,-1-1-1,1 1 1,-1-1-1,0 1 1,-3-4-1,-32-26-20,26 23 13,-229-179-32,236 185 59,4 3-13,0 0 0,-1 0 0,1-1 1,-1 1-1,1 0 0,0-1 0,-1 1 0,1 0 0,0-1 0,-1 1 0,1 0 1,0-1-1,0 1 0,-1 0 0,1-1 0,0 1 0,0-1 0,0 1 0,-1-1 1,1 1-1,0-1 0,0 1 0,0 0 0,0-1 0,0 0 0,12 3-64,6 6 58,-1 1 0,-1 0 0,1 1 0,-2 1 0,1 1 0,-2 0 0,1 1 0,-2 0 0,0 1 0,14 20 0,12 21-16,49 93 0,-88-148 16,12 20-14,-5-9 15,-1 0 1,0 0 0,0 1-1,-1 0 1,-1 0-1,4 14 1,-8-24-7,0 0 0,0 0 0,0-1 0,0 1 0,-1 0 0,1 0 1,0-1-1,-1 1 0,1 0 0,-1-1 0,0 1 0,1 0 0,-1-1 0,0 1 0,0-1 0,0 1 0,0-1 0,0 0 0,-1 1 0,1-1 1,0 0-1,0 0 0,-1 0 0,1 0 0,-1 0 0,1 0 0,-4 1 0,-5 3-424,-1-1-1,1 0 1,-18 3-1,5-1-1001,-15 7-855,-72 20-7668,51-21 2214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16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54 4402,'0'0'14233,"0"-12"-13657,0 9-533,1-28 88,0 23-87,-1 17 8,-12 350 473,11-268-4401,1-57-1943,0-16 390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16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137 549 9188,'-14'-25'961,"3"6"-552,-10-19 807,0-1 0,-25-73 1,40 91-775,0 0 0,2 0 1,1 0-1,1-1 1,0-27-1,1 41-339,2 0-1,-1-1 1,1 1 0,0 0-1,4-13 1,-3 17-76,-1 0 0,1 0 0,0 0 0,1 1 0,-1-1-1,1 1 1,-1-1 0,1 1 0,0 0 0,0 0 0,0 0 0,5-3 0,1 0-14,1 0 0,-1 1 1,1 0-1,0 1 0,1 0 0,-1 0 1,1 1-1,18-3 0,1 2-43,59 0 0,-73 4 13,0 1 1,0 0 0,0 1 0,0 1 0,0 0 0,-1 1 0,22 8 0,-29-8 3,0 0-1,-1 0 0,1 1 1,-1 0-1,0 0 0,0 1 1,0 0-1,-1 0 0,0 0 1,0 1-1,0 0 0,-1 0 1,0 1-1,-1-1 0,4 9 1,-3-4-24,-1-1 0,0 1 1,-1 0-1,0 0 0,-1 0 0,1 14 1,-2-16 21,-1-1-1,0 0 1,0 0 0,-1 0 0,-1 0 0,1 0 0,-1 0 0,-1 0 0,-3 9 0,1-9 10,0-1 1,-1 1 0,0-1 0,0 0 0,-1-1 0,0 0 0,0 0 0,0 0 0,-15 9 0,0-1 63,-2-1 0,-35 16 0,29-18 298,1-1 1,-1-1 0,-1-1 0,0-2 0,0-1 0,0-1-1,-55 1 1501,91-6-1698,12 5-139,1-1 0,0 2 0,-1 0 0,0 2 1,-1-1-1,0 2 0,17 11 0,105 86 14,-45-32-47,32 11-1467,-105-73-119,1-1 0,27 9 1,10-1-4300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5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6931,'0'0'8193,"-30"12"-7403,10-4-615,1-2-2,0 2 0,-33 19 0,43-22-104,1 1 0,0 0 0,0 0 1,1 1-1,0 0 0,0 0 0,0 1 0,1 0 0,0 0 0,-6 13 0,2 0 84,1 0 0,1 1 0,1 0 1,0 0-1,2 1 0,1 0 0,1 0 0,0 0 1,2 0-1,1 0 0,3 29 0,-2-44-133,0-1 1,0 0-1,1 1 0,0-1 0,0 0 0,1 0 1,0 0-1,0-1 0,1 1 0,-1-1 1,2 0-1,-1 0 0,1 0 0,-1 0 0,1-1 1,1 0-1,-1 0 0,1 0 0,8 5 1,-3-4 35,-1 0 1,1-1-1,0 0 1,1-1-1,-1 0 1,1-1-1,0 0 1,0-1 0,0 0-1,0-1 1,13 0-1,-23-1-27,-1 0 0,1 0 0,-1 0 0,1-1 0,-1 1 0,1 0 0,-1-1 0,1 1-1,-1-1 1,1 0 0,-1 1 0,0-1 0,1 0 0,-1 0 0,0 0 0,0 0 0,1 0 0,-1 0-1,0 0 1,0 0 0,1-2 0,0 0 26,-1 0 0,1-1 0,-1 1 0,1 0 0,-1-1 0,0 1 0,0-1 0,-1 1 0,1-5 0,0-3 8,-1 0 1,0 0-1,-1 0 1,0 0-1,-4-17 0,2 19-68,0 1-1,-1-1 1,0 1-1,0-1 1,-1 1 0,0 0-1,0 1 1,-1 0-1,0-1 1,0 2-1,-1-1 1,0 1-1,-11-9 1,11 11-369,0-1 0,0 1 0,-1 0 0,0 0 1,1 1-1,-1 0 0,-1 0 0,1 1 0,-11-2 0,-31 1-5423,0 3-4093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17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92 8212,'0'0'2678,"-27"3"-439,-9 2-1382,-38 10 1,72-14-801,-1-1 0,1 1-1,0 0 1,-1 0 0,1 0-1,0 0 1,0 0 0,0 0 0,0 0-1,0 1 1,0-1 0,0 1-1,0 0 1,0-1 0,1 1 0,-1 0-1,1 0 1,-1 0 0,1 0 0,0 0-1,0 1 1,0-1 0,0 0-1,0 0 1,0 1 0,1-1 0,-1 1-1,1-1 1,0 0 0,-1 1-1,1-1 1,0 1 0,1 2 0,-2 3 90,0 4 73,1 0 0,0 0 1,2 15-1,-1-22-174,0-1 0,0 0 0,0 1 0,1-1 1,0 0-1,-1 0 0,1 0 0,1 0 0,-1-1 0,0 1 0,1-1 0,3 5 0,3 0 7,1 0 0,-1 0 0,1-1-1,1 0 1,-1-1 0,1 0 0,0-1-1,1 0 1,-1-1 0,17 5 0,-13-6 9,0 0 1,0 0-1,1-1 1,-1-1-1,1-1 1,-1 0-1,29-5 1,-39 4-10,-1 0-1,0 0 1,0-1-1,0 1 1,0-1 0,0 0-1,0 0 1,-1-1-1,1 1 1,0-1 0,-1 0-1,0 0 1,0 0-1,0 0 1,0 0 0,0-1-1,-1 1 1,0-1-1,1 0 1,-1 0 0,0 0-1,-1 0 1,1 0-1,0-4 1,2-8 128,0 0 0,-2-1 0,0 1 0,0 0 0,-2-18 0,0 23-109,-1 1 1,0 0-1,0 0 1,-1 0-1,-1 0 0,0 1 1,0-1-1,-1 0 0,0 1 1,0 0-1,-10-15 1,10 19-95,0 0 0,0 0 0,0 1 0,0-1 1,-1 1-1,1 0 0,-1 0 0,0 1 0,0 0 1,-1-1-1,1 1 0,-1 1 0,1-1 0,-1 1 1,0 0-1,0 1 0,0-1 0,0 1 0,0 0 1,-10 0-1,13 1-159,0 0 0,0 1 0,0-1-1,0 1 1,0-1 0,0 1 0,0 0 0,1 0 0,-1 0 0,0 1 0,0-1 0,1 0 0,-1 1-1,1 0 1,-5 4 0,3-3-382,1 1 0,0 0 1,0 1-1,0-1 0,0 0 0,1 1 0,-1 0 0,-2 7 0,-5 28-5714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1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9652,'0'0'8834,"0"17"-7991,1-7-687,-1 6 63,1 0 0,0-1 0,2 1 0,-1 0 0,2-1 0,0 0-1,10 23 1,-12-33-191,1-1-1,0 0 0,0 0 0,0 0 0,0 0 0,1 0 0,-1-1 0,1 1 1,0-1-1,0 0 0,0-1 0,0 1 0,1 0 0,-1-1 0,1 0 0,0 0 1,-1-1-1,6 2 0,6 0 17,-1-1 1,1-1 0,0 0 0,21-2-1,-33 1-29,1-1 0,-1 1-1,0-1 1,0 0 0,0 0-1,0-1 1,0 1 0,0-1 0,0 0-1,0 0 1,-1 0 0,1 0-1,-1-1 1,1 1 0,-1-1-1,4-4 1,1-4 128,1 1 0,-2-1 0,13-22 0,-20 32-144,1 1 0,-1 0 0,0 0-1,1 0 1,-1 0 0,1 0 0,-1 0 0,1 0 0,-1 0-1,0 0 1,1 0 0,-1 0 0,1 0 0,-1 0 0,1 0-1,-1 0 1,0 0 0,1 0 0,-1 0 0,1 0 0,-1 1-1,0-1 1,1 0 0,-1 0 0,0 1 0,1-1 0,-1 0-1,0 0 1,1 1 0,-1-1 0,0 1 0,30 30-166,-15-14 189,1-1 0,35 28-1,-42-38-8,1 0 0,-1-1 0,2 0 0,-1-1 0,0 0 0,1 0 0,-1-1 0,1-1 0,0 0 0,0 0 0,0-1 0,1 0 0,-1-1 0,20-2 0,-28 2-1,1-1 0,-1 0-1,1 0 1,-1 0 0,0 0-1,0 0 1,0-1 0,1 1-1,-1-1 1,-1 0 0,1 0 0,0 0-1,0 0 1,2-4 0,0 2 53,-1-1 1,-1 0-1,1 0 0,-1-1 1,0 1-1,0-1 1,2-8-1,0-2 116,-1 0-1,0 0 1,-1 0-1,-1 0 1,0-21-1,-1 19-81,-1 1-1,0-1 0,-2 0 1,0 0-1,-7-26 1,8 40-114,0 0 1,-1-1 0,0 1 0,0 0-1,0 0 1,-1 0 0,1 0 0,-1 1 0,0-1-1,0 1 1,0-1 0,-1 1 0,1 0-1,-1 0 1,1 1 0,-1-1 0,0 1 0,0 0-1,0 0 1,0 0 0,-1 0 0,1 1-1,0-1 1,-1 1 0,1 1 0,-1-1 0,-5 0-1,1 0-400,1 0 0,-1 1 0,1 0 0,-1 0 0,0 1 0,1 0 0,-1 0 0,1 1 0,-1 0 0,1 0 0,0 1 0,0 1 0,0-1 0,0 1 0,-12 9 0,-32 27-5382,7 0-2527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1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8116,'0'0'10404,"3"16"-9558,0 0-644,11 50 1273,8 129-1,-22-194-1462,0 1 1,0-1-1,0 1 0,0-1 1,0 1-1,1-1 0,-1 1 0,0-1 1,1 1-1,-1-1 0,1 1 1,-1-1-1,1 1 0,0-1 1,-1 0-1,1 1 0,1 0 1,-1-1 10,0-1 0,0 0 0,0 0 1,1 0-1,-1 1 0,0-1 1,0 0-1,0 0 0,0 0 1,0-1-1,1 1 0,-1 0 1,0 0-1,0-1 0,0 1 1,0 0-1,0-1 0,0 1 1,0-1-1,0 0 0,0 1 0,0-1 1,0 0-1,0 1 0,-1-1 1,2-2-1,91-79 882,-15 11-711,-61 56-119,-9 8-33,0 0-1,1 1 1,-1 0-1,1 0 1,0 0-1,10-3 1,-18 8-44,0 1 0,0 0 1,1-1-1,-1 1 0,0 0 1,0 0-1,0 0 0,0 0 1,0 0-1,0 0 0,0 0 1,0 0-1,0 0 0,0 0 1,0 0-1,0 1 0,0-1 1,0 1-1,0-1 0,0 0 1,0 1-1,0 0 0,0-1 1,1 2-1,14 21-134,-13-17 167,18 35-26,-12-22 2,1 1 1,1-2-1,18 25 0,-25-39 1,-1 1-1,1-1 0,0 0 0,0 0 0,1-1 0,0 1 0,-1-1 0,1 0 1,0 0-1,0 0 0,0-1 0,1 0 0,-1 0 0,1 0 0,-1-1 0,1 0 1,10 1-1,-9-1 29,1-1 0,0 0 0,-1-1 1,1 1-1,0-2 0,-1 1 0,1-1 1,-1 0-1,0 0 0,0-1 0,0 0 0,0-1 1,0 1-1,-1-1 0,1 0 0,-1-1 1,0 0-1,8-8 0,33-40 304,-35 37-34,26-24 0,-38 40-309,1-1 0,-1 1 0,0 0-1,0 0 1,1-1 0,-1 1 0,0 0-1,0 0 1,1-1 0,-1 1 0,0 0 0,1 0-1,-1 0 1,0 0 0,1 0 0,-1 0-1,0-1 1,1 1 0,-1 0 0,0 0-1,1 0 1,-1 0 0,0 0 0,1 0-1,-1 0 1,0 1 0,1-1 0,-1 0-1,0 0 1,1 0 0,-1 0 0,0 0-1,1 0 1,-1 1 0,0-1 0,1 0-1,-1 0 1,0 0 0,0 1 0,1-1-1,-1 0 1,0 0 0,1 1 0,6 15-209,-6-12 214,5 14 31,5 13-259,1 0-1,16 29 1,-23-51-209,0 0 0,1-1 0,0 1 1,0-1-1,1-1 0,0 1 0,1-1 0,-1-1 1,1 1-1,0-1 0,10 5 0,-6-5-638,1-1-1,-1 0 1,1 0 0,1-2-1,-1 0 1,0 0-1,1-1 1,-1-1-1,1 0 1,0 0-1,-1-2 1,1 0 0,15-3-1,-19 1-2,0 0 0,19-9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1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270 210 1072,'0'0'2596,"6"-25"251,15-81-16,-17 65-621,-4 39-2025,0 0 0,0 1 1,-1-1-1,1 0 0,0 1 0,-1-1 0,1 1 1,-1-1-1,0 1 0,1-1 0,-3-2 0,1 2-20,0 1-1,0-1 1,0 1-1,0 0 1,0 0-1,0 0 1,0 0-1,0 0 1,-1 0-1,1 1 1,0-1-1,0 1 1,-1 0-1,1-1 1,-5 1-1,-6-1 137,0 1 1,0 0-1,0 0 0,1 1 0,-1 1 0,0 0 1,1 1-1,-1 0 0,1 1 0,-23 10 0,29-11-245,0 0 0,0 1 0,0 0 0,0 0-1,1 0 1,0 1 0,0 0 0,0 0 0,0 0-1,1 0 1,0 1 0,0-1 0,0 1 0,1 0 0,0 1-1,0-1 1,1 0 0,-1 1 0,1 0 0,1-1-1,-1 1 1,0 9 0,2-13-47,0 0-1,0 1 1,0-1 0,0 0 0,0 1-1,1-1 1,-1 1 0,1-1-1,0 0 1,0 0 0,0 1 0,0-1-1,1 0 1,-1 0 0,1 0-1,0-1 1,4 6 0,-3-5-2,1 0 0,0 0 0,0 0 0,1 0 1,-1 0-1,0-1 0,1 0 0,0 0 0,-1 0 0,1 0 1,6 0-1,7 1 58,-1 0 0,0-2 0,1 0 0,21-2 0,-3 1 1136,-35 0-1210,1 1 1,-1 0 0,0 0-1,0 0 1,1 0-1,-1 0 1,0 0 0,0 0-1,0 0 1,0 1-1,0-1 1,0 0 0,0 0-1,-1 1 1,1-1 0,0 3-1,2 1-3,13 23-295,10 15-2751,-5-18-4032,-4-13-66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1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0 7812,'0'0'10148,"23"2"-9297,-8 0-725,167 9 658,-143-11 1561,-39 8-1550,0 17-670,0 30 148,2 1 0,9 60 1,0-40-19,-3 1 0,-2 87 0,-6-159-229,0 1-1,0-1 0,-1 0 1,0 0-1,0 0 0,0 0 1,0 0-1,-1-1 0,1 1 1,-4 5-1,3-7-14,0 0 0,-1 0 0,1 0 1,-1 0-1,1-1 0,-1 1 0,0-1 0,0 0 0,0 1 0,0-2 0,-1 1 0,1 0 1,0-1-1,-6 3 0,-9 0 33,0 0 1,-1-1-1,1-1 1,0 0-1,-1-2 1,-18-1-1,5 1-14,-76-5-168,93 3-362,1 0 1,-1-1 0,1-1-1,-1-1 1,-13-6 0,25 10 105,0 0 1,0 0-1,1-1 1,-1 0 0,1 1-1,-1-1 1,1 0 0,-3-2-1,-3-14-5590,7-3-5835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19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49 8148,'0'0'9420,"-9"24"-8729,1-3-561,1 1 0,-7 41 0,13-59-116,1-1 1,0 1-1,0 0 1,1-1 0,-1 1-1,1 0 1,-1-1 0,1 1-1,1-1 1,-1 1-1,0-1 1,1 0 0,-1 1-1,1-1 1,3 3 0,0 1 5,1 0 1,0-1 0,0 0 0,10 7-1,-8-7-8,3 2 40,0 0 0,0-1 0,1 0 0,-1-1 1,2 0-1,-1-1 0,0-1 0,1 0 0,0 0 0,0-1 0,0-1 0,0 0 0,1-1 0,-1-1 1,0 0-1,14-1 0,-24 0-1,0 1 1,0-1-1,0 1 0,0-1 1,0 0-1,-1 0 1,1-1-1,0 1 0,0 0 1,-1-1-1,1 0 0,-1 1 1,0-1-1,1 0 1,-1 0-1,0 0 0,0-1 1,0 1-1,0 0 1,-1-1-1,1 0 0,-1 1 1,1-1-1,-1 0 1,0 1-1,0-1 0,0 0 1,0 0-1,-1 0 0,1-3 1,1-8 95,-1 1 0,0 0 0,-1-1 0,0 1 0,-3-21 1,1 25-132,0-1 0,-1 1 1,0 0-1,0 0 0,-1 1 1,0-1-1,0 1 1,-1 0-1,0 0 0,0 0 1,-1 0-1,0 1 1,-1 0-1,1 1 0,-2-1 1,1 1-1,-10-6 1,9 7-240,0 0 0,0 1 1,0 0-1,0 0 0,-1 1 0,0 0 1,1 1-1,-1 0 0,0 0 1,0 1-1,-13-1 0,-23 4-3424,4 6-2619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19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2513,'0'0'10103,"25"0"-8024,85 9-447,-101-8-1482,-1 1 0,1 1 0,-1 0 0,0 0 0,0 0 0,0 1-1,0 0 1,-1 1 0,0 0 0,1 0 0,7 8 0,0-1 124,6 4 37,0 1-1,-2 1 0,0 1 0,-1 1 0,-1 0 0,0 1 0,18 34 1,-33-52-295,0 0 0,-1 0 0,0 0 0,0 0 0,0 1 0,0-1 0,-1 0 0,1 1 0,-1 3 0,0-7-15,0 0 0,0 0 1,0 1-1,0-1 0,0 0 0,0 0 1,0 0-1,0 1 0,0-1 1,0 0-1,0 0 0,0 0 1,0 1-1,0-1 0,0 0 1,0 0-1,0 0 0,0 0 0,0 1 1,-1-1-1,1 0 0,0 0 1,0 0-1,0 0 0,0 1 1,0-1-1,-1 0 0,1 0 0,0 0 1,0 0-1,0 0 0,0 0 1,-1 0-1,1 0 0,0 0 1,0 0-1,0 1 0,-1-1 1,1 0-1,0 0 0,0 0 0,0 0 1,-1 0-1,1-1 0,-10 3 67,0-1 0,1-1 0,-1 0 0,0 0 0,0-1 0,0 0 0,-16-5 0,22 5-27,0 0 1,0 0-1,1-1 1,-1 1-1,0-1 1,1 0 0,-1 0-1,1-1 1,0 1-1,0-1 1,0 0-1,0 1 1,0-1 0,0-1-1,1 1 1,-1 0-1,1 0 1,0-1-1,0 0 1,0 1 0,1-1-1,-2-5 1,1 1-6,0-1 1,1 1 0,0-1 0,0 0-1,1 1 1,0-1 0,1 0-1,-1 0 1,2 1 0,-1-1 0,1 1-1,1-1 1,0 1 0,0 0 0,0 0-1,1 0 1,0 0 0,1 1-1,0 0 1,0-1 0,0 2 0,1-1-1,0 1 1,0 0 0,10-8-1,-5 6-208,0 0 0,1 0 0,0 1 0,0 1 0,0 0 0,24-7 0,-23 9-523,0 0 0,0 2 0,0-1 0,1 2 0,-1 0 0,26 1 0,-36 1 43,0-1-1,0 0 0,0 1 0,0-1 0,1 1 0,-1 0 1,0 0-1,0 0 0,3 3 0,-4-3-532,1 1-1,-1 1 1,0-1-1,0 0 1,0 0-1,-1 1 1,1-1 0,1 4-1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20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25 7812,'0'0'709,"-20"22"991,-63 76 389,78-91-1937,1 0 1,-1 0 0,1 0-1,1 1 1,-1-1-1,1 1 1,0 0 0,1 0-1,0 0 1,0 0 0,1 1-1,0-1 1,0 0-1,1 1 1,1 10 0,-1-7-10,-1-1-41,1 0 1,1 0-1,0 0 0,0 0 1,1 0-1,0 0 1,1 0-1,0-1 1,1 1-1,0-1 0,1 0 1,0 0-1,1 0 1,0-1-1,0 0 1,1 0-1,14 15 0,-8-12-12,0-1 0,1 0-1,0-1 1,0 0 0,1-1-1,1-1 1,0 0 0,25 8 0,-17-9 114,0-1 0,0-1 0,0-1 1,1-1-1,34-1 0,-53-2-126,-1 0 1,1 0-1,-1-1 0,1 0 0,-1 0 0,1 0 1,-1-1-1,0 1 0,0-1 0,0-1 0,0 1 1,7-5-1,-7 3 3,0 0 0,0-1 0,-1 0 0,1 0 0,-1 0 0,0 0 0,-1-1 0,1 1 0,-1-1 0,3-7 0,1-4 77,-1-1 1,-1 1-1,-1-1 1,0 0-1,-1 0 0,1-23 1,-3 4 13,-2 0 0,-5-40 0,4 61-132,-1-1 1,0 1 0,-2 0 0,0 0 0,0 0 0,-2 1 0,-8-15 0,12 23-46,-1 1 0,0 0 0,0 0-1,0 1 1,-1-1 0,0 1 0,0 0 0,0 0 0,0 1-1,-1 0 1,0 0 0,0 0 0,0 0 0,0 1 0,-1 0-1,0 0 1,1 1 0,-14-3 0,9 3-226,0 1 0,0 0 0,0 1 0,0 0 0,-15 3 1,20-2-66,0 0 0,0 1 0,0 0 0,0 0 0,0 1 1,0-1-1,1 1 0,-1 1 0,1-1 0,-7 6 1,2 0-1296,0 1 0,-11 14 0,-12 20-5639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20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8084,'0'0'1803,"23"-2"708,82-4-764,-97 7-1614,0-1-1,1 1 1,-1 0-1,0 1 1,0 0 0,0 0-1,0 0 1,0 1-1,0 1 1,12 7 0,-6-2 45,-1 1 0,0 1 1,18 19-1,-25-24-90,9 10 76,0 0 0,-2 0 1,0 1-1,14 25 0,-22-32-76,0 0 0,0 0 0,-1 1 0,0 0 1,-1 0-1,0 0 0,0 0 0,-2 0 0,2 20 0,-3-30-61,-1-1-1,1 1 1,0-1 0,-1 1 0,1 0-1,-1-1 1,1 1 0,-1-1 0,1 1-1,-1-1 1,1 1 0,-1-1 0,0 1-1,1-1 1,-1 0 0,1 1 0,-1-1-1,0 0 1,1 0 0,-1 1 0,0-1-1,0 0 1,1 0 0,-1 0-1,0 0 1,1 0 0,-1 0 0,0 0-1,0 0 1,1 0 0,-2 0 0,-27-3 763,25 2-713,0 0 1,1 0-1,-1-1 0,0 1 0,1-1 1,-1 0-1,1 0 0,-1 0 0,1-1 1,0 1-1,0-1 0,0 0 0,0 0 1,0 0-1,1 0 0,0 0 0,-1 0 1,1-1-1,0 1 0,0-1 0,1 0 1,-1 1-1,1-1 0,0 0 0,-1-7 1,-2-6 104,2-1 0,0 1 0,1 0 0,2-31 0,0 42-169,0-1 1,0 0-1,1 0 1,-1 1-1,1-1 1,1 1-1,-1-1 0,1 1 1,0 0-1,1 0 1,0 1-1,0-1 1,0 0-1,0 1 1,1 0-1,0 0 1,5-4-1,-3 4-314,0 0 0,0 1-1,0-1 1,0 1 0,1 1 0,0-1-1,0 1 1,0 1 0,0-1 0,0 2-1,0-1 1,1 1 0,13-1 0,16 2-4454,2 0-2976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2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 8836,'0'0'11926,"-2"17"-11537,4 248 1588,8 114-982,-11-365-986,1-12-3,-1 1 0,1 0-1,0 0 1,0-1 0,0 1 0,1 0 0,-1 0 0,0 0 0,1-1-1,0 1 1,0 0 0,0-1 0,1 4 0,-1-15 335,-1-10-265,0-1-51,0 0 0,-1 0 0,-1 0 1,-5-22-1,5 36-28,0 0-1,0 0 1,0 1 0,0-1-1,-1 1 1,0 0 0,0 0-1,0 0 1,-1 0 0,0 0-1,0 1 1,0-1 0,0 1 0,-1 0-1,0 1 1,0-1 0,0 1-1,-10-6 1,8 6-16,0 0 1,0 1-1,0-1 1,0 1-1,-1 1 0,1-1 1,-1 1-1,1 1 1,-1-1-1,1 1 0,-1 1 1,1-1-1,-1 1 1,1 1-1,0-1 1,-1 1-1,1 0 0,0 1 1,0 0-1,0 0 1,1 0-1,-1 1 0,1 0 1,0 0-1,0 1 1,0 0-1,1 0 0,-1 0 1,1 1-1,-5 7 1,5-5-1,0-1 1,1 1 0,1 0 0,-1 0-1,1 1 1,1-1 0,-1 1-1,2 0 1,-1-1 0,1 1-1,0 0 1,1 0 0,1 12 0,-1-17-3,1 0 0,0-1 1,0 1-1,0 0 1,0-1-1,1 1 1,-1-1-1,1 1 0,0-1 1,0 0-1,0 0 1,1 0-1,-1 0 1,1 0-1,-1-1 0,1 1 1,0-1-1,0 1 1,0-1-1,0 0 1,1 0-1,6 2 0,5 3-233,0-2 0,1 0-1,0 0 1,17 1 0,14 2-2208,1-3 1,64 0-1,-43-5-3338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0:5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401 103 3185,'0'0'7577,"-6"-16"-6683,-23-49-219,28 64-648,1-1 0,-1 1 0,0-1 0,0 1 0,-1 0 0,1-1 0,0 1 0,0 0 0,-1 0 0,1 0 0,0 0 0,-1 0 0,1 0 0,-1 0 0,1 1 0,-1-1 0,0 0 0,1 1 0,-1-1-1,0 1 1,1 0 0,-1 0 0,0-1 0,0 1 0,1 0 0,-1 1 0,0-1 0,-3 1 0,-5-1 111,0 0-75,0 1-1,0 0 0,0 0 0,0 1 0,0 1 0,1-1 0,-1 2 1,-12 5-1,6-1-4,1 1-1,0 1 1,1 0 0,-14 13 0,15-12-7,1 0 1,0 1-1,1 0 1,1 1-1,0 0 0,-10 17 1,15-19-25,0-1 0,0 0 1,1 1-1,1 0 0,0 0 0,0 0 0,1 0 1,0 1-1,0 20 0,2-27-18,0-1 1,1 0-1,-1 0 1,1 0-1,0 1 0,0-1 1,0 0-1,1 0 0,-1 0 1,1 0-1,0-1 0,0 1 1,0 0-1,0-1 0,4 4 1,0-1 32,0-1 0,0 1 1,0-1-1,1-1 0,0 1 1,0-1-1,10 4 0,-2-1 78,2-1 0,-1-1-1,1 0 1,0-1 0,31 4-1,88-3 456,-128-5-544,2 0 25,0-1 0,0 1 0,0-2 1,-1 1-1,1-1 0,0-1 0,-1 0 1,1 0-1,-1-1 0,10-5 1,-15 6-4,1 0 1,-1 0 0,0 0 0,0-1 0,0 1 0,0-1 0,-1 0-1,1-1 1,-1 1 0,0 0 0,-1-1 0,1 0 0,-1 1 0,1-1 0,-2 0-1,1 0 1,0 0 0,-1-1 0,0 1 0,0-8 0,1-1 123,-1 0 0,-1 0 0,-1 0-1,-3-21 1,3 27-119,-1 1 0,0 0 0,-1 0-1,1 0 1,-1 0 0,-1 0 0,1 0-1,-1 1 1,-10-12 0,-8-7 45,-1 2 0,-1 1 0,-1 0 0,-38-24 0,58 42-67,5 3-22,-1 1 0,1 0 0,0-1 0,0 1 1,-1 0-1,1-1 0,0 1 0,-1 0 0,1-1 0,0 1 1,-1 0-1,1 0 0,-1-1 0,1 1 0,0 0 0,-1 0 1,1 0-1,-1 0 0,1 0 0,-1 0 0,1-1 0,-1 1 1,0 0-1,1 0 36,1 1-807,8 4-695,0 0 1,0 1-1,14 11 1,-1 0-1470,17 12-3266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2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115 347 496,'0'0'15912,"-3"-1"-15061,-4-3-581,10 2-84,22-1 38,15-1 32,-24 1-223,1-1 0,-1-1 0,0-1 1,20-9-1,-31 12-28,0 1 0,-1-1 0,1 0 0,-1 0 1,1 0-1,-1-1 0,0 0 0,0 1 0,-1-1 0,1-1 1,-1 1-1,0 0 0,0-1 0,0 0 0,-1 1 0,0-1 1,4-11-1,-5 11 16,0-1 1,0 0-1,-1 0 1,1 0-1,-1 1 1,-1-1-1,1 0 1,-1 0 0,0 0-1,0 0 1,-1 1-1,1-1 1,-6-10-1,3 9 10,0 0 0,-1 0-1,1 1 1,-2-1 0,1 1-1,0 0 1,-1 1 0,0-1 0,-10-5-1,4 2 93,-2 2 0,1 0 0,-1 0 0,0 1 0,0 1 0,-1 0 0,0 1 0,1 1 0,-2 0 0,-23-1 0,36 3-94,-1 1 0,1 0-1,0 0 1,-1 1 0,1-1 0,-1 1 0,1-1 0,0 1 0,-1 0 0,1 0 0,0 1 0,0-1 0,0 1 0,0-1 0,0 1 0,0 0-1,-3 3 1,3-2-17,0 1 0,1 0 0,-1-1 0,1 1 0,0 0 0,0 0 0,0 1 0,1-1 0,-1 0 0,1 1 0,0-1 0,0 0 0,0 6 0,-1 11-6,0 0 0,1 0-1,3 30 1,-1-41-3,0-1 0,1 0-1,0 0 1,1 0 0,-1 0 0,2 0-1,-1-1 1,1 0 0,1 1 0,5 8-1,-1-7-89,-1 1 0,1-1-1,1-1 1,0 0-1,0 0 1,1-1-1,0-1 1,0 0 0,1 0-1,21 8 1,-15-8-1228,1-1 0,0-2-1,0 1 1,0-2 0,1-1 0,33 0 0,3-2-3847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2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7043,'0'0'5347,"23"-16"-2946,-23 16-2401,97-64 2003,-93 61-1895,0 1 0,0 0 1,0 0-1,0 0 0,0 0 0,0 1 0,1 0 0,-1 0 0,0 0 0,1 0 0,-1 1 0,1 0 0,-1 0 0,1 0 0,-1 0 0,1 1 0,-1 0 0,1 0 0,-1 0 0,0 0 0,0 0 1,7 4-1,-4 0-32,0 0 0,0 1 0,0 0 0,-1 0 0,0 0 0,0 1 0,-1 0 0,6 9 0,-1-1 2,-2 1 0,0 0 0,-1 0 0,0 1 0,-1-1 0,-1 1 1,-1 1-1,3 17 0,-3-5 126,-1 1-1,-2 0 1,-4 54 0,3-82-182,0 0-1,-1-1 1,1 1-1,-1 0 1,1-1 0,-1 1-1,0 0 1,0-1 0,0 1-1,0-1 1,-1 0 0,1 1-1,-1-1 1,1 0 0,-1 0-1,0 0 1,0 0 0,0 0-1,0 0 1,0 0 0,0-1-1,-1 1 1,1-1 0,0 0-1,-4 2 1,-2-1 83,-1 0 0,1 0 1,-1 0-1,0-1 0,1-1 0,-14 0 0,18 0-68,0 0 0,-1 0 0,1-1 0,0 1 0,0-1 0,0 0 0,0 0 0,0-1 0,0 1 0,0-1 0,1 0 1,-1 0-1,0 0 0,1 0 0,0-1 0,-1 0 0,1 1 0,0-1 0,0 0 0,-3-5 0,2 2-2,0-1-1,0 0 1,1 0 0,0 0 0,0 0 0,1-1-1,0 1 1,0-1 0,1 1 0,-1-12 0,0-5 45,1 1 0,4-40 1,-2 52-75,1 1-1,0-1 1,1 1 0,0-1 0,0 1 0,1 0-1,1 0 1,7-11 0,-4 8-7,1 1 0,1 0 1,0 1-1,0 0 0,1 0 0,1 1 0,0 1 0,0 0 0,1 1 1,0 0-1,0 0 0,15-5 0,-6 5-234,0 1 1,0 0-1,1 2 0,0 0 0,0 2 1,0 1-1,28 0 0,-43 2-129,0 0-1,0 0 0,0 1 1,0 0-1,0 0 1,-1 1-1,1 0 1,8 4-1,-13-4-55,0-1-1,0 1 1,0 0 0,0 0 0,-1 1-1,1-1 1,-1 0 0,0 1 0,1-1-1,-1 1 1,0 0 0,0 0-1,-1 0 1,1 0 0,-1 0 0,1 0-1,-1 0 1,0 1 0,0-1 0,1 7-1,0 37-8505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22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52 4738,'0'0'8665,"-8"-1"-7581,-14-2-353,33 2-180,62 3 50,836 20 2667,-779-22-3050,2148 0 3662,-2010-4-3440,-204 2-351,182-6 433,-234 7-390,0 0 0,20-5-1,-32 6-85,1 0 1,0 0-1,0-1 0,-1 1 0,1 0 0,0 0 1,0-1-1,-1 1 0,1-1 0,0 1 0,-1 0 1,1-1-1,-1 1 0,1-1 0,-1 1 0,1-1 1,-1 0-1,1 1 0,-1-1 0,1 1 0,-1-1 1,1 0-1,-1 0 0,0 0 0,0 0-7,0 0 0,0 0 0,0 1-1,0-1 1,0 0 0,-1 0 0,1 1-1,0-1 1,-1 0 0,1 0 0,0 1 0,-1-1-1,1 0 1,-1 1 0,1-1 0,-1 1 0,0-1-1,0 0 1,-2-2 2,0 1 0,-1-1 0,1 1-1,-1 0 1,-7-4 0,6 5-166,1 0 1,0 0-1,0 1 0,-1-1 0,1 1 0,-1 0 0,1 0 0,0 0 1,-1 1-1,1 0 0,-9 2 0,1 1-1087,1 1 1,-21 12-1,6-4-223,-52 21-4168,-26-1-4022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0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4786,'0'0'9693,"0"-6"-7997,1 0-1496,0-10 1043,0 31-549,-2 45-8,0 2-234,11 100 0,-9-155-713,0-1-1,0 1 1,1-1-1,0 1 0,0-1 1,4 7-1,-5-11-83,0 0-1,1 0 1,-1 0 0,0 0 0,1-1-1,0 1 1,-1 0 0,1-1-1,0 1 1,0-1 0,0 0-1,0 1 1,0-1 0,0 0 0,1 0-1,-1-1 1,0 1 0,0 0-1,5 0 1,14 2-3697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0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5651,'0'0'7152,"-10"14"-6645,1-1-300,3-5-64,0 0 0,0 1 0,1-1 0,0 1 0,0 1 1,1-1-1,0 0 0,1 1 0,-4 15 0,6-15-28,-1 1 0,2 0-1,-1-1 1,2 1 0,-1 0-1,4 12 1,-3-18-82,0 0 1,1 0 0,-1 0-1,2 0 1,-1 0-1,0 0 1,1 0-1,0 0 1,0-1 0,0 0-1,1 1 1,-1-1-1,8 5 1,1 1-12,2-1 0,0 0 0,0-1 1,0-1-1,1 0 0,0-1 0,0-1 1,31 7-1,-24-7 76,1-2 0,0-1 1,0 0-1,0-2 0,40-4 0,-60 4-18,1-1-1,-1 0 1,1 1-1,-1-2 1,1 1-1,-1 0 0,0 0 1,0-1-1,0 0 1,0 0-1,0 0 1,0 0-1,0 0 0,-1-1 1,1 1-1,-1-1 1,1 1-1,-1-1 1,0 0-1,0 0 0,-1 0 1,1 0-1,0 0 1,-1-1-1,2-3 0,-1-3 131,1-1-1,-1 0 0,-1 1 0,0-1 0,-1 0 0,0 0 0,-1-11 0,0 15-165,-1-1 0,0 1 0,0-1 0,-1 1-1,0 0 1,0 0 0,0 0 0,-1 0 0,0 1 0,-1-1-1,1 1 1,-1 0 0,0 1 0,-11-10 0,-3-2 11,-2 1 1,-44-27 0,58 38-128,-1 1 0,0 1 1,1-1-1,-1 1 1,-1 1-1,1-1 0,-14-1 1,17 3-346,0 1 0,0 0 0,0 0 1,0 0-1,0 1 0,0-1 0,0 1 1,1 1-1,-1-1 0,0 0 0,1 1 0,-1 0 1,1 0-1,-7 4 0,-19 21-6391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02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5651,'0'0'10127,"0"-14"-8489,0-31-573,0 33-353,0 40-491,33 410 1928,-2-107-1187,-29-249-846,-3-48-102,2 0 0,1 1 1,2-1-1,12 52 0,-15-85-109,-1 0 1,0 1-1,1-1 0,-1 0 1,1 0-1,-1 0 1,1 0-1,0 1 0,-1-1 1,1 0-1,0 0 1,0 0-1,0-1 1,0 1-1,0 0 0,0 0 1,0 0-1,2 0 1,22 2-5792,-19-3 4698,17 0-4409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0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7972,'0'0'8283,"19"-9"-7962,63-24-172,-77 31-133,0 1-1,1 0 1,-1 0-1,0 0 1,0 1-1,1-1 1,-1 1-1,0 1 1,0-1 0,1 1-1,-1 0 1,0 0-1,0 0 1,0 1-1,0 0 1,0 0-1,5 3 1,-3-1 0,-1 0-1,1 1 0,-1 0 1,0 0-1,0 1 1,-1-1-1,1 1 1,-1 0-1,4 8 1,-6-10-11,-1 1 0,0 0 0,0 0 0,0 0 0,0 0 0,-1 0 1,0 0-1,0 1 0,0-1 0,-1 0 0,1 1 0,-1-1 0,-1 1 0,1-1 0,-1 0 1,0 0-1,0 1 0,0-1 0,-1 0 0,0 0 0,0 0 0,0 0 0,-1 0 0,0-1 1,1 1-1,-2-1 0,1 0 0,0 0 0,-1 0 0,0 0 0,0 0 0,0-1 0,0 0 1,-6 4-1,-9 4 342,0-1 0,0-1 0,-1 0 1,0-2-1,-39 10 0,82-19 2853,37 4-2973,-8-1-154,152 2-214,-70 2-4947,-96-4-103,-5-1-2877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0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5907,'0'0'6104,"-27"14"-5277,-8 5-451,-42 30 0,72-46-314,0 1-1,1 0 1,0 0-1,0 1 0,0-1 1,0 1-1,1 0 1,0 0-1,0 0 1,0 0-1,1 0 0,-1 1 1,1-1-1,1 1 1,-1 0-1,1 0 1,0-1-1,0 1 0,0 0 1,1 7-1,-1-4 10,0 8 106,0 0 0,2 30 1,0-41-154,0 0 0,0-1 1,0 1-1,1 0 0,0-1 1,0 1-1,0-1 1,1 0-1,0 1 0,0-1 1,5 6-1,0-2-6,0-1 1,0 0-1,1 0 0,0-1 0,1-1 1,0 1-1,0-1 0,0-1 0,0 0 1,1-1-1,0 0 0,22 6 0,-2-4 312,1-2-1,-1-1 1,48 0 0,-72-3-168,0 0 1,0-1-1,-1 1 1,1-1-1,0-1 1,0 1 0,0-1-1,0-1 1,7-2-1,-10 2-52,0 0-1,0 1 0,0-2 1,0 1-1,-1 0 0,1-1 1,-1 1-1,0-1 0,0 0 1,0 0-1,-1 0 0,1 0 0,-1-1 1,2-4-1,-1-3 45,1 1 0,-2-1-1,1 0 1,-2-1 0,0 1-1,0 0 1,-2-21 0,1 9-87,-1 16-87,1-1 0,-1 0 0,-1 1-1,0-1 1,0 1 0,-1-1 0,0 1 0,0 0 0,-1 0 0,0 0 0,-1 1 0,1-1 0,-1 1 0,-1 0 0,1 0 0,-1 1 0,-1 0 0,1 0 0,-1 0 0,0 1 0,0 0 0,0 0-1,-1 1 1,0 0 0,0 0 0,0 1 0,0 0 0,0 0 0,-1 1 0,-10-2 0,-8 2-2048,0 0 1,-37 4-1,55-2 1158,-55 4-7245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03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3554,'0'0'12493,"2"-13"-10969,-2 11-1450,6-33 424,-1 22-272,-5 13-219,0 0-1,0 0 1,0 0-1,1 0 1,-1 0 0,0 0-1,0 0 1,0 0-1,0 0 1,1 0 0,-1 0-1,0 0 1,0 0 0,0 0-1,1 0 1,-1 0-1,0 0 1,0 0 0,0 1-1,0-1 1,0 0-1,1 0 1,-1 0 0,0 0-1,0 0 1,0 0-1,0 0 1,0 1 0,0-1-1,1 0 1,-1 0 0,0 0-1,0 0 1,0 1-1,0-1 1,0 0 0,0 0-1,0 0 1,0 0-1,0 1 1,0-1 0,0 0-1,0 0 1,0 0-1,0 0 1,0 1 0,0-1-1,0 0 1,0 0-1,0 0 1,0 1 0,0-1-1,0 0 1,43 173 1053,-8 2 0,-8 1-1,8 250 1,-33-320-844,7 137-26,-8-236-434,-1-1 0,1 0 0,0 0 0,1 0 0,-1 0 1,1 0-1,0 0 0,1-1 0,5 10 0,-8-14-166,1 0 0,0-1-1,0 1 1,0-1 0,0 1 0,0-1-1,0 1 1,0-1 0,0 1 0,0-1-1,0 0 1,0 0 0,0 1 0,0-1-1,0 0 1,0 0 0,0 0 0,0 0-1,0 0 1,0-1 0,0 1 0,1 0-1,3-1-1691,13-1-5915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04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1969,'0'0'6598,"25"-5"-4627,82-18-37,-100 22-1721,1 0-1,0 0 0,-1 0 0,1 1 0,0 0 0,0 1 0,-1 0 1,10 2-1,-14-2-155,0 0 1,1 0 0,-1 1-1,0-1 1,0 1 0,1 0-1,-1-1 1,-1 2 0,1-1-1,0 0 1,0 1 0,-1-1-1,4 5 1,-3-1 3,1 1-1,-1 0 1,0-1 0,-1 2 0,1-1-1,-2 0 1,1 0 0,-1 1 0,0-1-1,0 1 1,-1-1 0,0 1 0,-1 9-1,0-14-13,1-1-1,0 1 0,-1 0 1,0-1-1,0 1 0,0 0 1,0-1-1,0 0 0,0 1 1,0-1-1,-1 0 0,1 1 1,-1-1-1,0 0 0,-2 2 1,-1 1 62,0-1 1,0 0-1,0-1 1,-1 0-1,1 1 1,-9 2-1,2-1 188,0-1 0,1-1 1,-1 0-1,0 0 0,-1-2 0,-17 2 1,74-4 627,-8 0-760,0 2 0,38 5 0,-63-5-183,0 1 0,-1 1 1,1 0-1,-1 0 1,0 1-1,0 0 0,0 1 1,0 0-1,-1 1 0,1 0 1,11 10-1,-18-13 11,0 1 1,0-1-1,-1 1 0,1 0 0,-1 0 1,0 0-1,0 0 0,0 0 0,0 0 0,-1 1 1,1-1-1,0 6 0,-2-8 6,1 1 0,-1-1 0,1 1-1,-1-1 1,0 1 0,0 0 0,0-1 0,0 1 0,-1-1 0,1 1-1,-1-1 1,0 1 0,1-1 0,-1 1 0,0-1 0,0 0-1,-1 1 1,1-1 0,0 0 0,-1 0 0,1 0 0,-3 2-1,-2 0 35,0 0-1,0 0 0,0-1 0,-1 0 0,1-1 1,-1 1-1,0-1 0,0 0 0,0-1 0,0 1 0,-11-1 1,-11 0-893,-41-3 1,58 1 73,11 2 396,0-1 0,-1 0 0,1-1 0,0 1 0,0 0 0,-1 0 0,1 0 0,0-1 0,0 1 0,-1-1 0,1 1 0,0-1 0,0 0 0,0 1 0,0-1 0,0 0 0,0 0 0,0 1 0,0-1 0,-2-2 0,1-7-7302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0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65 207 5763,'0'0'3265,"-7"-22"-906,-20-68-505,24 81-1195,0 1 1,1-1 0,0 0 0,0 0-1,1 0 1,0 0 0,1-10-1,0 5 1339,0 27-1913,1 116 20,-2 151 449,0-264-526,-1 1-1,-1 0 0,-6 25 1,7-26-2358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56 8244,'0'0'6926,"-13"19"-6355,-37 64-107,48-79-430,0 0 1,1 1-1,-1-1 1,1 1-1,0 0 1,0-1-1,0 1 1,0 0-1,1 0 1,0-1-1,0 1 0,0 0 1,1 0-1,0-1 1,0 1-1,0 0 1,0-1-1,1 1 1,2 6-1,1-3 19,0 0 0,0-1 0,0 1 0,1-1 0,0 0 0,0-1-1,13 10 1,-12-10-10,0-1 0,1 0 1,0-1-1,0 0 0,0 0 0,0 0 0,1-1 0,0-1 0,-1 1 0,16 1 0,-1-1 274,1-2 0,42-2 0,-61 0-247,1 1 0,-1-1 0,0 0 0,0-1 0,0 1 0,0-1 0,0 0 0,-1 0 0,1 0 0,0-1 0,-1 0 0,0 0 0,1 0 0,-1 0 0,0 0 0,-1-1 0,1 0 0,-1 0 0,0 0 0,1 0 0,-2-1 0,1 1 0,0-1 0,-1 1 0,0-1 0,2-7 0,0 0 67,-1-1 1,0 0-1,-1 1 0,-1-1 0,1 0 1,-2 0-1,0 0 0,-1 0 0,-3-22 1,2 28-156,0 0 1,0 0 0,0 1-1,-1-1 1,0 0-1,0 1 1,0 0 0,-1 0-1,0 0 1,-1 0-1,1 1 1,-1-1 0,0 1-1,0 0 1,-1 1-1,1-1 1,-1 1 0,0 0-1,0 1 1,0-1 0,-1 1-1,0 0 1,1 1-1,-1 0 1,0 0 0,-13-2-1,5 3-916,0 0 0,1 1 0,-1 1 0,0 0 0,0 1 0,0 1 0,1 0 0,-21 8 0,-19 10-5888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05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4946,'0'0'11283,"1"-9"-9904,4-25-760,-5 34-613,0 0-1,0 0 1,0 1 0,0-1 0,0 0-1,0 0 1,0 0 0,0 0 0,1 1-1,-1-1 1,0 0 0,0 0 0,0 0-1,0 0 1,0 0 0,1 0 0,-1 1-1,0-1 1,0 0 0,0 0-1,0 0 1,1 0 0,-1 0 0,0 0-1,0 0 1,0 0 0,0 0 0,1 0-1,-1 0 1,0 0 0,0 0 0,0 0-1,1 0 1,-1 0 0,0 0 0,0 0-1,0 0 1,1 0 0,-1 0-1,0 0 1,0 0 0,0-1 0,0 1-1,0 0 1,1 0 0,-1 0 0,0 0-1,0 0 1,0 0 0,0-1 0,0 1-1,1 0 1,-1 0 0,0 0-1,0 0 1,0-1 0,0 1 0,0 0-1,0 0 1,8 15 211,-1 0-1,-1 1 1,0-1-1,5 24 1,12 73 627,-21-96-770,14 89 567,2 114 1,-14 106-26,-4-260-551,0-48-156,-1 6 229,6 45 0,-4-61-283,1-1 0,-1 1 1,1-1-1,0 0 0,1 1 0,0-1 0,0 0 0,0-1 0,0 1 1,1 0-1,5 6 0,-7-11-426,0 1 0,0-1 0,0 1 0,0-1 0,0 0 0,0 1-1,0-1 1,0 0 0,1-1 0,-1 1 0,0 0 0,1-1 0,-1 1 0,1-1 0,-1 0 0,0 1 0,1-1 0,3-1 0,15 1-7577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05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7571,'0'0'8580,"2"22"-6974,9 71-461,-10-85-1040,1-1 0,0 0 0,0 0 1,1 0-1,0-1 0,0 1 0,1 0 0,-1-1 0,2 0 0,-1 0 1,1 0-1,8 8 0,-4-6-25,0-1 0,0-1 1,0 0-1,1 0 0,0 0 1,13 4-1,-10-5-26,1-1 0,0-1 0,0 0 0,0-1 0,0-1 0,0 0 0,19-1 0,-31 0-48,-1 0 0,0-1 1,1 1-1,-1 0 0,0-1 0,1 1 0,-1-1 0,0 0 1,1 1-1,-1-1 0,0 0 0,0 0 0,0 0 0,0 1 1,0-1-1,0 0 0,0-1 0,0 1 0,0 0 0,0 0 1,-1 0-1,1 0 0,0-1 0,-1 1 0,1 0 0,-1-1 1,0 1-1,1 0 0,-1-3 0,2-5 19,0 0 0,-1 0 1,0-12-1,-1 19-20,6-136 2468,-6 169-2950,4 185 1320,11-71-7273,-9-124 1476,4-5-2324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05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91 3073,'0'0'11718,"0"20"-10483,-2 10-753,0-6-18,2 1-1,3 37 1,-2-57-390,-1 1-1,1-1 1,1 0 0,-1 1 0,1-1 0,0 0 0,0 0-1,0 0 1,1 0 0,0-1 0,0 1 0,0-1-1,6 7 1,-3-6-17,0 1 0,0-1 0,0-1 0,1 1 0,-1-1 0,1 0 0,0-1 0,12 5 0,-1-3 132,1 0 0,0-1 0,-1-1 1,1-1-1,0-1 0,38-2 1,-52 1-119,0-1 0,-1 0 1,1-1-1,-1 1 1,1-1-1,-1 0 0,1 0 1,-1-1-1,0 1 1,0-1-1,0 0 0,0 0 1,-1 0-1,1 0 1,-1-1-1,0 1 0,0-1 1,0 0-1,0 0 1,-1 0-1,3-6 1,2-4 75,-1 0 1,0 0 0,-1-1-1,0 0 1,3-21 0,-5 11 15,-1 0 0,-1-36 1,-1 42-99,0 17-63,0-1 0,0 0 0,0 0 0,-1 0 0,0 0 1,1 1-1,-1-1 0,0 0 0,0 1 0,0-1 0,-1 0 1,1 1-1,-1 0 0,1-1 0,-1 1 0,-2-3 0,0 2-7,1 0-1,-1 0 0,0 0 0,0 0 0,0 1 0,-1 0 0,1 0 0,-9-3 0,-3 0-273,0 2 0,-1 0 0,1 1 0,-30-1 0,36 3 62,-172 3-5342,64 11-550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37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78 4194,'0'0'5010,"-25"14"-4356,25-14-654,-31 18 356,-38 28 0,66-43-325,0-1 1,0 1-1,0 0 0,0 0 0,1 0 1,-1 1-1,1-1 0,0 1 0,0-1 0,0 1 1,1 0-1,-1 0 0,1-1 0,0 1 1,0 0-1,0 0 0,0 0 0,1 1 0,0-1 1,0 0-1,0 0 0,0 4 0,1 7 65,-1-15-93,-1 14 95,1-1 0,0 1 0,3 15 0,-2-25-70,1 0 0,-1 0 0,0 1 0,1-1 0,0 0 0,0 0 0,0-1 0,0 1 0,1 0 0,-1-1 0,1 1 0,0-1 0,4 4 0,-1-2 46,0 0 0,0-1 0,1 0-1,0 0 1,-1 0 0,1-1 0,0 0 0,1 0 0,-1 0 0,12 1 0,2-1 329,-1 0 0,36-2 0,-50-1-295,0 0-1,0 0 1,0 0 0,1-1-1,-1 0 1,0 0 0,0-1-1,-1 0 1,1 0 0,0 0-1,0 0 1,-1-1 0,0 0-1,1 0 1,-1-1 0,0 0-1,-1 1 1,1-2 0,-1 1-1,1 0 1,-1-1 0,-1 0-1,1 0 1,-1 0 0,1 0-1,-2-1 1,1 1 0,0-1-1,-1 0 1,2-9 0,-1-3 137,0 1 0,-2 0 1,0 0-1,-1-21 1,-1 11-75,1 19-130,-1-1 1,0 1 0,0-1 0,-1 1-1,0-1 1,-1 1 0,0 0-1,0 0 1,-1 0 0,0 0-1,0 1 1,-1 0 0,0 0 0,0 0-1,0 0 1,-9-7 0,8 8-122,1 2 0,-1-1 0,0 0 1,-1 1-1,1 0 0,0 1 1,-1 0-1,0 0 0,0 0 0,0 0 1,0 1-1,0 1 0,-1-1 0,1 1 1,-1 0-1,1 1 0,0 0 0,-1 0 1,-8 1-1,15-1-91,-1 1 0,0-1 0,1 1-1,-1-1 1,0 1 0,1 0 0,-1 0 0,1 0 0,-1 0 0,1 0 0,0 0-1,-1 0 1,1 0 0,0 0 0,0 1 0,0-1 0,-1 0 0,1 1-1,1-1 1,-1 1 0,0-1 0,0 1 0,1-1 0,-2 3 0,1 2-873,-1 1 1,1 0 0,0-1-1,0 13 1,0 19-4175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38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4002,'0'0'5472,"-24"2"-4485,-76 11-208,94-12-714,1 0 1,0 0-1,0 1 0,0 0 1,0 0-1,0 0 0,0 1 1,0-1-1,1 1 1,-1 1-1,1-1 0,0 0 1,0 1-1,0 0 0,0 0 1,1 0-1,0 0 1,0 1-1,-5 9 0,5-7-15,0 0-1,1 0 0,0 1 1,0-1-1,1 1 0,0-1 1,1 1-1,-1 0 0,1-1 1,1 1-1,1 10 0,0-11-19,0-1 0,0 0 0,0 0 0,1 0 0,0 0 0,0 0 0,0-1 0,1 1 0,0-1 0,0 0 0,0 0 0,1 0 0,-1-1 0,1 1 0,10 5 0,-1 1 107,2-2 0,-1 0-1,1-1 1,28 10 0,-25-12 64,1-1 1,1-1-1,-1 0 1,1-2 0,0 0-1,24-2 1,-40 0-112,0 0 1,-1 0-1,1-1 1,0 1 0,0-1-1,0-1 1,0 1-1,-1-1 1,1 1-1,0-1 1,-1 0-1,1-1 1,-1 1-1,0-1 1,0 0-1,0 0 1,0 0 0,-1-1-1,1 1 1,-1-1-1,0 0 1,0 0-1,0 0 1,-1 0-1,1-1 1,-1 1-1,0-1 1,0 1-1,-1-1 1,3-9-1,-1 4 80,-1-1-1,0 0 1,0 0-1,-1 0 1,0-1-1,-1 1 1,0 0-1,-4-22 0,2 26-144,0 0-1,0 0 1,0 1-1,-1-1 1,1 1-1,-2 0 0,1 0 1,-1 0-1,0 0 1,0 0-1,0 1 0,-1 0 1,0 0-1,0 0 1,-6-4-1,3 3-78,0 1 0,-1 1 0,1-1 0,-1 2-1,0-1 1,0 1 0,0 0 0,0 1 0,-1 0 0,-12-1 0,6 2-1197,1 0 1,-1 2-1,-17 1 1,-15 8-5553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40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116 108 4482,'0'0'5245,"-19"25"-4306,19-25-939,-75 105 630,72-101-578,1 0 1,-1 0 0,1 1-1,0-1 1,0 1 0,0-1-1,1 1 1,0 0-1,0 0 1,0 0 0,0-1-1,1 1 1,0 0 0,0 0-1,0 0 1,1 0-1,1 7 1,-1-3 35,0-4-56,0-1-1,0 1 1,1-1-1,-1 0 1,1 1-1,0-1 1,0 0 0,1 0-1,-1 0 1,1-1-1,0 1 1,0-1-1,0 1 1,0-1 0,1 0-1,-1 0 1,1 0-1,0-1 1,0 1 0,0-1-1,0 0 1,0 0-1,0-1 1,1 1-1,6 1 1,7 1 71,1 0-1,0-1 1,-1-1-1,34-1 1,-45-1-29,0 0 0,0 0 1,-1-1-1,1 0 0,0-1 1,0 1-1,0-1 0,10-5 0,-14 5 14,0 0 0,1 0-1,-1 0 1,0 0 0,0-1-1,0 0 1,-1 1-1,1-1 1,-1 0 0,1 0-1,-1-1 1,0 1 0,0 0-1,0-1 1,-1 1 0,3-7-1,-1-4 270,0 0-1,-1 0 0,0-1 1,-1 1-1,-1 0 1,-2-16-1,2 13-159,-1 7-98,-1 0-1,1 1 1,-2-1-1,1 0 1,-1 0-1,-1 1 1,0 0-1,0 0 1,-1 0 0,0 0-1,-8-11 1,1 5-14,0 1 1,-1 0 0,0 0-1,-1 1 1,-18-13 0,5 12-16,26 13-117,0 1 1,1-1 0,-1 1-1,0 0 1,0-1 0,0 1-1,0 0 1,0 0-1,0-1 1,0 1 0,0 0-1,0 0 1,1 0 0,-1 0-1,0 1 1,0-1 0,0 0-1,0 0 1,0 0 0,0 1-1,0-1 1,0 1 0,1-1-1,-1 0 1,0 1 0,0-1-1,0 1 1,1 0 0,-2 0-1,-2 8-918,1-1 1,1 1-1,0 0 0,0-1 0,0 1 0,1 0 0,0 0 0,1 14 0,0 10-3719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40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7603,'0'0'11014,"1"-16"-9838,0-6-933,0-14 487,0 35-542,0 6-17,3 25 82,7 71 730,9 150-1016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43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6755,'0'0'8788,"-3"15"-8342,-7 32 186,2 1 0,-2 48 1,9-52-333,2 138 149,-1-181-571,0 0 0,0 0 0,0 0 0,0 0 0,0 0 0,0 0 0,1 0 0,-1 0 0,0 0 0,1 0 0,-1 0 0,1 0 0,-1 0 0,1 0 0,-1-1 0,1 1 0,0 0 0,-1 0 0,1-1 0,0 1 0,0 0 0,-1-1 0,3 2 0,-1-1-590,1-1 1,0 1 0,-1 0-1,1-1 1,0 0 0,0 0-1,4 0 1,-7 0 710,23 0-4475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4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40 6403,'0'0'7870,"-8"11"-7027,3-4-693,0-2-53,1 0 0,1 0 0,-1 1-1,1-1 1,0 1 0,0 0 0,1 0-1,0 0 1,0 0 0,0 0 0,0 0-1,1 0 1,0 12 0,1-10 48,-1 5 151,2-1 0,2 20 0,-2-27-245,0-1 1,0 0 0,1 0 0,0 1 0,-1-1 0,1 0 0,1-1 0,-1 1 0,1 0-1,4 5 1,-1-2 16,2 0-1,-1-1 1,1 1-1,0-1 0,0-1 1,0 0-1,1 0 0,0 0 1,0-1-1,0-1 1,0 1-1,12 1 0,-2-1 69,-1-1 0,1-1 0,-1-1 0,1-1 0,28-2 0,-43 1-81,0 1-1,0-1 1,-1 0 0,1 0 0,0 0 0,-1 0 0,1-1 0,0 0-1,-1 1 1,0-1 0,1 0 0,-1-1 0,0 1 0,0-1 0,0 1-1,-1-1 1,1 0 0,-1 0 0,1 0 0,-1 0 0,0 0-1,0-1 1,0 1 0,-1-1 0,1 1 0,-1-1 0,1-4 0,2-8 196,-1 0 1,0 0-1,-2 0 1,0-32-1,-1 42-204,-1-1-1,-1 1 0,1 0 1,-1 0-1,0-1 1,0 1-1,-1 0 1,0 1-1,0-1 1,0 0-1,0 1 0,-1 0 1,0 0-1,0 0 1,-8-7-1,5 6-99,0-1-1,0 1 1,-1 0-1,0 1 1,0 0-1,-1 0 1,1 1-1,-1 0 1,-17-6-1,17 9-1152,0-1-1,-1 2 0,1-1 1,-14 2-1,1-1-2212,-17 0-4924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0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12 198 1297,'0'0'5624,"-2"-22"-3295,-3-74-339,5 93-1877,0 0 0,0 0 1,0 0-1,0 0 0,1 0 1,0 0-1,-1 0 0,1 0 0,0 0 1,0 0-1,1 1 0,2-6 1,-2 6-41,-1 1 1,1-1 0,0 1-1,-1-1 1,1 1 0,0 0-1,0 0 1,0 0 0,0 0-1,3-1 1,1-1 63,6-1 34,-1 1 0,1-1 0,0 2 0,0 0 0,0 0 0,0 1 0,0 1 0,12 1 0,-20-1-154,-1 0 0,1 0 0,0 1 0,0 0 0,-1-1 1,1 2-1,-1-1 0,1 0 0,-1 1 0,1-1 0,-1 1 0,0 0 0,0 0 0,0 0 0,5 5 0,-4-3-6,0 1-1,-1-1 1,1 1-1,-1 0 0,0 0 1,-1 0-1,1 1 0,-1-1 1,2 7-1,1 9-1,-1-1-1,-1 1 0,-1 0 0,-1 33 1,-1-49 4,0 0-1,-1 0 1,0 0 0,1 0 0,-2-1-1,1 1 1,0 0 0,-1 0 0,0-1-1,0 1 1,0-1 0,-1 0 0,0 0-1,-5 8 1,2-7-35,1 1 1,-1-1-1,0 0 0,-1-1 0,1 1 0,-1-1 0,0 0 1,-12 4-1,-1-1 427,0-1 1,0-1-1,-1-1 1,1-1-1,-1 0 1,-30-1 778,60 0-693,292 39 788,-190-29-1531,-66-7-820,72 6-7586,-51-8 1146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4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6355,'0'0'6400,"2"-22"-4812,0-4-1002,2-58 3192,-3 96-3413,1 1 0,4 19 0,-1-2-147,21 100 71,6 46-29,-32-155-1636,0-14-2,0 0 1,1 0 0,-1 0-1,3 9 1,-3-15 1165,1 1 1,-1-1 0,0 0-1,1 0 1,-1 0-1,1 0 1,-1 0-1,1 0 1,0 0 0,-1 0-1,1 0 1,0 0-1,0 0 1,0 0 0,-1-1-1,1 1 1,0 0-1,0 0 1,0-1 0,0 1-1,0-1 1,1 1-1,-1-1 1,0 1-1,0-1 1,0 0 0,0 0-1,0 1 1,1-1-1,1 0 1,16 0-5269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6:4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4738,'0'0'4869,"0"-21"-2511,2-85 2474,-2 110-4512,0 72 858,14 106 0,-8-136-1192,-2 51 1,-4-37-4853,0-37-1198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7:0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5218,'0'0'9888,"-4"0"-9411,3 0-465,-1 0 0,1 1 0,0-1 0,0 0 0,0 1 0,-1-1 0,1 1 1,0-1-1,0 1 0,0-1 0,0 1 0,0 0 0,0 0 0,0 0 0,0-1 0,0 1 0,0 0 0,0 0 0,1 0 0,-1 0 0,0 0 0,1 1 0,-1-1 0,0 0 0,1 0 0,0 0 1,-1 1-1,1 0 0,-3 9 153,1-1 0,-3 19 0,2-4 65,-6 48 114,3 0-1,5 91 1,2-92-3931,23-72-5233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7:0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39 4722,'0'0'10101,"0"-7"-8754,0-18-274,0 18-276,9 306 1268,0-1-1798,-8-281-417,-1-5-654,0-1 0,-2 21 0,1-30 357,1 1 0,0-1-1,-1 0 1,0 1 0,0-1-1,0 0 1,0 0 0,0 1-1,0-1 1,0 0 0,-1 0-1,1 0 1,-1 0 0,1-1-1,-1 1 1,0 0 0,0-1-1,-2 3 1,-15 1-7039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7:0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33 6835,'0'0'8815,"-9"-7"-7927,-17-15-549,21 18-202,19 20 70,134 120 1457,-75-71-1276,-14-12-186,189 159-260,-228-197-918,31 16 1,1-6-3819,-20-13-259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7:0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578 1 8036,'0'0'8868,"-187"173"-8132,128-115-176,-5-1-191,2-1-305,6-8-64,5-2-577,0-8-2416,3-11-4018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7:0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67 1153,'0'0'7800,"-6"-3"-6775,-15-10-374,21 13-642,0 0 0,0 1 0,0-1 0,0 0-1,0 0 1,1 0 0,-1 0 0,0 0 0,0 0 0,0 0 0,0 0 0,0 0 0,0 0 0,0 0 0,0 0 0,0 0 0,1 0 0,-1 0-1,0 0 1,0 0 0,0-1 0,0 1 0,0 0 0,0 0 0,0 0 0,0 0 0,0 0 0,0 0 0,0 0 0,0 0 0,1 0-1,-1 0 1,0 0 0,0 0 0,0 0 0,0 0 0,0 0 0,0-1 0,0 1 0,0 0 0,0 0 0,0 0 0,0 0 0,0 0 0,0 0-1,0 0 1,0 0 0,0 0 0,0 0 0,0-1 0,0 1 0,0 0 0,0 0 0,0 0 0,0 0 0,0 0 0,0 0 0,0 0-1,0 0 1,11-1 23,-10 1-7,353 0 2656,-357-8-1413,-5 4-1245,1 1 1,-1 0 0,0 0 0,0 1 0,0 0 0,-1 0 0,1 0 0,-16 1-1,4-2-11,-121-8 32,109 9 6,19 0-24,25 4-82,0-1-1,0-1 0,13-1 0,12-1-36,102 14 161,-39-3-26,-282-10-1130,67 3 2733,115 2-1410,-1 255 1758,0-100-3900,1-52-6289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7:07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3474,'0'0'7520,"-4"2"-6730,1 0-711,0-1 0,1 1 0,-1 0 0,1 0 0,0 0 0,-1 0 0,1 1 0,0-1 0,1 0 1,-1 1-1,0 0 0,1-1 0,-1 1 0,1 0 0,0 0 0,0 0 0,0 0 0,-1 3 0,-3 14 423,-3 34 0,4-29-167,-25 266 1586,29-245-2385,0-31-3506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7:07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51 2961,'0'0'6849,"3"-11"-5643,-2 8-1108,9-25 284,-5 20-252,-3 16-7,-14 197 1443,1-48-565,7-76-740,4-81-353,0 1 0,0 0 0,-1-1-1,1 1 1,0 0 0,-1-1 0,1 1-1,0 0 1,-1-1 0,1 1 0,-1 0-1,1-1 1,-1 1 0,1-1 0,-1 1-1,1-1 1,-1 1 0,1-1 0,-1 1-1,0-1 1,1 0 0,-1 1 0,0-1-1,1 0 1,-2 1 0,-11 0-4676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00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10 1088,'0'0'9229,"-1"-2"-8154,1 2-1031,0-1 1,0 1-1,-1-1 1,1 1-1,0 0 1,0-1-1,-1 1 0,1-1 1,0 1-1,-1 0 1,1-1-1,0 1 1,-1 0-1,1 0 0,-1-1 1,1 1-1,0 0 1,-1 0-1,1-1 1,-1 1-1,1 0 0,-1 0 1,1 0-1,-1 0 1,1 0-1,-1 0 1,1 0-1,0 0 1,-1 0-1,1 0 0,-1 0 1,1 0-1,-1 0 1,1 0-1,-1 0 1,1 0-1,-1 0 0,1 1 1,-1-1-1,1 0 1,0 0-1,-1 1 1,1-1-1,-1 0 1,1 1-1,0-1 0,-1 0 1,1 1-1,0-1 1,-1 1-1,-16 29 476,14-22-489,-119 269 1671,106-233-1472,2 1 0,3 0 0,1 0 0,-6 73 0,13-76-31,3-1 1,6 71-1,-3-96-159,0 0 0,0-1 0,2 1 0,0-1 0,1 1 0,0-2 0,1 1 0,1-1 0,18 26 0,-11-21-1,1-1 0,1 0 1,1-2-1,0 1 0,1-2 0,22 13 0,-25-18-516,0-1 1,1 0-1,0-2 0,0 0 0,1-1 0,0 0 0,0-2 0,26 4 0,11-6-4920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0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3714,'0'0'4895,"23"-9"-3478,79-23-313,-99 30-1038,1 1 0,-1 1 0,1-1 0,0 0 0,-1 1 1,1 0-1,0 0 0,-1 0 0,1 0 0,0 1 0,-1 0 0,1-1 0,0 1 0,-1 0 0,1 1 0,-1-1 0,0 1 0,1-1 0,-1 1 0,4 3 0,-2 0 10,0-1 0,-1 1 1,0 0-1,0 1 0,-1-1 0,1 1 1,-1-1-1,3 8 0,-2-1-27,0-1 0,-1 1 0,0 0 0,-1 0-1,-1 0 1,1 0 0,-2 0 0,0 0 0,-2 16 0,2-23-39,-1 0 1,-1 0 0,1 0 0,0 0 0,-1 0 0,0 0 0,0-1 0,-1 1-1,1-1 1,-1 0 0,0 0 0,0 0 0,-1 0 0,1 0 0,-1 0 0,-6 4-1,5-4 2,0 0 0,0-1 0,0 1-1,-1-1 1,0 0 0,1-1 0,-1 0 0,0 0-1,0 0 1,-1 0 0,1-1 0,0 0-1,-8 0 1,13-1 49,4 0 46,14 1-91,-1 1-1,0 0 1,0 1 0,-1 1-1,1 0 1,-1 1-1,1 1 1,-2 0-1,18 11 1,-15-8-23,-1 1 0,0 1 0,-1 1-1,0 0 1,-1 1 0,0 0 0,19 25 0,-29-32 2,0 1 0,0 0 0,-1-1 0,0 1 0,-1 0 0,1 0 0,1 12-1,-3-17 7,-1 0-1,1 0 0,-1 1 1,1-1-1,-1 0 0,0 0 1,0 1-1,0-1 0,0 0 0,-1 1 1,1-1-1,0 0 0,-1 0 1,0 1-1,1-1 0,-1 0 0,0 0 1,0 0-1,0 0 0,-1 0 1,1 0-1,0 0 0,-1-1 0,1 1 1,-1 0-1,0-1 0,1 1 1,-4 1-1,-3 0 57,0 0 1,0 0-1,0-1 1,-1 0 0,1 0-1,-14 0 1,-57-1 836,48-1-553,28 0-297,-25 0 395,-47-6 1,67 5-414,0 0 1,0-1 0,0 0 0,1-1-1,-1 0 1,1 0 0,0 0-1,-1-1 1,2 0 0,-1 0-1,-6-6 1,12 9-55,-1 0 0,1 0-1,0 0 1,1 0 0,-1 0-1,0-1 1,0 1 0,0 0-1,1 0 1,-1-1 0,1 1 0,-1 0-1,1-1 1,-1 1 0,1-1-1,0 1 1,0-1 0,0 1-1,-1 0 1,1-1 0,1 1-1,-1-1 1,0-2 0,1 3-159,-1 0 1,1 0 0,0-1-1,-1 1 1,1 0-1,0 0 1,0 0 0,-1 0-1,1 0 1,0 0-1,0 0 1,0 1 0,0-1-1,0 0 1,1 0-1,-1 1 1,0-1 0,0 1-1,2-1 1,33-9-5745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03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1 336 1761,'0'0'8957,"12"0"-8334,162-11 1516,8 0-1258,-534 9 1403,367 2-2303,275 9 198,-5-9-16,-275-3-115,-10 3-44,0 0 0,0 0 0,0 0 0,-1 0 0,1 0 0,0 0 0,0 0 0,0 0 0,0 0 1,0 0-1,-1 0 0,1 0 0,0 0 0,0 0 0,0 0 0,0-1 0,0 1 0,0 0 0,-1 0 0,1 0 0,0 0 0,0 0 0,0 0 0,0 0 0,0 0 1,0 0-1,0 0 0,0-1 0,-1 1 0,1 0 0,0 0 0,0 0 0,0 0 0,0 0 0,0 0 0,0-1 0,0 1 0,0 0 0,0 0 0,0 0 0,0 0 1,0 0-1,0-1 0,0 1 0,0 0 0,0 0 0,0 0 0,0 0 0,0 0 0,0 0 0,0-1 0,0 1 0,0 0 0,0 0 0,0 0 0,1 0 0,-1 0 1,0 0-1,0-1 0,0 1 0,0 0 0,0 0 0,0 0 0,1 0 0,-30-3 18,1 0 1,0 3-1,-30 2 0,-4-1-10,50-1-6,-41-1-8,0 3 1,1 1 0,-86 18-1,137-21 12,0 0-5,-1 0 0,1 0 0,-1 1 0,1-1-1,-1 1 1,1-1 0,-1 1 0,1 0 0,-1-1 0,1 1 0,0 0 0,0 0 0,-1 0 0,1 0 0,0 0 0,0 0 0,-1 2 0,22-3 32,206-18 203,-57 2-114,737-15 109,-85 31-179,-401-25-63,0-30 14,156-14 3,-153 47-29,37-2-7,15-9 29,45 21 60,-343 14-81,1027 5-3,-1034-7-7,662-10 122,-679 2-86,95-3-16,-155 11 38,209 5-137,-17-2 168,-169-4-61,-38 1 36,119-16 0,-197 16-19,0 0-1,1 0 1,-1 0 0,0 0-1,1 0 1,-1 0-1,1 0 1,-1 0-1,0 0 1,1 0-1,-1 0 1,0-1 0,1 1-1,-1 0 1,0 0-1,1 0 1,-1 0-1,0 0 1,1-1-1,-1 1 1,0 0-1,0 0 1,1-1 0,-1 1-1,0 0 1,0 0-1,1-1 1,-1 1-1,0 0 1,0-1-1,0 1 1,1 0 0,-1-1-1,0 1 1,0 0-1,0-1 1,0 1-1,0 0 1,0-1-1,0 1 1,0 0-1,0-1 1,0 1 0,0 0-1,0-1 1,0-1 190,0 1 57,12 1 117,12 0-259,34 1 90,-55 0-209,0 0 0,0 0 0,-1 0 0,1 0 0,0 1 0,0-1 0,-1 1 0,1 0 0,-1 0 0,0 0 0,1 0 0,3 4 0,25 34 33,-25-31-23,160 229 539,-111-153-449,-3 2-1,-4 3 1,-4 2-1,-5 1 1,-3 2-1,43 186 1,-73-256-128,-2 1 1,0 1-1,-2-1 1,-1 29-1,-1-49-70,0 0 0,-1 0-1,0 0 1,0 0 0,0 0-1,-1-1 1,0 1 0,0 0-1,0-1 1,-1 0 0,-3 7-1,1-6-200,1-1-1,-1 0 1,0 0-1,0-1 1,0 1-1,-1-1 1,0 0 0,1-1-1,-13 6 1,-16 5-2906,-46 14 1,79-28 3142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0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102 335 64,'0'0'3322,"-4"0"-2658,-94 0 9151,101 0-9764,820-9 1926,-408 1-1726,4 1-89,283-17-199,225-7 98,295-31-34,-178-8 344,-791 58-219,86 2-107,121-8-128,396-22 195,-60 30 38,-585 6-250,232-10 173,282 1-1555,-651 13 61,-103-2-5040,11 2 3262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3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5 368,'7'-5'13927,"-12"6"-13843,0-1 0,0 1 0,0 1 0,0-1 0,0 1 0,1-1 0,-1 2 0,1-1 1,-1 0-1,1 1 0,0 0 0,0 0 0,0 0 0,0 0 0,1 0 0,-1 1 1,1 0-1,0 0 0,0 0 0,-3 5 0,-8 14 202,1 0 0,-16 41 0,20-44-136,-1 4 75,2-1 0,1 2 0,-7 40 1,-4 80 690,10-61-516,-3 194 496,11-232-794,2-6 81,2 0 0,17 70 0,-5-32 58,-3 5 4,-8-45-152,1 0 0,1-1 0,3 0 0,23 61-1,-10-52 10,-8-17 4,-2 1 0,12 34-1,14 50 58,-15-46-75,-12-33-29,-1 1-1,-2 0 1,-2 1 0,3 39-1,11 70 102,-18-123-334,2 9-566,-3-25 131,0-12-173,5-28-2881,11-17-2726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3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65 656,'0'0'8185,"5"-9"-6627,15-30-58,-20 38-1288,0 1 0,0-1 0,1 1 0,-1-1 0,0 1 0,0-1 0,0 1 0,1-1 0,-1 0 0,0 1 0,0-1 0,0 1-1,0-1 1,0 1 0,0-1 0,0 0 0,0 1 0,0-1 0,-1 1 0,1-1 0,-8-3 832,-11 8-865,16-2-153,0 1-1,0-1 1,1 0-1,-1 1 1,1 0-1,-1-1 1,1 1-1,0 0 0,0 0 1,1 0-1,-3 4 1,-14 42 185,14-39-130,-5 21 154,1 0 0,1 0-1,-4 49 1,5 98 689,1-29-319,-3-32-174,-13 319 1000,20-292-1146,7 367 911,-2 23-414,-5-310-641,1-215-140,-1-5-1,1 0 1,0 0-1,0 0 0,1 0 0,-1 0 0,1 0 0,0 0 0,0 0 0,3 7 0,-4-11-91,0 1-1,0-1 0,0 0 0,0 0 0,1 1 0,-1-1 0,0 0 1,0 1-1,0-1 0,1 0 0,-1 0 0,0 0 0,0 1 0,1-1 1,-1 0-1,0 0 0,0 0 0,1 1 0,-1-1 0,0 0 0,1 0 1,-1 0-1,0 0 0,1 0 0,-1 0 0,0 0 0,0 0 0,1 0 1,-1 0-1,0 0 0,1 0 0,-1 0 0,0 0 0,1 0 0,-1 0 1,1 0-1,9-11-1903,5-18-750,-15 29 2696,17-44-4593,-1-11-1177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3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0 126 896,'0'0'5414,"10"-21"-3976,39-84 3449,-49 109-4209,-8 185 1571,0 8-897,9 534 1919,16-430-2422,0 21-153,-17 17-128,1-326-553,0 1 0,0 0-1,1 0 1,1-1 0,0 1-1,1-1 1,8 18 0,6 20 15,-15-40-20,0 0 1,1 0-1,1 0 1,0-1-1,0 0 1,8 12 0,-11-21-11,0 1 0,0 0 1,0 0-1,0-1 0,0 1 1,0-1-1,0 0 1,1 0-1,-1 1 0,0-2 1,1 1-1,-1 0 0,1 0 1,4 0-1,40 2 46,-31-3-12,25 1-38,75 0 210,-105-2-338,1-1 1,-1 0 0,1 0 0,-1-1-1,1 0 1,-1-1 0,18-9 0,-1-4-2959,50-40 1,-11 0-3925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3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1985,'0'0'11037,"3"-13"-9607,12-38-504,-11 44-636,-2 9-197,1 12-59,-3-12 21,40 177 1747,-14-74-1299,-24-93-557,1-1-131,-1 1 0,1-1 0,1 0 0,7 16 0,-10-26-83,0 0 1,0 1-1,0-1 1,0 0 0,1 0-1,-1 0 1,0 0-1,1 0 1,-1 0-1,1 0 1,-1-1-1,1 1 1,-1 0-1,1-1 1,-1 1 0,1-1-1,0 0 1,-1 1-1,1-1 1,3 0-1,34-3-4597,-7-5 380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3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121 199 3105,'0'0'7647,"-1"15"-6586,-1 5-690,1-2-4,-1 0 1,2 0 0,2 22-1,-1-35-293,0-1 0,1 1-1,0 0 1,-1-1 0,1 1 0,1-1-1,-1 0 1,1 0 0,0 1 0,0-2-1,0 1 1,0 0 0,0-1-1,1 1 1,0-1 0,0 0 0,0 0-1,0-1 1,0 1 0,0-1 0,1 0-1,4 2 1,6 2 22,-1-1 0,1-1 1,-1 0-1,1-1 0,29 3 0,-6-4 110,70-4-1,-105 2-156,0-1 0,0 1 0,0-1 0,0 1 0,0-1 0,0 0 0,-1 0 0,1 0 0,0 0 0,-1-1 0,1 1 0,-1-1 0,1 0 0,-1 0 0,1 1 0,-1-1 0,0-1 0,0 1 0,0 0 0,0 0 0,-1-1 0,1 1 0,-1-1 0,1 0 0,-1 1 0,0-1 0,1-3 0,1-5 335,-1-1 1,-1 0-1,0 0 0,0 0 0,-2-17 1,1 7-184,-1 9-97,0 0-1,0 0 1,-2 0-1,1 0 1,-2 0-1,1 1 1,-2 0-1,0-1 0,0 2 1,-1-1-1,-1 1 1,0 0-1,-13-17 1,13 20-105,0 0 1,0 1 0,-1-1-1,0 2 1,0-1-1,-1 1 1,0 0-1,0 1 1,0 0-1,0 1 1,-1 0 0,0 0-1,0 1 1,0 0-1,0 1 1,0 0-1,-17-1 1,18 2-154,-1 1 0,0 0 0,1 1 0,-1 0 0,1 0 0,0 1 1,-1 0-1,1 0 0,0 1 0,0 1 0,0 0 0,1 0 0,-1 0 0,1 1 0,-14 11 0,9-5-925,1 0-1,0 1 0,0 0 1,1 1-1,1 0 0,-15 26 0,18-25-1305,1 0 0,-4 17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3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6435,'0'0'9578,"7"0"-9058,-3 0-470,-1 0 1,0 1-1,0-1 1,1 1-1,-1 0 0,0 0 1,0 0-1,0 0 1,0 0-1,0 1 1,0-1-1,0 1 0,0 0 1,5 4-1,-3-1 10,0 1 0,0-1 0,-1 1 0,0 0 0,0 0-1,0 0 1,3 9 0,-2-3 6,-1 0 0,-1 0 0,0 0 1,-1 1-1,0-1 0,-1 1 0,0 0 0,-2 16 0,1-25-33,0 0-1,-1 0 1,1 0-1,-1 0 1,0 0-1,-1-1 1,1 1-1,0 0 1,-1-1-1,0 1 1,0-1-1,0 1 1,0-1-1,-1 0 1,1 0-1,-1 0 1,0 0-1,0 0 1,0-1-1,-5 4 1,2-2 91,0 0 0,0-1 1,0 0-1,-1-1 0,1 1 1,0-1-1,-1 0 0,0-1 0,0 1 1,1-2-1,-12 2 0,17-2 175,16 0-40,4 0-269,1 1-1,-1 1 1,0 1-1,0 0 1,0 2-1,0 0 1,-1 1-1,0 1 1,0 0 0,0 2-1,27 17 1,-42-24 4,-1 0 0,1 0 1,0 0-1,-1 0 1,0 1-1,1-1 1,-1 1-1,0-1 0,0 1 1,-1 0-1,1 0 1,0-1-1,-1 2 1,0-1-1,0 0 1,0 0-1,0 0 0,0 0 1,0 1-1,-1-1 1,0 0-1,0 7 1,0-9 6,0 1 1,0-1-1,-1 1 1,1-1 0,-1 0-1,1 1 1,-1-1-1,1 1 1,-1-1 0,0 0-1,0 0 1,0 0-1,1 1 1,-1-1 0,0 0-1,-1 0 1,1 0-1,0 0 1,0-1-1,0 1 1,0 0 0,-1 0-1,1-1 1,0 1-1,-3 0 1,-39 11 75,37-11-65,-27 4 43,1-1 0,-1-2 0,0-1 0,-46-5 0,77 3-142,-1 1 1,1 0-1,-1-1 0,1 0 1,-1 1-1,1-1 0,-1 0 1,1 0-1,0-1 0,-1 1 1,1 0-1,0-1 0,0 1 1,0-1-1,-2-2 1,3 2-256,0 1 0,0 0 1,0-1-1,0 1 1,1 0-1,-1-1 1,0 1-1,1-1 1,-1 1-1,1-1 1,0 1-1,-1-1 1,1 0-1,0 1 0,0-1 1,0-2-1,3-9-5484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3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75 7892,'0'0'5490,"-13"23"-3918,-38 73-343,49-93-1147,0 1 1,1 0-1,-1 0 0,1 0 0,0 0 0,0 0 0,0 0 0,1 0 0,-1 1 0,1-1 0,0 0 0,1 0 0,-1 0 0,2 7 0,-1-7-36,0-1 0,1 0 0,-1 0-1,1 0 1,0 0 0,0 0 0,0-1 0,0 1 0,0-1-1,1 1 1,-1-1 0,1 0 0,-1 0 0,5 3 0,3 0 40,0 0 0,0-1 1,1 0-1,-1 0 0,1-1 1,0-1-1,20 3 1,-2-2 186,-1-1 1,0-1-1,56-6 0,-80 5-196,1-1 1,-1 0-1,1 0 0,-1-1 0,0 1 0,1-1 0,-1 0 0,0 0 0,0-1 0,0 1 0,-1-1 0,1 0 0,-1 0 0,1 0 0,-1 0 0,0 0 0,0-1 0,0 0 0,-1 1 0,1-1 0,-1 0 0,0 0 0,0-1 0,-1 1 0,1 0 0,-1-1 0,0 1 0,0 0 0,0-1 0,0 0 1,-1-7-1,0 9-34,1-12 229,-1 0 0,-3-21 0,3 31-243,-2 0 0,1-1-1,0 1 1,-1 0-1,0 0 1,0 0-1,-1 1 1,0-1-1,1 0 1,-6-5-1,1 2-28,0 0-1,-1 0 0,-1 1 0,1 0 0,-1 0 0,0 1 0,-1 0 0,1 0 0,-1 1 0,-17-6 0,10 6-839,0 0-1,-1 1 1,1 1-1,-1 0 1,-34 1-1,16 4-3403,5 12-1564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3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9492,'0'0'7796,"-1"20"-6478,-4 113 333,5-130-1616,0 1 0,0-1 0,1 0 0,-1 0 0,1 0 0,0 0 0,-1 0 0,1 0 0,1 0 0,-1 0 0,0 0 0,1 0 0,-1 0 0,1-1 0,0 1 1,0-1-1,0 1 0,0-1 0,1 0 0,-1 1 0,1-1 0,-1-1 0,1 1 0,-1 0 0,1-1 0,0 1 0,0-1 0,0 0 0,5 2 0,7 0 30,0 0 0,0-1 0,0 0 0,29-2 0,-39 0-43,-2 0 17,0 1-1,0-2 1,0 1-1,0 0 0,0-1 1,0 1-1,0-1 1,0 0-1,0 0 1,0 0-1,0 0 0,-1-1 1,1 1-1,0-1 1,-1 0-1,1 0 1,-1 0-1,0 0 0,1 0 1,-1 0-1,0 0 1,0-1-1,-1 1 1,1-1-1,0 0 0,-1 1 1,1-1-1,-1 0 1,0 0-1,0 0 1,0 0-1,-1 0 1,1 0-1,-1 0 0,1 0 1,-1-4 389,0 12-343,0 235-289,0-135-3095,0-101 2936,-1-2 19,1-1-1,0 1 1,0 0-1,0-1 1,0 1-1,0 0 1,0-1-1,0 1 1,1 0-1,-1-1 1,0 1-1,1-1 1,0 1-1,-1-1 1,1 1-1,0-1 1,0 1-1,-1-1 1,1 0 0,0 1-1,1-1 1,-1 0-1,2 2 1,21 2-5152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0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4706,'0'0'7043,"1"11"-6557,-1 22 113,5 63 932,-4-87-1424,0 1-1,1 0 1,1-1 0,0 1-1,0-1 1,0 0-1,10 17 1,-8-19-78,0 0 0,0-1-1,0 1 1,1-1 0,0 0 0,8 6 0,-11-9-18,0-1-1,1 0 1,-1 0-1,1 0 1,0-1-1,-1 1 1,1-1-1,0 1 1,0-1-1,0-1 1,0 1-1,0 0 1,0-1-1,8 0 1,-10-1-32,0 1 0,0-1 1,0 0-1,0 1 0,0-1 0,-1 0 0,1 0 1,0 0-1,0-1 0,-1 1 0,1 0 1,-1-1-1,1 1 0,-1-1 0,0 1 1,1-1-1,1-3 0,19-36-148,-15 27 181,8-14 12,-7 13 58,0 0-1,0 0 1,-2 0 0,0-1 0,7-28 0,-16 156 1729,-5 46-1300,3-49-1385,4-94 189,0-5-877,0 1 0,1-1-1,0 0 1,3 12-1,8 10-6742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3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95 5218,'0'0'10632,"-5"16"-9565,0-1-773,2-7-178,0 1 0,0 0 1,1 0-1,0 1 0,1-1 0,0 0 1,0 1-1,1-1 0,1 15 1,0-20-83,0 1 0,0-1 0,0 0 0,1 1 0,0-1 0,0 0 0,0 0 0,0 0 0,1 0 0,-1-1 0,1 1 0,0 0 0,4 3 0,-1-2 3,0 0 1,0-1-1,0 0 1,1 0-1,0-1 1,-1 1-1,11 2 1,2 0 123,0-2 1,-1 0-1,1-1 1,0-1-1,28 0 1,-41-2-35,-1 0 0,1 0 0,-1 0 0,1-1 0,-1 0 1,0 0-1,1-1 0,-1 1 0,0-1 0,9-5 0,-11 5-43,0 0 1,0 0-1,-1-1 0,1 1 0,-1-1 0,0 0 0,0 0 0,0 1 1,0-1-1,-1 0 0,1-1 0,-1 1 0,1 0 0,-1 0 0,0-1 1,0 1-1,0-7 0,1-2 33,0 0 1,-1 1-1,-1-1 1,0 0-1,0 0 1,-1 1-1,-1-1 1,-4-16-1,4 19-109,-1 1-1,-1 0 0,0 0 0,0 0 1,0 1-1,-1-1 0,0 1 0,-1 0 1,1 1-1,-1-1 0,-13-9 0,12 10-106,-1 0 0,0 1 0,0 0-1,-1 0 1,1 1 0,-1 0-1,0 1 1,0 0 0,-1 0-1,-16-2 1,-35 1-3023,-1 7-4277,48-3 1655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3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13 5298,'0'0'9125,"3"-1"-8018,-1-1-991,1 1 0,0-1 0,-1 1 0,1 0 0,0 0 0,0 0 0,0 0 0,0 1 0,0-1 0,0 1 0,0-1 0,0 1 0,0 0 0,0 0 0,0 1 0,0-1 0,0 1 0,4 1 0,-2 0-37,0 0-1,0 0 1,0 1-1,-1 0 1,1 0-1,-1 0 1,0 0-1,0 1 1,7 7-1,-1 3 19,1 0-1,-2 1 0,0 0 0,0 1 1,10 27-1,1 15 366,-3 1 1,13 74-1,8 129 890,-25-162-927,102 825 2259,-83-482-2244,-31-416-421,-1 1 0,-2-1 0,0 1 0,-2-1 0,-9 34 0,10-51-63,0 0 1,-1 0-1,-1-1 1,0 0-1,0 0 1,0 0-1,-1 0 1,0-1-1,-1 0 1,0 0-1,0-1 1,-1 0-1,0 0 0,0-1 1,-1 0-1,1 0 1,-11 4-1,-2-1-810,0 0 0,-1-2-1,1-1 1,-2 0-1,1-2 1,-1 0 0,-30 0-1,-84-1-7485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4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60 4834,'0'0'3797,"-9"27"-3101,-27 86 54,35-109-710,0 0 0,1 0 0,-1 0 0,0 0 0,1 0 0,0 0 0,0 0 0,0 0 1,1 0-1,-1-1 0,1 1 0,0 0 0,0 0 0,0 0 0,1 0 0,-1-1 0,1 1 0,0-1 1,0 1-1,0-1 0,1 0 0,-1 0 0,1 0 0,3 4 0,0-1 43,0 1 71,1 0-1,0-1 1,1 0-1,-1 0 0,15 8 1,-19-12 57,1 0 0,-1 0 1,1-1-1,-1 1 1,1-1-1,0 0 0,0 0 1,0 0-1,0 0 1,-1-1-1,1 0 0,0 1 1,0-2-1,0 1 1,0 0-1,7-2 1,-10 1-111,1 0 1,-1 0-1,0 0 0,1 0 1,-1 0-1,0 0 1,0-1-1,0 1 1,0 0-1,0-1 1,0 1-1,0-1 1,0 1-1,-1-1 1,1 1-1,0-1 1,-1 1-1,0-1 1,1 0-1,-1-2 1,3-4 229,31-116 1468,-31 108-1644,0 0 1,-1-1-1,-1 1 1,-1-1-1,-2-29 1,1 42-145,0 1 1,-1 0-1,1-1 1,0 1-1,-1 0 1,0 0-1,0 0 1,0 0-1,0 0 1,0 1-1,-1-1 0,1 0 1,-1 1-1,0 0 1,1 0-1,-1 0 1,0 0-1,0 0 1,-1 0-1,1 1 1,0 0-1,0-1 1,-5 0-1,2 0-162,0 0 0,0 1 0,0 0 1,-1 0-1,1 0 0,-1 1 0,1 0 0,0 0 0,-1 0 0,1 1 1,-1 0-1,-8 3 0,11-3-96,0 1 0,0 0 0,0 1 0,1-1 0,-1 1 0,1-1 0,-1 1 0,1 0 0,0 1 0,-3 3-1,-26 40-2210,-8 34-1621,0 14-1161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4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7668,'0'0'10548,"0"15"-10388,8 23 129,2 8 207,1 2-176,0-2-64,-3-3-224,0-2 0,0-5-64,-5-2-640,5-3-1425,2-2-1713,1-8-2753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4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3874,'0'0'1715,"-8"23"-498,-20 77-396,26-92-729,0 0 0,0 0-1,1 1 1,0-1-1,0 0 1,1 0-1,0 1 1,1-1-1,2 11 1,-2-15-50,0-1 1,0 1-1,1 0 1,0 0-1,0-1 1,0 1 0,0-1-1,1 1 1,-1-1-1,1 0 1,0 0-1,0 0 1,0-1 0,0 1-1,0-1 1,1 1-1,-1-1 1,1 0-1,-1 0 1,1-1 0,0 1-1,7 1 1,4 2 181,1-1 0,0 0 0,0-2 0,22 2 0,-15-2 873,32-3-1,-53 0-984,-1 1 0,1 0 0,-1-1 0,0 1 0,1-1 0,-1 0-1,0 1 1,1-1 0,-1 0 0,0 0 0,0 0 0,0 0 0,1 0 0,-1 0 0,0 0-1,0 0 1,-1 0 0,1 0 0,0-1 0,0 1 0,-1 0 0,1-1 0,0 1 0,-1 0-1,1-1 1,-1 1 0,0-1 0,0 1 0,1-3 0,0-7 428,0 1 0,0-1 1,-2-12-1,1 10-143,-1 8-340,1 1 0,-1-1 1,0 0-1,0 1 0,-1-1 0,1 0 1,-1 1-1,0 0 0,0-1 0,0 1 0,-1 0 1,0 0-1,0 1 0,0-1 0,0 0 1,0 1-1,-1 0 0,1 0 0,-1 0 1,0 0-1,-8-4 0,-2-1-82,-1 0 0,-1 1 0,1 1 1,-1 1-1,-17-4 0,2 4-1157,10 4-3036,14 1-1262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3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7203,'0'0'4819,"25"-4"-3864,6-2-667,44-1 0,-72 7-267,0 0 1,-1 0-1,1 0 1,0 1-1,-1-1 1,1 1-1,-1 0 1,1-1-1,-1 1 1,1 0-1,-1 1 1,0-1-1,1 0 1,-1 1-1,0-1 1,0 1-1,0 0 1,0 0-1,0 0 1,-1 0-1,1 0 1,0 0-1,-1 0 1,0 0-1,1 0 1,-1 1-1,0-1 1,0 1-1,0-1 1,-1 1-1,1-1 1,0 5-1,1 1 38,3 10 41,-2 0-1,0 0 1,-1 1-1,-1-1 1,-1 1-1,-3 28 1,2-39-48,-1 0 0,0 0 0,0 0 1,-1 0-1,0 0 0,0 0 1,-1-1-1,0 0 0,0 0 1,-1 0-1,0 0 0,0 0 1,0-1-1,-11 9 0,9-8 149,0-1 0,-1 0 0,0 0 1,0-1-1,-1 0 0,1 0 0,-1-1 0,0 0 0,-1-1 0,1 0 0,0 0 0,-13 1 0,118-9 4617,74 5-5118,-72 1-69,-58 0-746,32-2-3675,-25-5-2807,-10-5-794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3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32 576,'0'0'9802,"-10"27"-8463,-33 87-146,40-107-1048,1 1 0,-1-1 0,2 1 0,-1 0 0,1 0 0,0 0 0,1-1 0,0 1 0,0 0-1,1 0 1,3 15 0,-3-18-49,1 1 0,-1-1 0,1-1 0,1 1 0,-1 0 1,1 0-1,-1-1 0,1 0 0,1 1 0,-1-1 0,1 0 0,-1-1 0,1 1 0,0-1 0,0 1 0,1-1 0,-1 0 0,1-1 0,-1 1 0,1-1 0,0 0 0,0 0 0,6 1 0,7 2 152,0-1-1,0-1 1,1 0 0,-1-1 0,23-2-1,-33 1-126,0-2 0,0 1-1,0-1 1,0 0 0,0-1 0,0 0-1,-1 0 1,1-1 0,8-4-1,-11 5-38,-1-1 0,0 0-1,1 0 1,-1-1-1,-1 1 1,1-1 0,0 0-1,-1 0 1,0 0 0,0 0-1,0-1 1,0 1 0,-1-1-1,0 0 1,3-6 0,1-12 98,-1 0 0,-1 0 0,-1-1 0,-2 1 0,0-38 0,-1 56-178,0-1 0,0 0 0,-1 0 0,0 0-1,0 0 1,0 1 0,-1-1 0,1 0 0,-1 1 0,-1 0 0,1-1-1,-4-5 1,3 8-25,0-1 1,0 1-1,-1 0 0,1 0 0,0 0 1,-1 1-1,0-1 0,0 1 0,0 0 1,0 0-1,0 0 0,0 1 0,0-1 1,-1 1-1,1 0 0,-9-1 0,-19-1-774,1 1-1,-1 1 0,0 2 0,-57 8 1,35 2-1810,-57 19 1,-84 32-6743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5:4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5042,'0'0'8788,"5"135"-7395,-5-94-449,0 2-63,0-5-481,3-6-400,8-1-128,2-5-2497,-2-9-3314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13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48,'-5'3'12072,"7"30"-11525,1-1-1,2 0 0,12 40 1,4 26 309,67 579 2825,-78-580-3475,14 239 546,-7-81-450,21-61-65,-38-191-233,1 0 0,0-1 0,0 1 0,0-1 0,0 1 0,0-1 0,0 0 0,1 1 0,1 2 0,-2-5 4,-1-12-5004,0 11 4482,0-1 0,0 0 1,0 0-1,0 0 0,-1 0 0,1 1 1,0-1-1,-1 0 0,0 0 0,1 1 1,-1-1-1,0 0 0,0 1 0,0-1 0,0 1 1,0-1-1,-2-2 0,-15-6-5630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13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6 2977,'0'0'5952,"-2"-1"-5394,2 1-547,0-1 0,-1 1 0,1 0 0,0-1 0,0 1 0,-1 0 0,1 0 0,0-1-1,0 1 1,-1 0 0,1 0 0,0 0 0,-1 0 0,1-1 0,0 1 0,-1 0 0,1 0 0,0 0 0,-1 0 0,1 0 0,-1 0 0,1 0 0,0 0 0,-1 0 0,1 0 0,0 0-1,-1 0 1,1 0 0,0 0 0,-1 0 0,1 0 0,-1 1 0,3 11 307,14 19 526,3-6-295,1-1 0,1-1 0,1-1 1,38 28-1,-13-15-205,76 42 0,-119-75-406,10 6-192,-1 0-1,1-2 0,0 1 0,0-2 1,21 6-1,-16-11-6575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0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8148,'0'0'6189,"-9"19"-5610,-29 64-40,36-77-467,0 0 1,0 0-1,0 0 0,1 0 0,-1 0 1,2 0-1,-1 0 0,1 0 0,0 11 0,1-3 196,-1-8-190,0 0-1,1-1 1,0 1 0,0 0 0,1-1-1,-1 1 1,1-1 0,1 0-1,-1 1 1,1-1 0,-1 0 0,1 0-1,1-1 1,-1 1 0,7 6 0,6 4 95,0-1 1,35 24-1,-33-26-101,-1 1 0,20 19-1,-33-29-61,0 1 0,-1 0 0,1 0 0,-1 0 0,0 0 0,0 1 0,0 0 0,-1-1-1,0 1 1,0 0 0,0 0 0,0 0 0,-1 0 0,1 0 0,-2 1 0,2 7 0,-2-12-1,0-1 0,0 1 1,-1-1-1,1 1 0,0-1 1,0 1-1,0 0 0,-1-1 1,1 1-1,0-1 0,-1 1 1,1-1-1,0 0 0,-1 1 1,1-1-1,0 1 1,-1-1-1,1 0 0,-1 1 1,1-1-1,-1 0 0,1 1 1,-1-1-1,1 0 0,-1 0 1,1 0-1,-1 1 0,1-1 1,-1 0-1,0 0 1,1 0-1,-1 0 0,-23 1 235,17-1-186,-8 0 9,-5 1-133,0-1 1,0-1-1,0-1 0,1 0 1,-1-1-1,1-1 0,-35-13 1,12-4-3282,19 1-1761,7-8-4494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1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1 6115,'0'0'6563,"-67"45"-6211,40-11 0,1 5-128,2-1-48,0-2-128,-6 3-96,3-6-208,3 1-1537,8-10-1792,11-7-2306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14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1889,'0'0'7200,"1"-20"-6236,3-8-419,-1 2 1281,-1-46-1,1 130-250,15 78 0,-7-53-1088,-6-50-263,53 458 1528,-27 3-1237,-30-447-475,1 0 0,3-1 0,1 1 0,3-1 0,16 53 0,-24-97-35,-1-1-7,0 0 1,0 0 0,1 0 0,-1 0 0,0 0 0,1 0 0,-1 1-1,1-1 1,-1 0 0,1-1 0,0 1 0,-1 0 0,1 0-1,0 0 1,0 0 0,0 0 0,-1-1 0,1 1 0,0 0-1,0-1 1,2 2 0,-3-85-13968,0 62 7342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15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6 5330,'0'0'6217,"-3"-2"-5961,-5-1-206,6 5 74,11 11 276,28 27 523,-27-30-718,142 138 790,-144-142-1193,-1 0-1,2-1 1,-1 1-1,1-1 1,-1-1 0,16 6-1,-17-8-915,1 0-1,-1 0 1,0-1-1,1 0 1,10 0-1,-2-1-2844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15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25 1249,'0'0'12661,"13"-24"-12308,-26 53 111,-11 9 704,-3 6-431,-2-1-161,-1 0-512,1-4-64,0-3 0,-1-5-1121,9-7-2592,2-9-4035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2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3410,'0'0'9804,"0"-12"-8985,0-34-336,0 34 141,1 45-312,1 0-1,2-1 1,7 34-1,4 41 329,-7-43-693,-2-48-1947,-5-14 1509,0-1 0,0 0 0,0 0 0,1 0 0,-1 0 0,0 0 0,0 0 0,0-1 0,1 1 0,-1 0 1,1 0-1,-1-1 0,0 1 0,1-1 0,2 1 0,12 0-5250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2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2593,'0'0'6963,"-4"-7"-5178,4 7-1765,0 0-1,0 0 1,0 0 0,0 0 0,0 0 0,0 0-1,0 0 1,-1 0 0,1 0 0,0 1-1,0-1 1,0 0 0,0 0 0,0 0 0,0 0-1,0 0 1,0 0 0,0 0 0,-1 0-1,1 0 1,0 0 0,0 0 0,0 0 0,0 0-1,0 0 1,0 0 0,0 0 0,0 0 0,-1 0-1,1 0 1,0 0 0,0 0 0,0 0-1,0 0 1,0 0 0,0 0 0,0 0 0,0 0-1,0 0 1,-1 0 0,1 0 0,0 0-1,0 0 1,0-1 0,0 1 0,0 0 0,0 0-1,0 0 1,0 0 0,0 0 0,0 0 0,0 0-1,0 0 1,0 0 0,-1-1 0,1 1-1,0 0 1,0 0 0,0 0 0,0 0 0,0 0-1,0 0 1,-2 37 467,0 0 0,3 0 0,1 0 0,2 0 0,10 45-1,-6-7-1574,-8-74 612,2 4-846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2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92 5042,'0'0'3890,"-1"20"-2916,-2 9-541,2 29 1,1-53-372,1-1 0,0 1 0,0 0 0,0 0 0,0 0 0,1-1 0,0 1 0,0-1 0,0 1 0,1-1 0,-1 0 0,1 0 0,4 5 0,-1-3 21,1 1 0,0-1 0,0 0 0,14 8 0,-11-8-37,1 0 0,0-1 0,0-1-1,1 1 1,-1-2 0,1 0 0,0 0-1,20 2 1,4-3 90,58-3-1,-89 1-34,0 0 0,0-1 0,-1 1 0,1-1 0,0 0 0,0 0 0,0-1 0,0 1 0,-1-1 0,1 0 0,-1 0 0,1-1-1,-1 1 1,0-1 0,0 0 0,0 0 0,0-1 0,-1 1 0,1-1 0,-1 0 0,0 1 0,0-1 0,0-1 0,-1 1 0,1 0 0,-1-1 0,0 1 0,0-1 0,-1 0 0,1 0 0,-1 1-1,0-1 1,-1 0 0,1 0 0,-1 0 0,0-5 0,1-2 186,-1 1 1,-1-1-1,0 1 0,0 0 0,-4-14 0,3 19-207,0-1 0,-1 0 1,0 1-1,0-1 0,-1 1 0,0 0 0,0 1 0,0-1 0,-8-7 0,7 7-53,-1-1 1,-1 1-1,1 0 0,-1 0 0,0 1 1,-1-1-1,1 2 0,-1-1 1,0 1-1,0 0 0,0 1 0,0 0 1,-1 0-1,0 1 0,1 0 1,-1 1-1,0-1 0,0 2 0,0-1 1,0 1-1,-13 2 0,17-1-105,1 0 0,0 0 0,0 0 0,0 0 0,0 1 0,0 0 0,0-1 0,0 1 0,1 1 0,-1-1 0,1 1 0,-1-1 0,1 1 0,0 0 0,-4 5-1,3-3-603,0 0-1,1 0 0,0 1 0,0-1 0,0 0 0,1 1 0,-1 0 0,1-1 0,1 1 0,-2 9 0,1 21-6696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2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 5555,'0'0'8662,"-5"-6"-8008,-11-8-436,16 14-213,0 0-1,0-1 0,0 1 0,-1 0 1,1 0-1,0 0 0,0 0 1,-1 0-1,1 0 0,0 0 0,0 0 1,0 0-1,-1 0 0,1 0 1,0 0-1,0 0 0,-1 0 0,1 0 1,0 0-1,0 1 0,0-1 1,-1 0-1,1 0 0,0 0 0,0 0 1,0 0-1,-1 0 0,1 1 1,0-1-1,0 0 0,0 0 0,0 0 1,0 0-1,-1 1 0,1-1 1,0 0-1,0 0 0,0 0 0,0 1 1,0-1-1,0 0 0,-1 7 67,0 0-1,0-1 1,1 1-1,1 11 1,-1 10 117,12 413 2966,-2-165-2210,-9-209-824,0 13 196,20 150 0,-19-221-309,-1-1-50,1 1 0,0-1 0,5 12 0,-6-19-178,0 0 1,-1-1-1,1 1 0,0-1 1,0 1-1,0 0 1,0-1-1,0 0 0,0 1 1,0-1-1,0 0 1,0 1-1,0-1 0,0 0 1,0 0-1,0 0 1,0 0-1,0 0 0,0 0 1,0 0-1,3-1 1,0 1-717,17 0-3192,2 0-1213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2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5042,'0'0'6067,"29"-13"-5477,9-4-362,48-15 0,-83 31-208,0 0 1,0 0-1,1 0 1,-1 1-1,0 0 1,1-1-1,-1 1 1,1 0-1,-1 1 1,0-1-1,1 1 1,-1-1-1,0 1 1,1 0-1,-1 0 1,0 0-1,5 3 1,-4-1 17,-1 0 1,1 0 0,-1 1 0,1-1 0,-1 1-1,0 0 1,-1 0 0,4 4 0,-3-2 11,4 4 22,-1 1-1,-1 0 1,0 0-1,0 0 1,-1 0-1,-1 1 0,0 0 1,-1 0-1,0 0 1,0 0-1,-1 0 1,-1 0-1,-1 14 1,0-23-29,1 0 0,-1 0 1,0 0-1,0 0 0,0 0 1,-1 0-1,1 0 0,-1-1 1,1 1-1,-1 0 0,0-1 1,0 0-1,0 1 0,-1-1 0,1 0 1,0 0-1,-1 0 0,1 0 1,-1-1-1,0 1 0,0-1 1,0 1-1,1-1 0,-6 1 1,-5 2 147,0 0 0,0-1 0,0-1 0,-19 2 0,7-2 336,0-1 1,-25-3-1,49 2-504,1 0 0,-1-1-1,1 1 1,-1 0 0,1 0 0,-1 0-1,1-1 1,0 1 0,-1 0-1,1 0 1,-1-1 0,1 1 0,0 0-1,-1-1 1,1 1 0,0-1 0,0 1-1,-1 0 1,1-1 0,0 1 0,0-1-1,0 1 1,-1-1 0,1 1 0,0 0-1,0-1 1,0 1 0,0-1 0,0 1-1,0-1 1,0 1 0,0-1 0,0 1-1,0-1 1,0 1 0,0-1 0,0 1-1,0-1 1,1 1 0,-1 0 0,0-1-1,0 1 1,1-1 0,-1 1 0,0-1-1,0 1 1,1 0 0,-1-1 0,0 1-1,1 0 1,-1-1 0,0 1 0,1 0-1,-1 0 1,1-1 0,-1 1 0,1 0-1,0 0 1,6-3-13,0 0-1,1 1 1,-1 0 0,1 0-1,0 1 1,10 0 0,54 0-52,-42 1 16,-12 0 11,1 1 0,0 1 0,0 1 1,-1 0-1,0 1 0,34 13 0,-43-13 9,1 0 1,-1 1-1,0 0 0,-1 0 1,0 1-1,1 0 0,-2 0 0,1 1 1,-1 0-1,0 1 0,0 0 1,-1 0-1,0 0 0,7 14 1,-11-19 3,-1-1 1,0 1-1,1 0 1,-1 0-1,0 0 1,-1 0-1,1 0 1,0 0-1,-1 0 1,0 0-1,1 1 1,-1-1-1,-1 0 1,1 0-1,0 0 1,-1 0-1,-1 6 1,1-7 10,-1 1-1,1-1 1,-1 1 0,0-1-1,0 0 1,0 1 0,0-1-1,0 0 1,0 0 0,0 0 0,-1-1-1,1 1 1,-1-1 0,1 1-1,-1-1 1,0 0 0,0 0 0,-3 1-1,-17 5 70,0-2-1,0-1 1,-1 0-1,-25 0 0,-14-3-3665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2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6451,'0'0'8113,"-14"21"-7398,4-7-563,1-2-19,0 1 0,-13 26-1,19-33-67,0 1 0,1 0 0,-1 0 0,2 0 0,-1 0 0,1 0 0,0 1 0,0-1 0,1 0 0,1 14 0,2-5 15,0 0 1,1-1 0,1 1 0,1-1-1,0 0 1,1 0 0,0-1 0,1 0 0,1 0-1,19 23 1,-21-28-61,1 0 0,0-1 1,1 0-1,-1 0 0,2-1 0,-1 0 0,1-1 0,0 0 1,0 0-1,1-1 0,-1 0 0,1-1 0,0 0 0,0-1 1,21 3-1,-20-5 53,0 0 1,0-1 0,0 0-1,19-4 1,-27 4-17,0-1 0,0-1 1,0 1-1,0-1 0,0 1 0,-1-1 1,1 0-1,-1 0 0,1 0 1,-1-1-1,0 1 0,0-1 1,0 0-1,0 0 0,0 0 0,3-6 1,-1 1 78,-1 1 0,-1-1 0,1 0 0,-1 0 1,-1-1-1,0 1 0,0-1 0,2-14 0,-3 5 31,-1 1 1,0 0-1,-4-25 0,2 34-135,0-1 0,0 1-1,-1-1 1,-1 1 0,1 0 0,-1 0 0,-1 0-1,1 1 1,-2-1 0,1 1 0,0 0 0,-1 1-1,-1-1 1,1 1 0,-11-7 0,7 5-35,0 1 0,0 1 0,-1 0 0,0 0 0,0 1 0,0 1-1,0-1 1,-1 2 0,1 0 0,-1 0 0,-12 0 0,9 1-232,0 2-1,1 0 1,-1 0 0,-18 4-1,27-2-344,0-1 0,0 1 0,1 0 0,-1 0 0,0 1-1,1-1 1,-1 1 0,1 0 0,0 1 0,0 0 0,0-1 0,-6 8-1,-15 20-7793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4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90 114 2257,'0'0'5197,"-18"-1"-4685,0 1-423,-32-1 101,47 1-121,8 0 18,37-1 159,-13 1 87,476-12 2663,75-24-888,-248 16-1222,-299 18-843,276-28 591,-305 29-622,-4 1-11,1 0 0,-1 0 0,1 0 0,-1 1-1,0-1 1,1 0 0,-1-1 0,1 1 0,-1 0 0,1 0 0,-1 0 0,0 0 0,1 0 0,-1 0 0,1 0-1,-1-1 1,0 1 0,1 0 0,-1 0 0,0 0 0,1-1 0,-1 1 0,0 0 0,1-1 0,-1 1-1,0 0 1,0-1 0,1 1 0,-1 0 0,0-1 0,0 1 0,0 0 0,1-1 0,-1 1 0,0-1 0,0 1-1,0 0 1,0-1 0,0 0 0,-17 1-1882,-17 0-1766,-14 0-2342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0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7139,'0'0'2295,"27"-12"276,89-35 351,-100 41-2450,1 1 1,0 0-1,0 1 0,1 1 1,-1 1-1,1 0 1,0 1-1,27 3 0,1-2 418,-78-2-17148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2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4914,'0'0'10824,"0"-2"-9922,2 9-822,1 11 152,178 919 4895,-169-789-5032,-9-78-1025,-3-69 609,0 1 1,0-1-1,0 1 0,0-1 0,1 1 0,-1-1 0,0 1 0,1-1 0,-1 0 0,1 1 0,-1-1 0,1 0 0,0 1 0,-1-1 0,1 0 0,0 0 0,0 1 0,0-1 0,1 1 0,11 0-6420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2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7251,'0'0'7921,"22"-6"-7675,2 1-137,48-6 0,-67 11-96,-1 0-1,1 0 1,-1 1-1,0 0 0,1 0 1,-1 0-1,0 0 0,0 1 1,0-1-1,0 1 0,0 0 1,0 0-1,0 1 1,0-1-1,-1 1 0,6 5 1,-3-2-1,-1 0 0,0 1 0,0-1 1,0 1-1,-1 0 0,6 13 1,-7-13-7,-1-1 0,0 1 0,0 0 0,0 0 0,-1 0 1,0 0-1,0 0 0,-1 0 0,1 0 0,-2 0 0,1 0 1,-2 7-1,1-9 21,-1 0-1,1 0 1,-1 0 0,0 0 0,0-1 0,0 1 0,-1-1-1,0 1 1,0-1 0,0 0 0,0 0 0,0 0 0,-1-1-1,0 1 1,0-1 0,-8 6 0,-2-1 319,-1-1 0,0 0 0,0 0 0,0-2 0,-1 0 0,0-1 0,0 0 0,0-2 0,-28 2 0,43-4 289,4 1-574,303 20 182,-257-20-594,9-1-2934,-1-2-4497,-22-2 1790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2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100 105 6019,'0'0'8857,"-16"18"-8206,4-6-479,5-7-86,1 1 1,0 0 0,1 0-1,0 0 1,0 1-1,0-1 1,0 1-1,1 1 1,0-1 0,1 0-1,0 1 1,0 0-1,1 0 1,-1 0-1,2 0 1,-2 15 0,2-20-40,1 19 327,0-1 1,5 37 0,-4-52-327,1 1 0,0 0 0,0 0 0,0-1 0,1 1 0,0-1 0,1 0 0,-1 0 0,1 0 0,0 0 0,0 0 0,7 5 0,-3-4 0,0-1 1,0 1-1,1-2 0,0 1 1,1-1-1,-1 0 0,1-1 1,0 0-1,0-1 0,0 0 1,0-1-1,1 0 0,-1 0 0,1-1 1,-1 0-1,1-1 0,20-2 1,-27 1 8,0 0 0,0 0 0,0 0 0,0 0 0,0-1 0,-1 0 0,1 1 1,0-1-1,-1-1 0,1 1 0,-1 0 0,0-1 0,0 0 0,0 0 0,0 0 0,0 0 1,0 0-1,-1 0 0,0-1 0,0 1 0,0-1 0,3-7 0,0-1 97,0 0 0,-1-1 0,-1 1 0,0-1-1,-1 0 1,1-14 0,-2 24-145,1-35 153,-1-43 1,-2 70-146,0 0 0,0 1 0,-1-1 1,-1 1-1,0-1 0,0 1 0,-1 0 0,-8-18 0,5 18-269,0-1 1,-1 1-1,0 0 0,0 0 0,-1 1 0,0 0 0,-1 1 0,0 0 0,-15-10 0,20 15 48,0 1 0,0-1 0,0 1 0,0 0-1,-1 0 1,1 1 0,-1-1 0,1 1 0,-1 0-1,1 1 1,-1-1 0,1 1 0,-1 0 0,1 1 0,-1-1-1,0 1 1,1 0 0,0 0 0,-1 1 0,1 0 0,0 0-1,0 0 1,-9 6 0,-22 22-5279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2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30 2993,'0'0'10659,"0"-6"-9456,0-11-688,-1 11-251,0 11 205,-34 857 4149,35-814-4479,3 0-1,12 67 0,-10-92-798,0 0-1,2 0 0,1 0 1,0-1-1,2 0 0,22 37 1,-15-41-3748,-1-14-1789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2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7331,'0'0'8089,"0"18"-7093,-1 0-678,0-1-49,1 1 0,1-1-1,0 0 1,1 0 0,6 24 0,-3-27-167,0 0 0,1-1-1,0 0 1,1 0 0,0-1 0,1 1-1,1-1 1,0-1 0,17 18 0,-19-22-110,1 0-1,0-1 1,1 1 0,0-1 0,0-1 0,0 0 0,0 0 0,1-1 0,-1 0 0,1-1 0,0 0 0,1 0 0,-1-1 0,11 1-1,-14-2-84,0-1 0,0 0-1,-1 0 1,1-1-1,0 1 1,-1-1 0,13-4-1,-15 3 67,-1 0 0,1 1 1,-1-1-1,0-1 0,0 1 0,0 0 0,0-1 0,0 0 1,0 0-1,-1 0 0,0 0 0,1 0 0,-1 0 0,3-7 1,-1 1 20,0 0 0,-1 0 1,0 0-1,0 0 0,-1 0 1,-1-1-1,2-10 1,-2-71 787,-2 52 796,1 38-1124,0 3-142,-2 100-149,7 148 117,-4-236-404,8 49-1210,0-33-2073,-8-28 2638,1 0 1,-1 0-1,0 0 1,1 0-1,-1 1 1,1-2-1,-1 1 1,4 3 0,8 1-5515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2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75 106 5475,'0'0'8267,"-4"18"-7557,2-7-593,-3 9 141,1 0 0,0 1 0,2-1 0,0 1 0,3 37 0,0-53-207,0-1 1,0 0-1,0 0 1,0 0 0,1 1-1,0-1 1,0-1-1,0 1 1,0 0-1,1 0 1,-1-1 0,1 1-1,6 5 1,-4-5 14,0 0-1,1 0 1,-1 0 0,1-1 0,0 0 0,1 0-1,-1 0 1,8 2 0,0-2 90,1 0-1,-1 0 1,1-1-1,-1-1 1,1-1-1,-1 0 1,26-3-1,-36 2-97,1 0 0,-1 0 0,1-1 0,-1 1 0,0-1 0,1 0 0,-1 0-1,0 0 1,0-1 0,-1 0 0,1 1 0,0-1 0,-1 0 0,0-1 0,1 1 0,-1-1 0,-1 1 0,1-1-1,0 0 1,-1 0 0,0 0 0,0 0 0,0-1 0,2-7 0,1-6 177,-2 1 0,0 0 0,-1-1 0,0 1 0,-2-22 0,-1 30-192,1 0 0,-2-1 0,0 1 0,0 0 1,0 0-1,-1 1 0,0-1 0,-1 1 0,0-1 1,-1 1-1,1 0 0,-1 0 0,-1 1 1,0 0-1,0 0 0,0 0 0,-1 1 0,0-1 1,-14-9-1,17 13-112,-1 1 1,1-1-1,-1 1 1,1-1-1,-1 1 1,0 1 0,0-1-1,0 1 1,0 0-1,0 0 1,0 0-1,0 0 1,0 1-1,0 0 1,0 0-1,0 1 1,0-1-1,-8 3 1,-5 2-1357,2 1 1,-1 1 0,-30 16-1,31-15 60,-62 31-6857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3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65 2257,'0'0'6147,"-8"-3"-5667,2 1-387,4 1-61,-1 0 1,1 0 0,0 0-1,-1 0 1,0 1-1,1-1 1,-1 1 0,1-1-1,-1 1 1,0 0-1,1 0 1,-1 0 0,1 0-1,-1 1 1,0-1-1,1 1 1,-1 0 0,1-1-1,-1 1 1,1 0-1,0 1 1,-1-1 0,-2 2-1,-1 3 80,0-1 0,1 1 0,0 0 0,0 0 0,0 1 0,1 0 0,0-1 1,0 1-1,0 1 0,-3 12 0,3-7-14,1 1 0,0 0 0,1 0 1,0 0-1,1 18 0,1-29-87,1-1 0,-1 1 0,0 0 0,1-1 0,-1 1 1,1-1-1,0 1 0,0-1 0,0 1 0,0-1 0,0 1 0,0-1 0,1 0 0,-1 0 0,1 0 0,-1 0 0,3 2 0,0 0 7,0-1 0,0 0 0,0-1 0,1 1 0,-1-1 0,0 0 0,1 0 0,7 2 0,7 1 106,-1-2 0,1 0 0,32 0 0,-23-1 105,-3 0-23,-1-2 0,32-2 1,-50 1-105,0 0 0,0 0 0,0 0 0,0-1 0,0 0 0,0 0 1,0 0-1,0-1 0,-1 0 0,1 0 0,-1 0 0,0-1 0,0 0 0,4-4 0,-5 2 16,-1 1-1,1 0 0,-2-1 0,1 0 0,0 0 0,-1 0 0,0 0 0,-1 0 0,1 0 0,-1 0 0,0 0 0,-1-1 0,0 1 0,0 0 0,0-1 1,0 1-1,-1 0 0,0 0 0,-1 0 0,1-1 0,-1 1 0,0 1 0,-1-1 0,-3-7 0,-2 3-5,0 0-1,-1 0 0,0 1 1,0 1-1,-1 0 1,-11-8-1,-2 1 126,-44-22 0,61 34-229,1 1 0,0 0 1,-1 0-1,0 1 0,1-1 0,-8 0 0,11 2-104,1 0-1,-1 0 0,1 0 0,-1 0 0,1 0 1,-1 0-1,1 0 0,-1 1 0,1-1 0,-1 0 1,1 1-1,0 0 0,-1-1 0,1 1 0,0 0 1,-1-1-1,1 1 0,0 0 0,0 0 0,0 0 1,0 0-1,0 0 0,0 0 0,0 0 0,0 1 1,0-1-1,0 0 0,1 0 0,-2 2 0,-1 8-1578,0 1 1,1-1-1,0 0 0,-1 18 0,2 12-5846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3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72 560,'0'0'8284,"-1"-11"-6883,-8-36-161,9 46-1206,0 0 0,-1 1 0,1-1 1,-1 0-1,1 0 0,-1 0 0,0 1 0,1-1 0,-1 0 0,0 1 0,1-1 0,-1 0 0,0 1 0,0-1 0,0 1 0,1-1 1,-1 1-1,0 0 0,0-1 0,0 1 0,0 0 0,0-1 0,0 1 0,0 0 0,0 0 0,0 0 0,0 0 0,0 0 0,0 0 1,0 0-1,0 0 0,0 1 0,1-1 0,-1 0 0,0 1 0,0-1 0,-1 1 0,-2 0-11,1 1 1,0-1-1,0 1 0,0 0 0,0 0 0,0 0 1,-5 5-1,4-3 17,1 1 0,0-1 0,0 1 1,0 0-1,0 0 0,1 0 0,0 0 0,0 1 0,1-1 0,-1 0 1,0 7-1,0 5 105,1 0 0,1 25 1,0-37-133,1 0 0,-1-1 1,1 1-1,0 0 0,0 0 1,1-1-1,-1 1 0,1 0 0,0-1 1,1 0-1,-1 1 0,0-1 1,1 0-1,4 4 0,-2-3 13,0 0-1,0-1 0,0 1 0,1-1 0,0-1 1,-1 1-1,2-1 0,-1 0 0,7 3 0,6-1 204,0 1 0,1-2 0,0-1 0,0 0 0,39-1 0,-52-2-119,0-1 1,-1 1 0,1-2 0,-1 1-1,0 0 1,1-1 0,-1-1 0,0 1-1,0-1 1,0 0 0,0 0 0,-1 0-1,1-1 1,-1 0 0,0 0 0,0 0-1,0-1 1,-1 0 0,0 0 0,0 0 0,0 0-1,0-1 1,-1 1 0,0-1 0,0 0-1,0 0 1,-1 0 0,3-12 0,-3 10 11,0 1 1,0-1-1,-1 0 1,-1 0 0,1 0-1,-1 0 1,0 0-1,-1 0 1,0 1-1,0-1 1,-5-15 0,5 19-117,-1 0 1,0 0-1,0 0 1,0 1 0,-1-1-1,1 0 1,-1 1 0,0 0-1,0 0 1,0-1 0,0 2-1,0-1 1,-1 0-1,1 1 1,-1-1 0,0 1-1,0 0 1,0 0 0,0 1-1,0-1 1,0 1-1,0 0 1,-6-1 0,0 1-563,-1 0 0,0 0 0,0 1-1,1 0 1,-19 3 0,14 0-1500,1 0 1,0 2-1,-22 8 0,-19 11-6935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3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3698,'0'0'7670,"0"2"-7225,0 47 968,7 169 1430,-5-181-2758,-2-26-381,0 1 0,1-1 0,3 17-1,-3-25-18,0-1 0,-1 1-1,1-1 1,0 0-1,0 1 1,0-1-1,1 0 1,-1 0-1,0 0 1,1 0 0,-1 0-1,1 0 1,0 0-1,0 0 1,0-1-1,0 1 1,0-1-1,0 1 1,0-1 0,4 2-1,20 5-3803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3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44 4610,'0'0'7110,"-1"14"-5997,-1-2-877,-1 14 231,2-1 0,1 40 1,0-62-455,1 1 1,0-1-1,0 0 1,0 1 0,1-1-1,-1 0 1,1 0-1,-1 0 1,1 0-1,0 0 1,0-1 0,1 1-1,-1 0 1,0-1-1,1 0 1,0 1-1,-1-1 1,1 0 0,0 0-1,6 2 1,-5-2 14,0 0 0,1 0 0,-1 0 0,1-1 0,0 0 0,0 0 1,-1 0-1,1 0 0,0-1 0,0 0 0,0 0 0,0 0 0,0-1 0,8-1 1,-10 1 43,0-1 0,0 1 0,0-1 0,-1 1 0,1-1 0,0 0 0,-1 0 0,1-1 0,-1 1 0,0 0 0,1-1 0,-1 1 0,0-1 0,-1 0 1,1 0-1,0 0 0,-1 0 0,0 0 0,0 0 0,1 0 0,-2 0 0,2-6 0,1-6 295,-1 0-1,0 0 1,-1-23 0,-1 30-304,0 1 1,-1-1-1,1 1 0,-1-1 1,-1 1-1,0-1 1,0 1-1,-3-8 0,4 12-112,-1 1 0,1-1 0,-1 1-1,1 0 1,-1 0 0,0 0 0,0 0-1,0 0 1,0 0 0,-1 0 0,1 0-1,0 1 1,-1 0 0,1-1 0,-1 1-1,1 0 1,-1 0 0,1 0 0,-1 0 0,0 1-1,0-1 1,1 1 0,-1 0 0,0-1-1,-4 2 1,-60 0-6906,23 7 416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1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10 0,'0'0'5709,"-20"-2"-4599,-7 0-621,-93-4 3085,-81 6 5004,234 7-8168,219 37-185,443 52 231,156 23 197,-756-103-547,-9-1 281,169 8 542,-256-25-406,-2-2-495,1 0 0,-1 0 0,0 0 0,0 0 0,-1 0-1,1 1 1,-1 0 0,0 0 0,0 0 0,0 0 0,0 0-1,0 1 1,0-1 0,-6-1 0,-7-3-54,-1 1-1,-27-7 1,-28 0-11,0 3 0,-83-1 0,71 6 17,-935-77-477,780 61 533,207 18-28,-127-6-8,311 11-14,570 69-54,-683-67 67,580 96 169,-592-94-44,-38-4 144,1-2-698,37 2-5564,25 8-302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3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 1313,'0'0'7328,"-1"-4"-6178,-1-7-751,0 16-234,-1 26 77,3 203 2685,2-216-3024,0 1 1,0-1 0,2 0 0,0-1 0,1 1 0,11 25 0,-15-42-118,-1 0 1,1 0-1,-1 0 0,1 0 0,0 0 0,0 0 0,-1-1 0,1 1 0,0 0 1,0 0-1,0-1 0,0 1 0,0 0 0,0-1 0,0 1 0,0-1 1,0 0-1,0 1 0,0-1 0,0 0 0,0 1 0,0-1 0,0 0 1,2 0-1,15 1-4298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3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1649,'0'0'11888,"0"-10"-10829,0-13-690,0 14-211,0 11 107,0 306 3100,0-296-3467,1 1 1,0-1 0,1 0 0,0-1 0,6 20 0,-5-24-1164,0 0 1,0 0 0,0 0-1,1 0 1,9 11 0,3-2-5870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5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436 167 1185,'0'0'3903,"1"-7"-3629,6-22-169,-7 28-82,0 1 0,0-1 0,0 0 1,0 1-1,1-1 0,-1 0 0,0 1 1,0-1-1,1 1 0,-1-1 0,1 0 1,-1 1-1,0-1 0,1 1 0,-1-1 1,1 1-1,-1 0 0,1-1 0,-1 1 1,1-1-1,0 1 0,0-1 1,-1 1 24,1 0 1,-1 0 0,0 0 0,0 0 0,1 0 0,-1-1 0,0 1 0,0 0 0,1 0 0,-1 0 0,0-1 0,0 1-1,0 0 1,1 0 0,-1-1 0,0 1 0,0 0 0,0 0 0,0-1 0,0 1 0,0 0 0,1-1 0,-1 1 0,0 0 0,0 0-1,0-1 1,0 1 0,0 0 0,0-1 0,0 1 0,0 0 0,0-1 0,-1 1 0,2-7 512,-4-26 1322,2 31-1860,0 0 1,1 1-1,-1-1 1,0 0-1,0 1 1,0-1 0,0 1-1,-1-1 1,1 1-1,0 0 1,0-1-1,-1 1 1,1 0-1,-1 0 1,1 0-1,-3-1 1,-11-5 103,-1 0 1,0 0 0,-1 2-1,0 0 1,0 1 0,0 1-1,0 0 1,0 1 0,-1 1-1,1 1 1,-1 0 0,-18 4-1,29-3-120,1 1 0,-1-1 0,1 2 0,0-1 0,0 1 0,0 0-1,0 0 1,0 0 0,1 1 0,-1 0 0,1 0 0,-9 10 0,0-1 43,2 2 0,0 0 1,-15 22-1,21-26-38,0 1 1,0 0-1,1 0 1,1 0-1,0 0 1,1 1-1,0-1 1,0 1-1,2 0 1,0 0-1,0 0 0,1 0 1,0 0-1,4 17 1,-3-25-9,1 0 0,0 1 0,0-1 1,1 0-1,0 0 0,0 0 0,0 0 0,0-1 0,1 1 1,-1-1-1,1 0 0,0 0 0,1 0 0,-1-1 1,1 1-1,6 3 0,1 0 4,0 0 0,0-1 0,0-1 1,1 0-1,23 6 0,2-5 70,0-2 0,0-1 0,52-4 1,-34 0-24,-51 2-21,0-1-1,-1 0 1,1 0-1,0-1 1,0 0-1,-1 1 1,1-2-1,0 1 1,-1 0 0,1-1-1,-1 0 1,0 0-1,1 0 1,-1-1-1,0 1 1,0-1-1,-1 0 1,1 0-1,0 0 1,-1-1 0,0 1-1,0-1 1,0 0-1,0 0 1,-1 0-1,1 0 1,-1 0-1,0 0 1,0-1 0,-1 1-1,1-1 1,0-6-1,30-160 517,-30 161-515,0 0 0,0 1 0,-2-1 0,1 0 0,-1 0 0,0 0 0,-2-11 0,0 19-28,0-1 0,1 1 0,-1 0-1,0-1 1,0 1 0,0 0 0,0 0 0,0 0 0,-1 1 0,1-1-1,-1 0 1,1 1 0,-1-1 0,1 1 0,-1 0 0,0 0 0,-4-1 0,-5-3 50,10 4-54,0 1-59,2 1 54,-1-1 0,1 1 0,0-1-1,-1 1 1,1-1 0,0 0 0,0 1 0,-1-1 0,1 1 0,0-1 0,0 1-1,0-1 1,0 1 0,0 0 0,0-1 0,0 1 0,0-1 0,0 1 0,0-1-1,0 1 1,0-1 0,0 2 0,0-1-2,0 204 65,0-201-57,0 0-1,0 0 1,-1 0 0,1 0 0,-1-1 0,0 1-1,0 0 1,0 0 0,-1-1 0,0 1-1,1-1 1,-1 1 0,0-1 0,-1 0-1,-4 6 1,3-5 10,-1 0 0,1 0 0,-1 0 0,0-1 0,-1 0 0,1 0-1,-1 0 1,1-1 0,-8 3 0,-10 1 39,0-2 0,0 0 0,-1-1 0,-27-1 0,43-1-45,-46 1 923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4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0 152 400,'0'0'208,"155"-31"305,-115 14 447,-16 2-128,-18 1-15,-6-3-81,0 5-336,0-2-192,-19 2-192,-13 2-16,-5 5-608,-1 0-160,1 5 127,5 0-687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5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64,'0'0'3612,"6"-22"-2030,21-70 193,-25 86-1364,0-1 1,0 1 0,-1-1 0,0 0-1,0 1 1,-1-1 0,0 0-1,0 0 1,-1-8 0,-1 2 636,-3-25 1305,-3 511 307,8-470-2765,1-1 1,-1 0 0,0 1-1,1-1 1,-1 1 0,1-1-1,0 0 1,0 0 0,0 1 0,0-1-1,0 0 1,1 0 0,-1 0-1,0 0 1,1 0 0,0-1-1,-1 1 1,1 0 0,0-1 0,0 1-1,0-1 1,0 1 0,0-1-1,4 2 1,1 0-1011,0 0-1,1-1 1,-1 0-1,1 0 1,0 0 0,11 0-1,8-1-3198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58:5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5 121 4914,'0'0'4325,"0"-22"-2538,0-42-439,0 30 2005,-4 225-1771,3 129-256,5-291-1485,-2-14-1470,0 1-4856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4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3 944,'0'0'10045,"0"-2"-9223,0 135 3437,0 32-5229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 1889,'0'0'7171,"-4"25"-6394,-10 81-148,13-101-577,0 0 1,0 0-1,1-1 0,0 1 1,0 0-1,0 0 1,1 0-1,0-1 0,0 1 1,0 0-1,0-1 0,1 1 1,-1 0-1,1-1 0,0 0 1,1 1-1,-1-1 0,1 0 1,0 0-1,5 6 0,-1-5 11,1 0-1,-1 0 0,1-1 0,0 0 1,0 0-1,0-1 0,0 0 0,10 2 1,1 0 168,1-1 0,0 0 0,-1-2 0,1 0 0,0-1 0,0-1 0,31-4 0,-47 3-124,1 0-1,-1 0 1,0 0-1,0 0 1,0 0-1,0-1 1,0 0-1,0 0 0,0 0 1,-1 0-1,1-1 1,-1 1-1,1-1 1,-1 0-1,0 0 1,0 0-1,0 0 0,0-1 1,-1 1-1,3-5 1,-2 1 90,0 0 1,0 0-1,-1 0 1,0-1-1,0 1 0,-1-1 1,0 1-1,0-1 1,-1 1-1,-1-13 1,1 17-163,-1-1 1,0 0 0,0 1 0,0-1-1,-1 1 1,1-1 0,-1 1 0,0 0-1,0 0 1,0-1 0,-1 1-1,1 1 1,-1-1 0,1 0 0,-1 1-1,0-1 1,0 1 0,0 0 0,-4-3-1,-10-5 53,0 1 1,-26-10-1,37 16-75,-14-6-113,0 2 0,0 0 0,0 1 0,-1 1 0,0 1 0,0 1 0,-28 0 0,48 3-153,-1-1-1,1 2 1,0-1 0,0 0-1,-1 0 1,1 0 0,0 0-1,0 1 1,0-1 0,0 0 0,-1 1-1,1 0 1,0-1 0,0 1-1,0-1 1,0 1 0,0 0 0,0 0-1,0 0 1,0-1 0,0 1-1,1 0 1,-1 0 0,0 0 0,1 0-1,-1 0 1,0 1 0,1-1-1,-1 0 1,1 0 0,0 0-1,-1 0 1,1 3 0,-5 24-9005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3906,'0'0'8054,"0"-5"-7192,1 5-846,-1-1 0,0 1 1,0-1-1,0 1 0,0-1 0,0 1 0,0-1 1,0 1-1,0-1 0,0 1 0,0-1 1,0 1-1,0-1 0,0 1 0,0-1 0,0 1 1,-1-1-1,1 1 0,0-1 0,0 1 0,0-1 1,-1 1-1,1-1 0,0 1 0,-1 0 1,1-1-1,0 1 0,-1 0 0,1-1 0,-1 1 1,1 0-1,-1-1 0,0 1-4,0 1 0,0 0-1,0-1 1,0 1 0,0-1 0,0 1-1,0 0 1,0 0 0,1 0 0,-1 0-1,0 0 1,0-1 0,0 3 0,-28 51 83,20-31-18,1 1 0,1 0 0,1 1 0,1 0 0,1 0 1,1 0-1,2 0 0,0 1 0,6 47 0,-4-68-72,0 1-1,0-1 1,0 0-1,1 1 1,0-1-1,0 0 1,0 0 0,1 0-1,-1 0 1,1 0-1,0-1 1,1 1 0,-1-1-1,1 0 1,0 0-1,0 0 1,0-1-1,1 1 1,-1-1 0,1 0-1,0 0 1,0 0-1,0-1 1,0 0 0,0 0-1,0 0 1,1-1-1,-1 0 1,1 0-1,-1 0 1,7 0 0,-9-1 12,1 0 0,0 0-1,0 0 1,-1 0 0,1-1 0,-1 0 0,1 0 0,0 0 0,5-2 0,-7 2-2,-1-1-1,1 1 1,-1 0 0,0 0-1,0-1 1,0 1 0,0-1-1,0 1 1,0-1 0,0 1-1,0-1 1,-1 1 0,1-1-1,-1 0 1,1 0 0,-1 1 0,1-1-1,-1 0 1,0 0 0,0 1-1,0-1 1,0-3 0,0 0 46,0 1 0,0-1 0,0 0 0,0 1 0,-1-1 0,1 0 0,-1 1 0,0-1 0,-1 1 0,1-1 0,-1 1 0,0 0 0,0 0 0,0-1 0,-1 2 0,1-1 0,-1 0 0,0 0 0,0 1 0,0-1 0,-1 1 0,1 0 0,-6-3 0,2 1-131,1 0 0,-1 0 0,0 1-1,-1 0 1,1 1 0,-1 0 0,1 0 0,-1 0 0,0 1-1,0 0 1,0 1 0,-11-1 0,17 2-144,2 0 106,0 0 0,0 0-1,-1-1 1,1 1 0,0 0-1,-1 0 1,1 0-1,0 0 1,-1 0 0,1 0-1,0 0 1,-1 0 0,1 0-1,0 0 1,0 1-1,-1-1 1,1 0 0,0 0-1,-1 0 1,1 0 0,0 0-1,0 0 1,-1 1 0,1-1-1,0 0 1,0 0-1,-1 0 1,1 1 0,0-1-1,0 0 1,0 0 0,0 1-1,-1-1 1,1 0-1,0 1 1,0-1 0,0 0-1,0 0 1,0 1 0,0-1-1,0 0 1,0 1-1,0-1 1,0 0 0,0 0-1,0 1 1,0-1 0,0 0-1,0 1 1,0 13-5132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2257,'0'0'8471,"-9"24"-7826,-26 81-279,33-101-356,1 1 0,0-1 1,0 0-1,0 1 1,1-1-1,0 1 0,-1-1 1,1 1-1,1 0 0,-1-1 1,1 1-1,0-1 1,0 0-1,0 1 0,1-1 1,-1 0-1,1 0 1,0 1-1,0-1 0,0-1 1,1 1-1,0 0 0,-1-1 1,1 1-1,1-1 1,-1 0-1,7 6 0,-2-4 15,0 0-1,0-1 0,1 0 0,-1 0 1,1-1-1,0 0 0,0 0 0,0-1 1,0 0-1,16 1 0,-16-3 60,5 2 153,0-2 1,0 0 0,0 0 0,27-5 0,-38 4-156,0 0 1,0 0 0,0 0-1,0 0 1,0 0-1,0-1 1,0 1 0,-1-1-1,1 0 1,0 0-1,-1 0 1,0 0 0,1 0-1,-1 0 1,0-1 0,0 1-1,0-1 1,0 0-1,-1 1 1,1-1 0,-1 0-1,0 0 1,0 0-1,0 0 1,0 0 0,0 0-1,0-5 1,0 0 124,1 0 0,-2-1 0,1 1 0,-2 0 0,1-1 0,-1 1 1,0 0-1,-4-14 0,4 18-188,-1 0 1,1 0-1,-1 0 1,0 1-1,-1-1 1,1 1-1,0-1 1,-1 1-1,0 0 1,0 0 0,0 0-1,0 1 1,0-1-1,-1 1 1,1-1-1,-1 1 1,0 0-1,1 0 1,-5-1-1,-2 0-424,0 1 1,0 0-1,0 1 0,0 0 0,0 0 0,0 1 0,-12 2 1,19-2 65,0 0-262,0 0 1,1 0 0,-1 0 0,0 1-1,0 0 1,1-1 0,-5 3-1,-11 13-6978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1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201 162 6307,'0'0'1347,"3"-22"1076,12-68 143,-12 46 589,-3 38-1300,0 11-1792,0-1-1,-1 0 0,1 0 0,-1 0 0,0 0 1,0 0-1,-1 0 0,1 0 0,-4 6 0,-5 12-3,-85 312 1600,26 11-570,63-313-1041,3-5 535,0-10-3595,1-18 2489,1-1 0,0 1 1,0 0-1,0-1 1,0 1-1,0 0 0,1-1 1,-1 1-1,0-1 1,1 0-1,-1 1 0,0-3 1,-11-23-5014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5715,'0'0'6339,"0"106"-5331,0-60-384,0-5-95,0-3-385,-6-4 16,4-8-160,2-2-16,0-7-1425,5-10-2721,19-7-2481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7684,'0'0'5962,"21"14"-5383,65 47-208,-83-59-349,0 0 1,-1 1-1,1-1 1,-1 0-1,1 1 1,-1-1-1,0 1 0,0 0 1,0 0-1,0 0 1,-1 0-1,1 0 0,-1 0 1,0 0-1,0 0 1,0 1-1,0-1 0,0 0 1,-1 1-1,0-1 1,1 1-1,-1-1 1,0 0-1,-1 1 0,1-1 1,-2 6-1,0 3 96,2-8-60,-1-1 0,0 1 0,0-1 0,-1 0 0,1 0 0,-1 1 0,0-1 0,1 0 0,-1 0 0,-1-1 0,1 1 0,0 0 0,-1-1 0,1 1 0,-1-1 0,0 0 0,0 0 0,-6 4 0,-7 2 524,0 0 0,-26 10-1,25-12-21,139-3 2190,-62-2-2874,76-3-183,-113 1-1797,0-2 0,0 0 1,39-13-1,-20 2-5324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80 7876,'0'0'7139,"-12"24"-6501,-32 81-68,43-103-546,0 1 0,0-1-1,0 1 1,0 0 0,1-1-1,-1 1 1,1 0 0,0 0-1,0-1 1,0 1-1,0 0 1,1-1 0,-1 1-1,1 0 1,0 3 0,0-4-3,1 0 1,-1-1 0,0 1 0,0 0 0,1-1-1,-1 1 1,1-1 0,-1 0 0,1 0 0,0 1-1,3 1 1,1 1 29,1 0-21,1 0 0,0 0 0,-1 0 0,1-1 0,1 0-1,-1-1 1,0 1 0,16 1 0,-6-3 50,0 0 1,-1-1-1,24-3 0,-37 3-26,-1-1 1,1 0-1,0 0 1,0 0-1,-1-1 1,1 1-1,-1-1 1,1 0-1,-1 0 1,0 0-1,1 0 1,-1-1-1,0 1 1,-1-1-1,1 0 1,0 0-1,-1 0 1,0 0-1,1 0 1,-1 0-1,0-1 1,-1 1-1,1-1 0,-1 0 1,1 1-1,-1-1 1,0 0-1,0-5 1,1 1 63,-1 0 0,0 0 0,-1 0 0,0-1 0,0 1 0,-1 0 0,0 0 0,0 0 0,-1-1 0,0 1-1,0 1 1,-8-16 0,7 15-178,-2 1 0,1 0 0,-1 0 0,0 0-1,-1 0 1,1 1 0,-1 0 0,-1 0-1,1 1 1,-1-1 0,0 1 0,0 1-1,0 0 1,-1 0 0,1 0 0,-1 1-1,0 0 1,0 0 0,-1 1 0,1 0 0,0 0-1,-1 1 1,1 0 0,-1 1 0,-16 1-1,22-1-277,0 1 0,1-1 0,-1 1 0,0 0 0,0 0 0,0 0 0,1 0 0,-1 1 0,-3 1 0,-19 25-5136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7732,'0'0'6178,"-35"130"-5393,33-85-97,-1-4-400,3-5-256,0-2 0,0-7-32,0-6-384,3-4-1841,15-7-2433,4-10-2097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5587,'0'0'7993,"10"-1"-7556,207-5 4336,-217 8-4410,-2 118 767,4 135-2458,-2-254 1075,0 1-1,0-1 0,0 0 1,0 0-1,0 0 0,1 1 0,-1-1 1,0 0-1,0 0 0,1 0 1,-1 0-1,1 0 0,-1 1 1,1-1-1,0 0 0,-1 0 0,1 0 1,0 0-1,0-1 0,-1 1 1,1 0-1,0 0 0,0 0 1,0-1-1,0 1 0,0 0 0,0-1 1,0 1-1,0-1 0,1 1 1,1 0-1,20 2-6981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46 6787,'0'0'5491,"-13"26"-4462,-41 87-92,51-107-870,1 0 1,0 0-1,0 1 1,0-1-1,1 1 0,0-1 1,0 1-1,1-1 1,0 1-1,0 0 1,2 12-1,-1-16-35,0 1 0,0-1 0,1 1 1,-1-1-1,1 0 0,0 1 0,0-1 0,0 0 0,0 0 1,1-1-1,-1 1 0,1 0 0,-1-1 0,1 1 0,6 3 1,1-1 14,0-1 0,0 1 0,1-2 0,0 1 0,-1-2 0,1 1 0,0-2 0,1 1 0,-1-1 0,16-1 0,-10 0 18,-2 0-1,-1 0-1,1-1 0,-1 0 1,16-4-1,-25 4 5,0-1 0,-1 0 0,1 0 0,-1 0 0,1 0 0,-1-1 0,0 1 0,0-1 0,0 0 0,0 0 0,-1-1 0,1 1 0,-1-1 0,0 0 0,6-8 0,-5 5 66,-1 0 0,0-1 1,0 1-1,0-1 0,-1 1 1,0-1-1,0 0 1,-1 0-1,0-8 0,0-6 451,-4-44 0,2 60-644,0 0 0,0 0-1,0 0 1,-1 1 0,0-1 0,0 0 0,0 1 0,-1-1-1,0 1 1,0 0 0,0 0 0,0 0 0,-1 0 0,0 1 0,0-1-1,0 1 1,-1 0 0,0 1 0,1-1 0,-1 1 0,0-1-1,-1 1 1,1 1 0,-1-1 0,1 1 0,-1 0 0,0 0 0,-6 0-1,-26 0-3763,-2 2-2894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3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20 2385,'0'0'7718,"1"-3"-6322,-1 2-1262,0 0 1,0 1 0,0-1 0,1 0-1,-1 1 1,0-1 0,0 1-1,0-1 1,0 0 0,0 1 0,-1-1-1,1 0 1,0 1 0,0-1 0,0 1-1,0-1 1,-1 0 0,1 1-1,0-1 1,-1 1 0,1-1 0,-1 0-51,0 1 1,0-1 0,-1 1-1,1 0 1,0 0 0,0 0 0,0 0-1,0 0 1,0 0 0,0 0-1,0 0 1,0 0 0,0 0-1,0 0 1,-2 1 0,-11 3 235,1 0 0,-1 0-1,1 2 1,0 0 0,-18 10 0,-59 44 824,68-43-1016,0 1-1,2 0 1,0 1 0,1 2 0,1 0 0,1 0 0,0 2 0,2 0 0,1 1 0,1 0 0,1 1-1,1 1 1,1 0 0,2 0 0,0 1 0,-5 40 0,-4 60 463,-1 145 0,19-93-349,-5 260 538,-13-268-617,8-108-59,0 71-1,9-124-93,-11 371 197,5-319-190,-3 0 0,-3-1 0,-2 0 0,-25 65 0,27-93-15,2 0 1,0 1-1,3 0 0,0 1 0,2-1 1,0 52-1,6-80-1,-1 0 0,1-1 0,0 1 0,0 0 0,1 0 0,0-1 0,0 1 0,0-1 0,1 1 0,0-1 0,0 0 0,0 0 0,0 0 0,1 0 0,0-1 0,0 1 1,0-1-1,0 0 0,7 4 0,2 1 3,1 0 0,0 0 0,1-1 0,0-1 0,31 10 0,-19-9-9,1-1 0,1-1-1,51 3 1,90-10-681,-133-3-101,0 0-1,-1-3 0,0-1 1,36-13-1,66-35-6489,-35 4-3929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6371,'0'0'10165,"0"6"-9768,0 271 2266,0-277-2749,0 1 0,0-1 1,1 0-1,-1 1 1,0-1-1,0 0 0,1 0 1,-1 1-1,0-1 1,1 0-1,-1 0 0,0 1 1,1-1-1,-1 0 1,0 0-1,1 0 0,-1 0 1,0 0-1,1 1 1,-1-1-1,1 0 0,-1 0 1,0 0-1,1 0 1,-1 0-1,1 0 0,-1 0 1,0 0-1,1-1 1,0 1-1,4 1-1011,27 4-3583,13 1-2531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4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185 1793,'0'0'7353,"5"-17"-4173,-5 13-3054,0 1 1,-1 0-1,0 0 1,0 0 0,0-1-1,0 1 1,0 0 0,-1 0-1,1 1 1,-1-1-1,0 0 1,0 0 0,0 1-1,0-1 1,0 1-1,-1 0 1,1-1 0,-1 1-1,1 0 1,-6-3 0,-7-4 92,-1 1 1,-28-11-1,25 11 209,-2-2-172,0 1 1,-1 1-1,0 1 0,-1 1 0,0 0 0,0 2 0,-34-2 0,-4 4-123,29 1-63,0 1-1,-43 5 1,51 0 1,1 2 1,0 1-1,0 1 1,-22 12-1,17-8-4,-9 3 75,0 3 0,-42 29-1,63-37-92,1 1 0,0 0 0,1 1 0,1 1 0,0 0 0,1 1-1,-12 17 1,13-13-4,0-1 1,-9 21-1,17-30-36,0-1 0,0 1 1,1 0-1,0 0 1,0 0-1,1 0 1,0 13-1,1 6-8,-1-13 9,0 0 0,1-1 0,1 1 0,1 0 0,0-1 0,1 1 0,0-1 0,1 1 0,8 18 0,16 21 29,1-1 0,68 89 0,-78-119-39,0-2 1,1 0-1,1-1 0,1-1 0,1-1 0,0-1 0,1-1 0,29 15 0,140 57 42,-145-69-57,1-3 0,55 12 0,-12-9 75,0-4-1,166 7 1,-236-22-53,-4 0-7,0 0-1,1-1 1,-1 0 0,0-2 0,27-6-1,-15-2 59,0 0-1,0-2 1,-1-1 0,-1-2-1,0 0 1,-1-2-1,-1-1 1,-1-1-1,25-27 1,-31 28 2,-2-1 1,0 0-1,-1-2 0,-1 0 0,-1-1 1,-2 0-1,0-1 0,-1 0 1,-1-1-1,-2 0 0,9-40 1,-8 1 249,-3-1 0,-5-129 1,-1 183-293,-1 1 0,0-1 1,-1 1-1,-1 0 1,1 0-1,-2-1 1,1 2-1,-1-1 0,-1 0 1,-9-15-1,5 12-6,-1 1-1,0 1 1,0 0 0,-1 0-1,0 1 1,-22-15 0,-3 3-23,-1 1 0,-1 2 0,-1 2 0,-53-17 0,6 8-32,0 3 0,-2 5-1,-109-10 1,58 17 19,-188 12 0,313 0 19,0 1 1,0 1-1,0 1 1,1 0-1,-1 0 1,1 1-1,0 1 1,0 0-1,1 1 0,0 1 1,-18 13-1,-9 11-30,-64 68-1,87-83 30,0 1-1,2 0 1,0 1-1,1 1 1,1 0-1,1 0 1,1 1-1,1 1 1,0-1-1,2 2 1,1-1 0,0 1-1,-3 36 1,6-8-14,3 69 0,2-104 16,0 0 1,1 0 0,1 0-1,0 0 1,1-1 0,1 0-1,1 0 1,0 0 0,1 0-1,0-1 1,1-1 0,0 1-1,1-2 1,1 1 0,0-1-1,21 17 1,-14-15-336,1 0 0,0 0 0,0-2 0,37 17 0,-36-21-600,-1 0 0,2-1-1,-1-2 1,1 0 0,22 2-1,19-3-5564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5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1411 304 304,'0'0'4941,"17"-14"-4037,50-42 446,-48 37-30,-19 11-569,-2 3-410,2 1-204,-1 1 1,0-1-1,0 0 0,-1 1 0,1-1 1,-1 1-1,0-1 0,0 1 0,0 0 1,0 0-1,0 0 0,-1 0 0,0 0 1,1 0-1,-1 1 0,0 0 0,0-1 1,-5-2-1,-3-2 84,0 0-1,-1 0 1,0 1 0,-15-5-1,-5 2-107,-1 2 0,0 1 0,-55-3 0,32 3 3,-28-3-119,3-2 390,-1 4 0,-121 4 0,172 8-346,1 1-1,-1 1 1,-48 19-1,40-13-4,-15 6 45,-55 26 0,86-34-9,2 1-1,-1 0 1,2 2 0,0 1-1,-19 18 1,-12 12-60,26-24 20,2 1-1,-30 34 1,49-49-40,-1-1 1,2 1-1,-1 0 1,1 1 0,0-1-1,1 0 1,-1 1-1,2 0 1,-1-1-1,1 1 1,-1 12 0,2-4-4,0 0 1,1 0-1,1 0 1,6 28-1,2-10 11,1-1 0,2 0-1,1-1 1,2-1 0,1 0-1,1-2 1,35 43 0,-24-37 7,3-1 1,0-2-1,2-1 0,2-2 1,0-2-1,2-1 1,69 36-1,-59-39 3,2-2 0,0-2 1,1-2-1,1-3 0,1-2 0,67 7 0,168-8 118,-265-12-106,0-2 0,0 0 0,0-1 0,-1-1-1,0-1 1,1-1 0,-2-1 0,1-1-1,-1-1 1,-1-1 0,0-1 0,-1-1 0,0 0-1,30-28 1,-23 17 110,-1-2-1,-2 0 1,0-2-1,-2-1 1,-1 0-1,-1-1 1,-2-1-1,26-65 1,-33 67 44,-2-1 0,0-1 0,6-58 0,-8-95 416,-6 165-574,-2-1 0,0 2 0,-1-1 0,-1 0-1,-1 0 1,0 1 0,-1 0 0,-2 0 0,1 1 0,-2 0 0,0 0-1,-1 1 1,-1 0 0,-1 1 0,0 0 0,0 1 0,-2 0-1,0 1 1,0 0 0,-1 2 0,-1-1 0,0 2 0,0 0 0,-1 1-1,-18-7 1,-1 2-20,-1 2 0,0 1 0,-77-10-1,-118 2-76,-165 16 146,373 4-72,0 1 0,0 1 0,0 1 0,1 1 0,-1 1 0,1 1 0,-33 16 0,22-7-3,2 2 0,0 2 0,1 1 0,-33 28 0,37-27 8,-11 9-5,0 2 0,-41 49 0,69-72 1,2 1 1,-1 1-1,2-1 1,0 1-1,0 1 1,1-1-1,0 1 0,1 0 1,1 1-1,0-1 1,1 1-1,-3 27 1,4-6-52,4 55 1,-1-78 54,1 1-1,1-1 1,0 1-1,0-1 1,1 0-1,1 0 1,10 19 0,4 0-11,2-2 1,1 0 0,1-2 0,1 0 0,2-2-1,0 0 1,2-2 0,0-1 0,35 19 0,-7-8-24,2-2-1,2-3 1,0-2 0,71 19 0,-61-26-145,1-4 0,1-2 0,0-3 0,1-4 0,-1-3 0,100-8-1,-123 1 161,-1-3 0,1-1 0,-1-3 0,58-21-1,-73 20 34,-1-1 1,-1-2-1,0-1 0,-1-2 0,-1 0 0,49-42 0,-64 48 88,-1-1 0,-1-1 0,0 1 0,-1-2 0,0 0 0,-1 0 0,-1-1 0,0 0 0,-1-1 0,-1 1 0,-1-2 0,0 1 0,-1-1 0,-1 1 0,-1-1 0,0-1 0,0-29 0,-3 48-102,-3-123 529,2 106-461,-2 1 0,0 1 0,-1-1-1,0 0 1,-12-25 0,1 11 4,-1 1 0,-1 1 0,-1 0 0,-2 1 0,-1 1 1,-1 1-1,-25-22 0,27 28-304,-2 2 1,0 0 0,0 2 0,-1 0-1,-1 2 1,-1 0 0,0 2 0,-50-16-1,-17 9-3668,5 7-3103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1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2849,'0'0'14073,"3"-16"-12707,-1 5-1182,-1 5-121,0 0 0,0 0-1,1 0 1,0 0 0,3-7 0,-5 13-57,0-1 1,0 1-1,0 0 0,1-1 1,-1 1-1,0-1 1,1 1-1,-1 0 1,0-1-1,1 1 1,-1 0-1,1-1 0,-1 1 1,0 0-1,1-1 1,-1 1-1,1 0 1,-1 0-1,1 0 0,-1-1 1,1 1-1,-1 0 1,1 0-1,-1 0 1,1 0-1,-1 0 0,1 0 1,1 1 10,-1-1-1,0 1 1,1 0-1,-1 0 1,0-1 0,0 1-1,1 0 1,-1 0-1,0 0 1,0 0 0,0 1-1,0-1 1,0 0 0,1 2-1,336 417 1287,-313-392-1675,-17-17-1079,2 2-1855,4-6-3766,4-6-27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2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6963,'0'0'10397,"1"-3"-10101,0 3-199,1 8 36,3 26 204,1 46 358,24 268 1026,-27-310-1550,-3-38-102,3 0 654,214 8 69,-194-4-8873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2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34 116 7668,'0'0'5466,"-6"21"-4506,-17 70-226,21-87-700,2 0-1,-1 1 1,0-1-1,1 1 1,0-1-1,0 0 1,0 1-1,0-1 1,1 1 0,-1-1-1,1 0 1,0 0-1,1 1 1,-1-1-1,1 0 1,0 0-1,0 0 1,0 0-1,0-1 1,1 1 0,0-1-1,-1 1 1,1-1-1,0 0 1,1 0-1,-1 0 1,1 0-1,-1-1 1,1 1-1,6 2 1,1 0 15,1 0 0,-1-1 0,1-1 0,0 0 0,0 0 0,0-1 0,0-1 0,20 0 0,-19 0 106,-1-2-1,1 0 1,-1 0 0,1-1-1,17-5 1,-23 4-33,-1 0 1,1 0-1,-1 0 0,0-1 1,0 1-1,0-1 0,-1-1 0,1 1 1,-1-1-1,0 0 0,5-7 1,-5 5-3,-1 1 0,0-1 0,0 0 1,-1-1-1,0 1 0,0-1 0,-1 0 1,1 1-1,-2-1 0,1 0 1,-1 0-1,-1 0 0,1 0 0,-1 0 1,-1 0-1,1 0 0,-1 0 0,-1 0 1,0 0-1,0 0 0,0 0 0,-1 1 1,0-1-1,-6-9 0,1 4-39,-2 1-1,1 0 1,-1 1-1,-1 0 1,-16-13-1,23 21-155,0 1-1,1-1 1,-1 1-1,0-1 1,0 1-1,-1 0 1,1 1-1,0-1 1,-1 1-1,1-1 1,-1 2-1,1-1 1,-1 0-1,1 1 0,-1 0 1,0 0-1,1 0 1,-1 0-1,1 1 1,-1 0-1,1 0 1,-8 2-1,6 1-451,0 0-1,0 0 1,0 0-1,0 1 1,0 0-1,1 0 1,0 1-1,0-1 1,1 1-1,-7 10 1,-10 26-5148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2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35 7555,'0'0'5904,"-28"-8"-4754,-7-1-703,-47-8 0,79 17-419,-1-1 1,1 1-1,0 0 0,-1 0 0,1 1 1,0-1-1,-1 0 0,1 1 0,0 0 1,-1 0-1,1 0 0,0 0 1,0 1-1,0-1 0,0 1 0,0 0 1,0 0-1,1 0 0,-1 0 0,1 0 1,-1 0-1,1 1 0,0-1 0,0 1 1,0 0-1,0 0 0,0 0 0,0 0 1,-2 6-1,2-4 39,-3 6-23,0-1 0,2 1 1,-1 0-1,1 0 0,1 1 0,0-1 0,1 1 0,0-1 0,0 1 1,2 14-1,0-21-38,0 1-1,0 0 1,0-1 0,1 0 0,0 1 0,0-1 0,0 0 0,1 0 0,-1 0-1,1 0 1,0 0 0,1-1 0,-1 1 0,1-1 0,0 0 0,0 0 0,0-1-1,1 1 1,-1-1 0,1 0 0,0 0 0,7 3 0,0 1 101,1-2 0,0 0 0,0 0 0,0-1 0,1-1 1,-1 0-1,1-1 0,17 1 0,80-3 1304,-108 0-1336,0 0 0,-1 0 0,1 0 0,0 0 0,-1-1 0,1 1 0,0-1-1,-1 0 1,1 0 0,-1 0 0,0 0 0,1 0 0,-1 0 0,0-1 0,1 1 0,-1-1 0,0 1 0,0-1-1,0 0 1,0 0 0,-1 0 0,1 0 0,2-4 0,-2 2-301,0 1 1,-1-1-1,1 0 0,-1 0 0,2-8 1,-1-22-8825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2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56 3794,'0'0'11917,"-12"-12"-10703,6 5-1101,3 3-63,-1 0 1,0 1-1,1-1 0,-2 1 0,1-1 0,0 1 0,-1 1 1,-6-4-1,9 5-31,-1 0 1,1 1 0,-1-1-1,1 1 1,-1 0 0,1 0-1,-1 0 1,1 0 0,-1 0-1,1 1 1,-1-1-1,1 1 1,-1-1 0,1 1-1,0 0 1,-1 0 0,1 0-1,0 0 1,0 1-1,-1-1 1,1 1 0,0-1-1,1 1 1,-1 0 0,-3 3-1,-13 14 111,0 0 1,2 2-1,0 0 0,1 1 0,1 1 1,1 0-1,1 1 0,1 0 0,1 1 1,-10 40-1,8-11 33,2 0-1,2 0 1,3 1 0,1 62 0,4-72-146,3-1 1,9 54-1,-7-72-16,1-1-1,2 1 1,0-2-1,2 1 1,14 26 0,-6-19-159,2-2 0,1 0 0,1-1 0,1-1 0,2-1 0,1-1 0,1-1 0,1-1 0,1-2 0,51 30 0,-49-35-713,1-1 1,1-1 0,0-2-1,1-2 1,0-1 0,55 9-1,37-8-3949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2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74 113 4418,'0'0'9250,"-9"18"-8631,1-3-421,-1 0-28,2-1-1,0 2 1,0-1-1,2 1 0,0 0 1,-3 20-1,3 14 658,2 84-1,4-84-699,-1-48 118,0-4 251,-1-40-331,0-3 272,2 1 1,12-82 0,-10 112-379,0 1 1,1-1-1,1 1 0,0 1 0,0-1 1,1 1-1,1-1 0,0 2 1,0-1-1,2 1 0,-1 0 0,1 1 1,17-16-1,-16 19-69,0-1-1,0 1 1,1 1 0,0 0-1,0 1 1,0 0 0,0 0-1,1 1 1,0 1-1,0 0 1,0 0 0,0 2-1,1-1 1,-1 1 0,0 1-1,20 2 1,-26-1-3,0 1 0,1-1-1,-1 1 1,0 1 0,0-1 0,0 1-1,0 0 1,-1 0 0,1 1 0,-1 0 0,0 0-1,0 0 1,0 1 0,-1-1 0,1 1 0,-1 0-1,0 0 1,-1 1 0,1-1 0,4 11 0,2 5 9,-2 1 0,0 0 0,-1 0 1,6 33-1,1 25 104,6 162-1,-18-103-6410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2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1 848,'0'0'9205,"18"4"-8261,17-4 305,8 3-257,8-3-704,8 2-240,10-2-48,3 0-2481,6 0-4786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3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6883,'0'0'11317,"112"29"-10692,-61-26-481,0 1-112,-6-1-32,-7 4-1681,-12 3-2161,-26 2-2545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3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8132,'0'0'12902,"190"24"-12294,-96-21-384,2 2-224,-8-3-288,-21-2-1889,-32 0-3586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3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7908,'0'0'10789,"0"6"-10520,1 102 907,-7 192-36,3-229-2104,3-51-5903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3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7860,'0'0'7552,"10"-18"-7405,-3 6-136,-4 4-7,1 0 0,1 1 0,0-1 0,10-11 0,-12 16 3,-1 0 1,1 1 0,0-1-1,0 1 1,0 0-1,1 0 1,-1 0 0,0 1-1,1-1 1,-1 1 0,1 0-1,0 0 1,-1 0 0,1 0-1,0 0 1,0 1 0,4 0-1,12-1 10,-9 1-5,1 0 0,-1 0 0,1 1 0,16 4 0,-24-4-15,-1 0-1,1 1 1,-1-1-1,0 1 1,1-1-1,-1 1 1,0 0-1,0 1 0,0-1 1,0 0-1,-1 1 1,1 0-1,-1-1 1,1 1-1,-1 0 1,0 0-1,3 7 1,-1-3 5,-2 0 0,1 0 0,-1 0 1,0 0-1,0 1 0,-1-1 0,0 1 1,-1-1-1,1 1 0,-1-1 1,-1 1-1,1-1 0,-1 1 0,-1-1 1,1 0-1,-1 1 0,-1-1 0,1 0 1,-1 0-1,0 0 0,-1-1 1,0 1-1,0-1 0,0 0 0,-1 0 1,-5 6-1,-3-1 144,-1 1 0,0-2 0,-1 0 0,0 0 0,-1-2 0,0 0 0,-21 8 0,104-13 1050,-48-2-1202,1 2 1,-1 0-1,0 1 1,-1 1-1,1 1 1,-1 1-1,0 0 1,0 1 0,-1 1-1,31 21 1,-39-24-4,0 1 1,-1 1-1,1-1 1,-1 1-1,-1 1 1,0-1-1,0 1 1,0 1-1,-1-1 1,-1 1-1,0 0 1,0 0 0,-1 1-1,0-1 1,-1 1-1,0 0 1,0 0-1,-1 0 1,0 22-1,-2-30 4,0 0 1,0 0-1,0 1 0,-1-1 0,0 0 0,1 0 0,-1 0 0,0 0 1,-1 0-1,1 0 0,0 0 0,-1 0 0,0-1 0,0 1 1,0 0-1,-4 4 0,2-4 19,-1 1 0,1-1 0,-1 0 0,0 0-1,0 0 1,0-1 0,0 1 0,-11 2 0,-6 0 116,0-1 1,0-1-1,-41 0 1,60-3-120,-19 1 139,4 0 40,0-1 1,0-1-1,0 0 1,-19-4 0,31 4-247,1-1 0,0 0 1,-1 0-1,1 0 1,0-1-1,0 1 1,0-1-1,0 0 0,0-1 1,1 1-1,0-1 1,-1 0-1,1 0 1,1-1-1,-1 1 0,-5-10 1,6 11-536,-2-9-4314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2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61 6851,'0'0'12150,"-24"-60"-11910,-40 103 432,-14 3 96,3 0-335,8-1-129,9-6-240,15-3-32,13-5-32,6 1-1169,6-1-1888,-1-5-3154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3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90 198 9428,'0'0'7780,"-5"25"-7036,0 0-501,-33 134 899,27-119-756,4-17-209,0 1 0,2-1 1,1 1-1,-2 29 0,5-83 1417,0-1-1451,2 1 0,0 0 0,2 0-1,8-34 1,1 22-136,1 1 0,32-65-1,-36 88-16,1-1-1,1 1 1,1 1-1,0 0 1,2 0-1,0 1 1,25-22-1,-35 35-2,1-1 0,0 1 0,0 0 0,0 1 0,0-1 0,1 1 0,-1 0 0,0 0 0,1 1 0,0-1 1,-1 1-1,1 0 0,8 1 0,-10 0-3,1 0 0,-1 0 0,0 1 1,0 0-1,1 0 0,-1 0 1,0 0-1,0 0 0,0 1 0,0 0 1,-1 0-1,1 0 0,0 0 1,-1 1-1,1 0 0,-1-1 0,0 1 1,3 4-1,5 7 14,-1 1 0,-1 0 0,0 1 0,-1 0 0,-1 1 0,0 0 1,-1 0-1,-1 0 0,4 25 0,0 10 43,3 103 1,-12-152-212,2 110-391,-1-65-7790,-1-40 2904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3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7988,'0'0'9060,"150"34"-8932,-83-34-128,13 0-720,3 0-2770,-3 0-2545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4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4530,'0'0'13478,"-16"0"-12709,16 3-97,6-1-528,23 0-128,11 3-32,11 0-144,0 2-945,0 1-1456,-11 1-1409,-16 1-2096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4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4370,'0'0'12694,"45"17"-11302,14-10-591,13-4-433,6-1-240,-3-2-128,-6 0-1553,-13 0-2897,-13 0-4562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4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4370,'0'0'10303,"3"-9"-9340,-2 2-823,5-15 163,-6 22-302,0 0 1,0 1 0,0-1 0,0 0 0,0 0-1,0 0 1,0 0 0,0 0 0,0 0-1,0 0 1,0 0 0,0 0 0,0 0 0,0 0-1,0 0 1,0 0 0,0 0 0,0 1-1,0-1 1,0 0 0,1 0 0,-1 0 0,0 0-1,0 0 1,0 0 0,0 0 0,0 0-1,0 0 1,0 0 0,0 0 0,0 0 0,0 0-1,0 0 1,0 0 0,0 0 0,0 0-1,0 0 1,0 0 0,0 0 0,1 0 0,-1 0-1,0 0 1,0 0 0,0 0 0,0 0-1,0 0 1,0 0 0,0 0 0,0 0 0,0 0-1,0 0 1,0 0 0,0 0 0,0 0-1,0 0 1,0 0 0,1 0 0,-1 0 0,0 0-1,1 19 99,-2 42 119,5 126 1453,-2-158-2275,2 0 0,1 0 0,1-1 0,13 38 1,-7-37-3835,4-8-2062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4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25 5410,'0'0'8359,"-29"12"-7780,-13 7-272,-39 23 0,75-38-249,0 0 1,0 0-1,1 1 1,0-1 0,0 1-1,0 1 1,0-1 0,1 0-1,0 1 1,0 0 0,1 0-1,-1 0 1,1 1 0,1-1-1,-1 1 1,1-1-1,-2 12 1,2-9-15,-2 5 35,0 0-1,2 1 1,-1 0 0,2-1 0,0 17 0,1-26-68,0 0 0,1 1 0,0-1 0,-1 0 0,2 0 0,-1 1-1,1-1 1,-1 0 0,2 0 0,-1 0 0,0-1 0,1 1 0,0 0 0,0-1 0,0 0 0,8 8 0,0-3-5,1-1 1,0 0-1,1-1 1,0 0-1,0-1 1,0 0 0,1-1-1,0-1 1,0 0-1,18 2 1,11 0 31,-1-2 0,51-1 0,-83-3-18,1-1-1,-1 1 0,1-2 1,-1 1-1,0-2 0,0 1 1,0-1-1,0-1 0,15-7 1,-21 9-10,1-1 1,0-1-1,-1 1 1,0 0-1,0-1 1,0 0-1,0 0 1,-1 0-1,1 0 1,-1-1-1,0 0 0,0 1 1,-1-1-1,1 0 1,-1 0-1,0 0 1,-1-1-1,1 1 1,1-10-1,-1 1 91,-1 0 1,0 0-1,-1 0 0,0-1 0,-5-24 0,3 30-56,0 1-1,0-1 0,-1 1 0,0 0 1,-1 0-1,0 0 0,0 1 0,-1-1 1,0 1-1,-8-10 0,-4-2-8,-1 2-1,-1 0 1,0 0-1,-1 2 1,-26-15-1,33 23-197,0 0 0,-1 0 0,0 2 0,0 0 0,0 0 0,-1 1 0,1 1 0,-1 0 0,0 1 0,-16 1 0,28 0-238,-1 1 0,0 0 0,0 0 0,0 1 0,1-1 0,-1 1 0,0 0 0,1 0 0,-1 0 0,1 1 0,-1-1 0,1 1 0,-1 0 0,1 0 0,0 0 0,0 0 0,-3 3 0,-19 21-5536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4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9 4946,'0'0'9626,"-25"25"-9010,-75 81-178,96-102-427,1 0-1,0 0 1,1 0 0,-1 0-1,1 0 1,-1 1 0,1-1-1,1 1 1,-1 0 0,1-1 0,-1 1-1,1 0 1,1 0 0,-1 0-1,1 0 1,0 0 0,0 0-1,0 0 1,1 0 0,-1-1-1,3 9 1,-1-6 10,0 0-9,0 1-1,1-1 1,0 0 0,1 0 0,0-1-1,0 1 1,0-1 0,1 1 0,0-1-1,0-1 1,0 1 0,1-1 0,0 0-1,0 0 1,0 0 0,0-1 0,9 4-1,1 1 1,0-1-1,1-1 0,0-1 1,0 0-1,0-1 0,23 4 1,-11-5 40,-1-2 1,1 0 0,53-5 0,-77 2-8,-1 1 1,1-1-1,-1 0 1,1 0-1,-1 0 1,1-1-1,-1 1 1,0-1-1,0 0 1,0-1-1,0 1 1,0-1-1,0 1 1,0-1-1,-1 0 1,0 0-1,1-1 1,-1 1-1,0-1 1,-1 0 0,1 1-1,3-8 1,-2 0 150,0 0 0,-1 1 0,0-1 0,-1 0 0,0 0 0,-1-1 0,0 1 0,-1-14 0,0 17-121,-1 0 0,0 0 0,0 0 0,0-1 0,-1 2 0,-1-1 0,1 0 0,-1 0-1,0 1 1,-1-1 0,-7-11 0,1 7-11,1 0-1,-1 0 1,-1 1 0,0 0-1,-18-13 1,19 17-137,1 0 1,-1 1-1,0 0 1,-1 0-1,0 1 1,1 0-1,-1 1 1,-1 0-1,1 1 0,-1 1 1,1-1-1,-1 2 1,0 0-1,-20 0 1,28 1-258,1 0 0,-1 1 1,1-1-1,-1 1 0,1 0 1,0 0-1,-1 0 0,1 0 1,0 1-1,0-1 1,0 1-1,0 0 0,0 0 1,0 0-1,0 0 0,1 0 1,-5 6-1,-16 18-6561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4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190 121 8404,'0'0'6405,"-24"21"-5308,-8 7-677,-34 38 0,62-62-384,0 1 1,1 0-1,-1 1 0,1-1 0,0 1 0,1-1 0,0 1 0,-1 0 0,2 0 1,-1 0-1,1 0 0,0 0 0,0 0 0,0 0 0,1 1 0,0-1 0,1 11 1,0 3 110,-1-13-114,0-1 0,0 1 0,1-1 0,0 1 0,0-1 1,0 0-1,1 1 0,0-1 0,0 0 0,0 0 0,1 0 0,0-1 0,0 1 0,1-1 0,0 1 0,0-1 0,0 0 1,0 0-1,1-1 0,0 1 0,-1-1 0,2 0 0,-1-1 0,9 6 0,-1-3 2,-1 1 0,2-2 1,-1 0-1,1 0 0,-1-1 0,1-1 0,21 3 0,-4-3 226,-1-2 0,45-3 1,-64 1-165,-1 0 0,1-1 1,-1-1-1,1 1 1,-1-2-1,0 1 0,0-1 1,-1-1-1,1 0 0,-1 0 1,0-1-1,0 0 1,-1 0-1,1-1 0,-2 0 1,1-1-1,-1 0 1,0 0-1,0 0 0,-1-1 1,8-15-1,-6 7 17,0 0-1,-1-1 1,-1 0 0,0 0-1,-2 0 1,0-1-1,-1 1 1,-1-1-1,0 0 1,-2 0 0,-2-27-1,2 40-104,-1-1 0,0 0 0,-1 0 0,0 0-1,0 1 1,0-1 0,-1 1 0,0-1 0,0 1 0,0 0-1,-1 0 1,0 0 0,0 1 0,-8-8 0,5 7-39,0 0 1,-1 0-1,0 1 1,0 0-1,0 0 1,-1 1-1,1 0 1,-1 1-1,0 0 1,-15-4-1,-25-1-1328,0 2 1,0 2-1,-50 3 0,63 0-11,-160 1-8561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 3954,'0'0'6405,"12"-6"-5858,40-18-189,-50 23-350,1 0 0,-1 0 1,0 0-1,1 0 0,-1 1 1,0-1-1,1 1 0,-1-1 1,0 1-1,1 0 0,-1 0 0,1 0 1,-1 0-1,1 1 0,-1-1 1,0 1-1,1-1 0,-1 1 1,0 0-1,0 0 0,1 0 0,-1 0 1,0 0-1,0 0 0,0 1 1,0-1-1,0 1 0,0-1 1,-1 1-1,1 0 0,0 0 0,-1 0 1,0 0-1,1 0 0,-1 0 1,0 0-1,0 0 0,0 0 1,0 1-1,0-1 0,0 4 0,2 6 3,-1 0-1,0 0 1,-1 0-1,0 1 1,-1-1-1,-1 14 0,0-20-10,0-1 1,0 1-1,0-1 0,-1 0 0,0 0 0,0 0 0,-1 0 1,1 0-1,-1 0 0,0-1 0,0 1 0,0-1 0,-1 0 0,0 0 1,1 0-1,-2 0 0,-7 6 0,0-2 394,0-1 0,-1 0 0,1 0 0,-1-2 0,-26 9 0,59-15 3555,29 2-3440,-10 0-218,103-1-929,-134 2-5295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28 6195,'0'0'5194,"-10"17"-4391,-29 60-40,37-72-707,0 0-1,0 0 1,1 0-1,-1 0 1,1 0-1,1 1 0,-1-1 1,1 0-1,0 0 1,0 1-1,1 5 1,0 2 84,-1-10-111,0 1-1,1-1 1,0 1-1,-1-1 1,1 0-1,0 1 1,1-1 0,-1 0-1,1 0 1,-1 0-1,1 0 1,0 0-1,0 0 1,5 4 0,-2-2 13,0 0 1,1-1 0,0 0-1,-1 0 1,1 0 0,1-1-1,6 3 1,2 0 49,1-1 0,0 0 1,0-1-1,0-1 0,29 2 0,75-4 962,-116-1-968,-1 0 1,1-1-1,0 1 0,0-1 1,0 1-1,0-1 0,0-1 0,-1 1 1,1 0-1,0-1 0,-1 0 1,1 0-1,-1 0 0,0 0 1,1 0-1,-1-1 0,0 0 0,-1 1 1,5-6-1,-4 4 57,0-1 1,0 0-1,0 0 0,-1-1 1,0 1-1,0 0 0,0-1 1,-1 1-1,1-1 0,-1 0 0,-1 1 1,1-1-1,-1-7 0,0 2 81,0-1-1,-1 0 1,-4-19-1,4 26-169,-1 0 1,0-1-1,0 1 1,-1 0-1,1 0 1,-1 0-1,0 0 1,-1 1-1,-6-8 0,3 4-30,-1 1-1,0 0 0,0 1 1,0 0-1,-1 0 0,0 1 0,0 0 1,0 1-1,0-1 0,-1 2 1,-13-4-1,10 4-574,-1 1 0,0 0 0,1 0 0,-1 2 1,0 0-1,0 0 0,-26 5 0,34-3-435,0-1-1,-1 1 0,1 1 1,-10 4-1,-13 12-6363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2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1039 179 704,'0'0'7614,"-28"-17"-6810,-95-52 49,115 65-792,0 1 0,0 1 0,-1-1-1,1 1 1,-1 1 0,1 0 0,-1 0-1,-14 0 1,0 2 144,0 0 0,0 2 0,0 0-1,1 2 1,-1 0 0,1 2 0,1 0 0,-1 1-1,1 2 1,1 0 0,-1 1 0,-25 19 0,-1 3 49,2 3 1,1 1-1,1 2 1,-59 72 0,78-80-107,1 1 1,1 1 0,2 0-1,2 2 1,0 0 0,3 1-1,-19 65 1,22-47 56,3 0 0,2 1 0,2 0 0,5 97 0,2-124-178,2 0 0,0 1 0,2-1 0,1-1 0,2 1 0,0-2 0,2 1 0,0-1 0,2-1 0,1 0 0,1 0 0,1-2 1,38 43-1,-36-47-12,2 0 1,0-1 0,1-1-1,0-1 1,2 0-1,0-2 1,0-1 0,1-1-1,1-1 1,0-1 0,1-1-1,-1-1 1,2-1 0,48 5-1,-29-8 5,0-2 0,0-2 0,0-2-1,53-9 1,-72 6 0,0-2 0,-1 0 0,0-2 0,0-1-1,-1-1 1,0-1 0,0-1 0,26-19 0,-15 4 51,-2-1 0,-1-1 1,-1-2-1,-1-1 0,-3-1 0,0-1 1,-2-2-1,-2-1 0,32-68 1,-35 61-39,-3-1 0,-2-1 0,-1-1 0,-3 0 0,-2 0 0,-2-1 1,-2-1-1,-1-75 0,-5 108-20,-1 1 0,0 0 0,-2-1 0,0 1 1,0 0-1,-2 1 0,0-1 0,0 1 0,-2 0 0,0 0 0,0 0 0,-11-13 1,-6-6 35,-1 2 1,-2 0-1,-2 2 1,0 0-1,-58-42 1,47 43 38,-2 2 1,-1 2-1,-1 1 0,-65-24 1,83 39-63,0 2-1,-1 0 1,0 2 0,0 1 0,-1 1 0,-50 1 0,68 2-30,1 1 0,-1 0-1,1 0 1,-1 0 0,1 2 0,0-1 0,0 1 0,-15 7-1,10-2 8,-1 0 0,2 1 0,-1 1-1,-15 15 1,-38 39 12,2 3 1,3 3-1,-67 100 0,112-146-19,1 2 0,2-1 0,0 2 0,2 0 0,0 0 0,2 1 0,2 1 0,0-1-1,2 1 1,1 1 0,1-1 0,1 32 0,2-28 8,1-1 1,2 1-1,1 0 1,1-1-1,2 0 1,2 0-1,0-1 1,18 42-1,-4-22-7,2-2 0,3 0 1,1-2-1,2-1 0,39 45 0,-54-74 2,1 0 1,1-1-1,0 0 0,1-2 0,1 0 0,0-1 0,1-1 1,0 0-1,1-2 0,0 0 0,0-2 0,1 0 0,0-2 1,40 7-1,-20-8 5,0-1 0,0-3-1,1-1 1,-1-3 0,44-7 0,-54 4 9,1-2-1,-2-1 0,1-1 1,-1-2-1,-1-1 1,0-1-1,28-19 0,-25 11-1,-2-2-1,-1-1 1,-1-1 0,-1-1-1,-1-2 1,-2 0-1,-1-2 1,-1-1-1,-2-1 1,-1 0-1,-2-2 1,-1 0-1,-2-1 1,-1-1-1,-2 0 1,-2 0-1,-1-1 1,7-71-1,-13 64 9,-1-1 0,-6-60 0,1 86-14,0 0 0,-1 0 0,-1 0 0,-1 0 0,-1 0 0,-1 1 0,-14-27 0,-1 9 30,-2 2 0,-1 0 0,-2 1 0,-1 2 0,-2 1 0,-63-50 0,31 35 51,-1 3-1,-139-67 0,132 77-75,-82-25 0,117 47-46,-1 1 0,0 2 0,-1 2 0,-47-2 0,74 7-297,1 1-1,-1 0 1,0 1-1,1 0 1,-1 1-1,1 0 1,0 1-1,0 0 1,0 0-1,0 1 1,-13 8-1,-60 36-5231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4738,'0'0'6184,"11"-3"-5818,-6 2-339,-1 0-11,-1 0 0,0 0 1,1 1-1,-1-1 1,0 1-1,1-1 0,-1 1 1,1 0-1,-1 0 0,0 1 1,1-1-1,-1 1 0,0 0 1,1 0-1,-1 0 0,0 0 1,0 0-1,0 1 0,0-1 1,0 1-1,0 0 0,5 3 1,-3 1 3,1 1 1,-1-1-1,0 1 1,0 0-1,-1 0 1,0 0-1,5 12 1,-7-14-13,0 0 0,-1 0 0,1 0 0,-1 1 0,-1-1 0,1 0 0,-1 1 1,1-1-1,-1 0 0,-1 1 0,1-1 0,-3 10 0,1-12 15,0 1 1,0-1-1,0 1 0,0-1 1,0 0-1,-1 0 0,0 0 0,0 0 1,0 0-1,0-1 0,0 1 0,0-1 1,0 0-1,-1 0 0,1 0 1,-1-1-1,-5 3 0,1-1 277,-1 0-1,0 0 1,0-1-1,0 0 1,0 0-1,-14 0 1,21-2 914,78-4 135,-52 1-1401,0 2 1,47 3 0,-69-2 48,1 1 0,0-1-1,0 1 1,0 0 0,-1-1-1,1 1 1,0 1 0,-1-1 0,1 0-1,-1 0 1,1 1 0,-1 0 0,0-1-1,0 1 1,1 0 0,-1 0-1,0 0 1,-1 0 0,1 1 0,2 2-1,-2-1 0,0 1 0,0 0 0,-1 0 0,1 0 0,-1 1 0,0-1 0,0 0 0,-1 0 0,0 10 0,0-13 5,0 0 0,0 0 1,0 0-1,-1-1 0,1 1 1,-1 0-1,1-1 1,-1 1-1,0 0 0,1-1 1,-1 1-1,0-1 0,0 1 1,0-1-1,0 1 0,0-1 1,-1 0-1,-1 2 1,0 0 5,-1-1 1,1 0-1,-1 0 1,0 0 0,1 0-1,-1 0 1,-7 1-1,-3 0 25,-1 0 0,0-1-1,-20 1 1,-61-3 16,95 0-131,1 0 0,-1 0-1,1 0 1,-1 0 0,1 0 0,0 0 0,-1 0-1,1 0 1,-1 0 0,1 0 0,-1 0-1,1 0 1,-1-1 0,1 1 0,0 0-1,-1 0 1,1-1 0,-1 1 0,1 0 0,0 0-1,-1-1 1,1 1 0,0 0 0,-1-1-1,1 1 1,0 0 0,0-1 0,-1 1-1,1-1 1,0 1 0,0-1 0,-1 1 0,1 0-1,0-1 1,0 1 0,0-1 0,0 1-1,0-1 1,0 1 0,0-1 0,0 1 0,0-1-1,0 1 1,0-1 0,0 1 0,0 0-1,0-1 1,1 1 0,-1-1 0,0 1-1,0-1 1,0 1 0,1 0 0,-1-1 0,0 1-1,1-1 1,-1 1 0,0 0 0,0-1-1,1 1 1,15-12-5426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 5859,'0'0'6645,"-11"16"-5791,-30 53-118,39-64-682,0 0-1,1-1 0,-1 1 1,1 0-1,0 0 0,0 1 0,0-1 1,1 0-1,-1 0 0,1 0 0,1 7 1,0 5 48,-1-14-78,0 1 0,1 0 0,-1 0 0,1-1 0,0 1-1,0 0 1,0 0 0,0-1 0,0 1 0,1-1 0,0 1 0,0-1 0,0 0-1,0 0 1,0 0 0,4 4 0,-1-3-1,0 0-1,0 0 1,0 0-1,0-1 1,1 1-1,0-2 1,0 1-1,12 4 1,2-2 44,1-1 0,0 0 0,0-2 0,39 0 1,-56-1-7,0-2 0,0 1 0,0 0 0,0-1 0,0 0 0,0 0 1,0 0-1,0 0 0,-1 0 0,1-1 0,0 0 0,-1 0 1,1 0-1,-1 0 0,0 0 0,1-1 0,-1 0 0,4-4 0,-4 3 67,0-1 0,1 0 0,-2 0 0,1 0 0,-1-1 0,0 1 0,0 0 0,0-1 0,-1 1 0,1-1 0,-1 0 0,0-8 0,-1 10-55,1-10 179,0 0 0,-1 0-1,-2-24 1,1 34-226,0 0 0,0 0 0,0 0 1,-1 0-1,1 0 0,-1 0 0,0 0 0,0 1 0,-1-1 0,1 1 0,-1-1 0,1 1 0,-1 0 0,0 0 0,0 0 0,-5-3 0,1 1-31,-1 1 0,1 0 0,-1 0 0,0 1 0,0 0 0,0 0-1,0 1 1,0 0 0,-10-1 0,-10 0-1351,-39 2 0,48 1-48,-22 1-4401,9 7-3760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7187,'0'0'8305,"-9"13"-7579,3-4-566,2-4-60,-1 1 1,1 0-1,1 0 1,-1 1-1,1-1 0,0 1 1,1 0-1,-1-1 1,1 1-1,1 0 1,-1 1-1,1-1 1,0 8-1,1-7-9,0 1-1,0-1 1,1 0 0,1 1-1,-1-1 1,1 0 0,4 9-1,-4-12-73,0 0-1,1-1 1,0 0-1,0 1 0,0-1 1,0 0-1,1 0 1,0-1-1,-1 1 1,1-1-1,1 1 1,7 3-1,0-1-14,0-1 0,0 0 0,0-1 0,1 0 1,0-1-1,0-1 0,0 0 0,0-1 0,0 0 0,0-1 0,0 0 0,23-4 0,-32 3-21,0 1 1,0-1-1,0 0 0,-1-1 0,1 1 1,0-1-1,0 1 0,-1-1 1,1 0-1,-1 0 0,0-1 1,1 1-1,-1-1 0,0 0 0,-1 1 1,1-1-1,0-1 0,-1 1 1,0 0-1,1-1 0,-1 1 1,-1-1-1,4-7 0,-1-1 527,-1 0 0,-1 0-1,0-1 1,0 1 0,-1-1 0,-1-15-1,-4 215-234,0 4-3571,4-190 3084,0 0-1,0 0 1,0-1 0,0 1-1,0 0 1,0 0 0,1 0-1,-1-1 1,0 1 0,0 0-1,1 0 1,-1-1-1,0 1 1,1 0 0,-1-1-1,1 1 1,-1 0 0,1-1-1,-1 1 1,1 0 0,-1-1-1,1 1 1,0-1 0,-1 1-1,1-1 1,0 0 0,-1 1-1,1-1 1,0 0 0,0 1-1,-1-1 1,1 0 0,0 0-1,0 0 1,0 1 0,-1-1-1,3 0 1,20 1-6085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20 7299,'0'0'7374,"-14"22"-6536,-41 71-144,53-88-650,-1 0 0,1 0 0,0 1 0,0-1 0,1 0 0,0 1 0,0-1 0,0 1 1,0-1-1,1 1 0,0 0 0,1 9 0,0 3 55,-1-11-72,0-1 0,1 1 0,-1-1 1,1 0-1,0 1 0,1-1 0,-1 0 0,1 0 0,1 0 0,-1 0 0,6 9 1,-5-11-22,1 0 0,-1 0 1,1 0-1,0-1 0,-1 0 1,1 0-1,1 0 0,-1 0 1,0-1-1,1 1 0,-1-1 1,1 0-1,0 0 0,0-1 1,7 2-1,9 0 29,-1-1 0,1 0 1,32-3-1,-47 1-21,0-1 18,-1 1 1,0-1-1,0 0 1,0 0-1,0 0 1,0-1 0,0 0-1,0 0 1,0 0-1,0 0 1,-1-1-1,1 0 1,-1 0 0,0 0-1,0 0 1,0-1-1,0 1 1,-1-1-1,1 0 1,-1-1-1,0 1 1,0 0 0,-1-1-1,1 1 1,-1-1-1,3-10 1,0 0 178,-1-1 1,0 0 0,-2 0-1,0 0 1,0 0-1,-1 0 1,-3-25 0,2 37-208,-1 0 0,1 1 0,-1-1 1,0 0-1,0 1 0,-1-1 1,1 1-1,-1 0 0,1-1 0,-1 1 1,0 0-1,0 0 0,-1 0 1,-2-3-1,0 1 53,0 1 0,-1-1 0,0 1 0,1 1 0,-1-1 0,-13-5 0,-4 0-1183,0 2 0,0 1 0,-31-5 1,51 11 803,-43-8-6703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2 448,'0'0'6272,"-24"0"-1563,16 0-13,30 0-3819,35 0-898,-39-1 156,-11 0-39,0 1 0,0 0 1,0 1-1,0-1 0,8 3 0,-11-1 48,-3-2-71,-206 0 257,205 1-323,-1-1 0,0 1 0,0 0-1,1-1 1,-1 1 0,0 0 0,1-1-1,-1 1 1,0 0 0,1 0 0,-1 0 0,1-1-1,-1 1 1,1 0 0,0 0 0,-1 0-1,1 0 1,0 0 0,0 0 0,0 0-1,0 0 1,-1 0 0,2 2 0,-2 1-2,-8 42 103,3 0 0,-1 93-1,7-138-101,0 1-1,0-1 0,1 1 0,-1-1 1,1 0-1,-1 1 0,1-1 1,-1 0-1,1 0 0,-1 1 1,1-1-1,0 0 0,0 0 1,0 0-1,0 0 0,0 0 1,0 0-1,0 0 0,0 0 0,0 0 1,0 0-1,0-1 0,1 1 1,-1 0-1,0-1 0,1 1 1,-1-1-1,0 0 0,1 1 1,-1-1-1,0 0 0,1 0 1,1 0-1,8 2 24,1-2 1,0 0-1,14-1 1,-4 0-1,161-1-2,-179 2-29,1 0 0,0 1-1,0-1 1,0 1 0,0 0-1,0 1 1,-1-1 0,1 1 0,-1 0-1,1 0 1,-1 1 0,0-1 0,0 1-1,0 0 1,0 0 0,0 0 0,0 1-1,-1-1 1,0 1 0,0 0 0,0 0-1,0 0 1,0 0 0,-1 0-1,0 1 1,0-1 0,0 1 0,0 0-1,-1-1 1,0 1 0,0 0 0,1 9-1,-2-8-7,0 0 0,0 0 0,-1 0 0,0 0 0,-2 8 0,3-12 7,-1 0 0,0 0 0,-1 0 0,1 0 0,0 0 0,-1 0 0,1 0 0,-1 0 0,1-1 0,-1 1 0,0-1 0,0 1 0,1-1-1,-1 0 1,0 1 0,-4 0 0,-3 3 13,-1-2 0,1 1 0,-1-1-1,0-1 1,0 1 0,-16 0 0,-63-1 26,61-2-71,26 0-46,0 0 0,0 0 0,0 0 0,0 0 0,0 0 1,1-1-1,-1 1 0,0-1 0,0 1 0,0-1 0,0 0 0,0 0 1,1 0-1,-3-1 0,3 1-69,0 0 0,1 0 0,-1 0 1,1 0-1,-1 0 0,1 0 0,-1 0 0,1 0 0,-1 0 1,1 0-1,0 0 0,0 0 0,-1-1 0,1 1 0,0 0 0,0 0 1,0 0-1,0 0 0,1 0 0,-1-1 0,0 1 0,0 0 1,1 0-1,-1 0 0,1 0 0,0-2 0,0 2-186,-1-1 0,1 0 0,0 1 0,0-1 0,0 1-1,1-1 1,-1 1 0,0-1 0,0 1 0,1 0 0,1-2-1,30-16-5145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4738,'0'0'8023,"-12"24"-6946,-34 81-263,43-98-729,1-1 1,0 0-1,0 1 1,1 0-1,-1-1 0,1 1 1,1 0-1,-1 0 0,1 0 1,1-1-1,1 14 1,-1-12 7,0-3-37,0 0 0,0-1 0,1 1 0,-1 0 0,1-1 0,0 1 0,0-1 1,1 0-1,-1 0 0,1 1 0,0-2 0,6 8 0,-3-6-1,0 0 0,0 0 0,0 0 0,1-1-1,0 1 1,0-2 0,9 5 0,1-2 73,-1-1 0,1-1 0,0 0 1,0-1-1,0-1 0,28 1 0,-39-3-43,0 0 0,0-1 0,-1 1 0,1-1 0,0 0 1,0-1-1,-1 1 0,1-1 0,-1 0 0,1-1 0,6-4 0,-6 3 37,0 0 0,-1-1 0,0 0 0,0 0 0,0-1-1,0 0 1,-1 0 0,7-11 0,-6 7 54,0 0 0,-1-1 0,0 0-1,-1 1 1,0-1 0,0 0 0,-1-1 0,-1 1 0,0 0 0,-1-22-1,-1 27-151,0 1-1,0-1 0,0 0 0,-1 1 1,0-1-1,0 1 0,0-1 1,0 1-1,-1 0 0,0 0 0,0 0 1,-1 0-1,1 1 0,-1-1 0,-8-6 1,6 5-151,0 1 1,0 0 0,0 0-1,-1 1 1,1 0-1,-1 0 1,0 0-1,-1 1 1,1 0 0,-1 1-1,-9-3 1,0 3-1426,1 1 0,-20 1-1,10 1-1226,-34-1-5310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3057,'0'0'6902,"-3"0"-6499,-5 3-67,23 0 124,32 0 345,-25-2-456,133-2 1671,-154 1-1902,-1 0 0,1 0-1,0 0 1,-1 0 0,1 1 0,-1-1 0,1 0 0,-1 0-1,1 0 1,-1 1 0,1-1 0,-1 0 0,1 0 0,-1 1 0,1-1-1,-1 1 1,1-1 0,-1 0 0,0 1 0,1-1 0,-1 1-1,1-1 1,-1 1 0,0-1 0,0 1 0,1-1 0,-1 1-1,0-1 1,0 1 0,0-1 0,0 1 0,1 0 0,-1-1-1,0 1 1,0-1 0,0 1 0,-1 29-776,1-17 990,0 248-436,0-260-58,0 1 1,0 0-1,0-1 0,0 1 1,0-1-1,1 1 1,-1 0-1,1-1 1,-1 1-1,1-1 0,-1 1 1,1-1-1,0 1 1,0-1-1,0 0 1,0 1-1,0-1 1,0 0-1,2 2 0,-1-2-350,1 1 0,-1-1-1,1 0 1,-1 1-1,1-1 1,0-1-1,-1 1 1,1 0-1,0-1 1,5 1 0,28 0-5969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6211,'0'0'5845,"-18"20"-5015,-4 5-362,-29 45 0,47-64-397,1 1 0,0 0 0,0 0 0,0 1 0,1-1 0,0 0 0,1 1 0,0-1 0,0 1 0,1-1 0,-1 1 0,2 0 0,0 8 0,0 9 117,-1-18-162,0-1 0,1 0 1,-1 1-1,1-1 0,1 1 0,-1-1 0,1 0 0,0 0 0,1 0 0,-1 0 0,1 0 0,0 0 0,1-1 1,-1 1-1,1-1 0,0 0 0,1 0 0,-1 0 0,1-1 0,0 0 0,0 0 0,6 4 0,-5-4-10,1 1-1,-1-1 0,1-1 0,0 1 1,0-1-1,1-1 0,-1 1 0,14 2 1,0-3 97,-1 0 1,23-1-1,-39-1-69,0-1 0,0 1 0,1-1 0,-1 0 0,0 0-1,0 0 1,0 0 0,0-1 0,0 0 0,0 0 0,0 0 0,-1 0 0,1 0 0,2-4 0,0 1 71,0 0-1,-1 0 1,0-1 0,-1 0 0,1 0 0,-1-1 0,5-10 0,-3 6 87,-2-1-1,1 0 0,-2 0 0,1 0 1,-2 0-1,1-1 0,-2 1 0,0-1 1,0-21-1,-2 30-164,0 0 0,0 0 0,-1 1 0,1-1 0,-1 0 1,0 0-1,0 1 0,0-1 0,0 1 0,0 0 0,-1-1 0,0 1 0,0 0 0,0 1 0,0-1 0,0 0 1,0 1-1,0 0 0,-1 0 0,0 0 0,1 0 0,-8-3 0,-10-3-1,0 1-1,-43-8 1,53 13-36,-8-1-103,0 0 0,0 1-1,-22 2 1,41 0-29,-1 0 1,1 0-1,-1 0 0,1 0 1,-1 0-1,1 0 0,-1 0 1,1 0-1,-1 0 0,1 0 1,-1 1-1,1-1 0,-1 0 0,1 0 1,0 1-1,-1-1 0,1 0 1,-1 0-1,1 1 0,0-1 1,-1 0-1,1 1 0,0-1 1,-1 1-1,1-1 0,0 1 1,-1-1-1,1 0 0,0 1 1,0-1-1,0 1 0,0-1 1,-1 1-1,1 0 0,0 0-324,0 0-1,0 1 0,0-1 1,0 0-1,1 1 0,-1-1 0,0 0 1,1 0-1,-1 0 0,0 1 1,1-1-1,0 0 0,0 2 1,22 18-7289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135 296 4706,'0'0'7876,"11"-24"-7353,38-79-11,-44 92-332,-1 0 1,6-20 0,-8-1 458,-3 13-278,1 17-328,0 0 0,0-1 0,0 1 0,0-1 0,-1 1 0,1 0 0,-1-1 0,0 1 0,0 0 0,0 0 0,0-1 0,0 1 0,0 0-1,0 0 1,-1 0 0,1 0 0,-3-2 0,2 2-20,-1 0 0,0 0-1,0 0 1,0 0-1,0 1 1,-1-1-1,1 1 1,0 0 0,-1 0-1,1 0 1,-7 0-1,2-1-16,0 1-1,0 0 1,0 1 0,0 0-1,0 0 1,-1 1-1,1 0 1,0 0 0,-15 5-1,20-4-1,-1-1 1,1 1-1,0 0 0,-1 0 1,1 0-1,0 0 0,0 1 0,0-1 1,0 1-1,1 0 0,-1 0 1,1 0-1,0 0 0,0 0 0,0 0 1,0 1-1,0-1 0,1 1 0,-1-1 1,1 1-1,0 0 0,0-1 1,0 6-1,0-3-7,0 0 0,0 0 1,1 0-1,0 0 0,0 0 1,1 0-1,-1 0 0,1 0 1,3 8-1,-3-11 8,1 1 1,-1-1-1,1 0 1,0 0-1,0 0 0,0 0 1,0 0-1,0 0 0,1-1 1,0 1-1,-1-1 1,1 1-1,0-1 0,0 0 1,0 0-1,5 2 0,7 2 26,1-1-1,0 0 0,1-1 0,-1-1 0,0-1 0,1 0 1,0-1-1,25-1 0,-41 0 121,-8 0 476,-1 0-607,1 1 1,-1 0 0,0 1 0,1-1 0,-1 2 0,1-1 0,0 1 0,0 0 0,0 0 0,0 1 0,0 0 0,1 0 0,-9 8 0,10-8-19,0 0 1,0 1 0,1 0 0,0 0 0,-1 0 0,2 0 0,-1 1 0,1-1-1,0 1 1,0 0 0,0 0 0,1 0 0,0 0 0,0 1 0,1-1 0,-2 13 0,2-15-4,1 1 1,0-1 0,0 0 0,0 1 0,1-1 0,0 0 0,0 1 0,0-1 0,0 0 0,0 0 0,4 7 0,-3-8 7,1 0 0,0 0 0,-1 0 0,1 0 0,0-1 0,0 1 0,0-1 0,1 0 0,-1 0 0,0 0 0,1 0 0,-1-1 0,8 3 0,9 1 14,0 0 0,1-2 1,-1 0-1,1-1 0,0-1 0,22-2 1,-17 1-17,-19 0 11,-1 0-1,1-1 0,-1 1 0,1-1 0,-1-1 0,0 1 1,0-1-1,0 0 0,10-4 0,-13 4 17,-1 0 0,1 1 0,-1-1 1,0 0-1,0-1 0,1 1 0,-1 0 0,-1 0 0,1-1 0,0 1 0,0-1 0,-1 0 1,0 1-1,1-1 0,-1 0 0,0 0 0,-1 0 0,1 0 0,0 0 0,-1 0 1,1 0-1,-1-4 0,0 0 123,1 0 0,-1 0 0,-1 0 1,1 0-1,-1 0 0,-2-8 0,2 12-120,-1 0 0,1 0 0,-1 0 0,1 0 0,-1 0 0,0 0 0,0 0 0,-1 0 0,1 1 0,0-1 0,-1 1 0,1 0 0,-6-4 0,-2 0 21,0 0-1,0 0 1,-1 1 0,-14-5 0,20 8-217,0 1 1,0 0-1,0-1 1,0 1-1,0 1 1,0-1-1,0 1 1,0 0-1,-1 0 1,1 1-1,0-1 1,-6 3-1,10-3-35,0 0-1,1 1 1,-1-1-1,0 1 1,1-1-1,-1 1 1,1 0 0,-1-1-1,1 1 1,-1-1-1,1 1 1,-1 0-1,1-1 1,0 1-1,-1 0 1,1 0-1,0-1 1,0 1 0,0 0-1,-1 0 1,1-1-1,0 1 1,0 0-1,0 0 1,0 0-1,0-1 1,0 1-1,1 1 1,-1 0-501,0 15-5207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5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52 5523,'0'0'5994,"-20"27"-5247,20-27-747,-80 116 686,77-112-626,1 0-1,-1 1 1,1-1-1,-1 1 1,1 0-1,1-1 1,-1 1 0,1 0-1,0 0 1,0 0-1,0 0 1,1 0 0,0 1-1,0-1 1,0 0-1,0 0 1,1 0-1,0 0 1,0 0 0,2 5-1,-1-5-19,0 0 1,0 1-1,1-1 0,0 0 1,0-1-1,0 1 0,0-1 0,1 1 1,0-1-1,0 0 0,0 0 0,0 0 1,1-1-1,0 0 0,-1 0 1,1 0-1,0 0 0,0-1 0,1 0 1,-1 0-1,10 2 0,5 1 7,0-1-1,0 0 0,1-2 1,33 0-1,-42-2-27,-3 0 28,-1 0 0,0 0 1,1-1-1,7-2 0,-13 3-13,-1-1 1,1 0 0,-1 0 0,0 0 0,1 0-1,-1 0 1,0-1 0,0 1 0,0-1-1,0 1 1,0-1 0,0 0 0,0 0-1,-1 0 1,1 0 0,-1 0 0,3-3-1,-1-4 166,1-1-1,-1 1 1,-1-1-1,0 0 1,0 1-1,-1-1 0,0 0 1,0 0-1,-3-18 1,2 7-36,0 6-21,-1 0 0,0 1 0,-1-1 0,-1 0 0,-1 1 0,-5-17 0,6 22-112,-1 0 0,-1-1 0,0 2 0,0-1 0,-1 0-1,1 1 1,-2 0 0,1 1 0,-15-14 0,18 19-139,0 0 0,0 0 0,0 0 1,-1 1-1,1-1 0,0 1 1,-1 0-1,1 0 0,-1 0 0,1 0 1,-1 0-1,-6 1 0,7 0-313,0 0 0,0 0 0,0 0 0,0 0 0,0 1 0,1 0 0,-1 0 0,0-1 0,0 1 0,-2 2 0,-19 17-5243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4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2081,'0'0'6358,"-24"0"-5427,-107 0 843,111 6 397,19-6-2131,1 0 0,0 0 0,0 0 0,0 0 0,0 0 0,-1 0 0,1 0 0,0 0 0,0 0 0,0 0 0,0 0 0,-1 1 0,1-1 0,0 0 0,0 0 0,0 0 0,0 0 0,0 0 0,0 0 0,-1 1 0,1-1 0,0 0 0,0 0 0,0 0 0,0 0 0,0 1 0,0-1 0,0 0 0,0 0 0,0 0 0,0 0 0,0 1 0,0-1 0,0 0 0,0 0 0,0 0 0,0 1 0,0-1 0,0 0-1,16 6 1014,54 3-431,83 0 1,-89-6-400,209 7 555,134 8 449,2 28-228,-390-43 1607,-11-2-7696,11 6-283,13 7-2407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97 7123,'0'0'6134,"-31"-17"-4779,31 17-1355,-130-65 1070,124 62-1028,1 1 0,-1 0 0,0 0 0,1 0 0,-1 1 0,0 0 0,0 0 0,0 1 0,0-1 0,0 1 0,0 1 0,0-1 0,0 1 0,-10 2 0,12-1 0,0-1-1,1 1 0,-1 0 0,1 0 1,-1 0-1,1 1 0,0-1 0,0 1 0,0 0 1,0-1-1,1 1 0,-1 0 0,1 1 0,-1-1 1,1 0-1,-3 7 0,3-5-10,0 1 0,0-1 0,1 0 0,-1 1 0,1-1-1,1 1 1,-1-1 0,1 1 0,-1-1 0,2 1 0,-1-1 0,1 1 0,-1-1 0,2 1-1,-1-1 1,0 0 0,1 1 0,0-1 0,1 0 0,-1 0 0,1 0 0,0 0-1,0-1 1,0 1 0,4 4 0,-1-5-28,-1 0 1,0 0-1,1 0 0,0 0 0,0-1 0,0 0 1,0 0-1,0 0 0,1-1 0,9 2 1,0-1 19,1-1 1,-1 0 0,19-2 0,-31 0-16,0 0 0,0 0 0,0-1 0,0 1-1,0-1 1,0 0 0,0 0 0,0-1 0,-1 1 0,1-1 0,0 0 0,-1 0 0,1 0 0,-1 0-1,0 0 1,0-1 0,0 0 0,0 1 0,0-1 0,2-4 0,-2 2 258,0 0 1,0 0-1,0-1 0,0 1 1,-1-1-1,0 0 0,-1 0 1,1 0-1,-1 0 0,0 0 1,0 0-1,-1-10 0,0 46-301,3 192-119,-3-215-253,1 0 0,0 0 1,0 0-1,0 0 0,1 0 1,3 9-1,-4-14-54,0 0 1,0 0-1,0 0 0,0 0 0,0-1 1,1 1-1,-1 0 0,1-1 0,-1 1 0,1 0 1,0-1-1,-1 0 0,1 1 0,0-1 1,0 0-1,0 0 0,0 0 0,0 0 1,0-1-1,0 1 0,0 0 0,0-1 1,4 1-1,20 0-6076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25 5442,'0'0'6286,"-17"21"-5259,-49 70-72,64-87-892,0 0 0,-1 0 0,1 0-1,1 1 1,-1-1 0,1 0 0,-1 1-1,1 0 1,1-1 0,-1 1 0,0 0-1,1-1 1,0 1 0,0 0 0,1-1-1,-1 1 1,1 0 0,0-1 0,1 1-1,1 5 1,0-5 10,0 1 0,0-1 1,1 1-1,0-1 0,0 0 0,0 0 0,1-1 0,-1 1 1,1-1-1,0 0 0,8 5 0,-5-4-20,-1-1 0,1-1 0,0 1 1,1-1-1,-1 0 0,1-1 0,-1 0 0,10 1 0,9 0 163,34-2 0,-52-1-144,-2 0 4,1 0 1,-1-1-1,1 0 0,-1 0 1,0-1-1,0 1 1,1-2-1,-1 1 1,7-4-1,-11 4 9,1 0-1,-1-1 1,1 1-1,-1-1 1,0 1-1,0-1 1,0 0 0,0 0-1,0-1 1,-1 1-1,0-1 1,1 1-1,-1-1 1,-1 0-1,1 1 1,0-1 0,1-7-1,0-5 186,-1 0 0,-1 0 0,0 0 0,-3-27 1,1 21-61,1 17-214,0-1 0,-1 1 0,0-1 1,-1 1-1,1 0 0,-1-1 0,0 1 0,0 0 1,0 0-1,-1 0 0,0 0 0,0 1 0,0-1 1,-1 1-1,1 0 0,-1 0 0,0 0 0,0 0 1,0 1-1,-1-1 0,0 1 0,1 0 0,-1 1 1,0-1-1,0 1 0,0 0 0,-1 0 0,1 0 1,0 1-1,-1 0 0,1 0 0,-11 0 0,3 0-1314,-1 0 1,0 1-1,-21 3 0,2 9-4175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6531,'0'0'6835,"0"105"-6115,0-52-47,0-5-193,0-7-384,5-2-32,3-10 0,3-5-64,5-7-1345,3-5-2352,2-10-1842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23 7075,'0'0'4237,"-16"27"-3082,-44 90-240,57-111-840,1-1 1,0 1-1,0-1 1,0 1-1,1 0 0,0 0 1,0 0-1,0-1 0,1 1 1,0 0-1,0 0 1,0 0-1,1 0 0,0 0 1,2 7-1,-1-9-49,0 0 0,0 1 1,0-1-1,1 0 0,-1 0 0,1 0 0,0-1 0,0 1 1,1-1-1,-1 0 0,1 0 0,0 0 0,0 0 0,-1 0 1,6 1-1,1 1 2,1 0-1,0-1 1,0-1 0,0 0-1,0-1 1,1 0 0,-1 0-1,1-1 1,-1-1 0,1 0 0,-1 0-1,18-4 1,-25 3 11,0 0 1,0-1-1,-1 0 0,1 1 1,0-1-1,-1 0 0,1-1 0,-1 1 1,0-1-1,0 0 0,0 1 1,0-1-1,-1 0 0,1-1 1,-1 1-1,1 0 0,-1-1 0,0 1 1,-1-1-1,1 0 0,2-7 1,0-2 166,0 0 1,-1-1 0,-1 1 0,0-1-1,0-16 1,-2 25-165,1-8 102,-1 0 1,0 0 0,-1 0 0,-3-14 0,3 23-125,0 0 1,-1 0-1,1 0 1,-1 0 0,0 0-1,0 0 1,0 1-1,0-1 1,-1 1-1,0-1 1,1 1-1,-1 0 1,0 0 0,-1 0-1,1 1 1,-6-4-1,-3-1-45,0 2-1,-1 0 1,1 0 0,-1 1-1,0 0 1,0 2 0,-1-1-1,1 1 1,0 1 0,-1 1-1,-13 0 1,23 0-171,0 0 1,-1 0-1,1 1 0,0-1 1,0 1-1,-1 0 0,1 0 1,0 1-1,-6 2 0,9-3-50,-1 0-1,0 0 0,1 0 1,-1 1-1,0-1 0,1 1 1,0-1-1,-1 1 0,1 0 1,0 0-1,0-1 0,0 1 1,0 0-1,0 0 0,0 0 1,1 0-1,-1 0 0,0 0 1,1 0-1,-1 3 0,0 24-5280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64 7235,'0'0'4322,"-9"22"-3081,-26 73 45,33-91-1235,1 1 0,0 0 0,0 0 1,0 0-1,1-1 0,-1 1 0,1 0 1,0 0-1,1 0 0,-1 0 0,1 0 0,0-1 1,0 1-1,1 0 0,-1 0 0,1-1 1,0 1-1,0-1 0,1 0 0,-1 0 0,1 0 1,0 0-1,0 0 0,0 0 0,1-1 1,-1 1-1,1-1 0,6 5 0,1-1-22,1-1 0,-1 0 0,1 0 0,0-1-1,0-1 1,1 0 0,0 0 0,20 2 0,-2-2 109,1-1 0,-1-1 0,0-2 0,42-5 1,-68 4-51,0 0 1,0 0 0,0 0 0,-1 0 0,1-1 0,0 0-1,-1 0 1,1 0 0,-1-1 0,0 1 0,1-1-1,-1 0 1,-1-1 0,1 1 0,0 0 0,-1-1 0,0 0-1,1 0 1,-2 0 0,1 0 0,0 0 0,-1-1 0,0 1-1,0-1 1,0 0 0,0 0 0,-1 1 0,0-1 0,0 0-1,0 0 1,-1 0 0,0 0 0,0-5 0,1 1-62,-1-1-1,-1 1 1,1 0 0,-1 0 0,-1 0 0,0 0 0,0 0 0,-1 1 0,0-1 0,0 0 0,-1 1-1,0 0 1,-1 0 0,0 0 0,0 1 0,0-1 0,-1 1 0,0 1 0,-1-1 0,1 1 0,-1 0-1,-1 0 1,-11-6 0,7 5-309,0 0-1,0 2 0,-1-1 1,0 2-1,0 0 0,-1 0 1,1 1-1,-28-2 0,-1 3-3033,-69 5-1,13 7-7083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7732,'0'0'7955,"0"128"-7138,0-80-145,0 0-240,0-7-384,0-5-96,0-7-16,0-5-2049,0-10-1857,16-9-3937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6675,'0'0'5261,"26"-1"-3826,83 4-650,-106-3-754,-1 0 0,1 0-1,-1 0 1,1 1 0,0 0 0,-1-1 0,1 1 0,-1 0 0,0 0 0,1 0 0,-1 0-1,0 1 1,0-1 0,0 1 0,1-1 0,-2 1 0,1 0 0,0 0 0,0 0 0,3 4-1,-4-3 9,0 1-1,0-1 1,0 1-1,0-1 1,0 1-1,-1-1 0,0 1 1,1 0-1,-2 5 1,1-3-2,0-3-23,0-1 1,-1 1 0,1 0 0,-1-1 0,0 1-1,0-1 1,0 1 0,0-1 0,0 1-1,-1-1 1,1 1 0,-1-1 0,1 0-1,-1 0 1,0 0 0,0 0 0,0 0 0,0 0-1,0-1 1,0 1 0,-1-1 0,-4 3-1,-5 2 13,-1 0-1,0-1 0,-17 5 0,16-6 45,-75 18 286,84-20-8,8 2 156,74 12-177,-60-13-309,0 0 0,0 1-1,-1 0 1,1 1-1,-1 1 1,0 1 0,16 9-1,-30-15-13,0 1-1,0-1 0,0 1 0,0-1 0,0 1 1,0 0-1,0-1 0,-1 1 0,1 0 0,-1 0 1,1 0-1,-1 0 0,0 1 0,1-1 0,-1 0 1,-1 1-1,1-1 0,0 0 0,0 1 0,-1-1 1,0 1-1,1-1 0,-1 1 0,0-1 0,0 5 1,-1-6 4,1 0 0,0 0 0,0 0 0,0 0 0,-1-1 0,1 1 0,0 0 0,-1 0 0,1 0 0,-1 0 0,1-1 0,-1 1 0,1 0 0,-1 0 0,0-1 0,1 1 0,-1 0 0,0-1 0,0 1 0,1-1 0,-2 1 0,-26 11 255,-31-3 26,44-8-458,-31 1 356,20-5-3882,24-18-8826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8340,'0'0'5637,"4"23"-4722,14 75-192,-17-95-684,0 1 0,0-1-1,0 0 1,1 0 0,-1 0 0,1 0-1,0 0 1,-1 0 0,1-1 0,1 1 0,-1-1-1,0 1 1,1-1 0,-1 0 0,1 0-1,-1 0 1,1 0 0,0 0 0,0 0-1,0-1 1,0 0 0,0 1 0,1-1-1,-1 0 1,0-1 0,0 1 0,1-1 0,-1 1-1,6-1 1,-7 0-4,77 1 1054,-78-1-1034,1 0 0,-1 0 0,0 0 1,0 0-1,0 0 0,0-1 0,1 1 0,-1 0 1,0-1-1,0 1 0,0-1 0,0 1 1,0-1-1,0 0 0,0 1 0,0-1 1,-1 0-1,1 0 0,0 0 0,1-1 1,-1 0 44,1-1 1,-1 1 0,0-1 0,0 0-1,1 1 1,-2-1 0,1 0-1,0-3 1,1-8 222,-1 0 0,-1-25 0,0 25-272,0 12-43,0 0-1,0-1 1,0 1-1,0 0 1,0 0-1,-1 0 1,1 0-1,-1-1 0,0 1 1,1 0-1,-1 0 1,0 0-1,0 0 1,0 0-1,0 1 1,-3-4-1,2 3-44,-1 1-1,1-1 1,0 1-1,0 0 1,-1 0 0,1 0-1,-1 0 1,1 0-1,-1 0 1,1 1-1,-1 0 1,1-1-1,-1 1 1,-4 0-1,-15-1-2665,-38 4-1,10 7-2790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8036,'0'0'8820,"0"120"-8180,0-74-448,3-6-128,-1-1 32,1-3-96,2-7-688,-2-5-1729,-3-10-3362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9060,'0'0'3967,"-2"24"-2078,-2 3-1409,-1 17 483,0 59 1,5-95-904,0-1 0,1 1 1,0-1-1,0 0 0,0 1 0,1-1 1,0 0-1,0 0 0,1 0 1,0 0-1,7 11 0,-7-14-63,1 1-1,-1-1 1,1 0-1,0-1 1,0 1-1,1-1 1,-1 1-1,1-1 1,-1-1-1,1 1 1,0-1-1,0 1 1,0-1-1,0-1 1,1 1-1,7 0 1,-5 0-75,-1 0 0,1-1 0,0-1 1,0 1-1,0-1 0,0-1 0,12-1 0,-17 1 65,0 0-1,0 0 0,0 0 1,0 0-1,0-1 0,0 1 1,0-1-1,-1 0 0,1 0 1,-1 0-1,1 0 0,-1 0 1,0-1-1,0 1 0,0-1 0,0 1 1,0-1-1,0 0 0,-1 0 1,3-5-1,0-6 344,1 1 0,-2-1-1,0 0 1,0 0 0,-1 0-1,0-22 1,-2 35 302,0 5-269,-1 44-347,2 73-550,0-118 212,-1 0-1,1 0 0,-1 0 1,1 0-1,0 0 0,0 0 1,1 0-1,-1 0 1,2 2-1,-2-3-205,0-1 1,1 1-1,-1 0 0,1-1 1,-1 0-1,1 1 0,-1-1 1,1 0-1,0 0 1,0 0-1,0 0 0,-1 0 1,1 0-1,3 1 0,21 2-8081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4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51 1201,'0'0'2817,"-23"-5"-1232,-157-30 2536,106 27-1296,58 6-1108,14 2-430,4 0 368,90 0-1258,513 4 825,0 25-597,-425-10-332,47 2 361,-215-19-882,3-2 1672,-23-4-361,-38-18-1027,76 37-12965,3-5 5785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7299,'0'0'7804,"-3"16"-6873,-5 55-277,8-67-626,0-1 0,1 1 0,-1-1 0,1 0 1,0 1-1,0-1 0,0 0 0,0 1 0,0-1 0,1 0 1,-1 0-1,1 0 0,0 0 0,0 0 0,0 0 0,1-1 1,2 4-1,2-1 8,-1 1 0,1-2 0,1 1 1,12 6-1,-19-10-36,13 4 27,0 1-1,0-2 1,1 0 0,-1 0-1,1-1 1,0-1 0,0-1-1,0 0 1,0-1 0,0 0-1,21-4 1,-34 4-3,1-1 0,-1 1 0,1-1 0,-1 0 1,0 0-1,1 0 0,-1 0 0,0 0 0,0 0 0,0 0 0,0-1 0,0 1 0,0-1 0,0 0 0,0 1 1,-1-1-1,1 0 0,-1 0 0,1 0 0,-1 0 0,0 0 0,0 0 0,0-1 0,0 1 0,0 0 0,1-3 1,0-6 237,-1 0 1,1 1 0,-1-1-1,-2-19 1,1 16-2,0 11-248,0 0-1,0 0 1,0 1-1,-1-1 1,1 0-1,-1 1 1,0-1-1,0 0 1,0 1-1,0-1 1,0 1 0,-1-1-1,1 1 1,-1 0-1,1 0 1,-1 0-1,0 0 1,0 0-1,0 0 1,0 0-1,0 0 1,0 1-1,-1-1 1,1 1-1,0-1 1,-1 1 0,1 0-1,-1 0 1,0 0-1,1 1 1,-4-2-1,-10 0-251,1-1-1,-1 2 1,0 0 0,-22 2-1,13-1-730,12 1-255,0-1-1,0 2 1,0-1 0,0 2-1,1 0 1,-14 4 0,-18 10-6608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8340,'0'0'9668,"-18"154"-9140,18-106-111,0-9-401,0-3 96,0-7-224,0-5-1473,13-7-2017,14-10-2496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6627,'0'0'10335,"-18"21"-9235,-53 69-297,69-87-763,-1 1 0,1 0 0,1 0 0,-1 0 0,0 0 0,1 0 0,0 0 0,0 0 0,0 0 0,0 0 0,1 1 0,0-1 0,0 0 0,0 1 0,0-1 0,0 0 0,1 0 0,0 1 0,1 3 0,2 1 41,0-1 0,0 1 0,1-1 0,0 0 0,11 14 0,-13-19-41,37 44 175,-24-28-144,0 0-1,14 23 0,-29-41-71,-1-1-1,1 1 1,-1-1-1,1 1 1,-1-1-1,0 1 1,1-1-1,-1 1 1,0 0 0,1-1-1,-1 1 1,0-1-1,0 1 1,1 0-1,-1-1 1,0 1-1,0 0 1,0-1-1,0 1 1,0 0-1,0-1 1,0 1-1,0 0 1,0-1-1,0 1 1,-1 0-1,1-1 1,0 1-1,0 0 1,0-1-1,-1 1 1,1-1-1,0 1 1,-1-1-1,0 2 1,-1-2-33,0 1 1,0 0 0,0-1-1,0 0 1,0 1 0,0-1-1,0 0 1,0 0 0,-3 0-1,3 0-19,-12 0-831,1-1 0,-22-2 0,31 2 273,-1 0 0,1-1 1,0 1-1,0-1 0,0 0 1,0 0-1,0 0 0,1 0 1,-1-1-1,1 1 0,-7-7 1,-16-23-9171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8260,'0'0'3708,"29"-3"-1798,94-8-466,-117 11-1322,0 0 1,0 0 0,-1 0 0,1 0-1,0 1 1,-1 0 0,1 0 0,0 0-1,-1 1 1,0 0 0,11 5 0,-13-5-58,1 0 1,-1 1 0,0 0 0,0-1 0,0 1 0,-1 0 0,1 0 0,-1 0 0,1 1 0,-1-1 0,0 0-1,-1 1 1,3 5 0,0 5 64,-1 1 0,0-1 0,-1 1 0,-1-1 0,0 1-1,-3 29 1,0-9 66,2-27-157,0 1-1,1-1 1,0 0 0,0 0 0,0 1-1,1-1 1,5 12 0,-6-17-28,1 0-1,0 0 1,0 0 0,0 0-1,0 0 1,0 0-1,1-1 1,-1 1 0,1-1-1,0 0 1,-1 0 0,1 0-1,0 0 1,0 0 0,1 0-1,-1-1 1,0 0 0,0 1-1,1-1 1,5 1 0,4 0 20,0 1 0,0-2 1,0 0-1,1 0 0,-1-1 1,0-1-1,0 0 0,16-4 1,-24 5 25,-1-2 1,1 1-1,-1 0 1,0-1 0,0 0-1,0 0 1,0 0-1,0-1 1,0 1-1,0-1 1,-1 0 0,1 0-1,-1 0 1,0-1-1,0 1 1,0-1-1,-1 1 1,1-1 0,-1 0-1,0 0 1,0 0-1,0-1 1,0 1-1,-1 0 1,0-1 0,0 1-1,1-5 1,0-3 88,-1 0 0,-1 1 0,1-1 0,-2 0 0,1 0 1,-2 0-1,-2-12 0,2 16-141,-1 1-1,1 0 1,-1 0 0,-1 0 0,1 0 0,-1 1 0,0-1 0,-1 1-1,0 0 1,0 0 0,-10-9 0,9 10-206,-1-1 1,0 1-1,0 1 1,0-1-1,-1 1 1,1 0-1,-1 1 1,0 0 0,-13-3-1,8 3-2135,-1 1 1,-24-1-1,0 2-5927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1569,'0'0'14534,"8"60"-13509,-6-14-353,-2 0-320,0-3-320,0-5 0,3-4-64,5-5-1040,5-7-1521,3-10-2770,6-10-2528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7812,'0'0'5898,"-14"28"-4684,-42 91-363,52-110-740,1 1-1,0-1 0,0 1 1,1 0-1,0 0 0,1 0 1,0 1-1,0-1 1,2 13-1,0-1 123,-1-13-181,0 0 1,1-1-1,0 1 0,0 0 1,1-1-1,0 1 0,1-1 1,3 9-1,-3-11-43,0-1 1,0 0-1,1 1 0,-1-1 0,1 0 0,0-1 0,1 1 1,-1-1-1,1 0 0,0 0 0,10 6 0,-11-7 18,0-1-1,1 1 0,0-1 1,-1 0-1,1 0 1,0 0-1,0-1 0,0 0 1,0 0-1,0 0 0,0-1 1,1 1-1,-1-1 0,0 0 1,10-2-1,-14 1 20,0 1 0,1-1 0,-1 0 0,0 0 0,0 0 0,0 0 0,0 0 0,0 0 0,0-1 0,0 1 0,0 0 0,-1 0 0,1-1 0,0 1 0,-1 0 0,1-1 0,-1 1 0,1-1 0,-1 1 0,0-1 0,1 1 0,-1-1 0,0 1 0,0-1 0,0-1 0,-2-40 624,2 42-669,-1-2 19,0-1 0,0 1-1,0 0 1,-1-1 0,1 1-1,-1 0 1,0 0 0,0 0-1,0 0 1,0 0-1,0 1 1,-1-1 0,1 1-1,-1-1 1,0 1 0,0 0-1,0 0 1,-3-2 0,-9-4-24,0 0 1,-22-8-1,35 15 7,-12-4-330,0 0 1,0 1-1,-29-5 0,6 7-8130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17 7587,'0'0'4661,"-6"23"-3081,-21 76-313,26-94-1198,0 0-1,0 0 1,0 0 0,1 0-1,0 0 1,0 0 0,0 1 0,0-1-1,1 0 1,0 0 0,0 0-1,1 0 1,-1 0 0,1 0 0,0-1-1,0 1 1,1-1 0,-1 1-1,1-1 1,0 0 0,0 0 0,0 0-1,1 0 1,0 0 0,-1-1-1,9 6 1,-3-4-8,0 1-1,1-1 1,0-1-1,0 0 1,0 0-1,1-1 1,-1 0-1,1-1 1,0 0 0,16 1-1,-21-3-11,7 1 110,-1-1 0,0 0 0,1 0 0,15-4-1,-25 3-97,1 1 0,-1-1 0,0-1 0,0 1 0,1 0 0,-1-1 0,0 0 0,0 0 0,0 1 0,-1-2 0,1 1 0,0 0 0,-1-1 0,0 1 0,1-1 0,-1 1 0,0-1 0,0 0 0,-1 0 0,3-4 0,-1-3 59,0-1-1,0 0 1,-1 0 0,-1 0 0,0 0-1,0 0 1,-1 0 0,0-1 0,-4-16 0,4 22-129,-1 1 0,-1-1-1,1 1 1,-1 0 0,0 0 0,0 0 0,-1 0 0,1 0 0,-1 0 0,0 1 0,0-1 0,-1 1 0,1 0 0,-1 0 0,0 0 0,0 0 0,0 1 0,-1 0 0,1 0 0,-1 0 0,0 0 0,-7-3 0,-4 0-592,1 1 0,-1 0 1,0 1-1,0 1 0,0 1 1,-24-2-1,-52 1-4959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0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6211,'0'0'10869,"16"94"-9621,-10-31-367,-6-1-625,0-6 16,0-8-272,0-10-48,0-7-48,8-9-1537,13-7-1616,14-8-2242,8-7-3377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1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120 214 7123,'0'0'8906,"23"-13"-8554,70-45-133,-90 57-183,0-1 0,0 0 0,0-1 1,-1 1-1,1 0 0,0-1 0,-1 0 0,0 1 1,1-1-1,-1 0 0,-1 0 0,4-5 1,-4 5-5,-1 1-1,1-1 1,-1 1 0,0-1 0,0 1 0,0 0 0,0-1 0,0 1 0,0-1 0,-2-3 0,1-6 93,0 10-114,0-1 0,1 1 0,-1 0 0,0-1 0,0 1 0,0 0 0,0 0 0,-1 0 0,1 0 0,-1 0 0,1 0 0,-1 1 0,0-1 0,1 0 0,-1 1 0,0-1 0,0 1 0,0 0 0,0-1 0,0 1 0,-1 0 0,1 1 0,0-1 0,-4-1 0,-7-2 7,1 1 0,-1 0 0,-16-1 0,27 4-17,-12-2 2,0 0 0,0 1-1,-1 1 1,1 0 0,-20 4 0,32-4-7,0 1 0,0 0-1,0 0 1,0 0 0,0 1 0,0-1-1,0 0 1,1 1 0,-1-1-1,1 1 1,-1-1 0,1 1 0,-1 0-1,1 0 1,0-1 0,0 1 0,0 0-1,0 0 1,0 0 0,0 0 0,1 1-1,-1-1 1,1 0 0,-1 4-1,-1 6-37,1 1 0,0 0-1,2 13 1,-1-12 14,0-9 18,1 0 0,-1 0 0,1 0 0,0 0 0,0 0 0,0-1 0,1 1 0,0-1 0,0 1 0,0-1 0,0 1 0,1-1 0,-1 0 0,1 0-1,0 0 1,1-1 0,-1 1 0,1-1 0,-1 1 0,6 2 0,7 5-1,0-2 1,1 0-1,35 14 0,-17-8 41,-34-15-28,-1 0-1,0-1 1,0 1 0,0 0 0,1 0-1,-1 0 1,0 0 0,0 0 0,0 0-1,1 1 1,-1-1 0,0 0 0,0 0-1,0 0 1,1 0 0,-1 0 0,0 0-1,0 0 1,0 0 0,0 0 0,1 0-1,-1 1 1,0-1 0,0 0 0,0 0-1,0 0 1,0 0 0,1 0 0,-1 1-1,0-1 1,0 0 0,0 0 0,0 0-1,0 1 1,0-1 0,0 0 0,0 0-1,0 0 1,0 1 0,0-1 0,0 0-1,0 0 1,0 0 0,0 1 0,0-1-1,0 0 1,0 0 0,0 0 0,0 0-1,0 1 1,0-1 0,0 0 0,0 0-1,0 0 1,0 1 0,-1-1 0,1 0-1,0 0 1,0 0 0,0 0 0,0 0-1,0 1 1,-1-1 0,1 0 0,-15 5 57,10-3-51,-9 2 20,-7 3 3,0 1 0,1 1 0,-28 15 0,43-22-35,1 1 0,0 0 0,0-1 0,0 1 0,1 1 0,-1-1 0,1 0-1,0 1 1,-1 0 0,2 0 0,-1 0 0,0 0 0,1 0 0,0 0 0,0 1-1,0-1 1,0 1 0,1 0 0,0-1 0,0 1 0,-1 9 0,2-11-3,0 0 0,1-1 1,-1 1-1,1-1 0,0 1 1,-1-1-1,1 0 1,0 1-1,1-1 0,-1 0 1,0 1-1,0-1 0,1 0 1,0 0-1,-1 0 0,1 0 1,0-1-1,0 1 0,0 0 1,0-1-1,0 1 0,0-1 1,0 0-1,4 2 0,5 2 7,0-1-1,1 0 1,21 4-1,-33-8 2,29 5 48,0-2 0,0-1 0,53-3 0,-67 0-3,-12 1-22,0 0 1,1 0-1,-1 0 0,0-1 0,0 1 0,0-1 0,0 0 0,0 0 0,0 0 0,0-1 0,0 1 0,0-1 0,0 1 0,-1-1 0,1 0 0,-1 0 0,3-3 0,-2 2 66,-1 0 0,0 0 0,-1 0 0,1 0 0,-1-1 0,1 1 0,-1-1 0,0 1 0,0-1 0,0 1 0,-1-1 0,1 0 0,-1 1 0,0-8 0,0 1 165,0-1 1,-1 0-1,-3-19 1,2 25-218,0 0 0,0 0-1,0 0 1,0 0 0,-1 1 0,1-1 0,-1 1 0,0-1-1,-8-6 1,-5-6 92,-1 0 0,0 2 0,-23-16 0,30 25-309,1 0 0,-1 1 0,-15-6 0,18 9-486,0 0-1,0 0 1,-1 0 0,1 1-1,-15-1 1,21 2 348,0 0 1,0 0-1,1 0 0,-1 0 1,0 0-1,0 0 1,1 0-1,-1 1 1,0-1-1,0 0 1,1 0-1,-1 1 1,0-1-1,1 0 1,-1 1-1,-1 0 1,-4 15-8054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10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3874,'0'0'8540,"-17"21"-6889,-53 72-354,68-89-1243,0-1 1,0 1 0,0 0-1,1 0 1,0-1-1,-1 1 1,1 0 0,0 0-1,1 0 1,-1 0-1,1 0 1,0 1 0,0-1-1,0 0 1,0 0-1,1 0 1,0 0 0,-1 0-1,1 0 1,1 0-1,1 3 1,1 1 20,0 0 0,1-1 0,0 0 0,1 0 0,0 0 0,11 11 0,-6-9-57,-1-1 0,1 1 0,1-2 0,-1 1 0,1-2 0,0 0 0,1 0 0,0-1 0,0 0 0,0-1 0,0-1 0,0 0-1,1-1 1,-1 0 0,1-1 0,0-1 0,0 0 0,18-3 0,-30 3 20,1-1 0,-1 1 0,1-1 0,-1 0 0,0 0 0,1 0-1,-1 0 1,0 0 0,0-1 0,1 1 0,-1-1 0,0 1 0,0-1 0,-1 0-1,1 1 1,2-4 0,-1 1 71,-1 0 1,0 0-1,0 0 0,0 0 0,-1 0 0,1 0 0,-1 0 1,2-9-1,-2 0 104,0 0 0,-1 0 0,0 0 0,-1 0 0,-4-21 1,3 24-174,0 0 1,-2 0 0,1 1-1,-1-1 1,0 1 0,-1 0-1,0 0 1,-13-17 0,14 21-114,0 0 0,0 1 0,-1-1 0,0 1 0,0 0 0,0 0 0,0 0 0,0 1 1,-1 0-1,0 0 0,0 0 0,1 0 0,-2 1 0,1 0 0,-10-1 0,-46 1-4225,42 2 1510,-21 0-6298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4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47 1585,'0'0'2257,"-23"-2"-531,-2 0-1224,-135-16 3254,123 12-2374,24 5-428,-1-1 1,1-1-1,-1 0 1,-15-6 0,54 9 293,66 0-822,604 14 1016,-568-6-1188,290 30 2432,-423-39-2211,-27-3-502,32 4-66,4 12-6341,-2-10 6060,0-1 1,1 1-1,0 0 1,-1-1-1,1 1 1,0-1-1,0 0 1,-1 1-1,1-1 1,3 1-1,-2 0-691,37 15-6421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1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8116,'0'0'9780,"0"127"-8835,0-59-609,0-6-192,0-9-112,3-7 64,5-5-192,3-8-897,5-4-1792,8-9-2033,3-11-3250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1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41 7876,'0'0'5672,"-23"-8"-4285,-70-22-619,91 30-748,0-1 0,1 1 0,-1-1 0,0 1 0,0 0-1,0 0 1,1 0 0,-1 0 0,0 0 0,0 0 0,0 0 0,1 1-1,-1-1 1,0 1 0,0-1 0,1 1 0,-1 0 0,1-1 0,-3 3-1,2-2-6,1 0-1,0 1 0,0-1 0,0 1 0,0-1 0,0 1 0,0-1 0,1 1 0,-1-1 0,0 1 0,0 2 1,0 1 23,-1 1-18,0 0-1,0 0 0,1 0 1,0 0-1,1 0 0,-1 0 1,1 0-1,1 7 1,-1 3-23,1-14-3,-1 1-1,0-1 0,1 0 1,-1 0-1,1 0 1,-1 0-1,1 0 0,0 1 1,0-1-1,0-1 1,0 1-1,0 0 0,1 0 1,-1 0-1,1-1 1,-1 1-1,1 0 0,-1-1 1,1 0-1,0 1 1,0-1-1,0 0 1,0 0-1,0 0 0,0 0 1,0 0-1,0 0 1,0-1-1,0 1 0,3 0 1,7 1-70,1 0 0,-1 0 0,1-1 0,12-1 0,-24-1 134,-1 0 0,1 1 0,-1-1 1,1 0-1,-1 0 0,1 0 0,-1 0 0,0 0 1,0 0-1,1 0 0,-1 0 0,0 0 0,0 0 1,0 1-1,0-1 0,0 0 0,0 0 0,0 0 0,-1 0 1,1 0-1,0 0 0,0 0 0,-1-1 0,1 0 156,-1 1-1,1-1 1,0 1-1,0-1 0,0 0 1,0 1-1,0-1 0,0 1 1,0-1-1,1-2 1,0 4-188,1 0-14,-2 0-7,1-4 12,0 0 48,0 0 0,0 0-1,-1 1 1,1-1 0,-1 0 0,0 0 0,0 0 0,-2-6 0,2-3 223,0 13-134,0-2-370,-6 1 1887,6 50-652,0 192-2476,0-241 1246,1 1 0,-1 0 0,0-1 0,0 1 0,0 0 0,1-1 0,-1 1 0,0 0 0,1-1 0,-1 1 0,0 0 0,1-1 0,-1 1 0,1-1 0,-1 1 0,1-1 1,-1 1-1,1-1 0,0 1 0,-1-1 0,1 0 0,-1 1 0,1-1 0,1 0 0,17 7-5080,-17-7 4632,24 6-6761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1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72 3025,'0'0'10066,"-3"-11"-8790,-9-34-313,11 43-898,0 1 0,0 0 1,0 0-1,0 0 0,0 0 1,0 0-1,0 0 1,-1 0-1,1 0 0,0 1 1,0-1-1,-1 0 0,1 1 1,0-1-1,-1 1 0,1-1 1,-1 1-1,1 0 1,0-1-1,-1 1 0,1 0 1,-1 0-1,1 0 0,-1 0 1,1 0-1,-1 1 0,1-1 1,-1 0-1,1 1 1,0-1-1,-1 1 0,1-1 1,-2 2-1,-3 6-5,1 0 0,0 1 0,1-1 0,0 1-1,0 0 1,1 0 0,0 0 0,-3 17 0,2 6 1605,4-32-1561,0-2 704,-1 19-848,-4 9 26,0-5 9,1-1 0,2 1 1,-1 0-1,2 0 0,3 33 0,-1-49 4,0 0 0,0-1 0,1 1 0,-1 0 0,1-1-1,0 0 1,1 1 0,-1-1 0,1 0 0,0 0 0,0 0 0,0 0-1,0-1 1,1 1 0,0-1 0,-1 0 0,1 0 0,0 0-1,0-1 1,1 1 0,-1-1 0,7 2 0,1 1-3,1-1 1,-1 0 0,1-1-1,0-1 1,0 0 0,1-1-1,14 0 1,-18-1 3,1 1 3,-1-2 1,1 1-1,17-4 0,-25 3 4,0 0 0,1 0-1,-1 0 1,0-1 0,0 1-1,0-1 1,0 1 0,0-1-1,-1 0 1,1 0 0,0-1-1,-1 1 1,1 0 0,-1-1-1,3-4 1,-1 1 5,-1 0 0,0 0 0,0 0 0,-1 0 1,0 0-1,0-1 0,0 1 0,1-12 0,-2-3 58,0-30 1,-1 30-9,0 11-45,-1 0 0,0 0-1,0 0 1,-1 1 0,0-1 0,-1 0-1,0 1 1,0 0 0,-1 0 0,-1 0-1,1 0 1,-1 0 0,-1 1 0,1 0-1,-2 0 1,1 1 0,-1-1-1,0 1 1,0 1 0,-1-1 0,-15-8-1,17 12-192,0 0 0,-1 1 0,1 0-1,-1 1 1,0-1 0,0 1 0,1 1-1,-10-1 1,8 1-930,-1 0 0,1 1 0,-1 0 0,0 1 0,-16 4 0,-10 13-5649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1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39 5122,'0'0'7668,"-2"-2"-6828,-5-7 317,12 3 43,2 1-892,-7-5 471,0 3-660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2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46 6259,'0'0'8278,"13"-8"-7888,48-22-185,-58 28-195,0 1-1,0 0 1,0 0-1,0 0 0,1 1 1,-1-1-1,0 1 1,0-1-1,1 1 0,-1 0 1,0 1-1,0-1 1,1 0-1,-1 1 1,0 0-1,0 0 0,0 0 1,0 0-1,0 0 1,0 1-1,0-1 1,0 1-1,0 0 0,-1 0 1,1 0-1,-1 0 1,1 0-1,2 4 0,-1-1-5,0 1-1,0 0 0,0-1 0,-1 1 1,0 1-1,-1-1 0,1 0 0,-1 1 1,0-1-1,-1 1 0,2 9 0,-2-3 18,0 0-1,-1 0 0,0 1 0,-3 13 0,2-21-5,0-1 1,0 1-1,-1-1 0,0 0 0,0 0 1,0 0-1,-1 0 0,1 0 0,-1 0 0,-1 0 1,1-1-1,-5 5 0,-17 13 546,0-1 0,-2-1 0,0-2-1,-53 27 1,79-45-504,1 0 0,-1 1 0,0-1 0,0 0 0,1 0 0,-1 1 0,0-1 0,1 1 1,-1-1-1,1 1 0,-1-1 0,0 1 0,1-1 0,-1 1 0,1-1 0,-1 1 0,1-1 0,0 1 0,-1 0 0,1-1 0,0 1 0,-1 0 0,1 0 0,0 0 0,0 0-15,0 0-1,1-1 1,-1 1-1,1-1 1,-1 1-1,1-1 1,-1 1-1,1-1 1,0 1-1,-1-1 1,1 0-1,0 1 1,-1-1-1,1 0 1,0 1-1,-1-1 1,1 0 0,0 0-1,1 0 1,42 6 281,-43-6-347,246 8-37,-164-9-2500,-3-2-3573,-42-1-1843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2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95 6643,'0'0'5539,"-18"21"-4568,-55 67-104,71-86-839,1 0 0,-1 0 0,1 0 0,-1 0 0,1 0 0,0 0 0,0 1 0,0-1 0,0 1 0,1-1 1,-1 0-1,0 1 0,1-1 0,0 1 0,0 0 0,-1-1 0,2 1 0,-1-1 0,0 4 0,2-4 2,-1 1 1,0-1-1,0 0 0,1 0 1,-1 0-1,1 0 0,0 0 0,0 0 1,0 0-1,0 0 0,3 2 1,0 0 20,3 2-21,0-1 0,0 1 0,1-1 0,-1-1 0,1 0 0,0 0 0,1 0 0,-1-1 0,18 3 0,-4-3 27,0-1 0,0 0 0,24-3 0,-44 1-22,-1 0 0,1 0-1,0-1 1,-1 1-1,1-1 1,0 0 0,-1 1-1,1-1 1,-1 0-1,1 0 1,-1-1 0,1 1-1,-1-1 1,0 1-1,0-1 1,0 0 0,1 1-1,-2-1 1,1 0-1,0 0 1,0-1 0,-1 1-1,1 0 1,-1 0-1,0-1 1,0 1 0,2-4-1,-1-1 134,-1 0 1,1 1-1,-1-1 0,-1 0 1,1 0-1,-1 0 0,0 0 1,-1 0-1,-2-12 0,2 15-122,0 1-1,0-1 0,0 1 0,-1 0 1,1-1-1,-1 1 0,0 0 0,0 0 1,0 0-1,-1 0 0,1 1 1,0-1-1,-4-2 0,-41-28 359,13 11 143,34 21-504,-1 1 0,0-1 0,0 0 0,1 1 0,-1-1 0,1 0-1,-1 1 1,0-1 0,1 0 0,-1 0 0,1 1 0,0-1 0,-1 0 0,1 0 0,0 0 0,-1 0 0,1 0 0,0 0-1,0-1 1,0 1-24,0 0 0,1 0 0,-1 0 0,0 1-1,1-1 1,-1 0 0,1 0 0,-1 1 0,1-1 0,-1 0-1,1 0 1,0 1 0,-1-1 0,1 1 0,0-1-1,0 1 1,-1-1 0,1 1 0,0-1 0,0 1-1,0 0 1,0-1 0,-1 1 0,2 0 0,15-6-1,-1 2 0,1 1 0,0 0 0,23-1 0,76 2-69,-80 2 30,-29 0 20,7 0-3,-1 0 1,1 1 0,0 0 0,0 1-1,18 5 1,-28-6-3,-1 0-1,1 1 0,-1-1 0,0 1 1,0 0-1,0 0 0,0 0 1,0 0-1,0 1 0,-1-1 1,1 1-1,-1 0 0,1-1 1,-1 1-1,0 0 0,0 0 1,0 1-1,-1-1 0,1 0 1,-1 0-1,0 1 0,0-1 1,0 1-1,0 0 0,0 5 1,0 45-32,-1-41 33,0 1 0,3 20 0,-3-30 6,1 1 1,1-1-1,-1 1 0,1-1 0,-1 1 1,1-1-1,0 0 0,1 0 0,-1 0 1,1 0-1,4 4 0,-1-1 9,1-1-1,0 0 1,0-1 0,0 1-1,1-2 1,0 1-1,0-1 1,0 0 0,0 0-1,1-1 1,13 3-1,-1-2 29,0 0-1,1-2 0,36 1 0,-55-3-15,0 0-1,-1 0 1,1 0-1,0 0 1,-1 0-1,1 0 1,0-1-1,-1 1 1,1-1-1,0 0 1,-1 0-1,1 0 1,-1 0-1,1 0 1,-1 0-1,0-1 1,1 1-1,-1-1 1,0 0-1,0 0 1,0 0-1,0 0 1,-1 0-1,1 0 1,0 0-1,-1 0 1,1-1-1,-1 1 1,0-1-1,0 1 1,0-1-1,0 1 1,0-4-1,3-7 60,-2 1 0,0-1-1,0 1 1,-1-1-1,-1 0 1,0 1 0,-1-1-1,0 0 1,-1 1 0,0-1-1,-1 1 1,-1 0 0,0 0-1,0 0 1,-1 0-1,-1 1 1,-9-15 0,8 16-91,0 0 0,-2 1 0,1 0 1,-1 0-1,-13-10 0,16 15-180,0 0 0,-1 0 0,1 1-1,0 0 1,-1 0 0,0 0 0,1 1 0,-1 0 0,0 1 0,-13-2-1,6 1-1534,-1 2 0,1-1 0,0 2 0,-24 3 0,30-1-539,0 0-1,-1 0 1,-9 6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2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8980,'0'0'5347,"22"0"-4128,-3-1-1011,-9 0-114,1 0 0,0 1 1,-1 0-1,1 0 1,-1 2-1,1-1 1,-1 1-1,1 1 0,-1 0 1,0 0-1,0 1 1,12 6-1,-13-5-57,-2 0 0,1 1 0,-1-1 0,0 1 0,0 1 0,0 0 0,-1-1 0,0 2 0,-1-1 1,0 1-1,0 0 0,0 0 0,-1 0 0,0 1 0,-1-1 0,1 1 0,-2 0 0,1 0 0,-2 0 0,1 0 0,-1 1 0,0-1 0,-1 0 0,0 1 0,-2 9 0,2-14-20,-1-1-1,0 1 1,0 0-1,0 0 0,-1 0 1,1 0-1,-1-1 1,0 1-1,-1-1 1,1 0-1,-1 1 1,0-1-1,0 0 1,0 0-1,-1-1 0,-5 6 1,-5 1 431,0 1 1,0-2-1,-23 11 1,34-18-300,0 1 1165,9-3-459,-3 0-1018,35 0 233,51 1-1061,126-16-1,-86-6-5782,-67 6 1180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3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 8020,'0'0'12149,"-3"-14"-11845,3 53 49,0 11 431,0 3-496,0 0-240,0 0-16,0-7-32,0-1-1120,-2-6-1169,-6-13-2802,2-4-4513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3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58 118 8708,'0'0'5859,"-9"24"-3960,-29 78-576,36-93-1167,-1 0-1,1 0 0,1 0 0,0 0 0,0 1 1,1-1-1,0 0 0,3 19 0,-2-21-82,1-1 0,0 0 0,0 0 0,0 0 0,1 0 0,0-1 0,0 1 0,0-1 0,1 1 0,8 8 0,-5-7-19,1-1-1,-1 0 1,1 0-1,0-1 0,1 0 1,0 0-1,-1-1 1,1-1-1,1 1 1,-1-1-1,0-1 0,1 1 1,-1-2-1,1 1 1,13-1-1,-15-1-31,4 1 127,0 0 0,1-2-1,13-1 1,-22 1-87,0 1 0,0-2 0,0 1 0,-1 0 0,1-1-1,0 1 1,-1-1 0,1 0 0,-1-1 0,1 1 0,-1 0 0,0-1 0,4-4 0,-1 0 33,0-1 1,-1 1 0,0-1-1,0 0 1,-1-1 0,0 1-1,0-1 1,-1 0 0,0 1-1,-1-1 1,2-14 0,0-8 29,-2-1 0,-2-32 0,0 35-104,1 24-81,-1 0 0,0 0 0,-1 0 0,1 0 0,-1-1 0,0 1 0,0 0 0,0 0 0,-1 1 0,1-1 0,-1 0 0,-1 0 0,1 1 0,-1-1 0,1 1 0,-1 0 0,-1 0 0,1 0 0,0 0 0,-1 1 0,0-1 0,0 1 0,0 0 0,0 0 0,0 0 0,-1 0 0,-4-1-1,-13-5-1436,0 1-1,0 1 0,-25-4 0,26 5-445,-61-14-8056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3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 4114,'0'0'10143,"-6"-5"-9116,-13-10-459,15 12-215,18 16-199,61 45 787,106 63 0,-42-31-235,-80-48-431,-2 2-1,54 56 0,-77-66-174,-2 1-1,-2 2 1,-1 1-1,28 50 1,-28-33-51,-1 2 1,-3 2-1,-3 0 1,-2 1-1,12 67 1,-14-34 5,-5 1 0,2 165-1,-14-212-38,-3 0 0,-1-1-1,-3 1 1,-2-1-1,-22 76 1,-6-25 80,-52 105 0,-63 85 422,65-129-223,-73 186-1,154-330-528,-11 25-670,15-38 577,0 1-1,0 0 1,0-1 0,0 1 0,-1-1 0,1 1 0,-1-1-1,1 0 1,-1 1 0,1-1 0,-1 0 0,0 0 0,1 0 0,-1 0-1,0 0 1,0-1 0,-3 2 0,-25-1-7213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4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24 2865,'0'0'6043,"-23"-3"-4730,-1 1-849,-87-15 2318,185 15-228,332 22-943,-175-4-1360,985 8 2617,-1217-33-1716,-1 7-1116,0 0 0,0 0 0,0 0 0,0 0 0,0 1 0,0-1-1,0 1 1,-5-2 0,1 0-4208,16 7 2129,1-1-1,0 0 1,0 0 0,15 1 0,37 1-5427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3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4626,'0'0'7321,"19"0"-6948,0 1-196,0 1 0,0 0 0,0 2 0,0 0 0,-1 1-1,35 14 1,-15-1 252,-2 1 0,0 2 0,59 47 0,-77-53-196,-1 1 1,-1 1-1,0 1 1,-1 0 0,-1 0-1,-1 2 1,0 0-1,13 29 1,-5-2 318,109 266 1524,-116-269-1876,-1-1 1,-3 2-1,-1 0 1,-3 0-1,2 66 1,-8-69-24,1 61 471,-21 167 0,1-126-25,-2 239 0,-7 65-79,2-86-187,19 99 60,-13-212-160,-1 2-128,23-102-149,-4 158 59,2-302-37,0 0 0,-1 0 0,0-1-1,1 1 1,-2 0 0,1 0 0,0-1 0,-1 1 0,0-1-1,0 1 1,0-1 0,-1 0 0,0 0 0,-4 6 0,2-6 0,0 1 0,0-1 1,-1 0-1,0 0 0,1 0 1,-1-1-1,-1 0 0,1 0 0,-11 3 1,-1-1-150,0 0 0,-1-2-1,1 0 1,-28 1 0,-34-5-3786,77 1 3386,0 0 0,-1-1-1,1 1 1,0-1 0,0 1 0,0-1 0,0 0-1,0 0 1,-5-3 0,4 1-1192,0-1 0,0 0 0,0 1 0,0-2 0,-4-5 0,8 10 1720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3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8516,'0'0'6389,"28"-4"-6132,-2 1-218,0 0 0,35 2 0,-58 1-35,0 0 1,-1 1-1,1-1 0,0 1 1,-1-1-1,1 1 0,-1 0 1,1 0-1,-1 0 0,1 1 1,-1-1-1,0 1 0,0-1 1,0 1-1,0 0 0,0 0 1,0-1-1,0 2 0,0-1 1,1 2-1,0 1-2,-1 1 1,0-1-1,0 0 1,0 1-1,0-1 1,0 9-1,-1-11-3,1 11 1,0 0 1,0 1 0,-1-1 0,-2 21 0,0-29 1,1-1 1,-1 1 0,0-1 0,0 1-1,-1-1 1,0 0 0,0 1 0,0-1-1,-1 0 1,1 0 0,-1-1 0,0 1 0,0 0-1,-5 3 1,-1 1 51,-1-1-1,1 0 0,-2-1 1,1 0-1,-1-1 1,-17 8-1,20-11 420,1 0 1,-1-1-1,1 0 0,-1 0 1,0-1-1,-15 1 814,37 0-884,322 11-529,-202-12-5450,-73 0-509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3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7940,'0'0'5069,"26"-3"-4672,1 0-221,54-1 0,-79 4-169,1 1-1,-1-1 0,1 0 1,-1 1-1,0 0 0,1-1 1,-1 1-1,0 0 0,1 0 0,-1 0 1,0 1-1,0-1 0,0 0 1,0 1-1,0-1 0,0 1 1,-1 0-1,1 0 0,0-1 1,-1 1-1,1 0 0,-1 0 1,0 1-1,0-1 0,0 0 1,1 3-1,0 2 9,0 0 1,-1 1-1,0-1 0,0 1 1,-1-1-1,0 9 0,0-7 19,-1-4-7,1-1 0,-1 0 0,0 0 0,0 1 0,0-1 0,0 0 0,-1 0 0,0 0 0,0 0 0,0 0 0,0-1 0,0 1 0,-1-1 0,0 1 0,0-1 0,0 0 0,0 0 0,0 0-1,0 0 1,-1-1 0,1 1 0,-5 1 0,-4 3 172,1-2 0,-1 1 0,0-2 0,-1 1-1,1-2 1,-17 4 0,21-5 835,13 1-723,16 0-330,-19-3 78,35 6-63,0 1 1,67 21-1,-91-24 4,1 2-1,0 0 0,-1 0 0,0 1 1,-1 1-1,0 0 0,0 1 0,0 0 0,-1 1 1,15 17-1,-24-24-2,0 0 0,0 0 0,0 1 0,0-1 1,-1 1-1,1-1 0,-1 1 0,0-1 0,0 1 0,-1 0 0,1-1 0,-1 5 0,1-6 20,-1 0 0,0 0 1,0 0-1,-1-1 0,1 1 0,0 0 0,-1 0 0,1-1 0,-1 1 0,1 0 0,-1 0 0,0-1 0,0 1 0,1-1 0,-1 1 0,-1 0 0,1-1 0,0 0 0,0 1 0,0-1 0,-1 0 0,1 0 0,-1 0 0,1 1 0,-4 0 1,-6 2 198,0 0 0,0 0 0,-1-1 0,0-1 0,-19 2 0,-62-2-105,65-2-203,24 0-170,1 0 0,-1 0 0,1-1 1,-1 1-1,1 0 0,0-1 0,-1 0 0,1 0 1,0 0-1,-1 0 0,1-1 0,0 1 1,0-1-1,0 0 0,-4-3 0,-13-14-5610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3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7491,'0'0'5995,"0"25"-4664,0 156 366,-1-173-1661,2-1 0,-1 0-1,1 1 1,0-1 0,0 0-1,1 0 1,0 1 0,0-1 0,1 0-1,0-1 1,0 1 0,1-1-1,0 1 1,0-1 0,0 0 0,1 0-1,0-1 1,0 1 0,0-1-1,1 0 1,-1-1 0,1 1 0,0-1-1,1 0 1,8 4 0,-3-4-27,0 1 0,1-1 0,-1-1 0,1 0 1,-1-1-1,1-1 0,0 0 0,22-1 0,-32 0-8,1 0-1,-1 0 1,1 0-1,-1-1 0,1 1 1,-1-1-1,0 0 0,1 0 1,-1 0-1,0-1 1,0 1-1,0-1 0,0 0 1,4-2-1,-3 0 5,0 0-1,-1 0 0,1-1 1,-1 1-1,0-1 1,0 0-1,0 1 0,3-9 1,1-7 137,0 0 1,-1-1 0,-2 1 0,0-1-1,-1 0 1,0 0 0,-2-22 0,-1 42 721,0 21-768,-8 228 410,3-121-1963,2-2-5812,3-85 218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3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8324,'0'0'7128,"-6"24"-6162,-21 78-195,25-95-702,1-1-1,0 1 1,0-1-1,0 1 1,1 0-1,0-1 1,0 1-1,0-1 0,1 1 1,0-1-1,1 1 1,-1-1-1,1 1 1,1-1-1,-1 0 1,4 7-1,1-4 29,0 1-1,1-2 1,0 1-1,0-1 1,1-1 0,15 12-1,1 0 102,-7-4-88,64 56 238,-72-60-293,1 0 1,-2 0-1,1 1 0,-1 0 1,7 15-1,-15-26-42,0 1-1,0 0 0,0-1 1,-1 1-1,1 0 1,-1 0-1,1 0 0,-1-1 1,0 1-1,1 4 1,-1-6-6,0 1 0,-1-1 0,1 1 0,0-1-1,0 1 1,0 0 0,-1-1 0,1 1 0,0-1 0,0 1 0,-1-1 0,1 1 0,0-1 0,-1 1 0,1-1 0,-1 0 0,1 1 0,-1-1 0,1 0 0,-1 1 0,1-1 0,-2 1 0,-2 0 23,0 0 0,0 0 0,0-1 0,-1 1 0,1-1 0,0 0 0,-7-1 0,-4 1-15,-8 0-83,0-1-1,0-1 0,1-2 0,-32-7 1,40 7-735,0-1 0,1 0 0,0-1 0,0-1 1,0 0-1,1 0 0,0-2 0,-12-10 1,-9-14-6612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5:3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8420,'0'0'1569,"192"-33"1664,-98 28-1488,-6 0-577,-18 3-463,-22-3-689,-19 0-16,-13 0-1137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01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0 2273,'0'0'5904,"-20"0"-5333,-85 0 2358,120 5-1827,75 12 46,114 5 1,101-10-1079,-106-5 108,124-2 413,-280-5 542,-295 1-848,128-2-218,-469 1-222,1321 7 529,-664-2 1347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4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9 4530,'0'0'9615,"0"0"-9521,0 0 0,0-1 0,0 1-1,0 0 1,0-1 0,0 1 0,0 0-1,0 0 1,0-1 0,0 1 0,0 0 0,0-1-1,0 1 1,0 0 0,0 0 0,0-1 0,0 1-1,-1 0 1,1 0 0,0-1 0,0 1 0,0 0-1,-1 0 1,1-1 0,0 1 0,0 0 0,0 0-1,-1 0 1,1 0 0,0-1 0,-1 1-1,1 0 1,0 0 0,0 0 0,-1 0 0,1 0-1,0 0 1,-1 0 0,1 0 0,0 0 0,0 0-1,-1 0 1,1 0 0,-1 0 0,-5 2-70,0 1-1,0 0 1,0 0 0,0 0 0,0 1 0,0 0 0,1 0-1,0 0 1,0 1 0,0-1 0,1 1 0,-1 1 0,1-1-1,0 0 1,1 1 0,-1 0 0,1 0 0,0 0 0,-3 11-1,-3 9 66,2 0 0,1 0 0,-5 44 0,-2 92 1265,9 201 1,5-198-985,-2-19-126,3 154-3,2-236-181,2 76 51,-3 469 674,-10-519-717,1-28-46,4-37-25,-1 20 2,1 1 1,7 64-1,-3-98 4,2 0 0,-1-1 0,1 1 0,1-1 0,0 0 0,1 0 0,0 0 0,1-1 0,0 0 0,0 0 0,1-1 0,0 0 0,1 0 0,13 10 0,-17-16-101,1 0 0,0 0 0,0 0-1,0-1 1,0 0 0,0 0 0,1-1-1,-1 0 1,1 0 0,7 0 0,7-1-3475,36-3 1,-26-3-3279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4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2049,'0'0'14009,"0"4"-13547,3 245 1325,-1-221-389,12-28-7785,-4 0-1072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4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4818,'0'0'5507,"-3"0"-5086,7 0-400,0 1-1,0 0 1,0 0 0,0 0-1,0 0 1,0 0 0,0 1-1,0 0 1,-1 0-1,1 0 1,0 0 0,-1 0-1,0 1 1,0-1 0,1 1-1,-2 0 1,1 0-1,0 0 1,0 1 0,-1-1-1,0 1 1,3 4 0,-1 0 18,0 1 1,0-1-1,-1 1 1,0 0-1,0 0 1,-1 0-1,0 0 1,-1 0-1,1 15 1,-2-12 55,0-3 110,0 0 0,0 0 0,-4 16 0,3-22-134,0 1 0,0-1 0,-1 0 0,1 0 0,-1 0 0,0 0 0,0 0 1,0 0-1,0 0 0,0 0 0,0-1 0,-1 1 0,-2 1 0,-4 3 263,1-1 0,-1-1 0,0 0 0,-19 8-1,27-12-278,1-1-4,1 0 1,-1 0 0,0 0-1,0 0 1,0 0 0,0 0-1,0 0 1,0 0 0,0 0-1,0 0 1,1 0 0,-1 0-1,0 0 1,0 0-1,0 0 1,0 0 0,0 0-1,0 0 1,0 0 0,0 0-1,0 1 1,1-1 0,-1 0-1,0 0 1,0 0 0,0 0-1,0 0 1,0 0 0,0 0-1,0 0 1,0 0 0,0 1-1,0-1 1,0 0 0,0 0-1,0 0 1,0 0 0,0 0-1,0 0 1,0 0 0,0 1-1,0-1 1,0 0-1,0 0 1,0 0 0,0 0-1,0 0 1,0 0 0,0 0-1,0 0 1,0 1 0,0-1-1,0 0 1,0 0 0,-1 0-1,1 0 1,0 0 0,0 0-1,0 0 1,0 0 0,0 0-1,0 0 1,19 4 737,32 2-927,-48-6 315,180 3-161,-111-3-3455,-34 0-1953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4:1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73 560,'0'0'6721,"-24"-5"-5918,-76-14-126,92 17-466,0 1 0,1 0 0,-1 1 0,0-1 0,-9 2 0,-2-1 1634,74 10-1420,1-2 0,60 1 0,118-7 466,-122-3-658,624-34 1512,-157 3 85,-527 33-1638,-34 0-108,0-1-1,24-3 0,-41 2 172,-6-1-296,-9 1-493,-79 2-7272,35 5-851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1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 0,'0'0'5029,"-3"-4"-4290,-8-12 99,9 12-185,1 4-553,1 0 0,0 0 0,-1 0 0,1 0 0,0 0 0,-1 0 0,1 0 0,0 0 0,-1 1 0,1-1 0,0 0 0,0 0 0,-1 0 0,1 1 0,0-1 0,0 0 0,-1 0 0,1 1 0,0-1 0,0 0 0,-1 0 0,1 1-1,0-1 1,0 0 0,0 1 0,0-1 0,0 0 0,-1 1 0,1-1 0,0 0 0,0 1 0,0 17 523,9 16-528,6-5 210,1-1-1,1-1 1,23 28 0,-21-29-212,117 151 448,23 32-244,-142-183-361,-9-13-353,0-2 0,0 1 0,19 18 1,-26-29 20,0 0 1,0-1 0,0 1-1,0-1 1,0 1-1,0-1 1,0 0 0,0 1-1,0-1 1,1 0-1,-1 0 1,0 0 0,0 0-1,2 0 1,5 0-4004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4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25 5555,'0'0'4610,"7"-5"-4432,-4 2-156,17-11 18,-18 14-40,-1-1 1,0 1-1,0-1 0,0 1 0,0 0 0,0 0 1,0-1-1,0 1 0,1 0 0,-1 0 0,0 0 1,0 0-1,0 1 0,0-1 0,0 0 0,1 0 1,-1 1-1,0-1 0,0 0 0,0 1 0,0-1 1,0 1-1,2 1 0,1 2 4,1 1 1,-1-1-1,0 1 0,0 0 0,-1 0 1,1 0-1,-1 1 0,0-1 0,-1 1 1,1 0-1,-1 0 0,0-1 0,1 10 0,-1-4 9,0 1-1,0 0 1,-2 0-1,1-1 1,-2 1-1,-1 16 1,1-26 12,1 0 0,-1 0 0,0 1 0,0-1 0,0 0 0,-1 0 0,1 0 0,0 0 0,-1 0 0,1-1 0,-1 1 0,0 0 0,1-1 0,-1 1 0,0-1 0,0 1 0,0-1 0,0 0 0,0 0 0,-1 0 0,1 0 0,0 0 0,0-1 0,-4 2 0,-4 0 478,1 0 0,-1 0 0,0-1 0,-16 0 1281,34-6-1432,0 2-345,0 0 0,0 1 0,0 0 0,0 0 0,1 1 0,-1 0 0,0 0 0,0 1 0,12 1 0,-14 0-14,0-1 0,0 1 0,0 0 0,-1 1 0,1 0 0,0 0 0,-1 0 0,1 0 1,-1 1-1,0 0 0,0 0 0,0 0 0,8 8 0,-8-6-5,0 0 1,-1 1-1,1-1 0,-1 1 0,4 8 1,-7-11 10,0-1 0,0 0 1,0 1-1,0-1 0,0 1 0,-1 0 1,1-1-1,-1 1 0,0-1 1,0 1-1,0 0 0,0-1 1,0 1-1,0-1 0,-1 1 1,1 0-1,-2 3 0,1-4 6,0-1 0,0 0-1,0 0 1,0 0 0,0 0 0,0 0-1,0 0 1,0-1 0,-1 1-1,1 0 1,0 0 0,-1-1-1,1 1 1,0-1 0,-1 1 0,1-1-1,-3 1 1,-30 4 288,25-4-124,-19 2 616,-39-2 0,41-2-554,23 1-240,0 0-1,0 0 1,0 0-1,1-1 1,-1 1-1,0-1 1,0 0-1,1 0 1,-1 0-1,0 0 1,1 0-1,-5-3 1,-7-8-5038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4:4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 4930,'0'0'8169,"0"-4"-7456,0-1-337,0 15-164,-3 75 197,2-72-357,0 0-14,0 0-1,1 0 1,1 17 0,0-29-37,-1 1 0,1-1 0,0 1 0,-1-1 0,1 1 0,0-1 0,0 1 0,0-1 0,0 0 0,0 1 0,0-1-1,0 0 1,0 0 0,1 0 0,-1 0 0,0 0 0,1 0 0,-1 0 0,1 0 0,-1-1 0,1 1 0,-1 0 0,1-1 0,-1 0 0,1 1 0,0-1-1,1 0 1,8 2 1,0-1 0,-1 0-1,13-1 1,-15 0-3,5 0-41,0-1 0,0 0-1,-1 0 1,1-1 0,15-5 0,-21 5 20,-1-1 1,0 0 0,0 0 0,0 0 0,-1 0 0,1-1 0,-1 0 0,0 0-1,0-1 1,0 1 0,0-1 0,4-6 0,-7 6 206,0 0-1,-1 0 1,1-1 0,-1 1 0,0-1-1,0 1 1,0-10 0,0 3 2427,-1 35-1860,0 171-526,0-110-5289,0-65-606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03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653 18 2273,'0'0'5776,"0"-2"-5317,0 1-397,0 0 0,0 1-1,0-1 1,0 1 0,-1-1 0,1 1 0,0 0-1,0-1 1,0 1 0,-1-1 0,1 1 0,0-1-1,-1 1 1,1-1 0,0 1 0,-1 0 0,1-1-1,0 1 1,-1 0 0,1-1 0,-1 1 0,1 0-1,-1 0 1,1-1 0,-1 1 0,-21-5 521,-32 6-675,34-1 291,-39-1 172,-69 3 515,110 2-795,1 0 1,-1 2 0,1 0 0,1 0 0,-1 2 0,1 0 0,-19 13 0,-16 7 186,41-24-170,0 1 0,1 0 0,0 0-1,0 1 1,1 0 0,-1 1 0,1 0 0,1 0-1,-1 1 1,1 0 0,0 0 0,1 1-1,0-1 1,-8 17 0,9-14-51,0 0-1,1 1 1,0-1 0,1 1-1,0 0 1,1 0-1,1 0 1,-1 16 0,2 134 377,0-158-428,1-1 0,-1 1 0,1-1 0,0 0 0,0 1 0,0-1-1,1 0 1,-1 0 0,1 1 0,0-1 0,-1 0 0,1-1-1,1 1 1,-1 0 0,0-1 0,1 1 0,-1-1 0,1 0 0,0 0-1,0 0 1,0 0 0,0 0 0,6 2 0,3 2 95,0-1 1,1-1-1,0 0 1,0 0 0,14 1-1,18-1 221,1-1 0,53-4 0,-27 0-13,125 1-1218,-192 0 80,0-1 0,0 1 0,0-1 0,0 0 0,0 0 0,8-3 0,9-7-4197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04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526 31 1281,'0'0'4306,"-14"-5"-3613,-3-2-481,11 4-130,0 0 0,-1 0-1,0 1 1,1 0-1,-1 0 1,0 1 0,0 0-1,0 0 1,0 0-1,-8 1 1,-1 0 74,-1 1-1,0 0 0,1 1 1,-1 1-1,1 1 1,0 0-1,0 1 1,0 1-1,1 0 1,-15 9-1,7-3-64,0 1 0,1 1 1,1 1-1,-35 31 0,49-39-64,0 1 0,0-1 1,1 2-1,0-1 0,0 0 0,1 1 0,0 0 1,1 0-1,0 1 0,0-1 0,1 1 0,0 0 1,1 0-1,0 0 0,0 11 0,0-6 48,2 1 1,0 0-1,1 0 0,3 23 0,-2-32-53,0-1 0,0 0 0,1 1-1,-1-1 1,1 0 0,1-1-1,-1 1 1,1 0 0,0-1 0,0 0-1,0 0 1,1 0 0,6 4 0,-3-2 8,0-1 1,0-1-1,1 0 1,0 0 0,0 0-1,0-1 1,1-1-1,-1 0 1,1 0 0,19 3-1,4-3-72,66-1 0,-61-2-192,-24 0-270,1-1-1,0 0 0,0-1 1,0-1-1,-1 0 1,17-7-1,26-11-3131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04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632 19 2721,'0'0'4402,"-25"-4"-3868,-81-8-193,100 11-301,-1 0-1,1 0 1,-1 1-1,1 0 0,0 1 1,-1-1-1,1 1 1,0 0-1,0 1 1,-1-1-1,1 1 0,-7 3 1,0 1 69,5-3-72,-61 23 620,1 2 1,-112 66-1,175-90-609,-1-1 0,1 1 0,1 0 0,-1 1 0,0-1 0,1 1 0,0 0 0,0 0 1,1 1-1,-1-1 0,1 1 0,0-1 0,1 1 0,-1 0 0,-2 10 0,2 2 48,0 1-1,1-1 1,1 0-1,2 20 1,-1-17 4,0-13-84,1 0-1,-1 0 1,2 1-1,-1-1 1,1-1-1,1 1 1,-1 0-1,1 0 0,0-1 1,1 0-1,0 1 1,0-1-1,1-1 1,-1 1-1,2-1 1,-1 0-1,1 0 1,-1 0-1,2-1 1,-1 0-1,14 9 1,-5-5-27,1-2 0,0 1 0,0-2 0,0 0 1,1-1-1,-1 0 0,2-2 0,-1 0 0,25 1 0,-35-3-33,31 1-1648,1 0 0,77-9 1,-105 4 322,0 0 0,18-8 0,-25 10 996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05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573 3 3682,'0'0'285,"-27"0"379,-3-1-282,7 0-36,1 1 0,-1 1 0,1 1 0,-1 1 0,-31 8 0,19-3 72,1 3 0,-56 23 1,79-29-315,1 1 0,-1 0 0,1 1 0,0 0 1,1 0-1,-1 1 0,2 0 0,-1 1 0,1-1 0,0 2 1,-11 18-1,9-9 2,0 1 1,2 0 0,0 0 0,2 1-1,-8 39 1,9-27 88,2 0 0,1 0-1,3 38 1,-1-66-125,1-1-1,1 1 0,-1 0 1,1 0-1,-1-1 1,1 1-1,1-1 1,-1 0-1,1 1 1,-1-1-1,1 0 1,0-1-1,1 1 1,-1 0-1,8 5 1,5 4 296,0-1 1,26 14 0,-28-18-300,0-1 1,0-1 0,1 0 0,0-1 0,0-1-1,0 0 1,21 2 0,9-2-432,54-3 0,-64-1-387,25 0-2861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2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59 4866,'0'0'9831,"-20"-12"-8857,-1 0-712,1 1-1,-25-9 1,43 19-247,1 0 1,-1 1 0,1 0 0,-1-1-1,1 1 1,-1 0 0,1 0 0,-1 0 0,1 0-1,-1 0 1,1 0 0,-1 1 0,1-1-1,-1 0 1,1 1 0,-1-1 0,1 1 0,0-1-1,-1 1 1,1 0 0,0 0 0,-1-1-1,1 1 1,0 0 0,0 0 0,0 0 0,-2 2-1,1 1 35,-1 0-1,0 0 0,1 1 0,0-1 0,0 1 0,-1 5 0,-1 0 78,-11 28 103,2-1-1,2 1 1,-11 69-1,-2 121 417,23-222-628,-4 56 76,2 1 1,7 82-1,-3-140-74,0 0-1,0 0 1,1 0 0,-1 0 0,1 0-1,0-1 1,0 1 0,1 0 0,-1-1-1,1 0 1,0 1 0,0-1 0,1 0 0,-1-1-1,1 1 1,0-1 0,0 1 0,0-1-1,0 0 1,0-1 0,1 1 0,-1-1-1,1 0 1,0 0 0,0 0 0,0 0 0,5 0-1,15 3-218,-1-1 0,1-1 0,-1-2 0,34-1-1,-34 0-464,18 0-2399,-6 0-2123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2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5122,'0'0'7596,"13"-4"-7313,-8 2-265,7-2 12,0 1 1,0 0 0,14-2-1,-21 5-7,0 0 0,0-1 0,0 2 0,0-1 0,0 0 0,0 1 0,0 0 0,0 0 0,0 1-1,0-1 1,0 1 0,-1 0 0,6 3 0,-3 0-7,-1-1 1,0 1-1,-1 0 0,1 0 1,-1 1-1,0-1 0,0 1 1,0 0-1,-1 1 0,0-1 1,-1 1-1,1 0 0,-1 0 0,0 0 1,-1 0-1,0 0 0,0 1 1,-1-1-1,1 1 0,-2-1 1,1 1-1,-1 0 0,0-1 0,-1 1 1,1-1-1,-4 14 0,2-17 81,-1 0 0,1 1 0,-1-1 0,1 0-1,-1-1 1,0 1 0,-1 0 0,1-1 0,-1 0-1,1 0 1,-1 0 0,0 0 0,0 0 0,0-1-1,-1 0 1,-3 2 0,-8 3 415,0-1 1,0 0-1,-20 3 0,36-9-483,0 1-1,0-1 0,0 0 0,0 0 1,0 0-1,0 0 0,0 0 0,0 0 1,0 0-1,0 0 0,0 0 0,0 0 1,0 0-1,0 0 0,0 0 0,0 0 1,0 0-1,0 0 0,0 0 0,0 0 1,0 0-1,0 1 0,0-1 0,0 0 1,0 0-1,0 0 0,0 0 0,0 0 1,0 0-1,0 0 0,0 0 0,0 0 0,0 0 1,0 0-1,0 0 0,0 0 0,0 0 1,0 0-1,0 0 0,0 0 0,0 0 1,-1 0-1,11 1 59,17 0-77,0 0 0,0 2 0,-1 1-1,1 1 1,-1 1 0,0 2 0,0 0 0,-1 2-1,0 0 1,0 2 0,39 26 0,-58-33-23,1 0 1,-1 0-1,0 0 0,-1 1 1,1 0-1,6 9 1,-11-12 7,1-1 0,0 1 1,-1 0-1,1 0 0,-1 0 1,0 0-1,0 0 1,0 0-1,-1 0 0,1 0 1,-1 0-1,1 1 0,-1-1 1,0 0-1,-1 0 1,1 0-1,0 0 0,-2 7 1,1-8 9,0-1 0,0 1 0,0 0 0,-1 0 0,1-1 0,0 1 0,-1-1 0,1 1 0,-1-1 0,1 1 0,-1-1 0,1 0 0,-1 0 0,0 0 0,0 0 0,0 0 0,0 0 0,0-1 0,-2 2 0,-42 7 205,38-8-166,-29 4 77,0-2 0,0-1 0,-38-4-1,75 2-145,-1 0 1,0 0-1,0 0 0,0-1 0,0 1 0,0 0 0,1-1 0,-1 1 1,0 0-1,0-1 0,1 1 0,-1-1 0,0 1 0,0-1 0,1 0 1,-1 1-1,1-1 0,-1 0 0,1 1 0,-1-1 0,1 0 0,-1 1 1,1-1-1,-1-1 0,0-1-210,0 0 0,0 0 1,1 0-1,-1 0 0,1 0 0,0 0 1,0-5-1,0 3-547,0 0 0,1 0 0,0 1 0,0-1 0,0 0 0,1 1 0,-1-1 0,1 1 0,0-1 0,3-4 0,26-18-7795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2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2369,'0'0'10837,"24"3"-9583,1 1-893,0 1 0,27 9 0,-46-12-285,-1 1 0,0 0 1,0 0-1,0 0 0,0 1 0,0 0 0,0 0 0,-1 0 0,0 0 1,0 1-1,0 0 0,0 0 0,-1 0 0,0 0 0,0 0 0,0 1 1,1 5-1,3 3 159,6 13 125,-2 1 1,0 0-1,-2 0 0,-1 1 1,7 58-1,-10-37 58,-2 0-1,-7 88 1,2-122-277,0 1 0,-2-1 0,0 1 0,-1-1 0,-1-1 0,0 1 0,-1-1 0,0 0 0,-2 0 0,0-1 0,0 0 0,-17 18 0,24-30-176,1 0-1,-1 0 1,0-1 0,1 1-1,-1-1 1,0 1 0,0-1 0,0 0-1,0 0 1,0 0 0,-5 2-1,-15-1-4742,22-2 4592,-1 0 0,1 0 1,0 0-1,-1 0 1,1 0-1,0 0 1,-1 0-1,1 0 1,0 0-1,-1 0 0,1 0 1,0 0-1,-1 0 1,1-1-1,0 1 1,-1 0-1,1 0 1,0 0-1,-1-1 0,1 1 1,0 0-1,-1 0 1,1-1-1,0 1 1,0 0-1,0 0 1,-1-1-1,1 0 0,-4-23-8826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2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8900,'0'0'9604,"-25"20"-9041,-11 10-260,-32 33 0,61-56-244,1 1 0,0 1-1,0-1 1,1 1 0,0 0 0,0 0-1,1 0 1,0 1 0,1 0 0,0 0-1,1 0 1,-3 17 0,1-5 89,-5 29 53,2 0-1,3 0 0,2 0 0,6 75 0,-4-121-200,1 0 0,-1-1 0,1 1 0,0 0 0,1-1 0,-1 1 0,1-1 0,0 0 0,0 1 0,0-1 0,1 0 0,0 0 0,-1 0 0,1-1 0,1 1 0,-1-1 0,0 0 0,1 1 0,0-2 0,6 5 0,-2-3-307,0 0 1,0-1-1,1 0 1,-1 0-1,1-1 0,0 0 1,0 0-1,-1-1 1,1-1-1,10 1 1,70-2-8546,-53-3-30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1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1027 0 3618,'0'0'5688,"-23"12"-5366,-40 24 185,-82 59 0,-400 280 3044,413-292-3630,48-22-6661,49-35 134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3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9300,'0'0'9983,"-15"16"-9529,-46 56-160,58-66-259,-1 1 1,1-1 0,0 1-1,0 0 1,0 0 0,1 0 0,0 0-1,1 1 1,0-1 0,0 0-1,0 1 1,1-1 0,0 0 0,2 15-1,0 7 11,-2-23-26,0 0 0,1-1-1,0 1 1,0 0 0,0-1 0,1 1 0,0-1-1,0 1 1,0-1 0,1 0 0,0 0 0,0 0-1,5 6 1,4 3 58,0 0 0,27 21 0,-24-23 79,-1 1 0,19 22 0,-33-35-150,0 0 0,1 0 1,-1 1-1,0-1 0,1 0 0,-1 0 0,0 1 1,1-1-1,-1 0 0,0 1 0,1-1 1,-1 1-1,0-1 0,0 0 0,0 1 0,1-1 1,-1 1-1,0-1 0,0 1 0,0-1 0,0 0 1,0 1-1,0-1 0,0 1 0,0-1 1,0 1-1,0-1 0,0 1 0,0-1 0,0 1 1,0-1-1,0 0 0,0 1 0,-1-1 1,1 1-1,0-1 0,0 0 0,0 1 0,-1-1 1,1 1-1,0-1 0,-1 0 0,1 1 0,0-1 1,-1 0-1,1 1 0,0-1 0,-1 0 1,0 1-1,-23 2 157,19-3-180,3 0 21,-27 1-496,-42-4 0,62 2-114,-1-1 1,0 0 0,1 0 0,0-1-1,0 0 1,0-1 0,0 0-1,-11-7 1,-34-27-6503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3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5026,'0'0'14263,"165"-16"-13383,-119 16-800,-6 4-80,-8 11-128,-8-3-2737,-5-2-3314</inkml:trace>
  <inkml:trace contextRef="#ctx0" brushRef="#br0" timeOffset="1">610 46 11221,'0'0'7246,"24"2"-6280,8-1-633,38 8 1,-63-7-280,0-1-1,-1 1 1,0 1 0,1-1-1,-1 1 1,0 1 0,0-1 0,0 1-1,-1 0 1,1 0 0,-1 0-1,7 8 1,-5-4 25,-1 1 0,0 0 0,0-1 0,-1 2 0,0-1 0,4 12 0,-3-5 32,-2 0 0,1 0-1,-2 0 1,0 1 0,0 20-1,-2 88 423,-3-62-183,2-42-166,-1 0-1,-1 0 0,-1 0 0,-9 34 0,9-44-138,0-1 0,-2 1 0,1-1-1,-1 0 1,-1-1 0,1 1 0,-2-1 0,1 0 0,-1-1-1,-14 13 1,21-20-136,-1-1-1,1 1 0,-1-1 1,1 0-1,-1 1 1,1-1-1,-1 0 1,0 0-1,1 1 0,-1-1 1,0 0-1,1 0 1,-1 0-1,0 0 1,1 0-1,-1 0 0,0 0 1,1 0-1,-1 0 1,1 0-1,-1 0 1,0 0-1,1 0 0,-1 0 1,0-1-1,1 1 1,-1 0-1,1-1 0,-1 1 1,0 0-1,1-1 1,-1 1-1,1 0 1,-1-1-1,0 0 0,-14-19-2575,14 18 2396,-18-32-5459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6:3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10053,'0'0'10404,"18"-5"-10035,-9 3-324,3-2 22,1 1-1,-1 1 0,1 0 0,0 0 0,0 1 0,0 1 0,-1 0 0,1 1 0,22 4 1,-20-1-9,0 2 0,0 0 0,-1 0 0,0 2 0,0 0 0,-1 0 0,0 1 0,0 1 0,-1 0 0,0 1 0,-1 0 0,0 0 0,-1 2 0,17 25 0,-14-16 15,-1 1 0,-1 0 1,-1 1-1,-1 0 0,-1 1 0,-1-1 0,-1 2 0,4 38 0,-1 287 482,-11-230-232,2 81 355,1-185-614,-2-1 0,0 1 0,-1 0 1,-1-1-1,-1 1 0,0-1 0,-11 26 1,12-35-41,0 0 1,-1 0 0,0-1-1,-1 1 1,1-1-1,-1 0 1,-1 0 0,1 0-1,-1-1 1,0 0-1,0 0 1,0 0 0,-1-1-1,0 0 1,1 0 0,-2-1-1,1 0 1,-11 3-1,-6-1-247,1-1-1,-1-1 1,-1-1-1,-35-2 1,41 0-407,13 1 185,0-1 0,1 0 0,-1 0 0,0-1 0,0 0 0,0 0 0,1 0 0,-1 0 0,0-1 0,1 0 1,0 0-1,-1-1 0,1 1 0,0-1 0,0-1 0,0 1 0,-5-5 0,3-1-2990,0 1 1,-12-19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12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0 1553,'0'0'8150,"-17"1"-6947,-51 2-234,51-2 285,23-1-998,250 8 239,-13-1 1870,-792-7-1455,623 7-828,358 0 505,-391-7-235,-175 0-5,83-2-8417,25 2-1102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14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13 624,'0'0'6128,"-2"1"-5098,-23 3 2705,188-3-2877,12 0 4239,-175-20-13013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33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0 592,'0'0'11822,"-3"0"-11155,-6 0-291,13 0-192,27 0-99,388 29 405,-157-5-433,116-14 55,-377-10 56,-12 0-2329,1-2-2291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34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1505,'0'0'10495,"1"-7"-9030,0-22-281,0 22-287,-1 9-572,-2 108-22,6 140 872,31-56-1863,-32-179 160,-2-8 32,0-4-102,-1 0 0,1 0 0,0-1 0,0 1 0,0 0 0,0 0 0,0 0 0,3 3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34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25 5378,'0'0'5958,"-5"23"-5387,-1-1-400,-1 4 44,2 0 1,0 1-1,-1 46 0,5-51-116,0 0 8,1 1 0,1-1 0,4 23 0,-4-38-93,1 0 1,0 0 0,0 0 0,1 0 0,0-1-1,0 1 1,0-1 0,1 1 0,0-1 0,0 0-1,1-1 1,0 1 0,7 6 0,-6-7-8,1 1 0,0-1-1,1-1 1,-1 0 0,1 0 0,-1 0-1,1-1 1,0 0 0,1 0 0,-1-1 0,10 2-1,7-1 40,-1-2 0,40-1 0,-60 0-36,1 0 0,-1-1 1,1 1-1,-1-1 0,0 0 1,0 0-1,0-1 0,1 1 1,-1-1-1,-1 0 1,1 0-1,0 0 0,0-1 1,6-5-1,-6 4 51,0-1 0,0 0-1,0 0 1,-1 0 0,0 0 0,0 0 0,0-1-1,0 1 1,2-10 0,0-6 206,-1 0 0,0 0 1,-2-1-1,0 1 0,-2-23 0,1 35-200,-1-1 1,0 0-1,-1 0 0,0 1 0,-1-1 1,0 0-1,0 1 0,-1 0 1,0-1-1,-1 1 0,0 0 0,0 1 1,-9-13-1,3 7-32,-1 1 1,0 0-1,0 0 0,-2 1 1,-16-13-1,23 21-159,0 0 0,1 1 0,-1-1 0,0 1 0,-1 0 1,1 1-1,0 0 0,-1 0 0,0 0 0,1 0 0,-1 1 0,0 1 0,0-1 0,1 1 0,-1 0 1,-7 1-1,12-1-123,0 1 1,0-1 0,0 1 0,1 0-1,-1-1 1,0 1 0,1 0 0,-1 0 0,1 0-1,-1 0 1,1 0 0,-1 0 0,1 1-1,0-1 1,0 0 0,-1 1 0,1-1-1,0 1 1,0-1 0,1 1 0,-1 0-1,0-1 1,0 1 0,1 0 0,-1 0 0,0 2-1,-5 25-5145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34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0 5603,'0'0'4156,"-22"28"-3950,-66 94-121,85-117-80,0 1 0,0-1 1,0 1-1,1 0 0,-1 0 0,2 0 0,-1 0 1,0 0-1,1 0 0,0 1 0,1-1 1,-1 0-1,1 1 0,1-1 0,-1 0 0,3 11 1,-1-4 9,-1-5 0,1 0-1,1 0 1,-1 0 0,1-1-1,0 1 1,1-1 0,0 0-1,0 0 1,1 0 0,0 0-1,0-1 1,0 0 0,1 0-1,0 0 1,0-1 0,0 0-1,1 0 1,-1 0 0,1-1-1,1 0 1,-1 0 0,0-1-1,1 0 1,0 0 0,0-1-1,-1 0 1,17 2 0,-12-4 67,0 1-1,0-1 1,0-1 0,0 0 0,18-5 0,-26 5-7,0-1 1,0 0-1,0 0 1,0 0-1,-1 0 1,1 0-1,-1-1 1,1 1-1,-1-1 1,0 0-1,0 0 1,-1 0-1,1-1 1,0 1-1,-1-1 1,0 1-1,0-1 1,0 0-1,2-5 1,-1-2 144,0 0 1,-1 0 0,0 0 0,0 0-1,-1-1 1,-1 1 0,-1-15 0,1 5 115,-1 13-230,0 0 0,0 0 0,-1 0 0,0 0 0,0 0 0,-1 0 0,0 1 0,0-1 0,-1 1 0,0 0 0,0 0-1,-1 0 1,-5-6 0,2 4-34,0 0-1,0 0 0,-1 0 0,-1 1 0,1 1 0,-1 0 0,0 0 1,-14-6-1,20 11-181,0 0 1,0 1 0,1 0 0,-1-1 0,0 2 0,0-1-1,0 0 1,0 1 0,0 0 0,-1 0 0,1 0-1,0 0 1,0 0 0,0 1 0,0 0 0,0 0-1,-6 2 1,5 0-482,0 0 0,0 0 1,0 0-1,0 0 0,0 1 0,0 0 0,1 0 0,0 0 0,0 0 0,-6 9 0,-8 18-5222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35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4402,'0'0'5098,"-14"28"-4014,-45 92-193,56-113-807,0 1 1,0 0 0,1 0 0,0 1 0,0-1 0,1 0-1,0 1 1,1-1 0,0 0 0,0 1 0,2 10 0,0-2 41,-1-8-102,0-1 1,1 1-1,0-1 0,1 0 0,0 0 0,0 0 1,1-1-1,0 1 0,0-1 0,0 0 0,1 0 1,0 0-1,1 0 0,0-1 0,10 9 0,-7-8-13,-1 0 0,1 0-1,1-1 1,-1-1 0,1 0-1,0 0 1,0-1-1,1 0 1,-1-1 0,1 0-1,21 3 1,-13-3 143,1-2 1,0-1-1,0 0 1,0-1-1,28-6 1,-40 5-25,1 0 0,-1-1 0,0 0 0,-1 0 0,1-1 0,-1 0 0,1 0 0,-1 0 0,-1-1 0,1-1 0,-1 1 0,1-1 0,-1 0 0,-1 0 0,8-11 0,-9 10 39,1-1 0,-2 1 0,1-1 1,-1 0-1,0 0 0,-1-1 0,0 1 1,0 0-1,1-14 0,-2-2 266,-1-1-1,-2-25 1,1 42-385,0 0 1,-1 1-1,0-1 1,0 1-1,-1-1 0,0 1 1,0 0-1,0 0 1,-1 0-1,0 1 1,-1-1-1,1 1 0,-1 0 1,-1 1-1,1-1 1,-1 1-1,0 0 1,-10-7-1,7 6-231,-1 0 0,-1 0 1,1 1-1,-1 0 0,0 1 0,0 0 1,-1 1-1,1 1 0,-1-1 0,1 2 0,-20-1 1,-6 3-3070,4 5-2318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1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5090,'0'0'3957,"-2"5"-3629,1-2-291,0 0 0,0 0 0,0 0 0,1 0-1,0 1 1,-1-1 0,1 0 0,0 0 0,1 0 0,-1 1 0,0-1 0,1 0 0,0 0 0,0 0 0,0 0-1,0 0 1,0 0 0,3 3 0,6 13 375,20 31 1,-11-22-152,37 60-217,3-2-1,5-3 1,110 113-1,-172-195-154,1 2-454,0 0 1,0 1 0,0-1 0,0 1 0,0-1-1,-1 1 1,1 0 0,1 5 0,-2 0-3166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35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2513,'0'0'8540,"-17"3"-7129,-49 10-351,48-6-281,25-4-396,-6-3-305,32 6 550,0-2 0,0-2 0,60-3 0,-32 0-507,141 1 289,-145 0-7983,-83 0 3230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36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3506,'0'0'12149,"13"-12"-11909,-2 58 0,0 19 785,2 9-513,-5 8 48,-5-3-304,-3-2-256,3-4 0,-3-11-592,0-4-1521,0-17-2961,0-12-5155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38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43 3586,'0'0'8374,"0"-7"-7728,1 3-524,-3-18 375,1 21-482,1 1 0,0-1 0,-1 1 0,1-1 0,0 0 0,-1 1 0,1-1 0,-1 1 0,1-1 0,-1 1 0,1 0 0,-1-1 0,1 1 0,-1-1 0,1 1 0,-1 0 0,0-1 0,1 1 0,-1 0 0,1 0 0,-1 0 0,0-1 0,1 1 0,-1 0 0,0 0 0,1 0 0,-1 0 0,0 0 0,1 0 0,-1 0 0,0 0 0,1 1 0,-1-1 0,0 0 0,1 0 0,-2 1 0,-7 2 80,1 0 0,-1 1-1,1 0 1,0 0 0,0 1 0,0 0 0,0 0 0,1 1 0,0 0 0,0 0 0,1 1 0,-1 0 0,2 0 0,-1 1 0,1-1 0,-9 17-1,7-9 11,0 0 0,1 1 0,1-1 0,1 1 0,0 0 0,1 0 0,0 1 0,0 31 0,2 5 299,0-23-140,1 0 0,1 0 0,2 0 0,8 43 0,3-13 220,-2 1 1,6 114 0,-17 126 641,-3-152-910,0-3-8,2-144-206,0 0 1,0-1 0,1 1-1,-1-1 1,1 1 0,-1-1-1,1 1 1,-1-1 0,1 1-1,0-1 1,0 1 0,0-1-1,0 0 1,0 0 0,0 1-1,0-1 1,0 0 0,0 0-1,1 0 1,-1 0 0,0 0 0,1 0-1,-1-1 1,3 2 0,4 1 26,0 0 0,0 0 1,13 2-1,-13-3-11,31 6 44,0-2 0,47 2-1,81-5-2733,-126-4 555,-9 0-2576,-11-7-2716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46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1665,'0'0'7795,"0"7"-5474,0 238-1459,1-227-885,1 1 0,6 27 0,-1-10-4753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46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 3906,'0'0'4914,"-5"-5"-6227,10 14-2544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47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8 1377,'0'0'5133,"-8"-1"-4362,-22-4-72,23 4 317,9 1-549,209 0 793,-121 0-7226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47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1 1761,'0'0'8873,"0"7"-8539,2 34-63,2 0 0,10 41 0,3 28 10,22 191 623,-37-237-672,-7-61-19,-9-2-132,1-1 0,0 0 0,-1-1 0,1-1 0,0 0 0,0-1 0,0 0 0,0-1 0,0 0 0,-17-9-1,15 5-928,0-1 0,1 0 0,0-1 0,-23-20 0,-1-10-5515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50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3394,'0'0'6808,"13"-14"-6392,45-42-146,-55 53-255,-1 1 1,1 0-1,0 0 1,0 0-1,0 0 1,0 1-1,0-1 1,1 1-1,-1 0 1,0 0-1,1 0 1,-1 1-1,1-1 1,-1 1 0,1-1-1,-1 1 1,1 0-1,-1 1 1,7 0-1,9 0 19,-16-1-32,0 1 0,0-1 0,0 0 0,1 1 0,-1 0 0,0 0 0,0 0 0,0 0 0,0 0 0,0 0 0,0 1 0,0 0 0,-1-1 0,1 1 0,2 3 0,-1-1 2,0 0 1,0 0 0,-1 1 0,1-1 0,-1 1 0,0 0-1,4 10 1,-1 1-3,-1 0 0,-1 0 0,0 1 0,-1-1 0,0 18 1,-1-18-9,-1 0 0,0 1 0,-1-1 0,-1 0 0,-5 24 0,5-35 24,-1 0 1,1 0-1,-1 0 0,0 0 1,-1-1-1,1 1 0,-1-1 1,0 1-1,0-1 0,0 0 1,-1 0-1,1 0 0,-1-1 1,0 1-1,0-1 0,0 0 1,-1 0-1,1 0 0,-1-1 1,-7 3-1,2 0 79,8-4 55,0 0 0,0 0-1,0 0 1,0 0 0,0 0-1,0-1 1,0 1 0,0-1-1,-4 1 996,21-8-829,-5 4-305,0 1 1,0 0 0,0 1 0,1 0 0,-1 1-1,16 1 1,-2-1-20,-16 1 5,-1 0 0,1 1 0,0 0-1,-1 0 1,0 0 0,0 1-1,1 0 1,-1 1 0,-1-1-1,1 1 1,-1 1 0,1-1 0,-1 1-1,-1 0 1,1 1 0,5 6-1,-2-3-30,-1 1 0,0 0 0,-1 0 0,0 1-1,-1 0 1,0 0 0,-1 0 0,0 1-1,5 17 1,-8-21-60,-1 0 0,0 1-1,0-1 1,-1 12 0,0-18 80,0 1-1,0-1 1,0 1 0,0-1 0,-1 0-1,0 1 1,1-1 0,-1 0-1,0 1 1,0-1 0,0 0 0,0 0-1,0 0 1,-1 0 0,1 0-1,-1 0 1,1 0 0,-1-1 0,-2 3-1,-4 1 23,0-1-1,0-1 1,0 1-1,0-1 0,-1-1 1,1 1-1,-1-2 1,-15 3-1,-9-2 186,-33-3 0,25 1 51,-28-4 171,62 3-340,1 0 0,-1-1 1,1 1-1,0-1 0,0-1 0,-1 1 1,2-1-1,-8-4 0,11 5-93,1 1 1,-1 0-1,1-1 0,0 1 0,0-1 1,0 1-1,0-1 0,0 0 0,0 1 1,0-1-1,0 0 0,0 0 0,1 1 0,-1-1 1,1 0-1,0 0 0,-1 0 0,1 0 1,0-3-1,3-22-5714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50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 16,'0'0'8881,"-9"2"-7520,-27 6 80,27-6-222,24 1-466,0-2 0,30 1 0,-10-1-643,150 2-23,-121-3 111,-64-1-173,0 1-1,0-1 1,0 1-1,0-1 0,0 1 1,0-1-1,-1 1 0,1-1 1,0 1-1,0-1 1,0 1-1,0-1 0,0 1 1,-1 0-1,1-1 1,0 1-1,0-1 0,-1 1 1,1 0-1,0-1 0,-1 1 1,1 0-1,0-1 1,-1 1-1,1 0 0,-1-1 1,1 1-1,-1 0 0,-29-6-12,0 3 0,0 0 0,0 2 0,-35 3-1,6-1-6,38-2 3,13 1 7,0-1 0,0 1-1,-14 2 1,20 0-92,6-1 50,7 1-5,77-2 52,8 0-420,-32 0-5396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56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39 2273,'0'0'6363,"-6"-5"-5605,-17-18-59,20 22-601,1-1 1,-1 1 0,1 0 0,-1 0 0,1 0 0,-1 0-1,0 0 1,1 1 0,-1-1 0,0 1 0,0 0 0,0 0-1,1 0 1,-1 0 0,0 0 0,0 0 0,-2 2 0,-7-1 101,6 0-138,0 0 0,0 0 0,0 0 0,0 1 1,0 0-1,1 1 0,-1-1 0,1 1 0,0 0 0,0 0 0,-8 6 0,-6 7 144,-25 26 0,38-36-176,-14 15 17,1 2-1,0 0 1,2 1-1,1 1 1,1 0-1,0 1 1,3 1-1,0 0 1,1 1-1,2 0 1,1 1-1,1-1 1,-4 39-1,3 27 284,6 136-1,3-182-206,-1-34-111,1 0-1,1-1 1,0 1-1,0-1 1,1 0-1,1 0 1,0 0 0,1 0-1,0 0 1,1-1-1,1 0 1,0 0-1,0-1 1,1 0-1,0 0 1,1-1 0,1 0-1,-1 0 1,2-1-1,15 11 1,0-3-3,0-2 1,0 0 0,2-2-1,-1-1 1,2-1 0,46 11-1,10-3-2339,89 7-1,-44-11-3816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898 1 7812,'0'0'1672,"-29"29"-556,-2 3-765,-174 171 1360,145-145-1174,-267 239 863,283-260-1270,-3-3-1,-63 35 1,101-64-118,-26 18 19,34-2-7728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54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3378,'1'2'15512,"6"15"-15655,10 100 190,-5 1 1,-4 163-1,-5-248 1180,3-33-1621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57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15 3554,'0'0'9860,"11"-3"-8950,35-8 50,-43 11-819,0 0 0,0 0-1,0 0 1,0 0 0,0 0 0,0 1-1,0-1 1,0 1 0,0 0-1,0 0 1,0 0 0,-1 0-1,1 0 1,0 1 0,-1-1-1,1 1 1,4 3 0,0 1 358,0 1-1,0 0 1,9 13 0,-14-17-414,5 7 44,-1 0 0,0 1 0,-1 0-1,6 19 1,6 9-77,5 2 36,41 58-1,11 17-11,-65-99-73,-1 1 0,0-1 0,-2 1 1,0 1-1,4 24 0,-2 21 0,-3 1 1,-5 90-1,-1-71 19,1-68-17,-1 0-1,0-1 1,-1 1-1,-1-1 1,-1 0 0,0 0-1,-1 0 1,-1 0 0,0-1-1,-1 1 1,0-2 0,-1 1-1,-1-1 1,0 0 0,0-1-1,-2 0 1,1-1-1,-2 0 1,1 0 0,-1-1-1,-1-1 1,0 0 0,0-1-1,-1 0 1,0-1 0,-16 6-1,9-5 45,1-2-1,-1 0 0,-1-1 1,-31 3-1,-7-5-7290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57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6115,'0'0'7545,"5"6"-7329,195 284 1856,-144-205-1767,-32-49-774,29 47 911,-26-26-8883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58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0 6451,'0'0'8252,"0"1"-7873,-3 3-300,0 0 1,1 0-1,0 0 1,0 0-1,0 0 1,-2 7-1,-3 10 226,-194 352 2246,197-365-2684,-21 29-3206,23-35 2928,0 1-1,0-1 1,0 0-1,0 0 1,-1 0-1,1 0 1,-1 0 0,1-1-1,-1 1 1,0-1-1,-4 2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7:58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6419,'0'0'6211,"136"0"-5299,-63 3-63,1-1 31,1-2-272,-8 0-224,-8 0 17,-16 0-225,-17 0-96,-12 0 32,-12 0-32,-2-7-80,0-3-881,-26-2-2112,-12 0-2786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8:18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4306,'0'0'4378,"26"0"-3527,85 0-131,9 0 1177,-303 0-1950,100 0 2393,82 1-2320,-1 0 0,1 0 1,0-1-1,-1 1 1,1 0-1,0 0 1,-1 1-1,1-1 1,0 0-1,0 0 0,0 1 1,0-1-1,0 0 1,1 1-1,-1-1 1,0 1-1,0-1 0,1 1 1,-1-1-1,1 1 1,-1 2-1,0-1 32,-7 24 64,1 0-1,2 1 1,1 0-1,0 0 1,2 0-1,3 37 1,-2-61-90,1 1 0,1-1 0,-1 1 0,0-1 0,1 1 1,0-1-1,0 1 0,0-1 0,1 0 0,0 0 1,-1 0-1,1 0 0,1 0 0,-1 0 0,1 0 1,-1 0-1,1-1 0,0 1 0,0-1 0,1 0 0,-1 0 1,1 0-1,-1-1 0,1 1 0,0-1 0,4 2 1,-3-3 50,-1 0 0,1 0 1,-1 0-1,0-1 1,1 0-1,-1 0 1,1 0-1,-1-1 1,1 1-1,-1-1 1,1 0-1,-1-1 1,8-2-1,22-5 263,14 5-330,0 1 0,62 6 0,-102-2-21,0 0 1,0 1 0,0 0 0,0 1 0,-1 0 0,1 0 0,-1 0-1,0 1 1,0 0 0,0 1 0,-1-1 0,1 1 0,-1 1 0,0-1-1,-1 1 1,9 10 0,-8-8-12,0 0 0,-1 0 0,1 1-1,-1-1 1,-1 1 0,0 0 0,0 1 0,-1-1 0,0 1-1,-1-1 1,0 1 0,0 0 0,-1 10 0,0-10-13,-1-9 34,0 1-1,1 0 0,-1 0 0,0-1 0,0 1 0,0 0 0,0 0 0,0-1 0,-1 1 0,1 0 0,0-1 0,-1 1 0,1 0 0,-1-1 0,0 1 1,1 0-1,-1-1 0,0 1 0,0-1 0,0 1 0,0-1 0,0 0 0,-1 0 0,1 1 0,0-1 0,-1 0 0,1 0 0,0 0 0,-1 0 0,1 0 1,-4 1-1,-6 2 38,-1 0 1,1-1-1,-1 0 1,0-1-1,-18 1 1,-65-2 298,54-2-206,23 1-203,0 0 0,0-2 0,-1 0 0,-30-9 1,38 8-1349,0-2 1,0 1 0,0-1-1,-19-13 1,1-4-8893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8:20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1169,'0'0'6248,"-6"5"-5352,-17 16-71,16-13 959,10-6-1233,-2-2-315,31 6 422,-1-2-1,1-2 1,36 0-1,-41-2-467,278 0 341,-305 1-621,1-1 1,0 0-1,-1 0 0,1 0 0,0-1 0,-1 1 0,1 0 0,0 0 0,-1 0 1,1 0-1,0-1 0,-1 1 0,1 0 0,-1 0 0,1-1 0,0 1 1,-1 0-1,1-1 0,-1 1 0,1-1 0,-1 1 0,1-1 0,-1 1 1,0-1-1,1 1 0,-1-1 0,0 0 0,1 1 0,-1-1 0,0 1 1,0-1-1,1 0 0,-1 1 0,0-1 0,0 0 0,0 1 0,0-1 0,0 0 1,0 1-1,0-1 0,0 0 0,0 1 0,0-1 0,0 0 0,0 1 1,-1-1-1,1 1 0,0-1 0,-1 0 0,1 1 0,0-1 0,-1 1 1,1-1-1,0 1 0,-1-1 0,1 1 0,-1-1 0,1 1 0,-1-1 1,1 1-1,-1-1 0,0 1 0,-22-15-4523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8:20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5250,'0'0'7348,"0"-7"-6390,25 397 2172,-2-98-2595,-22-286-853,-1 16-666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8:2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1809,'0'0'13056,"1"13"-12474,0-10-495,1 1-1,0-1 1,-1 1-1,1-1 1,1 0 0,-1 1-1,0-1 1,1 0-1,3 3 1,31 26 209,-16-15-39,5 7-70,1-2-1,0-1 0,2-1 1,0-1-1,34 15 0,-46-26-165,38 19 112,1-3 0,1-2 0,79 19-1,119 29 13,-198-53-140,100 23 81,-33-10 28,0-2 132,230 20 0,-119-21-31,-191-23-113,84-4 1,-57-1-4,-55 1-123,157-4 565,-136 1-374,-1-1-1,61-16 1,41-9 21,-89 21-118,60-18 0,31-30 356,-3 2-303,-118 47-42,0-1-1,-1-1 0,0-1 0,0-1 0,17-13 1,35-20 238,-42 28-283,2 1 16,-1-1 0,-1-1 1,42-35-1,-27 17 93,2 2 0,63-36 0,-4 3 76,-81 52-126,26-11-1,-32 17-18,0-1 1,0-1-1,-1 0 1,17-14-1,31-33 1170,-57 51-740,-2 0-1210,-19 5-1178,8 1 1529,-48 0-3070,-22 0-2345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8:27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0 608,'1'1'7834,"8"4"-7485,259-2 970,-148-4-1280,-91 1-34,454 17 150,-385-8-175,79 10 72,-126-11-69,77 15-289,-61-10 86,0-4 0,116 1-1,-8 0-380,-170-10 510,310 25-1470,-180-22-2123,235 0 2780,-329-3 357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4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52 148 7395,'0'0'6342,"-8"-2"-5584,-2 0-493,7 1-77,-1-1-1,0 1 1,0 1 0,0-1 0,0 1-1,-6-1 1612,10 6-1694,-1 26 335,2 1 0,1 0 0,9 44 0,40 159 569,-51-234-989,0-1 1,0 1-1,1-1 1,-1 1-1,0-1 1,1 1-1,-1-1 1,0 1-1,1-1 1,-1 1-1,1-1 1,-1 1-1,1-1 1,-1 0-1,1 1 1,-1-1-1,1 0 1,-1 0-1,1 1 1,0-1-1,-1 0 1,1 0-1,-1 0 1,1 0-1,0 1 1,-1-1-1,1 0 1,0 0-1,-1 0 1,1-1-1,0 1 1,24-5 473,-7-3-333,0-1 1,29-20 0,-11 6 6,615-330 1236,-585 319-1311,-5 2-10,72-25-1,-126 54-73,-6 2-2,1 0-1,-1 1 1,0-1-1,1 1 1,-1 0 0,1-1-1,-1 1 1,0 0 0,1 0-1,-1 0 1,4 0-1,-4 0 29,-5 36-6312,1-25 5036,-1 0-1,0-1 1,-1 1-1,0-1 0,-8 11 1,-29 45-8812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8:27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1265,'0'0'2769,"126"-24"-2721,-102 24-48,2-2-800,14 2-1313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8:29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1953,'0'0'3631,"8"-3"-3463,-1 0-195,-1 0-47,0 1 0,0 0 0,0 0 0,0 1 0,0 0 0,1 0 0,11 0 0,241 12-2039,-42-8 2016,-146-3 114,-65 0-104,0-1-1,0 0 1,0 0 0,-1 0 0,1-1-1,0 0 1,6-3 0,25-7 241,31 0 159,0 3 0,84-1 0,143 14-1030,-241-2 668,899 7 2039,-787-7-1536,252-9 1462,-291-10-2163,37-1 224,445 18-97,-436 9-418,51 0 33,-63-7 550,175-4-66,-201-13 17,-32 2 8,178 1-10,-154 9 313,329-12 2001,-249-1 163,274-5 4,-57 14-1491,-258 8-25,-158-1-1601,-9-1 67,-17-3-774,6 1 110,-43-10-4371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8:31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0 992,'0'0'1591,"20"1"-962,65 3 150,38 10 1156,-32-3-1666,1026 36-2636,-694-21 3060,23 1 138,270-21-1281,-150-4 614,-233 11 416,70 0-1144,584-13 3093,-635 16-1788,1-1 1109,1029-12 567,-1119-21-2257,-3-21-147,-90 12 49,116 4-81,1 23 14,-133 1 29,178 0-43,350-3 726,-557-6-687,23 0 104,96 7 272,265 2 171,-448 3-570,0 1-1,102 25 1,-130-25 313,1 0 1,0-2 0,50-2 0,-65-1 1434,-19 0-1745,-5 0-390,1 0 1,-1-1-1,1 1 0,-1-1 1,1 0-1,-5-2 0,-4-1-879,-47-15-5942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8:3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4738,'0'0'7081,"0"4"-3124,0 18-4121,0-22 231,-1 1-1,1 0 0,-1-1 1,1 1-1,-1-1 0,0 1 1,1 0-1,-1-1 0,0 1 1,1-1-1,-1 0 0,0 1 1,0-1-1,1 1 0,-1-1 1,0 0-1,0 0 0,1 0 1,-1 1-1,0-1 0,0 0 0,0 0 1,0 0-1,1 0 0,-1 0 1,0 0-1,-1-1 0,-27 0 73,29 1-135,1 0 1,-1 0-1,0 0 1,1 0-1,-1 0 0,0 0 1,0-1-1,1 1 1,-1 0-1,0 0 1,1 0-1,-1 0 0,0 0 1,0 0-1,1-1 1,-1 1-1,0 0 0,0 0 1,0 0-1,1-1 1,-1 1-1,0 0 0,0 0 1,0-1-1,1 1 1,-1 0-1,0 0 0,0-1 1,0 1-1,0 0 1,0-1-1,0 1 0,0 0 1,0-1-1,0 1 1,0 0-1,0 0 0,0-1 1,0 1-1,0 0 1,0-1-1,0 1 1,0 0-1,0 0 0,0-1 1,0 1-1,-1 0 1,1-1-1,0 1 0,0 0 1,0 0-1,0-1 1,-1 1-1,1 0 0,0 0 1,0 0-1,0-1 1,-1 1-1,1 0 0,0 0 1,0 0-1,-1 0 1,1 0-1,0-1 0,-1 1 1,8-1-24,0 1 0,0 0 0,0 0 0,0 0 0,0 1 0,11 2 0,-16-2 43,0-1-1,0 1 0,0 0 1,-1 0-1,1 0 1,0 0-1,-1 0 0,1 0 1,0 0-1,-1 0 0,0 1 1,1-1-1,-1 1 1,0-1-1,0 1 0,1-1 1,-1 1-1,0 0 1,-1-1-1,1 1 0,0 0 1,0 0-1,-1 0 0,1 0 1,-1-1-1,0 1 1,0 0-1,1 0 0,-1 0 1,-1 2-1,-14-4 879,13 0-890,1 1 23,0-1 0,-1 0 0,1 0 0,-1 0 0,1 0 0,-1-1 0,1 1 0,0 0 0,-1-1 0,1 1 0,-3-1 0,4 0-35,-1 0 1,1 0-1,-1 0 1,1 0-1,-1 0 1,1 0-1,0 0 1,0 0-1,-1 0 1,1 0-1,0 0 1,0 0-1,0 0 1,0-1-1,0 1 1,0-1-1,1 1-13,1 0-1,-1 0 1,0 1 0,0-1-1,0 1 1,0-1 0,1 1-1,-1-1 1,0 1 0,0 0-1,1 0 1,-1 0 0,0 0-1,1-1 1,-1 2 0,0-1-1,1 0 1,-1 0 0,0 0-1,1 1 1,-1-1 0,0 0-1,2 2 1,-1 1 21,0 1-1,-1-1 1,0 1 0,0 0-1,0-1 1,0 1-1,-1 0 1,1 0 0,-1-1-1,0 1 1,0 0 0,-1 6-1,0 4 854,-1-14 3,2 0-841,-1 0 1,1 0-1,0 0 1,0 0-1,-1 0 1,1 0 0,-1 0-1,1 0 1,0 0-1,-1 0 1,1 0-1,0 0 1,-1 0 0,1 0-1,0 0 1,-1 0-1,1 0 1,0 0-1,0 0 1,-1-1 0,1 1-1,0 0 1,-1 0-1,1 0 1,0 0-1,0-1 1,-1 1 0,1 0-1,0 0 1,0-1-1,-1 1 1,1 0-1,0-1 1,0 1 0,0 0-1,0 0 1,-1-1-1,1 1 1,0-1 0,0 0-66,0 0 0,0 0 0,0 0 0,0 0 1,0 0-1,0-1 0,0 1 0,1 0 1,-1 0-1,0 0 0,1 0 0,-1 0 0,1 0 1,-1 0-1,1 0 0,-1 1 0,1-1 0,0 0 1,-1 0-1,1 0 0,1-1 0,1 1-431,-1 0-1,1 0 0,-1 0 1,1 0-1,-1 1 0,1-1 0,5 0 1,16-2-5829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9:31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0 480,'0'0'4293,"-7"6"-1091,7-6-3116,0 0 0,0 0 0,0 0 0,-1 1 0,1-1 1,0 0-1,0 0 0,0 0 0,0 1 0,0-1 0,0 0 0,-1 0 1,1 0-1,0 1 0,0-1 0,0 0 0,0 0 0,0 0 0,0 1 0,0-1 1,0 0-1,0 0 0,0 1 0,0-1 0,0 0 0,0 0 0,0 1 1,0-1-1,0 0 0,0 0 0,1 0 0,-1 1 0,0-1 0,0 0 0,0 0 1,0 0-1,0 1 0,0-1 0,1 0 0,-1 0 0,0 0 0,0 0 0,0 0 1,0 1-1,1-1 0,-1 0 0,0 0 0,0 0 0,0 0 0,1 0 1,-1 0-1,13 4-10,1 0 0,-1-1 0,0-1 0,15 1 0,-5 0 72,627 52 2026,-480-44-1691,464 5 750,-634-36-318,0 20-887,0 0-171,0-1 1,0 1-1,0-1 1,0 1-1,0 0 1,0-1-1,0 1 1,0-1-1,0 1 1,-1 0-1,1-1 1,0 1-1,0-1 1,-1 1-1,1 0 1,0-1-1,0 1 1,-1 0-1,1-1 1,0 1-1,-1 0 1,1 0-1,-1-1 1,1 1-1,0 0 1,-1 0-1,1 0 1,-1-1-1,1 1 1,0 0-1,-1 0 1,1 0-1,-1 0 1,0 0-1,-21-9-6377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9:53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3 624,'0'0'7358,"-7"0"-5949,-16 0-655,12 0 411,17 0 2457,480 0-1448,-485 0-1867,-6 0-19,-531 0 1324,620 1-1374,23 0-130,-23-3-6222,-48 0-1492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9:55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10 288,'0'0'4853,"-20"2"-3754,-8 2-626,3-1 376,0-1 0,-26-1 0,87 1 3408,44 2-3313,14 0-678,-7 1 11,144 2 2276,-236-15-1870,-32-27-496,37 35-206,0 0-226,-1 5 251,1-4-7,0-1 1,0 1-1,0-1 1,-1 1-1,1-1 0,0 1 1,0-1-1,0 1 1,0 0-1,0-1 0,0 1 1,0-1-1,0 1 1,0-1-1,1 1 1,-1-1-1,0 1 0,0-1 1,0 1-1,0-1 1,1 1-1,-1-1 0,0 1 1,1-1-1,-1 0 1,0 1-1,1-1 1,-1 1-1,0-1 0,1 0 1,-1 1-1,1-1 1,0 0 93,-1 1-122,0 0 2,0 0 182,16 10-377,5-3 310,-21-8 262,0 2-2079,1 1 1351,-1 0 0,-1-1 0,1 1 0,0-1 1,0 1-1,-1 0 0,0-1 0,1 1 0,-1-1 0,0 0 0,0 1 0,-1-1 1,-1 4-1,-29 23-4310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9:58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51 229 208,'0'0'6667,"2"-21"-5103,14-132 3190,-15 98 1747,-1 70-6068,-22 279 383,4-110-178,17-99-445,2-58 23,-4 31-1,12-92-1670,1 0-1190,-10 30 1984,1 1 1,-1-1-1,0 1 0,0-1 0,0 1 0,-1-1 0,1 1 0,-2-5 1,2 8 455,0-1 0,0 0 1,-1 1-1,1-1 0,0 1 1,-1-1-1,1 0 1,0 1-1,-1-1 0,1 1 1,-1-1-1,1 1 1,-1-1-1,1 1 0,-1-1 1,0 1-1,1 0 0,-1-1 1,1 1-1,-1 0 1,0-1-1,0 1 0,-32-6-5677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9:59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 3906,'0'0'10466,"-1"-2"-9743,-4-5-170,5 19-238,1-6-194,0-1 1,0 1-1,0 0 1,4 8-1,5 0 125,1-1 1,0 0-1,1 0 0,1-1 0,0 0 0,0-1 0,15 9 0,9 8 96,123 106 28,-150-127-1259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9:5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20 5442,'0'0'8079,"-3"-5"-7527,3 4-542,0 0 1,-1 0-1,1 0 0,-1 0 0,1 1 0,-1-1 1,1 0-1,-1 0 0,0 1 0,1-1 1,-1 0-1,0 1 0,0-1 0,1 1 0,-1-1 1,0 1-1,0-1 0,0 1 0,0 0 1,1-1-1,-1 1 0,0 0 0,0 0 0,0 0 1,0-1-1,0 1 0,0 0 0,0 0 1,0 0-1,0 0 0,0 1 0,0-1 0,1 0 1,-1 0-1,0 1 0,0-1 0,0 0 1,0 1-1,0-1 0,1 1 0,-2 0 0,-6 5 135,1-1 0,0 1 0,0 1-1,-6 7 1,-2 2 121,-151 159 1614,63-54-6542,91-107-140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4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3 185 8052,'0'0'4719,"0"8"-4340,-3 174 1134,3-121-1094,0-60-414,0-1 1,0 1-1,0-1 1,0 1 0,0 0-1,0-1 1,0 1-1,0-1 1,0 1-1,1-1 1,-1 1 0,0-1-1,0 1 1,0 0-1,1-1 1,-1 1 0,0-1-1,0 1 1,1-1-1,-1 0 1,1 2-1,15-1 105,-10-1-84,12-1 103,-1 0-1,1-1 0,-1-1 0,1-1 0,24-9 1,85-39 670,-95 37-652,158-73 754,415-167 1610,-586 248-2424,-16 5-76,0 1 0,0 0 1,0 0-1,0 0 1,0 0-1,1 0 1,-1 1-1,6-1 0,-10 6-355,-3 4-398,0 1 0,0-1 0,-1 0 0,0 0 0,-1 0 0,-10 12 0,-35 40-5525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09:5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39 4402,'0'0'9250,"0"-8"-8231,1 3-898,0-18 61,-1 20-118,1 16 38,-3 89 936,-4 0 0,-37 190 0,42-288-1118,1-1-1,-1 1 1,0-1 0,0 0 0,-1 1 0,1-1 0,0 0-1,-1 0 1,-2 4 0,3-6-347,-1 0 1,1 0-1,0-1 0,-1 1 0,1 0 0,-1 0 0,1-1 1,-1 1-1,1-1 0,-1 1 0,1-1 0,-1 0 1,0 1-1,1-1 0,-1 0 0,0 0 0,1 0 1,-1 0-1,1-1 0,-1 1 0,-2-1 0,-16-3-5362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00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6275,'0'0'7881,"0"4"-7689,0 1-124,0-1-1,0 0 1,1 0-1,0 0 1,0 1 0,0-1-1,0 0 1,1 0-1,0 0 1,-1-1 0,1 1-1,1 0 1,3 4-1,8 11 412,21 21-1,-19-22-239,38 40 269,107 89 1,-154-141-872,0-1 0,0 0 0,0 0 0,15 6-1,-21-10-4,1 0 0,0-1 0,0 1 0,0 0-1,0-1 1,0 0 0,0 1 0,0-1-1,0 0 1,0 0 0,0 0 0,0 0 0,0 0-1,0-1 1,0 1 0,0-1 0,-1 1-1,1-1 1,0 0 0,0 1 0,0-1-1,0 0 1,-1 0 0,1 0 0,0-1 0,-1 1-1,2-2 1,16-21-4837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00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0 3874,'0'0'8814,"0"2"-8440,0 0-309,0-1 0,-1 1 0,0 0-1,1 0 1,-1 0 0,0-1 0,0 1 0,0 0 0,0 0 0,0-1-1,0 1 1,-1-1 0,1 0 0,0 1 0,-1-1 0,1 0 0,-3 2-1,-3 4 271,-104 92 1834,4-2-1321,64-55-772,-34 36-2323,75-76 1593,2-1 341,0-1 0,-1 1 0,1-1-1,0 0 1,0 1 0,-2 0-1253,1 0 1253,1-1 0,0 0 0,-1 0 0,1 1 0,-1-1 0,1 0 0,-1 0-1,1 0 1,-1 0 0,1 0 0,-1 0 0,0 0 0,-7 0-6272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00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4434,'0'0'8745,"0"8"-8019,-4 59 544,-16 92 0,4-48-689,14-96-754,-13 80 539,13-85-983,-1-1-1,0 1 0,-1-1 1,0 1-1,0-1 0,-1 0 0,-7 9 1,11-16 270,0-1 0,1 0 1,-1 0-1,0 0 1,0 0-1,0 0 0,-1 0 1,1-1-1,0 1 1,0 0-1,-2 0 0,-15 1-4473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01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4786,'0'0'6139,"17"5"-5597,-5-1-438,-4-3-38,-1 1 1,1 1 0,-1-1-1,0 1 1,0 1 0,0-1 0,-1 1-1,1 0 1,-1 1 0,0-1-1,0 1 1,0 1 0,6 7-1,22 34 413,45 84 1,-30-47-318,-28-55-658,-20-28 199,0 1 1,0-1-1,1 0 0,-1 0 0,0 0 1,1 0-1,-1 0 0,0-1 0,1 1 1,0 0-1,-1 0 0,1-1 0,-1 1 1,1-1-1,-1 0 0,1 1 0,2-1 1,7 0-3778</inkml:trace>
  <inkml:trace contextRef="#ctx0" brushRef="#br0" timeOffset="1">607 49 3778,'0'0'8051,"-32"22"-7586,-2 16 543,-1 5-496,0 1-288,6-3-128,-1-3 81,6-7-177,0-6 0,3-1-16,-1-8-1313,1-4-1792,2-9-1858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01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3314,'0'0'7832,"2"1"-7389,-2-1-436,0 0 0,1 0 0,-1 1 1,0-1-1,1 0 0,-1 1 0,0-1 0,1 1 0,-1-1 0,0 0 0,0 1 0,0-1 0,1 1 0,-1-1 0,0 1 0,0-1 0,0 1 0,0-1 0,0 1 0,0-1 0,0 0 1,0 1-1,0-1 0,0 1 0,0-1 0,0 1 0,0-1 0,0 1 0,0-1 0,0 1 0,-1-1 0,1 1 0,-9 21 138,4-14 0,-7 21 276,2 0 0,0 1 0,2 0 0,-5 34 0,7-12-165,-1 86 0,8-113-399,-2 34-487,0-54-54,1 0 0,-1 0-1,0-1 1,-1 1-1,-2 6 1,-4-1-3331,-2-8-1596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0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2689,'0'0'7636,"58"36"-6660,-28 5-496,-1 5-127,1 2-193,2-5-160,-3-2 256,1-2-256,-4-11-432,1-6-2146,0-15-735,-6-7-1954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0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0 6275,'0'0'6739,"-185"80"-5971,137-35 17,6 1-609,4 2-160,9-4-32,7-1-1441,6-12-2353,0-9-2817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08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29 3009,'0'0'10357,"0"-7"-9831,0-13-343,0 19-95,0 17 17,-2 108 992,4 141 685,-1-258-1761,0 0 1,0 0 0,1 0 0,0-1-1,4 11 1,-9-22-1320,0 0 0,0 0 0,0 0 0,-8-7 0,6 5 1422,-1 1 0,0 0 1,0 0-1,-1 1 0,0 0 0,-10-6 0,17 11-70,0 0 1,-1 0-1,1-1 0,0 1 1,-1 0-1,1 0 0,0 0 1,-1 0-1,1 0 1,0 0-1,0 1 0,-1-1 1,1 0-1,0 0 0,-1 0 1,1 0-1,0 0 0,-1 0 1,1 0-1,0 1 0,0-1 1,-1 0-1,1 0 0,0 0 1,0 1-1,-1-1 0,1 0 1,0 0-1,0 1 1,0-1-1,-1 0 0,1 1 1,0-1-1,0 0 0,0 0 1,0 1-1,0-1 0,0 0 1,0 1-1,-1-1 0,1 0 1,0 1-1,0-1 0,0 0 1,0 1-1,0-1 0,1 0 1,-1 1-1,0-1 0,1 23 61,-1-20 84,1 0-155,-1 0 0,1-1 0,0 1 0,0-1 0,1 1 1,-1-1-1,0 1 0,1-1 0,-1 0 0,1 0 0,0 0 0,0 0 1,0 0-1,0 0 0,0 0 0,0-1 0,0 1 0,1-1 0,-1 0 1,1 1-1,-1-1 0,1 0 0,-1 0 0,1-1 0,2 1 1,6 3 128,0-2 0,1 0 0,-1 0 1,21 0-1,-27-2-148,0 1 57,0-1 1,0 0 0,0-1 0,0 1 0,0-1-1,0 0 1,5-2 0,-7 2-13,-1 0 0,0-1 0,0 1 0,-1-1-1,1 1 1,0-1 0,0 0 0,-1 0 0,1 1 0,-1-1 0,0 0 0,1-1-1,-1 1 1,0 0 0,0 0 0,0 0 0,0-4 0,-1 6 5,4-9-387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14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 96,'0'0'4490,"-4"-1"-4012,-2 1-301,-36-3 1093,32 3 896,27 2 1787,74 4-2397,71 8-60,-156-13-165,26-1-5471,6 0-1818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4274,'0'0'9391,"-6"2"-8457,0 2-829,-1 0 0,1 0 1,-1 0-1,1 1 0,0 0 1,1 0-1,-1 0 1,1 1-1,0 0 0,0 0 1,-5 10-1,-7 11 314,-21 45 0,25-41-358,1 0 0,1 1-1,2 0 1,1 0 0,2 1 0,1 0-1,1 0 1,1 34 0,3-63-164,1 1 0,-1-1 0,1 0 1,-1 0-1,1 1 0,0-1 0,1 0 0,-1 0 1,1 0-1,0 0 0,0-1 0,0 1 1,0 0-1,1-1 0,-1 1 0,1-1 0,0 0 1,0 0-1,0 0 0,1 0 0,-1-1 0,1 1 1,5 2-1,1 0-737,0-1 1,0 0-1,0 0 0,1-1 1,0 0-1,0-1 1,0 0-1,11 0 1,30-1-4737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1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2225,'0'0'6707,"-4"0"-5752,-12 1-276,23 1 581,38 5 1179,-26-5-2175,94 16 1499,62 8-47,-167-25-693,44 2-6290,-5-3-1054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16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2513,'0'0'8375,"-5"0"-7167,-9 2 476,34 4-99,0-1-1567,10 3 472,21 7-34,-1-3-1,64 7 1,-102-18 451,-26-2-576,-26 1-4085,-19 0-2294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2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831 131 1217,'0'0'5749,"-11"-14"-5090,-35-47 37,43 57-618,1 1 0,-1 0 1,0 0-1,0 0 0,-1 0 0,1 1 0,-1-1 0,1 1 0,-1 0 0,0 0 1,0 0-1,0 1 0,0-1 0,0 1 0,0 0 0,-8-1 0,0-1 110,-19-2 217,0 1 1,0 1 0,0 2 0,-1 1 0,-32 4 0,50-2-325,1 1-1,-1 0 0,1 1 1,0 0-1,0 1 0,-15 8 1,0 2 278,-43 29 0,43-22-111,1 1 1,1 2-1,1 0 1,2 1-1,0 2 1,-25 39-1,39-54-200,1 0 0,1 0 0,0 0 0,1 1 0,0 0 0,1 1 0,1-1 1,0 1-1,1 0 0,0 0 0,0 24 0,2-30-30,1 0 0,0 0 0,1 0 0,0 0 0,0 0 0,1 0 0,0-1 0,0 1 0,1-1 0,0 1 0,1-1 0,8 14 0,2-1-1,1-1 0,1-1-1,1-1 1,29 26-1,-33-34-3,0 0 0,0-1-1,1 0 1,1-1 0,0-1-1,0 0 1,30 9-1,-1-7 17,-1 0 0,67 2 0,90-7 69,-165-4-74,-21 0-25,0-1 1,0 0 0,0-1-1,0 0 1,-1-1 0,1-1-1,-1 0 1,0-1-1,0 0 1,19-12 0,-23 12-9,-1-1 0,0-1 0,0 1 0,0-1 0,-1-1 0,0 1 0,0-1 0,-1-1 0,0 1 0,0-1 0,-1 0 0,0 0 0,-1-1 0,6-17 0,-1-5-32,-2 0 0,-1 0 0,2-39 0,-5-99-1086,-3 148 862,1 14 118,-2 1 0,1-1-1,-1 1 1,0-1-1,-1 1 1,1 0 0,-1-1-1,-1 1 1,0 0-1,0 0 1,0 1 0,-1-1-1,0 1 1,0-1-1,0 1 1,-1 1 0,0-1-1,0 1 1,-1-1-1,1 1 1,-1 1 0,0-1-1,-12-6 1,1 2-400,-1 1 1,0 0-1,-1 2 1,0 0-1,0 0 1,-26-2-1,-43-6-2105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0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89 6707,'0'0'10893,"0"-16"-9965,0-57-175,-2 109-518,-2-1-1,-1 1 1,-11 35 0,4-16-91,-4 78 132,10-64-205,5-61-1091,1-31-9867,9-4 3027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11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87 4946,'0'0'6296,"-3"-6"-5701,-8-16 88,10 20-399,0 1 0,0-1 0,0 1 0,-1 0 0,1-1-1,0 1 1,-1 0 0,1 0 0,-1 0 0,1 0 0,-1 0-1,-2-1 1,-6-4 669,-2-9 784,12 15-1695,-1 0 0,1 0 0,0-1 0,0 1 0,-1 0 0,1 0 0,0-1 0,0 1 0,-1 0 0,1-1 0,0 1 0,0 0 0,0-1 0,0 1 0,-1 0 1,1-1-1,0 1 0,0-1 0,0 1 0,0 0 0,0-1 0,0 1 0,0-1 0,0 1 0,0 0 0,0-1 0,0 1 0,0 0 0,0-1 0,1 1 0,-1 0 0,0-1 0,0 1 0,0-1 0,0 1 0,1 0 0,-1 0 0,0-1 0,0 1 0,1 0 0,-1-1 0,0 1 0,1 0 0,-1 0 0,0 0 0,1-1 0,-1 1 1,0 0-1,1 0 0,-1 0 0,0 0 0,1-1 0,-1 1 0,14-2-16,0 1 0,1 0 1,-1 1-1,0 0 0,0 1 0,0 1 1,0 0-1,-1 1 0,1 1 0,0 0 1,-1 0-1,0 2 0,19 9 1,-16-5-25,0 1 1,-1 0 0,0 1 0,-1 0 0,0 1 0,-1 1 0,0 0 0,-1 1 0,17 28 0,-18-24-1,-1 0 1,-1 1-1,0 1 0,-1 0 0,-2 0 0,6 24 1,-6-10-4,-2 0 1,-1 1-1,-2 36 1,-1-60 7,-1 0 1,0 0-1,-1 0 1,0 0-1,-1 0 1,0 0-1,-1 0 1,0-1 0,-1 0-1,0 0 1,-1 0-1,0 0 1,0-1-1,-1 0 1,-1 0-1,0-1 1,-12 12 0,8-9 32,-1 0 0,0-1 0,-1-1 0,0 0 0,-1-1 1,0 0-1,0-1 0,-1-1 0,0 0 0,-1-1 1,1-1-1,-1 0 0,0-2 0,0 0 0,0 0 0,-21-1 1,28-2 188,-13 0 329,23 0-534,-1 0 0,0-1 0,1 1 0,-1 0 0,1-1 1,-1 1-1,1 0 0,-1-1 0,1 1 0,-1-1 0,1 1 0,-1 0 0,1-1 0,-1 1 0,1-1 0,0 0 0,-1 1 1,1-1-1,0 1 0,-1-1 0,1 1 0,0-1 0,0 0 0,-1 1 0,1-1 0,0 0 0,0 1 0,0-1 0,0 0 0,0 1 1,0-2-1,0 2 130,0-1-390,-1 1 0,1-1 0,0 1-1,-1-1 1,1 1 0,0-1 0,-1 0 0,1 1-1,0-1 1,0 0 0,0 1 0,0-1-1,0 0 1,0 1 0,0-1 0,0 0-1,0 1 1,0-1 0,0 0 0,0 0-1,0-6-3149,-5-18-3703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18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80 192,'0'0'7614,"-4"-2"-5997,-4-2-1304,3 1 1061,-2 0 3889,7 2-5170,0 0 0,0 1 0,0-1 0,0 0 0,0 1 1,0-1-1,0 0 0,0 0 0,0 1 0,1-1 0,-1 0 0,0 1 1,0-1-1,1 0 0,-1 1 0,0-1 0,1 0 0,-1 1 0,1-1 1,-1 1-1,1-1 0,6-5 48,1 1 1,-1 0 0,1 0-1,-1 1 1,1 0 0,1 1-1,-1-1 1,0 2 0,1-1-1,0 1 1,10-1 0,12-1 197,57 1 1,-74 4-342,-11-1 17,1 0 0,0 1 1,0 0-1,0-1 0,-1 2 0,1-1 1,0 0-1,-1 1 0,1-1 0,-1 1 1,0 0-1,1 0 0,-1 1 1,0-1-1,5 6 0,3 4 84,0 1-1,13 20 0,-1-2 97,-19-26-148,21 25 370,39 64 0,-57-82-342,-1 0-1,-1 0 1,0 1 0,0-1 0,-2 1 0,1 0 0,-2 1 0,1-1 0,-1 19 0,-1 277 780,-1-164-478,-3-55-239,0 28 247,4-100-340,1 1 0,0-1 0,1 0-1,8 23 1,-2-14 16,-1 1 0,-1-1 0,-1 1 0,-2 0 0,2 49 0,-5-67-38,-1 0-1,-1 1 1,0-1 0,0 0 0,-1 1 0,0-1-1,-1 0 1,-4 13 0,-76 137 225,80-155-234,1-1-1,-2 1 0,1-1 1,0 0-1,-1 0 0,0-1 1,0 1-1,0-1 0,0 0 1,-1 0-1,-7 4 0,7-5 16,0-1 0,1 0 0,-1 0 0,0 0 0,-5-1-1,-6 2 26,-14 2 45,-54 2-1,80-7-77,0 0-1,0 0 0,0-1 0,0 0 0,1 1 0,-1-1 0,1 0 0,-1-1 0,1 1 0,-5-5 0,-12-7 50,-32-15 94,-3 3-1,0 2 1,-60-17-1,114 40-158,1 1 1,-1 0-1,1-1 1,-1 1-1,1 0 1,-1-1-1,1 1 1,0-1-1,-1 1 1,1-1-1,0 1 1,-1-1-1,1 1 1,0-1-1,0 1 1,-1-1-1,1 1 1,0-1-1,0 0 1,0 1-1,0-1 1,0 1-1,0-1 1,0 0-1,0 1 1,0-1-1,0 1 1,0-1-1,0-1 1,-2-9-1700,-14-3-1979,-16-10-1775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2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5939,'0'0'12275,"10"-4"-11947,-7 3-312,0-1 0,1 1 0,-1 0 0,1 0 0,-1 1 0,1-1 0,-1 1 0,1-1 0,-1 1 0,1 0 0,4 1 0,-4 0 31,1 1-1,-1-1 1,0 1-1,0 0 0,0 0 1,0 1-1,0-1 1,-1 1-1,1 0 1,-1-1-1,6 7 1,293 319 1990,-90-94-1529,-138-161-466,-73-72-228,-3-10-5410,-7-3 3717,3 5 139,-17-25-4543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20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92 656,'0'0'15744,"3"-20"-14189,0 9-1338,4-38 121,-8 37-142,0 12-181,0 1 0,1-1 0,-1 0 0,1 1 1,-1-1-1,1 0 0,-1 1 0,1-1 0,0 0 0,-1 1 0,1-1 1,-1 1-1,1-1 0,0 1 0,-1-1 0,1 1 0,0-1 0,-1 1 1,1-1-1,0 1 0,0-1 0,0 2 0,-154 234 1714,134-206-1609,-105 135 668,97-133-702,-1 0 0,-61 49 0,90-81-91,-5 4-31,0 0 0,0 0 0,0 0 0,-1 0 0,1-1 0,-1 0 0,0 0 0,0-1 0,0 0-1,0 0 1,-11 2 0,12-33-17265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21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6883,'0'0'10584,"31"-9"-9501,18-5-790,1 3-1,1 2 1,98-6 0,428 15 2322,-555-1-2425,-2 0 4115,-23-7-6167,-41-15-5141,8 1 338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26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83 7347,'0'0'8546,"23"-14"-8266,9-6-224,38-16 0,-64 33-36,0 1 1,0 0-1,0 1 1,0-1-1,0 1 1,1 0 0,-1 1-1,0-1 1,1 1-1,-1 0 1,0 1-1,1 0 1,-1 0-1,0 0 1,0 1-1,0 0 1,0 0-1,8 4 1,-3 0 1,0 1 0,-1 0 1,0 0-1,0 1 0,-1 1 1,0-1-1,10 15 0,-11-13-3,-1 0 0,0 1 0,0 0 1,-2 0-1,1 0 0,-1 1 0,-1 0 0,0 0 0,-1 0 0,0 1 0,-1-1 1,0 1-1,-1-1 0,-1 1 0,0 0 0,0-1 0,-3 16 0,1-18 47,0 0-1,-1 0 1,0 0-1,-1 0 0,0-1 1,0 1-1,-1-1 1,0 0-1,-1 0 1,1-1-1,-10 10 1,-10 11 670,-49 41 1,62-59-485,10-9-5,-1 0 0,1 0 0,-1-1 0,1 1 1,-1 0-1,0-1 0,0 0 0,0 1 0,0-1 0,0 0 1,0-1-1,-5 2 0,-2 0-243,5 2 163,5-4-170,0 0 0,0 1-1,1-1 1,-1 0 0,0 0-1,1 1 1,-1-1 0,0 0-1,1 0 1,-1 1 0,0-1-1,1 0 1,-1 0 0,1 0-1,-1 0 1,1 0 0,-1 0-1,0 0 1,1 0 0,-1 0-1,1 0 1,-1 0 0,0 0-1,1 0 1,-1 0 0,1 0 0,92 5 77,292 23 342,-346-21-392,-60-4 22,-440-2 181,108-35 93,350 33-227,6 1-26,657 0 861,-660 0-802,-23 0-11929,-2 0 4893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58 592,'0'0'15066,"0"-12"-13671,0-29-509,0 36-560,0 6-35,0 29 28,-3 60 4,-23 152 0,23-213-2712,3-10-3706,0-11-332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27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21 2465,'0'0'8575,"-3"-2"-7553,2 2-982,1 0 0,-1-1 0,1 1 1,0 0-1,-1 0 0,1 0 0,-1 0 1,1 0-1,-1-1 0,1 1 0,0 0 1,-1 0-1,1-1 0,0 1 0,-1 0 1,1-1-1,0 1 0,-1 0 0,1-1 1,0 1-1,0-1 0,-1 1 1,1 0-1,0-1 0,0 1 0,0-1 1,-1 0-1,16 0 780,-2 0-935,26-2 185,-9 0 94,0 1 1,59 5-1,-85-2-153,0 0 1,0 0-1,-1 1 0,1 0 0,0-1 0,-1 1 0,1 1 0,-1-1 0,1 1 1,-1-1-1,0 1 0,0 0 0,0 0 0,-1 0 0,4 5 0,6 9 96,18 33 0,-19-31-48,-3-4 28,0 0 0,-1 0 0,-1 0 0,0 1 0,-1-1 0,-1 2 0,-1-1 0,0 0 0,-1 1 0,0-1 0,-1 1 0,-3 28 0,0-37-45,1-1-1,-1 0 1,-1 0-1,1-1 0,-1 1 1,0 0-1,-1-1 1,1 0-1,-1 1 1,-1-2-1,1 1 0,-1 0 1,0-1-1,0 0 1,-1 0-1,-7 5 1,-1 1 87,-1-1 0,0-1-1,0-1 1,-1 0 0,-29 10 0,32-14 5,-1-2 0,0 0-1,0 0 1,0-1 0,0-1 0,-22-2-1,17 1 16,0 0 0,0 2 0,-18 2 0,31-2-146,0 1 0,0 0 0,0 0 0,0 1 0,0 0 0,1 0 0,-9 6 0,13-9 5,1 0 1,0 0 0,0 1-1,0-1 1,0 0 0,-1 0 0,1 0-1,0 0 1,0 1 0,0-1-1,0 0 1,0 0 0,0 0-1,-1 0 1,1 1 0,0-1-1,0 0 1,0 0 0,0 1 0,0-1-1,0 0 1,0 0 0,0 0-1,0 1 1,0-1 0,0 0-1,0 0 1,0 0 0,0 1-1,0-1 1,0 0 0,0 0 0,0 1-1,0-1 1,1 0 0,-1 0-1,0 0 1,0 1 0,0-1-1,0 0 1,0 0 0,0 0-1,1 0 1,-1 0 0,0 1 0,0-1-1,0 0 1,1 0 0,-1 0-1,0 0 1,0 0 0,0 0-1,1 0 1,-1 0 0,0 1-1,0-1 1,0 0 0,1 0 0,-1 0-1,0 0 1,0 0 0,0 0-1,1 0 1,-1 0 0,0 0-1,0-1 1,1 1 0,-1 0-1,0 0 1,21 1 133,-18-1-159,47-1 122,1-2-1,-2-2 1,1-3-1,0-1 1,-2-3-1,74-27 0,-117 38-43,-1-1 0,0 1-1,0-1 1,0 0 0,0-1 0,0 1-1,0-1 1,-1 1 0,1-1-1,-1 0 1,0-1 0,1 1-1,-2 0 1,1-1 0,0 0 0,-1 0-1,1 1 1,-1-2 0,2-5-1,-1 5 500,-1 1-3476,-11 2-2883,-16 2-562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3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 6211,'0'0'11128,"-9"0"-10726,-19-4-250,38 4 89,65 5 391,58 4 4,20 1-568,-150-10-219,-1 0-1,0 0 0,0 1 0,0-1 1,1 1-1,-1-1 0,0 1 1,0 0-1,0 0 0,0 0 0,0 0 1,0 0-1,0 0 0,-1 0 0,1 1 1,0-1-1,-1 1 0,1-1 1,-1 1-1,1 0 0,0 2 0,0 0-621,-1 0 0,1 1 0,-1-1 0,0 1 0,-1 0 0,1-1 0,-1 1 0,0 8 0,0-13 773,0 3-462,0 1 1,0-1-1,-1 1 1,1-1-1,-1 1 1,-1 5-1,-18 22-3657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32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4482,'0'0'13958,"-59"3"-13557,59 2 31,30 4-384,21 1 112,18-3 480,9 3-640,-1-8 0,-5 0-1312,-2-2-2802,-6 0-2545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46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3105,'0'0'13473,"0"17"-13033,0 283 1505,0-298-1946,0 29 46,1-1 0,5 32 1,-4-53-85,0 0 1,0-1 0,0 1-1,1-1 1,1 1 0,-1-1-1,1 0 1,1 0 0,-1-1-1,1 1 1,11 11 0,-13-16-300,0-1-1,0 0 1,1 0 0,-1 1-1,1-2 1,-1 1 0,1 0 0,-1-1-1,1 0 1,0 0 0,0 0-1,0 0 1,0-1 0,7 1 0,-6-1-314,0 0 1,0 0 0,0 0 0,0-1 0,0 0-1,0 0 1,0 0 0,0-1 0,0 0 0,-1 0-1,8-3 1,21-23-4042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4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33 237 2001,'0'0'9108,"-5"21"-7934,-16 74-219,18-84-786,2 0 1,-1 1-1,1-1 0,1 0 0,0 1 0,3 15 1,-3-24-142,1 0 0,-1-1 0,1 1 1,0 0-1,0 0 0,0 0 1,0 0-1,1-1 0,-1 1 0,1-1 1,-1 1-1,1-1 0,0 0 1,0 1-1,3 1 0,-1 0 29,0-1 0,1 0 0,-1-1 0,1 1 0,0-1-1,0 0 1,10 3 0,2-1 124,0-1 0,0-1 0,1 0-1,20-1 1,-26-1-48,-1 0 0,1-1-1,-1 0 1,1-1 0,-1 0 0,0-1 0,0 0-1,16-7 1,-22 7-19,1-1-1,0 1 0,-1-1 0,0 0 1,0-1-1,0 1 0,0-1 1,-1 0-1,0 0 0,0 0 1,0-1-1,0 1 0,-1-1 1,0 0-1,0 0 0,2-9 1,0-4 156,-1 0 0,-1 0 0,-1 0 0,0 0 1,-1-1-1,-4-35 0,1 44-223,0 1-1,0 0 1,-1-1-1,0 1 1,-1 1 0,0-1-1,-1 0 1,0 1-1,0 0 1,-1 0 0,0 0-1,-1 1 1,-9-10-1,5 7-1,0 0 0,0 1 0,-1 1 0,-1 0 0,0 0 0,0 1 0,0 1 0,-24-9 0,29 13-206,0 1 1,0 0 0,0 0 0,0 1 0,0 0 0,0 0 0,0 1 0,0 0 0,-10 2 0,17-2-8,-1 1 0,1-1 1,0 1-1,0 0 0,-1-1 1,1 1-1,0 0 0,0 0 1,0 0-1,0 0 0,0 0 1,0 0-1,0 0 0,0 0 1,0 0-1,1 0 0,-1 0 0,0 0 1,1 1-1,-1-1 0,1 0 1,-1 1-1,1-1 0,0 0 1,-1 1-1,1-1 0,0 0 1,0 3-1,-1 3-1021,1 0 0,0 0 0,1 0 0,1 8 0,6 20-5649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4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10405,'0'0'6603,"24"10"-6288,-1-1-248,0 2 1,28 16-1,-48-25-53,0 1 1,0-1-1,-1 1 0,1-1 0,0 1 0,-1 0 0,0 0 0,0 0 0,0 0 0,0 0 1,0 0-1,0 1 0,-1-1 0,2 5 0,-2 0 6,1-1 0,-1 1 0,-1-1 0,0 14 0,0-5-6,0-1 36,0 0 0,-1 0 0,0 0 0,-8 28 0,6-34-28,0 0 0,0-1-1,-1 1 1,0-1 0,-1 0-1,0 0 1,0-1-1,-1 1 1,-8 7 0,-1-1 184,0-1 0,-2 0 0,1-1 0,-1-1 0,-1-1 0,0-1 0,-1 0 0,1-1 0,-2-1 0,1-1 0,-1-1 0,-32 5 0,53-10-175,-1 0-1,0 0 0,0 0 1,0 0-1,0 0 0,0 0 1,0 1-1,0-1 0,0 0 1,0 0-1,0 0 0,0 0 1,0 0-1,0 0 0,0 0 1,0 1-1,0-1 0,0 0 1,0 0-1,0 0 0,0 0 1,0 0-1,0 0 0,0 0 1,0 0-1,0 1 0,0-1 0,0 0 1,0 0-1,0 0 0,0 0 1,0 0-1,-1 0 0,1 0 1,0 0-1,0 0 0,0 1 1,0-1-1,0 0 0,0 0 1,0 0-1,0 0 0,0 0 1,-1 0-1,1 0 0,0 0 1,0 0-1,0 0 0,0 0 1,0 0-1,0 0 0,0 0 1,-1 0-1,1 0 0,0 0 1,14 5-68,23 2 244,1-1-1,49 1 1,83-6-39,-89-2-275,-13 0-1419,-5 0-4080,-35 1-789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47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334 150 464,'0'0'12337,"-13"-23"-10467,-5-6-1242,-25-34 0,40 60-579,0 0 0,0 0 0,0 1 0,0-1 0,0 1-1,0-1 1,-1 1 0,1 0 0,-1 0 0,0 0 0,1 1 0,-1-1 0,0 1-1,0 0 1,0 0 0,0 1 0,0-1 0,0 1 0,0 0 0,0 0-1,0 0 1,-8 1 0,-4 0 127,7-1-71,-4 0 56,0 0 0,0 1 0,0 0 0,-18 4-1,28-4-144,0 0-1,0 0 0,0 0 0,0 1 0,0-1 1,0 1-1,0-1 0,1 1 0,-1 0 0,0 0 1,1 0-1,0 1 0,-1-1 0,1 1 0,0-1 0,0 1 1,1-1-1,-1 1 0,0 0 0,1 0 0,0 0 1,-2 6-1,1-4-15,1-1 1,0 1-1,1 0 0,-1 0 1,1 0-1,0 0 0,0 0 1,0 0-1,1 0 1,-1 0-1,1 0 0,1-1 1,-1 1-1,4 7 0,-2-6 2,0 0 0,1-1 0,-1 1 0,1-1-1,1 0 1,-1 0 0,1-1 0,0 1-1,9 6 1,3-1 2,0 0 0,0-2 0,0 0 0,1 0 0,1-2 0,27 6-1,-34-8 69,-11-2 99,-17 1 205,7-3-304,5 1-66,0-1-1,0 1 1,-1 0-1,1 0 1,0 1-1,1-1 1,-1 1-1,0 0 1,0 0-1,1 0 1,-1 0-1,1 1 0,0-1 1,-1 1-1,1 0 1,1 0-1,-1 0 1,0 0-1,1 1 1,-1-1-1,1 1 1,0 0-1,0-1 0,1 1 1,-1 0-1,-1 5 1,0 4-3,0 0 0,1 0 1,0 1-1,1-1 0,0 1 0,1-1 1,2 15-1,-1-24-4,-1-1 1,1 1 0,0-1-1,0 0 1,0 1-1,0-1 1,1 0-1,0 0 1,-1 0-1,1 0 1,0 0-1,0 0 1,1-1-1,-1 1 1,1 0 0,-1-1-1,1 0 1,0 0-1,-1 0 1,1 0-1,0 0 1,1 0-1,-1-1 1,0 0-1,0 1 1,1-1-1,5 1 1,9 1 25,-1 0 0,1-1 0,0 0 0,19-2 0,-31 0-22,4 0 53,1-1 0,-1 1 0,1-2 0,-1 1 0,20-7 0,-27 7 0,0 0 0,-1 0-1,1 0 1,0-1 0,-1 1 0,1-1-1,-1 1 1,0-1 0,1 0-1,-1 0 1,0 0 0,0 0 0,0 0-1,-1 0 1,1-1 0,0 1-1,-1-1 1,1 1 0,-1-1-1,0 0 1,0 1 0,0-1 0,0 0-1,-1 0 1,1 0 0,0-4-1,-1 1-3,0 0-1,0-1 1,0 1-1,-1 0 0,1 0 1,-1 0-1,-1 0 1,1-1-1,-1 2 0,0-1 1,-1 0-1,0 0 1,1 1-1,-2-1 0,1 1 1,-1 0-1,1 0 0,-6-5 1,-2-3-154,0 1 1,-21-17-1,27 25-199,0 0 0,0 1 0,-1 0 0,1 0 0,-1 0 1,1 1-1,-1 0 0,0 0 0,0 0 0,-9-1 0,-25 1-3664,-5 2-2464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4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1553,'0'0'11837,"-17"0"-10503,-30 1-625,108 2-262,94 6 435,1506 86 4606,-1388-90-4359,-153-5 2296,-134-7-3161,4 1-378,0 4-604,-1 0 0,1 1 1,-1 0-1,0 1 0,1 0 1,-1 1-1,0 0 0,-10 2 1,-54 12-5097,-20 6-3521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0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46 107 16,'0'0'8497,"9"-18"-6624,26-53 187,-26 54-542,-10 24 85,-38 113-452,0 1-240,32-84-831,1 0 0,2 0 1,2 0-1,2 50 0,1-78-85,0 1 0,0 0 0,1-1 0,1 1 0,-1-1 0,2 0 0,-1 0 0,1 0 0,1 0 0,-1 0 1,1-1-1,1 0 0,0 0 0,0 0 0,0-1 0,1 0 0,0 0 0,14 10 0,-5-5-497,0 0-1,1-1 1,0-1-1,1 0 1,1-1-1,-1-1 1,38 10 0,-34-12-1498,-1-2 1,1-1 0,44 1 0,-9-4-3921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04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13 4706,'0'0'10328,"-3"-3"-9332,3 3-993,0 0 0,0 0 0,0-1-1,0 1 1,0 0 0,0 0 0,0-1 0,0 1 0,0 0-1,0 0 1,1-1 0,-1 1 0,0 0 0,0 0 0,0 0-1,0-1 1,1 1 0,-1 0 0,0 0 0,0 0-1,0 0 1,1 0 0,-1-1 0,0 1 0,0 0 0,1 0-1,-1 0 1,0 0 0,0 0 0,1 0 0,-1 0 0,0 0-1,0 0 1,1 0 0,-1 0 0,0 0 0,0 0-1,1 0 1,-1 0 0,0 0 0,1 0 0,28-3 430,0 2 1,46 2-1,-15 1 166,-32-2-263,-26 0-194,-8 0-62,-252 0 371,257 0 253,1 6-656,-2 52-46,1-26 89,0-1 0,8 60 0,-6-88-73,-1 1 0,1 0 1,0-1-1,0 1 0,0-1 0,1 1 1,-1-1-1,3 4 0,-3-6 12,0 0-1,0 0 1,0 0 0,0 0 0,1 0-1,-1 0 1,0 0 0,0-1-1,0 1 1,1-1 0,-1 1 0,0-1-1,1 1 1,-1-1 0,1 0-1,-1 0 1,0 1 0,1-1 0,-1 0-1,1 0 1,-1 0 0,0-1-1,1 1 1,1-1 0,69-21 319,-55 18-338,0 2-1,0 0 1,0 1-1,0 0 1,1 2-1,-1 0 0,0 1 1,29 7-1,-36-6-14,0 0 0,0 1 1,0 1-1,0-1 0,-1 2 0,0-1 0,0 1 0,-1 0 0,1 1 1,-1 0-1,-1 1 0,1-1 0,-1 1 0,-1 1 0,8 10 0,-11-12-11,0 0-1,0 0 0,0 1 0,-1-1 1,0 1-1,0-1 0,-1 1 0,0-1 0,-1 1 1,1 0-1,-2 11 0,0-17 17,1 1 1,-1-1-1,1 1 0,-1-1 1,0 0-1,0 1 1,0-1-1,0 0 0,0 0 1,-1 0-1,1 1 0,-1-1 1,1-1-1,-1 1 0,0 0 1,0 0-1,0-1 0,0 1 1,0-1-1,0 1 1,0-1-1,0 0 0,-5 2 1,-4 2 31,-1-1 1,0 0 0,-19 4 0,-7-2-5,0-2-1,-70-1 1,104-3-24,-2 0 4,0-1 0,0 1 0,0-1 0,0-1 0,0 1 0,0-1 0,0 0 0,0 0 0,-8-5 0,12 6-108,-1-1 0,1 1 1,-1-1-1,1 0 0,0 0 0,-1 0 0,1 0 1,0 0-1,0 0 0,1-1 0,-1 1 0,0-1 0,1 1 1,-1-1-1,1 0 0,0 0 0,0 1 0,0-1 1,0 0-1,0-6 0,1 8-76,0 0 0,0 0 0,0-1 0,0 1 0,1 0 0,-1 0 0,0 0 0,1 0 0,-1 0 0,1 0 1,-1 0-1,1 0 0,0 0 0,-1 0 0,1 0 0,0 0 0,-1 0 0,1 1 0,0-1 0,0 0 0,0 0 0,0 1 0,0-1 0,0 1 0,0-1 0,0 1 0,0-1 1,0 1-1,0 0 0,2-1 0,41-6-4756,-33 6 3637,50-4-5619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8036,'0'0'8500,"-13"126"-7620,5-81-448,0-4-192,0-2-96,-3-6-80,6-4-32,-1-5-32,-2-4-864,3-6-1393,-3-4-1217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0:0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 4482,'0'0'11421,"-6"0"-9977,-21-4-73,101 3-445,222 6 1168,-221-5-130,-96 0-15261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1:2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16,'0'0'0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1:31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34 1889,'0'0'12944,"-14"-5"-11540,8 0 3274,-6 3-4258,0-1-1871,3-5-1836,0-3-2553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3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2 188 5683,'0'0'11653,"-1"-16"-11018,0-50-190,1 64-428,1 0 0,-1 0-1,0 0 1,1 0 0,-1 0-1,1 0 1,0 0 0,0 0-1,-1 0 1,1 0 0,1 1-1,-1-1 1,0 0 0,0 0-1,1 1 1,-1-1 0,0 1-1,1-1 1,0 1 0,-1 0-1,1 0 1,0-1 0,0 1-1,0 0 1,0 1 0,-1-1-1,5-1 1,1-1-9,12-4-14,0 1 0,0 1-1,1 1 1,-1 1 0,1 1-1,0 0 1,33 2 0,-49 0-1,0-1 0,0 1 0,0 1 1,0-1-1,0 0 0,0 1 1,0 0-1,0 0 0,0 0 0,0 0 1,0 1-1,-1 0 0,1-1 1,-1 1-1,1 1 0,-1-1 0,0 0 1,0 1-1,1 0 0,-2 0 0,1-1 1,0 2-1,-1-1 0,5 7 1,-1 0-13,0 1 0,-1 0 0,0 1 0,-1-1-1,0 1 1,-1 0 0,3 21 0,-3-12 64,-2 1 0,-1-1 0,-3 35-1,3-56 36,0 1 0,0 0 0,0-1 0,0 1 0,0 0-1,0 0 1,0-1 0,0 1 0,-1 0 0,1-1 0,0 1 0,0-1 0,-1 1-1,1 0 1,0-1 0,-1 1 0,1-1 0,-1 1 0,1-1 0,-1 1 0,1-1-1,-1 1 1,1-1 0,-1 1 0,1-1 0,-1 0 0,0 1 0,1-1 0,-1 0-1,0 0 1,1 1 0,-2-1 0,2-17 1078,0 7-1140,0 0 1,0 0-1,1-1 1,0 1 0,0 0-1,1 0 1,1 1-1,0-1 1,0 0-1,1 1 1,0-1-1,0 1 1,1 0-1,1 1 1,10-15-1,-1 7-30,0 0-1,0 1 1,2 1 0,28-20-1,-35 28-7,-1 0-1,1 1 1,0 0-1,0 1 0,1 0 1,-1 0-1,1 1 1,0 1-1,0 0 1,22-2-1,-32 4 12,1 1-1,0-1 1,0 1-1,-1 0 1,1-1 0,0 1-1,-1 0 1,1 0-1,-1 0 1,1 0-1,-1 0 1,1 0 0,-1 1-1,0-1 1,0 0-1,0 1 1,0-1 0,0 1-1,0-1 1,0 1-1,0-1 1,0 1 0,-1 0-1,2 3 1,2 7-39,0 0 0,3 17 0,-5-20 27,5 38 10,-1 0 0,-3 0 1,-4 79-1,-8-46-107,5-54-1649,-1 39 0,4-60 1162,1 0 1,1 0-1,-1 0 1,1 0-1,0 0 1,2 7-1,0-6-367,0 0 0,1 0-1,0 0 1,0-1-1,5 6 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1761,'0'0'8676,"4"-9"-7911,18-28-106,-21 35-592,0 1 0,1 0 0,-1 0 0,1 0 0,-1 0 0,1 0 0,0 0 0,0 0 0,-1 0 0,1 1 0,0-1 0,0 1 0,0-1 0,-1 1 0,1 0 0,3-1 0,30 3 703,-25-1-603,-2 1-124,0-1 0,-1 2 1,1-1-1,0 1 0,-1 0 0,1 0 0,-1 1 1,0 0-1,0 1 0,-1-1 0,1 1 0,6 7 1,1 1-32,0 1 0,-1 1 1,22 31-1,-29-36-8,0 0-1,0 1 1,-1-1 0,0 1 0,-1 1-1,0-1 1,-1 0 0,0 1 0,-1 0-1,0 0 1,-1-1 0,0 1 0,-1 0-1,-2 22 1,1-33 34,1 0-1,-1 0 1,0 0 0,1 0 0,-1 0-1,0 0 1,0 0 0,0 0-1,0 0 1,0-1 0,0 1-1,0 0 1,0-1 0,0 1 0,0-1-1,0 1 1,-1-1 0,1 1-1,0-1 1,0 0 0,-1 1 0,1-1-1,0 0 1,0 0 0,-1 0-1,1 0 1,0 0 0,-3-1-1,2 1 104,0 0-1,-1 0 0,1 0 1,-1-1-1,1 1 0,0-1 0,-1 1 1,1-1-1,0 0 0,0 0 0,-1 0 1,1 0-1,0-1 0,0 1 0,-2-2 1,1-2 12,0 0 0,0 0 0,1 0 0,0 0 0,0 0 0,0-1 0,0 1 0,1-1 0,0 0 0,-1-6 0,0-62 605,3 50-596,-1 15-159,0 0 0,1 0 0,1 0-1,-1 0 1,2 0 0,-1 0 0,1 1-1,0-1 1,1 1 0,0 0 0,0-1-1,1 2 1,0-1 0,0 1 0,1-1-1,0 2 1,0-1 0,14-11-1,-12 12-286,0 1 0,0 0 0,1 0-1,-1 1 1,1 0 0,0 1 0,0-1 0,0 2-1,0-1 1,1 1 0,15-1 0,72 2-8267,-56 1 2220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3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54 3682,'0'0'14022,"-30"-3"-12821,30-6-737,32-1-192,11 1-272,11-3 0,-1 4-112,-5 6-512,-10 2-1121,-14 0-800,-14 0-1361,-10 12-128,0 5-1745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3025,'0'0'10901,"-10"0"-10244,42 0 303,16 0 1,19 0-657,10 0-304,9 0 0,-1 0-1985,-7 0-3314,-11 0-2720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3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 3986,'0'0'10450,"-3"-4"-9036,-10-12-424,13 16-960,0 1-1,-1-1 1,1 1 0,-1-1 0,1 1 0,0-1 0,0 1 0,-1 0 0,1-1 0,0 1-1,0-1 1,0 1 0,-1 0 0,1-1 0,0 1 0,0-1 0,0 1 0,0 0-1,0-1 1,0 1 0,1 0 0,-1 0 0,0 1 24,-5 265 2425,5-265-2474,0 0 0,0 0 0,1 0 0,-1-1 0,1 1 0,-1 0 0,1-1 0,-1 1 0,1 0 0,0-1 0,0 1 0,0-1 0,0 1 0,0-1 0,0 1 0,0-1 0,0 0 0,1 0 1,-1 1-1,0-1 0,1 0 0,-1 0 0,1 0 0,-1-1 0,1 1 0,0 0 0,-1-1 0,1 1 0,0-1 0,0 1 0,1-1 0,9 2 21,-1 0 0,0-1 0,22-1 0,-20 0-27,2 0 10,-1-1 1,0-1-1,1 0 1,-1 0-1,0-2 1,0 0 0,0 0-1,16-8 1,-25 9-7,1 0 0,0 0 0,-1 0 0,0-1 0,0 0 0,0 0 0,0 0 0,-1-1 0,1 1 0,-1-1 0,0 0 0,0 0 0,-1-1 0,0 1 0,0-1 0,0 1 0,-1-1 0,1 0 0,-1 0 0,-1 0 0,2-9 0,-1-4 71,-2-29 0,0 22-6,-5 12 80,5 14-123,0 0 0,0-1 1,0 1-1,0 0 0,0 0 1,0 0-1,0-1 0,0 1 1,0 0-1,0 0 1,-1 0-1,1-1 0,0 1 1,0 0-1,0 0 0,0 0 1,0 0-1,-1-1 0,1 1 1,0 0-1,0 0 0,0 0 1,0 0-1,-1 0 0,1 0 1,0 0-1,0-1 1,0 1-1,-1 0 0,1 0 1,0 0-1,0 0 0,-1 0 1,1 0-1,0 0 0,0 0 1,0 0-1,-1 0 0,1 0 1,0 0-1,0 0 0,0 0 1,-1 1-1,1-1 1,0 0-1,0 0 0,0 0 1,-1 0-1,1 0 0,0 0 1,0 0-1,0 1 0,-1-1 1,1 0-1,0 0 0,0 0 1,0 0-1,0 1 0,0-1 1,0 0-1,0 0 1,-1 0-1,1 1 0,0-1 1,-12 27-29,2 0 0,1 1 1,0 0-1,-6 42 0,9-25-598,1 0-1,3 0 0,6 87 1,-3-119-778,0-1 1,6 19 0,12 21-5895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3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55 178 2049,'0'0'13809,"-9"-16"-12496,-30-53-604,38 68-695,0-1 1,0 0-1,0 0 0,1 1 0,-1-1 1,1 0-1,-1 0 0,1 0 0,0 0 0,-1 0 1,1 0-1,0 0 0,0 0 0,0 0 1,1 1-1,-1-1 0,0 0 0,1 0 0,0 0 1,-1 0-1,1 0 0,0 1 0,0-1 1,0 0-1,0 1 0,0-1 0,1-1 0,2-1 2,0 1-1,0 0 0,0 1 1,0-1-1,0 1 0,0-1 1,8-1-1,-10 3-13,6-2-1,0 0 0,0 1 0,0 0 0,0 0 0,15-1 0,-19 3-3,0 0-1,0 0 0,-1 0 0,1 0 0,0 1 0,0-1 0,0 1 0,0 0 0,0 0 0,-1 1 0,1-1 0,0 1 1,-1 0-1,5 3 0,-1 1-5,-1 0 1,-1 1-1,1 0 0,-1 0 1,-1 0-1,1 0 0,-1 1 1,0 0-1,-1 0 1,4 12-1,-1 0 0,-1 1-1,0 0 1,1 25-1,-3 2 101,-3 50 0,0-96-32,0 1-1,0-1 0,0 1 0,0-1 0,0 0 0,-1 1 0,1-1 1,-1 1-1,1-1 0,-1 0 0,0 1 0,0-1 0,0 0 0,-1 0 1,1 0-1,0 0 0,-1 0 0,1 0 0,-1 0 0,0 0 0,1 0 0,-1-1 1,-3 3-1,4-4 597,1-4 288,1-4-848,0-1 1,0 1-1,1 0 0,1-1 0,-1 1 0,1 0 0,1 0 0,-1 1 0,1-1 0,1 1 0,0 0 0,-1 0 0,10-10 0,9-8-127,52-44 1,1 10-1,-65 52 23,0 1 0,0 0 1,1 0-1,-1 1 0,18-5 0,-29 10 4,1 0-1,0-1 0,-1 1 1,1 0-1,0 0 0,-1 0 1,1 0-1,0 0 0,-1 0 1,1 0-1,0 0 0,-1 0 0,1 0 1,0 0-1,-1 0 0,1 0 1,-1 0-1,1 1 0,0-1 1,-1 0-1,1 0 0,0 1 1,-1-1-1,1 0 0,-1 1 1,1-1-1,-1 1 0,1-1 1,-1 1-1,1-1 0,-1 1 0,0-1 1,1 1-1,-1-1 0,0 1 1,1 0-1,-1 0 0,2 28-240,-2-16 207,-2 131-41,0-51-1776,4 0-4938,-2-89 5991,1 1-1,0 0 0,-1-1 1,1 1-1,1-1 0,1 6 1,0-4-349,1 0 0,-1-1 0,1 0 0,5 6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4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66 5555,'0'0'10108,"-20"-12"-9174,0-1-736,-1 1 1,-25-11-1,42 22-164,0 0 0,0 0-1,0 0 1,0 0 0,0 1 0,-1 0 0,1 0 0,0 0-1,0 0 1,0 0 0,0 1 0,0 0 0,0 0 0,0 0-1,0 0 1,0 1 0,0-1 0,1 1 0,-1 0 0,-5 4-1,2-1 54,0 1 0,1 0-1,-1 0 1,1 0-1,1 1 1,-1 0 0,-6 10-1,8-7-60,0-1 0,0 1 0,1 0 0,0 0 0,1 0 0,0 0 0,0 0 0,1 1 0,1-1 0,0 0 0,2 21 0,-1-26-22,0 1 0,0-1-1,0 1 1,0-1 0,1 0-1,0 0 1,0 1 0,1-1-1,0 0 1,-1-1-1,1 1 1,1-1 0,-1 1-1,1-1 1,0 0 0,0 0-1,0 0 1,0-1 0,1 0-1,-1 1 1,1-2 0,0 1-1,0 0 1,0-1 0,6 2-1,3 1 82,1-1-1,0 0 1,0-1 0,0 0-1,0-1 1,0-1-1,0 0 1,19-3 0,-33 2-15,1-1-1,0 0 1,0 0 0,-1 0 0,1 0 0,0 0-1,-1 0 1,1 0 0,-1 0 0,1-1 0,-1 1-1,0-1 1,0 1 0,1-1 0,-1 1 0,0-1 0,0 0-1,-1 0 1,1 1 0,0-1 0,0 0 0,-1 0-1,1-2 1,13-23-99,15 2-1954,3 3-3648,-8 7-866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7507,'0'0'4904,"27"-3"-4213,93-2-267,-112 5-401,-1 1-1,0 0 0,0 0 1,0 1-1,0 0 1,0 0-1,0 1 1,0 0-1,-1 0 0,1 0 1,-1 1-1,0 0 1,0 0-1,0 0 1,-1 1-1,7 7 0,-8-9-5,4 5 4,0 0 0,0 0 0,-1 1 0,0 0 0,-1 0 0,0 1 0,0 0 1,-1 0-1,6 17 0,-6-10 4,-1-1 0,0 1 1,-1 0-1,-1 0 0,0 30 1,-2-40-11,-1-1 1,1 0 0,-1 0 0,0 0-1,-1 0 1,1 0 0,-1 0-1,0 0 1,-1 0 0,0-1 0,1 1-1,-5 5 1,1-4 95,1-1-1,-1 1 0,0-1 1,0 0-1,-1-1 0,0 1 1,0-1-1,-10 5 0,5-4 73,0 0-1,0-1 1,0 0 0,-1-1-1,0-1 1,-17 4-1,-1-4 136,-49 0-1,80-3-383,0 0 0,0 0-1,-1 0 1,1 0 0,0 0-1,0 0 1,0 0 0,0 0-1,-1 0 1,1 0 0,0 0 0,0-1-1,0 1 1,0 0 0,0 0-1,-1 0 1,1 0 0,0 0-1,0 0 1,0-1 0,0 1-1,0 0 1,0 0 0,0 0-1,-1 0 1,1-1 0,0 1-1,0 0 1,0 0 0,0 0 0,0 0-1,0-1 1,0 1 0,0 0-1,0 0 1,0 0 0,0-1-1,0 1 1,0 0 0,0 0-1,0 0 1,0 0 0,1-1-1,-1 1 1,0 0 0,0 0-1,0 0 1,0-1 0,7-9-3405,20-2-2868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34 7123,'0'0'11814,"-43"0"-11110,54-2-496,26-3-176,14-2 32,11-3-64,-3 3-896,-11 4-1441,-11 3-1841,-18 0-2561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4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6947,'0'0'11445,"80"-2"-10932,-32-5-497,8 2-16,6 0-16,5 3-1521,2-1-2017,-7 1-2737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4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22 7267,'0'0'6667,"7"-3"-6589,2-1-34,-1 1 0,1 0 0,0 1 1,10-2-1,11 2 2944,-151 9-2054,-7 0 672,127-7-1583,-1 0 1,1 1-1,0-1 0,-1 1 0,1-1 1,0 1-1,-1-1 0,1 1 0,0 0 1,0-1-1,0 1 0,0 0 1,-1 0-1,1 0 0,0 0 0,1 0 1,-1 0-1,0 0 0,0 1 0,0-1 1,1 0-1,-2 3 0,-12 33 430,11-29-424,0 2-23,0 0 1,0 1 0,1-1 0,1 1 0,0-1 0,0 1-1,1-1 1,0 1 0,1 0 0,0-1 0,0 1 0,1-1-1,1 0 1,0 1 0,0-1 0,1-1 0,1 1 0,-1 0 0,1-1-1,1 0 1,0 0 0,11 13 0,-14-19 11,-1 0 0,0 0 0,1-1 1,0 1-1,-1-1 0,1 1 0,0-1 0,0 0 1,1 0-1,-1-1 0,0 1 0,1-1 0,-1 1 1,1-1-1,-1 0 0,1 0 0,-1-1 0,1 1 1,0-1-1,-1 1 0,5-2 0,11 0 60,0-1 0,0 0-1,20-7 1,-19 5-38,0 0-1,31-2 1,-17 4-37,-14 1 0,0 0 1,0 1 0,0 1-1,23 4 1,-35-2-9,-1 0 0,1 0 0,0 1 0,-1 0 0,1 0 0,-1 1 0,0 0 0,-1 0 0,1 1 0,7 8 0,-5-4-5,-1 0 0,0 0 0,0 0 0,-1 1 0,12 24 0,-17-29 11,1 0 0,-1 1 0,0 0 0,-1-1 0,0 1 0,0 0 0,0 0 0,-1 11 0,0-14 0,-1 0 0,1-1 0,-1 1 0,0 0 0,0-1-1,0 1 1,0-1 0,-1 1 0,1-1 0,-1 0-1,0 0 1,0 1 0,0-1 0,0 0 0,-1-1 0,1 1-1,-5 3 1,-4 2 23,0-1 0,-1 0 0,0-1 0,0 0 0,-1-1 0,0 0-1,1-1 1,-2-1 0,-24 4 0,-1-3-111,0-1 1,-47-3-1,67-1-876,0-1 0,1-1 1,-1-1-1,0 0 0,1-2 1,-22-8-1,-49-21-8225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51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1156 107 1601,'0'0'8161,"0"-5"-6819,0-12-357,0 3 1791,-1 13-2713,1 0 0,0 1 0,-1-1-1,1 1 1,-1-1 0,1 1 0,-1-1-1,0 1 1,1-1 0,-1 1 0,1-1-1,-1 1 1,0 0 0,1-1-1,-1 1 1,0 0 0,1 0 0,-1 0-1,0-1 1,0 1 0,1 0 0,-1 0-1,0 0 1,0 0 0,-1 0-1,-26-1 246,23 1-142,-322-2 3641,199 2-2921,90 2-661,-1 2 0,-43 9-1,12-1 57,49-9-150,-1 1 0,-37 12 0,50-13-121,1 1 1,0 0-1,0 0 0,1 1 1,-1 0-1,1 0 0,0 1 1,0 0-1,-10 12 1,-8 11-4,-11 10 12,2 2 0,2 1-1,-33 58 1,59-86-16,0-1 0,1 1 0,0 0 0,1 1 0,1-1 0,-3 21 0,1 87-22,5-115 12,1 0 6,0-1 1,0 0-1,0 0 0,1 1 1,0-1-1,1 0 0,-1-1 1,1 1-1,0 0 0,0-1 1,1 1-1,0-1 0,0 0 1,8 8-1,3 2 4,1-1 0,0-1 0,22 15 1,14 3-1,0-1 0,2-3 0,2-3 0,93 29 1,-40-18-37,-24-6-129,1-5-1,109 18 0,-49-24-109,155-2 0,-273-16 258,4 1 24,1-1-1,-1-2 0,0-1 1,0-2-1,32-8 1,89-41 0,-137 47 4,0 0-1,-1-2 0,1 0 1,-1-1-1,-1 0 0,0-1 1,13-14-1,-18 14 15,0 0 0,-1-1 0,8-16 0,9-11-20,-16 26-6,14-18-13,28-54 1,-45 73 28,-1 1 0,0-1-1,-1 0 1,0-1 0,-1 1 0,-1-1 0,0 1 0,1-24 0,-3 30 21,-1 0 1,1 0 0,-1 0 0,-1 0-1,1 0 1,-1 1 0,0-1 0,0 0-1,0 1 1,-1-1 0,0 1 0,0 0-1,-4-5 1,4 4-39,-15-23 19,0 0 0,-2 1 0,0 2 0,-2 0 0,-1 1-1,-1 1 1,-2 1 0,-35-25 0,-14 3 31,-105-47 1,79 43 29,68 32-73,-2 1 1,0 2-1,-1 1 0,0 2 1,-1 2-1,0 1 0,0 1 0,-47-1 1,-141 7 3,124 1-3,56 2-18,-87 14 0,-41 20 24,166-34-12,-15 3 17,-4 0-38,2 1 0,-1 1 1,1 1-1,-29 14 0,41-14 6,1 1 1,0 0 0,0 1-1,1 0 1,0 1 0,-11 16-1,-3 2 30,4-6-33,-26 37-1,40-50 11,-1 1 0,2 0 0,-1 0 0,2 0 0,-1 1 0,-3 19 0,-2 17-7,3 0 1,1 0 0,2 72-1,5-114 9,0-1 0,0 1 0,0-1-1,0 1 1,1-1 0,0 0 0,0 0-1,1 0 1,-1 0 0,1 0 0,0 0-1,6 6 1,5 5-10,0-1 0,18 14 0,-8-8-10,7 8 22,72 71 24,-86-82-37,2 0 0,0-2 0,0 0 0,38 21 0,94 42-109,-64-36 78,-66-33-13,0-1 0,1-1 0,0-1 0,24 5 0,94 10-81,-9-1-326,-89-15 402,0-1-1,0-2 1,57-4-1,-33 0 54,-35 1 15,0-2 0,0-1-1,0-1 1,0-2-1,-1-1 1,0-1 0,0-2-1,-1-1 1,-1-1-1,34-19 1,-42 19 11,-1-2 0,0 0 0,-1-1 0,0-1 0,28-34 0,-29 31-16,2 0 0,0 1 0,1 1 0,0 0 0,2 2 0,42-24 0,-63 38 50,1-1-1,-1 1 1,0-1 0,0 0-1,1 1 1,-1-1 0,0 0-1,-1 0 1,1 0 0,0 0-1,0 0 1,-1 0 0,0 0-1,1 0 1,-1 0 0,0-1-1,0 1 1,0 0 0,0-3-1,2-16 177,-1 16-677,4-13 1316,-6 10-6948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1569,'0'0'12891,"2"-11"-11765,-2 5-972,4-23 194,-2 25-214,-2 18-2,0 447 4075,1-460-4151,0-1-1,0 1 0,0-1 0,0 1 0,1-1 1,-1 0-1,0 1 0,0-1 0,0 0 0,0 0 0,0 0 1,0 0-1,1 0 0,-1 0 0,0 0 0,2-1 0,2 1-35,323-22 1007,-324 22-902,15-4-982,-18 4 495,-1-1-1,1 1 0,-1-1 1,1 1-1,-1-1 1,1 1-1,-1-1 1,1 1-1,-1-1 0,1 1 1,-1-1-1,0 1 1,1-1-1,-1 0 0,0 1 1,1-1-1,-1 1 1,0-1-1,0 0 1,0 1-1,0-1 0,0 0 1,0 1-1,0-1 1,0-1-1,0-9-6614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5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43 128 6419,'0'0'6454,"-8"24"-5694,-22 80 120,29-99-805,0 1 0,0-1 0,0 0 0,0 1 0,1-1 0,0 0 0,0 1-1,1-1 1,-1 1 0,1-1 0,0 0 0,4 9 0,-3-10-30,0 0 0,0 0 0,0 0 0,1-1 0,-1 1 0,1-1 0,0 1 0,0-1 0,1 0 0,-1 0 0,0-1 0,6 4 0,2 0 15,-1-2 1,1 1-1,0-1 0,0-1 0,0 0 0,0-1 1,0 0-1,1 0 0,12-1 0,-18-1-24,15 2 101,0-2 0,0 0 1,0-1-1,33-7 0,-50 8-101,1-2-1,0 1 1,-1 0-1,0-1 1,1 0-1,-1 0 1,0 0-1,0-1 1,0 1-1,0-1 1,0 0-1,-1 0 1,1 0-1,-1-1 1,0 1-1,0-1 1,0 0-1,0 0 1,-1 0-1,0 0 1,0 0-1,0 0 1,0-1 0,0 1-1,-1-1 1,1-6-1,0 1 34,0 1 0,-1-1 1,0 0-1,-1 0 0,0 1 0,-1-1 1,0 0-1,-1 1 0,0-1 0,0 1 0,-1-1 1,0 1-1,0 0 0,-1 0 0,0 0 0,-10-13 1,2 6 19,-2 1 1,1 0-1,-2 2 1,0-1 0,0 2-1,-32-20 1,39 28-230,1 0 0,-1 1 1,0 0-1,0 0 0,0 1 1,0 0-1,-1 0 1,-9 0-1,12 1-289,1 1-1,-1 1 1,0-1 0,1 1-1,-1 0 1,1 0 0,-1 1-1,1 0 1,-1 0 0,1 0-1,0 0 1,0 1 0,-6 4-1,-25 22-5706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5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7027,'0'0'7428,"-27"8"-7068,7-2-274,4-3-38,1 2 1,-1 0 0,-15 7-1,24-8-14,0 0 0,0 0-1,1 0 1,0 1 0,0-1 0,0 2 0,0-1-1,1 1 1,0-1 0,0 2 0,-5 7-1,3-3 33,2 1 0,-1 0 1,2 0-1,-1 1 0,2-1 0,0 1 0,0 0 0,1 0 0,1 0 0,0 0 0,2 24 0,-1-32-22,0-1 1,0 1 0,1 0-1,0 0 1,0-1-1,0 1 1,0-1 0,1 1-1,0-1 1,0 1-1,0-1 1,0 0-1,1 0 1,0 0 0,-1 0-1,1 0 1,1-1-1,-1 0 1,1 1 0,-1-1-1,1 0 1,0-1-1,0 1 1,0-1 0,0 1-1,1-1 1,8 3-1,7 1 144,1-1 0,0 0 0,0-1-1,0-2 1,0 0 0,1-1 0,39-4-1,-56 3-198,0 0 0,0 0 0,0-1 0,0 0 0,0 0-1,0 0 1,0 0 0,0-1 0,-1 0 0,1 0-1,0 0 1,-1 0 0,0-1 0,1 0 0,3-3 0,-6 2-349,-29 2-11374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0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5731,'0'0'10524,"-11"3"-9614,-27 10 69,38-13-970,0 0-1,0 0 0,0 0 1,-1 0-1,1 0 0,0 0 1,0 0-1,0 0 0,0 0 1,0 0-1,0 0 0,-1 0 1,1 0-1,0 0 0,0 0 1,0 0-1,0 0 0,0 0 1,0 0-1,0 0 0,-1 1 1,1-1-1,0 0 0,0 0 1,0 0-1,0 0 0,0 0 1,0 0-1,0 0 0,0 1 1,0-1-1,0 0 0,0 0 1,0 0-1,0 0 0,0 0 1,0 0-1,0 1 0,0-1 1,0 0-1,0 0 0,0 0 1,0 0-1,0 0 1,0 0-1,0 1 0,0-1 1,0 0-1,0 0 0,0 0 1,0 0-1,0 0 0,0 1 1,12 2 453,31 4 423,0-2 0,63-1 0,-4-1-518,-12 2-297,-89-5-345,-36 3-19902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0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7555,'0'0'10229,"0"-2"-9477,35 2-127,18 0 319,14 0-320,11-5-431,-1-2 63,-2 2-256,-14-2-32,-10 2-625,-13-2-1808,-14-5-1953,-11-10-2257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0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51 7507,'0'0'10248,"-12"-10"-9098,-34-30-406,95 77 180,90 51 0,7 4-411,-81-42-471,-2 2-1,-2 3 1,-2 2-1,-3 3 1,-3 2-1,54 84 1,-97-132-43,-1 1 1,-1 0-1,0 0 0,-2 1 1,1-1-1,-2 2 0,4 17 0,-7-25 7,-1 0-1,0 0 1,0 0-1,-1 0 0,0 1 1,-1-1-1,0 0 0,-1 0 1,1 0-1,-2 0 0,1 0 1,-1-1-1,-1 1 0,1-1 1,-7 10-1,0-3 17,0 0 1,-2-1-1,0-1 1,-19 19-1,-66 45 103,12-19 119,-2-5-1,-103 47 1,-198 69 949,262-117-764,106-43-347,15-6-61,0-1 0,1 1 0,-1-1 0,0-1 0,0 1-1,-1-1 1,1 0 0,-9 1 0,14-2-93,4 0-491,1-1-17,0-1-1,0 1 1,0-1 0,0 0 0,0 0-1,0-1 1,0 1 0,-1-1 0,8-5-1,30-26-6297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24:2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30 2209,'0'0'5491,"-9"-5"-5030,-28-12 22,34 15-385,-1 1 1,-1 0-1,1 0 1,0 0-1,0 0 0,0 1 1,0-1-1,0 1 1,-1 0-1,1 1 0,-6 0 1,-7 0 51,-28-2 84,22 0 1090,-45 3 0,225 11-1001,184-10 0,-185-4-225,511 10 2770,-568-15-7201,-24-4-536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43 141 6675,'0'0'5872,"-2"21"-4786,0-7-883,-19 117 1115,4-9 797,17-151-1991,1 0-1,1 0 1,2 1 0,1-1-1,9-30 1,-2 23-47,2 0 1,1 1-1,34-58 0,-47 90-68,-1 1-1,1 0 0,-1 0 0,1 0 0,0 0 1,0 1-1,0-1 0,0 0 0,0 1 1,0 0-1,3-2 0,-4 2-8,0 1 1,0 0-1,0 0 0,0-1 0,0 1 1,0 0-1,0 0 0,0 0 0,0 0 1,0 0-1,0 0 0,0 0 0,1 1 1,-1-1-1,0 0 0,0 0 0,0 1 1,0-1-1,0 1 0,-1-1 0,1 1 1,0-1-1,0 1 0,0 0 0,0 0 1,0-1-1,-1 1 0,1 0 0,0 0 1,-1 0-1,2 1 0,6 11 2,0 0 0,-1 1 0,0 0 1,-2 1-1,9 28 0,12 82 14,-20-79-1798,0 74 0,-9-89-1651,-13-6-2007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0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16,'0'0'656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5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60 2817,'0'0'12027,"-4"0"-11245,-9 0-487,0 2-1,0 0 1,-23 7 0,22-5 252,0 0 0,-1-1 0,1-1 0,-15 0 0,38-2-513,-1-1 1,1-1 0,0 0 0,-1 0-1,10-4 1,-9 3-62,1 0-1,0 1 1,11-2-1,7 2 7,0 0 0,-1 2-1,39 5 1,-32 5 0,-32-10 12,0 1 0,0 0 0,-1 0 0,1 0 1,0 0-1,-1 0 0,1 0 0,0 1 0,-1-1 0,0 0 0,1 1 1,-1-1-1,0 1 0,1 0 0,0 1 0,-2 0 25,-4-7 104,0 1 0,0 0-1,-1 0 1,1 0 0,-1 1-1,-5-3 1,-6 0-120,0 1 0,0 0-1,-1 1 1,-28-1 0,-72 5-19,53 0 191,85-10 417,21 0-60,-33 8-540,1 0 1,0 1-1,-1 1 0,1 0 0,-1 0 1,1 0-1,-1 2 0,0-1 1,0 1-1,0 0 0,0 1 1,0 0-1,-1 0 0,1 1 1,-1 0-1,10 9 0,70 60-2,-86-73 0,0-1 71,-2 0 95,0-8 55,0 3-208,0 1-1,0-1 1,0 0 0,0 1 0,-1-1 0,0 0 0,0 1 0,0-1 0,-1 1 0,0 0-1,0-1 1,0 1 0,0 0 0,0 0 0,-1 0 0,0 0 0,0 1 0,0-1 0,0 1 0,0 0-1,-1-1 1,1 1 0,-1 1 0,0-1 0,-4-2 0,-4-2-9,1 1 1,-1 0-1,0 1 0,-1 0 0,1 1 1,-1 0-1,-21-2 0,11 3-4,-1 1 0,1 1-1,-36 3 1,47 0 5,1 0-1,0 1 1,-1 0-1,1 0 1,0 1-1,1 1 1,-1 0 0,1 0-1,0 1 1,0 1-1,1-1 1,0 1-1,0 1 1,0 0-1,-8 10 1,7-6-4,0 0 0,1 1 0,1 0 0,0 0 0,0 0 0,1 1 0,1 0 0,1 1 0,0-1 0,-6 31 0,8-26 4,1 0 0,0 0-1,1 0 1,2 0 0,0 0-1,4 26 1,-3-38 8,0 1 0,0-1-1,0 0 1,1 0 0,0 0 0,1 0 0,0 0 0,0-1 0,0 0-1,1 0 1,-1 0 0,1 0 0,1-1 0,-1 1 0,1-1 0,0-1-1,0 1 1,9 4 0,-3-3 9,1-1 1,0 0-1,0 0 1,0-2-1,1 1 1,-1-2-1,22 2 0,-6-2 10,1-2-1,43-5 1,-58 2-9,-1 0 0,1 0 0,0-1 1,-1-1-1,0-1 0,0 0 0,-1 0 1,0-2-1,0 0 0,0 0 0,-1-1 1,-1 0-1,1-1 0,-1-1 0,-1 1 0,0-2 1,-1 1-1,0-2 0,-1 1 0,0-1 1,0 0-1,-2-1 0,0 1 0,0-1 0,-2-1 1,1 1-1,-2-1 0,0 0 0,2-25 1,-4 27-1,-1 6 21,1 0-1,-1 0 1,0 0 0,-2-11-1,2 17-10,-1-1-1,1 1 0,0 0 0,-1 0 0,1 0 0,-1 0 0,1-1 0,-1 1 0,1 0 0,-1 0 0,0 0 0,0 0 0,1 0 0,-1 1 0,0-1 0,0 0 0,0 0 0,0 0 0,0 1 0,0-1 0,0 1 0,0-1 1,0 1-1,0-1 0,0 1 0,-1-1 0,1 1 0,0 0 0,0 0 0,0-1 0,-1 1 0,-1 0 0,3 1-24,-1-1 0,1 0-1,-1 0 1,1 1 0,0-1 0,-1 0 0,1 0 0,-1 1-1,1-1 1,-1 1 0,1-1 0,0 0 0,-1 1-1,1-1 1,0 1 0,0-1 0,-1 1 0,1-1 0,0 1-1,0-1 1,-1 1 0,1-1 0,0 1 0,0-1-1,0 1 1,0-1 0,0 1 0,0 0 0,-1 21-36,1-16 32,-2 31 6,5 56 0,-1-81 8,0-1 0,0 1 0,1-1-1,0 1 1,1-1 0,0 0 0,1 0-1,12 19 1,-11-21-71,0 0 0,1-1 0,0 0 0,0-1 0,1 1 0,0-2 0,1 1 0,-1-1 0,1 0 0,0-1 0,1 0 0,-1 0 0,16 5 0,-11-6-779,1 0 0,0-1-1,19 2 1,-8-3-3044,32-2 0,-4-4-5422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5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39 4882,'0'0'9626,"-5"-8"-8671,2 4-798,2 1-57,-1 1 1,0-1-1,0 0 0,-1 0 1,1 1-1,-5-4 1,6 5-75,0 1 0,0-1-1,1 1 1,-1-1 0,0 1 0,0 0 0,0-1 0,0 1 0,0 0 0,0 0-1,0-1 1,0 1 0,0 0 0,0 0 0,0 0 0,0 0 0,0 1 0,0-1-1,0 0 1,0 0 0,0 0 0,0 1 0,0-1 0,0 1 0,1-1 0,-1 1-1,0-1 1,0 1 0,0-1 0,1 1 0,-1 0 0,0-1 0,0 2 0,-6 5 107,1 0 1,1 1 0,-1-1-1,1 1 1,0 1 0,1-1-1,0 1 1,1-1 0,-1 1-1,2 0 1,-1 1 0,-1 10-1,0 11 273,0 1 1,2 42-1,2-61-303,7 147 718,-5-142-797,1 1 0,1-1 0,1 0-1,0 0 1,1 0 0,13 25 0,-18-41-70,1 0 0,-1 0-1,0 0 1,1 0 0,0 0 0,-1 0 0,1 0 0,0 0 0,0-1 0,0 1 0,0-1-1,0 0 1,0 1 0,0-1 0,1 0 0,-1 0 0,0 0 0,1-1 0,4 2 0,0-1-662,0-1-1,0 0 1,0 0 0,0 0 0,13-3 0,-14 2-176,-1-1-1,1 1 0,0-1 1,10-5-1,29-22-6577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5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7924,'0'0'5535,"22"3"-5206,67 12-164,-86-14-152,1 0 1,-1 1-1,0-1 1,1 1-1,-1-1 1,0 1-1,0 0 1,0 0-1,0 0 0,-1 1 1,1-1-1,-1 1 1,1 0-1,-1-1 1,0 1-1,0 0 0,0 0 1,0 0-1,0 1 1,-1-1-1,0 0 1,1 1-1,-1-1 0,0 1 1,-1-1-1,1 1 1,0 5-1,-1-6 7,1 0 1,0 0-1,-1 0 0,0 0 1,0 0-1,0 0 0,0 0 0,0 0 1,-1 0-1,1 0 0,-1 0 0,0 0 1,0 0-1,0 0 0,0 0 0,0-1 1,-1 1-1,1 0 0,-1-1 0,-3 5 1,2-5 73,0 1 1,-1-1-1,1 0 1,-1 0-1,0 0 1,1 0-1,-1-1 1,0 0 0,0 0-1,0 0 1,0 0-1,0 0 1,0-1-1,-6 1 1,-13-1 1033,28-3 220,37-5-826,-11 4-562,0 2-1,51 3 0,-75-1 36,-1 1 1,1 0-1,0 0 0,-1 1 1,1 0-1,-1 0 1,0 0-1,1 1 1,-1 0-1,0 0 0,-1 0 1,1 1-1,-1 0 1,1 0-1,-1 0 0,4 6 1,-5-6-4,-1 0 0,0 1 0,0-1-1,0 1 1,0 0 0,-1 0 0,0 0 0,0 0 0,0 0 0,-1 0 0,0 0 0,0 1-1,0-1 1,0 0 0,-1 1 0,0-1 0,0 1 0,-1-1 0,1 0 0,-3 9 0,1-10 13,1 0 0,-1 0 0,0 0 0,0 0 0,-1-1 0,1 1 0,-1 0 0,0-1 0,0 0 0,0 0 0,0 0 0,-1 0 0,1 0 0,-1-1 1,0 1-1,-7 2 0,-3 3 29,-1-2 1,0 0-1,-20 5 1,11-5 43,0-2 0,0 0-1,0-2 1,-28 0 0,51-2-91,0 0-1,0 0 0,0 0 1,0 0-1,0 0 1,0 0-1,0-1 1,0 1-1,0 0 0,0 0 1,0-1-1,0 1 1,0-1-1,0 1 0,1-1 1,-1 1-1,0-1 1,0 0-1,0 1 0,1-1 1,-1 0-1,1 0 1,-1 1-1,0-1 0,1 0 1,-1 0-1,1 0 1,0 0-1,-1 0 1,1 0-1,-1-1 0,0-3-527,1 0-1,-1-1 1,1 1-1,0 0 0,1-6 1,0 3-868,1-20-3788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5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6259,'0'0'9385,"24"8"-8501,2 2-516,46 22 0,-67-28-314,0-1 0,0 1-1,0 0 1,-1 0 0,0 1 0,0-1 0,0 1-1,-1 0 1,1 0 0,-1 0 0,0 1 0,-1-1-1,1 1 1,-1-1 0,0 1 0,0 0 0,-1 0-1,1 9 1,1-6 15,4 34 329,-2 1-1,-2 0 0,-4 79 1,-1-42 250,2-74-588,1 16 243,-6 40-1,4-56-263,0 0 0,-1-1 0,0 1 0,0-1 0,0 0 0,-1 1 0,0-1 0,0 0 0,-1-1 0,-6 10 0,9-14-163,0 0 0,0 0-1,0 0 1,0 0 0,0-1-1,1 1 1,-1 0-1,-1-1 1,1 1 0,0-1-1,0 1 1,0-1 0,0 1-1,0-1 1,0 0 0,0 0-1,-1 1 1,1-1 0,0 0-1,0 0 1,0 0 0,-2-1-1,0-20-16205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5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29 6499,'0'0'5146,"-23"-5"-3612,-78-16-456,95 20-996,0 0-1,-1 0 1,1 1 0,0 0-1,-1 1 1,1-1 0,0 1-1,0 1 1,-1-1-1,-6 4 1,4-1 38,0 1 0,1 0 1,-1 0-1,-10 10 0,12-10-50,-24 21 303,2 1-1,0 1 1,2 2 0,-27 37 0,19-17 49,2 1 0,-27 59-1,42-73-297,2 1 0,1 0 0,2 1 0,2 0-1,1 1 1,2 1 0,2-1 0,2 1-1,1 44 1,3-68-117,0 0 0,2-1 0,0 1 0,1 0 1,0-1-1,1 0 0,1 0 0,1 0 0,0 0 0,1-1 0,1 0 0,1-1 0,-1 1 0,2-2 0,0 1 0,13 11 0,8 8-98,2-2 0,1-1 1,1-2-1,1-1 0,44 23 0,7-3-674,121 47 0,77 6-1687,57-11-667,38-12-1105,-380-77 4217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0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45 2225,'0'0'8868,"-8"0"-7814,-80-2 1361,29 2 2347,798 0-3543,-738 0-1046,-12 0 147,-667-33-194,632 30-142,151 3 22,354-4 148,-294 3-120,-391 0-35,-244 3-22,439-1 32,54 2-52,735 7 1414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0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2113,'0'0'5210,"0"-11"-4167,1-37 884,0-20 5169,6 213-4315,-4-126-2761,0-1 0,0 0 0,2-1 0,0 1 0,1-1 1,13 26-1,-17-41 41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0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5939,'0'0'8982,"4"0"-8341,31 1 625,-33-1-1170,0 0 1,0 0 0,0 0-1,-1 1 1,1-1 0,0 1 0,0-1-1,0 1 1,0 0 0,-1 0-1,1 0 1,0 0 0,-1 0 0,1 0-1,-1 0 1,1 1 0,2 2 1131,-16-6-102,-14-5-717,25 7-417,0 0 0,0-1-1,1 1 1,-1-1 0,0 1 0,0-1-1,1 1 1,-1-1 0,0 1 0,1-1-1,-1 0 1,1 1 0,-1-1 0,1 0-1,-1 0 1,1 1 0,0-1-1,-1 0 1,1 0 0,0 0 0,-1 1-1,1-1 1,0 0 0,0 0 0,0-1-1,0 0-215,0 2 161,0 0 1,0-1-1,0 1 0,0 0 1,0 0-1,0 0 0,0 0 0,0 0 1,0 0-1,0-1 0,0 1 1,0 0-1,0 0 0,0 0 0,0 0 1,1 0-1,-1 0 0,0 0 1,0 0-1,0-1 0,0 1 1,0 0-1,0 0 0,0 0 0,0 0 1,1 0-1,-1 0 0,0 0 1,0 0-1,0 0 0,0 0 0,0 0 1,1 0-1,-1 0 0,0 0 1,0 0-1,0 0 0,0 0 0,0 0 1,0 0-1,1 0 0,-1 0 1,0 0-1,0 0 0,0 0 0,0 0 1,0 0-1,0 0 0,1 0 1,-1 0-1,0 1 0,0-1 0,0 0 1,0 0-1,2 0-727,26 0-5874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0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44 2321,'0'0'6262,"-26"-5"-3979,-110-21 1188,156 27 162,19-3-3037,2 1-396,277-2 1177,-382-4-964,64 25-381,10 123 401,-1-35-143,-6 142 68,-4-168-108,2-78-230,-1 1 0,0 0 0,0-1 0,-1 1 0,1-1-1,-1 1 1,1 0 0,-1-1 0,0 1 0,0-1 0,0 1-1,0-1 1,-2 3 0,2-4-12,-1 1 1,1-1-1,-1 0 1,0 1-1,1-1 1,-1 0-1,0 0 1,0 0-1,0-1 1,0 1-1,0 0 1,0-1-1,0 1 1,0-1-1,0 1 0,-5-1 1,-11 2 11,0-1 1,0-1-1,0-1 0,0 0 1,-26-6-1,32 4-650,0-1 0,0 0 0,0 0 1,0-1-1,1-1 0,0 0 0,0-1 0,-18-14 0,-20-25-7280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2017,'0'0'10015,"19"-2"-9393,-2 0-497,114-6 377,-11 9-398,-116-1-105,-1 0 1,1 1 0,-1 0-1,0 0 1,1 0-1,-1 0 1,0 0 0,0 0-1,0 1 1,0 0 0,0 0-1,0 0 1,-1 0-1,5 3 1,-3 0 10,0-1-1,0 1 1,0 0 0,-1 0-1,0 1 1,0-1 0,3 9-1,-1 0 23,0 1 0,-1-1-1,-1 1 1,0 0 0,0 26-1,-2-25-31,0-5 90,-1-1 0,0 1 0,0 0 0,-1 0 0,-4 19 0,4-28-24,1 0 0,-1 0 1,0 0-1,0 0 0,0 0 0,0 0 0,0 0 0,-1-1 1,1 1-1,0 0 0,-1-1 0,0 1 0,1-1 0,-1 0 0,0 1 1,1-1-1,-1 0 0,0 0 0,0 0 0,0 0 0,0-1 0,0 1 1,0 0-1,0-1 0,0 1 0,0-1 0,-1 0 0,1 0 1,0 0-1,0 0 0,0 0 0,0 0 0,0-1 0,0 1 0,-4-2 1,5 2-50,0 0 0,0 0 1,1-1-1,-1 1 1,0-1-1,0 1 1,0-1-1,1 1 0,-1-1 1,0 1-1,0-1 1,1 0-1,-1 0 1,1 1-1,-1-1 0,1 0 1,-1 0-1,1 1 1,-1-1-1,1 0 1,0 0-1,-1 0 0,1 0 1,0 0-1,0 0 1,-1-1-1,0-29 155,1 23-121,0 1-45,0 0-1,0 0 0,1 0 1,0 0-1,0 0 0,1 0 1,0 0-1,0 1 0,1-1 1,-1 1-1,1-1 0,1 1 1,-1 0-1,1 0 0,0 0 1,1 1-1,-1-1 0,1 1 1,0 0-1,1 1 0,-1-1 1,7-3-1,0-1-16,1 1 0,0 1 0,1 0 1,0 0-1,0 2 0,0-1 0,1 2 0,-1 0 0,1 1 0,0 0 0,0 1 1,0 1-1,19 1 0,-29 0-2,0 1 0,0 1-1,0-1 1,0 1 0,0-1 0,-1 1 0,1 1 0,-1-1-1,1 1 1,-1-1 0,0 1 0,0 0 0,0 1 0,0-1-1,-1 1 1,1 0 0,4 6 0,0 1-75,0 0 1,-1 0-1,-1 0 0,1 1 1,7 23-1,-12-29 55,-1 0 0,1 1 0,-1-1 0,-1 1 0,0 11 0,-1-17 70,0-1-1,0 0 0,0 0 0,0 0 0,0 0 0,0 0 1,0 0-1,0 0 0,-1-1 0,1 1 0,0 0 0,0-1 1,0 1-1,0 0 0,0-1 0,0 0 0,-1 0 0,0-2 33,1 0-1,0-1 0,0 1 1,0 0-1,0-1 1,0 1-1,1-1 0,-1 1 1,1-1-1,0-5 0,3-40 135,-2 45-194,-1 1-13,0-1 1,1 1 0,0 0 0,0 0 0,0-1 0,0 1 0,0 0 0,1 0 0,-1 0 0,1 0-1,0 0 1,0 0 0,0 1 0,0-1 0,4-3 0,-1 2-4,-1 1 0,1 0 1,0 0-1,0 0 0,0 0 0,1 1 0,-1 0 0,9-2 1,-1 0-688,1 2 1,23-3 0,21 4-5411,-30 1 99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3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55 960,'0'0'14903,"6"-9"-13094,17-28-744,-17 28-366,-6 11-449,2 48 119,3 1 0,12 52-1,4 33 98,-8 50-480,-13-184-147,1-1 0,-1 1 0,0 0 0,0 0 0,1 0-1,-1-1 1,1 1 0,0 0 0,0 0 0,-1-1 0,1 1 0,0-1-1,0 1 1,0-1 0,1 1 0,-1-1 0,0 0 0,0 1-1,4 1 1,-2-2-473,0 1-1,0-1 0,1 0 1,-1 0-1,1 0 0,-1-1 1,1 1-1,-1-1 0,5 0 1,24 0-5663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3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64 4898,'0'0'8866,"-27"18"-7810,-85 65-285,108-81-737,1 2-1,-1-1 1,1 0-1,-1 1 1,1-1-1,0 1 0,1 0 1,-1 0-1,0 0 1,1 0-1,0 0 1,0 1-1,1-1 1,-1 1-1,1-1 1,0 1-1,0 0 1,0-1-1,1 1 1,0 0-1,0 9 1,0 0 91,0-1-52,0-1 1,0 1 0,1-1-1,4 18 1,-3-24-47,0 0-1,0-1 1,0 0 0,1 1-1,-1-1 1,1 0 0,1 0-1,-1-1 1,0 1 0,1-1-1,8 8 1,-1-3 9,2 0 1,-1-1-1,1 0 0,0 0 0,1-2 0,0 0 1,0 0-1,0-1 0,1-1 0,25 4 1,-5-3 148,0-2 1,-1-1 0,56-5 0,-85 3-143,0 0 1,-1-1-1,1 0 0,0 0 0,0 0 1,-1-1-1,1 0 0,-1 1 0,1-2 1,-1 1-1,0 0 0,1-1 0,-1 0 1,-1 0-1,7-6 0,-6 5 55,-1-1 0,1 0 1,-1 0-1,0 0 0,-1 0 0,1-1 1,-1 1-1,0-1 0,0 1 0,-1-1 0,0 0 1,1-10-1,1-10 252,-1 0 0,-2 0 1,-4-40-1,2 53-316,0 1 0,-1 0 0,0-1 0,-1 1 1,0 0-1,-1 1 0,-1-1 0,0 1 0,-9-14 0,5 12-7,0 1 0,0 0-1,-1 1 1,-22-18 0,26 24-42,0 0 0,0 1 0,0-1 0,0 2 0,0-1 0,-1 1 0,0 0 0,0 1 0,0 0 1,0 0-1,-10-1 0,8 2-309,0 1 0,0 0 0,0 0 0,0 1 0,-16 4 0,21-4-164,1 0-1,-1 1 0,1 0 0,0 0 1,-1 0-1,1 1 0,0-1 1,0 1-1,1 0 0,-1 0 0,0 1 1,1-1-1,-5 6 0,-12 22-6735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120 103 5619,'0'0'7766,"-18"18"-7337,-5 4-118,-29 36 0,49-53-269,-1 1 0,1-1 1,0 1-1,1 0 0,-1 0 0,1 0 1,0 0-1,1 0 0,-1 0 0,1 1 1,1-1-1,-1 0 0,1 1 0,0-1 1,2 9-1,-2 6 106,0-15-118,0 1-1,0-1 0,0 1 0,1 0 1,0-1-1,1 1 0,-1-1 0,1 0 0,0 1 1,1-1-1,-1 0 0,1 0 0,1 0 1,-1-1-1,1 1 0,0-1 0,0 0 1,0 0-1,1 0 0,0-1 0,0 1 1,0-1-1,9 5 0,-4-3 22,0-1 1,1 0-1,-1-1 0,1 0 1,0-1-1,0 0 0,1-1 0,20 2 1,3-2 268,56-6 0,-78 3-225,0-1 0,0 0 0,0-1-1,-1 0 1,1-1 0,-1-1 0,0 0 0,0 0 0,13-10 0,-18 11 18,0-1 0,-1 0 0,0 0-1,0 0 1,0-1 0,0 0 0,-1 0 0,0 0 0,0-1 0,-1 0 0,0 0-1,0 0 1,-1 0 0,0-1 0,0 1 0,2-10 0,-2 3 113,-1 1 1,0 0 0,-1-1-1,0 0 1,-1 1 0,-1-1-1,-4-23 1,2 26-174,0 0 1,0 1-1,-1 0 0,0 0 0,-1 0 0,0 1 0,-1-1 1,0 1-1,-1 0 0,-7-8 0,2 4-4,-1 1-1,0 0 0,-15-11 1,22 19-89,1 0 0,-1 1 0,-1-1 0,1 1 0,0 0 0,-1 1 0,1-1 0,-1 1 1,0 1-1,-11-2 0,14 2-394,-1 0 0,1 1 0,0 0 0,0 0 0,0 0 0,0 0 1,0 1-1,0 0 0,0 0 0,0 0 0,0 0 0,0 0 0,0 1 0,0 0 0,1 0 0,-1 0 1,1 0-1,-1 0 0,1 1 0,0-1 0,-4 5 0,-20 22-8103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3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7379,'0'0'7657,"-15"22"-7361,-7 10-166,-17 36-1,36-62-101,0 1-1,1-1 1,-1 1 0,1 0-1,1-1 1,-1 1 0,1 0-1,0 0 1,1 0 0,0 0-1,0 0 1,0 0-1,1 0 1,0 0 0,0 0-1,1 0 1,0-1 0,0 1-1,1 0 1,-1-1 0,2 0-1,-1 0 1,0 0-1,9 11 1,-5-9 18,0 0-1,1-1 0,-1 1 1,1-2-1,1 1 1,-1-1-1,1 0 0,0-1 1,1 0-1,-1-1 1,1 1-1,0-2 0,11 3 1,5 0 291,0-2 0,0-1 0,1-1 0,26-1 0,-47-1-224,1 0 0,-1 0-1,0-1 1,1 0 0,-1 0 0,0-1 0,0 1-1,0-1 1,0-1 0,0 1 0,8-5-1,-10 3-19,0 1-1,0 0 0,0-1 0,-1 0 1,1 0-1,-1 0 0,0 0 1,0 0-1,0-1 0,-1 1 0,1-1 1,-1 0-1,0 1 0,2-10 0,0-4 189,-1-1 0,-1-1-1,0 1 1,-2 0-1,-3-37 1,2 49-251,0 1 1,0 0 0,0-1-1,-1 1 1,0 0-1,0 0 1,-1 0-1,0 0 1,0 0 0,0 1-1,-1-1 1,0 1-1,0 0 1,0 0-1,-1 0 1,1 1 0,-1 0-1,0 0 1,0 0-1,-1 0 1,1 1-1,-1 0 1,0 0 0,-9-3-1,-4-1-452,0 1 0,0 1 0,0 1 0,-1 1 0,0 1 0,-36 0 0,45 2-756,0 0 1,-19 3-1,20 0-731,0 0 0,-19 9-1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3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53 2785,'0'0'9882,"-13"-1"-8444,-38-4-149,38 4-155,19 1-505,473 0 2733,-473 0-3355,-1 1-7,1-1 0,-1 0 0,1 0 0,-1-1 0,1 1 0,-1-1 0,0 0 0,1-1 0,-1 1 0,0-1 0,0 0 1,0 0-1,5-3 0,-10 4-45,1 1 0,-1 0 0,0 0-1,1 0 1,-1-1 0,0 1 0,1 0 0,-1 0 0,0-1 0,1 1 0,-1 0 0,0-1 0,0 1 0,1 0 0,-1-1 0,0 1 0,0 0 0,0-1-1,0 1 1,1-1 0,-1 1 0,0 0 0,0-1 0,0 1 0,0-1 0,0 1 0,0 0 0,0-1 0,0 1 0,0-1 0,0 0 0,-12-6-2161,-19 1-1662,30 6 3735,-45-5-5654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3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65 5410,'0'0'11144,"0"-13"-9692,-2-24-845,2 23-365,0 22 106,19 173 402,-9-99-419,29 145 369,-27-169-634,-12-54-352,0-1 1,1 1-1,0-1 1,0 0-1,0 1 1,0-1-1,0 0 1,0 0-1,1 1 1,0-1 0,-1 0-1,1-1 1,0 1-1,1 0 1,-1 0-1,0-1 1,1 0-1,0 1 1,-1-1-1,1 0 1,4 2-1,16 4-5583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3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13 5699,'0'0'9641,"0"-3"-8910,1-6-433,-3 9 42,-7 14 395,-5 9-16,4-9-481,1 2-1,0-1 1,1 1-1,1 1 1,1-1-1,0 1 1,1 1-1,1-1 1,-4 30-1,3 14 471,3 91-1,3-80-68,3 2-151,12 77 0,0-21-48,3 43 190,6 93 122,-19 140-426,-6-404-323,1 0 0,-1-1-1,1 1 1,-1-1 0,1 1 0,0-1 0,0 1 0,0-1 0,-1 1 0,1-1 0,0 0 0,1 0 0,-1 1-1,0-1 1,0 0 0,1 0 0,-1 0 0,0 0 0,1 0 0,-1-1 0,1 1 0,2 1 0,38 13 24,-40-14-17,32 5 60,0-1 1,0-1 0,0-2-1,63-3 1,-28-1-53,-48 2 3,-20 1-28,-1-1 0,0 0 0,1 0 1,-1 0-1,0 0 0,1 0 0,-1 0 0,0 0 0,1 0 1,-1 0-1,0 0 0,1 0 0,-1 0 0,0 0 0,1 0 1,-1 0-1,0 0 0,1 0 0,-1 0 0,0 0 0,1-1 0,-1 1 1,0 0-1,1 0 0,-1 0 0,0 0 0,0-1 0,1 1 1,-1 0-1,0 0 0,0-1 0,1 1 0,-1 0 0,0-1 1,0 1-1,0 0 0,0-1 0,1 1 0,-5-6-1241,-1 4 654,1 0 0,0 0 0,-1 0 0,1 0 0,-1 1 0,0 0 0,1 0 0,-6-1 0,-17-3-2747,-42-15-7867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3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4434,'0'0'10298,"-3"0"-9522,2 0-765,1 0-1,-1 0 1,0 0-1,0 0 1,0 0-1,1 0 1,-1 1-1,0-1 0,0 0 1,1 0-1,-1 1 1,0-1-1,1 1 1,-1-1-1,0 1 0,1-1 1,-1 1-1,1-1 1,-1 1-1,1-1 1,-1 1-1,0 0 1,-7 15 165,0 0 1,1 0-1,1 0 1,1 1-1,-4 17 1,1 9 137,2 0 0,1 0-1,3 1 1,1-1 0,7 52 0,-5-80-260,1-1 1,1 1-1,0 0 0,1-1 0,0 0 0,1 0 0,1 0 1,0-1-1,16 26 0,-16-31-205,0-1 0,0 1-1,1-1 1,0 0 0,0-1 0,15 11 0,-14-13-367,-1 1 0,1-2 0,0 1 0,0-1 0,0 0 0,0-1 0,0 0 0,14 2 0,19-2-4738,-5-2-1688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3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66 6499,'0'0'8775,"-2"-9"-8156,2 7-597,-1 0 0,0 0 0,1-1 0,-1 1 0,1 0 1,0 0-1,0 0 0,0-1 0,0 1 0,0 0 0,1 0 0,-1 0 1,1-4-1,1 4-9,-1 1 1,0 0 0,1-1-1,-1 1 1,1 0 0,-1 0 0,1 0-1,0 0 1,-1 0 0,1 0-1,0 0 1,0 0 0,0 1-1,0-1 1,-1 1 0,1-1-1,0 1 1,0 0 0,0 0 0,4 0-1,-5 0-3,29-3 98,-1 1 1,1 1-1,40 5 0,-66-3-103,1 0 1,0 0-1,0 1 0,-1 0 0,1 0 1,0 1-1,-1-1 0,0 1 0,0 0 1,0 0-1,0 0 0,0 0 0,-1 1 1,1 0-1,-1-1 0,0 1 0,0 1 1,0-1-1,-1 0 0,1 1 0,2 8 1,-2-6-2,0 1 1,-1 0-1,0 0 0,0 0 1,-1 0-1,0 0 1,-1 0-1,0 0 1,0 0-1,0 0 1,-1 0-1,-4 15 1,4-19 7,-1 0 1,0 0 0,0 0 0,0 0-1,-1 0 1,1-1 0,-1 1 0,0-1 0,0 0-1,0 0 1,0 0 0,-1 0 0,1-1 0,-1 1-1,1-1 1,-1 0 0,0 0 0,0 0 0,0 0-1,-5 0 1,-3 2 177,0-1-1,-1 0 1,1-1-1,-1 0 1,-21-1-1,33-1 617,4-3-288,5-2-521,0 1 0,1 0 1,-1 1-1,1 0 0,0 0 0,-1 1 1,1 0-1,12-1 0,76-1-56,-80 4 57,-11 0 0,1 0-1,-1 1 0,1-1 0,-1 1 1,0 0-1,1 1 0,-1-1 0,0 1 0,0 1 1,0-1-1,0 1 0,-1 0 0,1 0 1,-1 1-1,1-1 0,-1 1 0,0 0 0,-1 1 1,1-1-1,-1 1 0,0 0 0,0 0 1,0 0-1,4 10 0,-3-5-13,0 0 0,-1 1-1,0 0 1,0 0 0,-1 0 0,-1 0 0,0 1-1,0-1 1,-1 1 0,-1-1 0,0 1-1,-2 12 1,1-21 24,1-1 0,-1 0 0,-1 0 0,1 1 0,0-1-1,0 0 1,-1 0 0,1 0 0,-1-1 0,0 1 0,0 0 0,1 0 0,-1-1-1,0 1 1,0-1 0,0 0 0,-1 1 0,1-1 0,0 0 0,0 0 0,-1-1-1,1 1 1,-1 0 0,-3 0 0,-8 2 62,1-1 0,-1 0 1,-14-1-1,1 1-6,3-1 188,-39-2-1,58 1-324,-1-1 1,1 0-1,-1 0 1,1 0-1,-1 0 1,1-1-1,0 0 0,0-1 1,0 1-1,0-1 1,0 0-1,-6-4 1,10 6-234,1 1 0,-1-1 0,1 0 1,-1 1-1,1-1 0,-1 0 1,1 1-1,-1-1 0,1 0 0,0 0 1,-1 1-1,1-1 0,0 0 1,0 0-1,-1 0 0,1 1 0,0-1 1,0 0-1,0 0 0,0 0 1,0-1-1,0-10-7114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3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0 816,'0'0'9562,"-23"0"-7828,-59 0-336,19 0 1572,151 1 678,147 12-3401,-164-10-151,-70-3 112,-15 0 243,-220 0 32,233 0-283,3 0-388,0 1-1,1-1 1,-1 0 0,0 1 0,0-1 0,0 0 0,0-1 0,4 1 0,3-1-7332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4722,'0'0'10864,"-24"1"-9861,-7 0-642,-36 6 1,65-7-328,0 1-1,-1-1 1,1 1 0,-1 0-1,1 0 1,0 0 0,0 0-1,0 0 1,0 0 0,0 1 0,0-1-1,0 1 1,0 0 0,0-1-1,1 1 1,-1 0 0,0 0-1,1 0 1,0 0 0,-1 0-1,1 0 1,0 1 0,-1 3-1,0 0 2,1 1 0,0-1 0,0 1 0,1-1 0,0 1 0,0 7 0,0-4-21,0-9-14,0 1 0,0-1 0,0 0 0,0 0 0,0 0-1,0 1 1,0-1 0,0 0 0,1 0 0,-1 0 0,0 1 0,1-1 0,-1 0-1,1 0 1,-1 0 0,1 0 0,0 0 0,-1 0 0,1 0 0,1 1 0,0-1-21,0-1 1,0 1-1,0 0 1,0-1 0,0 0-1,0 1 1,0-1-1,0 0 1,0 0-1,3-1 1,0 1-28,-1 0 46,1 0 1,-1 0-1,0-1 0,0 1 0,0-1 0,0 0 0,0-1 0,-1 1 1,1-1-1,0 1 0,3-3 0,1-2 36,0 0-1,-1 0 1,9-9 0,3-3 83,-19 18-111,0 0 0,0-1-1,1 1 1,-1 0 0,0 0 0,1 0 0,-1 0 0,0-1 0,1 1 0,-1 0 0,0 0 0,1 0 0,-1 0 0,0 0-1,1 0 1,-1 0 0,1 0 0,-1 0 0,0 0 0,1 0 0,-1 0 0,0 0 0,1 0 0,-1 0 0,0 0 0,1 1-1,-1-1 1,0 0 0,1 0 0,-1 0 0,0 0 0,1 1 0,-1-1 0,0 0 0,0 0 0,1 1 0,-1-1 0,0 0-1,0 1 1,1-1 0,-1 0 0,0 1 0,0-1 0,0 0 0,0 1 0,0-1 0,1 0 0,-1 1 0,0-1 0,0 0-1,0 1 1,0-1 0,0 0 0,0 1 0,0-1 0,0 0 0,0 1 0,0 0 16,12 40-360,14 46-60,-16-28-8438,-10-46 2094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4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6915,'0'0'10117,"0"-4"-9549,0-8-262,0 35 63,0 43 578,0 348 1131,0-452-8278,0 10 544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4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6739,'0'0'9506,"12"-4"-8935,0 0-432,0 0 0,0 1 0,0 1 0,0 0 0,0 1 1,1 0-1,-1 1 0,1 0 0,-1 1 0,0 1 0,0 0 0,20 5 1,-11 2-42,-1 0 1,-1 1 0,0 1 0,0 1 0,-1 0-1,0 2 1,-2 0 0,1 1 0,-2 0-1,0 1 1,-1 1 0,0 1 0,20 35 0,-19-25-35,-1 0 1,-2 1-1,0 1 0,-2 0 1,-2 0-1,0 1 1,-2 0-1,-2 1 1,2 35-1,-5-15 84,-4 53 0,1-84-68,-1-1 0,-1-1 0,-1 1 0,0 0 0,-15 33 0,6-26 136,0-1 0,-2-1 0,-1 0 0,-37 42-1,21-33 246,0-2-1,-55 40 0,74-114-4368,1 22-1713,-4-1-4272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4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32 2385,'0'0'3668,"0"-6"-3054,0-9-193,0 4 3056,-14 11-3165,7 0-268,0 1 0,0 0 0,0 0 0,0 0 0,0 1 0,0 0 0,0 0 0,1 0-1,-1 1 1,1 0 0,0 1 0,0-1 0,0 1 0,0 0 0,0 1 0,-6 6 0,-56 42 509,-18 14 543,82-62-967,-1 0 1,1 0 0,0 0 0,-4 8-1,-8 12 234,7-13-275,1 1 0,1 1 0,0-1 0,-7 22 0,-6 10 134,14-33-93,0-1-62,1 0-1,0 0 1,0 0-1,1 1 1,0 0-1,1 0 1,1 0-1,-3 24 1,0 267 1024,5-301-1085,0 0-1,1 1 1,-1-1-1,1 0 1,-1 1-1,1-1 1,0 0-1,0 0 1,0 1-1,0-1 1,0 0-1,1 0 1,-1 0-1,0 0 1,1-1-1,0 1 1,-1 0-1,1-1 1,4 4-1,4 1 40,0 1 0,0-2 1,13 6-1,-16-8-3,1 0 0,-1 1 0,1 0-1,-1 1 1,0-1 0,7 8 0,-12-11 74,-1 0-21,-1-1 1,1 0-1,0 1 1,-1-1-1,1 1 1,0 0-1,-1-1 1,1 1-1,-1-1 1,1 1-1,-1 0 1,1-1-1,-1 1 1,0 0-1,1 1 1,-1-2-149,1 1 0,-1-1 0,0 0 0,0 1 1,1-1-1,-1 0 0,0 1 0,0-1 0,1 0 1,-1 1-1,0-1 0,1 0 0,-1 0 0,1 1 0,-1-1 1,0 0-1,1 0 0,-1 0 0,1 1 0,-1-1 1,1 0-1,-1 0 0,0 0 0,1 0 0,-1 0 1,1 0-1,-1 0 0,1 0 0,-1 0 0,1 0 0,-1 0 1,0 0-1,1-1 0,-1 1 0,1 0 0,1 0-1167,9 0-5719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4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6451,'0'0'10605,"1"2"-10232,14 23 282,0-2 0,2 0-1,33 34 1,69 58 206,18 18-435,-51-16-275,-31-39-40,-51-73-130,-4-4 9,1 0 0,-1 0 0,1 0 0,0 0 1,0 0-1,0 0 0,0 0 0,0 0 0,0 0 0,0 0 0,0 0 0,0-1 1,0 1-1,0 0 0,0-1 0,1 1 0,-1-1 0,0 1 0,2-1 0,-3-23-4965,0 21 4529,0 0 1,0 0-1,0-1 1,-1 1-1,1 0 1,-1-1-1,0 1 1,0 0-1,1 0 0,-2 0 1,0-2-1,-4-4-1459,0 1 0,-1 1 0,-8-8-1,15 14 1879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4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42 7988,'0'0'9599,"3"-9"-8764,6-12-592,-4 9-81,-12 25 201,-4 7 2,-1-1 0,-1 0 0,-19 22-1,4-5 45,-209 273 722,228-297-1108,6-8-20,0 1 0,0 0 0,-1-1 0,0 1 0,0-1 0,0 0 0,0-1 0,-1 1 0,1-1 0,-1 1 0,-7 2 0,10-8-581,1-1 1,0 0 0,0 0 0,0-1-1,0 1 1,1 0 0,-1 0 0,1 0 0,0-6-1,-1 7-130,-2-24-4041,-2-1-1963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4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6419,'0'0'10655,"5"-3"-9611,0 0-863,1 0 1,0 0-1,0 0 1,0 1-1,1 0 1,-1 1-1,0-1 1,1 1-1,-1 0 1,1 1-1,8 0 1,88 6 872,-62-2-751,475 8-701,-541-15-7195,-19-4-1875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5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4162,'0'0'8964,"-1"0"-8945,1 0-1,0 0 1,0 0-1,0 0 1,0 0 0,-1-1-1,1 1 1,0 0-1,0 0 1,0 0-1,0 0 1,0 0 0,0 0-1,-1 0 1,1-1-1,0 1 1,0 0 0,0 0-1,0 0 1,0 0-1,0 0 1,0-1 0,0 1-1,0 0 1,0 0-1,0 0 1,0 0-1,0-1 1,0 1 0,0 0-1,0 0 1,0 0-1,0 0 1,0-1 0,0 1-1,0 0 1,0 0-1,0 0 1,0 0 0,0-1-1,0 1 1,0 0-1,0 0 1,0 0-1,1 0 1,-1 0 0,0-1-1,0 1 1,0 0-1,0 0 1,0 0 0,0 0-1,1 0 1,-1 0-1,0 0 1,0 0-1,0 0 1,0-1 0,1 1-1,-1 0 1,7 0 251,-1 0 0,1 0 0,0 1 0,0-1 0,-1 2 0,1-1 0,7 3-1,21 3 512,79-2 1810,-104-5-2266,-9 0 142,-22 0-56,-131 0-227,151 0-189,1 1 1,-1-1 0,0 0 0,0 1-1,1-1 1,-1 1 0,0-1-1,1 1 1,-1-1 0,1 1 0,-1-1-1,0 1 1,1 0 0,-1-1-1,1 1 1,0 0 0,-1 0-1,1-1 1,0 1 0,-1 1 0,-8 21 48,5-13-9,0 0-11,0 1 0,1-1 0,1 1 1,-1 0-1,1-1 0,0 16 0,1 3 54,4 35 1,-2-61-67,-1 1 1,1-1 0,-1 0 0,1 1 0,0-1 0,0 0 0,0 1 0,1-1 0,-1 0 0,1 0 0,0 0 0,3 4 0,-3-7 77,1 1 0,-1-1 0,0 0 0,1 0 1,-1 0-1,0 0 0,1 0 0,-1-1 0,0 1 1,1-1-1,-1 1 0,0-1 0,0 0 0,1 0 1,1-1-1,19-9-53,1 1 0,0 1 0,1 1 0,0 2 0,0 0 0,0 2 0,38-3 0,-43 7-55,-1 0 0,31 4 0,-43-3 16,0 1 0,0 0-1,1 0 1,-2 1 0,1 0-1,0 0 1,0 0-1,-1 1 1,11 8 0,-7-3-6,1 0 0,-1 1 1,-1 0-1,0 1 0,-1 0 1,0 0-1,13 24 1,-17-27 2,0 0 0,-1 0 1,0 0-1,-1 1 1,0-1-1,0 1 0,-1-1 1,0 1-1,0 0 1,-1 0-1,0-1 0,0 1 1,-4 14-1,3-19 6,0-1 1,0 0-1,-1 0 0,1 1 0,-1-1 0,0 0 1,0-1-1,0 1 0,-1 0 0,1 0 0,-1-1 0,1 0 1,-1 1-1,0-1 0,0 0 0,-5 2 0,-5 3 20,0 0 0,-23 6 0,33-12-16,-22 7 29,-1-1 0,0-1 0,-51 4 0,-80-6-5,127-4-50,29 0-55,0 0 0,0 0 0,0 0-1,0-1 1,0 1 0,0 0-1,0 0 1,0 0 0,0-1 0,0 1-1,0-1 1,1 1 0,-1 0-1,0-1 1,0 0 0,0 1 0,1-1-1,-1 1 1,0-1 0,1 0-1,-1 0 1,0 1 0,1-1 0,-1 0-1,1 0 1,-1-1 0,1 2-166,0-1 0,-1 0 1,1 0-1,0 0 0,0 0 1,0 0-1,0 0 0,1 1 1,-1-1-1,0 0 0,0 0 1,0 0-1,1 0 0,-1 0 0,0 1 1,1-1-1,-1 0 0,1 0 1,-1 1-1,1-1 0,1-1 1,20-16-7136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5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68 2001,'0'0'10173,"-18"0"-8498,-49 0-316,16 0 4728,54 0-5380,120-1 164,16-1-599,181 21-1,-298-18-208,-22-1-77,0-1 0,0 1 0,1 0 1,-1 0-1,0 0 0,0 0 0,0 0 0,0 0 0,1 0 1,-1 0-1,0 0 0,0 0 0,0 0 0,0 0 0,0 0 1,1-1-1,-1 1 0,0 0 0,0 0 0,0 0 0,0 0 0,0 0 1,0-1-1,0 1 0,0 0 0,0 0 0,1 0 0,-1 0 1,0 0-1,0-1 0,0 1 0,0 0 0,0 0 0,0 0 1,0-1-1,0 1 0,0 0 0,0 0 0,0 0 0,0 0 0,0-1 1,0 1-1,0 0 0,-1 0 0,1 0 0,0-1 0,-2-1-249,0 0 0,0-1-1,-1 1 1,1 0-1,-1 0 1,1 1-1,-1-1 1,-4-2-1,-74-31-8633,32 12 458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5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7139,'0'0'10755,"-1"5"-10342,1 30 126,2-1-1,1 1 1,1-1 0,12 43 0,2 26 134,3 88 718,-4 243 1,-17-434-1182,4-3 1645,0-4-1901,-3 3-7,4-23-2863,-5 25 2346,1 0 0,-1 1 1,0-1-1,0 0 0,-1 1 1,1-1-1,0 0 0,0 1 1,-1-1-1,1 0 0,-1 1 0,0-1 1,1 1-1,-2-3 1,-20-14-9815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5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1 896,'0'0'9453,"-3"3"-8349,1-1-694,0-1-1,0 1 0,0 0 0,0-1 1,-1 1-1,1-1 0,0 0 1,-1 0-1,1 0 0,-1 0 0,1 0 1,-1 0-1,1-1 0,-1 1 1,1-1-1,-7 1 1710,10-1-2092,-1 1-1,1-1 1,-1 0 0,1 1-1,-1-1 1,1 0-1,0 1 1,-1-1 0,1 0-1,0 1 1,-1-1-1,1 0 1,-1 0 0,1 0-1,0 0 1,-1 0 0,1 0-1,0 0 1,-1 0-1,1 0 1,0 0 0,0 0-1,1 0 27,139 1 161,-71-2 849,-74 1-790,-280 0 834,283 0-790,7 1-310,0 0 1,0 0-1,0-1 0,0 0 0,8-1 1,7-1-4,122 2 95,-143 0-54,-5 0 78,-77 0 528,82 0-640,0 0 0,0 0 0,0 0 0,0 0 0,0 0 0,0 0 0,-1 0 0,1-1 0,0 1 1,0 0-1,0 0 0,0 0 0,0 0 0,0 0 0,0 0 0,0 0 0,0-1 0,0 1 0,0 0 0,0 0 0,0 0 0,0 0 0,0 0 0,0 0 0,0-1 0,0 1 0,0 0 0,0 0 1,0 0-1,1 0 0,-1 0 0,0 0 0,0-1 0,0 1 0,0 0 0,0 0 0,0 0 0,0 0 0,0 0 0,0 0 0,0 0 0,1 0 0,-1 0 0,0 0 0,0 0 0,0 0 0,0-1 1,0 1-1,0 0 0,1 0 0,-1 0 0,0 0 0,0 0 0,0 0 0,0 0 0,0 0 0,0 0 0,1 0 0,-1 0 0,0 0 0,0 0 0,0 1 0,2-1-677,13 0 1815,-11-4-3495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1905,'0'0'14076,"-2"3"-13233,1-1-785,0 1 1,0-1 0,0 0 0,1 0 0,-1 0-1,0 1 1,1-1 0,0 0 0,-1 1-1,1-1 1,0 0 0,0 1 0,1-1 0,-1 0-1,0 1 1,1-1 0,-1 0 0,1 1 0,0-1-1,0 0 1,0 0 0,0 0 0,0 0-1,0 0 1,1 0 0,-1 0 0,1 0 0,-1 0-1,1-1 1,3 4 0,-3-4-98,0 0 1,0 0-1,0 0 1,0-1-1,0 1 1,0-1-1,0 1 1,0-1 0,0 1-1,0-1 1,1 0-1,-1 0 1,0 0-1,3-1 1,2 1-7,-6 1 48,1-1-1,-1 1 0,0-1 0,0 1 1,0-1-1,0 1 0,0 0 0,1 0 1,-1 0-1,-1-1 0,1 1 0,0 0 1,0 0-1,0 0 0,0 1 0,-1-1 1,1 0-1,1 2 0,12 29 99,-11-26-66,3 10-9,-1-1 1,-1 1-1,0 0 1,-1 0-1,-1 0 0,1 22 1,-8 98 92,4-126-86,0 1 1,-1-1-1,-1 0 1,0 1-1,0-1 0,-1 0 1,0-1-1,-1 1 0,0-1 1,-12 18-1,13-22-3,0 0 0,-1-1 0,1 1 0,-1-1 0,0 1 0,0-1 0,0-1 0,-1 1 0,1-1-1,-1 0 1,0 0 0,0-1 0,0 1 0,0-1 0,0-1 0,0 1 0,-1-1 0,1 0 0,-9 0 0,13-1-19,0-1 0,-1 1-1,1 0 1,-1 0 0,1-1 0,0 0 0,0 1-1,-1-1 1,1 0 0,0 0 0,0 0 0,0 0 0,0-1-1,0 1 1,0 0 0,0-1 0,-1-2 0,0 1-5,0-1 0,0 0 0,1 1 1,-1-1-1,1-1 0,0 1 1,0 0-1,-1-7 0,-1-3-189,1-1 0,1-1 0,0 1 0,1-23 0,1 34 102,0-23-1019,4-36-1,-2 53 555,0 0 0,0 0 0,1 0 0,0 1 0,1-1 0,9-16-1,27-36-4852,7 1-1906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5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13 896,'10'-5'24705,"-14"6"-27970,4-1 3252,0 0 0,-1 0 0,1 0 0,0 0 0,0 0 0,-1 0 0,1 0 0,0 0 1,-1-1-1,1 1 0,0 0 0,0 0 0,-1 0 0,1 0 0,0-1 0,0 1 0,-1 0 0,1 0 0,0 0 0,0-1 1,0 1-1,0 0 0,-1 0 0,1-1 0,0 1 0,0 0 0,0 0 0,0-1 0,0 1 0,0-1 0,17-1-1803,21 2-4993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0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51 5475,'0'0'11786,"-1"-8"-10737,-2-24-244,2 31-766,1 0-1,-1 0 0,1 1 1,-1-1-1,0 1 0,1-1 1,-1 0-1,1 1 0,-1-1 1,0 1-1,0-1 1,1 1-1,-1 0 0,0-1 1,0 1-1,0 0 0,1-1 1,-1 1-1,0 0 0,0 0 1,0 0-1,0 0 0,1 0 1,-1 0-1,0 0 0,0 0 1,0 0-1,0 0 0,0 1 1,1-1-1,-1 0 0,0 0 1,-1 2-1,-1-2 46,-2 2-23,0-1 1,0 1 0,0 0-1,1 0 1,-1 1-1,1-1 1,-1 1 0,1 0-1,0 0 1,-7 7-1,-35 44 312,38-44-308,-13 18 39,1 1 0,1 1 0,2 0 0,1 2 0,1 0 0,2 0 0,1 1 0,2 1 0,1 0 0,1 0 0,-3 49 0,7-20 69,5 78-1,0-125-142,1-1 0,1 0 0,0 0 0,1-1 0,1 1 1,0-1-1,1 0 0,1 0 0,0-1 0,1 1 0,0-2 1,1 1-1,0-1 0,1-1 0,0 1 0,1-2 0,16 13 1,-10-10-192,0-1 0,0-1 0,1 0 0,0-2 0,22 9 0,-21-11-826,1-1 1,0 0-1,1-2 0,39 5-1,-18-8-5020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5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7908,'0'0'7961,"-14"12"-7126,4-4-666,4-4-87,0 1 0,0 0 1,1 0-1,0 0 0,0 1 1,0-1-1,1 1 0,-1 0 0,1 1 1,1-1-1,-1 1 0,1-1 1,0 1-1,1 0 0,-4 14 1,1 39 569,2 0 0,2 0 1,10 75-1,-8-116-606,0-5 33,0-1 0,1 1 0,5 19 0,-6-30-112,-1-1 1,1 1 0,0-1 0,0 1 0,0-1-1,0 0 1,1 1 0,-1-1 0,1 0 0,-1 0 0,1 0-1,0 0 1,0 0 0,0 0 0,0-1 0,0 1-1,0-1 1,0 1 0,0-1 0,1 0 0,-1 0 0,1 0-1,-1 0 1,4 1 0,7 0-675,1-1 0,-1 0 0,0-1 0,1-1 0,-1 0 0,1-1 0,-1 0 0,0-1 0,18-5 0,-15 0-1684,32-17 0,-43 22 2019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5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8052,'0'0'8462,"-23"8"-7816,0 0-393,1 1 1,-24 12-1,44-19-227,0 0-1,0-1 0,0 1 1,0 0-1,0 0 1,1 0-1,-1 0 1,1 0-1,-1 1 0,1-1 1,0 0-1,0 1 1,0-1-1,0 1 1,0-1-1,1 1 0,-1-1 1,1 1-1,0-1 1,-1 1-1,1 0 1,1-1-1,-1 1 0,0 0 1,0-1-1,1 1 1,0-1-1,-1 1 1,1-1-1,0 1 1,2 3-1,0 1 47,1 0 0,0-1 0,0 1 0,1-1 0,-1 0 1,1 0-1,1-1 0,-1 1 0,12 8 0,63 39 670,-62-42-535,-3-2-38,-4-3-14,0 1 0,-1-1 0,0 2 0,0-1 0,0 1 0,-1 1 0,11 13 0,-20-22-144,0 0 1,1 0-1,-1 1 1,0-1 0,1 0-1,-1 1 1,0-1-1,0 0 1,1 1-1,-1-1 1,0 0 0,0 1-1,0-1 1,1 0-1,-1 1 1,0-1-1,0 1 1,0-1 0,0 0-1,0 1 1,0-1-1,0 1 1,0-1-1,0 0 1,0 1 0,0-1-1,0 1 1,0-1-1,0 0 1,0 1-1,0-1 1,-1 1 0,1-1-1,0 0 1,0 1-1,0-1 1,-1 0-1,1 1 1,0-1 0,0 0-1,-1 0 1,1 1-1,-1-1 1,-18 2 193,16-2-239,-34 1 41,-3-1-1185,-45-4 1,70 2-545,1-1 0,0 0 0,-24-9 0,-11-10-6301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5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8020,'0'0'5586,"163"-34"-4593,-118 34-241,-7 0-384,-12 0-368,-4 0-784,-9 0-2882</inkml:trace>
  <inkml:trace contextRef="#ctx0" brushRef="#br0" timeOffset="1">583 1 9060,'0'0'10693,"169"108"-10069,-140-41 257,-7 10-289,-17 8-368,-5 8 192,0 4-400,-19-6 64,-18-7-80,-9-12-528,-15-9-1457,-19-20-2513,-27-16-7828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2:5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22 992,'0'0'12750,"0"-4"-11595,0 3-1138,0 0 0,-1 1 0,1-1-1,0 1 1,0-1 0,0 0 0,0 1-1,1-1 1,-1 1 0,0-1 0,0 1-1,0-1 1,0 0 0,1 1 0,-1-1-1,0 1 1,0-1 0,1 1-1,-1-1 1,0 1 0,1 0 0,-1-1-1,1 1 1,-1-1 0,0 1 0,1 0-1,-1-1 1,1 1 0,-1 0 0,1-1-1,-1 1 1,1 0 0,0 0-1,-1-1 1,1 1 0,-1 0 0,1 0-1,-1 0 1,1 0 0,0 0 0,-1 0-1,1 0 1,-1 0 0,1 0 0,-1 0-1,1 0 1,0 1 0,6 0 81,0 1 0,0-1 0,0 2 0,8 3 0,9 5 123,-1 2-1,0 0 0,-1 2 0,0 1 0,-1 0 0,-1 1 1,-1 2-1,-1 0 0,27 35 0,-15-13 15,-1 1 1,-3 2-1,-2 0 0,23 58 0,-24-41-67,-2 1 1,-3 1-1,-3 0 1,-3 1-1,-2 1 1,1 78-1,-11-95-70,-6 73 1,2-95-83,-1 0 1,0-1 0,-2 1 0,-15 33-1,7-26 14,-2 0-1,-2-2 0,0 0 0,-2-1 0,-2-1 1,-45 46-1,24-34-219,-1-2 0,-3-2 0,-69 43 0,80-58-1224,0-1 0,-2-2 0,0-1 0,-65 18 0,-33-9-8003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0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3394,'0'0'10340,"7"0"-9841,517 0 4592,-523 0-4801,-5 0 177,-122 1 408,-253-8 262,570 8-654,-85-3-441,68 2 471,-412 0 364,283-4-379,-23 2-1294,-2 1-4028,-42 1 147,-11 0-3609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2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6467,'0'0'8257,"-8"19"-7067,-27 63-8,29-65-922,1 0 0,1 0 0,0 1 0,1-1-1,1 1 1,1-1 0,0 1 0,3 19 0,-1 4-2058,-1-41 1392,18 2-11575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2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59 200 6819,'0'0'5968,"-10"-21"-3970,-32-68-637,41 87-1324,0 0 0,0 0 0,0 1 0,1-1 0,-1 0 0,1 0 0,-1 0 0,1 0 0,0 0 0,0 0 1,0 1-1,0-1 0,0 0 0,0 0 0,0 0 0,1 0 0,-1 0 0,1 0 0,-1 0 0,1 1 0,1-4 0,0 3-14,-1 1 1,1-1-1,0 1 1,0-1-1,-1 1 1,1 0-1,0 0 1,0 0-1,0 0 0,0 0 1,4 0-1,2-2 47,11-4-56,1 2 0,0 0 1,0 1-1,0 1 0,0 1 0,0 1 1,0 1-1,32 3 0,-49-3-18,1 0 1,-1 0-1,1 1 1,-1 0-1,0-1 0,1 1 1,-1 1-1,0-1 0,1 0 1,-1 1-1,0-1 1,0 1-1,-1 0 0,1 0 1,0 0-1,0 1 1,-1-1-1,0 1 0,1-1 1,-1 1-1,0 0 1,0 0-1,0 0 0,-1 0 1,1 0-1,-1 0 1,1 0-1,-1 0 0,0 1 1,-1-1-1,1 0 0,0 1 1,-1 4-1,1 0 1,0 1 0,0 0 0,-1 0 0,0-1 0,-1 1 0,-2 11-1,2-15 4,-1 0-1,0 0 1,0-1-1,0 1 0,0 0 1,-1-1-1,0 0 0,1 1 1,-2-1-1,1 0 1,-8 7-1,-3 1 23,0 0 1,-1 0 0,-1-1-1,0-1 1,-1-1-1,1 0 1,-2-1-1,1-1 1,-1-1-1,-33 8 1,213-18 1076,-150 4-1107,-1 1-1,1 0 1,-1 0-1,1 2 1,-1-1 0,0 1-1,0 1 1,0 0-1,12 6 1,-16-6 1,0 1 1,1 0-1,-2 0 1,1 0-1,-1 1 1,0-1-1,0 2 0,0-1 1,-1 1-1,0 0 1,0 0-1,-1 0 1,4 8-1,-6-11 1,0 0-1,-1 0 0,1 0 1,-1-1-1,0 1 1,0 0-1,0 1 0,-1-1 1,1 0-1,-1 0 1,0 0-1,0 0 0,-1 0 1,1 0-1,-1 0 1,0 0-1,-2 7 0,1-7 10,-1 1 0,1-1-1,-1 0 1,0 0 0,0 0-1,-1 0 1,1 0 0,-1-1 0,0 0-1,0 1 1,0-1 0,-7 3-1,-7 3 39,0-1 0,0-1-1,-1 0 1,-1-1 0,-38 6-1,29-8-97,0-2-1,0 0 1,-47-5 0,75 3-48,0 0 0,1 0-1,-1 0 1,0 0 0,1 0 0,-1 0 0,0 0 0,1-1 0,-1 1 0,0 0 0,1 0-1,-1-1 1,1 1 0,-1 0 0,1-1 0,-1 1 0,1-1 0,-1 1 0,1-1 0,-1 1-1,1-1 1,-1 1 0,1-1 0,0 1 0,-1-1 0,1 0 0,-2-18-4972,2 14 3721,0-17-5474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2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13 190 8004,'0'0'9497,"0"11"-9326,0 64 235,-5 202 1213,-1-244-1398,6-32-151,0-5 266,0-49 683,-2 17-895,2-1 0,2 1 0,12-67 0,-6 74-120,1-1-1,1 1 0,16-29 1,-16 39-5,-1 2 1,2-1-1,1 2 1,0-1-1,24-24 1,-30 36-12,-1 1 0,0 0 0,1 0 0,0 0 0,0 1 0,0-1 0,0 1 0,1 1 0,-1-1-1,1 1 1,-1 0 0,12-1 0,-14 3 4,-1-1 0,1 1 0,0 0 0,0 0 0,0 1 0,-1-1 0,1 1 0,0-1 0,-1 1 0,1 0 0,0 1 0,-1-1 0,1 1 0,-1-1 0,0 1 0,1 0 0,-1 0 0,0 1 0,0-1 0,-1 1 0,1-1 0,0 1 0,2 4 0,5 8 16,-1 1 1,-1 0 0,-1 0 0,0 1-1,-1 0 1,-1 0 0,0 1 0,-2-1-1,3 26 1,-1 23-670,-5 81-1,-1-70-2248,1-71 2107,-1 10-2626,-4-7-2125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6:5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1 144,'0'0'16135,"128"156"-14550,-77-59-320,-11 18-81,-13 13-191,-16 1-321,-11 1-368,-11-2-208,-43-1-48,-23 6-48,-17-3-768,-15-5-2129,-17-5-2578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2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7780,'0'0'7091,"77"0"-6355,-15 0-320,15 0-416,12-7-48,10-3-1857,-1 1-2465,-1-8-2753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26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9508,'0'0'7828,"117"-12"-7828,-66 12-16,0 0-1233,-11 0-1744,-13 0-2417,-17 15-2258</inkml:trace>
  <inkml:trace contextRef="#ctx0" brushRef="#br0" timeOffset="1">43 154 7828,'0'0'10324,"81"7"-9683,-22-4-513,2-3-128,0 0-1697,-7 0-1969,-6 0-3153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2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8900,'0'0'10421,"0"60"-10149,0-10 336,0 6 97,0 1-321,0-1-336,0-3 0,0-5-48,0-10-96,3-4-689,7-15-1680,6-9-1873,3-10-2721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2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26 7235,'0'0'8487,"-24"11"-7788,0 0-444,-46 29-1,68-38-222,-1 0 0,1 0 0,-1 1 0,1-1 0,0 1 0,0-1 0,0 1 0,0 0 0,0 0 0,1 0-1,-1 0 1,1 0 0,0 0 0,0 0 0,0 0 0,0 1 0,0-1 0,1 0 0,0 0 0,-1 1 0,1-1-1,1 1 1,-1-1 0,1 4 0,0 8 94,-1-11-104,0 1 0,0 0 0,1 0 0,0 0 0,0-1 0,0 1 0,0 0 0,1-1 0,0 1 0,0-1 0,0 0 0,0 1 0,1-1 0,0 0 0,0-1 0,0 1 0,0 0 0,0-1 0,1 0 0,0 1 0,-1-2 0,1 1 0,0 0 0,1-1 0,-1 1 0,6 1 0,4 1 0,0 0 0,0-1 0,1-1 0,0 0 0,-1-1 0,1-1 0,21 0 1,-31-1 26,1-1 0,-1 1 0,0-1 0,1 0 0,-1-1 0,0 1 0,0-1 0,0 0 0,0 0 0,0 0 0,-1-1 0,1 0 0,-1 0 0,1 0 0,-1-1 0,0 1 0,0-1 0,-1 0 1,1 0-1,-1 0 0,0 0 0,0-1 0,0 1 0,4-10 0,-2 2 128,-1 0 1,0 1-1,0-2 1,-1 1-1,-1 0 1,0-1-1,-1 1 1,0-1-1,-2-21 1,1 30-166,0 1-1,-1 0 1,0 0-1,0 0 1,0-1 0,0 1-1,0 0 1,0 0-1,-1 0 1,1 0 0,-1 1-1,0-1 1,0 0-1,0 1 1,0-1 0,-4-2-1,2 1-3,-1 1 1,0 0-1,0 0 0,0 0 0,-1 0 1,1 1-1,-1 0 0,-8-2 0,-1 1-406,0 0 0,0 1 0,0 1 0,0 1-1,-1 0 1,-19 3 0,29-2-269,1 0 0,-1 0-1,0 1 1,0 0 0,0 0 0,1 1 0,-1-1 0,1 1-1,0 0 1,0 0 0,-8 8 0,-4 11-6611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2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7027,'0'0'8927,"-22"18"-8409,-4 2-196,-38 41 1,61-57-287,0 0 0,0 1 0,0-1 0,1 1 0,-1 0 0,1 0 0,0-1 0,1 1 0,-1 1 0,1-1 0,0 0 0,0 0 0,1 0 0,-1 0 0,1 1 0,1-1 0,-1 0 0,1 0 0,1 9 0,0-4 21,-1-5-44,0 1 1,0-1 0,1 1 0,-1-1 0,2 0 0,-1 0 0,0 0 0,1 0 0,0 0 0,0 0 0,0-1 0,5 5 0,-1-2-2,0 0-1,0-1 1,1 0 0,0 0 0,0-1 0,14 7-1,-4-4 0,0-1 1,1 0-1,0-1 0,1-1 0,-1-1 0,27 2 0,56-4 311,-72-2-140,-22 0-76,0 0 0,-1-1 0,1 0 0,-1 0 0,1-1 0,-1 0 0,0 0 0,0 0 0,0-1 0,0 0 0,0-1 0,0 0 0,-1 0 0,0 0 0,0-1 0,0 1 0,0-1 0,-1-1 0,0 1 0,0-1 0,0 0 0,-1 0 0,1-1 0,-2 1 0,6-12 0,-4 6 28,-1-1 1,-1 0-1,0 1 0,0-1 0,-2 0 0,1-1 1,-2 1-1,0 0 0,-2-17 0,1 25-121,0 1-1,0-1 1,0 1-1,-1-1 0,0 1 1,0 0-1,0 0 1,0 0-1,-1 0 1,1 0-1,-1 0 1,0 1-1,0-1 1,-1 1-1,1 0 1,-1 0-1,1 0 1,-1 0-1,0 1 0,0-1 1,0 1-1,-8-3 1,-3-1-61,1 2-1,0-1 1,-1 1 0,0 1 0,-28-2-1,14 3-851,-41 3-1,61 0 163,0 0 1,0 0-1,0 1 0,0 0 0,1 1 1,-1 0-1,0 0 0,-10 7 0,-8 7-5411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3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3794,'0'0'12728,"-11"20"-12069,-36 70 128,45-84-720,0 0 0,0 0 0,0 0 0,1 1-1,0-1 1,0 1 0,1-1 0,0 1 0,0-1 0,0 1-1,1-1 1,0 0 0,0 1 0,0-1 0,1 0 0,0 1-1,1-1 1,-1 0 0,1-1 0,0 1 0,0 0-1,1-1 1,0 0 0,0 0 0,8 9 0,-2-5-6,0 0 0,0-1 1,1 0-1,0-1 0,0 0 1,1-1-1,0 0 0,0-1 0,1 0 1,22 6-1,-13-7 150,-1-1 0,1 0-1,0-2 1,0 0 0,-1-2 0,40-5-1,-54 4-115,1 1-1,-1-2 0,0 1 0,0-1 1,0 0-1,0 0 0,0-1 0,-1 0 1,1 0-1,-1-1 0,0 0 0,0 0 1,-1 0-1,0-1 0,0 1 0,5-8 0,-5 5-3,0-1-1,-1 1 0,1-1 0,-2 0 0,1-1 0,-1 1 1,-1-1-1,0 1 0,0-1 0,-1 0 0,1-18 0,-2 24-84,0 0 1,-1 0-1,1 0 0,0 1 0,-1-1 1,0 0-1,0 0 0,0 1 0,-1-1 0,1 1 1,-1-1-1,0 1 0,1-1 0,-2 1 1,1 0-1,-4-5 0,1 4-24,-1 0 1,0-1-1,0 2 0,0-1 1,0 1-1,0 0 0,-1 0 1,-9-3-1,-6-1-420,-1 2 1,1 0-1,-1 1 1,-24-1-1,-96 3-4522,72 2 687,-55-2-6439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1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84 8756,'0'0'8783,"-18"-16"-8407,-56-45-139,60 55-197,14 6-40,-1 0 1,1 0-1,0 0 1,-1 0-1,1 0 1,0 0-1,-1 0 1,1 1 0,0-1-1,0 0 1,-1 0-1,1 0 1,0 0-1,0 1 1,-1-1-1,1 0 1,0 0-1,0 1 1,0-1-1,-1 0 1,1 0 0,0 1-1,0-1 1,0 0-1,0 1 1,-1-1-1,1 24 3,1-17 4,-1 1-3,1-1-1,0 0 0,0 0 0,0 0 0,1 0 0,0-1 1,1 1-1,0 0 0,0-1 0,0 0 0,0 1 1,1-1-1,0 0 0,8 7 0,6 6 40,1 0 1,35 25-1,3 4 30,-55-47-72,16 15-7,-1 1 0,0 0 0,-1 1 0,24 36 0,-40-54 7,0 1 0,0-1 0,0 0 0,0 0 0,0 1 0,1-1 0,-1 0 0,0 0 0,0 1 0,0-1 0,0 0 1,0 0-1,0 1 0,0-1 0,0 0 0,0 0 0,0 1 0,0-1 0,0 0 0,0 1 0,0-1 0,0 0 0,0 0 0,0 1 0,0-1 0,0 0 0,-1 0 1,1 1-1,0-1 0,0 0 0,0 0 0,0 0 0,-1 1 0,1-1 0,0 0 0,0 0 0,-1 1 0,-11 3 46,9-4-28,-29 5 358,0-1-1,-65-1 1,3-1-285,90-2-659,-5 0 1098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7411,'0'0'10891,"0"-8"-10078,0-19-358,0 24-321,0 5-23,0 19-21,2 0 20,0-1 0,1 1 0,7 24 0,-4-24-303,-2 0 1,0 0-1,0 28 0,-3-36-1320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 6883,'0'0'10533,"-3"-22"-10453,19 22-160,3 0-864,13 5-2338,0 10-2785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8964,'0'0'7782,"27"-4"-6573,87-12-409,-108 15-713,0 0 0,0 1 0,0 0 0,0 0 0,1 0 0,8 3 0,-13-3-60,0 1 0,0-1 0,0 1 1,-1 0-1,1 0 0,0 0 0,-1-1 1,1 2-1,-1-1 0,1 0 0,-1 0 1,1 0-1,-1 1 0,0-1 0,2 2 1,-2 1 4,1 0 1,-1 1-1,1-1 1,-1 0-1,0 1 1,-1-1-1,1 1 1,-1-1-1,0 1 1,0-1-1,-2 9 1,2-2-27,-1-3 57,0-1-1,-1 0 1,0 1 0,0-1-1,0 0 1,-1 0 0,0 0-1,0-1 1,-8 11 0,-45 58 478,33-47-461,-10 12 10,18-22 208,0 1 0,-18 29 1,32-46-463,-1 2 843,9-2 321,235-4-590,-159 1-3231,-1-1-4009,-44 0-173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0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78 8212,'0'0'1707,"-25"-12"1196,-85-37-171,102 46-2444,0 0 0,0 0 0,-1 1 0,1 0 0,0 1 0,-1 0 0,1 0 0,-1 1 0,-11 0 0,12 1 36,6-1-293,1 0 0,-1 1 0,1-1 0,-1 1 0,1-1-1,-1 1 1,1 0 0,-1 0 0,1 0 0,0-1 0,-1 1 0,1 1 0,0-1 0,0 0 0,0 0 0,0 0 0,0 1 0,0-1-1,0 0 1,0 1 0,0-1 0,1 1 0,-1-1 0,0 1 0,1-1 0,-1 1 0,1 0 0,0-1 0,0 1 0,-1-1 0,1 1-1,1 2 1,-2 4-33,1 0 0,0 0-1,1 0 1,0 0-1,3 15 1,-1-16 4,0 0 0,0 0 1,0 0-1,1-1 0,0 1 0,1-1 1,-1 0-1,9 8 0,49 45 42,-41-41-28,39 41 3,-54-52-24,0 0 0,-1 0 0,0 1 0,0-1 0,-1 1 0,0 0-1,4 12 1,-8-19 4,0-1 0,1 1 0,-1-1 0,0 1 0,0 0-1,1-1 1,-1 1 0,0-1 0,0 1 0,0 0 0,0-1-1,0 1 1,0 0 0,0-1 0,0 1 0,0-1 0,0 1-1,-1 0 1,1-1 0,0 1 0,0-1 0,-1 1 0,1-1-1,0 1 1,0 0 0,-1-1 0,1 1 0,-1-1 0,1 0-1,0 1 1,-1-1 0,1 1 0,-2 0 0,-19 2 15,14-3-2,-16 0 20,-183 0-35,205 0-99,0 0 0,0 0 0,0-1-1,0 1 1,0 0 0,1 0-1,-1 0 1,0-1 0,0 1-1,0 0 1,0-1 0,0 1 0,1-1-1,-1 1 1,-1-1 0,0-9-3931,2 1-1508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133 213 5795,'0'0'10890,"5"-5"-10348,1 1-499,1 0 0,-1 1 0,1-1 0,-1 1 0,1 1 0,0-1 1,12-2-1,-5 2-3,-1-2 1,14-6-1,-23 10-39,-1-1-1,0 0 0,0-1 0,0 1 0,0 0 1,0-1-1,-1 1 0,1-1 0,-1 0 0,1 0 1,-1 0-1,0 0 0,0-1 0,-1 1 0,1 0 1,-1-1-1,1 1 0,-1-1 0,0 0 0,0 1 1,-1-1-1,1 0 0,-1 1 0,0-1 0,0 0 1,0-5-1,-1 7 7,1-1-1,-1 1 1,0 0 0,1 0 0,-1-1-1,0 1 1,-1 0 0,1 0 0,0 0-1,0 0 1,-1 0 0,1 0-1,-1 1 1,0-1 0,1 0 0,-1 1-1,0-1 1,0 1 0,0 0 0,0-1-1,0 1 1,0 0 0,-1 0 0,-2 0-1,-9-5 11,0 2-1,-23-6 0,35 10-12,-15-3 55,-1 0 0,0 1-1,0 1 1,-31 3 0,45-2-39,1 1 1,0-1-1,0 1 1,-1 0-1,1 0 1,0 0-1,0 1 1,0-1-1,0 1 1,0 0-1,0-1 1,0 1 0,1 1-1,-1-1 1,1 0-1,0 1 1,-1-1-1,1 1 1,0-1-1,0 1 1,1 0-1,-1 0 1,0 0-1,1 0 1,0 0-1,0 1 1,-1 2-1,0 4 8,0-1-1,0 1 0,1 0 0,0-1 0,1 1 0,0 0 0,0-1 1,4 16-1,-3-20-26,0-1 0,0 0 1,1 0-1,-1 0 0,1 0 0,0 0 1,0-1-1,1 1 0,-1-1 0,1 1 1,5 5-1,-1-3 10,0 0 1,0-1-1,0 0 1,1 0-1,10 5 1,2-1-255,1 0 1,0-2-1,39 8 1,-21-8-3270,59 3-1,-22-9-2887</inkml:trace>
  <inkml:trace contextRef="#ctx0" brushRef="#br0" timeOffset="1">976 75 8516,'0'0'9364,"-6"-7"-9204,46 12 16,11 5-176,-3-1-64,3-1-2225,-8 1-1633,-14-2-1472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4114,'0'0'12646,"-80"31"-12246,147-23 144,13-6-368,8-2-176,-8 2-2561,-7-2-2001,-12 0-3442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 6643,'0'0'10157,"28"-3"-9725,-3 1-331,0 1 1,40 2-1,-63 0-94,1-1 1,-1 1-1,1-1 1,-1 1-1,1 0 1,-1 0-1,0 0 1,1 0-1,-1 0 0,0 1 1,0-1-1,0 1 1,0-1-1,0 1 1,0 0-1,0 0 1,0 0-1,-1 0 0,1 0 1,-1 0-1,2 3 1,-1 1 5,0 0 0,0 0 0,0 0 0,-1 0 1,0 0-1,0 8 0,-1-8-2,2 7 11,-1 0 0,-1 0 1,0 0-1,-1 0 0,-1 0 1,-3 16-1,3-22 6,-1 1 1,1-1-1,-2 0 0,1 0 1,-1 0-1,0 0 0,0-1 1,-1 1-1,0-1 0,0 0 1,-10 8-1,2-2 120,-2-2-1,1 1 0,-1-2 1,-31 15-1,34-18 493,0-2 0,0 1 0,0-2 0,0 1 0,-1-2-1,1 0 1,-18 1 0,331 4 326,-218-1-424,136 28-1,-296-33-9895,3-1 1068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27 117 6835,'0'0'10965,"-2"-19"-10060,0 0-710,1 1 1,2-21 0,-1 38-185,0 0 0,0 0 0,0 0 1,1 0-1,-1 0 0,0 0 1,1 0-1,-1 0 0,1 0 1,-1 1-1,1-1 0,-1 0 1,1 0-1,0 0 0,-1 1 1,1-1-1,0 0 0,0 0 1,-1 1-1,1-1 0,0 1 1,0-1-1,0 1 0,0-1 1,0 1-1,0 0 0,0-1 1,2 1-1,29 0 133,-22 1-107,2 0-31,-1 1 1,1 0-1,-1 1 1,0 0-1,0 1 1,0 0-1,-1 1 0,1 0 1,-1 0-1,0 1 1,-1 1-1,0-1 0,1 2 1,-2-1-1,1 1 1,11 15-1,-13-15-6,0 1 1,0 0-1,-1 0 0,-1 0 1,1 0-1,-2 1 0,1 0 0,-1 0 1,-1 0-1,0 1 0,0-1 1,-1 1-1,0-1 0,-1 1 1,0 0-1,-1 0 0,0-1 0,-2 15 1,-1-17 1,1-1 0,-1 1-1,0-1 1,0 0 0,-1 0 0,0 0 0,0 0 0,0-1 0,-1 0 0,0 1 0,-1-2-1,1 1 1,-10 6 0,-9 7 52,-1-2 0,-30 17 0,49-31-42,5-2 15,-73 38 7,65-35 392,0-1 1,1 0-1,-1-1 0,0 0 0,0 0 0,0-1 1,-12 1 607,21-2-1023,0 0 0,0 1 0,0-1 0,0 0 0,0 0 0,0 0 0,0 0 0,0 0 0,0 0 0,0 1 0,0-1 0,0 0 0,0 0 0,0 0-1,0 0 1,0 0 0,0 0 0,0 1 0,0-1 0,1 0 0,-1 0 0,0 0 0,0 0 0,0 0 0,0 0 0,0 0 0,0 0 0,0 0 0,0 1 0,0-1 0,0 0 0,1 0 0,-1 0 0,0 0 0,0 0-1,0 0 1,0 0 0,0 0 0,0 0 0,0 0 0,1 0 0,-1 0 0,0 0 0,0 0 0,0 0 0,0 0 0,29 2 222,54-2 0,-23-2-72,414 21 762,-261-7-136,-148-11-277,-64-1-198,-14 0-2793,-99 0-5312,15 0 507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 3394,'0'0'10383,"-4"-1"-8585,-19-1 1270,23 2-3004,0 0 0,-1 0 1,1 1-1,0-1 0,0 0 0,0 0 0,0 0 0,0 0 0,0 0 0,-1 0 0,1 0 0,0 0 1,0 0-1,0 1 0,0-1 0,0 0 0,0 0 0,0 0 0,0 0 0,-1 0 0,1 0 1,0 1-1,0-1 0,0 0 0,0 0 0,0 0 0,0 0 0,0 1 0,0-1 0,0 0 0,0 0 1,0 0-1,0 0 0,0 0 0,0 1 0,0-1 0,0 0 0,0 0 0,0 0 0,0 0 1,0 1-1,1-1 0,-1 0 0,0 0 0,0 0 0,0 0 0,1 1-52,-1 0 0,1-1 0,-1 1 0,1 0 0,-1-1 0,1 1-1,0-1 1,-1 1 0,1-1 0,0 1 0,-1-1 0,1 1 0,0-1 0,0 0-1,0 0 1,-1 1 0,1-1 0,1 0 0,35 7 84,1-2 0,38 1 0,84-5-431,-100-1-306,-12-1-654,19 1-2088,-23 4-2800,-27 0-484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7283,'0'0'13078,"40"7"-12774,11-7 17,7 0-273,12 0 0,7 0 32,4-4-80,-1-6-689,-8 3-2112,-5-8-2673,-11-6-2610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1113 119 8756,'0'0'2735,"-23"-18"127,-70-54-570,73 57-1563,19 14-515,0 0-1,0-1 0,0 1 1,0 0-1,0 1 0,-1-1 1,1 0-1,0 0 1,-1 0-1,1 1 0,0-1 1,-1 1-1,1-1 0,-1 1 1,1-1-1,-4 1 1,9 8 151,1-2-348,0 0-1,1 0 1,0 0-1,0-1 0,1 0 1,-1 0-1,1-1 1,0 0-1,10 4 1,-12-5 2,179 88 606,47 27-356,-173-82-273,-2 3-1,56 49 1,-83-61 1,-1 0 0,-1 2-1,-1 1 1,43 66 0,-62-83 1,0 1 0,0 0 0,-1 0 0,-1 1 1,4 17-1,-7-24 1,0 0 0,-1 1 0,0-1 0,-1 0 0,1 0 1,-2 1-1,1-1 0,-1 0 0,-1 0 0,1 0 0,-5 11 0,3-11 6,-1 0 1,0-1-1,-1 1 0,0-1 0,0 0 0,-1-1 0,0 1 0,0-1 0,-8 6 1,-12 9 41,-30 18 1,-10 1 1,-94 43 1,-81 19 91,-226 62 121,-7-25 431,285-84-341,171-50-330,-1-1-1,1 2-1,0 0 1,0 1 0,-23 13 0,39-19-23,1 0 0,-1 1 0,0-1 0,0 0 0,1 1 0,-1 0 0,1-1 0,0 1 0,-1 0 0,1-1 0,-2 4 0,3-4-18,0 0 0,0-1 0,-1 1 0,1 0-1,0-1 1,0 1 0,0 0 0,0 0 0,0-1-1,0 1 1,0 0 0,0-1 0,0 1 0,1 0-1,-1 0 1,0-1 0,0 1 0,1 0 0,-1-1-1,0 1 1,1-1 0,-1 1 0,1 0 0,-1-1-1,0 1 1,1-1 0,-1 1 0,1-1 0,0 1-1,-1-1 1,1 1 0,-1-1 0,1 0 0,0 1-1,-1-1 1,1 0 0,0 0 0,0 1 0,16 4-764,0-1 0,0-1 0,0 0 0,0-1 0,21-1 0,65 1-4509,17-2-2078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5907,'0'0'11288,"2"-8"-10003,-1 2-1118,4-17 162,-5 23-327,0 0 0,0 0 0,0 0 0,0 0-1,0 0 1,1 0 0,-1 0 0,0 0-1,0 0 1,0 0 0,0 0 0,0 0 0,0 0-1,0 1 1,0-1 0,0 0 0,0 0-1,0 0 1,0 0 0,0 0 0,0 0 0,0 0-1,0 0 1,0 0 0,1 0 0,-1 0-1,0 0 1,0 0 0,0 0 0,0 0-1,0 0 1,0 0 0,0 0 0,0 0 0,0 0-1,0 0 1,0 0 0,0 0 0,0 0-1,0 0 1,0-1 0,1 1 0,-1 0 0,0 0-1,0 0 1,0 0 0,0 0 0,0 0-1,0 0 1,0 0 0,0 0 0,0 0-1,0 0 1,0 0 0,0 0 0,0 0 0,0 0-1,0 0 1,0 0 0,0-1 0,0 1-1,0 0 1,0 0 0,3 16 125,2 159 940,-2-33-819,-2-132-292,0 0 1,0 0-1,1-1 0,0 1 0,1-1 0,5 13 1,-6-17-403,1 0 0,-1-1 0,1 1 1,0 0-1,1-1 0,-1 0 0,1 0 0,0 0 1,0 0-1,0 0 0,0-1 0,8 5 1,25 8-5726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 7732,'0'0'8756,"-16"16"-8164,-1 2-313,-28 38-1,42-51-230,0 1 0,1-1 0,0 0 0,0 1-1,0-1 1,0 1 0,1-1 0,0 1-1,1 0 1,-1 0 0,1-1 0,0 1-1,0 0 1,2 8 0,-1 5 46,0-13-83,0 0 0,0 1 0,0-1 0,0 0 0,1 0 0,0 0 0,1 0 0,-1 0 0,1 0 0,0-1 0,0 1 0,1-1 0,0 0-1,0 0 1,0 0 0,0 0 0,1-1 0,0 0 0,0 0 0,0 0 0,0 0 0,9 3 0,-1 0 6,1-1 1,-1-1-1,1 0 1,0 0-1,0-2 0,0 0 1,1 0-1,28 0 1,-43-3-17,16 1 46,0-1 1,0-1-1,30-5 0,-42 5-3,1 0 1,0-1-1,0 0 1,0 0-1,-1 0 1,1-1-1,-1 1 1,0-1 0,0 0-1,0 0 1,0-1-1,0 1 1,-1-1-1,1 0 1,-1 1-1,4-8 1,-3 4 97,0-1 1,-1 0-1,0 1 1,0-1-1,0-1 1,-1 1-1,-1 0 1,2-14-1,-2-7 221,-1-32-1,-1 39-243,1 14-96,-1 1 0,0-1-1,0 1 1,-1-1 0,0 1 0,0-1 0,-1 1-1,0 0 1,0 0 0,-1 0 0,1 0 0,-2 1-1,1-1 1,-1 1 0,0 0 0,0 1-1,0-1 1,-1 1 0,0 0 0,0 0 0,0 1-1,-13-7 1,4 4-57,0 0 0,-1 1-1,0 0 1,0 1 0,-1 1 0,1 1-1,-1 0 1,0 1 0,-24 1-1,30 1-145,-9-1-880,-32 5 1,46-3 559,0 0-1,0 1 1,0 0-1,0 0 1,0 0-1,0 0 0,1 1 1,-1 0-1,-5 5 1,-21 18-5919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8404,'0'0'6323,"30"-14"-5160,101-43-205,-125 55-910,-1 1 0,0-1 0,0 1 0,1 0 0,-1 0 0,1 0-1,-1 1 1,1 0 0,-1 0 0,1 1 0,-1-1 0,8 3 0,-8-1-2,1 0 0,-1 1 0,0 0 0,0 0 1,0 0-1,0 1 0,6 5 0,-7-6-22,3 3-7,0 1 1,0 0-1,-1 0 0,0 0 1,0 1-1,-1 0 0,0 0 0,0 0 1,-1 1-1,0 0 0,0 0 1,-1 0-1,0 0 0,-1 0 0,0 1 1,-1-1-1,0 1 0,0-1 0,-1 1 1,-1 15-1,0-19-7,0 1 0,0 0 0,-1-1 0,0 1 0,0-1 0,-1 1 0,1-1 0,-1 0 0,-1 0 0,1 0-1,-1-1 1,0 1 0,-1-1 0,1 0 0,-1 0 0,0-1 0,-6 6 0,-2 0 125,-1-1-1,0 0 1,0-1-1,0-1 1,-1 0-1,-19 6 1,25-11 441,-1 0 1,0 0-1,0-1 1,0-1-1,1 0 1,-13-1-1,-3 1-983,25 0 460,4 0-85,627 2 560,-630-2-621,-12 0-8137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0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5795,'0'0'9908,"-9"18"-8790,-26 60-470,33-74-627,1 0-1,-1 0 1,1 0-1,1 1 1,-1-1 0,0 0-1,1 0 1,0 1-1,0-1 1,0 0-1,1 0 1,-1 1-1,1-1 1,0 0-1,0 0 1,0 0-1,1 0 1,0 0-1,0 0 1,0 0 0,0-1-1,0 1 1,1-1-1,-1 1 1,1-1-1,0 0 1,0 0-1,0 0 1,4 2-1,-2-1-11,0 0 0,1-1 0,-1 0 0,1 0 0,0-1 0,0 0 0,-1 0 0,1 0 0,1 0-1,-1-1 1,0 0 0,0-1 0,0 1 0,1-1 0,-1 0 0,0-1 0,8-1 0,-13 2-1,0 0 0,0-1 1,0 1-1,0-1 0,-1 1 1,1-1-1,0 0 0,0 1 1,-1-1-1,1 0 0,0 1 0,-1-1 1,1 0-1,-1 0 0,1 0 1,-1 0-1,1 1 0,-1-1 1,0 0-1,1 0 0,-1 0 1,0 0-1,0 0 0,1 0 1,-1-1-1,0-30 96,0 23-64,0 3-11,1 0 1,-1 0-1,0 0 1,-1 0 0,0 0-1,0 0 1,0 0-1,0 0 1,-1 0-1,0 1 1,-1-1-1,1 1 1,-6-10-1,7 14-25,-6-8 52,0-1 1,-1 2-1,-8-9 0,13 14-70,0 1 0,0 0-1,0 0 1,0 0 0,-1 0 0,1 0-1,0 1 1,-1 0 0,1-1 0,-1 1-1,0 0 1,1 1 0,-8-1 0,-51 0-3322,20 2-2903,17 1-2114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30 384 2993,'0'0'7807,"16"0"-6551,-4 1-1030,-4 0-113,0 0 1,0-1-1,0 0 0,0 0 0,1-1 1,-1 0-1,0 0 0,-1-1 0,1 0 0,0 0 1,10-6-1,-6 2 63,0-1 0,-1 0 0,0-1 0,0 0 0,-1-1 0,0 0 0,0-1 0,11-14 0,-16 16-96,0 0 0,0 0-1,0 0 1,-1 0 0,0-1-1,-1 1 1,0-1 0,0 0-1,-1 0 1,0 0-1,-1 0 1,1-18 0,-1 19-5,-1-1 1,-1 1 0,0 0 0,0-1-1,-1 1 1,0 0 0,0 0-1,-6-15 1,5 19-54,1 0 0,-1 1 0,0-1 1,0 0-1,0 1 0,0 0 0,0-1 0,-1 1 1,0 1-1,1-1 0,-1 0 0,0 1 0,0 0 1,0 0-1,-1 0 0,1 0 0,-7-1 0,0 0 7,0 1 0,0 0 0,0 0 0,0 1 0,0 1-1,0 0 1,0 0 0,0 1 0,-13 3 0,19-3-23,-1 0 0,1 1 0,0 0 0,0 0 0,0 0 1,0 0-1,0 1 0,0 0 0,1 0 0,-1 0 0,1 1 0,0-1 0,0 1 0,0 0 1,1 0-1,-1 1 0,1-1 0,0 1 0,-5 9 0,5-7-3,1 1 0,-1 0 0,1 0 0,1 0 0,0 0 0,0 0 0,0 0-1,1 0 1,1 13 0,-1-16 2,1 0 0,0 1 0,0-1 0,1 1-1,-1-1 1,1 0 0,0 0 0,0 0 0,1 0-1,0 0 1,0-1 0,0 1 0,0-1 0,6 7 0,1-3 3,1 0 0,0-1 1,0 0-1,0 0 0,1-1 1,0-1-1,0 0 0,0-1 1,19 5-1,-4-4 377,1-1 1,-1-1-1,39 0 0,-74-4-337,0 2 0,0-1-1,0 1 1,-1 0 0,1 1-1,1 0 1,-10 3 0,14-4-52,0 0 0,1 1 1,-1-1-1,1 1 0,-1 0 1,1 0-1,-1 0 0,1 0 1,0 0-1,0 1 0,0-1 1,0 1-1,1-1 0,-1 1 1,1-1-1,-1 1 0,1 0 1,0 0-1,0 0 0,0 0 1,0 0-1,1 0 0,-1 3 1,0-1 1,0 0 0,1 0 0,0 1 1,0-1-1,0 0 0,1 0 0,-1 0 0,1 0 1,0 0-1,1 0 0,-1 0 0,5 8 1,-3-8-2,1 0 1,-1 0-1,1 0 1,1 0-1,-1-1 1,1 1-1,-1-1 1,1-1-1,0 1 1,7 3-1,4 3 10,1-2 0,0 0 0,1-1 0,0 0-1,0-1 1,29 4 0,-17-5 45,1-2-1,0-1 0,40-3 0,-67 1 13,1 0-1,0 0 1,-1-1-1,1 0 1,-1 0-1,1 0 1,-1-1-1,1 1 1,-1-1-1,0 0 1,0 0-1,0 0 1,0-1-1,0 0 1,0 1-1,-1-1 1,1-1-1,-1 1 1,0 0-1,0-1 1,0 0-1,0 1 1,-1-1-1,0 0 1,0 0-1,0-1 1,0 1-1,0 0 1,-1-1-1,0 1 1,0-1-1,0 1 1,0-1-1,-1-6 1,2-1 18,-2-1 1,0 1 0,-2-25-1,0 31-73,1 0 0,0 1 0,-1-1 0,0 0 0,-1 1 0,1 0 0,-1 0 0,0 0 0,0 0 0,-6-7 0,2 5-139,1 0 1,-1 0-1,0 0 0,-1 1 0,0 0 0,0 1 0,0 0 0,-1 0 0,1 1 0,-1 0 0,0 0 0,0 1 0,-1 0 0,1 1 0,0 0 1,-1 1-1,0-1 0,1 2 0,-14 0 0,-37 0-3651,-4 0-3678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39 288,'0'0'7846,"-12"0"-6645,-5-1-695,-10 0-68,-5 1 5357,59 0-3847,164 0-943,60 0-519,1317 12 2064,-1506-11-2510,1144 19 1633,-891-20-1195,-248-3-238,-65 3-199,-1 0-1,0-1 1,1 1 0,-1 0 0,0 0 0,0-1-1,1 1 1,-1-1 0,0 1 0,0-1 0,1 1 0,-1-1-1,0 0 1,0 0 0,0 0 0,0 1 0,0-1-1,0 0 1,0 0 0,-1 0 0,1 0 0,0-1-1,0 1 1,0-2 0,0 0 112,0 0 0,-1-1 0,0 1 0,1 0 0,-1-1 0,0 1 0,-1-6 0,0-6-386,-14 15-10179,-8 0 2883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0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634 525 688,'0'0'224,"-14"-137"-80,-26 72 1057,-10 2-881,-15 5-304,-4 5 144,-14 3-160,-16 9-160,-8 7-272,0 10-753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34 3394,'0'0'11213,"-1"-6"-9879,-1-16-265,2 16-503,0 10-411,0 506 800,0-509-1099,0 0 0,0 0 0,0 0 1,0 0-1,0 0 0,0 0 0,0 0 0,0 0 1,1 0-1,-1 0 0,0 0 0,1 0 0,-1 0 0,1 0 1,-1-1-1,1 1 0,-1 0 0,1 0 0,0 0 1,-1-1-1,1 1 0,0 0 0,-1-1 0,1 1 0,0-1 1,1 2-1,1-2-666,0 1 0,0 0 0,-1 0 0,1-1 0,0 0 1,0 1-1,5-2 0,19 1-5289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67 6323,'0'0'4485,"-7"25"-3770,-21 81-427,26-98-257,0 1 1,1 0-1,0-1 0,1 1 1,0 0-1,0 0 1,1-1-1,0 1 0,1 0 1,0-1-1,0 1 1,1-1-1,0 1 1,0-1-1,1 0 0,0-1 1,0 1-1,1-1 1,0 1-1,0-1 0,1-1 1,0 1-1,0-1 1,1 0-1,0 0 0,0-1 1,0 0-1,0 0 1,1-1-1,8 4 1,-2-3 183,0 0 1,1-2-1,0 1 1,-1-2 0,1 0-1,0-1 1,0 0-1,0-1 1,0-1 0,16-2-1,-29 2-116,1 1-1,0-1 0,-1 1 1,1-1-1,-1 0 1,0 0-1,1 0 0,-1 0 1,0 0-1,1-1 0,-1 1 1,0-1-1,0 0 1,0 1-1,0-1 0,-1 0 1,3-3-1,-1 1 75,-1 0 1,1 0-1,-1-1 1,0 1-1,-1-1 0,1 0 1,-1 0-1,2-7 0,-1-7 287,-1 0-1,0 0 0,-4-30 0,3 47-446,-2-10 49,0 0 0,0 0-1,-2 1 1,1-1 0,-1 1 0,-1 0-1,0 0 1,-1 0 0,0 1 0,-14-20-1,9 17-27,-1-1 1,0 1-1,-1 1 0,0 0 0,-1 1 0,-29-18 0,38 26-168,0 0-1,1 1 1,-1-1 0,0 1-1,0 1 1,-1-1 0,1 1-1,0-1 1,0 2 0,-1-1-1,1 0 1,0 1 0,-9 1-1,14-1-30,-1 0-1,0 0 0,1 0 1,-1 1-1,0-1 0,1 0 1,-1 0-1,1 1 0,-1-1 1,1 0-1,-1 1 0,1-1 1,-1 1-1,1-1 1,-1 1-1,1-1 0,0 1 1,-1-1-1,1 1 0,0-1 1,-1 1-1,1-1 0,0 1 1,0 0-1,-1-1 0,1 1 1,0-1-1,0 1 1,0 0-1,0-1 0,0 1 1,0 1-1,3 19-3911,13 8-4057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5587,'0'0'8644,"27"137"-7204,-16-60-511,-6 12-273,1-4 48,-1-4-656,0-11 16,3-17-64,0-10-480,6-9-1841,7-12-1265,3-13-3153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8964,'0'0'5955,"18"12"-5574,-3-2-334,0 0 1,26 24-1,-39-31-46,1 0 1,-1 0-1,0 0 1,-1 0-1,1 0 1,0 1-1,-1-1 1,0 0-1,0 1 0,0-1 1,0 1-1,0 0 1,-1-1-1,1 7 1,-2-1 0,1 1 1,-1-1-1,-4 14 1,5-23-3,-3 10 13,1-1 0,-2 0 0,0 0 0,0 0 0,0 0 0,-8 10 0,-39 47 506,28-37 277,23-29-765,0 0-1,-1 0 1,1 0 0,0 1 0,0-1 0,0 0 0,-1 1 0,1-1-1,0 0 1,0 0 0,0 1 0,0-1 0,0 0 0,0 1-1,0-1 1,0 0 0,0 1 0,0-1 0,0 0 0,0 1 0,0-1-1,0 0 1,0 1 0,0-1 0,0 0 0,0 1 0,0-1-1,0 0 1,0 1 0,1-1 0,-1 0 0,0 0 0,0 1 0,0-1-1,1 0 1,-1 0 0,0 1 0,0-1 0,0 0 0,1 0 0,-1 0-1,0 1 1,1-1 0,-1 0 0,0 0 0,0 0 0,1 0-1,-1 0 1,0 0 0,1 0 0,-1 1 0,0-1 0,1 0 0,-1 0-1,0 0 1,1 0 0,-1 0 0,0 0 0,1-1 0,-1 1-1,1 0 1,30 0 42,-23 0 100,73 0 61,150-2 1483,-116-8-3689,-1-9-4341,-80 11 252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24 5683,'0'0'9012,"-12"8"-8729,6-4-268,0 0 6,1-1 1,-1 1-1,1 0 0,0 0 1,-6 7-1,9-8-1,0-1-1,0 1 1,1 0 0,-1-1 0,1 1-1,-1 0 1,1 0 0,0 0 0,0 0-1,1 0 1,-1 0 0,1 0 0,-1 0-1,1 0 1,0 1 0,0-1 0,1 5-1,1 3 20,0 0 0,1 0 0,0-1 0,1 1 0,1-1 0,-1 1 0,2-1 0,-1-1 0,1 1 0,1-1 0,-1 0 0,2-1 0,-1 1 0,1-1 0,1-1 0,-1 1 0,1-2 0,0 1-1,1-1 1,-1-1 0,1 1 0,1-2 0,-1 1 0,1-2 0,-1 1 0,1-1 0,0-1 0,0 0 0,22 1 0,-21-3 167,-5 0 20,0 0 0,1 0 0,-1-1 0,10-1 0,-15 1-168,0 0 0,0 0 0,1 0 0,-1 0 0,0 0 0,0 0 0,0 0 0,0-1 0,0 1 0,0-1 0,-1 1 0,1-1 0,0 0 0,-1 0 0,1 0 0,-1 0 0,2-2 0,1-7 110,0-1 0,-1 1 0,0-1 0,0 0-1,-1 0 1,-1 1 0,0-1 0,-1 0 0,-1-14 0,1 18-113,0 1-34,-1 0 0,0 0-1,0 0 1,-1 1 0,0-1 0,0 0 0,-1 1 0,1-1-1,-1 1 1,-1 0 0,1 0 0,-1 0 0,0 0 0,-1 1-1,1 0 1,-1 0 0,0 0 0,0 0 0,-1 1 0,1-1-1,-1 2 1,0-1 0,-8-3 0,4 1-219,-1 2 0,0-1 0,0 1 0,0 1 0,-22-4 0,22 5-494,1 1-1,-1 1 0,1 0 1,-1 0-1,1 1 1,-16 3-1,20-2-137,1 0 0,-1 0 0,1 0 0,0 0 0,0 1-1,-8 5 1,-26 26-8070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9044,'0'0'7924,"13"166"-6980,-10-82 33,2 3-609,0-8-176,-5-11-112,3-11 0,-3-16-160,3-5-800,2-9-2002,6-13-1968,-1-6-3570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2161,'0'0'9423,"28"-6"-6971,93-20-630,-114 25-1699,0 0 1,0 0-1,-1 0 1,1 1-1,0 0 1,0 1-1,-1-1 1,1 1-1,0 1 1,-1-1-1,10 4 1,-12-3-92,0 0 0,0 0 1,-1 0-1,0 1 0,1-1 1,-1 1-1,0 0 0,0 0 1,0 0-1,-1 0 0,1 0 0,-1 1 1,1-1-1,1 6 0,0 1-27,-1 1-1,0-1 0,0 1 0,-1 0 0,-1 0 1,0 0-1,0 0 0,-1 0 0,-1 0 0,1 0 1,-4 12-1,3-17 19,-1 0 1,0 0-1,0-1 0,-1 1 1,0 0-1,0-1 1,0 0-1,-1 0 0,1 0 1,-1 0-1,0 0 1,-1-1-1,1 1 0,-1-1 1,0-1-1,0 1 1,0 0-1,0-1 0,-1 0 1,1-1-1,-1 1 1,0-1-1,1 0 0,-1 0 1,-10 1-1,31-3-29,0 1 1,0 0-1,0 1 0,21 5 1,-28-4-7,0-1 1,0 2-1,-1-1 1,1 1-1,-1 0 1,0 0-1,0 1 1,0 0-1,-1 0 1,8 8-1,-9-7 6,1 0-1,-1 1 0,0 0 0,0 0 0,6 15 0,-9-18 0,0 0-1,-1 0 0,1 0 1,-1 1-1,0-1 0,0 0 0,-1 1 1,0-1-1,1 1 0,-1-1 0,-1 1 1,0 8-1,0-11 19,0-1-1,0 1 1,0 0-1,0-1 1,0 1-1,0 0 1,0-1-1,0 1 1,-1-1-1,1 0 1,0 1-1,-1-1 1,1 0-1,-1 0 1,0 0-1,1 0 1,-1 0 0,0 0-1,0-1 1,-2 2-1,-43 9 468,39-10-366,-25 3 160,0-1-1,-33-2 1,57-1-247,5 0-30,1 0 0,0 0 0,-1 0-1,1-1 1,0 1 0,-1-1 0,1 0-1,0 0 1,0 0 0,-6-3 0,8 3-100,-1 0-1,1 0 1,-1 0 0,1-1 0,0 1 0,0-1 0,0 1 0,0-1 0,0 0 0,0 1-1,0-1 1,0 0 0,1 0 0,-1 1 0,0-1 0,1 0 0,0 0 0,-1 0 0,1 0-1,0-2 1,0-28-4721,5-4-4207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02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7732,'0'0'9913,"-15"10"-9206,1-1-530,-1 1 0,-14 15 0,27-23-160,0 1 1,0-1-1,0 1 0,1 0 0,-1 0 0,1 0 1,0 0-1,0 0 0,0 0 0,0 0 0,1 0 0,-1 0 1,1 0-1,0 0 0,0 1 0,0-1 0,0 0 1,1 0-1,-1 0 0,1 0 0,-1 0 0,1 1 0,0-1 1,1-1-1,-1 1 0,0 0 0,1 0 0,0 0 1,-1-1-1,1 1 0,0-1 0,0 1 0,1-1 0,-1 0 1,0 0-1,1 0 0,-1 0 0,1 0 0,0-1 0,5 4 1,-3-4-10,-1 0 0,1 0 0,0 0 0,0-1 1,0 0-1,0 1 0,-1-2 0,1 1 0,0-1 1,0 1-1,0-1 0,-1 0 0,1-1 0,6-2 0,-1-2 9,1 0-1,-1 0 1,-1-1-1,12-10 0,-10 8-1,0 0 0,1 1 0,15-9 0,-27 17-19,0 0 0,1-1 1,-1 1-1,1 0 0,-1 0 1,1-1-1,-1 1 0,0 0 1,1 0-1,-1 0 0,1 0 1,-1 0-1,1 0 0,-1 0 1,1 0-1,-1 0 0,1 0 1,-1 0-1,0 0 0,1 0 1,-1 0-1,1 0 0,-1 0 1,1 1-1,-1-1 0,1 0 1,-1 0-1,0 0 0,1 1 0,-1-1 1,0 0-1,1 1 0,-1-1 1,0 0-1,1 1 0,-1-1 1,0 0-1,1 1 0,-1-1 1,0 1-1,0-1 0,0 0 1,1 1-1,-1-1 0,0 1 1,0-1-1,0 1 0,0 0 1,2 28-44,-2-17 44,2 24-3,4 31 2,-5-66 7,-1-1 1,0 1 0,0-1 0,1 0 0,-1 1-1,0-1 1,1 1 0,-1-1 0,1 0-1,-1 1 1,0-1 0,1 0 0,-1 0 0,1 1-1,-1-1 1,1 0 0,-1 0 0,1 1-1,-1-1 1,1 0 0,-1 0 0,1 0 0,-1 0-1,1 0 1,-1 0 0,1 0 0,0 0 0,-1 0-1,1 0 1,0 0 0,17-4 249,2-5 211,-2-1 0,1 0 0,23-19 0,-23 16 159,-18 13-618,0 0 0,-1-1 0,1 1 0,0 0 0,0-1 0,-1 1 0,1 0 1,0 0-1,0-1 0,-1 1 0,1 0 0,0 0 0,0 0 0,0 0 0,-1 0 0,1 0 0,0 1 0,0-1 0,-1 0 0,1 0 1,0 0-1,0 1 0,-1-1 0,1 0 0,0 1 0,-1-1 0,1 1 0,0-1 0,-1 1 0,1-1 0,-1 1 0,1-1 0,-1 1 0,1 0 1,0 0-1,15 27-138,-13-24 144,13 42-881,-2-8-2281,-12-33 1342,0 0 0,1 0-1,0 0 1,5 7 0,5-1-6958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44 7123,'0'0'3455,"-5"22"-1350,-14 74-667,18-92-1361,1 1 0,-1-1 0,1 0 1,0 1-1,0-1 0,1 0 0,-1 1 0,1-1 0,0 0 0,0 0 0,0 1 0,0-1 1,1 0-1,0 0 0,4 6 0,-2-5 4,0 0 0,1 0 0,0 0-1,0-1 1,0 0 0,12 7 0,-12-8-43,4 3 68,1-1 0,0 0 0,0 0 0,1-1 0,-1 0 0,1-1 0,14 2 0,-1-1 323,0-2 0,28 0 0,-48-2-367,-1 0 1,1 0-1,0-1 1,-1 1-1,1-1 1,-1 1-1,0-1 1,1 0-1,-1-1 1,0 1-1,1-1 1,-1 1-1,0-1 1,0 0-1,0 0 1,-1 0-1,1 0 1,3-4-1,-3 3 14,-1-1-1,1 0 1,-1 0-1,0 0 0,0 0 1,-1-1-1,1 1 1,-1-1-1,0 1 1,0-1-1,0 1 0,-1-1 1,1-7-1,-1 0 69,0 0-1,0 0 0,-5-23 0,4 30-124,0-1 0,-1 1 0,0 0 0,0 0 0,-1 0 0,0 0 0,1 1 0,-1-1 0,-1 1 0,-6-8 0,-1 2-21,0 0-1,0 1 1,-1 0 0,0 1 0,0 1-1,-1 0 1,0 0 0,0 1-1,-1 1 1,1 0 0,-1 1 0,-16-2-1,19 4-424,0 1 1,0 0-1,0 1 0,0 0 0,-20 4 0,28-4-35,0 1 0,0 0-1,0 0 1,1 0-1,-1 0 1,0 0-1,1 0 1,-6 4 0,-14 19-6286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1697,'0'0'14246,"5"120"-13141,-2-50-241,7 5 17,4 4-529,2-7 64,2-9-368,1-12-16,-5-11-32,-1-8-656,0-8-1393,6-7-1953,-3-8-2433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9636,'0'0'4456,"6"29"-2853,22 94-408,-25-112-1069,0 0-1,1 0 0,1 0 0,0-1 0,0 0 0,1 1 0,0-2 0,1 1 1,12 13-1,-14-17-106,1 0 0,-1-1-1,1 0 1,0 0 0,1-1 0,-1 0 0,1 0 0,0 0 0,0-1 0,0 0 0,1 0 0,-1-1 0,0 0 0,1 0 0,0-1 0,-1 0 0,1 0 0,0 0 0,11-2-1,-15 1-7,0 0-1,0-1 1,0 0-1,0 1 0,0-1 1,0-1-1,0 1 1,0 0-1,0-1 0,0 0 1,-1 0-1,1 0 1,0-1-1,3-2 0,-1-1 46,-1 1-1,1-1 0,-1-1 1,0 1-1,0-1 0,7-13 0,-4 2 109,0 0 0,-1-1 0,-1 0 0,-1 0 0,4-25 0,-8 29 964,-1 14-425,0 10-534,-13 260-305,1-188 167,0 3-3578,11-64-628,1-7-2393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30 7523,'0'0'2623,"-8"21"-566,1-3-1649,1-4-185,1 1-1,0-1 1,1 1 0,1 0 0,0 0 0,1 0-1,-1 23 1,3-29-98,1-1 0,0 1 0,0 0 0,0-1 0,1 1 0,0-1 0,1 1 0,0-1 0,0 0 0,1 0 0,8 13 0,-8-16-76,0 0 0,0 0 0,1 0 1,-1 0-1,1-1 0,1 0 1,-1 0-1,0 0 0,1 0 0,0-1 1,0 0-1,0-1 0,0 1 0,0-1 1,0 0-1,8 1 0,-2 0 147,0-1 0,0-1 0,0 0 0,17-1 0,-26 0-112,0-1 0,1 1 0,-1-1 0,0 1 0,0-1-1,1 0 1,-1 0 0,0-1 0,0 1 0,0-1 0,0 1 0,-1-1 0,1 0-1,0 0 1,-1 0 0,1 0 0,-1-1 0,0 1 0,4-6 0,-1-1 99,0 0 0,-1 0 1,0 0-1,-1-1 1,0 1-1,0-1 1,-1 0-1,1-15 0,-1-6 204,-3-44 1,0 68-393,1 0 0,-1 0 1,-1 0-1,1 1 0,-1-1 1,0 1-1,-1-1 0,1 1 1,-1 0-1,-1 0 0,1 0 1,-1 0-1,0 1 0,0-1 1,-1 1-1,1 0 0,-1 0 1,0 1-1,-1-1 0,1 1 1,-1 0-1,0 1 0,0-1 1,0 1-1,0 0 0,-1 1 1,1 0-1,-1 0 0,1 0 1,-1 1-1,-8-1 0,4 0-505,1 2 0,0-1 0,-1 1 1,-12 2-1,18-1-50,1 0 0,-1 0 1,1 1-1,0-1 0,-1 1 1,1 0-1,0 0 0,0 0 1,0 0-1,0 1 0,-5 4 1,-17 21-8029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8820,'0'0'8340,"37"156"-7284,-29-76-351,-3-3-193,-2-8-416,-3-6 32,0-15-128,0-12-448,0-2-1601,0-17-2177,13-8-3025</inkml:trace>
  <inkml:trace contextRef="#ctx0" brushRef="#br0" timeOffset="1">637 148 8148,'0'0'11082,"-16"8"-10695,10-6-351,1 0-2,0 1-1,0-1 0,1 1 0,-1 0 0,1 0 1,-1 1-1,1-1 0,-6 7 0,9-8-21,0 1 0,-1-1 1,2 0-1,-1 0 0,0 1 0,0-1 0,1 1 0,-1-1 0,1 0 0,-1 1 0,1-1 0,0 1 0,0-1 1,0 1-1,1-1 0,-1 1 0,1-1 0,-1 0 0,1 1 0,0-1 0,0 0 0,0 1 0,0-1 0,0 0 0,0 0 1,3 4-1,92 129 456,-69-101-410,-1 1 0,38 70 1,-63-104-62,0 2 2,0-1-1,0 1 0,0-1 0,0 1 1,0-1-1,0 1 0,-1-1 0,1 1 1,-1 0-1,1 3 0,-21-9 56,3-3-324,1-1 0,0 0 0,0-1 0,-27-20 0,-55-48-5594,46 30-1313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7924,'0'0'4140,"33"-6"-2046,110-22-1322,-117 25-682,-1 0 1,50 2 0,-42 1-91,-14 0-28,0 1 0,36 6 0,-50-6 3,-1 0-1,1 0 1,0 1-1,0 0 1,-1-1-1,1 1 0,-1 1 1,0-1-1,0 1 1,0 0-1,0-1 1,0 2-1,0-1 1,-1 0-1,1 1 1,2 4-1,-4-3 22,0 0-1,0-1 1,-1 1 0,0 0-1,0 0 1,0 0-1,-1-1 1,1 1 0,-1 0-1,-1 0 1,1 0 0,0 0-1,-1 0 1,0 0 0,-1 0-1,1-1 1,-1 1-1,1 0 1,-1-1 0,-1 0-1,-3 7 1,4-8 42,-8 10 466,1 1-1,0 1 0,-7 16 1,14-27-375,0 1-1,0 0 1,1 0 0,0 0 0,0 0 0,0 0 0,0 0 0,1 0 0,0 0 0,0 0-1,0 0 1,1 0 0,0 0 0,0 0 0,1 5 0,0-7-58,0 1 0,-1-1 1,1 0-1,0 0 0,1 0 0,-1-1 0,0 1 1,1 0-1,0-1 0,-1 0 0,1 1 0,0-1 1,0 0-1,0-1 0,5 3 0,2 1 81,1-1 0,-1 0 0,17 4 0,-1-4 99,0-1-1,1-1 1,34-1-1,-37-2-152,-15 2-18,-1-2 1,0 1 0,0-1 0,1 0 0,-1-1-1,0 0 1,0 0 0,11-5 0,-15 5-22,-1 0 0,1-1 1,-1 1-1,0 0 0,0-1 0,0 0 1,0 0-1,0 0 0,0 0 1,-1 0-1,0-1 0,0 1 0,0-1 1,0 1-1,0-1 0,0 0 1,-1 0-1,0 0 0,1-6 0,1-3 38,-1-1-1,-1 1 1,0-1-1,-1 1 1,0-1-1,-1 0 1,-1 1-1,0-1 0,-1 1 1,-6-20-1,5 23-112,0 0-1,-1 0 1,0 0-1,0 0 1,-1 1-1,0 0 1,-1 1-1,0-1 1,0 1-1,-1 0 1,0 1-1,0 0 1,-15-10-1,16 14-170,0-1 0,0 1 0,0 1 0,0-1 0,-1 1-1,1 0 1,-1 1 0,0 0 0,-13-1 0,2 3-845,0-1 0,-36 7 0,24 1-1202,-36 12 1,-47 19-5181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7523,'0'0'12006,"5"18"-11411,30 111 639,-6 1 0,-5 1 0,9 190 1,-20 424 302,-13-540-1179,-1-177-342,0-19-2,1 0 1,0 1-1,0-1 0,1 0 0,0 0 1,1 0-1,-1 0 0,6 13 0,-7-22-2,1 1 0,-1 0 0,1 0 0,-1-1 0,1 1-1,-1 0 1,1-1 0,-1 1 0,1 0 0,0-1 0,-1 1-1,1-1 1,0 1 0,0-1 0,-1 0 0,1 1-1,0-1 1,0 0 0,0 1 0,0-1 0,-1 0 0,1 0-1,0 0 1,0 0 0,0 0 0,0 0 0,0 0 0,0 0-1,-1 0 1,1 0 0,0 0 0,0-1 0,0 1 0,0 0-1,-1 0 1,3-2 0,0 1 12,0-1 1,0 1-1,0-1 0,0 0 1,0 0-1,-1-1 0,6-4 1,-2-1-270,0 0 1,0 0 0,-1 0-1,0-1 1,7-18 0,-10 22-504,0-2 1,0 1 0,-1 0-1,1-9 1,-2 11-307,0-1 0,0 1 0,0-1-1,-1 1 1,1-1 0,-4-7 0,-11-16-9119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5475,'0'0'6955,"-19"28"-6817,19-28-138,-77 126 56,70-111-22,-1 0 0,2 0-1,0 0 1,1 1 0,1 0-1,0 0 1,1 0 0,1 1-1,0-1 1,1 1 0,1-1-1,4 33 1,-4-42-18,1 0 1,1-1-1,-1 1 0,1 0 1,0-1-1,1 0 0,-1 1 1,1-1-1,1 0 0,-1 0 1,1 0-1,0-1 0,0 0 1,0 1-1,1-1 0,0-1 1,0 1-1,0-1 0,1 0 0,0 0 1,-1 0-1,1-1 0,0 0 1,10 4-1,3-1 68,1 0 1,0 0-1,0-2 0,0-1 0,0 0 1,40-1-1,-53-2 47,0 0 0,1-1 0,-1 0 0,0 0 0,1 0 0,-1-1 0,0 0 0,12-6 0,-16 6-25,1 0 0,-1 0 0,0 0 0,1-1 0,-1 1 0,0-1 1,-1 0-1,1 0 0,0 0 0,-1 0 0,0 0 0,0-1 0,0 1 1,0-1-1,0 0 0,-1 1 0,2-8 0,-1 3 80,0 0-1,0 0 1,-1 0 0,-1 0-1,0 0 1,0 0 0,-2-14-1,2 17-131,-1 1-1,0-1 1,-1 0-1,1 0 0,-1 1 1,0-1-1,0 1 1,0 0-1,-1-1 1,0 1-1,0 0 0,0 1 1,-6-7-1,2 4-29,-1 0 0,0 0 0,0 1-1,0 0 1,-1 1 0,0 0 0,1 0 0,-2 1-1,-17-5 1,4 4-53,-1 1-1,1 1 1,-24 1-1,39 1-235,-1 1 1,1 0-1,0 0 0,0 1 0,0 0 1,0 0-1,0 1 0,-14 7 0,15-6-985,0 0 0,1 0 0,0 1-1,0 0 1,-9 8 0,7 2-6079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86 6099,'0'0'7435,"-14"27"-6861,-1 2-411,1-1-1,-9 32 1,22-57-145,0 0 1,1 0-1,-1 0 0,1 0 0,0 0 0,0-1 1,0 1-1,0 0 0,0 0 0,1 0 1,0 0-1,-1 0 0,1-1 0,0 1 1,0 0-1,0 0 0,3 3 0,-1-1 16,1-1 0,0 1 0,0-1 0,0 0 0,0-1 0,5 5-1,0-1 16,1 0 32,1 1 1,0-1 0,0-1-1,0 0 1,1 0-1,0-1 1,0-1 0,0 0-1,18 4 1,-12-5 174,1-1-1,0 0 1,0-2 0,0 0-1,31-4 1,-47 4-179,1-1 0,-1 1 0,1-1 1,-1 0-1,1 0 0,-1 0 0,0 0 0,0-1 0,0 0 0,1 1 0,-2-1 1,1 0-1,0 0 0,0-1 0,-1 1 0,1 0 0,-1-1 0,1 0 1,-1 1-1,0-1 0,0 0 0,-1 0 0,1 0 0,0-1 0,0-3 0,2-6 201,-2 1-1,0-1 1,0 0-1,-1 1 0,-2-21 1,1 25-250,0-1 11,-1 0 1,0 0-1,-1 0 0,0 0 1,0 0-1,-1 0 1,0 1-1,0-1 0,-1 1 1,0 0-1,-1 0 1,0 0-1,0 1 0,-1-1 1,0 1-1,0 1 1,-13-12-1,10 10-199,-1 1 0,-1-1 0,0 2 0,0-1 0,0 2 0,0-1 0,-1 2 0,0-1 0,0 2 0,-1-1 0,1 2-1,-18-2 1,27 3 34,-6 0-731,0 1-1,0-1 0,0 1 1,0 1-1,0 0 1,0 0-1,-10 3 0,15-2-272,0 0-1,0 0 0,0 1 0,0-1 1,-4 5-1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8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7972,'0'0'9316,"11"202"-8164,-11-113-623,0 3 143,0-11-416,3-11-80,-1-12-144,1-15 32,0-12-128,-1-9-736,4-10-1745,2-9-1553,8-3-3362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7:0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9893,'0'0'7603,"105"128"-6354,-68-25-225,-8 22-31,-13 15 95,-13-3-512,-3 3-352,-32-13-144,-32-4-80,-27-10-336,-29-17-2353,-11-17-4706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5298,'0'0'11993,"35"-5"-11772,2-2-175,9-1 68,1 2 1,78-1 0,-69 6-20,53 2 1322,-109 4-278,-9 119-551,-1 4-140,9-86-435,0 36 141,2-70-233,0 0-1,0 0 0,0 0 1,1 0-1,0-1 0,1 1 1,4 8-1,-7-14-245,1 0 1,0-1-1,0 1 0,-1 0 1,1-1-1,0 1 0,1-1 1,-1 0-1,0 1 0,0-1 1,0 0-1,1 0 0,-1 0 0,1 0 1,-1 0-1,1 0 0,-1 0 1,1 0-1,0 0 0,-1-1 1,1 1-1,0-1 0,0 1 1,-1-1-1,1 0 0,0 0 1,0 0-1,-1 0 0,4 0 1,21 0-6141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78 7267,'0'0'7332,"-5"26"-6599,-11 84-124,16-106-561,-1 0 0,1 0 1,0-1-1,1 1 1,-1 0-1,1 0 1,0-1-1,0 1 0,0-1 1,0 1-1,0 0 1,1-1-1,0 0 1,-1 1-1,1-1 0,0 0 1,5 5-1,-3-4 44,1 0 0,0 0 0,0-1 0,1 1 0,-1-1 0,12 4 0,-16-6-79,9 3 116,0-1 0,1 0 0,-1 0 0,0-1 0,1 0 0,14 0 0,63-4 673,-84 2-748,0 0 0,0-1 0,0 1 0,0-1 0,0 0 0,0 0 0,0 0 0,-1-1-1,1 1 1,0-1 0,-1 0 0,1 0 0,-1 0 0,0-1 0,0 1 0,4-4 0,-4 2 23,0 0 0,-1 0 1,1 0-1,-1-1 0,0 1 0,0 0 1,0-1-1,-1 1 0,1-1 0,-1 0 1,0 0-1,-1 1 0,1-8 0,0 5-21,0 0 0,-1-1-1,0 1 1,0 0 0,0 0 0,-1 0-1,0 0 1,-1-1 0,1 1-1,-1 1 1,-1-1 0,1 0-1,-1 0 1,-1 1 0,-3-7-1,-1 2-23,0 0 0,-1 1 0,0 0-1,-1 1 1,-21-17 0,24 21-167,0 1 0,0-1 1,-1 1-1,0 1 0,1 0 1,-1 0-1,-1 0 0,1 1 1,0 0-1,-15-1 0,18 3-110,-4-1-711,0 0 0,0 1 0,0 0 0,1 1 0,-1 0 1,-10 2-1,14-1-214,0 1 1,1-1-1,-1 1 1,0 0 0,-4 4-1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8324,'0'0'11765,"56"127"-11205,-50-35 1,-4 1-193,1-4-288,-3-9 112,0-15-192,0-12-32,0-10-112,0-19-1649,0-5-1520,11-14-2514,10-5-2625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318 374 8244,'0'0'2412,"0"-22"493,0-133 2062,1 137-4424,0 1 0,6-24 0,-3 24-358,-2 1-1,1-24 1,-2 38-181,-2 1 1,1-1-1,0 0 1,0 0-1,-1 0 1,1 1-1,-1-1 0,1 0 1,-1 0-1,0 1 1,0-1-1,1 0 1,-1 1-1,-1-1 1,1 1-1,0-1 1,0 1-1,0 0 1,-1-1-1,1 1 0,-1 0 1,1 0-1,-1 0 1,1 0-1,-1 0 1,0 1-1,1-1 1,-1 0-1,0 1 1,1-1-1,-4 0 1,-6-1-21,0 1 1,0 0 0,0 0 0,-14 2 0,6-1-23,11 0 34,-1 0 0,0 1-1,1-1 1,-1 2 0,1-1 0,-1 1-1,1 1 1,0-1 0,0 1-1,0 1 1,0-1 0,1 1 0,-1 1-1,1 0 1,0 0 0,0 0 0,1 0-1,0 1 1,-10 12 0,10-10 1,0 0 1,1 1-1,0 0 1,1 0-1,0 0 1,0 1 0,1 0-1,0-1 1,1 1-1,0 0 1,0 0-1,0 16 1,2-18-4,0 0 1,0 1-1,1-1 1,0 0-1,1 0 1,-1 0-1,1 0 1,1 0-1,0 0 1,0 0-1,0-1 1,1 1-1,0-1 1,1 0-1,6 8 1,-3-6 6,-1-2 1,1 1-1,0-1 0,1 0 1,0-1-1,0 0 1,0 0-1,1-1 1,0 0-1,0-1 1,0 0-1,15 4 0,-19-8 21,-19 0 51,6 0-73,1 0 1,-1 0 0,0 0-1,0 1 1,-9 3 0,13-4-5,1 2 0,0-1 1,-1 0-1,1 0 0,0 1 1,-1-1-1,1 1 0,0 0 1,0-1-1,0 1 0,1 0 1,-1 0-1,0 0 0,1 1 0,-1-1 1,1 0-1,-2 5 0,1-3 2,0-1 0,1 1 0,0 0 0,0 0 0,0 0 0,0 0 0,0 0 0,1 0 0,0 0 0,0 0 0,0 0 0,0 0 0,1 0 0,-1 0 0,1 0-1,0-1 1,0 1 0,0 0 0,1 0 0,0 0 0,-1-1 0,1 1 0,1-1 0,-1 0 0,0 1 0,1-1 0,-1 0 0,1 0 0,0-1 0,0 1 0,0-1 0,1 1 0,-1-1-1,7 3 1,3 2 25,0-1 0,0-1 0,1 0 1,0-1-1,0 0 0,26 3 0,-3-4 55,54-2 0,-88-1-42,1 0 0,-1-1-1,1 1 1,0-1 0,-1 1 0,1-1 0,-1 0 0,0 0 0,1-1-1,-1 1 1,0-1 0,0 0 0,0 0 0,0 0 0,0 0-1,0 0 1,0 0 0,-1-1 0,1 0 0,-1 1 0,0-1 0,1 0-1,-1 0 1,-1 0 0,1 0 0,0-1 0,-1 1 0,0 0 0,1-1-1,-2 1 1,2-6 0,2-5 133,-2-1-1,1 0 1,-2 1-1,0-1 1,-2-23-1,1 29-124,-1-1 0,-1 1-1,0 0 1,0-1 0,-1 1 0,0 0-1,0 0 1,-1 0 0,-6-10 0,5 11-27,-1 1 1,1 0-1,-1 1 0,-1-1 1,1 1-1,-1 0 1,0 0-1,0 1 0,-1 0 1,1 1-1,-1-1 1,0 1-1,-1 1 0,1 0 1,-15-4-1,2 3-329,0 1 0,-1 1-1,1 0 1,-1 2 0,-29 3-1,39-2-404,1 1 0,0 0 0,0 0 1,-13 5-1,18-5-451,0 1 0,-1 0 1,1 0-1,-9 7 0,-15 19-10440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1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77 7924,'0'0'3756,"-6"24"-3116,-19 81-50,23-95-479,0 0 0,0-1 1,1 1-1,1 0 0,-1 0 0,2 0 0,-1 0 1,2-1-1,-1 1 0,1 0 0,4 11 1,-4-16-39,1-1 0,-1 1 0,1-1 0,0 1 0,1-1 0,-1 0 0,1-1 0,0 1 0,0 0 0,0-1 0,0 0 0,0 0 0,1 0 0,0-1 1,-1 1-1,1-1 0,0 0 0,0-1 0,8 3 0,9 0 332,0 0-1,0-1 1,1-2 0,-1 0 0,0-1-1,31-4 1,-47 3-290,0 0-1,0 0 0,0 0 1,0-1-1,0 0 1,-1 0-1,1 0 0,-1-1 1,0 0-1,1 0 0,-1 0 1,0-1-1,-1 1 1,1-1-1,7-8 0,-8 6-22,0 0-1,0 0 1,0-1-1,-1 1 1,0-1-1,-1 0 1,1 0-1,-1 0 1,0 0-1,-1 0 1,0 0-1,0 0 0,0-8 1,-1 2-36,0 1 0,0-1 0,-1 0 0,0 1 0,-1-1 0,-1 0 0,0 1 0,-6-14 1,5 17-63,0 1 1,-1 0 0,0 0 0,0 0 0,-1 0 0,0 1 0,-1 0-1,1 0 1,-1 0 0,-1 1 0,-12-8 0,12 8-192,-1 1 1,0 1 0,0 0-1,-1 0 1,1 0-1,-1 2 1,0-1 0,0 1-1,-18-1 1,19 2-734,0 1 1,0 0-1,0 1 1,1 0-1,-1 0 1,-16 5-1,-11 13-6154,33-17 6437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8388,'0'0'9732,"64"101"-9283,-64-3-305,0 8 160,0-5-272,0-14 64,0-17-144,0-13 48,0-13-1809,8-15-2065,16-15-2833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357 146 6771,'0'0'3813,"-15"-21"-713,5 7-2547,2 1-106,0 2 0,-1-1 0,-16-16 0,20 24-272,0-1 0,0 1 0,-1 0 0,1 1 0,-1-1 0,0 1 0,0 0 0,0 0-1,0 1 1,-1 0 0,1 0 0,-14-2 0,-3 2 285,-1 1 0,0 0 1,-35 5-1,56-3-437,0-1 0,0 1 0,0 0 0,0 1 0,0-1 1,0 0-1,0 1 0,0 0 0,1-1 0,-1 1 0,0 0 0,1 0 0,0 1 1,-1-1-1,1 0 0,0 1 0,0 0 0,1-1 0,-1 1 0,0 0 0,1 0 1,-1 0-1,1 0 0,0 0 0,-1 4 0,1-3-17,1-1 0,-1 1 0,1-1 0,0 1 0,-1 0 0,1-1 0,1 1 0,-1-1 0,1 1 0,-1-1 0,1 1 0,0-1 0,0 1 0,0-1 0,1 0-1,-1 1 1,1-1 0,0 0 0,0 0 0,0 0 0,0 0 0,1-1 0,2 4 0,4 1 6,1-1-1,-1 0 0,1-1 1,0 0-1,0-1 0,1 0 1,-1 0-1,1-1 1,0 0-1,20 1 0,14 1 41,58-2 0,-93-3-51,-9 0-2,-1 0 0,1 0 0,-1 1 0,0-1 0,1 0 0,-1 1 0,0-1 0,0 0 0,1 1 0,-1-1 0,0 1 0,0-1 0,1 0 0,-1 1-1,0-1 1,0 1 0,0-1 0,0 0 0,0 1 0,0-1 0,1 1 0,-1-1 0,0 1 0,0-1 0,0 1 0,-1 0 0,1 18-41,0-14 34,2 57 0,-1-28-2,-1-1 1,-5 47-1,1-65-575,0-1 1,-1 1-1,0-1 1,-1 0 0,-15 24-1,10-17-3939,-12 31 0,13-17-3760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6643,'0'0'12262,"6"-7"-12113,-5 5-147,1 1 0,-1-1 0,0 1 0,0-1 0,1 1 0,-1 0 0,1 0 0,-1 0 0,1-1 0,0 1 0,-1 0 0,1 1 0,0-1 0,2-1 0,-4 3-1,1-1 0,-1 0 1,0 0-1,1 0 0,-1 1 0,0-1 1,1 0-1,-1 0 0,0 1 0,1-1 1,-1 0-1,0 1 0,1-1 1,-1 0-1,0 1 0,0-1 0,0 1 1,1-1-1,-1 0 0,0 1 0,0-1 1,0 1-1,0-1 0,0 1 1,0-1-1,3 28 45,1 65 28,-3-83-61,1 1-1,0-1 1,1 0 0,0 0 0,0 0-1,9 16 1,-6-15 2,0-1 0,1 0 0,0 0 0,1 0 0,0-1 0,0 0 0,1 0 0,0-1 0,12 8 0,-15-12 42,0-1 0,1 1-1,-1-1 1,1 0-1,0-1 1,-1 0 0,1 0-1,1 0 1,-1-1-1,0 0 1,0 0 0,0-1-1,1 1 1,-1-2 0,0 1-1,11-3 1,-14 2-3,0-1-1,0 1 1,-1-1 0,1 1 0,-1-1 0,0 0-1,1-1 1,-1 1 0,0 0 0,0-1 0,-1 0-1,1 0 1,0 0 0,-1 0 0,0 0 0,0 0 0,0 0-1,0-1 1,0 1 0,-1-1 0,1 0 0,0-4-1,2-5 88,-1 0 0,0 0 0,-1 0 0,1-28 0,-2 27-104,-1 0 1,0 0-1,-1 0 0,-1 0 1,-5-20-1,6 29-78,-1 0 1,-1 0-1,1 0 1,-1 0-1,1 1 0,-1-1 1,-1 1-1,1-1 1,-1 1-1,1 0 0,-1 0 1,0 1-1,-1-1 0,1 1 1,-1 0-1,1 0 1,-6-2-1,-1 0-777,-1 1 0,0 0 0,0 0 0,0 2 0,0-1-1,0 2 1,-19-2 0,-3 0-2303,-34-5-3869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7668,'0'0'9447,"18"9"-9221,-7-4-178,0 1-1,0 1 1,0 0-1,18 16 1,-24-18-14,-1 1 1,0 0 0,0-1 0,0 1-1,-1 1 1,0-1 0,0 0 0,-1 1-1,3 11 1,0 5 200,3 33-1,-6-42-149,4 63 336,-6 109-1,-3-156-394,-1 1 1,-2-1 0,-18 58-1,5-20-3027,5 1-5411,13-52 1086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7892,'0'0'9796,"30"161"-8755,-28-84-769,-2 7 160,0-2-352,0-5-48,3-12-32,5-22 0,5-9-1201,6-15-1920,10-16-2562,6-3-2801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7:31:1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706 297 2753,'0'0'4781,"2"-24"-3068,7-79-320,-8 97-1232,-1 0 0,1 0 0,-1 0 0,0 0 0,-1 0 0,1 1 1,-1-1-1,-1 0 0,1 0 0,-1 1 0,0-1 0,0 1 1,0-1-1,-1 1 0,0 0 0,0 0 0,-4-5 0,1 4-48,0 1-1,-1 0 1,1 1-1,-1-1 1,0 1-1,0 0 1,-1 1-1,1 0 1,-15-4-1,-1 1-3,1 2-1,-1 1 1,1 0-1,-1 2 1,-33 1-1,38 1-61,0 0-1,0 1 0,0 0 1,0 2-1,0 0 0,1 1 1,0 1-1,0 1 1,0 0-1,1 1 0,0 0 1,1 2-1,0 0 0,0 0 1,-20 20-1,21-16-14,0 1 0,1 0 0,0 1 0,1 0 0,1 0 0,1 2 0,0-1 0,1 1 0,1 1 0,1-1 0,0 1 0,2 1 0,0-1 0,1 1 0,1 0 0,-1 36 0,3-47-23,1-1-1,0 1 1,1 0 0,0 0-1,0 0 1,1 0-1,0 0 1,1-1-1,-1 1 1,2-1-1,-1 0 1,1 0 0,0 0-1,1 0 1,0-1-1,0 0 1,1 0-1,0 0 1,0 0-1,0-1 1,1 0 0,0-1-1,9 6 1,-2-2 4,0-1 0,0 0 0,1-2 1,0 1-1,1-2 0,-1 0 0,1-1 1,25 3-1,-9-3 18,0-2 1,0-1 0,42-4-1,-59 1-21,-1 0 1,0 0-1,0-1 0,0-1 0,0-1 0,0 0 1,-1 0-1,0-2 0,21-12 0,-24 12 6,-2 0-1,1 0 0,-1 0 0,0-1 0,0-1 0,-1 1 0,0-1 0,-1 0 0,0-1 1,0 1-1,-1-1 0,8-21 0,-7 11 257,-2 0 1,0-1-1,-1 0 0,-1 0 1,-1 0-1,-1-24 0,0 35 148,-1 15-352,0 0 1,0 0-1,0 0 0,0 0 0,-4 7 0,-4 14-2,2 10-73,2 0-1,1 0 1,1 0-1,3 0 0,5 60 1,-3-86-132,0 1-1,1-1 1,0 0 0,1 1 0,0-1-1,1-1 1,8 15 0,-9-17-521,0-1 0,1 1 0,0-1 0,0 0 0,1-1 0,-1 1 0,1-1-1,1 0 1,-1 0 0,13 6 0,13-1-4142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2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17 8996,'0'0'8962,"-22"21"-8325,-69 70-258,87-88-348,1 1 0,0 0 1,-1 0-1,2 1 0,-1-1 0,0 1 1,1-1-1,0 1 0,0 0 0,1-1 1,-1 1-1,1 0 0,0 0 0,0 0 1,0 1-1,1-1 0,0 0 0,0 0 0,0 0 1,2 8-1,0 7 4,-2-18-31,1 1 0,-1-1 0,1 1 0,0-1 0,0 0 0,0 1 0,0-1 0,0 0 0,0 1 0,0-1 0,1 0 0,-1 0 0,1 0 0,0 0 0,0-1 0,0 1 0,-1 0 0,2-1 0,-1 1 0,0-1 0,0 0 0,0 0 0,1 1 0,-1-1 0,0-1 0,1 1 0,-1 0 0,4 0 0,8 2 18,0-1 1,0 0-1,25 0 0,-35-2-8,8 1 5,0-1-1,0 0 1,0-1 0,20-4-1,-28 4-10,-1-1 0,1 1 0,0-1 0,-1 1 0,1-1-1,-1 0 1,0-1 0,1 1 0,-1 0 0,0-1 0,-1 0 0,1 0-1,0 0 1,-1 0 0,1 0 0,-1 0 0,0-1 0,2-4 0,1-3 20,-1-1 0,0 0 0,3-20 0,-4 19 38,0 0-1,10-24 1,-12 35-55,1 0 0,0-1 0,0 1 0,0 0 0,0 0 0,0 1 0,1-1 0,-1 0 0,0 1 0,1-1 0,-1 1 0,1 0 0,0 0 0,-1 0 0,1 0 0,0 0 0,0 1 0,-1-1 0,1 1 0,0 0 1,0 0-1,4 0 0,0 0-24,0 0 1,0 0-1,0 1 1,1 0 0,-1 0-1,0 1 1,12 4 0,-12-1 6,0 0 0,0 0 0,-1 0 0,1 1 0,-1 0 0,-1 0 0,1 0 1,-1 1-1,0 0 0,0 0 0,4 11 0,-2-7 7,0 1 0,1-1 0,14 15 0,-19-23 29,1 0-1,-1 0 1,1 0 0,0-1-1,0 1 1,0-1 0,0 0 0,0 0-1,0 0 1,0-1 0,1 0-1,-1 1 1,0-2 0,9 2 0,-5-1 180,1-1 0,0 0 0,-1 0 1,1-1-1,0 0 0,-1 0 0,1-1 1,11-5-1,-16 6-150,-1-1 0,0 1 0,0-1 0,0 0 0,0 0 0,0 0 0,0 0 0,0-1 0,-1 1 0,0-1 0,1 0 0,-1 0 0,0 0 0,0 0 0,0 0 0,-1 0 0,1 0 0,-1-1 0,0 1 0,1 0 0,-2-1 0,1 1 0,0-5 0,0 1-11,0 0 0,0 0 0,-1-1 0,0 1 0,-1 0 0,0 0 0,0 0 0,0 0 0,-1 0 0,0 0 0,0 0 0,-1 0 0,0 1 0,-4-8 0,3 7-59,-2 0 1,1 1 0,-1-1 0,0 1 0,0 0-1,0 1 1,-1-1 0,0 1 0,0 1-1,-1-1 1,-12-5 0,7 6-433,0 0 0,0 0 0,0 1 0,0 1 1,-1 0-1,1 1 0,-1 1 0,-23 1 0,5 0-1429,-33-1-3553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9588,'0'-22'3623,"0"-122"2361,0 137-5374,1-17 1001,0 23-1528,-1 1 0,0-1 0,0 1 0,0-1 0,0 0-1,1 1 1,-1-1 0,0 1 0,0-1 0,1 1 0,-1-1 0,0 1 0,1-1 0,-1 1 0,1-1 0,-1 1 0,0-1 0,1 1 0,-1 0-1,1-1 1,0 1 0,-1 0 0,1 0 0,-1-1 0,1 1 0,-1 0 0,1 0 0,0 0 0,-1-1 0,1 1 0,0 0 0,0 0-73,-1 1 1,1-1 0,-1 0 0,0 0 0,1 0 0,-1 1-1,1-1 1,-1 0 0,0 1 0,0-1 0,1 0-1,-1 1 1,0-1 0,1 0 0,-1 1 0,0-1 0,0 1-1,0-1 1,1 1 0,-1-1 0,0 0 0,0 2-1,1-1 14,9 25 12,-2 1 1,-1-1-1,7 45 1,-9-42 1,58 497 1194,-60-490-1168,11 481 600,-14-435-647,0-81-80,1 1 0,-1 0 0,0-1 0,0 1 0,-1-1 0,1 1 0,0 0 0,0-1 0,-1 1 0,1-1 0,-1 1 0,1 0 0,-1-1 1,0 1-1,0-1 0,0 0 0,0 1 0,0-1 0,0 0 0,-2 3 0,1-4-236,0 1 0,1 0-1,-1-1 1,0 0 0,0 1 0,0-1 0,0 0 0,0 0-1,0 0 1,0 0 0,0 0 0,0 0 0,0-1-1,0 1 1,1-1 0,-1 1 0,-4-3 0,-29-15-5090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7363,'0'0'11083,"19"9"-10680,-9-5-324,0 2 0,0-1 0,0 1 1,-1 1-1,0 0 0,11 10 1,-14-9 3,-1-1 1,0 1 0,-1 0 0,1 1-1,-2-1 1,1 1 0,-1-1 0,0 1-1,2 18 1,6 30 526,6 105-1,-13 62 444,-5-193-956,1 122 349,-23 163-1,10-227-646,-7 53 433,15-50-5041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 7139,'0'0'12806,"13"-21"-12806,-13 95 432,0 15-272,0 0 193,0-4-337,0-13 96,0-12-112,-2-14-545,-1-15-1247,-5-14-2338,-11-17-3282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31 330 1425,'0'0'6445,"-5"-24"-3486,-17-79-323,21 98-2492,0 0 0,1 0-1,-1 0 1,1-1 0,0 1 0,0 0 0,1 0 0,-1 0 0,1 0-1,1 0 1,-1 0 0,0 0 0,1 0 0,0 1 0,0-1 0,1 0-1,-1 1 1,1 0 0,5-7 0,0 4-54,0-1 0,1 2 0,0-1 1,0 1-1,0 0 0,18-7 0,-8 4-50,0 2 1,1 0-1,0 1 0,0 1 0,0 1 1,0 1-1,1 0 0,-1 2 0,1 0 1,21 3-1,-36-2-38,0 1 0,1 0 0,-1 0 1,0 1-1,0 0 0,0 0 0,0 0 0,0 1 0,0-1 1,-1 2-1,1-1 0,-1 0 0,0 1 0,7 6 0,-7-4-1,0 0 0,0 0 0,-1 0 0,0 1 0,0 0 0,-1-1-1,1 2 1,-1-1 0,-1 0 0,1 0 0,1 13 0,-1-4 14,0 0-1,-1 1 1,0-1 0,-2 1 0,0-1 0,-1 1 0,0-1 0,-1 0 0,-1 1 0,-1-1-1,0 0 1,-1 0 0,-1-1 0,0 0 0,-1 0 0,-1 0 0,0-1 0,-18 23-1,7-15 175,-1 0-1,-1-1 0,-26 20 0,33-31 1,1 0 0,-2 0-1,1-1 1,-2-1-1,1-1 1,-31 11-1,38-17 156,0 1-1,-1-1 1,1-1-1,-15 0 1,8 0 1084,17 1-1372,4 3-54,1 0 1,0 0-1,-1-1 1,1 0-1,1 0 1,-1-1-1,0 0 1,15 3-1,4 1 27,47 14-57,0 4 0,-1 2 0,107 57 0,-138-59-798,44 23-2812,-72-41 1864,0-1 0,1 0 0,-1-1 0,25 5-1,16-3-7589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83 6707,'0'0'4386,"-18"27"-2892,18-27-1494,-74 114 918,71-109-847,1 0 1,-1 1-1,1-1 0,0 1 1,0 0-1,0 0 1,1 0-1,0 0 0,0 0 1,1 0-1,-1 0 1,1 0-1,1 6 0,0-7-31,0-1 1,0 0-1,1 0 0,-1 0 0,1 0 0,0 0 1,0-1-1,0 1 0,1 0 0,-1-1 0,1 0 1,0 1-1,0-1 0,4 3 0,2 0 29,-1 0 1,1-1-1,0 0 0,0-1 0,1 0 1,-1 0-1,1-1 0,0 0 0,0-1 0,0 0 1,18 1-1,-17-2 108,-1-1-1,1 0 1,-1 0 0,1-1 0,15-4-1,-22 4-74,0-1 0,0 1 0,0-1-1,0 0 1,0 0 0,0-1 0,-1 1 0,1-1 0,-1 0-1,0 0 1,1 0 0,-1 0 0,0 0 0,-1-1-1,5-5 1,-2-2 111,0 1-1,0-1 1,-1 0-1,0 0 1,-1 0 0,0-1-1,-1 1 1,1-23-1,-1-1 344,-6-58 1,3 87-511,0 0 1,-1-1 0,1 1 0,-1 1 0,0-1-1,-1 0 1,1 0 0,-1 1 0,0-1 0,0 1-1,-1 0 1,0 0 0,0 0 0,0 1 0,-7-6-1,8 7-178,0 1-1,0 0 1,0 0-1,0 0 0,0 0 1,0 0-1,-1 1 1,1-1-1,-1 1 0,1 0 1,-1 0-1,0 0 1,1 1-1,-1-1 0,0 1 1,0 0-1,1 0 1,-1 0-1,0 1 0,1-1 1,-1 1-1,0 0 1,1 0-1,-1 0 0,1 1 1,-1-1-1,-3 3 1,-17 17-4033,0 5-2179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9877,'0'0'10250,"4"28"-9466,-1 12-442,1 5 237,16 76-1,-17-107-466,0-1 1,1 1-1,1-1 0,0 0 0,11 19 0,-14-28-102,1 0 1,-1-1-1,1 1 0,0-1 1,0 1-1,0-1 0,1 0 0,-1 0 1,1 0-1,0-1 0,0 1 0,-1-1 1,2 0-1,-1 0 0,0 0 0,0-1 1,1 1-1,-1-1 0,1 0 0,7 0 1,-7 0 4,0 0 0,0-1 0,1 0 0,-1 0 0,0-1 1,1 1-1,-1-1 0,0-1 0,0 1 0,0 0 0,0-1 0,0 0 1,0-1-1,0 1 0,-1-1 0,1 1 0,-1-1 0,0-1 1,0 1-1,0-1 0,0 1 0,0-1 0,-1 0 0,0-1 0,0 1 1,0 0-1,4-9 0,3-7 71,12-33 0,3-6 67,-24 57-151,0 1-1,0 0 0,1-1 1,-1 1-1,0 0 0,0 0 1,1 0-1,-1 0 0,1 0 0,-1 0 1,1 1-1,-1-1 0,1 0 1,-1 1-1,1-1 0,0 1 1,-1-1-1,1 1 0,0 0 1,0 0-1,-1 0 0,1 0 1,0 0-1,-1 0 0,1 0 0,0 0 1,2 2-1,5 0-21,0 0 0,0 1 1,14 6-1,-5-1 43,1 0 1,1-2-1,-1 0 0,1-1 1,0-1-1,0 0 1,0-2-1,21 0 0,-39-2 19,-1 0-1,1 0 1,-1 0-1,1-1 1,-1 1-1,1 0 1,-1-1-1,1 1 1,-1-1-1,1 1 0,-1-1 1,0 0-1,1 0 1,-1 1-1,0-1 1,1 0-1,-1 0 1,0 0-1,0-1 1,0 1-1,0 0 0,0 0 1,1-2-1,-1-1 28,1 1 0,-1-1 0,0 1 0,0-1 0,0 0 0,0 1 0,0-1 0,-1 0 0,0-6 0,0 2-20,-1 0-1,0-1 1,0 1 0,0 0-1,-1 0 1,-1 0 0,1 1 0,-1-1-1,-5-8 1,2 8-73,0-1 0,0 1 1,-1 1-1,0-1 0,-1 1 0,0 1 0,0-1 0,0 1 1,-1 1-1,0-1 0,0 1 0,0 1 0,-1 0 0,1 0 0,-1 1 1,-13-3-1,14 5-408,-1-1-1,0 1 1,0 1 0,1 0 0,-1 0 0,0 1-1,-14 2 1,16-1-530,0 1 0,-1 0-1,1 0 1,0 0 0,0 1 0,1 0-1,-1 0 1,-12 11 0,-20 23-9013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8052,'0'0'8161,"3"23"-6611,0-1-1193,23 136 1396,-23-142-1502,0-1-5,0 1 0,2-1 0,-1 0 1,2-1-1,0 1 0,12 20 0,-18-34-225,0-1 0,0 1 0,0-1 0,1 0 0,-1 1 0,0-1 0,1 1-1,-1-1 1,0 0 0,1 1 0,-1-1 0,0 0 0,1 0 0,-1 1 0,1-1-1,-1 0 1,1 0 0,-1 0 0,0 1 0,1-1 0,-1 0 0,1 0 0,-1 0 0,1 0-1,-1 0 1,1 0 0,-1 0 0,1 0 0,-1 0 0,1 0 0,-1 0 0,1 0 0,-1-1-1,1 1 1,-1 0 0,0 0 0,1 0 0,-1-1 0,1 1 0,14-17 659,54-92 3,-4 4-606,-48 80-73,-5 6 26,1 1-1,1 0 1,28-28 0,-41 45-30,0 0 1,0 1-1,0-1 1,0 0-1,0 0 0,0 1 1,0-1-1,0 1 1,0-1-1,0 1 1,1-1-1,-1 1 1,2-1-1,-3 1-4,1 0 1,-1 0-1,1 0 0,0 0 1,-1 1-1,1-1 0,-1 0 1,1 0-1,-1 0 0,1 1 1,-1-1-1,1 0 0,-1 0 1,0 1-1,1-1 0,-1 0 1,1 1-1,-1-1 0,0 1 1,1-1-1,0 1 0,0 3-20,1-1-1,0 1 1,-1-1-1,0 1 1,0 0-1,1 6 1,0 1 35,6 18 1,0-1-1,2 0 1,1-1 0,2 0 0,15 25-1,-23-43 6,0-1 0,1 0 0,0-1 0,0 1 0,1-1 0,0 0 1,0-1-1,0 0 0,1 0 0,0 0 0,0-1 0,0-1 0,1 1 0,0-1 0,0 0 0,0-1 0,0 0 0,0-1 0,13 2 0,-11-3 45,1 0 0,-1-1 1,14-1-1,-21 0 9,1 0 1,-1 0 0,1 0 0,-1 0-1,1-1 1,-1 0 0,0 0-1,0 0 1,0 0 0,8-6 0,9-13 93,-1-1 1,0 0-1,-2-1 1,0-1 0,17-33-1,4-4-81,-23 37 10,-10 14-41,0 0 0,1 1 0,0 0-1,1 0 1,14-14 0,-21 23-48,-1-1 0,0 1 0,0 0-1,1-1 1,-1 1 0,1 0 0,-1 0 0,0-1-1,1 1 1,-1 0 0,0 0 0,1-1-1,-1 1 1,1 0 0,-1 0 0,1 0 0,-1 0-1,1 0 1,-1 0 0,0 0 0,1 0-1,-1 0 1,1 0 0,-1 0 0,1 0-1,-1 0 1,1 0 0,-1 0 0,1 0 0,-1 0-1,0 1 1,1-1 0,-1 0 0,1 0-1,-1 1 1,0-1 0,1 1 0,6 15-173,-6-12 149,5 15-903,0 0-1,1-1 1,1 0 0,1 0-1,19 29 1,-21-39-176,-1 0 1,1 0-1,1 0 0,-1-1 1,1 0-1,1-1 0,-1 0 1,1 0-1,0-1 0,0 0 1,1 0-1,16 5 0,29 4-4760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231 188 3922,'0'0'3524,"-6"-24"-58,-23-77-425,28 97-2868,-1 1 0,1-1-1,-1 1 1,0-1 0,0 1 0,0 0-1,-1-1 1,1 1 0,-1 0 0,0 1 0,1-1-1,-1 0 1,-1 1 0,1 0 0,0 0-1,0 0 1,-6-3 0,2 3 133,0 0-1,0 1 1,1 0 0,-1 0-1,0 0 1,-12 1 0,15 0-207,1 0-21,0 0 0,0 0 0,0 1-1,-1-1 1,1 1 0,0-1 0,0 1 0,0 0 0,1 0-1,-1 0 1,0 1 0,0-1 0,0 1 0,1-1 0,-1 1-1,1 0 1,-1 0 0,1 0 0,0 0 0,-4 5 0,4-3 4,-1 1 0,1 0 1,0 0-1,0 0 0,0 0 1,0 0-1,1 0 0,0 0 1,0 1-1,1-1 0,-1 8 1,1-6-4,0 1 1,0 0-1,1 0 1,0 0-1,2 9 1,-2-13-57,1 0-1,-1-1 1,1 1 0,0-1 0,-1 1 0,2-1-1,-1 0 1,0 0 0,1 0 0,-1 0 0,1 0 0,3 2-1,8 5 37,0 0 0,25 12 0,5 2 77,-43-23-257,0 0 0,0-1 1,0 1-1,0 0 1,0 0-1,0 0 1,0 0-1,0 0 1,-1 0-1,1 0 0,0 1 1,-1-1-1,1 0 1,-1 0-1,1 0 1,-1 1-1,1-1 1,-1 0-1,0 1 1,1-1-1,-1 0 0,0 1 1,0-1-1,0 0 1,0 1-1,-1 1 1,1 0-1022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8:15:2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9076,'0'0'7900,"23"-12"-6846,81-34-406,-96 43-597,0 0 0,0 1 0,0 0 0,0 1 1,0 0-1,1 0 0,-1 0 0,0 1 0,1 1 0,-1-1 0,12 3 0,-18-2-49,0-1 0,-1 1 0,1-1 0,0 1 0,0 0 0,-1 0 0,1-1-1,0 1 1,-1 0 0,1 1 0,-1-1 0,1 0 0,-1 0 0,0 1 0,1-1-1,-1 1 1,0-1 0,0 1 0,0-1 0,0 1 0,0 0 0,0-1 0,-1 1-1,1 0 1,0 2 0,0-1 1,-1 1 1,1-1-1,-1 1 0,0-1 0,0 1 1,0 0-1,0-1 0,0 1 0,-1-1 0,0 1 1,0-1-1,-2 7 0,-1-2 39,-1 0 1,0 0-1,-10 12 0,10-13 31,-1-1-1,1 2 0,1-1 0,-1 1 1,1-1-1,-3 11 0,4-8-15,1 0 0,0 0 0,0 0-1,1 0 1,1 0 0,0 0 0,0 1-1,1-1 1,0 0 0,4 13 0,3 5 88,1-1 0,16 33 0,-24-59-143,4 11 27,0-1 0,-1 1-1,0 1 1,-1-1 0,0 1 0,-1-1-1,0 1 1,0 17 0,-3-28-22,1 0 0,0 1 0,-1-1 0,1 1 0,-1-1 0,0 0 1,0 1-1,0-1 0,0 0 0,0 0 0,0 0 0,-1 0 0,1 0 0,-1 0 0,1 0 1,-1 0-1,0-1 0,1 1 0,-1 0 0,0-1 0,0 0 0,0 1 0,-1-1 1,1 0-1,0 0 0,0 0 0,-1 0 0,1-1 0,0 1 0,-5 0 0,-9 2 14,0-1 1,0 0-1,-26-2 0,31 0-78,8 0-159,-1 0 0,0 0 1,0 0-1,0-1 0,0 1 1,1-1-1,-1 0 0,-7-3 0,9 3-139,1 0 0,-1 0-1,1-1 1,-1 1-1,1 0 1,-1-1-1,1 1 1,0-1 0,-1 0-1,1 1 1,0-1-1,0 0 1,0 0-1,1 1 1,-1-1 0,0 0-1,1 0 1,-1-3-1,-4-32-9390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78f61639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78f61639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78f61639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78f61639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78f61639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78f61639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78f6163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78f6163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78f61639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78f61639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78f61639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78f61639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78f61639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78f61639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78f61639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78f61639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3.xml"/><Relationship Id="rId299" Type="http://schemas.openxmlformats.org/officeDocument/2006/relationships/customXml" Target="../ink/ink864.xml"/><Relationship Id="rId21" Type="http://schemas.openxmlformats.org/officeDocument/2006/relationships/customXml" Target="../ink/ink725.xml"/><Relationship Id="rId63" Type="http://schemas.openxmlformats.org/officeDocument/2006/relationships/customXml" Target="../ink/ink746.xml"/><Relationship Id="rId159" Type="http://schemas.openxmlformats.org/officeDocument/2006/relationships/customXml" Target="../ink/ink794.xml"/><Relationship Id="rId324" Type="http://schemas.openxmlformats.org/officeDocument/2006/relationships/image" Target="../media/image876.png"/><Relationship Id="rId170" Type="http://schemas.openxmlformats.org/officeDocument/2006/relationships/image" Target="../media/image799.png"/><Relationship Id="rId226" Type="http://schemas.openxmlformats.org/officeDocument/2006/relationships/image" Target="../media/image827.png"/><Relationship Id="rId268" Type="http://schemas.openxmlformats.org/officeDocument/2006/relationships/image" Target="../media/image848.png"/><Relationship Id="rId32" Type="http://schemas.openxmlformats.org/officeDocument/2006/relationships/image" Target="../media/image730.png"/><Relationship Id="rId74" Type="http://schemas.openxmlformats.org/officeDocument/2006/relationships/image" Target="../media/image751.png"/><Relationship Id="rId128" Type="http://schemas.openxmlformats.org/officeDocument/2006/relationships/image" Target="../media/image778.png"/><Relationship Id="rId335" Type="http://schemas.openxmlformats.org/officeDocument/2006/relationships/customXml" Target="../ink/ink882.xml"/><Relationship Id="rId5" Type="http://schemas.openxmlformats.org/officeDocument/2006/relationships/customXml" Target="../ink/ink717.xml"/><Relationship Id="rId181" Type="http://schemas.openxmlformats.org/officeDocument/2006/relationships/customXml" Target="../ink/ink805.xml"/><Relationship Id="rId237" Type="http://schemas.openxmlformats.org/officeDocument/2006/relationships/customXml" Target="../ink/ink833.xml"/><Relationship Id="rId279" Type="http://schemas.openxmlformats.org/officeDocument/2006/relationships/customXml" Target="../ink/ink854.xml"/><Relationship Id="rId43" Type="http://schemas.openxmlformats.org/officeDocument/2006/relationships/customXml" Target="../ink/ink736.xml"/><Relationship Id="rId139" Type="http://schemas.openxmlformats.org/officeDocument/2006/relationships/customXml" Target="../ink/ink784.xml"/><Relationship Id="rId290" Type="http://schemas.openxmlformats.org/officeDocument/2006/relationships/image" Target="../media/image859.png"/><Relationship Id="rId304" Type="http://schemas.openxmlformats.org/officeDocument/2006/relationships/image" Target="../media/image866.png"/><Relationship Id="rId85" Type="http://schemas.openxmlformats.org/officeDocument/2006/relationships/customXml" Target="../ink/ink757.xml"/><Relationship Id="rId150" Type="http://schemas.openxmlformats.org/officeDocument/2006/relationships/image" Target="../media/image789.png"/><Relationship Id="rId192" Type="http://schemas.openxmlformats.org/officeDocument/2006/relationships/image" Target="../media/image810.png"/><Relationship Id="rId206" Type="http://schemas.openxmlformats.org/officeDocument/2006/relationships/image" Target="../media/image817.png"/><Relationship Id="rId248" Type="http://schemas.openxmlformats.org/officeDocument/2006/relationships/image" Target="../media/image838.png"/><Relationship Id="rId12" Type="http://schemas.openxmlformats.org/officeDocument/2006/relationships/image" Target="../media/image720.png"/><Relationship Id="rId108" Type="http://schemas.openxmlformats.org/officeDocument/2006/relationships/image" Target="../media/image768.png"/><Relationship Id="rId315" Type="http://schemas.openxmlformats.org/officeDocument/2006/relationships/customXml" Target="../ink/ink872.xml"/><Relationship Id="rId54" Type="http://schemas.openxmlformats.org/officeDocument/2006/relationships/image" Target="../media/image741.png"/><Relationship Id="rId96" Type="http://schemas.openxmlformats.org/officeDocument/2006/relationships/image" Target="../media/image762.png"/><Relationship Id="rId161" Type="http://schemas.openxmlformats.org/officeDocument/2006/relationships/customXml" Target="../ink/ink795.xml"/><Relationship Id="rId217" Type="http://schemas.openxmlformats.org/officeDocument/2006/relationships/customXml" Target="../ink/ink823.xml"/><Relationship Id="rId259" Type="http://schemas.openxmlformats.org/officeDocument/2006/relationships/customXml" Target="../ink/ink844.xml"/><Relationship Id="rId23" Type="http://schemas.openxmlformats.org/officeDocument/2006/relationships/customXml" Target="../ink/ink726.xml"/><Relationship Id="rId119" Type="http://schemas.openxmlformats.org/officeDocument/2006/relationships/customXml" Target="../ink/ink774.xml"/><Relationship Id="rId270" Type="http://schemas.openxmlformats.org/officeDocument/2006/relationships/image" Target="../media/image849.png"/><Relationship Id="rId326" Type="http://schemas.openxmlformats.org/officeDocument/2006/relationships/image" Target="../media/image877.png"/><Relationship Id="rId65" Type="http://schemas.openxmlformats.org/officeDocument/2006/relationships/customXml" Target="../ink/ink747.xml"/><Relationship Id="rId130" Type="http://schemas.openxmlformats.org/officeDocument/2006/relationships/image" Target="../media/image779.png"/><Relationship Id="rId172" Type="http://schemas.openxmlformats.org/officeDocument/2006/relationships/image" Target="../media/image800.png"/><Relationship Id="rId228" Type="http://schemas.openxmlformats.org/officeDocument/2006/relationships/image" Target="../media/image828.png"/><Relationship Id="rId281" Type="http://schemas.openxmlformats.org/officeDocument/2006/relationships/customXml" Target="../ink/ink855.xml"/><Relationship Id="rId34" Type="http://schemas.openxmlformats.org/officeDocument/2006/relationships/image" Target="../media/image731.png"/><Relationship Id="rId76" Type="http://schemas.openxmlformats.org/officeDocument/2006/relationships/image" Target="../media/image752.png"/><Relationship Id="rId141" Type="http://schemas.openxmlformats.org/officeDocument/2006/relationships/customXml" Target="../ink/ink785.xml"/><Relationship Id="rId7" Type="http://schemas.openxmlformats.org/officeDocument/2006/relationships/customXml" Target="../ink/ink718.xml"/><Relationship Id="rId183" Type="http://schemas.openxmlformats.org/officeDocument/2006/relationships/customXml" Target="../ink/ink806.xml"/><Relationship Id="rId239" Type="http://schemas.openxmlformats.org/officeDocument/2006/relationships/customXml" Target="../ink/ink834.xml"/><Relationship Id="rId250" Type="http://schemas.openxmlformats.org/officeDocument/2006/relationships/image" Target="../media/image839.png"/><Relationship Id="rId292" Type="http://schemas.openxmlformats.org/officeDocument/2006/relationships/image" Target="../media/image860.png"/><Relationship Id="rId306" Type="http://schemas.openxmlformats.org/officeDocument/2006/relationships/image" Target="../media/image867.png"/><Relationship Id="rId24" Type="http://schemas.openxmlformats.org/officeDocument/2006/relationships/image" Target="../media/image726.png"/><Relationship Id="rId45" Type="http://schemas.openxmlformats.org/officeDocument/2006/relationships/customXml" Target="../ink/ink737.xml"/><Relationship Id="rId66" Type="http://schemas.openxmlformats.org/officeDocument/2006/relationships/image" Target="../media/image747.png"/><Relationship Id="rId87" Type="http://schemas.openxmlformats.org/officeDocument/2006/relationships/customXml" Target="../ink/ink758.xml"/><Relationship Id="rId110" Type="http://schemas.openxmlformats.org/officeDocument/2006/relationships/image" Target="../media/image769.png"/><Relationship Id="rId131" Type="http://schemas.openxmlformats.org/officeDocument/2006/relationships/customXml" Target="../ink/ink780.xml"/><Relationship Id="rId327" Type="http://schemas.openxmlformats.org/officeDocument/2006/relationships/customXml" Target="../ink/ink878.xml"/><Relationship Id="rId152" Type="http://schemas.openxmlformats.org/officeDocument/2006/relationships/image" Target="../media/image790.png"/><Relationship Id="rId173" Type="http://schemas.openxmlformats.org/officeDocument/2006/relationships/customXml" Target="../ink/ink801.xml"/><Relationship Id="rId194" Type="http://schemas.openxmlformats.org/officeDocument/2006/relationships/image" Target="../media/image811.png"/><Relationship Id="rId208" Type="http://schemas.openxmlformats.org/officeDocument/2006/relationships/image" Target="../media/image818.png"/><Relationship Id="rId229" Type="http://schemas.openxmlformats.org/officeDocument/2006/relationships/customXml" Target="../ink/ink829.xml"/><Relationship Id="rId240" Type="http://schemas.openxmlformats.org/officeDocument/2006/relationships/image" Target="../media/image834.png"/><Relationship Id="rId261" Type="http://schemas.openxmlformats.org/officeDocument/2006/relationships/customXml" Target="../ink/ink845.xml"/><Relationship Id="rId14" Type="http://schemas.openxmlformats.org/officeDocument/2006/relationships/image" Target="../media/image721.png"/><Relationship Id="rId35" Type="http://schemas.openxmlformats.org/officeDocument/2006/relationships/customXml" Target="../ink/ink732.xml"/><Relationship Id="rId56" Type="http://schemas.openxmlformats.org/officeDocument/2006/relationships/image" Target="../media/image742.png"/><Relationship Id="rId77" Type="http://schemas.openxmlformats.org/officeDocument/2006/relationships/customXml" Target="../ink/ink753.xml"/><Relationship Id="rId100" Type="http://schemas.openxmlformats.org/officeDocument/2006/relationships/image" Target="../media/image764.png"/><Relationship Id="rId282" Type="http://schemas.openxmlformats.org/officeDocument/2006/relationships/image" Target="../media/image855.png"/><Relationship Id="rId317" Type="http://schemas.openxmlformats.org/officeDocument/2006/relationships/customXml" Target="../ink/ink873.xml"/><Relationship Id="rId8" Type="http://schemas.openxmlformats.org/officeDocument/2006/relationships/image" Target="../media/image718.png"/><Relationship Id="rId98" Type="http://schemas.openxmlformats.org/officeDocument/2006/relationships/image" Target="../media/image763.png"/><Relationship Id="rId121" Type="http://schemas.openxmlformats.org/officeDocument/2006/relationships/customXml" Target="../ink/ink775.xml"/><Relationship Id="rId142" Type="http://schemas.openxmlformats.org/officeDocument/2006/relationships/image" Target="../media/image785.png"/><Relationship Id="rId163" Type="http://schemas.openxmlformats.org/officeDocument/2006/relationships/customXml" Target="../ink/ink796.xml"/><Relationship Id="rId184" Type="http://schemas.openxmlformats.org/officeDocument/2006/relationships/image" Target="../media/image806.png"/><Relationship Id="rId219" Type="http://schemas.openxmlformats.org/officeDocument/2006/relationships/customXml" Target="../ink/ink824.xml"/><Relationship Id="rId230" Type="http://schemas.openxmlformats.org/officeDocument/2006/relationships/image" Target="../media/image829.png"/><Relationship Id="rId251" Type="http://schemas.openxmlformats.org/officeDocument/2006/relationships/customXml" Target="../ink/ink840.xml"/><Relationship Id="rId25" Type="http://schemas.openxmlformats.org/officeDocument/2006/relationships/customXml" Target="../ink/ink727.xml"/><Relationship Id="rId46" Type="http://schemas.openxmlformats.org/officeDocument/2006/relationships/image" Target="../media/image737.png"/><Relationship Id="rId67" Type="http://schemas.openxmlformats.org/officeDocument/2006/relationships/customXml" Target="../ink/ink748.xml"/><Relationship Id="rId272" Type="http://schemas.openxmlformats.org/officeDocument/2006/relationships/image" Target="../media/image850.png"/><Relationship Id="rId293" Type="http://schemas.openxmlformats.org/officeDocument/2006/relationships/customXml" Target="../ink/ink861.xml"/><Relationship Id="rId307" Type="http://schemas.openxmlformats.org/officeDocument/2006/relationships/customXml" Target="../ink/ink868.xml"/><Relationship Id="rId328" Type="http://schemas.openxmlformats.org/officeDocument/2006/relationships/image" Target="../media/image878.png"/><Relationship Id="rId88" Type="http://schemas.openxmlformats.org/officeDocument/2006/relationships/image" Target="../media/image758.png"/><Relationship Id="rId111" Type="http://schemas.openxmlformats.org/officeDocument/2006/relationships/customXml" Target="../ink/ink770.xml"/><Relationship Id="rId132" Type="http://schemas.openxmlformats.org/officeDocument/2006/relationships/image" Target="../media/image780.png"/><Relationship Id="rId153" Type="http://schemas.openxmlformats.org/officeDocument/2006/relationships/customXml" Target="../ink/ink791.xml"/><Relationship Id="rId174" Type="http://schemas.openxmlformats.org/officeDocument/2006/relationships/image" Target="../media/image801.png"/><Relationship Id="rId195" Type="http://schemas.openxmlformats.org/officeDocument/2006/relationships/customXml" Target="../ink/ink812.xml"/><Relationship Id="rId209" Type="http://schemas.openxmlformats.org/officeDocument/2006/relationships/customXml" Target="../ink/ink819.xml"/><Relationship Id="rId220" Type="http://schemas.openxmlformats.org/officeDocument/2006/relationships/image" Target="../media/image824.png"/><Relationship Id="rId241" Type="http://schemas.openxmlformats.org/officeDocument/2006/relationships/customXml" Target="../ink/ink835.xml"/><Relationship Id="rId15" Type="http://schemas.openxmlformats.org/officeDocument/2006/relationships/customXml" Target="../ink/ink722.xml"/><Relationship Id="rId36" Type="http://schemas.openxmlformats.org/officeDocument/2006/relationships/image" Target="../media/image732.png"/><Relationship Id="rId57" Type="http://schemas.openxmlformats.org/officeDocument/2006/relationships/customXml" Target="../ink/ink743.xml"/><Relationship Id="rId262" Type="http://schemas.openxmlformats.org/officeDocument/2006/relationships/image" Target="../media/image845.png"/><Relationship Id="rId283" Type="http://schemas.openxmlformats.org/officeDocument/2006/relationships/customXml" Target="../ink/ink856.xml"/><Relationship Id="rId318" Type="http://schemas.openxmlformats.org/officeDocument/2006/relationships/image" Target="../media/image873.png"/><Relationship Id="rId78" Type="http://schemas.openxmlformats.org/officeDocument/2006/relationships/image" Target="../media/image753.png"/><Relationship Id="rId99" Type="http://schemas.openxmlformats.org/officeDocument/2006/relationships/customXml" Target="../ink/ink764.xml"/><Relationship Id="rId101" Type="http://schemas.openxmlformats.org/officeDocument/2006/relationships/customXml" Target="../ink/ink765.xml"/><Relationship Id="rId122" Type="http://schemas.openxmlformats.org/officeDocument/2006/relationships/image" Target="../media/image775.png"/><Relationship Id="rId143" Type="http://schemas.openxmlformats.org/officeDocument/2006/relationships/customXml" Target="../ink/ink786.xml"/><Relationship Id="rId164" Type="http://schemas.openxmlformats.org/officeDocument/2006/relationships/image" Target="../media/image796.png"/><Relationship Id="rId185" Type="http://schemas.openxmlformats.org/officeDocument/2006/relationships/customXml" Target="../ink/ink807.xml"/><Relationship Id="rId9" Type="http://schemas.openxmlformats.org/officeDocument/2006/relationships/customXml" Target="../ink/ink719.xml"/><Relationship Id="rId210" Type="http://schemas.openxmlformats.org/officeDocument/2006/relationships/image" Target="../media/image819.png"/><Relationship Id="rId26" Type="http://schemas.openxmlformats.org/officeDocument/2006/relationships/image" Target="../media/image727.png"/><Relationship Id="rId231" Type="http://schemas.openxmlformats.org/officeDocument/2006/relationships/customXml" Target="../ink/ink830.xml"/><Relationship Id="rId252" Type="http://schemas.openxmlformats.org/officeDocument/2006/relationships/image" Target="../media/image840.png"/><Relationship Id="rId273" Type="http://schemas.openxmlformats.org/officeDocument/2006/relationships/customXml" Target="../ink/ink851.xml"/><Relationship Id="rId294" Type="http://schemas.openxmlformats.org/officeDocument/2006/relationships/image" Target="../media/image861.png"/><Relationship Id="rId308" Type="http://schemas.openxmlformats.org/officeDocument/2006/relationships/image" Target="../media/image868.png"/><Relationship Id="rId329" Type="http://schemas.openxmlformats.org/officeDocument/2006/relationships/customXml" Target="../ink/ink879.xml"/><Relationship Id="rId47" Type="http://schemas.openxmlformats.org/officeDocument/2006/relationships/customXml" Target="../ink/ink738.xml"/><Relationship Id="rId68" Type="http://schemas.openxmlformats.org/officeDocument/2006/relationships/image" Target="../media/image748.png"/><Relationship Id="rId89" Type="http://schemas.openxmlformats.org/officeDocument/2006/relationships/customXml" Target="../ink/ink759.xml"/><Relationship Id="rId112" Type="http://schemas.openxmlformats.org/officeDocument/2006/relationships/image" Target="../media/image770.png"/><Relationship Id="rId133" Type="http://schemas.openxmlformats.org/officeDocument/2006/relationships/customXml" Target="../ink/ink781.xml"/><Relationship Id="rId154" Type="http://schemas.openxmlformats.org/officeDocument/2006/relationships/image" Target="../media/image791.png"/><Relationship Id="rId175" Type="http://schemas.openxmlformats.org/officeDocument/2006/relationships/customXml" Target="../ink/ink802.xml"/><Relationship Id="rId196" Type="http://schemas.openxmlformats.org/officeDocument/2006/relationships/image" Target="../media/image812.png"/><Relationship Id="rId200" Type="http://schemas.openxmlformats.org/officeDocument/2006/relationships/image" Target="../media/image814.png"/><Relationship Id="rId16" Type="http://schemas.openxmlformats.org/officeDocument/2006/relationships/image" Target="../media/image722.png"/><Relationship Id="rId221" Type="http://schemas.openxmlformats.org/officeDocument/2006/relationships/customXml" Target="../ink/ink825.xml"/><Relationship Id="rId242" Type="http://schemas.openxmlformats.org/officeDocument/2006/relationships/image" Target="../media/image835.png"/><Relationship Id="rId263" Type="http://schemas.openxmlformats.org/officeDocument/2006/relationships/customXml" Target="../ink/ink846.xml"/><Relationship Id="rId284" Type="http://schemas.openxmlformats.org/officeDocument/2006/relationships/image" Target="../media/image856.png"/><Relationship Id="rId319" Type="http://schemas.openxmlformats.org/officeDocument/2006/relationships/customXml" Target="../ink/ink874.xml"/><Relationship Id="rId37" Type="http://schemas.openxmlformats.org/officeDocument/2006/relationships/customXml" Target="../ink/ink733.xml"/><Relationship Id="rId58" Type="http://schemas.openxmlformats.org/officeDocument/2006/relationships/image" Target="../media/image743.png"/><Relationship Id="rId79" Type="http://schemas.openxmlformats.org/officeDocument/2006/relationships/customXml" Target="../ink/ink754.xml"/><Relationship Id="rId102" Type="http://schemas.openxmlformats.org/officeDocument/2006/relationships/image" Target="../media/image765.png"/><Relationship Id="rId123" Type="http://schemas.openxmlformats.org/officeDocument/2006/relationships/customXml" Target="../ink/ink776.xml"/><Relationship Id="rId144" Type="http://schemas.openxmlformats.org/officeDocument/2006/relationships/image" Target="../media/image786.png"/><Relationship Id="rId330" Type="http://schemas.openxmlformats.org/officeDocument/2006/relationships/image" Target="../media/image879.png"/><Relationship Id="rId90" Type="http://schemas.openxmlformats.org/officeDocument/2006/relationships/image" Target="../media/image759.png"/><Relationship Id="rId165" Type="http://schemas.openxmlformats.org/officeDocument/2006/relationships/customXml" Target="../ink/ink797.xml"/><Relationship Id="rId186" Type="http://schemas.openxmlformats.org/officeDocument/2006/relationships/image" Target="../media/image807.png"/><Relationship Id="rId211" Type="http://schemas.openxmlformats.org/officeDocument/2006/relationships/customXml" Target="../ink/ink820.xml"/><Relationship Id="rId232" Type="http://schemas.openxmlformats.org/officeDocument/2006/relationships/image" Target="../media/image830.png"/><Relationship Id="rId253" Type="http://schemas.openxmlformats.org/officeDocument/2006/relationships/customXml" Target="../ink/ink841.xml"/><Relationship Id="rId274" Type="http://schemas.openxmlformats.org/officeDocument/2006/relationships/image" Target="../media/image851.png"/><Relationship Id="rId295" Type="http://schemas.openxmlformats.org/officeDocument/2006/relationships/customXml" Target="../ink/ink862.xml"/><Relationship Id="rId309" Type="http://schemas.openxmlformats.org/officeDocument/2006/relationships/customXml" Target="../ink/ink869.xml"/><Relationship Id="rId27" Type="http://schemas.openxmlformats.org/officeDocument/2006/relationships/customXml" Target="../ink/ink728.xml"/><Relationship Id="rId48" Type="http://schemas.openxmlformats.org/officeDocument/2006/relationships/image" Target="../media/image738.png"/><Relationship Id="rId69" Type="http://schemas.openxmlformats.org/officeDocument/2006/relationships/customXml" Target="../ink/ink749.xml"/><Relationship Id="rId113" Type="http://schemas.openxmlformats.org/officeDocument/2006/relationships/customXml" Target="../ink/ink771.xml"/><Relationship Id="rId134" Type="http://schemas.openxmlformats.org/officeDocument/2006/relationships/image" Target="../media/image781.png"/><Relationship Id="rId320" Type="http://schemas.openxmlformats.org/officeDocument/2006/relationships/image" Target="../media/image874.png"/><Relationship Id="rId80" Type="http://schemas.openxmlformats.org/officeDocument/2006/relationships/image" Target="../media/image754.png"/><Relationship Id="rId155" Type="http://schemas.openxmlformats.org/officeDocument/2006/relationships/customXml" Target="../ink/ink792.xml"/><Relationship Id="rId176" Type="http://schemas.openxmlformats.org/officeDocument/2006/relationships/image" Target="../media/image802.png"/><Relationship Id="rId197" Type="http://schemas.openxmlformats.org/officeDocument/2006/relationships/customXml" Target="../ink/ink813.xml"/><Relationship Id="rId201" Type="http://schemas.openxmlformats.org/officeDocument/2006/relationships/customXml" Target="../ink/ink815.xml"/><Relationship Id="rId222" Type="http://schemas.openxmlformats.org/officeDocument/2006/relationships/image" Target="../media/image825.png"/><Relationship Id="rId243" Type="http://schemas.openxmlformats.org/officeDocument/2006/relationships/customXml" Target="../ink/ink836.xml"/><Relationship Id="rId264" Type="http://schemas.openxmlformats.org/officeDocument/2006/relationships/image" Target="../media/image846.png"/><Relationship Id="rId285" Type="http://schemas.openxmlformats.org/officeDocument/2006/relationships/customXml" Target="../ink/ink857.xml"/><Relationship Id="rId17" Type="http://schemas.openxmlformats.org/officeDocument/2006/relationships/customXml" Target="../ink/ink723.xml"/><Relationship Id="rId38" Type="http://schemas.openxmlformats.org/officeDocument/2006/relationships/image" Target="../media/image733.png"/><Relationship Id="rId59" Type="http://schemas.openxmlformats.org/officeDocument/2006/relationships/customXml" Target="../ink/ink744.xml"/><Relationship Id="rId103" Type="http://schemas.openxmlformats.org/officeDocument/2006/relationships/customXml" Target="../ink/ink766.xml"/><Relationship Id="rId124" Type="http://schemas.openxmlformats.org/officeDocument/2006/relationships/image" Target="../media/image776.png"/><Relationship Id="rId310" Type="http://schemas.openxmlformats.org/officeDocument/2006/relationships/image" Target="../media/image869.png"/><Relationship Id="rId70" Type="http://schemas.openxmlformats.org/officeDocument/2006/relationships/image" Target="../media/image749.png"/><Relationship Id="rId91" Type="http://schemas.openxmlformats.org/officeDocument/2006/relationships/customXml" Target="../ink/ink760.xml"/><Relationship Id="rId145" Type="http://schemas.openxmlformats.org/officeDocument/2006/relationships/customXml" Target="../ink/ink787.xml"/><Relationship Id="rId166" Type="http://schemas.openxmlformats.org/officeDocument/2006/relationships/image" Target="../media/image797.png"/><Relationship Id="rId187" Type="http://schemas.openxmlformats.org/officeDocument/2006/relationships/customXml" Target="../ink/ink808.xml"/><Relationship Id="rId331" Type="http://schemas.openxmlformats.org/officeDocument/2006/relationships/customXml" Target="../ink/ink880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820.png"/><Relationship Id="rId233" Type="http://schemas.openxmlformats.org/officeDocument/2006/relationships/customXml" Target="../ink/ink831.xml"/><Relationship Id="rId254" Type="http://schemas.openxmlformats.org/officeDocument/2006/relationships/image" Target="../media/image841.png"/><Relationship Id="rId28" Type="http://schemas.openxmlformats.org/officeDocument/2006/relationships/image" Target="../media/image728.png"/><Relationship Id="rId49" Type="http://schemas.openxmlformats.org/officeDocument/2006/relationships/customXml" Target="../ink/ink739.xml"/><Relationship Id="rId114" Type="http://schemas.openxmlformats.org/officeDocument/2006/relationships/image" Target="../media/image771.png"/><Relationship Id="rId275" Type="http://schemas.openxmlformats.org/officeDocument/2006/relationships/customXml" Target="../ink/ink852.xml"/><Relationship Id="rId296" Type="http://schemas.openxmlformats.org/officeDocument/2006/relationships/image" Target="../media/image862.png"/><Relationship Id="rId300" Type="http://schemas.openxmlformats.org/officeDocument/2006/relationships/image" Target="../media/image864.png"/><Relationship Id="rId60" Type="http://schemas.openxmlformats.org/officeDocument/2006/relationships/image" Target="../media/image744.png"/><Relationship Id="rId81" Type="http://schemas.openxmlformats.org/officeDocument/2006/relationships/customXml" Target="../ink/ink755.xml"/><Relationship Id="rId135" Type="http://schemas.openxmlformats.org/officeDocument/2006/relationships/customXml" Target="../ink/ink782.xml"/><Relationship Id="rId156" Type="http://schemas.openxmlformats.org/officeDocument/2006/relationships/image" Target="../media/image792.png"/><Relationship Id="rId177" Type="http://schemas.openxmlformats.org/officeDocument/2006/relationships/customXml" Target="../ink/ink803.xml"/><Relationship Id="rId198" Type="http://schemas.openxmlformats.org/officeDocument/2006/relationships/image" Target="../media/image813.png"/><Relationship Id="rId321" Type="http://schemas.openxmlformats.org/officeDocument/2006/relationships/customXml" Target="../ink/ink875.xml"/><Relationship Id="rId202" Type="http://schemas.openxmlformats.org/officeDocument/2006/relationships/image" Target="../media/image815.png"/><Relationship Id="rId223" Type="http://schemas.openxmlformats.org/officeDocument/2006/relationships/customXml" Target="../ink/ink826.xml"/><Relationship Id="rId244" Type="http://schemas.openxmlformats.org/officeDocument/2006/relationships/image" Target="../media/image836.png"/><Relationship Id="rId18" Type="http://schemas.openxmlformats.org/officeDocument/2006/relationships/image" Target="../media/image723.png"/><Relationship Id="rId39" Type="http://schemas.openxmlformats.org/officeDocument/2006/relationships/customXml" Target="../ink/ink734.xml"/><Relationship Id="rId265" Type="http://schemas.openxmlformats.org/officeDocument/2006/relationships/customXml" Target="../ink/ink847.xml"/><Relationship Id="rId286" Type="http://schemas.openxmlformats.org/officeDocument/2006/relationships/image" Target="../media/image857.png"/><Relationship Id="rId50" Type="http://schemas.openxmlformats.org/officeDocument/2006/relationships/image" Target="../media/image739.png"/><Relationship Id="rId104" Type="http://schemas.openxmlformats.org/officeDocument/2006/relationships/image" Target="../media/image766.png"/><Relationship Id="rId125" Type="http://schemas.openxmlformats.org/officeDocument/2006/relationships/customXml" Target="../ink/ink777.xml"/><Relationship Id="rId146" Type="http://schemas.openxmlformats.org/officeDocument/2006/relationships/image" Target="../media/image787.png"/><Relationship Id="rId167" Type="http://schemas.openxmlformats.org/officeDocument/2006/relationships/customXml" Target="../ink/ink798.xml"/><Relationship Id="rId188" Type="http://schemas.openxmlformats.org/officeDocument/2006/relationships/image" Target="../media/image808.png"/><Relationship Id="rId311" Type="http://schemas.openxmlformats.org/officeDocument/2006/relationships/customXml" Target="../ink/ink870.xml"/><Relationship Id="rId332" Type="http://schemas.openxmlformats.org/officeDocument/2006/relationships/image" Target="../media/image880.png"/><Relationship Id="rId71" Type="http://schemas.openxmlformats.org/officeDocument/2006/relationships/customXml" Target="../ink/ink750.xml"/><Relationship Id="rId92" Type="http://schemas.openxmlformats.org/officeDocument/2006/relationships/image" Target="../media/image760.png"/><Relationship Id="rId213" Type="http://schemas.openxmlformats.org/officeDocument/2006/relationships/customXml" Target="../ink/ink821.xml"/><Relationship Id="rId234" Type="http://schemas.openxmlformats.org/officeDocument/2006/relationships/image" Target="../media/image831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729.xml"/><Relationship Id="rId255" Type="http://schemas.openxmlformats.org/officeDocument/2006/relationships/customXml" Target="../ink/ink842.xml"/><Relationship Id="rId276" Type="http://schemas.openxmlformats.org/officeDocument/2006/relationships/image" Target="../media/image852.png"/><Relationship Id="rId297" Type="http://schemas.openxmlformats.org/officeDocument/2006/relationships/customXml" Target="../ink/ink863.xml"/><Relationship Id="rId40" Type="http://schemas.openxmlformats.org/officeDocument/2006/relationships/image" Target="../media/image734.png"/><Relationship Id="rId115" Type="http://schemas.openxmlformats.org/officeDocument/2006/relationships/customXml" Target="../ink/ink772.xml"/><Relationship Id="rId136" Type="http://schemas.openxmlformats.org/officeDocument/2006/relationships/image" Target="../media/image782.png"/><Relationship Id="rId157" Type="http://schemas.openxmlformats.org/officeDocument/2006/relationships/customXml" Target="../ink/ink793.xml"/><Relationship Id="rId178" Type="http://schemas.openxmlformats.org/officeDocument/2006/relationships/image" Target="../media/image803.png"/><Relationship Id="rId301" Type="http://schemas.openxmlformats.org/officeDocument/2006/relationships/customXml" Target="../ink/ink865.xml"/><Relationship Id="rId322" Type="http://schemas.openxmlformats.org/officeDocument/2006/relationships/image" Target="../media/image875.png"/><Relationship Id="rId61" Type="http://schemas.openxmlformats.org/officeDocument/2006/relationships/customXml" Target="../ink/ink745.xml"/><Relationship Id="rId82" Type="http://schemas.openxmlformats.org/officeDocument/2006/relationships/image" Target="../media/image755.png"/><Relationship Id="rId199" Type="http://schemas.openxmlformats.org/officeDocument/2006/relationships/customXml" Target="../ink/ink814.xml"/><Relationship Id="rId203" Type="http://schemas.openxmlformats.org/officeDocument/2006/relationships/customXml" Target="../ink/ink816.xml"/><Relationship Id="rId19" Type="http://schemas.openxmlformats.org/officeDocument/2006/relationships/customXml" Target="../ink/ink724.xml"/><Relationship Id="rId224" Type="http://schemas.openxmlformats.org/officeDocument/2006/relationships/image" Target="../media/image826.png"/><Relationship Id="rId245" Type="http://schemas.openxmlformats.org/officeDocument/2006/relationships/customXml" Target="../ink/ink837.xml"/><Relationship Id="rId266" Type="http://schemas.openxmlformats.org/officeDocument/2006/relationships/image" Target="../media/image847.png"/><Relationship Id="rId287" Type="http://schemas.openxmlformats.org/officeDocument/2006/relationships/customXml" Target="../ink/ink858.xml"/><Relationship Id="rId30" Type="http://schemas.openxmlformats.org/officeDocument/2006/relationships/image" Target="../media/image729.png"/><Relationship Id="rId105" Type="http://schemas.openxmlformats.org/officeDocument/2006/relationships/customXml" Target="../ink/ink767.xml"/><Relationship Id="rId126" Type="http://schemas.openxmlformats.org/officeDocument/2006/relationships/image" Target="../media/image777.png"/><Relationship Id="rId147" Type="http://schemas.openxmlformats.org/officeDocument/2006/relationships/customXml" Target="../ink/ink788.xml"/><Relationship Id="rId168" Type="http://schemas.openxmlformats.org/officeDocument/2006/relationships/image" Target="../media/image798.png"/><Relationship Id="rId312" Type="http://schemas.openxmlformats.org/officeDocument/2006/relationships/image" Target="../media/image870.png"/><Relationship Id="rId333" Type="http://schemas.openxmlformats.org/officeDocument/2006/relationships/customXml" Target="../ink/ink881.xml"/><Relationship Id="rId51" Type="http://schemas.openxmlformats.org/officeDocument/2006/relationships/customXml" Target="../ink/ink740.xml"/><Relationship Id="rId72" Type="http://schemas.openxmlformats.org/officeDocument/2006/relationships/image" Target="../media/image750.png"/><Relationship Id="rId93" Type="http://schemas.openxmlformats.org/officeDocument/2006/relationships/customXml" Target="../ink/ink761.xml"/><Relationship Id="rId189" Type="http://schemas.openxmlformats.org/officeDocument/2006/relationships/customXml" Target="../ink/ink809.xml"/><Relationship Id="rId3" Type="http://schemas.openxmlformats.org/officeDocument/2006/relationships/customXml" Target="../ink/ink716.xml"/><Relationship Id="rId214" Type="http://schemas.openxmlformats.org/officeDocument/2006/relationships/image" Target="../media/image821.png"/><Relationship Id="rId235" Type="http://schemas.openxmlformats.org/officeDocument/2006/relationships/customXml" Target="../ink/ink832.xml"/><Relationship Id="rId256" Type="http://schemas.openxmlformats.org/officeDocument/2006/relationships/image" Target="../media/image842.png"/><Relationship Id="rId277" Type="http://schemas.openxmlformats.org/officeDocument/2006/relationships/customXml" Target="../ink/ink853.xml"/><Relationship Id="rId298" Type="http://schemas.openxmlformats.org/officeDocument/2006/relationships/image" Target="../media/image863.png"/><Relationship Id="rId116" Type="http://schemas.openxmlformats.org/officeDocument/2006/relationships/image" Target="../media/image772.png"/><Relationship Id="rId137" Type="http://schemas.openxmlformats.org/officeDocument/2006/relationships/customXml" Target="../ink/ink783.xml"/><Relationship Id="rId158" Type="http://schemas.openxmlformats.org/officeDocument/2006/relationships/image" Target="../media/image793.png"/><Relationship Id="rId302" Type="http://schemas.openxmlformats.org/officeDocument/2006/relationships/image" Target="../media/image865.png"/><Relationship Id="rId323" Type="http://schemas.openxmlformats.org/officeDocument/2006/relationships/customXml" Target="../ink/ink876.xml"/><Relationship Id="rId20" Type="http://schemas.openxmlformats.org/officeDocument/2006/relationships/image" Target="../media/image724.png"/><Relationship Id="rId41" Type="http://schemas.openxmlformats.org/officeDocument/2006/relationships/customXml" Target="../ink/ink735.xml"/><Relationship Id="rId62" Type="http://schemas.openxmlformats.org/officeDocument/2006/relationships/image" Target="../media/image745.png"/><Relationship Id="rId83" Type="http://schemas.openxmlformats.org/officeDocument/2006/relationships/customXml" Target="../ink/ink756.xml"/><Relationship Id="rId179" Type="http://schemas.openxmlformats.org/officeDocument/2006/relationships/customXml" Target="../ink/ink804.xml"/><Relationship Id="rId190" Type="http://schemas.openxmlformats.org/officeDocument/2006/relationships/image" Target="../media/image809.png"/><Relationship Id="rId204" Type="http://schemas.openxmlformats.org/officeDocument/2006/relationships/image" Target="../media/image816.png"/><Relationship Id="rId225" Type="http://schemas.openxmlformats.org/officeDocument/2006/relationships/customXml" Target="../ink/ink827.xml"/><Relationship Id="rId246" Type="http://schemas.openxmlformats.org/officeDocument/2006/relationships/image" Target="../media/image837.png"/><Relationship Id="rId267" Type="http://schemas.openxmlformats.org/officeDocument/2006/relationships/customXml" Target="../ink/ink848.xml"/><Relationship Id="rId288" Type="http://schemas.openxmlformats.org/officeDocument/2006/relationships/image" Target="../media/image858.png"/><Relationship Id="rId106" Type="http://schemas.openxmlformats.org/officeDocument/2006/relationships/image" Target="../media/image767.png"/><Relationship Id="rId127" Type="http://schemas.openxmlformats.org/officeDocument/2006/relationships/customXml" Target="../ink/ink778.xml"/><Relationship Id="rId313" Type="http://schemas.openxmlformats.org/officeDocument/2006/relationships/customXml" Target="../ink/ink871.xml"/><Relationship Id="rId10" Type="http://schemas.openxmlformats.org/officeDocument/2006/relationships/image" Target="../media/image719.png"/><Relationship Id="rId31" Type="http://schemas.openxmlformats.org/officeDocument/2006/relationships/customXml" Target="../ink/ink730.xml"/><Relationship Id="rId52" Type="http://schemas.openxmlformats.org/officeDocument/2006/relationships/image" Target="../media/image740.png"/><Relationship Id="rId73" Type="http://schemas.openxmlformats.org/officeDocument/2006/relationships/customXml" Target="../ink/ink751.xml"/><Relationship Id="rId94" Type="http://schemas.openxmlformats.org/officeDocument/2006/relationships/image" Target="../media/image761.png"/><Relationship Id="rId148" Type="http://schemas.openxmlformats.org/officeDocument/2006/relationships/image" Target="../media/image788.png"/><Relationship Id="rId169" Type="http://schemas.openxmlformats.org/officeDocument/2006/relationships/customXml" Target="../ink/ink799.xml"/><Relationship Id="rId334" Type="http://schemas.openxmlformats.org/officeDocument/2006/relationships/image" Target="../media/image881.png"/><Relationship Id="rId4" Type="http://schemas.openxmlformats.org/officeDocument/2006/relationships/image" Target="../media/image716.png"/><Relationship Id="rId180" Type="http://schemas.openxmlformats.org/officeDocument/2006/relationships/image" Target="../media/image804.png"/><Relationship Id="rId215" Type="http://schemas.openxmlformats.org/officeDocument/2006/relationships/customXml" Target="../ink/ink822.xml"/><Relationship Id="rId236" Type="http://schemas.openxmlformats.org/officeDocument/2006/relationships/image" Target="../media/image832.png"/><Relationship Id="rId257" Type="http://schemas.openxmlformats.org/officeDocument/2006/relationships/customXml" Target="../ink/ink843.xml"/><Relationship Id="rId278" Type="http://schemas.openxmlformats.org/officeDocument/2006/relationships/image" Target="../media/image853.png"/><Relationship Id="rId303" Type="http://schemas.openxmlformats.org/officeDocument/2006/relationships/customXml" Target="../ink/ink866.xml"/><Relationship Id="rId42" Type="http://schemas.openxmlformats.org/officeDocument/2006/relationships/image" Target="../media/image735.png"/><Relationship Id="rId84" Type="http://schemas.openxmlformats.org/officeDocument/2006/relationships/image" Target="../media/image756.png"/><Relationship Id="rId138" Type="http://schemas.openxmlformats.org/officeDocument/2006/relationships/image" Target="../media/image783.png"/><Relationship Id="rId191" Type="http://schemas.openxmlformats.org/officeDocument/2006/relationships/customXml" Target="../ink/ink810.xml"/><Relationship Id="rId205" Type="http://schemas.openxmlformats.org/officeDocument/2006/relationships/customXml" Target="../ink/ink817.xml"/><Relationship Id="rId247" Type="http://schemas.openxmlformats.org/officeDocument/2006/relationships/customXml" Target="../ink/ink838.xml"/><Relationship Id="rId107" Type="http://schemas.openxmlformats.org/officeDocument/2006/relationships/customXml" Target="../ink/ink768.xml"/><Relationship Id="rId289" Type="http://schemas.openxmlformats.org/officeDocument/2006/relationships/customXml" Target="../ink/ink859.xml"/><Relationship Id="rId11" Type="http://schemas.openxmlformats.org/officeDocument/2006/relationships/customXml" Target="../ink/ink720.xml"/><Relationship Id="rId53" Type="http://schemas.openxmlformats.org/officeDocument/2006/relationships/customXml" Target="../ink/ink741.xml"/><Relationship Id="rId149" Type="http://schemas.openxmlformats.org/officeDocument/2006/relationships/customXml" Target="../ink/ink789.xml"/><Relationship Id="rId314" Type="http://schemas.openxmlformats.org/officeDocument/2006/relationships/image" Target="../media/image871.png"/><Relationship Id="rId95" Type="http://schemas.openxmlformats.org/officeDocument/2006/relationships/customXml" Target="../ink/ink762.xml"/><Relationship Id="rId160" Type="http://schemas.openxmlformats.org/officeDocument/2006/relationships/image" Target="../media/image794.png"/><Relationship Id="rId216" Type="http://schemas.openxmlformats.org/officeDocument/2006/relationships/image" Target="../media/image822.png"/><Relationship Id="rId258" Type="http://schemas.openxmlformats.org/officeDocument/2006/relationships/image" Target="../media/image843.png"/><Relationship Id="rId22" Type="http://schemas.openxmlformats.org/officeDocument/2006/relationships/image" Target="../media/image725.png"/><Relationship Id="rId64" Type="http://schemas.openxmlformats.org/officeDocument/2006/relationships/image" Target="../media/image746.png"/><Relationship Id="rId118" Type="http://schemas.openxmlformats.org/officeDocument/2006/relationships/image" Target="../media/image773.png"/><Relationship Id="rId325" Type="http://schemas.openxmlformats.org/officeDocument/2006/relationships/customXml" Target="../ink/ink877.xml"/><Relationship Id="rId171" Type="http://schemas.openxmlformats.org/officeDocument/2006/relationships/customXml" Target="../ink/ink800.xml"/><Relationship Id="rId227" Type="http://schemas.openxmlformats.org/officeDocument/2006/relationships/customXml" Target="../ink/ink828.xml"/><Relationship Id="rId269" Type="http://schemas.openxmlformats.org/officeDocument/2006/relationships/customXml" Target="../ink/ink849.xml"/><Relationship Id="rId33" Type="http://schemas.openxmlformats.org/officeDocument/2006/relationships/customXml" Target="../ink/ink731.xml"/><Relationship Id="rId129" Type="http://schemas.openxmlformats.org/officeDocument/2006/relationships/customXml" Target="../ink/ink779.xml"/><Relationship Id="rId280" Type="http://schemas.openxmlformats.org/officeDocument/2006/relationships/image" Target="../media/image854.png"/><Relationship Id="rId336" Type="http://schemas.openxmlformats.org/officeDocument/2006/relationships/image" Target="../media/image882.png"/><Relationship Id="rId75" Type="http://schemas.openxmlformats.org/officeDocument/2006/relationships/customXml" Target="../ink/ink752.xml"/><Relationship Id="rId140" Type="http://schemas.openxmlformats.org/officeDocument/2006/relationships/image" Target="../media/image784.png"/><Relationship Id="rId182" Type="http://schemas.openxmlformats.org/officeDocument/2006/relationships/image" Target="../media/image805.png"/><Relationship Id="rId6" Type="http://schemas.openxmlformats.org/officeDocument/2006/relationships/image" Target="../media/image717.png"/><Relationship Id="rId238" Type="http://schemas.openxmlformats.org/officeDocument/2006/relationships/image" Target="../media/image833.png"/><Relationship Id="rId291" Type="http://schemas.openxmlformats.org/officeDocument/2006/relationships/customXml" Target="../ink/ink860.xml"/><Relationship Id="rId305" Type="http://schemas.openxmlformats.org/officeDocument/2006/relationships/customXml" Target="../ink/ink867.xml"/><Relationship Id="rId44" Type="http://schemas.openxmlformats.org/officeDocument/2006/relationships/image" Target="../media/image736.png"/><Relationship Id="rId86" Type="http://schemas.openxmlformats.org/officeDocument/2006/relationships/image" Target="../media/image757.png"/><Relationship Id="rId151" Type="http://schemas.openxmlformats.org/officeDocument/2006/relationships/customXml" Target="../ink/ink790.xml"/><Relationship Id="rId193" Type="http://schemas.openxmlformats.org/officeDocument/2006/relationships/customXml" Target="../ink/ink811.xml"/><Relationship Id="rId207" Type="http://schemas.openxmlformats.org/officeDocument/2006/relationships/customXml" Target="../ink/ink818.xml"/><Relationship Id="rId249" Type="http://schemas.openxmlformats.org/officeDocument/2006/relationships/customXml" Target="../ink/ink839.xml"/><Relationship Id="rId13" Type="http://schemas.openxmlformats.org/officeDocument/2006/relationships/customXml" Target="../ink/ink721.xml"/><Relationship Id="rId109" Type="http://schemas.openxmlformats.org/officeDocument/2006/relationships/customXml" Target="../ink/ink769.xml"/><Relationship Id="rId260" Type="http://schemas.openxmlformats.org/officeDocument/2006/relationships/image" Target="../media/image844.png"/><Relationship Id="rId316" Type="http://schemas.openxmlformats.org/officeDocument/2006/relationships/image" Target="../media/image872.png"/><Relationship Id="rId55" Type="http://schemas.openxmlformats.org/officeDocument/2006/relationships/customXml" Target="../ink/ink742.xml"/><Relationship Id="rId97" Type="http://schemas.openxmlformats.org/officeDocument/2006/relationships/customXml" Target="../ink/ink763.xml"/><Relationship Id="rId120" Type="http://schemas.openxmlformats.org/officeDocument/2006/relationships/image" Target="../media/image774.png"/><Relationship Id="rId162" Type="http://schemas.openxmlformats.org/officeDocument/2006/relationships/image" Target="../media/image795.png"/><Relationship Id="rId218" Type="http://schemas.openxmlformats.org/officeDocument/2006/relationships/image" Target="../media/image823.png"/><Relationship Id="rId271" Type="http://schemas.openxmlformats.org/officeDocument/2006/relationships/customXml" Target="../ink/ink850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0.png"/><Relationship Id="rId299" Type="http://schemas.openxmlformats.org/officeDocument/2006/relationships/image" Target="../media/image1030.png"/><Relationship Id="rId21" Type="http://schemas.openxmlformats.org/officeDocument/2006/relationships/image" Target="../media/image892.png"/><Relationship Id="rId63" Type="http://schemas.openxmlformats.org/officeDocument/2006/relationships/image" Target="../media/image913.png"/><Relationship Id="rId159" Type="http://schemas.openxmlformats.org/officeDocument/2006/relationships/image" Target="../media/image961.png"/><Relationship Id="rId324" Type="http://schemas.openxmlformats.org/officeDocument/2006/relationships/customXml" Target="../ink/ink1044.xml"/><Relationship Id="rId366" Type="http://schemas.openxmlformats.org/officeDocument/2006/relationships/customXml" Target="../ink/ink1065.xml"/><Relationship Id="rId170" Type="http://schemas.openxmlformats.org/officeDocument/2006/relationships/customXml" Target="../ink/ink967.xml"/><Relationship Id="rId226" Type="http://schemas.openxmlformats.org/officeDocument/2006/relationships/customXml" Target="../ink/ink995.xml"/><Relationship Id="rId433" Type="http://schemas.openxmlformats.org/officeDocument/2006/relationships/image" Target="../media/image1097.png"/><Relationship Id="rId268" Type="http://schemas.openxmlformats.org/officeDocument/2006/relationships/customXml" Target="../ink/ink1016.xml"/><Relationship Id="rId475" Type="http://schemas.openxmlformats.org/officeDocument/2006/relationships/image" Target="../media/image1118.png"/><Relationship Id="rId32" Type="http://schemas.openxmlformats.org/officeDocument/2006/relationships/customXml" Target="../ink/ink898.xml"/><Relationship Id="rId74" Type="http://schemas.openxmlformats.org/officeDocument/2006/relationships/customXml" Target="../ink/ink919.xml"/><Relationship Id="rId128" Type="http://schemas.openxmlformats.org/officeDocument/2006/relationships/customXml" Target="../ink/ink946.xml"/><Relationship Id="rId335" Type="http://schemas.openxmlformats.org/officeDocument/2006/relationships/image" Target="../media/image1048.png"/><Relationship Id="rId377" Type="http://schemas.openxmlformats.org/officeDocument/2006/relationships/image" Target="../media/image1069.png"/><Relationship Id="rId5" Type="http://schemas.openxmlformats.org/officeDocument/2006/relationships/image" Target="../media/image884.png"/><Relationship Id="rId181" Type="http://schemas.openxmlformats.org/officeDocument/2006/relationships/image" Target="../media/image972.png"/><Relationship Id="rId237" Type="http://schemas.openxmlformats.org/officeDocument/2006/relationships/image" Target="../media/image1000.png"/><Relationship Id="rId402" Type="http://schemas.openxmlformats.org/officeDocument/2006/relationships/customXml" Target="../ink/ink1083.xml"/><Relationship Id="rId279" Type="http://schemas.openxmlformats.org/officeDocument/2006/relationships/image" Target="../media/image1020.png"/><Relationship Id="rId444" Type="http://schemas.openxmlformats.org/officeDocument/2006/relationships/customXml" Target="../ink/ink1104.xml"/><Relationship Id="rId43" Type="http://schemas.openxmlformats.org/officeDocument/2006/relationships/image" Target="../media/image903.png"/><Relationship Id="rId139" Type="http://schemas.openxmlformats.org/officeDocument/2006/relationships/image" Target="../media/image951.png"/><Relationship Id="rId290" Type="http://schemas.openxmlformats.org/officeDocument/2006/relationships/customXml" Target="../ink/ink1027.xml"/><Relationship Id="rId304" Type="http://schemas.openxmlformats.org/officeDocument/2006/relationships/customXml" Target="../ink/ink1034.xml"/><Relationship Id="rId346" Type="http://schemas.openxmlformats.org/officeDocument/2006/relationships/customXml" Target="../ink/ink1055.xml"/><Relationship Id="rId388" Type="http://schemas.openxmlformats.org/officeDocument/2006/relationships/customXml" Target="../ink/ink1076.xml"/><Relationship Id="rId85" Type="http://schemas.openxmlformats.org/officeDocument/2006/relationships/image" Target="../media/image924.png"/><Relationship Id="rId150" Type="http://schemas.openxmlformats.org/officeDocument/2006/relationships/customXml" Target="../ink/ink957.xml"/><Relationship Id="rId192" Type="http://schemas.openxmlformats.org/officeDocument/2006/relationships/customXml" Target="../ink/ink978.xml"/><Relationship Id="rId206" Type="http://schemas.openxmlformats.org/officeDocument/2006/relationships/customXml" Target="../ink/ink985.xml"/><Relationship Id="rId413" Type="http://schemas.openxmlformats.org/officeDocument/2006/relationships/image" Target="../media/image1087.png"/><Relationship Id="rId248" Type="http://schemas.openxmlformats.org/officeDocument/2006/relationships/customXml" Target="../ink/ink1006.xml"/><Relationship Id="rId455" Type="http://schemas.openxmlformats.org/officeDocument/2006/relationships/image" Target="../media/image1108.png"/><Relationship Id="rId12" Type="http://schemas.openxmlformats.org/officeDocument/2006/relationships/customXml" Target="../ink/ink888.xml"/><Relationship Id="rId108" Type="http://schemas.openxmlformats.org/officeDocument/2006/relationships/customXml" Target="../ink/ink936.xml"/><Relationship Id="rId315" Type="http://schemas.openxmlformats.org/officeDocument/2006/relationships/image" Target="../media/image1038.png"/><Relationship Id="rId357" Type="http://schemas.openxmlformats.org/officeDocument/2006/relationships/image" Target="../media/image1059.png"/><Relationship Id="rId54" Type="http://schemas.openxmlformats.org/officeDocument/2006/relationships/customXml" Target="../ink/ink909.xml"/><Relationship Id="rId96" Type="http://schemas.openxmlformats.org/officeDocument/2006/relationships/customXml" Target="../ink/ink930.xml"/><Relationship Id="rId161" Type="http://schemas.openxmlformats.org/officeDocument/2006/relationships/image" Target="../media/image962.png"/><Relationship Id="rId217" Type="http://schemas.openxmlformats.org/officeDocument/2006/relationships/image" Target="../media/image990.png"/><Relationship Id="rId399" Type="http://schemas.openxmlformats.org/officeDocument/2006/relationships/image" Target="../media/image1080.png"/><Relationship Id="rId259" Type="http://schemas.openxmlformats.org/officeDocument/2006/relationships/image" Target="../media/image1010.png"/><Relationship Id="rId424" Type="http://schemas.openxmlformats.org/officeDocument/2006/relationships/customXml" Target="../ink/ink1094.xml"/><Relationship Id="rId466" Type="http://schemas.openxmlformats.org/officeDocument/2006/relationships/customXml" Target="../ink/ink1115.xml"/><Relationship Id="rId23" Type="http://schemas.openxmlformats.org/officeDocument/2006/relationships/image" Target="../media/image893.png"/><Relationship Id="rId119" Type="http://schemas.openxmlformats.org/officeDocument/2006/relationships/image" Target="../media/image941.png"/><Relationship Id="rId270" Type="http://schemas.openxmlformats.org/officeDocument/2006/relationships/customXml" Target="../ink/ink1017.xml"/><Relationship Id="rId326" Type="http://schemas.openxmlformats.org/officeDocument/2006/relationships/customXml" Target="../ink/ink1045.xml"/><Relationship Id="rId65" Type="http://schemas.openxmlformats.org/officeDocument/2006/relationships/image" Target="../media/image914.png"/><Relationship Id="rId130" Type="http://schemas.openxmlformats.org/officeDocument/2006/relationships/customXml" Target="../ink/ink947.xml"/><Relationship Id="rId368" Type="http://schemas.openxmlformats.org/officeDocument/2006/relationships/customXml" Target="../ink/ink1066.xml"/><Relationship Id="rId172" Type="http://schemas.openxmlformats.org/officeDocument/2006/relationships/customXml" Target="../ink/ink968.xml"/><Relationship Id="rId228" Type="http://schemas.openxmlformats.org/officeDocument/2006/relationships/customXml" Target="../ink/ink996.xml"/><Relationship Id="rId435" Type="http://schemas.openxmlformats.org/officeDocument/2006/relationships/image" Target="../media/image1098.png"/><Relationship Id="rId477" Type="http://schemas.openxmlformats.org/officeDocument/2006/relationships/image" Target="../media/image1119.png"/><Relationship Id="rId281" Type="http://schemas.openxmlformats.org/officeDocument/2006/relationships/image" Target="../media/image1021.png"/><Relationship Id="rId337" Type="http://schemas.openxmlformats.org/officeDocument/2006/relationships/image" Target="../media/image1049.png"/><Relationship Id="rId34" Type="http://schemas.openxmlformats.org/officeDocument/2006/relationships/customXml" Target="../ink/ink899.xml"/><Relationship Id="rId76" Type="http://schemas.openxmlformats.org/officeDocument/2006/relationships/customXml" Target="../ink/ink920.xml"/><Relationship Id="rId141" Type="http://schemas.openxmlformats.org/officeDocument/2006/relationships/image" Target="../media/image952.png"/><Relationship Id="rId379" Type="http://schemas.openxmlformats.org/officeDocument/2006/relationships/image" Target="../media/image1070.png"/><Relationship Id="rId7" Type="http://schemas.openxmlformats.org/officeDocument/2006/relationships/image" Target="../media/image885.png"/><Relationship Id="rId183" Type="http://schemas.openxmlformats.org/officeDocument/2006/relationships/image" Target="../media/image973.png"/><Relationship Id="rId239" Type="http://schemas.openxmlformats.org/officeDocument/2006/relationships/image" Target="../media/image1001.png"/><Relationship Id="rId390" Type="http://schemas.openxmlformats.org/officeDocument/2006/relationships/customXml" Target="../ink/ink1077.xml"/><Relationship Id="rId404" Type="http://schemas.openxmlformats.org/officeDocument/2006/relationships/customXml" Target="../ink/ink1084.xml"/><Relationship Id="rId446" Type="http://schemas.openxmlformats.org/officeDocument/2006/relationships/customXml" Target="../ink/ink1105.xml"/><Relationship Id="rId250" Type="http://schemas.openxmlformats.org/officeDocument/2006/relationships/customXml" Target="../ink/ink1007.xml"/><Relationship Id="rId292" Type="http://schemas.openxmlformats.org/officeDocument/2006/relationships/customXml" Target="../ink/ink1028.xml"/><Relationship Id="rId306" Type="http://schemas.openxmlformats.org/officeDocument/2006/relationships/customXml" Target="../ink/ink1035.xml"/><Relationship Id="rId45" Type="http://schemas.openxmlformats.org/officeDocument/2006/relationships/image" Target="../media/image904.png"/><Relationship Id="rId87" Type="http://schemas.openxmlformats.org/officeDocument/2006/relationships/image" Target="../media/image925.png"/><Relationship Id="rId110" Type="http://schemas.openxmlformats.org/officeDocument/2006/relationships/customXml" Target="../ink/ink937.xml"/><Relationship Id="rId348" Type="http://schemas.openxmlformats.org/officeDocument/2006/relationships/customXml" Target="../ink/ink1056.xml"/><Relationship Id="rId152" Type="http://schemas.openxmlformats.org/officeDocument/2006/relationships/customXml" Target="../ink/ink958.xml"/><Relationship Id="rId194" Type="http://schemas.openxmlformats.org/officeDocument/2006/relationships/customXml" Target="../ink/ink979.xml"/><Relationship Id="rId208" Type="http://schemas.openxmlformats.org/officeDocument/2006/relationships/customXml" Target="../ink/ink986.xml"/><Relationship Id="rId415" Type="http://schemas.openxmlformats.org/officeDocument/2006/relationships/image" Target="../media/image1088.png"/><Relationship Id="rId457" Type="http://schemas.openxmlformats.org/officeDocument/2006/relationships/image" Target="../media/image1109.png"/><Relationship Id="rId261" Type="http://schemas.openxmlformats.org/officeDocument/2006/relationships/image" Target="../media/image1011.png"/><Relationship Id="rId14" Type="http://schemas.openxmlformats.org/officeDocument/2006/relationships/customXml" Target="../ink/ink889.xml"/><Relationship Id="rId56" Type="http://schemas.openxmlformats.org/officeDocument/2006/relationships/customXml" Target="../ink/ink910.xml"/><Relationship Id="rId317" Type="http://schemas.openxmlformats.org/officeDocument/2006/relationships/image" Target="../media/image1039.png"/><Relationship Id="rId359" Type="http://schemas.openxmlformats.org/officeDocument/2006/relationships/image" Target="../media/image1060.png"/><Relationship Id="rId98" Type="http://schemas.openxmlformats.org/officeDocument/2006/relationships/customXml" Target="../ink/ink931.xml"/><Relationship Id="rId121" Type="http://schemas.openxmlformats.org/officeDocument/2006/relationships/image" Target="../media/image942.png"/><Relationship Id="rId163" Type="http://schemas.openxmlformats.org/officeDocument/2006/relationships/image" Target="../media/image963.png"/><Relationship Id="rId219" Type="http://schemas.openxmlformats.org/officeDocument/2006/relationships/image" Target="../media/image991.png"/><Relationship Id="rId370" Type="http://schemas.openxmlformats.org/officeDocument/2006/relationships/customXml" Target="../ink/ink1067.xml"/><Relationship Id="rId426" Type="http://schemas.openxmlformats.org/officeDocument/2006/relationships/customXml" Target="../ink/ink1095.xml"/><Relationship Id="rId230" Type="http://schemas.openxmlformats.org/officeDocument/2006/relationships/customXml" Target="../ink/ink997.xml"/><Relationship Id="rId468" Type="http://schemas.openxmlformats.org/officeDocument/2006/relationships/customXml" Target="../ink/ink1116.xml"/><Relationship Id="rId25" Type="http://schemas.openxmlformats.org/officeDocument/2006/relationships/image" Target="../media/image894.png"/><Relationship Id="rId67" Type="http://schemas.openxmlformats.org/officeDocument/2006/relationships/image" Target="../media/image915.png"/><Relationship Id="rId272" Type="http://schemas.openxmlformats.org/officeDocument/2006/relationships/customXml" Target="../ink/ink1018.xml"/><Relationship Id="rId328" Type="http://schemas.openxmlformats.org/officeDocument/2006/relationships/customXml" Target="../ink/ink1046.xml"/><Relationship Id="rId132" Type="http://schemas.openxmlformats.org/officeDocument/2006/relationships/customXml" Target="../ink/ink948.xml"/><Relationship Id="rId174" Type="http://schemas.openxmlformats.org/officeDocument/2006/relationships/customXml" Target="../ink/ink969.xml"/><Relationship Id="rId381" Type="http://schemas.openxmlformats.org/officeDocument/2006/relationships/image" Target="../media/image1071.png"/><Relationship Id="rId241" Type="http://schemas.openxmlformats.org/officeDocument/2006/relationships/image" Target="../media/image1002.png"/><Relationship Id="rId437" Type="http://schemas.openxmlformats.org/officeDocument/2006/relationships/image" Target="../media/image1099.png"/><Relationship Id="rId479" Type="http://schemas.openxmlformats.org/officeDocument/2006/relationships/image" Target="../media/image1120.png"/><Relationship Id="rId36" Type="http://schemas.openxmlformats.org/officeDocument/2006/relationships/customXml" Target="../ink/ink900.xml"/><Relationship Id="rId283" Type="http://schemas.openxmlformats.org/officeDocument/2006/relationships/image" Target="../media/image1022.png"/><Relationship Id="rId339" Type="http://schemas.openxmlformats.org/officeDocument/2006/relationships/image" Target="../media/image1050.png"/><Relationship Id="rId78" Type="http://schemas.openxmlformats.org/officeDocument/2006/relationships/customXml" Target="../ink/ink921.xml"/><Relationship Id="rId101" Type="http://schemas.openxmlformats.org/officeDocument/2006/relationships/image" Target="../media/image932.png"/><Relationship Id="rId143" Type="http://schemas.openxmlformats.org/officeDocument/2006/relationships/image" Target="../media/image953.png"/><Relationship Id="rId185" Type="http://schemas.openxmlformats.org/officeDocument/2006/relationships/image" Target="../media/image974.png"/><Relationship Id="rId350" Type="http://schemas.openxmlformats.org/officeDocument/2006/relationships/customXml" Target="../ink/ink1057.xml"/><Relationship Id="rId406" Type="http://schemas.openxmlformats.org/officeDocument/2006/relationships/customXml" Target="../ink/ink1085.xml"/><Relationship Id="rId9" Type="http://schemas.openxmlformats.org/officeDocument/2006/relationships/image" Target="../media/image886.png"/><Relationship Id="rId210" Type="http://schemas.openxmlformats.org/officeDocument/2006/relationships/customXml" Target="../ink/ink987.xml"/><Relationship Id="rId392" Type="http://schemas.openxmlformats.org/officeDocument/2006/relationships/customXml" Target="../ink/ink1078.xml"/><Relationship Id="rId448" Type="http://schemas.openxmlformats.org/officeDocument/2006/relationships/customXml" Target="../ink/ink1106.xml"/><Relationship Id="rId252" Type="http://schemas.openxmlformats.org/officeDocument/2006/relationships/customXml" Target="../ink/ink1008.xml"/><Relationship Id="rId294" Type="http://schemas.openxmlformats.org/officeDocument/2006/relationships/customXml" Target="../ink/ink1029.xml"/><Relationship Id="rId308" Type="http://schemas.openxmlformats.org/officeDocument/2006/relationships/customXml" Target="../ink/ink1036.xml"/><Relationship Id="rId47" Type="http://schemas.openxmlformats.org/officeDocument/2006/relationships/image" Target="../media/image905.png"/><Relationship Id="rId89" Type="http://schemas.openxmlformats.org/officeDocument/2006/relationships/image" Target="../media/image926.png"/><Relationship Id="rId112" Type="http://schemas.openxmlformats.org/officeDocument/2006/relationships/customXml" Target="../ink/ink938.xml"/><Relationship Id="rId154" Type="http://schemas.openxmlformats.org/officeDocument/2006/relationships/customXml" Target="../ink/ink959.xml"/><Relationship Id="rId361" Type="http://schemas.openxmlformats.org/officeDocument/2006/relationships/image" Target="../media/image1061.png"/><Relationship Id="rId196" Type="http://schemas.openxmlformats.org/officeDocument/2006/relationships/customXml" Target="../ink/ink980.xml"/><Relationship Id="rId417" Type="http://schemas.openxmlformats.org/officeDocument/2006/relationships/image" Target="../media/image1089.png"/><Relationship Id="rId459" Type="http://schemas.openxmlformats.org/officeDocument/2006/relationships/image" Target="../media/image1110.png"/><Relationship Id="rId16" Type="http://schemas.openxmlformats.org/officeDocument/2006/relationships/customXml" Target="../ink/ink890.xml"/><Relationship Id="rId221" Type="http://schemas.openxmlformats.org/officeDocument/2006/relationships/image" Target="../media/image992.png"/><Relationship Id="rId263" Type="http://schemas.openxmlformats.org/officeDocument/2006/relationships/image" Target="../media/image1012.png"/><Relationship Id="rId319" Type="http://schemas.openxmlformats.org/officeDocument/2006/relationships/image" Target="../media/image1040.png"/><Relationship Id="rId470" Type="http://schemas.openxmlformats.org/officeDocument/2006/relationships/customXml" Target="../ink/ink1117.xml"/><Relationship Id="rId58" Type="http://schemas.openxmlformats.org/officeDocument/2006/relationships/customXml" Target="../ink/ink911.xml"/><Relationship Id="rId123" Type="http://schemas.openxmlformats.org/officeDocument/2006/relationships/image" Target="../media/image943.png"/><Relationship Id="rId330" Type="http://schemas.openxmlformats.org/officeDocument/2006/relationships/customXml" Target="../ink/ink1047.xml"/><Relationship Id="rId165" Type="http://schemas.openxmlformats.org/officeDocument/2006/relationships/image" Target="../media/image964.png"/><Relationship Id="rId372" Type="http://schemas.openxmlformats.org/officeDocument/2006/relationships/customXml" Target="../ink/ink1068.xml"/><Relationship Id="rId428" Type="http://schemas.openxmlformats.org/officeDocument/2006/relationships/customXml" Target="../ink/ink1096.xml"/><Relationship Id="rId232" Type="http://schemas.openxmlformats.org/officeDocument/2006/relationships/customXml" Target="../ink/ink998.xml"/><Relationship Id="rId274" Type="http://schemas.openxmlformats.org/officeDocument/2006/relationships/customXml" Target="../ink/ink1019.xml"/><Relationship Id="rId481" Type="http://schemas.openxmlformats.org/officeDocument/2006/relationships/image" Target="../media/image1121.png"/><Relationship Id="rId27" Type="http://schemas.openxmlformats.org/officeDocument/2006/relationships/image" Target="../media/image895.png"/><Relationship Id="rId69" Type="http://schemas.openxmlformats.org/officeDocument/2006/relationships/image" Target="../media/image916.png"/><Relationship Id="rId134" Type="http://schemas.openxmlformats.org/officeDocument/2006/relationships/customXml" Target="../ink/ink949.xml"/><Relationship Id="rId80" Type="http://schemas.openxmlformats.org/officeDocument/2006/relationships/customXml" Target="../ink/ink922.xml"/><Relationship Id="rId176" Type="http://schemas.openxmlformats.org/officeDocument/2006/relationships/customXml" Target="../ink/ink970.xml"/><Relationship Id="rId341" Type="http://schemas.openxmlformats.org/officeDocument/2006/relationships/image" Target="../media/image1051.png"/><Relationship Id="rId383" Type="http://schemas.openxmlformats.org/officeDocument/2006/relationships/image" Target="../media/image1072.png"/><Relationship Id="rId439" Type="http://schemas.openxmlformats.org/officeDocument/2006/relationships/image" Target="../media/image1100.png"/><Relationship Id="rId201" Type="http://schemas.openxmlformats.org/officeDocument/2006/relationships/image" Target="../media/image982.png"/><Relationship Id="rId243" Type="http://schemas.openxmlformats.org/officeDocument/2006/relationships/image" Target="../media/image1003.png"/><Relationship Id="rId285" Type="http://schemas.openxmlformats.org/officeDocument/2006/relationships/image" Target="../media/image1023.png"/><Relationship Id="rId450" Type="http://schemas.openxmlformats.org/officeDocument/2006/relationships/customXml" Target="../ink/ink1107.xml"/><Relationship Id="rId38" Type="http://schemas.openxmlformats.org/officeDocument/2006/relationships/customXml" Target="../ink/ink901.xml"/><Relationship Id="rId103" Type="http://schemas.openxmlformats.org/officeDocument/2006/relationships/image" Target="../media/image933.png"/><Relationship Id="rId310" Type="http://schemas.openxmlformats.org/officeDocument/2006/relationships/customXml" Target="../ink/ink1037.xml"/><Relationship Id="rId91" Type="http://schemas.openxmlformats.org/officeDocument/2006/relationships/image" Target="../media/image927.png"/><Relationship Id="rId145" Type="http://schemas.openxmlformats.org/officeDocument/2006/relationships/image" Target="../media/image954.png"/><Relationship Id="rId187" Type="http://schemas.openxmlformats.org/officeDocument/2006/relationships/image" Target="../media/image975.png"/><Relationship Id="rId352" Type="http://schemas.openxmlformats.org/officeDocument/2006/relationships/customXml" Target="../ink/ink1058.xml"/><Relationship Id="rId394" Type="http://schemas.openxmlformats.org/officeDocument/2006/relationships/customXml" Target="../ink/ink1079.xml"/><Relationship Id="rId408" Type="http://schemas.openxmlformats.org/officeDocument/2006/relationships/customXml" Target="../ink/ink1086.xml"/><Relationship Id="rId212" Type="http://schemas.openxmlformats.org/officeDocument/2006/relationships/customXml" Target="../ink/ink988.xml"/><Relationship Id="rId254" Type="http://schemas.openxmlformats.org/officeDocument/2006/relationships/customXml" Target="../ink/ink1009.xml"/><Relationship Id="rId49" Type="http://schemas.openxmlformats.org/officeDocument/2006/relationships/image" Target="../media/image906.png"/><Relationship Id="rId114" Type="http://schemas.openxmlformats.org/officeDocument/2006/relationships/customXml" Target="../ink/ink939.xml"/><Relationship Id="rId296" Type="http://schemas.openxmlformats.org/officeDocument/2006/relationships/customXml" Target="../ink/ink1030.xml"/><Relationship Id="rId461" Type="http://schemas.openxmlformats.org/officeDocument/2006/relationships/image" Target="../media/image1111.png"/><Relationship Id="rId60" Type="http://schemas.openxmlformats.org/officeDocument/2006/relationships/customXml" Target="../ink/ink912.xml"/><Relationship Id="rId156" Type="http://schemas.openxmlformats.org/officeDocument/2006/relationships/customXml" Target="../ink/ink960.xml"/><Relationship Id="rId198" Type="http://schemas.openxmlformats.org/officeDocument/2006/relationships/customXml" Target="../ink/ink981.xml"/><Relationship Id="rId321" Type="http://schemas.openxmlformats.org/officeDocument/2006/relationships/image" Target="../media/image1041.png"/><Relationship Id="rId363" Type="http://schemas.openxmlformats.org/officeDocument/2006/relationships/image" Target="../media/image1062.png"/><Relationship Id="rId419" Type="http://schemas.openxmlformats.org/officeDocument/2006/relationships/image" Target="../media/image1090.png"/><Relationship Id="rId223" Type="http://schemas.openxmlformats.org/officeDocument/2006/relationships/image" Target="../media/image993.png"/><Relationship Id="rId430" Type="http://schemas.openxmlformats.org/officeDocument/2006/relationships/customXml" Target="../ink/ink1097.xml"/><Relationship Id="rId18" Type="http://schemas.openxmlformats.org/officeDocument/2006/relationships/customXml" Target="../ink/ink891.xml"/><Relationship Id="rId265" Type="http://schemas.openxmlformats.org/officeDocument/2006/relationships/image" Target="../media/image1013.png"/><Relationship Id="rId472" Type="http://schemas.openxmlformats.org/officeDocument/2006/relationships/customXml" Target="../ink/ink1118.xml"/><Relationship Id="rId125" Type="http://schemas.openxmlformats.org/officeDocument/2006/relationships/image" Target="../media/image944.png"/><Relationship Id="rId167" Type="http://schemas.openxmlformats.org/officeDocument/2006/relationships/image" Target="../media/image965.png"/><Relationship Id="rId332" Type="http://schemas.openxmlformats.org/officeDocument/2006/relationships/customXml" Target="../ink/ink1048.xml"/><Relationship Id="rId374" Type="http://schemas.openxmlformats.org/officeDocument/2006/relationships/customXml" Target="../ink/ink1069.xml"/><Relationship Id="rId71" Type="http://schemas.openxmlformats.org/officeDocument/2006/relationships/image" Target="../media/image917.png"/><Relationship Id="rId234" Type="http://schemas.openxmlformats.org/officeDocument/2006/relationships/customXml" Target="../ink/ink999.xml"/><Relationship Id="rId2" Type="http://schemas.openxmlformats.org/officeDocument/2006/relationships/customXml" Target="../ink/ink883.xml"/><Relationship Id="rId29" Type="http://schemas.openxmlformats.org/officeDocument/2006/relationships/image" Target="../media/image896.png"/><Relationship Id="rId276" Type="http://schemas.openxmlformats.org/officeDocument/2006/relationships/customXml" Target="../ink/ink1020.xml"/><Relationship Id="rId441" Type="http://schemas.openxmlformats.org/officeDocument/2006/relationships/image" Target="../media/image1101.png"/><Relationship Id="rId40" Type="http://schemas.openxmlformats.org/officeDocument/2006/relationships/customXml" Target="../ink/ink902.xml"/><Relationship Id="rId136" Type="http://schemas.openxmlformats.org/officeDocument/2006/relationships/customXml" Target="../ink/ink950.xml"/><Relationship Id="rId178" Type="http://schemas.openxmlformats.org/officeDocument/2006/relationships/customXml" Target="../ink/ink971.xml"/><Relationship Id="rId301" Type="http://schemas.openxmlformats.org/officeDocument/2006/relationships/image" Target="../media/image1031.png"/><Relationship Id="rId343" Type="http://schemas.openxmlformats.org/officeDocument/2006/relationships/image" Target="../media/image1052.png"/><Relationship Id="rId82" Type="http://schemas.openxmlformats.org/officeDocument/2006/relationships/customXml" Target="../ink/ink923.xml"/><Relationship Id="rId203" Type="http://schemas.openxmlformats.org/officeDocument/2006/relationships/image" Target="../media/image983.png"/><Relationship Id="rId385" Type="http://schemas.openxmlformats.org/officeDocument/2006/relationships/image" Target="../media/image1073.png"/><Relationship Id="rId245" Type="http://schemas.openxmlformats.org/officeDocument/2006/relationships/image" Target="../media/image1004.png"/><Relationship Id="rId287" Type="http://schemas.openxmlformats.org/officeDocument/2006/relationships/image" Target="../media/image1024.png"/><Relationship Id="rId410" Type="http://schemas.openxmlformats.org/officeDocument/2006/relationships/customXml" Target="../ink/ink1087.xml"/><Relationship Id="rId452" Type="http://schemas.openxmlformats.org/officeDocument/2006/relationships/customXml" Target="../ink/ink1108.xml"/><Relationship Id="rId105" Type="http://schemas.openxmlformats.org/officeDocument/2006/relationships/image" Target="../media/image934.png"/><Relationship Id="rId147" Type="http://schemas.openxmlformats.org/officeDocument/2006/relationships/image" Target="../media/image955.png"/><Relationship Id="rId312" Type="http://schemas.openxmlformats.org/officeDocument/2006/relationships/customXml" Target="../ink/ink1038.xml"/><Relationship Id="rId354" Type="http://schemas.openxmlformats.org/officeDocument/2006/relationships/customXml" Target="../ink/ink1059.xml"/><Relationship Id="rId51" Type="http://schemas.openxmlformats.org/officeDocument/2006/relationships/image" Target="../media/image907.png"/><Relationship Id="rId93" Type="http://schemas.openxmlformats.org/officeDocument/2006/relationships/image" Target="../media/image928.png"/><Relationship Id="rId189" Type="http://schemas.openxmlformats.org/officeDocument/2006/relationships/image" Target="../media/image976.png"/><Relationship Id="rId396" Type="http://schemas.openxmlformats.org/officeDocument/2006/relationships/customXml" Target="../ink/ink1080.xml"/><Relationship Id="rId3" Type="http://schemas.openxmlformats.org/officeDocument/2006/relationships/image" Target="../media/image883.png"/><Relationship Id="rId214" Type="http://schemas.openxmlformats.org/officeDocument/2006/relationships/customXml" Target="../ink/ink989.xml"/><Relationship Id="rId235" Type="http://schemas.openxmlformats.org/officeDocument/2006/relationships/image" Target="../media/image999.png"/><Relationship Id="rId256" Type="http://schemas.openxmlformats.org/officeDocument/2006/relationships/customXml" Target="../ink/ink1010.xml"/><Relationship Id="rId277" Type="http://schemas.openxmlformats.org/officeDocument/2006/relationships/image" Target="../media/image1019.png"/><Relationship Id="rId298" Type="http://schemas.openxmlformats.org/officeDocument/2006/relationships/customXml" Target="../ink/ink1031.xml"/><Relationship Id="rId400" Type="http://schemas.openxmlformats.org/officeDocument/2006/relationships/customXml" Target="../ink/ink1082.xml"/><Relationship Id="rId421" Type="http://schemas.openxmlformats.org/officeDocument/2006/relationships/image" Target="../media/image1091.png"/><Relationship Id="rId442" Type="http://schemas.openxmlformats.org/officeDocument/2006/relationships/customXml" Target="../ink/ink1103.xml"/><Relationship Id="rId463" Type="http://schemas.openxmlformats.org/officeDocument/2006/relationships/image" Target="../media/image1112.png"/><Relationship Id="rId116" Type="http://schemas.openxmlformats.org/officeDocument/2006/relationships/customXml" Target="../ink/ink940.xml"/><Relationship Id="rId137" Type="http://schemas.openxmlformats.org/officeDocument/2006/relationships/image" Target="../media/image950.png"/><Relationship Id="rId158" Type="http://schemas.openxmlformats.org/officeDocument/2006/relationships/customXml" Target="../ink/ink961.xml"/><Relationship Id="rId302" Type="http://schemas.openxmlformats.org/officeDocument/2006/relationships/customXml" Target="../ink/ink1033.xml"/><Relationship Id="rId323" Type="http://schemas.openxmlformats.org/officeDocument/2006/relationships/image" Target="../media/image1042.png"/><Relationship Id="rId344" Type="http://schemas.openxmlformats.org/officeDocument/2006/relationships/customXml" Target="../ink/ink1054.xml"/><Relationship Id="rId20" Type="http://schemas.openxmlformats.org/officeDocument/2006/relationships/customXml" Target="../ink/ink892.xml"/><Relationship Id="rId41" Type="http://schemas.openxmlformats.org/officeDocument/2006/relationships/image" Target="../media/image902.png"/><Relationship Id="rId62" Type="http://schemas.openxmlformats.org/officeDocument/2006/relationships/customXml" Target="../ink/ink913.xml"/><Relationship Id="rId83" Type="http://schemas.openxmlformats.org/officeDocument/2006/relationships/image" Target="../media/image923.png"/><Relationship Id="rId179" Type="http://schemas.openxmlformats.org/officeDocument/2006/relationships/image" Target="../media/image971.png"/><Relationship Id="rId365" Type="http://schemas.openxmlformats.org/officeDocument/2006/relationships/image" Target="../media/image1063.png"/><Relationship Id="rId386" Type="http://schemas.openxmlformats.org/officeDocument/2006/relationships/customXml" Target="../ink/ink1075.xml"/><Relationship Id="rId190" Type="http://schemas.openxmlformats.org/officeDocument/2006/relationships/customXml" Target="../ink/ink977.xml"/><Relationship Id="rId204" Type="http://schemas.openxmlformats.org/officeDocument/2006/relationships/customXml" Target="../ink/ink984.xml"/><Relationship Id="rId225" Type="http://schemas.openxmlformats.org/officeDocument/2006/relationships/image" Target="../media/image994.png"/><Relationship Id="rId246" Type="http://schemas.openxmlformats.org/officeDocument/2006/relationships/customXml" Target="../ink/ink1005.xml"/><Relationship Id="rId267" Type="http://schemas.openxmlformats.org/officeDocument/2006/relationships/image" Target="../media/image1014.png"/><Relationship Id="rId288" Type="http://schemas.openxmlformats.org/officeDocument/2006/relationships/customXml" Target="../ink/ink1026.xml"/><Relationship Id="rId411" Type="http://schemas.openxmlformats.org/officeDocument/2006/relationships/image" Target="../media/image1086.png"/><Relationship Id="rId432" Type="http://schemas.openxmlformats.org/officeDocument/2006/relationships/customXml" Target="../ink/ink1098.xml"/><Relationship Id="rId453" Type="http://schemas.openxmlformats.org/officeDocument/2006/relationships/image" Target="../media/image1107.png"/><Relationship Id="rId474" Type="http://schemas.openxmlformats.org/officeDocument/2006/relationships/customXml" Target="../ink/ink1119.xml"/><Relationship Id="rId106" Type="http://schemas.openxmlformats.org/officeDocument/2006/relationships/customXml" Target="../ink/ink935.xml"/><Relationship Id="rId127" Type="http://schemas.openxmlformats.org/officeDocument/2006/relationships/image" Target="../media/image945.png"/><Relationship Id="rId313" Type="http://schemas.openxmlformats.org/officeDocument/2006/relationships/image" Target="../media/image1037.png"/><Relationship Id="rId10" Type="http://schemas.openxmlformats.org/officeDocument/2006/relationships/customXml" Target="../ink/ink887.xml"/><Relationship Id="rId31" Type="http://schemas.openxmlformats.org/officeDocument/2006/relationships/image" Target="../media/image897.png"/><Relationship Id="rId52" Type="http://schemas.openxmlformats.org/officeDocument/2006/relationships/customXml" Target="../ink/ink908.xml"/><Relationship Id="rId73" Type="http://schemas.openxmlformats.org/officeDocument/2006/relationships/image" Target="../media/image918.png"/><Relationship Id="rId94" Type="http://schemas.openxmlformats.org/officeDocument/2006/relationships/customXml" Target="../ink/ink929.xml"/><Relationship Id="rId148" Type="http://schemas.openxmlformats.org/officeDocument/2006/relationships/customXml" Target="../ink/ink956.xml"/><Relationship Id="rId169" Type="http://schemas.openxmlformats.org/officeDocument/2006/relationships/image" Target="../media/image966.png"/><Relationship Id="rId334" Type="http://schemas.openxmlformats.org/officeDocument/2006/relationships/customXml" Target="../ink/ink1049.xml"/><Relationship Id="rId355" Type="http://schemas.openxmlformats.org/officeDocument/2006/relationships/image" Target="../media/image1058.png"/><Relationship Id="rId376" Type="http://schemas.openxmlformats.org/officeDocument/2006/relationships/customXml" Target="../ink/ink1070.xml"/><Relationship Id="rId397" Type="http://schemas.openxmlformats.org/officeDocument/2006/relationships/image" Target="../media/image1079.png"/><Relationship Id="rId4" Type="http://schemas.openxmlformats.org/officeDocument/2006/relationships/customXml" Target="../ink/ink884.xml"/><Relationship Id="rId180" Type="http://schemas.openxmlformats.org/officeDocument/2006/relationships/customXml" Target="../ink/ink972.xml"/><Relationship Id="rId215" Type="http://schemas.openxmlformats.org/officeDocument/2006/relationships/image" Target="../media/image989.png"/><Relationship Id="rId236" Type="http://schemas.openxmlformats.org/officeDocument/2006/relationships/customXml" Target="../ink/ink1000.xml"/><Relationship Id="rId257" Type="http://schemas.openxmlformats.org/officeDocument/2006/relationships/image" Target="../media/image177.png"/><Relationship Id="rId278" Type="http://schemas.openxmlformats.org/officeDocument/2006/relationships/customXml" Target="../ink/ink1021.xml"/><Relationship Id="rId401" Type="http://schemas.openxmlformats.org/officeDocument/2006/relationships/image" Target="../media/image1081.png"/><Relationship Id="rId422" Type="http://schemas.openxmlformats.org/officeDocument/2006/relationships/customXml" Target="../ink/ink1093.xml"/><Relationship Id="rId443" Type="http://schemas.openxmlformats.org/officeDocument/2006/relationships/image" Target="../media/image1102.png"/><Relationship Id="rId464" Type="http://schemas.openxmlformats.org/officeDocument/2006/relationships/customXml" Target="../ink/ink1114.xml"/><Relationship Id="rId303" Type="http://schemas.openxmlformats.org/officeDocument/2006/relationships/image" Target="../media/image1032.png"/><Relationship Id="rId42" Type="http://schemas.openxmlformats.org/officeDocument/2006/relationships/customXml" Target="../ink/ink903.xml"/><Relationship Id="rId84" Type="http://schemas.openxmlformats.org/officeDocument/2006/relationships/customXml" Target="../ink/ink924.xml"/><Relationship Id="rId138" Type="http://schemas.openxmlformats.org/officeDocument/2006/relationships/customXml" Target="../ink/ink951.xml"/><Relationship Id="rId345" Type="http://schemas.openxmlformats.org/officeDocument/2006/relationships/image" Target="../media/image1053.png"/><Relationship Id="rId387" Type="http://schemas.openxmlformats.org/officeDocument/2006/relationships/image" Target="../media/image1074.png"/><Relationship Id="rId191" Type="http://schemas.openxmlformats.org/officeDocument/2006/relationships/image" Target="../media/image977.png"/><Relationship Id="rId205" Type="http://schemas.openxmlformats.org/officeDocument/2006/relationships/image" Target="../media/image984.png"/><Relationship Id="rId247" Type="http://schemas.openxmlformats.org/officeDocument/2006/relationships/image" Target="../media/image1005.png"/><Relationship Id="rId412" Type="http://schemas.openxmlformats.org/officeDocument/2006/relationships/customXml" Target="../ink/ink1088.xml"/><Relationship Id="rId107" Type="http://schemas.openxmlformats.org/officeDocument/2006/relationships/image" Target="../media/image935.png"/><Relationship Id="rId289" Type="http://schemas.openxmlformats.org/officeDocument/2006/relationships/image" Target="../media/image1025.png"/><Relationship Id="rId454" Type="http://schemas.openxmlformats.org/officeDocument/2006/relationships/customXml" Target="../ink/ink1109.xml"/><Relationship Id="rId11" Type="http://schemas.openxmlformats.org/officeDocument/2006/relationships/image" Target="../media/image887.png"/><Relationship Id="rId53" Type="http://schemas.openxmlformats.org/officeDocument/2006/relationships/image" Target="../media/image908.png"/><Relationship Id="rId149" Type="http://schemas.openxmlformats.org/officeDocument/2006/relationships/image" Target="../media/image956.png"/><Relationship Id="rId314" Type="http://schemas.openxmlformats.org/officeDocument/2006/relationships/customXml" Target="../ink/ink1039.xml"/><Relationship Id="rId356" Type="http://schemas.openxmlformats.org/officeDocument/2006/relationships/customXml" Target="../ink/ink1060.xml"/><Relationship Id="rId398" Type="http://schemas.openxmlformats.org/officeDocument/2006/relationships/customXml" Target="../ink/ink1081.xml"/><Relationship Id="rId95" Type="http://schemas.openxmlformats.org/officeDocument/2006/relationships/image" Target="../media/image929.png"/><Relationship Id="rId160" Type="http://schemas.openxmlformats.org/officeDocument/2006/relationships/customXml" Target="../ink/ink962.xml"/><Relationship Id="rId216" Type="http://schemas.openxmlformats.org/officeDocument/2006/relationships/customXml" Target="../ink/ink990.xml"/><Relationship Id="rId423" Type="http://schemas.openxmlformats.org/officeDocument/2006/relationships/image" Target="../media/image1092.png"/><Relationship Id="rId258" Type="http://schemas.openxmlformats.org/officeDocument/2006/relationships/customXml" Target="../ink/ink1011.xml"/><Relationship Id="rId465" Type="http://schemas.openxmlformats.org/officeDocument/2006/relationships/image" Target="../media/image1113.png"/><Relationship Id="rId22" Type="http://schemas.openxmlformats.org/officeDocument/2006/relationships/customXml" Target="../ink/ink893.xml"/><Relationship Id="rId64" Type="http://schemas.openxmlformats.org/officeDocument/2006/relationships/customXml" Target="../ink/ink914.xml"/><Relationship Id="rId118" Type="http://schemas.openxmlformats.org/officeDocument/2006/relationships/customXml" Target="../ink/ink941.xml"/><Relationship Id="rId325" Type="http://schemas.openxmlformats.org/officeDocument/2006/relationships/image" Target="../media/image1043.png"/><Relationship Id="rId367" Type="http://schemas.openxmlformats.org/officeDocument/2006/relationships/image" Target="../media/image1064.png"/><Relationship Id="rId171" Type="http://schemas.openxmlformats.org/officeDocument/2006/relationships/image" Target="../media/image967.png"/><Relationship Id="rId227" Type="http://schemas.openxmlformats.org/officeDocument/2006/relationships/image" Target="../media/image995.png"/><Relationship Id="rId269" Type="http://schemas.openxmlformats.org/officeDocument/2006/relationships/image" Target="../media/image1015.png"/><Relationship Id="rId434" Type="http://schemas.openxmlformats.org/officeDocument/2006/relationships/customXml" Target="../ink/ink1099.xml"/><Relationship Id="rId476" Type="http://schemas.openxmlformats.org/officeDocument/2006/relationships/customXml" Target="../ink/ink1120.xml"/><Relationship Id="rId33" Type="http://schemas.openxmlformats.org/officeDocument/2006/relationships/image" Target="../media/image898.png"/><Relationship Id="rId129" Type="http://schemas.openxmlformats.org/officeDocument/2006/relationships/image" Target="../media/image946.png"/><Relationship Id="rId280" Type="http://schemas.openxmlformats.org/officeDocument/2006/relationships/customXml" Target="../ink/ink1022.xml"/><Relationship Id="rId336" Type="http://schemas.openxmlformats.org/officeDocument/2006/relationships/customXml" Target="../ink/ink1050.xml"/><Relationship Id="rId75" Type="http://schemas.openxmlformats.org/officeDocument/2006/relationships/image" Target="../media/image919.png"/><Relationship Id="rId140" Type="http://schemas.openxmlformats.org/officeDocument/2006/relationships/customXml" Target="../ink/ink952.xml"/><Relationship Id="rId182" Type="http://schemas.openxmlformats.org/officeDocument/2006/relationships/customXml" Target="../ink/ink973.xml"/><Relationship Id="rId378" Type="http://schemas.openxmlformats.org/officeDocument/2006/relationships/customXml" Target="../ink/ink1071.xml"/><Relationship Id="rId403" Type="http://schemas.openxmlformats.org/officeDocument/2006/relationships/image" Target="../media/image1082.png"/><Relationship Id="rId6" Type="http://schemas.openxmlformats.org/officeDocument/2006/relationships/customXml" Target="../ink/ink885.xml"/><Relationship Id="rId238" Type="http://schemas.openxmlformats.org/officeDocument/2006/relationships/customXml" Target="../ink/ink1001.xml"/><Relationship Id="rId445" Type="http://schemas.openxmlformats.org/officeDocument/2006/relationships/image" Target="../media/image1103.png"/><Relationship Id="rId291" Type="http://schemas.openxmlformats.org/officeDocument/2006/relationships/image" Target="../media/image1026.png"/><Relationship Id="rId305" Type="http://schemas.openxmlformats.org/officeDocument/2006/relationships/image" Target="../media/image1033.png"/><Relationship Id="rId347" Type="http://schemas.openxmlformats.org/officeDocument/2006/relationships/image" Target="../media/image1054.png"/><Relationship Id="rId44" Type="http://schemas.openxmlformats.org/officeDocument/2006/relationships/customXml" Target="../ink/ink904.xml"/><Relationship Id="rId86" Type="http://schemas.openxmlformats.org/officeDocument/2006/relationships/customXml" Target="../ink/ink925.xml"/><Relationship Id="rId151" Type="http://schemas.openxmlformats.org/officeDocument/2006/relationships/image" Target="../media/image957.png"/><Relationship Id="rId389" Type="http://schemas.openxmlformats.org/officeDocument/2006/relationships/image" Target="../media/image1075.png"/><Relationship Id="rId193" Type="http://schemas.openxmlformats.org/officeDocument/2006/relationships/image" Target="../media/image978.png"/><Relationship Id="rId207" Type="http://schemas.openxmlformats.org/officeDocument/2006/relationships/image" Target="../media/image985.png"/><Relationship Id="rId249" Type="http://schemas.openxmlformats.org/officeDocument/2006/relationships/image" Target="../media/image1006.png"/><Relationship Id="rId414" Type="http://schemas.openxmlformats.org/officeDocument/2006/relationships/customXml" Target="../ink/ink1089.xml"/><Relationship Id="rId456" Type="http://schemas.openxmlformats.org/officeDocument/2006/relationships/customXml" Target="../ink/ink1110.xml"/><Relationship Id="rId13" Type="http://schemas.openxmlformats.org/officeDocument/2006/relationships/image" Target="../media/image888.png"/><Relationship Id="rId109" Type="http://schemas.openxmlformats.org/officeDocument/2006/relationships/image" Target="../media/image936.png"/><Relationship Id="rId260" Type="http://schemas.openxmlformats.org/officeDocument/2006/relationships/customXml" Target="../ink/ink1012.xml"/><Relationship Id="rId316" Type="http://schemas.openxmlformats.org/officeDocument/2006/relationships/customXml" Target="../ink/ink1040.xml"/><Relationship Id="rId55" Type="http://schemas.openxmlformats.org/officeDocument/2006/relationships/image" Target="../media/image909.png"/><Relationship Id="rId97" Type="http://schemas.openxmlformats.org/officeDocument/2006/relationships/image" Target="../media/image930.png"/><Relationship Id="rId120" Type="http://schemas.openxmlformats.org/officeDocument/2006/relationships/customXml" Target="../ink/ink942.xml"/><Relationship Id="rId358" Type="http://schemas.openxmlformats.org/officeDocument/2006/relationships/customXml" Target="../ink/ink1061.xml"/><Relationship Id="rId162" Type="http://schemas.openxmlformats.org/officeDocument/2006/relationships/customXml" Target="../ink/ink963.xml"/><Relationship Id="rId218" Type="http://schemas.openxmlformats.org/officeDocument/2006/relationships/customXml" Target="../ink/ink991.xml"/><Relationship Id="rId425" Type="http://schemas.openxmlformats.org/officeDocument/2006/relationships/image" Target="../media/image1093.png"/><Relationship Id="rId467" Type="http://schemas.openxmlformats.org/officeDocument/2006/relationships/image" Target="../media/image1114.png"/><Relationship Id="rId271" Type="http://schemas.openxmlformats.org/officeDocument/2006/relationships/image" Target="../media/image1016.png"/><Relationship Id="rId24" Type="http://schemas.openxmlformats.org/officeDocument/2006/relationships/customXml" Target="../ink/ink894.xml"/><Relationship Id="rId66" Type="http://schemas.openxmlformats.org/officeDocument/2006/relationships/customXml" Target="../ink/ink915.xml"/><Relationship Id="rId131" Type="http://schemas.openxmlformats.org/officeDocument/2006/relationships/image" Target="../media/image947.png"/><Relationship Id="rId327" Type="http://schemas.openxmlformats.org/officeDocument/2006/relationships/image" Target="../media/image1044.png"/><Relationship Id="rId369" Type="http://schemas.openxmlformats.org/officeDocument/2006/relationships/image" Target="../media/image1065.png"/><Relationship Id="rId173" Type="http://schemas.openxmlformats.org/officeDocument/2006/relationships/image" Target="../media/image968.png"/><Relationship Id="rId229" Type="http://schemas.openxmlformats.org/officeDocument/2006/relationships/image" Target="../media/image996.png"/><Relationship Id="rId380" Type="http://schemas.openxmlformats.org/officeDocument/2006/relationships/customXml" Target="../ink/ink1072.xml"/><Relationship Id="rId436" Type="http://schemas.openxmlformats.org/officeDocument/2006/relationships/customXml" Target="../ink/ink1100.xml"/><Relationship Id="rId240" Type="http://schemas.openxmlformats.org/officeDocument/2006/relationships/customXml" Target="../ink/ink1002.xml"/><Relationship Id="rId478" Type="http://schemas.openxmlformats.org/officeDocument/2006/relationships/customXml" Target="../ink/ink1121.xml"/><Relationship Id="rId35" Type="http://schemas.openxmlformats.org/officeDocument/2006/relationships/image" Target="../media/image899.png"/><Relationship Id="rId77" Type="http://schemas.openxmlformats.org/officeDocument/2006/relationships/image" Target="../media/image920.png"/><Relationship Id="rId100" Type="http://schemas.openxmlformats.org/officeDocument/2006/relationships/customXml" Target="../ink/ink932.xml"/><Relationship Id="rId282" Type="http://schemas.openxmlformats.org/officeDocument/2006/relationships/customXml" Target="../ink/ink1023.xml"/><Relationship Id="rId338" Type="http://schemas.openxmlformats.org/officeDocument/2006/relationships/customXml" Target="../ink/ink1051.xml"/><Relationship Id="rId8" Type="http://schemas.openxmlformats.org/officeDocument/2006/relationships/customXml" Target="../ink/ink886.xml"/><Relationship Id="rId142" Type="http://schemas.openxmlformats.org/officeDocument/2006/relationships/customXml" Target="../ink/ink953.xml"/><Relationship Id="rId184" Type="http://schemas.openxmlformats.org/officeDocument/2006/relationships/customXml" Target="../ink/ink974.xml"/><Relationship Id="rId391" Type="http://schemas.openxmlformats.org/officeDocument/2006/relationships/image" Target="../media/image1076.png"/><Relationship Id="rId405" Type="http://schemas.openxmlformats.org/officeDocument/2006/relationships/image" Target="../media/image1083.png"/><Relationship Id="rId447" Type="http://schemas.openxmlformats.org/officeDocument/2006/relationships/image" Target="../media/image1104.png"/><Relationship Id="rId251" Type="http://schemas.openxmlformats.org/officeDocument/2006/relationships/image" Target="../media/image1007.png"/><Relationship Id="rId46" Type="http://schemas.openxmlformats.org/officeDocument/2006/relationships/customXml" Target="../ink/ink905.xml"/><Relationship Id="rId293" Type="http://schemas.openxmlformats.org/officeDocument/2006/relationships/image" Target="../media/image1027.png"/><Relationship Id="rId307" Type="http://schemas.openxmlformats.org/officeDocument/2006/relationships/image" Target="../media/image1034.png"/><Relationship Id="rId349" Type="http://schemas.openxmlformats.org/officeDocument/2006/relationships/image" Target="../media/image1055.png"/><Relationship Id="rId88" Type="http://schemas.openxmlformats.org/officeDocument/2006/relationships/customXml" Target="../ink/ink926.xml"/><Relationship Id="rId111" Type="http://schemas.openxmlformats.org/officeDocument/2006/relationships/image" Target="../media/image937.png"/><Relationship Id="rId153" Type="http://schemas.openxmlformats.org/officeDocument/2006/relationships/image" Target="../media/image958.png"/><Relationship Id="rId195" Type="http://schemas.openxmlformats.org/officeDocument/2006/relationships/image" Target="../media/image979.png"/><Relationship Id="rId209" Type="http://schemas.openxmlformats.org/officeDocument/2006/relationships/image" Target="../media/image986.png"/><Relationship Id="rId360" Type="http://schemas.openxmlformats.org/officeDocument/2006/relationships/customXml" Target="../ink/ink1062.xml"/><Relationship Id="rId416" Type="http://schemas.openxmlformats.org/officeDocument/2006/relationships/customXml" Target="../ink/ink1090.xml"/><Relationship Id="rId220" Type="http://schemas.openxmlformats.org/officeDocument/2006/relationships/customXml" Target="../ink/ink992.xml"/><Relationship Id="rId458" Type="http://schemas.openxmlformats.org/officeDocument/2006/relationships/customXml" Target="../ink/ink1111.xml"/><Relationship Id="rId15" Type="http://schemas.openxmlformats.org/officeDocument/2006/relationships/image" Target="../media/image889.png"/><Relationship Id="rId57" Type="http://schemas.openxmlformats.org/officeDocument/2006/relationships/image" Target="../media/image910.png"/><Relationship Id="rId262" Type="http://schemas.openxmlformats.org/officeDocument/2006/relationships/customXml" Target="../ink/ink1013.xml"/><Relationship Id="rId318" Type="http://schemas.openxmlformats.org/officeDocument/2006/relationships/customXml" Target="../ink/ink1041.xml"/><Relationship Id="rId99" Type="http://schemas.openxmlformats.org/officeDocument/2006/relationships/image" Target="../media/image931.png"/><Relationship Id="rId122" Type="http://schemas.openxmlformats.org/officeDocument/2006/relationships/customXml" Target="../ink/ink943.xml"/><Relationship Id="rId164" Type="http://schemas.openxmlformats.org/officeDocument/2006/relationships/customXml" Target="../ink/ink964.xml"/><Relationship Id="rId371" Type="http://schemas.openxmlformats.org/officeDocument/2006/relationships/image" Target="../media/image1066.png"/><Relationship Id="rId427" Type="http://schemas.openxmlformats.org/officeDocument/2006/relationships/image" Target="../media/image1094.png"/><Relationship Id="rId469" Type="http://schemas.openxmlformats.org/officeDocument/2006/relationships/image" Target="../media/image1115.png"/><Relationship Id="rId26" Type="http://schemas.openxmlformats.org/officeDocument/2006/relationships/customXml" Target="../ink/ink895.xml"/><Relationship Id="rId231" Type="http://schemas.openxmlformats.org/officeDocument/2006/relationships/image" Target="../media/image997.png"/><Relationship Id="rId273" Type="http://schemas.openxmlformats.org/officeDocument/2006/relationships/image" Target="../media/image1017.png"/><Relationship Id="rId329" Type="http://schemas.openxmlformats.org/officeDocument/2006/relationships/image" Target="../media/image1045.png"/><Relationship Id="rId480" Type="http://schemas.openxmlformats.org/officeDocument/2006/relationships/customXml" Target="../ink/ink1122.xml"/><Relationship Id="rId68" Type="http://schemas.openxmlformats.org/officeDocument/2006/relationships/customXml" Target="../ink/ink916.xml"/><Relationship Id="rId133" Type="http://schemas.openxmlformats.org/officeDocument/2006/relationships/image" Target="../media/image948.png"/><Relationship Id="rId175" Type="http://schemas.openxmlformats.org/officeDocument/2006/relationships/image" Target="../media/image969.png"/><Relationship Id="rId340" Type="http://schemas.openxmlformats.org/officeDocument/2006/relationships/customXml" Target="../ink/ink1052.xml"/><Relationship Id="rId200" Type="http://schemas.openxmlformats.org/officeDocument/2006/relationships/customXml" Target="../ink/ink982.xml"/><Relationship Id="rId382" Type="http://schemas.openxmlformats.org/officeDocument/2006/relationships/customXml" Target="../ink/ink1073.xml"/><Relationship Id="rId438" Type="http://schemas.openxmlformats.org/officeDocument/2006/relationships/customXml" Target="../ink/ink1101.xml"/><Relationship Id="rId242" Type="http://schemas.openxmlformats.org/officeDocument/2006/relationships/customXml" Target="../ink/ink1003.xml"/><Relationship Id="rId284" Type="http://schemas.openxmlformats.org/officeDocument/2006/relationships/customXml" Target="../ink/ink1024.xml"/><Relationship Id="rId37" Type="http://schemas.openxmlformats.org/officeDocument/2006/relationships/image" Target="../media/image900.png"/><Relationship Id="rId79" Type="http://schemas.openxmlformats.org/officeDocument/2006/relationships/image" Target="../media/image921.png"/><Relationship Id="rId102" Type="http://schemas.openxmlformats.org/officeDocument/2006/relationships/customXml" Target="../ink/ink933.xml"/><Relationship Id="rId144" Type="http://schemas.openxmlformats.org/officeDocument/2006/relationships/customXml" Target="../ink/ink954.xml"/><Relationship Id="rId90" Type="http://schemas.openxmlformats.org/officeDocument/2006/relationships/customXml" Target="../ink/ink927.xml"/><Relationship Id="rId186" Type="http://schemas.openxmlformats.org/officeDocument/2006/relationships/customXml" Target="../ink/ink975.xml"/><Relationship Id="rId351" Type="http://schemas.openxmlformats.org/officeDocument/2006/relationships/image" Target="../media/image1056.png"/><Relationship Id="rId393" Type="http://schemas.openxmlformats.org/officeDocument/2006/relationships/image" Target="../media/image1077.png"/><Relationship Id="rId407" Type="http://schemas.openxmlformats.org/officeDocument/2006/relationships/image" Target="../media/image1084.png"/><Relationship Id="rId449" Type="http://schemas.openxmlformats.org/officeDocument/2006/relationships/image" Target="../media/image1105.png"/><Relationship Id="rId211" Type="http://schemas.openxmlformats.org/officeDocument/2006/relationships/image" Target="../media/image987.png"/><Relationship Id="rId253" Type="http://schemas.openxmlformats.org/officeDocument/2006/relationships/image" Target="../media/image1008.png"/><Relationship Id="rId295" Type="http://schemas.openxmlformats.org/officeDocument/2006/relationships/image" Target="../media/image1028.png"/><Relationship Id="rId309" Type="http://schemas.openxmlformats.org/officeDocument/2006/relationships/image" Target="../media/image1035.png"/><Relationship Id="rId460" Type="http://schemas.openxmlformats.org/officeDocument/2006/relationships/customXml" Target="../ink/ink1112.xml"/><Relationship Id="rId48" Type="http://schemas.openxmlformats.org/officeDocument/2006/relationships/customXml" Target="../ink/ink906.xml"/><Relationship Id="rId113" Type="http://schemas.openxmlformats.org/officeDocument/2006/relationships/image" Target="../media/image938.png"/><Relationship Id="rId320" Type="http://schemas.openxmlformats.org/officeDocument/2006/relationships/customXml" Target="../ink/ink1042.xml"/><Relationship Id="rId155" Type="http://schemas.openxmlformats.org/officeDocument/2006/relationships/image" Target="../media/image959.png"/><Relationship Id="rId197" Type="http://schemas.openxmlformats.org/officeDocument/2006/relationships/image" Target="../media/image980.png"/><Relationship Id="rId362" Type="http://schemas.openxmlformats.org/officeDocument/2006/relationships/customXml" Target="../ink/ink1063.xml"/><Relationship Id="rId418" Type="http://schemas.openxmlformats.org/officeDocument/2006/relationships/customXml" Target="../ink/ink1091.xml"/><Relationship Id="rId222" Type="http://schemas.openxmlformats.org/officeDocument/2006/relationships/customXml" Target="../ink/ink993.xml"/><Relationship Id="rId264" Type="http://schemas.openxmlformats.org/officeDocument/2006/relationships/customXml" Target="../ink/ink1014.xml"/><Relationship Id="rId471" Type="http://schemas.openxmlformats.org/officeDocument/2006/relationships/image" Target="../media/image1116.png"/><Relationship Id="rId17" Type="http://schemas.openxmlformats.org/officeDocument/2006/relationships/image" Target="../media/image890.png"/><Relationship Id="rId59" Type="http://schemas.openxmlformats.org/officeDocument/2006/relationships/image" Target="../media/image911.png"/><Relationship Id="rId124" Type="http://schemas.openxmlformats.org/officeDocument/2006/relationships/customXml" Target="../ink/ink944.xml"/><Relationship Id="rId70" Type="http://schemas.openxmlformats.org/officeDocument/2006/relationships/customXml" Target="../ink/ink917.xml"/><Relationship Id="rId166" Type="http://schemas.openxmlformats.org/officeDocument/2006/relationships/customXml" Target="../ink/ink965.xml"/><Relationship Id="rId331" Type="http://schemas.openxmlformats.org/officeDocument/2006/relationships/image" Target="../media/image1046.png"/><Relationship Id="rId373" Type="http://schemas.openxmlformats.org/officeDocument/2006/relationships/image" Target="../media/image1067.png"/><Relationship Id="rId429" Type="http://schemas.openxmlformats.org/officeDocument/2006/relationships/image" Target="../media/image1095.png"/><Relationship Id="rId1" Type="http://schemas.openxmlformats.org/officeDocument/2006/relationships/slideLayout" Target="../slideLayouts/slideLayout11.xml"/><Relationship Id="rId233" Type="http://schemas.openxmlformats.org/officeDocument/2006/relationships/image" Target="../media/image998.png"/><Relationship Id="rId440" Type="http://schemas.openxmlformats.org/officeDocument/2006/relationships/customXml" Target="../ink/ink1102.xml"/><Relationship Id="rId28" Type="http://schemas.openxmlformats.org/officeDocument/2006/relationships/customXml" Target="../ink/ink896.xml"/><Relationship Id="rId275" Type="http://schemas.openxmlformats.org/officeDocument/2006/relationships/image" Target="../media/image1018.png"/><Relationship Id="rId300" Type="http://schemas.openxmlformats.org/officeDocument/2006/relationships/customXml" Target="../ink/ink1032.xml"/><Relationship Id="rId81" Type="http://schemas.openxmlformats.org/officeDocument/2006/relationships/image" Target="../media/image922.png"/><Relationship Id="rId135" Type="http://schemas.openxmlformats.org/officeDocument/2006/relationships/image" Target="../media/image949.png"/><Relationship Id="rId177" Type="http://schemas.openxmlformats.org/officeDocument/2006/relationships/image" Target="../media/image970.png"/><Relationship Id="rId342" Type="http://schemas.openxmlformats.org/officeDocument/2006/relationships/customXml" Target="../ink/ink1053.xml"/><Relationship Id="rId384" Type="http://schemas.openxmlformats.org/officeDocument/2006/relationships/customXml" Target="../ink/ink1074.xml"/><Relationship Id="rId202" Type="http://schemas.openxmlformats.org/officeDocument/2006/relationships/customXml" Target="../ink/ink983.xml"/><Relationship Id="rId244" Type="http://schemas.openxmlformats.org/officeDocument/2006/relationships/customXml" Target="../ink/ink1004.xml"/><Relationship Id="rId39" Type="http://schemas.openxmlformats.org/officeDocument/2006/relationships/image" Target="../media/image901.png"/><Relationship Id="rId286" Type="http://schemas.openxmlformats.org/officeDocument/2006/relationships/customXml" Target="../ink/ink1025.xml"/><Relationship Id="rId451" Type="http://schemas.openxmlformats.org/officeDocument/2006/relationships/image" Target="../media/image1106.png"/><Relationship Id="rId50" Type="http://schemas.openxmlformats.org/officeDocument/2006/relationships/customXml" Target="../ink/ink907.xml"/><Relationship Id="rId104" Type="http://schemas.openxmlformats.org/officeDocument/2006/relationships/customXml" Target="../ink/ink934.xml"/><Relationship Id="rId146" Type="http://schemas.openxmlformats.org/officeDocument/2006/relationships/customXml" Target="../ink/ink955.xml"/><Relationship Id="rId188" Type="http://schemas.openxmlformats.org/officeDocument/2006/relationships/customXml" Target="../ink/ink976.xml"/><Relationship Id="rId311" Type="http://schemas.openxmlformats.org/officeDocument/2006/relationships/image" Target="../media/image1036.png"/><Relationship Id="rId353" Type="http://schemas.openxmlformats.org/officeDocument/2006/relationships/image" Target="../media/image1057.png"/><Relationship Id="rId395" Type="http://schemas.openxmlformats.org/officeDocument/2006/relationships/image" Target="../media/image1078.png"/><Relationship Id="rId409" Type="http://schemas.openxmlformats.org/officeDocument/2006/relationships/image" Target="../media/image1085.png"/><Relationship Id="rId92" Type="http://schemas.openxmlformats.org/officeDocument/2006/relationships/customXml" Target="../ink/ink928.xml"/><Relationship Id="rId213" Type="http://schemas.openxmlformats.org/officeDocument/2006/relationships/image" Target="../media/image988.png"/><Relationship Id="rId420" Type="http://schemas.openxmlformats.org/officeDocument/2006/relationships/customXml" Target="../ink/ink1092.xml"/><Relationship Id="rId255" Type="http://schemas.openxmlformats.org/officeDocument/2006/relationships/image" Target="../media/image1009.png"/><Relationship Id="rId297" Type="http://schemas.openxmlformats.org/officeDocument/2006/relationships/image" Target="../media/image1029.png"/><Relationship Id="rId462" Type="http://schemas.openxmlformats.org/officeDocument/2006/relationships/customXml" Target="../ink/ink1113.xml"/><Relationship Id="rId115" Type="http://schemas.openxmlformats.org/officeDocument/2006/relationships/image" Target="../media/image939.png"/><Relationship Id="rId157" Type="http://schemas.openxmlformats.org/officeDocument/2006/relationships/image" Target="../media/image960.png"/><Relationship Id="rId322" Type="http://schemas.openxmlformats.org/officeDocument/2006/relationships/customXml" Target="../ink/ink1043.xml"/><Relationship Id="rId364" Type="http://schemas.openxmlformats.org/officeDocument/2006/relationships/customXml" Target="../ink/ink1064.xml"/><Relationship Id="rId61" Type="http://schemas.openxmlformats.org/officeDocument/2006/relationships/image" Target="../media/image912.png"/><Relationship Id="rId199" Type="http://schemas.openxmlformats.org/officeDocument/2006/relationships/image" Target="../media/image981.png"/><Relationship Id="rId19" Type="http://schemas.openxmlformats.org/officeDocument/2006/relationships/image" Target="../media/image891.png"/><Relationship Id="rId224" Type="http://schemas.openxmlformats.org/officeDocument/2006/relationships/customXml" Target="../ink/ink994.xml"/><Relationship Id="rId266" Type="http://schemas.openxmlformats.org/officeDocument/2006/relationships/customXml" Target="../ink/ink1015.xml"/><Relationship Id="rId431" Type="http://schemas.openxmlformats.org/officeDocument/2006/relationships/image" Target="../media/image1096.png"/><Relationship Id="rId473" Type="http://schemas.openxmlformats.org/officeDocument/2006/relationships/image" Target="../media/image1117.png"/><Relationship Id="rId30" Type="http://schemas.openxmlformats.org/officeDocument/2006/relationships/customXml" Target="../ink/ink897.xml"/><Relationship Id="rId126" Type="http://schemas.openxmlformats.org/officeDocument/2006/relationships/customXml" Target="../ink/ink945.xml"/><Relationship Id="rId168" Type="http://schemas.openxmlformats.org/officeDocument/2006/relationships/customXml" Target="../ink/ink966.xml"/><Relationship Id="rId333" Type="http://schemas.openxmlformats.org/officeDocument/2006/relationships/image" Target="../media/image1047.png"/><Relationship Id="rId72" Type="http://schemas.openxmlformats.org/officeDocument/2006/relationships/customXml" Target="../ink/ink918.xml"/><Relationship Id="rId375" Type="http://schemas.openxmlformats.org/officeDocument/2006/relationships/image" Target="../media/image1068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9.png"/><Relationship Id="rId299" Type="http://schemas.openxmlformats.org/officeDocument/2006/relationships/customXml" Target="../ink/ink1272.xml"/><Relationship Id="rId21" Type="http://schemas.openxmlformats.org/officeDocument/2006/relationships/image" Target="../media/image1131.png"/><Relationship Id="rId63" Type="http://schemas.openxmlformats.org/officeDocument/2006/relationships/image" Target="../media/image1152.png"/><Relationship Id="rId159" Type="http://schemas.openxmlformats.org/officeDocument/2006/relationships/image" Target="../media/image1200.png"/><Relationship Id="rId324" Type="http://schemas.openxmlformats.org/officeDocument/2006/relationships/image" Target="../media/image1281.png"/><Relationship Id="rId366" Type="http://schemas.openxmlformats.org/officeDocument/2006/relationships/image" Target="../media/image1301.png"/><Relationship Id="rId170" Type="http://schemas.openxmlformats.org/officeDocument/2006/relationships/customXml" Target="../ink/ink1207.xml"/><Relationship Id="rId226" Type="http://schemas.openxmlformats.org/officeDocument/2006/relationships/customXml" Target="../ink/ink1235.xml"/><Relationship Id="rId433" Type="http://schemas.openxmlformats.org/officeDocument/2006/relationships/image" Target="../media/image1334.png"/><Relationship Id="rId268" Type="http://schemas.openxmlformats.org/officeDocument/2006/relationships/image" Target="../media/image1253.png"/><Relationship Id="rId32" Type="http://schemas.openxmlformats.org/officeDocument/2006/relationships/customXml" Target="../ink/ink1138.xml"/><Relationship Id="rId74" Type="http://schemas.openxmlformats.org/officeDocument/2006/relationships/customXml" Target="../ink/ink1159.xml"/><Relationship Id="rId128" Type="http://schemas.openxmlformats.org/officeDocument/2006/relationships/customXml" Target="../ink/ink1186.xml"/><Relationship Id="rId335" Type="http://schemas.openxmlformats.org/officeDocument/2006/relationships/customXml" Target="../ink/ink1290.xml"/><Relationship Id="rId377" Type="http://schemas.openxmlformats.org/officeDocument/2006/relationships/customXml" Target="../ink/ink1311.xml"/><Relationship Id="rId5" Type="http://schemas.openxmlformats.org/officeDocument/2006/relationships/image" Target="../media/image1123.png"/><Relationship Id="rId181" Type="http://schemas.openxmlformats.org/officeDocument/2006/relationships/image" Target="../media/image1210.png"/><Relationship Id="rId237" Type="http://schemas.openxmlformats.org/officeDocument/2006/relationships/customXml" Target="../ink/ink1241.xml"/><Relationship Id="rId402" Type="http://schemas.openxmlformats.org/officeDocument/2006/relationships/customXml" Target="../ink/ink1324.xml"/><Relationship Id="rId279" Type="http://schemas.openxmlformats.org/officeDocument/2006/relationships/customXml" Target="../ink/ink1262.xml"/><Relationship Id="rId444" Type="http://schemas.openxmlformats.org/officeDocument/2006/relationships/customXml" Target="../ink/ink1345.xml"/><Relationship Id="rId43" Type="http://schemas.openxmlformats.org/officeDocument/2006/relationships/image" Target="../media/image1142.png"/><Relationship Id="rId139" Type="http://schemas.openxmlformats.org/officeDocument/2006/relationships/image" Target="../media/image1190.png"/><Relationship Id="rId290" Type="http://schemas.openxmlformats.org/officeDocument/2006/relationships/image" Target="../media/image1264.png"/><Relationship Id="rId304" Type="http://schemas.openxmlformats.org/officeDocument/2006/relationships/image" Target="../media/image1271.png"/><Relationship Id="rId346" Type="http://schemas.openxmlformats.org/officeDocument/2006/relationships/image" Target="../media/image1291.png"/><Relationship Id="rId388" Type="http://schemas.openxmlformats.org/officeDocument/2006/relationships/customXml" Target="../ink/ink1317.xml"/><Relationship Id="rId85" Type="http://schemas.openxmlformats.org/officeDocument/2006/relationships/image" Target="../media/image1163.png"/><Relationship Id="rId150" Type="http://schemas.openxmlformats.org/officeDocument/2006/relationships/customXml" Target="../ink/ink1197.xml"/><Relationship Id="rId192" Type="http://schemas.openxmlformats.org/officeDocument/2006/relationships/customXml" Target="../ink/ink1218.xml"/><Relationship Id="rId206" Type="http://schemas.openxmlformats.org/officeDocument/2006/relationships/customXml" Target="../ink/ink1225.xml"/><Relationship Id="rId413" Type="http://schemas.openxmlformats.org/officeDocument/2006/relationships/image" Target="../media/image1324.png"/><Relationship Id="rId248" Type="http://schemas.openxmlformats.org/officeDocument/2006/relationships/image" Target="../media/image1243.png"/><Relationship Id="rId455" Type="http://schemas.openxmlformats.org/officeDocument/2006/relationships/image" Target="../media/image1345.png"/><Relationship Id="rId12" Type="http://schemas.openxmlformats.org/officeDocument/2006/relationships/customXml" Target="../ink/ink1128.xml"/><Relationship Id="rId108" Type="http://schemas.openxmlformats.org/officeDocument/2006/relationships/customXml" Target="../ink/ink1176.xml"/><Relationship Id="rId315" Type="http://schemas.openxmlformats.org/officeDocument/2006/relationships/customXml" Target="../ink/ink1280.xml"/><Relationship Id="rId357" Type="http://schemas.openxmlformats.org/officeDocument/2006/relationships/customXml" Target="../ink/ink1301.xml"/><Relationship Id="rId54" Type="http://schemas.openxmlformats.org/officeDocument/2006/relationships/customXml" Target="../ink/ink1149.xml"/><Relationship Id="rId96" Type="http://schemas.openxmlformats.org/officeDocument/2006/relationships/customXml" Target="../ink/ink1170.xml"/><Relationship Id="rId161" Type="http://schemas.openxmlformats.org/officeDocument/2006/relationships/image" Target="../media/image1201.png"/><Relationship Id="rId217" Type="http://schemas.openxmlformats.org/officeDocument/2006/relationships/image" Target="../media/image1228.png"/><Relationship Id="rId399" Type="http://schemas.openxmlformats.org/officeDocument/2006/relationships/image" Target="../media/image1317.png"/><Relationship Id="rId259" Type="http://schemas.openxmlformats.org/officeDocument/2006/relationships/customXml" Target="../ink/ink1252.xml"/><Relationship Id="rId424" Type="http://schemas.openxmlformats.org/officeDocument/2006/relationships/customXml" Target="../ink/ink1335.xml"/><Relationship Id="rId23" Type="http://schemas.openxmlformats.org/officeDocument/2006/relationships/image" Target="../media/image1132.png"/><Relationship Id="rId119" Type="http://schemas.openxmlformats.org/officeDocument/2006/relationships/image" Target="../media/image1180.png"/><Relationship Id="rId270" Type="http://schemas.openxmlformats.org/officeDocument/2006/relationships/image" Target="../media/image1254.png"/><Relationship Id="rId326" Type="http://schemas.openxmlformats.org/officeDocument/2006/relationships/image" Target="../media/image1282.png"/><Relationship Id="rId65" Type="http://schemas.openxmlformats.org/officeDocument/2006/relationships/image" Target="../media/image1153.png"/><Relationship Id="rId130" Type="http://schemas.openxmlformats.org/officeDocument/2006/relationships/customXml" Target="../ink/ink1187.xml"/><Relationship Id="rId368" Type="http://schemas.openxmlformats.org/officeDocument/2006/relationships/image" Target="../media/image1302.png"/><Relationship Id="rId172" Type="http://schemas.openxmlformats.org/officeDocument/2006/relationships/customXml" Target="../ink/ink1208.xml"/><Relationship Id="rId228" Type="http://schemas.openxmlformats.org/officeDocument/2006/relationships/customXml" Target="../ink/ink1236.xml"/><Relationship Id="rId435" Type="http://schemas.openxmlformats.org/officeDocument/2006/relationships/image" Target="../media/image1335.png"/><Relationship Id="rId281" Type="http://schemas.openxmlformats.org/officeDocument/2006/relationships/customXml" Target="../ink/ink1263.xml"/><Relationship Id="rId337" Type="http://schemas.openxmlformats.org/officeDocument/2006/relationships/customXml" Target="../ink/ink1291.xml"/><Relationship Id="rId34" Type="http://schemas.openxmlformats.org/officeDocument/2006/relationships/customXml" Target="../ink/ink1139.xml"/><Relationship Id="rId76" Type="http://schemas.openxmlformats.org/officeDocument/2006/relationships/customXml" Target="../ink/ink1160.xml"/><Relationship Id="rId141" Type="http://schemas.openxmlformats.org/officeDocument/2006/relationships/image" Target="../media/image1191.png"/><Relationship Id="rId379" Type="http://schemas.openxmlformats.org/officeDocument/2006/relationships/image" Target="../media/image1307.png"/><Relationship Id="rId7" Type="http://schemas.openxmlformats.org/officeDocument/2006/relationships/image" Target="../media/image1124.png"/><Relationship Id="rId183" Type="http://schemas.openxmlformats.org/officeDocument/2006/relationships/image" Target="../media/image1211.png"/><Relationship Id="rId239" Type="http://schemas.openxmlformats.org/officeDocument/2006/relationships/customXml" Target="../ink/ink1242.xml"/><Relationship Id="rId390" Type="http://schemas.openxmlformats.org/officeDocument/2006/relationships/customXml" Target="../ink/ink1318.xml"/><Relationship Id="rId404" Type="http://schemas.openxmlformats.org/officeDocument/2006/relationships/customXml" Target="../ink/ink1325.xml"/><Relationship Id="rId446" Type="http://schemas.openxmlformats.org/officeDocument/2006/relationships/customXml" Target="../ink/ink1346.xml"/><Relationship Id="rId250" Type="http://schemas.openxmlformats.org/officeDocument/2006/relationships/image" Target="../media/image1244.png"/><Relationship Id="rId292" Type="http://schemas.openxmlformats.org/officeDocument/2006/relationships/image" Target="../media/image1265.png"/><Relationship Id="rId306" Type="http://schemas.openxmlformats.org/officeDocument/2006/relationships/image" Target="../media/image1272.png"/><Relationship Id="rId45" Type="http://schemas.openxmlformats.org/officeDocument/2006/relationships/image" Target="../media/image1143.png"/><Relationship Id="rId87" Type="http://schemas.openxmlformats.org/officeDocument/2006/relationships/image" Target="../media/image1164.png"/><Relationship Id="rId110" Type="http://schemas.openxmlformats.org/officeDocument/2006/relationships/customXml" Target="../ink/ink1177.xml"/><Relationship Id="rId348" Type="http://schemas.openxmlformats.org/officeDocument/2006/relationships/image" Target="../media/image1292.png"/><Relationship Id="rId152" Type="http://schemas.openxmlformats.org/officeDocument/2006/relationships/customXml" Target="../ink/ink1198.xml"/><Relationship Id="rId194" Type="http://schemas.openxmlformats.org/officeDocument/2006/relationships/customXml" Target="../ink/ink1219.xml"/><Relationship Id="rId208" Type="http://schemas.openxmlformats.org/officeDocument/2006/relationships/customXml" Target="../ink/ink1226.xml"/><Relationship Id="rId415" Type="http://schemas.openxmlformats.org/officeDocument/2006/relationships/image" Target="../media/image1325.png"/><Relationship Id="rId457" Type="http://schemas.openxmlformats.org/officeDocument/2006/relationships/image" Target="../media/image1346.png"/><Relationship Id="rId261" Type="http://schemas.openxmlformats.org/officeDocument/2006/relationships/customXml" Target="../ink/ink1253.xml"/><Relationship Id="rId14" Type="http://schemas.openxmlformats.org/officeDocument/2006/relationships/customXml" Target="../ink/ink1129.xml"/><Relationship Id="rId56" Type="http://schemas.openxmlformats.org/officeDocument/2006/relationships/customXml" Target="../ink/ink1150.xml"/><Relationship Id="rId317" Type="http://schemas.openxmlformats.org/officeDocument/2006/relationships/customXml" Target="../ink/ink1281.xml"/><Relationship Id="rId359" Type="http://schemas.openxmlformats.org/officeDocument/2006/relationships/customXml" Target="../ink/ink1302.xml"/><Relationship Id="rId98" Type="http://schemas.openxmlformats.org/officeDocument/2006/relationships/customXml" Target="../ink/ink1171.xml"/><Relationship Id="rId121" Type="http://schemas.openxmlformats.org/officeDocument/2006/relationships/image" Target="../media/image1181.png"/><Relationship Id="rId163" Type="http://schemas.openxmlformats.org/officeDocument/2006/relationships/image" Target="../media/image1202.png"/><Relationship Id="rId219" Type="http://schemas.openxmlformats.org/officeDocument/2006/relationships/image" Target="../media/image1229.png"/><Relationship Id="rId370" Type="http://schemas.openxmlformats.org/officeDocument/2006/relationships/image" Target="../media/image1303.png"/><Relationship Id="rId426" Type="http://schemas.openxmlformats.org/officeDocument/2006/relationships/customXml" Target="../ink/ink1336.xml"/><Relationship Id="rId230" Type="http://schemas.openxmlformats.org/officeDocument/2006/relationships/customXml" Target="../ink/ink1237.xml"/><Relationship Id="rId25" Type="http://schemas.openxmlformats.org/officeDocument/2006/relationships/image" Target="../media/image1133.png"/><Relationship Id="rId67" Type="http://schemas.openxmlformats.org/officeDocument/2006/relationships/image" Target="../media/image1154.png"/><Relationship Id="rId272" Type="http://schemas.openxmlformats.org/officeDocument/2006/relationships/image" Target="../media/image1255.png"/><Relationship Id="rId328" Type="http://schemas.openxmlformats.org/officeDocument/2006/relationships/image" Target="../media/image1283.png"/><Relationship Id="rId132" Type="http://schemas.openxmlformats.org/officeDocument/2006/relationships/customXml" Target="../ink/ink1188.xml"/><Relationship Id="rId174" Type="http://schemas.openxmlformats.org/officeDocument/2006/relationships/customXml" Target="../ink/ink1209.xml"/><Relationship Id="rId381" Type="http://schemas.openxmlformats.org/officeDocument/2006/relationships/image" Target="../media/image1308.png"/><Relationship Id="rId241" Type="http://schemas.openxmlformats.org/officeDocument/2006/relationships/customXml" Target="../ink/ink1243.xml"/><Relationship Id="rId437" Type="http://schemas.openxmlformats.org/officeDocument/2006/relationships/image" Target="../media/image1336.png"/><Relationship Id="rId36" Type="http://schemas.openxmlformats.org/officeDocument/2006/relationships/customXml" Target="../ink/ink1140.xml"/><Relationship Id="rId283" Type="http://schemas.openxmlformats.org/officeDocument/2006/relationships/customXml" Target="../ink/ink1264.xml"/><Relationship Id="rId339" Type="http://schemas.openxmlformats.org/officeDocument/2006/relationships/customXml" Target="../ink/ink1292.xml"/><Relationship Id="rId78" Type="http://schemas.openxmlformats.org/officeDocument/2006/relationships/customXml" Target="../ink/ink1161.xml"/><Relationship Id="rId101" Type="http://schemas.openxmlformats.org/officeDocument/2006/relationships/image" Target="../media/image1171.png"/><Relationship Id="rId143" Type="http://schemas.openxmlformats.org/officeDocument/2006/relationships/image" Target="../media/image1192.png"/><Relationship Id="rId185" Type="http://schemas.openxmlformats.org/officeDocument/2006/relationships/image" Target="../media/image1212.png"/><Relationship Id="rId350" Type="http://schemas.openxmlformats.org/officeDocument/2006/relationships/image" Target="../media/image1293.png"/><Relationship Id="rId406" Type="http://schemas.openxmlformats.org/officeDocument/2006/relationships/customXml" Target="../ink/ink1326.xml"/><Relationship Id="rId9" Type="http://schemas.openxmlformats.org/officeDocument/2006/relationships/image" Target="../media/image1125.png"/><Relationship Id="rId210" Type="http://schemas.openxmlformats.org/officeDocument/2006/relationships/customXml" Target="../ink/ink1227.xml"/><Relationship Id="rId392" Type="http://schemas.openxmlformats.org/officeDocument/2006/relationships/customXml" Target="../ink/ink1319.xml"/><Relationship Id="rId448" Type="http://schemas.openxmlformats.org/officeDocument/2006/relationships/customXml" Target="../ink/ink1347.xml"/><Relationship Id="rId252" Type="http://schemas.openxmlformats.org/officeDocument/2006/relationships/image" Target="../media/image1245.png"/><Relationship Id="rId294" Type="http://schemas.openxmlformats.org/officeDocument/2006/relationships/image" Target="../media/image1266.png"/><Relationship Id="rId308" Type="http://schemas.openxmlformats.org/officeDocument/2006/relationships/image" Target="../media/image1273.png"/><Relationship Id="rId47" Type="http://schemas.openxmlformats.org/officeDocument/2006/relationships/image" Target="../media/image1144.png"/><Relationship Id="rId89" Type="http://schemas.openxmlformats.org/officeDocument/2006/relationships/image" Target="../media/image1165.png"/><Relationship Id="rId112" Type="http://schemas.openxmlformats.org/officeDocument/2006/relationships/customXml" Target="../ink/ink1178.xml"/><Relationship Id="rId154" Type="http://schemas.openxmlformats.org/officeDocument/2006/relationships/customXml" Target="../ink/ink1199.xml"/><Relationship Id="rId361" Type="http://schemas.openxmlformats.org/officeDocument/2006/relationships/customXml" Target="../ink/ink1303.xml"/><Relationship Id="rId196" Type="http://schemas.openxmlformats.org/officeDocument/2006/relationships/customXml" Target="../ink/ink1220.xml"/><Relationship Id="rId417" Type="http://schemas.openxmlformats.org/officeDocument/2006/relationships/image" Target="../media/image1326.png"/><Relationship Id="rId459" Type="http://schemas.openxmlformats.org/officeDocument/2006/relationships/image" Target="../media/image1347.png"/><Relationship Id="rId16" Type="http://schemas.openxmlformats.org/officeDocument/2006/relationships/customXml" Target="../ink/ink1130.xml"/><Relationship Id="rId221" Type="http://schemas.openxmlformats.org/officeDocument/2006/relationships/image" Target="../media/image1230.png"/><Relationship Id="rId263" Type="http://schemas.openxmlformats.org/officeDocument/2006/relationships/customXml" Target="../ink/ink1254.xml"/><Relationship Id="rId319" Type="http://schemas.openxmlformats.org/officeDocument/2006/relationships/customXml" Target="../ink/ink1282.xml"/><Relationship Id="rId58" Type="http://schemas.openxmlformats.org/officeDocument/2006/relationships/customXml" Target="../ink/ink1151.xml"/><Relationship Id="rId123" Type="http://schemas.openxmlformats.org/officeDocument/2006/relationships/image" Target="../media/image1182.png"/><Relationship Id="rId330" Type="http://schemas.openxmlformats.org/officeDocument/2006/relationships/image" Target="../media/image1284.png"/><Relationship Id="rId165" Type="http://schemas.openxmlformats.org/officeDocument/2006/relationships/image" Target="../media/image1203.png"/><Relationship Id="rId372" Type="http://schemas.openxmlformats.org/officeDocument/2006/relationships/image" Target="../media/image1304.png"/><Relationship Id="rId428" Type="http://schemas.openxmlformats.org/officeDocument/2006/relationships/customXml" Target="../ink/ink1337.xml"/><Relationship Id="rId232" Type="http://schemas.openxmlformats.org/officeDocument/2006/relationships/image" Target="../media/image1235.png"/><Relationship Id="rId274" Type="http://schemas.openxmlformats.org/officeDocument/2006/relationships/image" Target="../media/image1256.png"/><Relationship Id="rId27" Type="http://schemas.openxmlformats.org/officeDocument/2006/relationships/image" Target="../media/image1134.png"/><Relationship Id="rId69" Type="http://schemas.openxmlformats.org/officeDocument/2006/relationships/image" Target="../media/image1155.png"/><Relationship Id="rId134" Type="http://schemas.openxmlformats.org/officeDocument/2006/relationships/customXml" Target="../ink/ink1189.xml"/><Relationship Id="rId80" Type="http://schemas.openxmlformats.org/officeDocument/2006/relationships/customXml" Target="../ink/ink1162.xml"/><Relationship Id="rId176" Type="http://schemas.openxmlformats.org/officeDocument/2006/relationships/customXml" Target="../ink/ink1210.xml"/><Relationship Id="rId341" Type="http://schemas.openxmlformats.org/officeDocument/2006/relationships/customXml" Target="../ink/ink1293.xml"/><Relationship Id="rId383" Type="http://schemas.openxmlformats.org/officeDocument/2006/relationships/image" Target="../media/image1309.png"/><Relationship Id="rId439" Type="http://schemas.openxmlformats.org/officeDocument/2006/relationships/image" Target="../media/image1337.png"/><Relationship Id="rId201" Type="http://schemas.openxmlformats.org/officeDocument/2006/relationships/image" Target="../media/image1220.png"/><Relationship Id="rId243" Type="http://schemas.openxmlformats.org/officeDocument/2006/relationships/customXml" Target="../ink/ink1244.xml"/><Relationship Id="rId285" Type="http://schemas.openxmlformats.org/officeDocument/2006/relationships/customXml" Target="../ink/ink1265.xml"/><Relationship Id="rId450" Type="http://schemas.openxmlformats.org/officeDocument/2006/relationships/customXml" Target="../ink/ink1348.xml"/><Relationship Id="rId38" Type="http://schemas.openxmlformats.org/officeDocument/2006/relationships/customXml" Target="../ink/ink1141.xml"/><Relationship Id="rId103" Type="http://schemas.openxmlformats.org/officeDocument/2006/relationships/image" Target="../media/image1172.png"/><Relationship Id="rId310" Type="http://schemas.openxmlformats.org/officeDocument/2006/relationships/image" Target="../media/image1274.png"/><Relationship Id="rId91" Type="http://schemas.openxmlformats.org/officeDocument/2006/relationships/image" Target="../media/image1166.png"/><Relationship Id="rId145" Type="http://schemas.openxmlformats.org/officeDocument/2006/relationships/image" Target="../media/image1193.png"/><Relationship Id="rId187" Type="http://schemas.openxmlformats.org/officeDocument/2006/relationships/image" Target="../media/image1213.png"/><Relationship Id="rId352" Type="http://schemas.openxmlformats.org/officeDocument/2006/relationships/image" Target="../media/image1294.png"/><Relationship Id="rId394" Type="http://schemas.openxmlformats.org/officeDocument/2006/relationships/customXml" Target="../ink/ink1320.xml"/><Relationship Id="rId408" Type="http://schemas.openxmlformats.org/officeDocument/2006/relationships/customXml" Target="../ink/ink1327.xml"/><Relationship Id="rId212" Type="http://schemas.openxmlformats.org/officeDocument/2006/relationships/customXml" Target="../ink/ink1228.xml"/><Relationship Id="rId254" Type="http://schemas.openxmlformats.org/officeDocument/2006/relationships/image" Target="../media/image1246.png"/><Relationship Id="rId49" Type="http://schemas.openxmlformats.org/officeDocument/2006/relationships/image" Target="../media/image1145.png"/><Relationship Id="rId114" Type="http://schemas.openxmlformats.org/officeDocument/2006/relationships/customXml" Target="../ink/ink1179.xml"/><Relationship Id="rId296" Type="http://schemas.openxmlformats.org/officeDocument/2006/relationships/image" Target="../media/image1267.png"/><Relationship Id="rId461" Type="http://schemas.openxmlformats.org/officeDocument/2006/relationships/image" Target="../media/image1348.png"/><Relationship Id="rId60" Type="http://schemas.openxmlformats.org/officeDocument/2006/relationships/customXml" Target="../ink/ink1152.xml"/><Relationship Id="rId156" Type="http://schemas.openxmlformats.org/officeDocument/2006/relationships/customXml" Target="../ink/ink1200.xml"/><Relationship Id="rId198" Type="http://schemas.openxmlformats.org/officeDocument/2006/relationships/customXml" Target="../ink/ink1221.xml"/><Relationship Id="rId321" Type="http://schemas.openxmlformats.org/officeDocument/2006/relationships/customXml" Target="../ink/ink1283.xml"/><Relationship Id="rId363" Type="http://schemas.openxmlformats.org/officeDocument/2006/relationships/customXml" Target="../ink/ink1304.xml"/><Relationship Id="rId419" Type="http://schemas.openxmlformats.org/officeDocument/2006/relationships/image" Target="../media/image1327.png"/><Relationship Id="rId223" Type="http://schemas.openxmlformats.org/officeDocument/2006/relationships/image" Target="../media/image1231.png"/><Relationship Id="rId430" Type="http://schemas.openxmlformats.org/officeDocument/2006/relationships/customXml" Target="../ink/ink1338.xml"/><Relationship Id="rId18" Type="http://schemas.openxmlformats.org/officeDocument/2006/relationships/customXml" Target="../ink/ink1131.xml"/><Relationship Id="rId265" Type="http://schemas.openxmlformats.org/officeDocument/2006/relationships/customXml" Target="../ink/ink1255.xml"/><Relationship Id="rId125" Type="http://schemas.openxmlformats.org/officeDocument/2006/relationships/image" Target="../media/image1183.png"/><Relationship Id="rId167" Type="http://schemas.openxmlformats.org/officeDocument/2006/relationships/image" Target="../media/image1204.png"/><Relationship Id="rId332" Type="http://schemas.openxmlformats.org/officeDocument/2006/relationships/image" Target="../media/image1285.png"/><Relationship Id="rId374" Type="http://schemas.openxmlformats.org/officeDocument/2006/relationships/image" Target="../media/image1305.png"/><Relationship Id="rId71" Type="http://schemas.openxmlformats.org/officeDocument/2006/relationships/image" Target="../media/image1156.png"/><Relationship Id="rId234" Type="http://schemas.openxmlformats.org/officeDocument/2006/relationships/image" Target="../media/image1236.png"/><Relationship Id="rId2" Type="http://schemas.openxmlformats.org/officeDocument/2006/relationships/customXml" Target="../ink/ink1123.xml"/><Relationship Id="rId29" Type="http://schemas.openxmlformats.org/officeDocument/2006/relationships/image" Target="../media/image1135.png"/><Relationship Id="rId276" Type="http://schemas.openxmlformats.org/officeDocument/2006/relationships/image" Target="../media/image1257.png"/><Relationship Id="rId441" Type="http://schemas.openxmlformats.org/officeDocument/2006/relationships/image" Target="../media/image1338.png"/><Relationship Id="rId40" Type="http://schemas.openxmlformats.org/officeDocument/2006/relationships/customXml" Target="../ink/ink1142.xml"/><Relationship Id="rId115" Type="http://schemas.openxmlformats.org/officeDocument/2006/relationships/image" Target="../media/image1178.png"/><Relationship Id="rId136" Type="http://schemas.openxmlformats.org/officeDocument/2006/relationships/customXml" Target="../ink/ink1190.xml"/><Relationship Id="rId157" Type="http://schemas.openxmlformats.org/officeDocument/2006/relationships/image" Target="../media/image1199.png"/><Relationship Id="rId178" Type="http://schemas.openxmlformats.org/officeDocument/2006/relationships/customXml" Target="../ink/ink1211.xml"/><Relationship Id="rId301" Type="http://schemas.openxmlformats.org/officeDocument/2006/relationships/customXml" Target="../ink/ink1273.xml"/><Relationship Id="rId322" Type="http://schemas.openxmlformats.org/officeDocument/2006/relationships/image" Target="../media/image1280.png"/><Relationship Id="rId343" Type="http://schemas.openxmlformats.org/officeDocument/2006/relationships/customXml" Target="../ink/ink1294.xml"/><Relationship Id="rId364" Type="http://schemas.openxmlformats.org/officeDocument/2006/relationships/image" Target="../media/image1300.png"/><Relationship Id="rId61" Type="http://schemas.openxmlformats.org/officeDocument/2006/relationships/image" Target="../media/image1151.png"/><Relationship Id="rId82" Type="http://schemas.openxmlformats.org/officeDocument/2006/relationships/customXml" Target="../ink/ink1163.xml"/><Relationship Id="rId199" Type="http://schemas.openxmlformats.org/officeDocument/2006/relationships/image" Target="../media/image1219.png"/><Relationship Id="rId203" Type="http://schemas.openxmlformats.org/officeDocument/2006/relationships/image" Target="../media/image1221.png"/><Relationship Id="rId385" Type="http://schemas.openxmlformats.org/officeDocument/2006/relationships/image" Target="../media/image1310.png"/><Relationship Id="rId19" Type="http://schemas.openxmlformats.org/officeDocument/2006/relationships/image" Target="../media/image1130.png"/><Relationship Id="rId224" Type="http://schemas.openxmlformats.org/officeDocument/2006/relationships/customXml" Target="../ink/ink1234.xml"/><Relationship Id="rId245" Type="http://schemas.openxmlformats.org/officeDocument/2006/relationships/customXml" Target="../ink/ink1245.xml"/><Relationship Id="rId266" Type="http://schemas.openxmlformats.org/officeDocument/2006/relationships/image" Target="../media/image1252.png"/><Relationship Id="rId287" Type="http://schemas.openxmlformats.org/officeDocument/2006/relationships/customXml" Target="../ink/ink1266.xml"/><Relationship Id="rId410" Type="http://schemas.openxmlformats.org/officeDocument/2006/relationships/customXml" Target="../ink/ink1328.xml"/><Relationship Id="rId431" Type="http://schemas.openxmlformats.org/officeDocument/2006/relationships/image" Target="../media/image1333.png"/><Relationship Id="rId452" Type="http://schemas.openxmlformats.org/officeDocument/2006/relationships/customXml" Target="../ink/ink1349.xml"/><Relationship Id="rId30" Type="http://schemas.openxmlformats.org/officeDocument/2006/relationships/customXml" Target="../ink/ink1137.xml"/><Relationship Id="rId105" Type="http://schemas.openxmlformats.org/officeDocument/2006/relationships/image" Target="../media/image1173.png"/><Relationship Id="rId126" Type="http://schemas.openxmlformats.org/officeDocument/2006/relationships/customXml" Target="../ink/ink1185.xml"/><Relationship Id="rId147" Type="http://schemas.openxmlformats.org/officeDocument/2006/relationships/image" Target="../media/image1194.png"/><Relationship Id="rId168" Type="http://schemas.openxmlformats.org/officeDocument/2006/relationships/customXml" Target="../ink/ink1206.xml"/><Relationship Id="rId312" Type="http://schemas.openxmlformats.org/officeDocument/2006/relationships/image" Target="../media/image1275.png"/><Relationship Id="rId333" Type="http://schemas.openxmlformats.org/officeDocument/2006/relationships/customXml" Target="../ink/ink1289.xml"/><Relationship Id="rId354" Type="http://schemas.openxmlformats.org/officeDocument/2006/relationships/image" Target="../media/image1295.png"/><Relationship Id="rId51" Type="http://schemas.openxmlformats.org/officeDocument/2006/relationships/image" Target="../media/image1146.png"/><Relationship Id="rId72" Type="http://schemas.openxmlformats.org/officeDocument/2006/relationships/customXml" Target="../ink/ink1158.xml"/><Relationship Id="rId93" Type="http://schemas.openxmlformats.org/officeDocument/2006/relationships/image" Target="../media/image1167.png"/><Relationship Id="rId189" Type="http://schemas.openxmlformats.org/officeDocument/2006/relationships/image" Target="../media/image1214.png"/><Relationship Id="rId375" Type="http://schemas.openxmlformats.org/officeDocument/2006/relationships/customXml" Target="../ink/ink1310.xml"/><Relationship Id="rId396" Type="http://schemas.openxmlformats.org/officeDocument/2006/relationships/customXml" Target="../ink/ink1321.xml"/><Relationship Id="rId3" Type="http://schemas.openxmlformats.org/officeDocument/2006/relationships/image" Target="../media/image1122.png"/><Relationship Id="rId214" Type="http://schemas.openxmlformats.org/officeDocument/2006/relationships/customXml" Target="../ink/ink1229.xml"/><Relationship Id="rId235" Type="http://schemas.openxmlformats.org/officeDocument/2006/relationships/customXml" Target="../ink/ink1240.xml"/><Relationship Id="rId256" Type="http://schemas.openxmlformats.org/officeDocument/2006/relationships/image" Target="../media/image1247.png"/><Relationship Id="rId277" Type="http://schemas.openxmlformats.org/officeDocument/2006/relationships/customXml" Target="../ink/ink1261.xml"/><Relationship Id="rId298" Type="http://schemas.openxmlformats.org/officeDocument/2006/relationships/image" Target="../media/image1268.png"/><Relationship Id="rId400" Type="http://schemas.openxmlformats.org/officeDocument/2006/relationships/customXml" Target="../ink/ink1323.xml"/><Relationship Id="rId421" Type="http://schemas.openxmlformats.org/officeDocument/2006/relationships/image" Target="../media/image1328.png"/><Relationship Id="rId442" Type="http://schemas.openxmlformats.org/officeDocument/2006/relationships/customXml" Target="../ink/ink1344.xml"/><Relationship Id="rId463" Type="http://schemas.openxmlformats.org/officeDocument/2006/relationships/image" Target="../media/image1349.png"/><Relationship Id="rId116" Type="http://schemas.openxmlformats.org/officeDocument/2006/relationships/customXml" Target="../ink/ink1180.xml"/><Relationship Id="rId137" Type="http://schemas.openxmlformats.org/officeDocument/2006/relationships/image" Target="../media/image1189.png"/><Relationship Id="rId158" Type="http://schemas.openxmlformats.org/officeDocument/2006/relationships/customXml" Target="../ink/ink1201.xml"/><Relationship Id="rId302" Type="http://schemas.openxmlformats.org/officeDocument/2006/relationships/image" Target="../media/image1270.png"/><Relationship Id="rId323" Type="http://schemas.openxmlformats.org/officeDocument/2006/relationships/customXml" Target="../ink/ink1284.xml"/><Relationship Id="rId344" Type="http://schemas.openxmlformats.org/officeDocument/2006/relationships/image" Target="../media/image1290.png"/><Relationship Id="rId20" Type="http://schemas.openxmlformats.org/officeDocument/2006/relationships/customXml" Target="../ink/ink1132.xml"/><Relationship Id="rId41" Type="http://schemas.openxmlformats.org/officeDocument/2006/relationships/image" Target="../media/image1141.png"/><Relationship Id="rId62" Type="http://schemas.openxmlformats.org/officeDocument/2006/relationships/customXml" Target="../ink/ink1153.xml"/><Relationship Id="rId83" Type="http://schemas.openxmlformats.org/officeDocument/2006/relationships/image" Target="../media/image1162.png"/><Relationship Id="rId179" Type="http://schemas.openxmlformats.org/officeDocument/2006/relationships/image" Target="../media/image1209.png"/><Relationship Id="rId365" Type="http://schemas.openxmlformats.org/officeDocument/2006/relationships/customXml" Target="../ink/ink1305.xml"/><Relationship Id="rId386" Type="http://schemas.openxmlformats.org/officeDocument/2006/relationships/customXml" Target="../ink/ink1316.xml"/><Relationship Id="rId190" Type="http://schemas.openxmlformats.org/officeDocument/2006/relationships/customXml" Target="../ink/ink1217.xml"/><Relationship Id="rId204" Type="http://schemas.openxmlformats.org/officeDocument/2006/relationships/customXml" Target="../ink/ink1224.xml"/><Relationship Id="rId225" Type="http://schemas.openxmlformats.org/officeDocument/2006/relationships/image" Target="../media/image1232.png"/><Relationship Id="rId246" Type="http://schemas.openxmlformats.org/officeDocument/2006/relationships/image" Target="../media/image1242.png"/><Relationship Id="rId267" Type="http://schemas.openxmlformats.org/officeDocument/2006/relationships/customXml" Target="../ink/ink1256.xml"/><Relationship Id="rId288" Type="http://schemas.openxmlformats.org/officeDocument/2006/relationships/image" Target="../media/image1263.png"/><Relationship Id="rId411" Type="http://schemas.openxmlformats.org/officeDocument/2006/relationships/image" Target="../media/image1323.png"/><Relationship Id="rId432" Type="http://schemas.openxmlformats.org/officeDocument/2006/relationships/customXml" Target="../ink/ink1339.xml"/><Relationship Id="rId453" Type="http://schemas.openxmlformats.org/officeDocument/2006/relationships/image" Target="../media/image1344.png"/><Relationship Id="rId106" Type="http://schemas.openxmlformats.org/officeDocument/2006/relationships/customXml" Target="../ink/ink1175.xml"/><Relationship Id="rId127" Type="http://schemas.openxmlformats.org/officeDocument/2006/relationships/image" Target="../media/image1184.png"/><Relationship Id="rId313" Type="http://schemas.openxmlformats.org/officeDocument/2006/relationships/customXml" Target="../ink/ink1279.xml"/><Relationship Id="rId10" Type="http://schemas.openxmlformats.org/officeDocument/2006/relationships/customXml" Target="../ink/ink1127.xml"/><Relationship Id="rId31" Type="http://schemas.openxmlformats.org/officeDocument/2006/relationships/image" Target="../media/image1136.png"/><Relationship Id="rId52" Type="http://schemas.openxmlformats.org/officeDocument/2006/relationships/customXml" Target="../ink/ink1148.xml"/><Relationship Id="rId73" Type="http://schemas.openxmlformats.org/officeDocument/2006/relationships/image" Target="../media/image1157.png"/><Relationship Id="rId94" Type="http://schemas.openxmlformats.org/officeDocument/2006/relationships/customXml" Target="../ink/ink1169.xml"/><Relationship Id="rId148" Type="http://schemas.openxmlformats.org/officeDocument/2006/relationships/customXml" Target="../ink/ink1196.xml"/><Relationship Id="rId169" Type="http://schemas.openxmlformats.org/officeDocument/2006/relationships/image" Target="../media/image1205.png"/><Relationship Id="rId334" Type="http://schemas.openxmlformats.org/officeDocument/2006/relationships/image" Target="../media/image1286.png"/><Relationship Id="rId355" Type="http://schemas.openxmlformats.org/officeDocument/2006/relationships/customXml" Target="../ink/ink1300.xml"/><Relationship Id="rId376" Type="http://schemas.openxmlformats.org/officeDocument/2006/relationships/image" Target="../media/image1306.png"/><Relationship Id="rId397" Type="http://schemas.openxmlformats.org/officeDocument/2006/relationships/image" Target="../media/image1316.png"/><Relationship Id="rId4" Type="http://schemas.openxmlformats.org/officeDocument/2006/relationships/customXml" Target="../ink/ink1124.xml"/><Relationship Id="rId180" Type="http://schemas.openxmlformats.org/officeDocument/2006/relationships/customXml" Target="../ink/ink1212.xml"/><Relationship Id="rId215" Type="http://schemas.openxmlformats.org/officeDocument/2006/relationships/image" Target="../media/image1227.png"/><Relationship Id="rId236" Type="http://schemas.openxmlformats.org/officeDocument/2006/relationships/image" Target="../media/image1237.png"/><Relationship Id="rId257" Type="http://schemas.openxmlformats.org/officeDocument/2006/relationships/customXml" Target="../ink/ink1251.xml"/><Relationship Id="rId278" Type="http://schemas.openxmlformats.org/officeDocument/2006/relationships/image" Target="../media/image1258.png"/><Relationship Id="rId401" Type="http://schemas.openxmlformats.org/officeDocument/2006/relationships/image" Target="../media/image1318.png"/><Relationship Id="rId422" Type="http://schemas.openxmlformats.org/officeDocument/2006/relationships/customXml" Target="../ink/ink1334.xml"/><Relationship Id="rId443" Type="http://schemas.openxmlformats.org/officeDocument/2006/relationships/image" Target="../media/image1339.png"/><Relationship Id="rId303" Type="http://schemas.openxmlformats.org/officeDocument/2006/relationships/customXml" Target="../ink/ink1274.xml"/><Relationship Id="rId42" Type="http://schemas.openxmlformats.org/officeDocument/2006/relationships/customXml" Target="../ink/ink1143.xml"/><Relationship Id="rId84" Type="http://schemas.openxmlformats.org/officeDocument/2006/relationships/customXml" Target="../ink/ink1164.xml"/><Relationship Id="rId138" Type="http://schemas.openxmlformats.org/officeDocument/2006/relationships/customXml" Target="../ink/ink1191.xml"/><Relationship Id="rId345" Type="http://schemas.openxmlformats.org/officeDocument/2006/relationships/customXml" Target="../ink/ink1295.xml"/><Relationship Id="rId387" Type="http://schemas.openxmlformats.org/officeDocument/2006/relationships/image" Target="../media/image1311.png"/><Relationship Id="rId191" Type="http://schemas.openxmlformats.org/officeDocument/2006/relationships/image" Target="../media/image1215.png"/><Relationship Id="rId205" Type="http://schemas.openxmlformats.org/officeDocument/2006/relationships/image" Target="../media/image1222.png"/><Relationship Id="rId247" Type="http://schemas.openxmlformats.org/officeDocument/2006/relationships/customXml" Target="../ink/ink1246.xml"/><Relationship Id="rId412" Type="http://schemas.openxmlformats.org/officeDocument/2006/relationships/customXml" Target="../ink/ink1329.xml"/><Relationship Id="rId107" Type="http://schemas.openxmlformats.org/officeDocument/2006/relationships/image" Target="../media/image1174.png"/><Relationship Id="rId289" Type="http://schemas.openxmlformats.org/officeDocument/2006/relationships/customXml" Target="../ink/ink1267.xml"/><Relationship Id="rId454" Type="http://schemas.openxmlformats.org/officeDocument/2006/relationships/customXml" Target="../ink/ink1350.xml"/><Relationship Id="rId11" Type="http://schemas.openxmlformats.org/officeDocument/2006/relationships/image" Target="../media/image1126.png"/><Relationship Id="rId53" Type="http://schemas.openxmlformats.org/officeDocument/2006/relationships/image" Target="../media/image1147.png"/><Relationship Id="rId149" Type="http://schemas.openxmlformats.org/officeDocument/2006/relationships/image" Target="../media/image1195.png"/><Relationship Id="rId314" Type="http://schemas.openxmlformats.org/officeDocument/2006/relationships/image" Target="../media/image1276.png"/><Relationship Id="rId356" Type="http://schemas.openxmlformats.org/officeDocument/2006/relationships/image" Target="../media/image1296.png"/><Relationship Id="rId398" Type="http://schemas.openxmlformats.org/officeDocument/2006/relationships/customXml" Target="../ink/ink1322.xml"/><Relationship Id="rId95" Type="http://schemas.openxmlformats.org/officeDocument/2006/relationships/image" Target="../media/image1168.png"/><Relationship Id="rId160" Type="http://schemas.openxmlformats.org/officeDocument/2006/relationships/customXml" Target="../ink/ink1202.xml"/><Relationship Id="rId216" Type="http://schemas.openxmlformats.org/officeDocument/2006/relationships/customXml" Target="../ink/ink1230.xml"/><Relationship Id="rId423" Type="http://schemas.openxmlformats.org/officeDocument/2006/relationships/image" Target="../media/image1329.png"/><Relationship Id="rId258" Type="http://schemas.openxmlformats.org/officeDocument/2006/relationships/image" Target="../media/image1248.png"/><Relationship Id="rId22" Type="http://schemas.openxmlformats.org/officeDocument/2006/relationships/customXml" Target="../ink/ink1133.xml"/><Relationship Id="rId64" Type="http://schemas.openxmlformats.org/officeDocument/2006/relationships/customXml" Target="../ink/ink1154.xml"/><Relationship Id="rId118" Type="http://schemas.openxmlformats.org/officeDocument/2006/relationships/customXml" Target="../ink/ink1181.xml"/><Relationship Id="rId325" Type="http://schemas.openxmlformats.org/officeDocument/2006/relationships/customXml" Target="../ink/ink1285.xml"/><Relationship Id="rId367" Type="http://schemas.openxmlformats.org/officeDocument/2006/relationships/customXml" Target="../ink/ink1306.xml"/><Relationship Id="rId171" Type="http://schemas.openxmlformats.org/officeDocument/2006/relationships/image" Target="../media/image1206.png"/><Relationship Id="rId227" Type="http://schemas.openxmlformats.org/officeDocument/2006/relationships/image" Target="../media/image1233.png"/><Relationship Id="rId269" Type="http://schemas.openxmlformats.org/officeDocument/2006/relationships/customXml" Target="../ink/ink1257.xml"/><Relationship Id="rId434" Type="http://schemas.openxmlformats.org/officeDocument/2006/relationships/customXml" Target="../ink/ink1340.xml"/><Relationship Id="rId33" Type="http://schemas.openxmlformats.org/officeDocument/2006/relationships/image" Target="../media/image1137.png"/><Relationship Id="rId129" Type="http://schemas.openxmlformats.org/officeDocument/2006/relationships/image" Target="../media/image1185.png"/><Relationship Id="rId280" Type="http://schemas.openxmlformats.org/officeDocument/2006/relationships/image" Target="../media/image1259.png"/><Relationship Id="rId336" Type="http://schemas.openxmlformats.org/officeDocument/2006/relationships/image" Target="../media/image1287.png"/><Relationship Id="rId75" Type="http://schemas.openxmlformats.org/officeDocument/2006/relationships/image" Target="../media/image1158.png"/><Relationship Id="rId140" Type="http://schemas.openxmlformats.org/officeDocument/2006/relationships/customXml" Target="../ink/ink1192.xml"/><Relationship Id="rId182" Type="http://schemas.openxmlformats.org/officeDocument/2006/relationships/customXml" Target="../ink/ink1213.xml"/><Relationship Id="rId378" Type="http://schemas.openxmlformats.org/officeDocument/2006/relationships/customXml" Target="../ink/ink1312.xml"/><Relationship Id="rId403" Type="http://schemas.openxmlformats.org/officeDocument/2006/relationships/image" Target="../media/image1319.png"/><Relationship Id="rId6" Type="http://schemas.openxmlformats.org/officeDocument/2006/relationships/customXml" Target="../ink/ink1125.xml"/><Relationship Id="rId238" Type="http://schemas.openxmlformats.org/officeDocument/2006/relationships/image" Target="../media/image1238.png"/><Relationship Id="rId445" Type="http://schemas.openxmlformats.org/officeDocument/2006/relationships/image" Target="../media/image1340.png"/><Relationship Id="rId291" Type="http://schemas.openxmlformats.org/officeDocument/2006/relationships/customXml" Target="../ink/ink1268.xml"/><Relationship Id="rId305" Type="http://schemas.openxmlformats.org/officeDocument/2006/relationships/customXml" Target="../ink/ink1275.xml"/><Relationship Id="rId347" Type="http://schemas.openxmlformats.org/officeDocument/2006/relationships/customXml" Target="../ink/ink1296.xml"/><Relationship Id="rId44" Type="http://schemas.openxmlformats.org/officeDocument/2006/relationships/customXml" Target="../ink/ink1144.xml"/><Relationship Id="rId86" Type="http://schemas.openxmlformats.org/officeDocument/2006/relationships/customXml" Target="../ink/ink1165.xml"/><Relationship Id="rId151" Type="http://schemas.openxmlformats.org/officeDocument/2006/relationships/image" Target="../media/image1196.png"/><Relationship Id="rId389" Type="http://schemas.openxmlformats.org/officeDocument/2006/relationships/image" Target="../media/image1312.png"/><Relationship Id="rId193" Type="http://schemas.openxmlformats.org/officeDocument/2006/relationships/image" Target="../media/image1216.png"/><Relationship Id="rId207" Type="http://schemas.openxmlformats.org/officeDocument/2006/relationships/image" Target="../media/image1223.png"/><Relationship Id="rId249" Type="http://schemas.openxmlformats.org/officeDocument/2006/relationships/customXml" Target="../ink/ink1247.xml"/><Relationship Id="rId414" Type="http://schemas.openxmlformats.org/officeDocument/2006/relationships/customXml" Target="../ink/ink1330.xml"/><Relationship Id="rId456" Type="http://schemas.openxmlformats.org/officeDocument/2006/relationships/customXml" Target="../ink/ink1351.xml"/><Relationship Id="rId13" Type="http://schemas.openxmlformats.org/officeDocument/2006/relationships/image" Target="../media/image1127.png"/><Relationship Id="rId109" Type="http://schemas.openxmlformats.org/officeDocument/2006/relationships/image" Target="../media/image1175.png"/><Relationship Id="rId260" Type="http://schemas.openxmlformats.org/officeDocument/2006/relationships/image" Target="../media/image1249.png"/><Relationship Id="rId316" Type="http://schemas.openxmlformats.org/officeDocument/2006/relationships/image" Target="../media/image1277.png"/><Relationship Id="rId55" Type="http://schemas.openxmlformats.org/officeDocument/2006/relationships/image" Target="../media/image1148.png"/><Relationship Id="rId97" Type="http://schemas.openxmlformats.org/officeDocument/2006/relationships/image" Target="../media/image1169.png"/><Relationship Id="rId120" Type="http://schemas.openxmlformats.org/officeDocument/2006/relationships/customXml" Target="../ink/ink1182.xml"/><Relationship Id="rId358" Type="http://schemas.openxmlformats.org/officeDocument/2006/relationships/image" Target="../media/image1297.png"/><Relationship Id="rId162" Type="http://schemas.openxmlformats.org/officeDocument/2006/relationships/customXml" Target="../ink/ink1203.xml"/><Relationship Id="rId218" Type="http://schemas.openxmlformats.org/officeDocument/2006/relationships/customXml" Target="../ink/ink1231.xml"/><Relationship Id="rId425" Type="http://schemas.openxmlformats.org/officeDocument/2006/relationships/image" Target="../media/image1330.png"/><Relationship Id="rId271" Type="http://schemas.openxmlformats.org/officeDocument/2006/relationships/customXml" Target="../ink/ink1258.xml"/><Relationship Id="rId24" Type="http://schemas.openxmlformats.org/officeDocument/2006/relationships/customXml" Target="../ink/ink1134.xml"/><Relationship Id="rId66" Type="http://schemas.openxmlformats.org/officeDocument/2006/relationships/customXml" Target="../ink/ink1155.xml"/><Relationship Id="rId131" Type="http://schemas.openxmlformats.org/officeDocument/2006/relationships/image" Target="../media/image1186.png"/><Relationship Id="rId327" Type="http://schemas.openxmlformats.org/officeDocument/2006/relationships/customXml" Target="../ink/ink1286.xml"/><Relationship Id="rId369" Type="http://schemas.openxmlformats.org/officeDocument/2006/relationships/customXml" Target="../ink/ink1307.xml"/><Relationship Id="rId173" Type="http://schemas.openxmlformats.org/officeDocument/2006/relationships/image" Target="../media/image881.png"/><Relationship Id="rId229" Type="http://schemas.openxmlformats.org/officeDocument/2006/relationships/image" Target="../media/image1234.png"/><Relationship Id="rId380" Type="http://schemas.openxmlformats.org/officeDocument/2006/relationships/customXml" Target="../ink/ink1313.xml"/><Relationship Id="rId436" Type="http://schemas.openxmlformats.org/officeDocument/2006/relationships/customXml" Target="../ink/ink1341.xml"/><Relationship Id="rId240" Type="http://schemas.openxmlformats.org/officeDocument/2006/relationships/image" Target="../media/image1239.png"/><Relationship Id="rId35" Type="http://schemas.openxmlformats.org/officeDocument/2006/relationships/image" Target="../media/image1138.png"/><Relationship Id="rId77" Type="http://schemas.openxmlformats.org/officeDocument/2006/relationships/image" Target="../media/image1159.png"/><Relationship Id="rId100" Type="http://schemas.openxmlformats.org/officeDocument/2006/relationships/customXml" Target="../ink/ink1172.xml"/><Relationship Id="rId282" Type="http://schemas.openxmlformats.org/officeDocument/2006/relationships/image" Target="../media/image1260.png"/><Relationship Id="rId338" Type="http://schemas.openxmlformats.org/officeDocument/2006/relationships/image" Target="../media/image900.png"/><Relationship Id="rId8" Type="http://schemas.openxmlformats.org/officeDocument/2006/relationships/customXml" Target="../ink/ink1126.xml"/><Relationship Id="rId142" Type="http://schemas.openxmlformats.org/officeDocument/2006/relationships/customXml" Target="../ink/ink1193.xml"/><Relationship Id="rId184" Type="http://schemas.openxmlformats.org/officeDocument/2006/relationships/customXml" Target="../ink/ink1214.xml"/><Relationship Id="rId391" Type="http://schemas.openxmlformats.org/officeDocument/2006/relationships/image" Target="../media/image1313.png"/><Relationship Id="rId405" Type="http://schemas.openxmlformats.org/officeDocument/2006/relationships/image" Target="../media/image1320.png"/><Relationship Id="rId447" Type="http://schemas.openxmlformats.org/officeDocument/2006/relationships/image" Target="../media/image1341.png"/><Relationship Id="rId251" Type="http://schemas.openxmlformats.org/officeDocument/2006/relationships/customXml" Target="../ink/ink1248.xml"/><Relationship Id="rId46" Type="http://schemas.openxmlformats.org/officeDocument/2006/relationships/customXml" Target="../ink/ink1145.xml"/><Relationship Id="rId293" Type="http://schemas.openxmlformats.org/officeDocument/2006/relationships/customXml" Target="../ink/ink1269.xml"/><Relationship Id="rId307" Type="http://schemas.openxmlformats.org/officeDocument/2006/relationships/customXml" Target="../ink/ink1276.xml"/><Relationship Id="rId349" Type="http://schemas.openxmlformats.org/officeDocument/2006/relationships/customXml" Target="../ink/ink1297.xml"/><Relationship Id="rId88" Type="http://schemas.openxmlformats.org/officeDocument/2006/relationships/customXml" Target="../ink/ink1166.xml"/><Relationship Id="rId111" Type="http://schemas.openxmlformats.org/officeDocument/2006/relationships/image" Target="../media/image1176.png"/><Relationship Id="rId153" Type="http://schemas.openxmlformats.org/officeDocument/2006/relationships/image" Target="../media/image1197.png"/><Relationship Id="rId195" Type="http://schemas.openxmlformats.org/officeDocument/2006/relationships/image" Target="../media/image1217.png"/><Relationship Id="rId209" Type="http://schemas.openxmlformats.org/officeDocument/2006/relationships/image" Target="../media/image1224.png"/><Relationship Id="rId360" Type="http://schemas.openxmlformats.org/officeDocument/2006/relationships/image" Target="../media/image1298.png"/><Relationship Id="rId416" Type="http://schemas.openxmlformats.org/officeDocument/2006/relationships/customXml" Target="../ink/ink1331.xml"/><Relationship Id="rId220" Type="http://schemas.openxmlformats.org/officeDocument/2006/relationships/customXml" Target="../ink/ink1232.xml"/><Relationship Id="rId458" Type="http://schemas.openxmlformats.org/officeDocument/2006/relationships/customXml" Target="../ink/ink1352.xml"/><Relationship Id="rId15" Type="http://schemas.openxmlformats.org/officeDocument/2006/relationships/image" Target="../media/image1128.png"/><Relationship Id="rId57" Type="http://schemas.openxmlformats.org/officeDocument/2006/relationships/image" Target="../media/image1149.png"/><Relationship Id="rId262" Type="http://schemas.openxmlformats.org/officeDocument/2006/relationships/image" Target="../media/image1250.png"/><Relationship Id="rId318" Type="http://schemas.openxmlformats.org/officeDocument/2006/relationships/image" Target="../media/image1278.png"/><Relationship Id="rId99" Type="http://schemas.openxmlformats.org/officeDocument/2006/relationships/image" Target="../media/image1170.png"/><Relationship Id="rId122" Type="http://schemas.openxmlformats.org/officeDocument/2006/relationships/customXml" Target="../ink/ink1183.xml"/><Relationship Id="rId164" Type="http://schemas.openxmlformats.org/officeDocument/2006/relationships/customXml" Target="../ink/ink1204.xml"/><Relationship Id="rId371" Type="http://schemas.openxmlformats.org/officeDocument/2006/relationships/customXml" Target="../ink/ink1308.xml"/><Relationship Id="rId427" Type="http://schemas.openxmlformats.org/officeDocument/2006/relationships/image" Target="../media/image1331.png"/><Relationship Id="rId26" Type="http://schemas.openxmlformats.org/officeDocument/2006/relationships/customXml" Target="../ink/ink1135.xml"/><Relationship Id="rId231" Type="http://schemas.openxmlformats.org/officeDocument/2006/relationships/customXml" Target="../ink/ink1238.xml"/><Relationship Id="rId273" Type="http://schemas.openxmlformats.org/officeDocument/2006/relationships/customXml" Target="../ink/ink1259.xml"/><Relationship Id="rId329" Type="http://schemas.openxmlformats.org/officeDocument/2006/relationships/customXml" Target="../ink/ink1287.xml"/><Relationship Id="rId68" Type="http://schemas.openxmlformats.org/officeDocument/2006/relationships/customXml" Target="../ink/ink1156.xml"/><Relationship Id="rId133" Type="http://schemas.openxmlformats.org/officeDocument/2006/relationships/image" Target="../media/image1187.png"/><Relationship Id="rId175" Type="http://schemas.openxmlformats.org/officeDocument/2006/relationships/image" Target="../media/image1207.png"/><Relationship Id="rId340" Type="http://schemas.openxmlformats.org/officeDocument/2006/relationships/image" Target="../media/image1288.png"/><Relationship Id="rId200" Type="http://schemas.openxmlformats.org/officeDocument/2006/relationships/customXml" Target="../ink/ink1222.xml"/><Relationship Id="rId382" Type="http://schemas.openxmlformats.org/officeDocument/2006/relationships/customXml" Target="../ink/ink1314.xml"/><Relationship Id="rId438" Type="http://schemas.openxmlformats.org/officeDocument/2006/relationships/customXml" Target="../ink/ink1342.xml"/><Relationship Id="rId242" Type="http://schemas.openxmlformats.org/officeDocument/2006/relationships/image" Target="../media/image1240.png"/><Relationship Id="rId284" Type="http://schemas.openxmlformats.org/officeDocument/2006/relationships/image" Target="../media/image1261.png"/><Relationship Id="rId37" Type="http://schemas.openxmlformats.org/officeDocument/2006/relationships/image" Target="../media/image1139.png"/><Relationship Id="rId79" Type="http://schemas.openxmlformats.org/officeDocument/2006/relationships/image" Target="../media/image1160.png"/><Relationship Id="rId102" Type="http://schemas.openxmlformats.org/officeDocument/2006/relationships/customXml" Target="../ink/ink1173.xml"/><Relationship Id="rId144" Type="http://schemas.openxmlformats.org/officeDocument/2006/relationships/customXml" Target="../ink/ink1194.xml"/><Relationship Id="rId90" Type="http://schemas.openxmlformats.org/officeDocument/2006/relationships/customXml" Target="../ink/ink1167.xml"/><Relationship Id="rId186" Type="http://schemas.openxmlformats.org/officeDocument/2006/relationships/customXml" Target="../ink/ink1215.xml"/><Relationship Id="rId351" Type="http://schemas.openxmlformats.org/officeDocument/2006/relationships/customXml" Target="../ink/ink1298.xml"/><Relationship Id="rId393" Type="http://schemas.openxmlformats.org/officeDocument/2006/relationships/image" Target="../media/image1314.png"/><Relationship Id="rId407" Type="http://schemas.openxmlformats.org/officeDocument/2006/relationships/image" Target="../media/image1321.png"/><Relationship Id="rId449" Type="http://schemas.openxmlformats.org/officeDocument/2006/relationships/image" Target="../media/image1342.png"/><Relationship Id="rId211" Type="http://schemas.openxmlformats.org/officeDocument/2006/relationships/image" Target="../media/image1225.png"/><Relationship Id="rId253" Type="http://schemas.openxmlformats.org/officeDocument/2006/relationships/customXml" Target="../ink/ink1249.xml"/><Relationship Id="rId295" Type="http://schemas.openxmlformats.org/officeDocument/2006/relationships/customXml" Target="../ink/ink1270.xml"/><Relationship Id="rId309" Type="http://schemas.openxmlformats.org/officeDocument/2006/relationships/customXml" Target="../ink/ink1277.xml"/><Relationship Id="rId460" Type="http://schemas.openxmlformats.org/officeDocument/2006/relationships/customXml" Target="../ink/ink1353.xml"/><Relationship Id="rId48" Type="http://schemas.openxmlformats.org/officeDocument/2006/relationships/customXml" Target="../ink/ink1146.xml"/><Relationship Id="rId113" Type="http://schemas.openxmlformats.org/officeDocument/2006/relationships/image" Target="../media/image1177.png"/><Relationship Id="rId320" Type="http://schemas.openxmlformats.org/officeDocument/2006/relationships/image" Target="../media/image1279.png"/><Relationship Id="rId155" Type="http://schemas.openxmlformats.org/officeDocument/2006/relationships/image" Target="../media/image1198.png"/><Relationship Id="rId197" Type="http://schemas.openxmlformats.org/officeDocument/2006/relationships/image" Target="../media/image1218.png"/><Relationship Id="rId362" Type="http://schemas.openxmlformats.org/officeDocument/2006/relationships/image" Target="../media/image1299.png"/><Relationship Id="rId418" Type="http://schemas.openxmlformats.org/officeDocument/2006/relationships/customXml" Target="../ink/ink1332.xml"/><Relationship Id="rId222" Type="http://schemas.openxmlformats.org/officeDocument/2006/relationships/customXml" Target="../ink/ink1233.xml"/><Relationship Id="rId264" Type="http://schemas.openxmlformats.org/officeDocument/2006/relationships/image" Target="../media/image1251.png"/><Relationship Id="rId17" Type="http://schemas.openxmlformats.org/officeDocument/2006/relationships/image" Target="../media/image1129.png"/><Relationship Id="rId59" Type="http://schemas.openxmlformats.org/officeDocument/2006/relationships/image" Target="../media/image1150.png"/><Relationship Id="rId124" Type="http://schemas.openxmlformats.org/officeDocument/2006/relationships/customXml" Target="../ink/ink1184.xml"/><Relationship Id="rId70" Type="http://schemas.openxmlformats.org/officeDocument/2006/relationships/customXml" Target="../ink/ink1157.xml"/><Relationship Id="rId166" Type="http://schemas.openxmlformats.org/officeDocument/2006/relationships/customXml" Target="../ink/ink1205.xml"/><Relationship Id="rId331" Type="http://schemas.openxmlformats.org/officeDocument/2006/relationships/customXml" Target="../ink/ink1288.xml"/><Relationship Id="rId373" Type="http://schemas.openxmlformats.org/officeDocument/2006/relationships/customXml" Target="../ink/ink1309.xml"/><Relationship Id="rId429" Type="http://schemas.openxmlformats.org/officeDocument/2006/relationships/image" Target="../media/image1332.png"/><Relationship Id="rId1" Type="http://schemas.openxmlformats.org/officeDocument/2006/relationships/slideLayout" Target="../slideLayouts/slideLayout11.xml"/><Relationship Id="rId233" Type="http://schemas.openxmlformats.org/officeDocument/2006/relationships/customXml" Target="../ink/ink1239.xml"/><Relationship Id="rId440" Type="http://schemas.openxmlformats.org/officeDocument/2006/relationships/customXml" Target="../ink/ink1343.xml"/><Relationship Id="rId28" Type="http://schemas.openxmlformats.org/officeDocument/2006/relationships/customXml" Target="../ink/ink1136.xml"/><Relationship Id="rId275" Type="http://schemas.openxmlformats.org/officeDocument/2006/relationships/customXml" Target="../ink/ink1260.xml"/><Relationship Id="rId300" Type="http://schemas.openxmlformats.org/officeDocument/2006/relationships/image" Target="../media/image1269.png"/><Relationship Id="rId81" Type="http://schemas.openxmlformats.org/officeDocument/2006/relationships/image" Target="../media/image1161.png"/><Relationship Id="rId135" Type="http://schemas.openxmlformats.org/officeDocument/2006/relationships/image" Target="../media/image1188.png"/><Relationship Id="rId177" Type="http://schemas.openxmlformats.org/officeDocument/2006/relationships/image" Target="../media/image1208.png"/><Relationship Id="rId342" Type="http://schemas.openxmlformats.org/officeDocument/2006/relationships/image" Target="../media/image1289.png"/><Relationship Id="rId384" Type="http://schemas.openxmlformats.org/officeDocument/2006/relationships/customXml" Target="../ink/ink1315.xml"/><Relationship Id="rId202" Type="http://schemas.openxmlformats.org/officeDocument/2006/relationships/customXml" Target="../ink/ink1223.xml"/><Relationship Id="rId244" Type="http://schemas.openxmlformats.org/officeDocument/2006/relationships/image" Target="../media/image1241.png"/><Relationship Id="rId39" Type="http://schemas.openxmlformats.org/officeDocument/2006/relationships/image" Target="../media/image1140.png"/><Relationship Id="rId286" Type="http://schemas.openxmlformats.org/officeDocument/2006/relationships/image" Target="../media/image1262.png"/><Relationship Id="rId451" Type="http://schemas.openxmlformats.org/officeDocument/2006/relationships/image" Target="../media/image1343.png"/><Relationship Id="rId50" Type="http://schemas.openxmlformats.org/officeDocument/2006/relationships/customXml" Target="../ink/ink1147.xml"/><Relationship Id="rId104" Type="http://schemas.openxmlformats.org/officeDocument/2006/relationships/customXml" Target="../ink/ink1174.xml"/><Relationship Id="rId146" Type="http://schemas.openxmlformats.org/officeDocument/2006/relationships/customXml" Target="../ink/ink1195.xml"/><Relationship Id="rId188" Type="http://schemas.openxmlformats.org/officeDocument/2006/relationships/customXml" Target="../ink/ink1216.xml"/><Relationship Id="rId311" Type="http://schemas.openxmlformats.org/officeDocument/2006/relationships/customXml" Target="../ink/ink1278.xml"/><Relationship Id="rId353" Type="http://schemas.openxmlformats.org/officeDocument/2006/relationships/customXml" Target="../ink/ink1299.xml"/><Relationship Id="rId395" Type="http://schemas.openxmlformats.org/officeDocument/2006/relationships/image" Target="../media/image1315.png"/><Relationship Id="rId409" Type="http://schemas.openxmlformats.org/officeDocument/2006/relationships/image" Target="../media/image1322.png"/><Relationship Id="rId92" Type="http://schemas.openxmlformats.org/officeDocument/2006/relationships/customXml" Target="../ink/ink1168.xml"/><Relationship Id="rId213" Type="http://schemas.openxmlformats.org/officeDocument/2006/relationships/image" Target="../media/image1226.png"/><Relationship Id="rId420" Type="http://schemas.openxmlformats.org/officeDocument/2006/relationships/customXml" Target="../ink/ink1333.xml"/><Relationship Id="rId255" Type="http://schemas.openxmlformats.org/officeDocument/2006/relationships/customXml" Target="../ink/ink1250.xml"/><Relationship Id="rId297" Type="http://schemas.openxmlformats.org/officeDocument/2006/relationships/customXml" Target="../ink/ink1271.xml"/><Relationship Id="rId462" Type="http://schemas.openxmlformats.org/officeDocument/2006/relationships/customXml" Target="../ink/ink1354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07.png"/><Relationship Id="rId299" Type="http://schemas.openxmlformats.org/officeDocument/2006/relationships/customXml" Target="../ink/ink1504.xml"/><Relationship Id="rId21" Type="http://schemas.openxmlformats.org/officeDocument/2006/relationships/image" Target="../media/image1359.png"/><Relationship Id="rId63" Type="http://schemas.openxmlformats.org/officeDocument/2006/relationships/image" Target="../media/image1380.png"/><Relationship Id="rId159" Type="http://schemas.openxmlformats.org/officeDocument/2006/relationships/customXml" Target="../ink/ink1434.xml"/><Relationship Id="rId324" Type="http://schemas.openxmlformats.org/officeDocument/2006/relationships/image" Target="../media/image1509.png"/><Relationship Id="rId170" Type="http://schemas.openxmlformats.org/officeDocument/2006/relationships/image" Target="../media/image1432.png"/><Relationship Id="rId226" Type="http://schemas.openxmlformats.org/officeDocument/2006/relationships/image" Target="../media/image1460.png"/><Relationship Id="rId268" Type="http://schemas.openxmlformats.org/officeDocument/2006/relationships/image" Target="../media/image1481.png"/><Relationship Id="rId32" Type="http://schemas.openxmlformats.org/officeDocument/2006/relationships/customXml" Target="../ink/ink1370.xml"/><Relationship Id="rId74" Type="http://schemas.openxmlformats.org/officeDocument/2006/relationships/customXml" Target="../ink/ink1391.xml"/><Relationship Id="rId128" Type="http://schemas.openxmlformats.org/officeDocument/2006/relationships/customXml" Target="../ink/ink1418.xml"/><Relationship Id="rId335" Type="http://schemas.openxmlformats.org/officeDocument/2006/relationships/customXml" Target="../ink/ink1522.xml"/><Relationship Id="rId5" Type="http://schemas.openxmlformats.org/officeDocument/2006/relationships/image" Target="../media/image1351.png"/><Relationship Id="rId181" Type="http://schemas.openxmlformats.org/officeDocument/2006/relationships/customXml" Target="../ink/ink1445.xml"/><Relationship Id="rId237" Type="http://schemas.openxmlformats.org/officeDocument/2006/relationships/customXml" Target="../ink/ink1473.xml"/><Relationship Id="rId279" Type="http://schemas.openxmlformats.org/officeDocument/2006/relationships/customXml" Target="../ink/ink1494.xml"/><Relationship Id="rId43" Type="http://schemas.openxmlformats.org/officeDocument/2006/relationships/image" Target="../media/image1370.png"/><Relationship Id="rId139" Type="http://schemas.openxmlformats.org/officeDocument/2006/relationships/customXml" Target="../ink/ink1424.xml"/><Relationship Id="rId290" Type="http://schemas.openxmlformats.org/officeDocument/2006/relationships/image" Target="../media/image1492.png"/><Relationship Id="rId304" Type="http://schemas.openxmlformats.org/officeDocument/2006/relationships/image" Target="../media/image1499.png"/><Relationship Id="rId85" Type="http://schemas.openxmlformats.org/officeDocument/2006/relationships/image" Target="../media/image1391.png"/><Relationship Id="rId150" Type="http://schemas.openxmlformats.org/officeDocument/2006/relationships/image" Target="../media/image1422.png"/><Relationship Id="rId192" Type="http://schemas.openxmlformats.org/officeDocument/2006/relationships/image" Target="../media/image1443.png"/><Relationship Id="rId206" Type="http://schemas.openxmlformats.org/officeDocument/2006/relationships/image" Target="../media/image1450.png"/><Relationship Id="rId248" Type="http://schemas.openxmlformats.org/officeDocument/2006/relationships/image" Target="../media/image1471.png"/><Relationship Id="rId12" Type="http://schemas.openxmlformats.org/officeDocument/2006/relationships/customXml" Target="../ink/ink1360.xml"/><Relationship Id="rId108" Type="http://schemas.openxmlformats.org/officeDocument/2006/relationships/customXml" Target="../ink/ink1408.xml"/><Relationship Id="rId315" Type="http://schemas.openxmlformats.org/officeDocument/2006/relationships/customXml" Target="../ink/ink1512.xml"/><Relationship Id="rId54" Type="http://schemas.openxmlformats.org/officeDocument/2006/relationships/customXml" Target="../ink/ink1381.xml"/><Relationship Id="rId96" Type="http://schemas.openxmlformats.org/officeDocument/2006/relationships/customXml" Target="../ink/ink1402.xml"/><Relationship Id="rId161" Type="http://schemas.openxmlformats.org/officeDocument/2006/relationships/customXml" Target="../ink/ink1435.xml"/><Relationship Id="rId217" Type="http://schemas.openxmlformats.org/officeDocument/2006/relationships/customXml" Target="../ink/ink1463.xml"/><Relationship Id="rId259" Type="http://schemas.openxmlformats.org/officeDocument/2006/relationships/customXml" Target="../ink/ink1484.xml"/><Relationship Id="rId23" Type="http://schemas.openxmlformats.org/officeDocument/2006/relationships/image" Target="../media/image1360.png"/><Relationship Id="rId119" Type="http://schemas.openxmlformats.org/officeDocument/2006/relationships/image" Target="../media/image1408.png"/><Relationship Id="rId270" Type="http://schemas.openxmlformats.org/officeDocument/2006/relationships/image" Target="../media/image1482.png"/><Relationship Id="rId326" Type="http://schemas.openxmlformats.org/officeDocument/2006/relationships/image" Target="../media/image1510.png"/><Relationship Id="rId65" Type="http://schemas.openxmlformats.org/officeDocument/2006/relationships/image" Target="../media/image1381.png"/><Relationship Id="rId130" Type="http://schemas.openxmlformats.org/officeDocument/2006/relationships/image" Target="../media/image743.png"/><Relationship Id="rId172" Type="http://schemas.openxmlformats.org/officeDocument/2006/relationships/image" Target="../media/image1433.png"/><Relationship Id="rId228" Type="http://schemas.openxmlformats.org/officeDocument/2006/relationships/image" Target="../media/image1461.png"/><Relationship Id="rId281" Type="http://schemas.openxmlformats.org/officeDocument/2006/relationships/customXml" Target="../ink/ink1495.xml"/><Relationship Id="rId34" Type="http://schemas.openxmlformats.org/officeDocument/2006/relationships/customXml" Target="../ink/ink1371.xml"/><Relationship Id="rId76" Type="http://schemas.openxmlformats.org/officeDocument/2006/relationships/customXml" Target="../ink/ink1392.xml"/><Relationship Id="rId141" Type="http://schemas.openxmlformats.org/officeDocument/2006/relationships/customXml" Target="../ink/ink1425.xml"/><Relationship Id="rId7" Type="http://schemas.openxmlformats.org/officeDocument/2006/relationships/image" Target="../media/image1352.png"/><Relationship Id="rId183" Type="http://schemas.openxmlformats.org/officeDocument/2006/relationships/customXml" Target="../ink/ink1446.xml"/><Relationship Id="rId239" Type="http://schemas.openxmlformats.org/officeDocument/2006/relationships/customXml" Target="../ink/ink1474.xml"/><Relationship Id="rId250" Type="http://schemas.openxmlformats.org/officeDocument/2006/relationships/image" Target="../media/image1472.png"/><Relationship Id="rId292" Type="http://schemas.openxmlformats.org/officeDocument/2006/relationships/image" Target="../media/image1493.png"/><Relationship Id="rId306" Type="http://schemas.openxmlformats.org/officeDocument/2006/relationships/image" Target="../media/image1500.png"/><Relationship Id="rId24" Type="http://schemas.openxmlformats.org/officeDocument/2006/relationships/customXml" Target="../ink/ink1366.xml"/><Relationship Id="rId45" Type="http://schemas.openxmlformats.org/officeDocument/2006/relationships/image" Target="../media/image1371.png"/><Relationship Id="rId66" Type="http://schemas.openxmlformats.org/officeDocument/2006/relationships/customXml" Target="../ink/ink1387.xml"/><Relationship Id="rId87" Type="http://schemas.openxmlformats.org/officeDocument/2006/relationships/image" Target="../media/image1392.png"/><Relationship Id="rId110" Type="http://schemas.openxmlformats.org/officeDocument/2006/relationships/customXml" Target="../ink/ink1409.xml"/><Relationship Id="rId131" Type="http://schemas.openxmlformats.org/officeDocument/2006/relationships/customXml" Target="../ink/ink1420.xml"/><Relationship Id="rId327" Type="http://schemas.openxmlformats.org/officeDocument/2006/relationships/customXml" Target="../ink/ink1518.xml"/><Relationship Id="rId152" Type="http://schemas.openxmlformats.org/officeDocument/2006/relationships/image" Target="../media/image1423.png"/><Relationship Id="rId173" Type="http://schemas.openxmlformats.org/officeDocument/2006/relationships/customXml" Target="../ink/ink1441.xml"/><Relationship Id="rId194" Type="http://schemas.openxmlformats.org/officeDocument/2006/relationships/image" Target="../media/image1444.png"/><Relationship Id="rId208" Type="http://schemas.openxmlformats.org/officeDocument/2006/relationships/image" Target="../media/image1451.png"/><Relationship Id="rId229" Type="http://schemas.openxmlformats.org/officeDocument/2006/relationships/customXml" Target="../ink/ink1469.xml"/><Relationship Id="rId240" Type="http://schemas.openxmlformats.org/officeDocument/2006/relationships/image" Target="../media/image1467.png"/><Relationship Id="rId261" Type="http://schemas.openxmlformats.org/officeDocument/2006/relationships/customXml" Target="../ink/ink1485.xml"/><Relationship Id="rId14" Type="http://schemas.openxmlformats.org/officeDocument/2006/relationships/customXml" Target="../ink/ink1361.xml"/><Relationship Id="rId35" Type="http://schemas.openxmlformats.org/officeDocument/2006/relationships/image" Target="../media/image1366.png"/><Relationship Id="rId56" Type="http://schemas.openxmlformats.org/officeDocument/2006/relationships/customXml" Target="../ink/ink1382.xml"/><Relationship Id="rId77" Type="http://schemas.openxmlformats.org/officeDocument/2006/relationships/image" Target="../media/image1387.png"/><Relationship Id="rId100" Type="http://schemas.openxmlformats.org/officeDocument/2006/relationships/customXml" Target="../ink/ink1404.xml"/><Relationship Id="rId282" Type="http://schemas.openxmlformats.org/officeDocument/2006/relationships/image" Target="../media/image1488.png"/><Relationship Id="rId317" Type="http://schemas.openxmlformats.org/officeDocument/2006/relationships/customXml" Target="../ink/ink1513.xml"/><Relationship Id="rId8" Type="http://schemas.openxmlformats.org/officeDocument/2006/relationships/customXml" Target="../ink/ink1358.xml"/><Relationship Id="rId98" Type="http://schemas.openxmlformats.org/officeDocument/2006/relationships/customXml" Target="../ink/ink1403.xml"/><Relationship Id="rId121" Type="http://schemas.openxmlformats.org/officeDocument/2006/relationships/image" Target="../media/image1409.png"/><Relationship Id="rId142" Type="http://schemas.openxmlformats.org/officeDocument/2006/relationships/image" Target="../media/image1418.png"/><Relationship Id="rId163" Type="http://schemas.openxmlformats.org/officeDocument/2006/relationships/customXml" Target="../ink/ink1436.xml"/><Relationship Id="rId184" Type="http://schemas.openxmlformats.org/officeDocument/2006/relationships/image" Target="../media/image1439.png"/><Relationship Id="rId219" Type="http://schemas.openxmlformats.org/officeDocument/2006/relationships/customXml" Target="../ink/ink1464.xml"/><Relationship Id="rId230" Type="http://schemas.openxmlformats.org/officeDocument/2006/relationships/image" Target="../media/image1462.png"/><Relationship Id="rId251" Type="http://schemas.openxmlformats.org/officeDocument/2006/relationships/customXml" Target="../ink/ink1480.xml"/><Relationship Id="rId25" Type="http://schemas.openxmlformats.org/officeDocument/2006/relationships/image" Target="../media/image1361.png"/><Relationship Id="rId46" Type="http://schemas.openxmlformats.org/officeDocument/2006/relationships/customXml" Target="../ink/ink1377.xml"/><Relationship Id="rId67" Type="http://schemas.openxmlformats.org/officeDocument/2006/relationships/image" Target="../media/image1382.png"/><Relationship Id="rId272" Type="http://schemas.openxmlformats.org/officeDocument/2006/relationships/image" Target="../media/image1483.png"/><Relationship Id="rId293" Type="http://schemas.openxmlformats.org/officeDocument/2006/relationships/customXml" Target="../ink/ink1501.xml"/><Relationship Id="rId307" Type="http://schemas.openxmlformats.org/officeDocument/2006/relationships/customXml" Target="../ink/ink1508.xml"/><Relationship Id="rId328" Type="http://schemas.openxmlformats.org/officeDocument/2006/relationships/image" Target="../media/image1511.png"/><Relationship Id="rId88" Type="http://schemas.openxmlformats.org/officeDocument/2006/relationships/customXml" Target="../ink/ink1398.xml"/><Relationship Id="rId111" Type="http://schemas.openxmlformats.org/officeDocument/2006/relationships/image" Target="../media/image1404.png"/><Relationship Id="rId132" Type="http://schemas.openxmlformats.org/officeDocument/2006/relationships/image" Target="../media/image1413.png"/><Relationship Id="rId153" Type="http://schemas.openxmlformats.org/officeDocument/2006/relationships/customXml" Target="../ink/ink1431.xml"/><Relationship Id="rId174" Type="http://schemas.openxmlformats.org/officeDocument/2006/relationships/image" Target="../media/image1434.png"/><Relationship Id="rId195" Type="http://schemas.openxmlformats.org/officeDocument/2006/relationships/customXml" Target="../ink/ink1452.xml"/><Relationship Id="rId209" Type="http://schemas.openxmlformats.org/officeDocument/2006/relationships/customXml" Target="../ink/ink1459.xml"/><Relationship Id="rId220" Type="http://schemas.openxmlformats.org/officeDocument/2006/relationships/image" Target="../media/image1457.png"/><Relationship Id="rId241" Type="http://schemas.openxmlformats.org/officeDocument/2006/relationships/customXml" Target="../ink/ink1475.xml"/><Relationship Id="rId15" Type="http://schemas.openxmlformats.org/officeDocument/2006/relationships/image" Target="../media/image1356.png"/><Relationship Id="rId36" Type="http://schemas.openxmlformats.org/officeDocument/2006/relationships/customXml" Target="../ink/ink1372.xml"/><Relationship Id="rId57" Type="http://schemas.openxmlformats.org/officeDocument/2006/relationships/image" Target="../media/image1377.png"/><Relationship Id="rId262" Type="http://schemas.openxmlformats.org/officeDocument/2006/relationships/image" Target="../media/image1478.png"/><Relationship Id="rId283" Type="http://schemas.openxmlformats.org/officeDocument/2006/relationships/customXml" Target="../ink/ink1496.xml"/><Relationship Id="rId318" Type="http://schemas.openxmlformats.org/officeDocument/2006/relationships/image" Target="../media/image1506.png"/><Relationship Id="rId78" Type="http://schemas.openxmlformats.org/officeDocument/2006/relationships/customXml" Target="../ink/ink1393.xml"/><Relationship Id="rId99" Type="http://schemas.openxmlformats.org/officeDocument/2006/relationships/image" Target="../media/image1398.png"/><Relationship Id="rId101" Type="http://schemas.openxmlformats.org/officeDocument/2006/relationships/image" Target="../media/image1399.png"/><Relationship Id="rId122" Type="http://schemas.openxmlformats.org/officeDocument/2006/relationships/customXml" Target="../ink/ink1415.xml"/><Relationship Id="rId143" Type="http://schemas.openxmlformats.org/officeDocument/2006/relationships/customXml" Target="../ink/ink1426.xml"/><Relationship Id="rId164" Type="http://schemas.openxmlformats.org/officeDocument/2006/relationships/image" Target="../media/image1429.png"/><Relationship Id="rId185" Type="http://schemas.openxmlformats.org/officeDocument/2006/relationships/customXml" Target="../ink/ink1447.xml"/><Relationship Id="rId9" Type="http://schemas.openxmlformats.org/officeDocument/2006/relationships/image" Target="../media/image1353.png"/><Relationship Id="rId210" Type="http://schemas.openxmlformats.org/officeDocument/2006/relationships/image" Target="../media/image1452.png"/><Relationship Id="rId26" Type="http://schemas.openxmlformats.org/officeDocument/2006/relationships/customXml" Target="../ink/ink1367.xml"/><Relationship Id="rId231" Type="http://schemas.openxmlformats.org/officeDocument/2006/relationships/customXml" Target="../ink/ink1470.xml"/><Relationship Id="rId252" Type="http://schemas.openxmlformats.org/officeDocument/2006/relationships/image" Target="../media/image1473.png"/><Relationship Id="rId273" Type="http://schemas.openxmlformats.org/officeDocument/2006/relationships/customXml" Target="../ink/ink1491.xml"/><Relationship Id="rId294" Type="http://schemas.openxmlformats.org/officeDocument/2006/relationships/image" Target="../media/image1494.png"/><Relationship Id="rId308" Type="http://schemas.openxmlformats.org/officeDocument/2006/relationships/image" Target="../media/image1501.png"/><Relationship Id="rId329" Type="http://schemas.openxmlformats.org/officeDocument/2006/relationships/customXml" Target="../ink/ink1519.xml"/><Relationship Id="rId47" Type="http://schemas.openxmlformats.org/officeDocument/2006/relationships/image" Target="../media/image1372.png"/><Relationship Id="rId68" Type="http://schemas.openxmlformats.org/officeDocument/2006/relationships/customXml" Target="../ink/ink1388.xml"/><Relationship Id="rId89" Type="http://schemas.openxmlformats.org/officeDocument/2006/relationships/image" Target="../media/image1393.png"/><Relationship Id="rId112" Type="http://schemas.openxmlformats.org/officeDocument/2006/relationships/customXml" Target="../ink/ink1410.xml"/><Relationship Id="rId133" Type="http://schemas.openxmlformats.org/officeDocument/2006/relationships/customXml" Target="../ink/ink1421.xml"/><Relationship Id="rId154" Type="http://schemas.openxmlformats.org/officeDocument/2006/relationships/image" Target="../media/image1424.png"/><Relationship Id="rId175" Type="http://schemas.openxmlformats.org/officeDocument/2006/relationships/customXml" Target="../ink/ink1442.xml"/><Relationship Id="rId196" Type="http://schemas.openxmlformats.org/officeDocument/2006/relationships/image" Target="../media/image1445.png"/><Relationship Id="rId200" Type="http://schemas.openxmlformats.org/officeDocument/2006/relationships/image" Target="../media/image1447.png"/><Relationship Id="rId16" Type="http://schemas.openxmlformats.org/officeDocument/2006/relationships/customXml" Target="../ink/ink1362.xml"/><Relationship Id="rId221" Type="http://schemas.openxmlformats.org/officeDocument/2006/relationships/customXml" Target="../ink/ink1465.xml"/><Relationship Id="rId242" Type="http://schemas.openxmlformats.org/officeDocument/2006/relationships/image" Target="../media/image1468.png"/><Relationship Id="rId263" Type="http://schemas.openxmlformats.org/officeDocument/2006/relationships/customXml" Target="../ink/ink1486.xml"/><Relationship Id="rId284" Type="http://schemas.openxmlformats.org/officeDocument/2006/relationships/image" Target="../media/image1489.png"/><Relationship Id="rId319" Type="http://schemas.openxmlformats.org/officeDocument/2006/relationships/customXml" Target="../ink/ink1514.xml"/><Relationship Id="rId37" Type="http://schemas.openxmlformats.org/officeDocument/2006/relationships/image" Target="../media/image1367.png"/><Relationship Id="rId58" Type="http://schemas.openxmlformats.org/officeDocument/2006/relationships/customXml" Target="../ink/ink1383.xml"/><Relationship Id="rId79" Type="http://schemas.openxmlformats.org/officeDocument/2006/relationships/image" Target="../media/image1388.png"/><Relationship Id="rId102" Type="http://schemas.openxmlformats.org/officeDocument/2006/relationships/customXml" Target="../ink/ink1405.xml"/><Relationship Id="rId123" Type="http://schemas.openxmlformats.org/officeDocument/2006/relationships/image" Target="../media/image1410.png"/><Relationship Id="rId144" Type="http://schemas.openxmlformats.org/officeDocument/2006/relationships/image" Target="../media/image1419.png"/><Relationship Id="rId330" Type="http://schemas.openxmlformats.org/officeDocument/2006/relationships/image" Target="../media/image1512.png"/><Relationship Id="rId90" Type="http://schemas.openxmlformats.org/officeDocument/2006/relationships/customXml" Target="../ink/ink1399.xml"/><Relationship Id="rId165" Type="http://schemas.openxmlformats.org/officeDocument/2006/relationships/customXml" Target="../ink/ink1437.xml"/><Relationship Id="rId186" Type="http://schemas.openxmlformats.org/officeDocument/2006/relationships/image" Target="../media/image1440.png"/><Relationship Id="rId211" Type="http://schemas.openxmlformats.org/officeDocument/2006/relationships/customXml" Target="../ink/ink1460.xml"/><Relationship Id="rId232" Type="http://schemas.openxmlformats.org/officeDocument/2006/relationships/image" Target="../media/image1463.png"/><Relationship Id="rId253" Type="http://schemas.openxmlformats.org/officeDocument/2006/relationships/customXml" Target="../ink/ink1481.xml"/><Relationship Id="rId274" Type="http://schemas.openxmlformats.org/officeDocument/2006/relationships/image" Target="../media/image1484.png"/><Relationship Id="rId295" Type="http://schemas.openxmlformats.org/officeDocument/2006/relationships/customXml" Target="../ink/ink1502.xml"/><Relationship Id="rId309" Type="http://schemas.openxmlformats.org/officeDocument/2006/relationships/customXml" Target="../ink/ink1509.xml"/><Relationship Id="rId27" Type="http://schemas.openxmlformats.org/officeDocument/2006/relationships/image" Target="../media/image1362.png"/><Relationship Id="rId48" Type="http://schemas.openxmlformats.org/officeDocument/2006/relationships/customXml" Target="../ink/ink1378.xml"/><Relationship Id="rId69" Type="http://schemas.openxmlformats.org/officeDocument/2006/relationships/image" Target="../media/image1383.png"/><Relationship Id="rId113" Type="http://schemas.openxmlformats.org/officeDocument/2006/relationships/image" Target="../media/image1405.png"/><Relationship Id="rId134" Type="http://schemas.openxmlformats.org/officeDocument/2006/relationships/image" Target="../media/image1414.png"/><Relationship Id="rId320" Type="http://schemas.openxmlformats.org/officeDocument/2006/relationships/image" Target="../media/image1507.png"/><Relationship Id="rId80" Type="http://schemas.openxmlformats.org/officeDocument/2006/relationships/customXml" Target="../ink/ink1394.xml"/><Relationship Id="rId155" Type="http://schemas.openxmlformats.org/officeDocument/2006/relationships/customXml" Target="../ink/ink1432.xml"/><Relationship Id="rId176" Type="http://schemas.openxmlformats.org/officeDocument/2006/relationships/image" Target="../media/image1435.png"/><Relationship Id="rId197" Type="http://schemas.openxmlformats.org/officeDocument/2006/relationships/customXml" Target="../ink/ink1453.xml"/><Relationship Id="rId201" Type="http://schemas.openxmlformats.org/officeDocument/2006/relationships/customXml" Target="../ink/ink1455.xml"/><Relationship Id="rId222" Type="http://schemas.openxmlformats.org/officeDocument/2006/relationships/image" Target="../media/image1458.png"/><Relationship Id="rId243" Type="http://schemas.openxmlformats.org/officeDocument/2006/relationships/customXml" Target="../ink/ink1476.xml"/><Relationship Id="rId264" Type="http://schemas.openxmlformats.org/officeDocument/2006/relationships/image" Target="../media/image1479.png"/><Relationship Id="rId285" Type="http://schemas.openxmlformats.org/officeDocument/2006/relationships/customXml" Target="../ink/ink1497.xml"/><Relationship Id="rId17" Type="http://schemas.openxmlformats.org/officeDocument/2006/relationships/image" Target="../media/image1357.png"/><Relationship Id="rId38" Type="http://schemas.openxmlformats.org/officeDocument/2006/relationships/customXml" Target="../ink/ink1373.xml"/><Relationship Id="rId59" Type="http://schemas.openxmlformats.org/officeDocument/2006/relationships/image" Target="../media/image1378.png"/><Relationship Id="rId103" Type="http://schemas.openxmlformats.org/officeDocument/2006/relationships/image" Target="../media/image1400.png"/><Relationship Id="rId124" Type="http://schemas.openxmlformats.org/officeDocument/2006/relationships/customXml" Target="../ink/ink1416.xml"/><Relationship Id="rId310" Type="http://schemas.openxmlformats.org/officeDocument/2006/relationships/image" Target="../media/image1502.png"/><Relationship Id="rId70" Type="http://schemas.openxmlformats.org/officeDocument/2006/relationships/customXml" Target="../ink/ink1389.xml"/><Relationship Id="rId91" Type="http://schemas.openxmlformats.org/officeDocument/2006/relationships/image" Target="../media/image1394.png"/><Relationship Id="rId145" Type="http://schemas.openxmlformats.org/officeDocument/2006/relationships/customXml" Target="../ink/ink1427.xml"/><Relationship Id="rId166" Type="http://schemas.openxmlformats.org/officeDocument/2006/relationships/image" Target="../media/image1430.png"/><Relationship Id="rId187" Type="http://schemas.openxmlformats.org/officeDocument/2006/relationships/customXml" Target="../ink/ink1448.xml"/><Relationship Id="rId331" Type="http://schemas.openxmlformats.org/officeDocument/2006/relationships/customXml" Target="../ink/ink1520.xml"/><Relationship Id="rId1" Type="http://schemas.openxmlformats.org/officeDocument/2006/relationships/slideLayout" Target="../slideLayouts/slideLayout11.xml"/><Relationship Id="rId212" Type="http://schemas.openxmlformats.org/officeDocument/2006/relationships/image" Target="../media/image1453.png"/><Relationship Id="rId233" Type="http://schemas.openxmlformats.org/officeDocument/2006/relationships/customXml" Target="../ink/ink1471.xml"/><Relationship Id="rId254" Type="http://schemas.openxmlformats.org/officeDocument/2006/relationships/image" Target="../media/image1474.png"/><Relationship Id="rId28" Type="http://schemas.openxmlformats.org/officeDocument/2006/relationships/customXml" Target="../ink/ink1368.xml"/><Relationship Id="rId49" Type="http://schemas.openxmlformats.org/officeDocument/2006/relationships/image" Target="../media/image1373.png"/><Relationship Id="rId114" Type="http://schemas.openxmlformats.org/officeDocument/2006/relationships/customXml" Target="../ink/ink1411.xml"/><Relationship Id="rId275" Type="http://schemas.openxmlformats.org/officeDocument/2006/relationships/customXml" Target="../ink/ink1492.xml"/><Relationship Id="rId296" Type="http://schemas.openxmlformats.org/officeDocument/2006/relationships/image" Target="../media/image1495.png"/><Relationship Id="rId300" Type="http://schemas.openxmlformats.org/officeDocument/2006/relationships/image" Target="../media/image1497.png"/><Relationship Id="rId60" Type="http://schemas.openxmlformats.org/officeDocument/2006/relationships/customXml" Target="../ink/ink1384.xml"/><Relationship Id="rId81" Type="http://schemas.openxmlformats.org/officeDocument/2006/relationships/image" Target="../media/image1389.png"/><Relationship Id="rId135" Type="http://schemas.openxmlformats.org/officeDocument/2006/relationships/customXml" Target="../ink/ink1422.xml"/><Relationship Id="rId156" Type="http://schemas.openxmlformats.org/officeDocument/2006/relationships/image" Target="../media/image1425.png"/><Relationship Id="rId177" Type="http://schemas.openxmlformats.org/officeDocument/2006/relationships/customXml" Target="../ink/ink1443.xml"/><Relationship Id="rId198" Type="http://schemas.openxmlformats.org/officeDocument/2006/relationships/image" Target="../media/image1446.png"/><Relationship Id="rId321" Type="http://schemas.openxmlformats.org/officeDocument/2006/relationships/customXml" Target="../ink/ink1515.xml"/><Relationship Id="rId202" Type="http://schemas.openxmlformats.org/officeDocument/2006/relationships/image" Target="../media/image1448.png"/><Relationship Id="rId223" Type="http://schemas.openxmlformats.org/officeDocument/2006/relationships/customXml" Target="../ink/ink1466.xml"/><Relationship Id="rId244" Type="http://schemas.openxmlformats.org/officeDocument/2006/relationships/image" Target="../media/image1469.png"/><Relationship Id="rId18" Type="http://schemas.openxmlformats.org/officeDocument/2006/relationships/customXml" Target="../ink/ink1363.xml"/><Relationship Id="rId39" Type="http://schemas.openxmlformats.org/officeDocument/2006/relationships/image" Target="../media/image1368.png"/><Relationship Id="rId265" Type="http://schemas.openxmlformats.org/officeDocument/2006/relationships/customXml" Target="../ink/ink1487.xml"/><Relationship Id="rId286" Type="http://schemas.openxmlformats.org/officeDocument/2006/relationships/image" Target="../media/image1490.png"/><Relationship Id="rId50" Type="http://schemas.openxmlformats.org/officeDocument/2006/relationships/customXml" Target="../ink/ink1379.xml"/><Relationship Id="rId104" Type="http://schemas.openxmlformats.org/officeDocument/2006/relationships/customXml" Target="../ink/ink1406.xml"/><Relationship Id="rId125" Type="http://schemas.openxmlformats.org/officeDocument/2006/relationships/image" Target="../media/image1411.png"/><Relationship Id="rId146" Type="http://schemas.openxmlformats.org/officeDocument/2006/relationships/image" Target="../media/image1420.png"/><Relationship Id="rId167" Type="http://schemas.openxmlformats.org/officeDocument/2006/relationships/customXml" Target="../ink/ink1438.xml"/><Relationship Id="rId188" Type="http://schemas.openxmlformats.org/officeDocument/2006/relationships/image" Target="../media/image1441.png"/><Relationship Id="rId311" Type="http://schemas.openxmlformats.org/officeDocument/2006/relationships/customXml" Target="../ink/ink1510.xml"/><Relationship Id="rId332" Type="http://schemas.openxmlformats.org/officeDocument/2006/relationships/image" Target="../media/image1513.png"/><Relationship Id="rId71" Type="http://schemas.openxmlformats.org/officeDocument/2006/relationships/image" Target="../media/image1384.png"/><Relationship Id="rId92" Type="http://schemas.openxmlformats.org/officeDocument/2006/relationships/customXml" Target="../ink/ink1400.xml"/><Relationship Id="rId213" Type="http://schemas.openxmlformats.org/officeDocument/2006/relationships/customXml" Target="../ink/ink1461.xml"/><Relationship Id="rId234" Type="http://schemas.openxmlformats.org/officeDocument/2006/relationships/image" Target="../media/image1464.png"/><Relationship Id="rId2" Type="http://schemas.openxmlformats.org/officeDocument/2006/relationships/customXml" Target="../ink/ink1355.xml"/><Relationship Id="rId29" Type="http://schemas.openxmlformats.org/officeDocument/2006/relationships/image" Target="../media/image1363.png"/><Relationship Id="rId255" Type="http://schemas.openxmlformats.org/officeDocument/2006/relationships/customXml" Target="../ink/ink1482.xml"/><Relationship Id="rId276" Type="http://schemas.openxmlformats.org/officeDocument/2006/relationships/image" Target="../media/image1485.png"/><Relationship Id="rId297" Type="http://schemas.openxmlformats.org/officeDocument/2006/relationships/customXml" Target="../ink/ink1503.xml"/><Relationship Id="rId40" Type="http://schemas.openxmlformats.org/officeDocument/2006/relationships/customXml" Target="../ink/ink1374.xml"/><Relationship Id="rId115" Type="http://schemas.openxmlformats.org/officeDocument/2006/relationships/image" Target="../media/image1406.png"/><Relationship Id="rId136" Type="http://schemas.openxmlformats.org/officeDocument/2006/relationships/image" Target="../media/image1415.png"/><Relationship Id="rId157" Type="http://schemas.openxmlformats.org/officeDocument/2006/relationships/customXml" Target="../ink/ink1433.xml"/><Relationship Id="rId178" Type="http://schemas.openxmlformats.org/officeDocument/2006/relationships/image" Target="../media/image1436.png"/><Relationship Id="rId301" Type="http://schemas.openxmlformats.org/officeDocument/2006/relationships/customXml" Target="../ink/ink1505.xml"/><Relationship Id="rId322" Type="http://schemas.openxmlformats.org/officeDocument/2006/relationships/image" Target="../media/image1508.png"/><Relationship Id="rId61" Type="http://schemas.openxmlformats.org/officeDocument/2006/relationships/image" Target="../media/image1379.png"/><Relationship Id="rId82" Type="http://schemas.openxmlformats.org/officeDocument/2006/relationships/customXml" Target="../ink/ink1395.xml"/><Relationship Id="rId199" Type="http://schemas.openxmlformats.org/officeDocument/2006/relationships/customXml" Target="../ink/ink1454.xml"/><Relationship Id="rId203" Type="http://schemas.openxmlformats.org/officeDocument/2006/relationships/customXml" Target="../ink/ink1456.xml"/><Relationship Id="rId19" Type="http://schemas.openxmlformats.org/officeDocument/2006/relationships/image" Target="../media/image1358.png"/><Relationship Id="rId224" Type="http://schemas.openxmlformats.org/officeDocument/2006/relationships/image" Target="../media/image1459.png"/><Relationship Id="rId245" Type="http://schemas.openxmlformats.org/officeDocument/2006/relationships/customXml" Target="../ink/ink1477.xml"/><Relationship Id="rId266" Type="http://schemas.openxmlformats.org/officeDocument/2006/relationships/image" Target="../media/image1480.png"/><Relationship Id="rId287" Type="http://schemas.openxmlformats.org/officeDocument/2006/relationships/customXml" Target="../ink/ink1498.xml"/><Relationship Id="rId30" Type="http://schemas.openxmlformats.org/officeDocument/2006/relationships/customXml" Target="../ink/ink1369.xml"/><Relationship Id="rId105" Type="http://schemas.openxmlformats.org/officeDocument/2006/relationships/image" Target="../media/image1401.png"/><Relationship Id="rId126" Type="http://schemas.openxmlformats.org/officeDocument/2006/relationships/customXml" Target="../ink/ink1417.xml"/><Relationship Id="rId147" Type="http://schemas.openxmlformats.org/officeDocument/2006/relationships/customXml" Target="../ink/ink1428.xml"/><Relationship Id="rId168" Type="http://schemas.openxmlformats.org/officeDocument/2006/relationships/image" Target="../media/image1431.png"/><Relationship Id="rId312" Type="http://schemas.openxmlformats.org/officeDocument/2006/relationships/image" Target="../media/image1503.png"/><Relationship Id="rId333" Type="http://schemas.openxmlformats.org/officeDocument/2006/relationships/customXml" Target="../ink/ink1521.xml"/><Relationship Id="rId51" Type="http://schemas.openxmlformats.org/officeDocument/2006/relationships/image" Target="../media/image1374.png"/><Relationship Id="rId72" Type="http://schemas.openxmlformats.org/officeDocument/2006/relationships/customXml" Target="../ink/ink1390.xml"/><Relationship Id="rId93" Type="http://schemas.openxmlformats.org/officeDocument/2006/relationships/image" Target="../media/image1395.png"/><Relationship Id="rId189" Type="http://schemas.openxmlformats.org/officeDocument/2006/relationships/customXml" Target="../ink/ink1449.xml"/><Relationship Id="rId3" Type="http://schemas.openxmlformats.org/officeDocument/2006/relationships/image" Target="../media/image1350.png"/><Relationship Id="rId214" Type="http://schemas.openxmlformats.org/officeDocument/2006/relationships/image" Target="../media/image1454.png"/><Relationship Id="rId235" Type="http://schemas.openxmlformats.org/officeDocument/2006/relationships/customXml" Target="../ink/ink1472.xml"/><Relationship Id="rId256" Type="http://schemas.openxmlformats.org/officeDocument/2006/relationships/image" Target="../media/image1475.png"/><Relationship Id="rId277" Type="http://schemas.openxmlformats.org/officeDocument/2006/relationships/customXml" Target="../ink/ink1493.xml"/><Relationship Id="rId298" Type="http://schemas.openxmlformats.org/officeDocument/2006/relationships/image" Target="../media/image1496.png"/><Relationship Id="rId116" Type="http://schemas.openxmlformats.org/officeDocument/2006/relationships/customXml" Target="../ink/ink1412.xml"/><Relationship Id="rId137" Type="http://schemas.openxmlformats.org/officeDocument/2006/relationships/customXml" Target="../ink/ink1423.xml"/><Relationship Id="rId158" Type="http://schemas.openxmlformats.org/officeDocument/2006/relationships/image" Target="../media/image1426.png"/><Relationship Id="rId302" Type="http://schemas.openxmlformats.org/officeDocument/2006/relationships/image" Target="../media/image1498.png"/><Relationship Id="rId323" Type="http://schemas.openxmlformats.org/officeDocument/2006/relationships/customXml" Target="../ink/ink1516.xml"/><Relationship Id="rId20" Type="http://schemas.openxmlformats.org/officeDocument/2006/relationships/customXml" Target="../ink/ink1364.xml"/><Relationship Id="rId41" Type="http://schemas.openxmlformats.org/officeDocument/2006/relationships/image" Target="../media/image1369.png"/><Relationship Id="rId62" Type="http://schemas.openxmlformats.org/officeDocument/2006/relationships/customXml" Target="../ink/ink1385.xml"/><Relationship Id="rId83" Type="http://schemas.openxmlformats.org/officeDocument/2006/relationships/image" Target="../media/image1390.png"/><Relationship Id="rId179" Type="http://schemas.openxmlformats.org/officeDocument/2006/relationships/customXml" Target="../ink/ink1444.xml"/><Relationship Id="rId190" Type="http://schemas.openxmlformats.org/officeDocument/2006/relationships/image" Target="../media/image1442.png"/><Relationship Id="rId204" Type="http://schemas.openxmlformats.org/officeDocument/2006/relationships/image" Target="../media/image1449.png"/><Relationship Id="rId225" Type="http://schemas.openxmlformats.org/officeDocument/2006/relationships/customXml" Target="../ink/ink1467.xml"/><Relationship Id="rId246" Type="http://schemas.openxmlformats.org/officeDocument/2006/relationships/image" Target="../media/image1470.png"/><Relationship Id="rId267" Type="http://schemas.openxmlformats.org/officeDocument/2006/relationships/customXml" Target="../ink/ink1488.xml"/><Relationship Id="rId288" Type="http://schemas.openxmlformats.org/officeDocument/2006/relationships/image" Target="../media/image1491.png"/><Relationship Id="rId106" Type="http://schemas.openxmlformats.org/officeDocument/2006/relationships/customXml" Target="../ink/ink1407.xml"/><Relationship Id="rId127" Type="http://schemas.openxmlformats.org/officeDocument/2006/relationships/image" Target="../media/image1412.png"/><Relationship Id="rId313" Type="http://schemas.openxmlformats.org/officeDocument/2006/relationships/customXml" Target="../ink/ink1511.xml"/><Relationship Id="rId10" Type="http://schemas.openxmlformats.org/officeDocument/2006/relationships/customXml" Target="../ink/ink1359.xml"/><Relationship Id="rId31" Type="http://schemas.openxmlformats.org/officeDocument/2006/relationships/image" Target="../media/image1364.png"/><Relationship Id="rId52" Type="http://schemas.openxmlformats.org/officeDocument/2006/relationships/customXml" Target="../ink/ink1380.xml"/><Relationship Id="rId73" Type="http://schemas.openxmlformats.org/officeDocument/2006/relationships/image" Target="../media/image1385.png"/><Relationship Id="rId94" Type="http://schemas.openxmlformats.org/officeDocument/2006/relationships/customXml" Target="../ink/ink1401.xml"/><Relationship Id="rId148" Type="http://schemas.openxmlformats.org/officeDocument/2006/relationships/image" Target="../media/image1421.png"/><Relationship Id="rId169" Type="http://schemas.openxmlformats.org/officeDocument/2006/relationships/customXml" Target="../ink/ink1439.xml"/><Relationship Id="rId334" Type="http://schemas.openxmlformats.org/officeDocument/2006/relationships/image" Target="../media/image1514.png"/><Relationship Id="rId4" Type="http://schemas.openxmlformats.org/officeDocument/2006/relationships/customXml" Target="../ink/ink1356.xml"/><Relationship Id="rId180" Type="http://schemas.openxmlformats.org/officeDocument/2006/relationships/image" Target="../media/image1437.png"/><Relationship Id="rId215" Type="http://schemas.openxmlformats.org/officeDocument/2006/relationships/customXml" Target="../ink/ink1462.xml"/><Relationship Id="rId236" Type="http://schemas.openxmlformats.org/officeDocument/2006/relationships/image" Target="../media/image1465.png"/><Relationship Id="rId257" Type="http://schemas.openxmlformats.org/officeDocument/2006/relationships/customXml" Target="../ink/ink1483.xml"/><Relationship Id="rId278" Type="http://schemas.openxmlformats.org/officeDocument/2006/relationships/image" Target="../media/image1486.png"/><Relationship Id="rId303" Type="http://schemas.openxmlformats.org/officeDocument/2006/relationships/customXml" Target="../ink/ink1506.xml"/><Relationship Id="rId42" Type="http://schemas.openxmlformats.org/officeDocument/2006/relationships/customXml" Target="../ink/ink1375.xml"/><Relationship Id="rId84" Type="http://schemas.openxmlformats.org/officeDocument/2006/relationships/customXml" Target="../ink/ink1396.xml"/><Relationship Id="rId138" Type="http://schemas.openxmlformats.org/officeDocument/2006/relationships/image" Target="../media/image1416.png"/><Relationship Id="rId191" Type="http://schemas.openxmlformats.org/officeDocument/2006/relationships/customXml" Target="../ink/ink1450.xml"/><Relationship Id="rId205" Type="http://schemas.openxmlformats.org/officeDocument/2006/relationships/customXml" Target="../ink/ink1457.xml"/><Relationship Id="rId247" Type="http://schemas.openxmlformats.org/officeDocument/2006/relationships/customXml" Target="../ink/ink1478.xml"/><Relationship Id="rId107" Type="http://schemas.openxmlformats.org/officeDocument/2006/relationships/image" Target="../media/image1402.png"/><Relationship Id="rId289" Type="http://schemas.openxmlformats.org/officeDocument/2006/relationships/customXml" Target="../ink/ink1499.xml"/><Relationship Id="rId11" Type="http://schemas.openxmlformats.org/officeDocument/2006/relationships/image" Target="../media/image1354.png"/><Relationship Id="rId53" Type="http://schemas.openxmlformats.org/officeDocument/2006/relationships/image" Target="../media/image1375.png"/><Relationship Id="rId149" Type="http://schemas.openxmlformats.org/officeDocument/2006/relationships/customXml" Target="../ink/ink1429.xml"/><Relationship Id="rId314" Type="http://schemas.openxmlformats.org/officeDocument/2006/relationships/image" Target="../media/image1504.png"/><Relationship Id="rId95" Type="http://schemas.openxmlformats.org/officeDocument/2006/relationships/image" Target="../media/image1396.png"/><Relationship Id="rId160" Type="http://schemas.openxmlformats.org/officeDocument/2006/relationships/image" Target="../media/image1427.png"/><Relationship Id="rId216" Type="http://schemas.openxmlformats.org/officeDocument/2006/relationships/image" Target="../media/image1455.png"/><Relationship Id="rId258" Type="http://schemas.openxmlformats.org/officeDocument/2006/relationships/image" Target="../media/image1476.png"/><Relationship Id="rId22" Type="http://schemas.openxmlformats.org/officeDocument/2006/relationships/customXml" Target="../ink/ink1365.xml"/><Relationship Id="rId64" Type="http://schemas.openxmlformats.org/officeDocument/2006/relationships/customXml" Target="../ink/ink1386.xml"/><Relationship Id="rId118" Type="http://schemas.openxmlformats.org/officeDocument/2006/relationships/customXml" Target="../ink/ink1413.xml"/><Relationship Id="rId325" Type="http://schemas.openxmlformats.org/officeDocument/2006/relationships/customXml" Target="../ink/ink1517.xml"/><Relationship Id="rId171" Type="http://schemas.openxmlformats.org/officeDocument/2006/relationships/customXml" Target="../ink/ink1440.xml"/><Relationship Id="rId227" Type="http://schemas.openxmlformats.org/officeDocument/2006/relationships/customXml" Target="../ink/ink1468.xml"/><Relationship Id="rId269" Type="http://schemas.openxmlformats.org/officeDocument/2006/relationships/customXml" Target="../ink/ink1489.xml"/><Relationship Id="rId33" Type="http://schemas.openxmlformats.org/officeDocument/2006/relationships/image" Target="../media/image1365.png"/><Relationship Id="rId129" Type="http://schemas.openxmlformats.org/officeDocument/2006/relationships/customXml" Target="../ink/ink1419.xml"/><Relationship Id="rId280" Type="http://schemas.openxmlformats.org/officeDocument/2006/relationships/image" Target="../media/image1487.png"/><Relationship Id="rId336" Type="http://schemas.openxmlformats.org/officeDocument/2006/relationships/image" Target="../media/image1515.png"/><Relationship Id="rId75" Type="http://schemas.openxmlformats.org/officeDocument/2006/relationships/image" Target="../media/image1386.png"/><Relationship Id="rId140" Type="http://schemas.openxmlformats.org/officeDocument/2006/relationships/image" Target="../media/image1417.png"/><Relationship Id="rId182" Type="http://schemas.openxmlformats.org/officeDocument/2006/relationships/image" Target="../media/image1438.png"/><Relationship Id="rId6" Type="http://schemas.openxmlformats.org/officeDocument/2006/relationships/customXml" Target="../ink/ink1357.xml"/><Relationship Id="rId238" Type="http://schemas.openxmlformats.org/officeDocument/2006/relationships/image" Target="../media/image1466.png"/><Relationship Id="rId291" Type="http://schemas.openxmlformats.org/officeDocument/2006/relationships/customXml" Target="../ink/ink1500.xml"/><Relationship Id="rId305" Type="http://schemas.openxmlformats.org/officeDocument/2006/relationships/customXml" Target="../ink/ink1507.xml"/><Relationship Id="rId44" Type="http://schemas.openxmlformats.org/officeDocument/2006/relationships/customXml" Target="../ink/ink1376.xml"/><Relationship Id="rId86" Type="http://schemas.openxmlformats.org/officeDocument/2006/relationships/customXml" Target="../ink/ink1397.xml"/><Relationship Id="rId151" Type="http://schemas.openxmlformats.org/officeDocument/2006/relationships/customXml" Target="../ink/ink1430.xml"/><Relationship Id="rId193" Type="http://schemas.openxmlformats.org/officeDocument/2006/relationships/customXml" Target="../ink/ink1451.xml"/><Relationship Id="rId207" Type="http://schemas.openxmlformats.org/officeDocument/2006/relationships/customXml" Target="../ink/ink1458.xml"/><Relationship Id="rId249" Type="http://schemas.openxmlformats.org/officeDocument/2006/relationships/customXml" Target="../ink/ink1479.xml"/><Relationship Id="rId13" Type="http://schemas.openxmlformats.org/officeDocument/2006/relationships/image" Target="../media/image1355.png"/><Relationship Id="rId109" Type="http://schemas.openxmlformats.org/officeDocument/2006/relationships/image" Target="../media/image1403.png"/><Relationship Id="rId260" Type="http://schemas.openxmlformats.org/officeDocument/2006/relationships/image" Target="../media/image1477.png"/><Relationship Id="rId316" Type="http://schemas.openxmlformats.org/officeDocument/2006/relationships/image" Target="../media/image1505.png"/><Relationship Id="rId55" Type="http://schemas.openxmlformats.org/officeDocument/2006/relationships/image" Target="../media/image1376.png"/><Relationship Id="rId97" Type="http://schemas.openxmlformats.org/officeDocument/2006/relationships/image" Target="../media/image1397.png"/><Relationship Id="rId120" Type="http://schemas.openxmlformats.org/officeDocument/2006/relationships/customXml" Target="../ink/ink1414.xml"/><Relationship Id="rId162" Type="http://schemas.openxmlformats.org/officeDocument/2006/relationships/image" Target="../media/image1428.png"/><Relationship Id="rId218" Type="http://schemas.openxmlformats.org/officeDocument/2006/relationships/image" Target="../media/image1456.png"/><Relationship Id="rId271" Type="http://schemas.openxmlformats.org/officeDocument/2006/relationships/customXml" Target="../ink/ink1490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73.png"/><Relationship Id="rId21" Type="http://schemas.openxmlformats.org/officeDocument/2006/relationships/image" Target="../media/image1525.png"/><Relationship Id="rId42" Type="http://schemas.openxmlformats.org/officeDocument/2006/relationships/customXml" Target="../ink/ink1543.xml"/><Relationship Id="rId63" Type="http://schemas.openxmlformats.org/officeDocument/2006/relationships/image" Target="../media/image1546.png"/><Relationship Id="rId84" Type="http://schemas.openxmlformats.org/officeDocument/2006/relationships/customXml" Target="../ink/ink1564.xml"/><Relationship Id="rId138" Type="http://schemas.openxmlformats.org/officeDocument/2006/relationships/customXml" Target="../ink/ink1591.xml"/><Relationship Id="rId107" Type="http://schemas.openxmlformats.org/officeDocument/2006/relationships/image" Target="../media/image1568.png"/><Relationship Id="rId11" Type="http://schemas.openxmlformats.org/officeDocument/2006/relationships/image" Target="../media/image1520.png"/><Relationship Id="rId32" Type="http://schemas.openxmlformats.org/officeDocument/2006/relationships/customXml" Target="../ink/ink1538.xml"/><Relationship Id="rId53" Type="http://schemas.openxmlformats.org/officeDocument/2006/relationships/image" Target="../media/image1541.png"/><Relationship Id="rId74" Type="http://schemas.openxmlformats.org/officeDocument/2006/relationships/customXml" Target="../ink/ink1559.xml"/><Relationship Id="rId128" Type="http://schemas.openxmlformats.org/officeDocument/2006/relationships/customXml" Target="../ink/ink1586.xml"/><Relationship Id="rId149" Type="http://schemas.openxmlformats.org/officeDocument/2006/relationships/image" Target="../media/image1589.png"/><Relationship Id="rId5" Type="http://schemas.openxmlformats.org/officeDocument/2006/relationships/image" Target="../media/image1517.png"/><Relationship Id="rId95" Type="http://schemas.openxmlformats.org/officeDocument/2006/relationships/image" Target="../media/image1562.png"/><Relationship Id="rId22" Type="http://schemas.openxmlformats.org/officeDocument/2006/relationships/customXml" Target="../ink/ink1533.xml"/><Relationship Id="rId27" Type="http://schemas.openxmlformats.org/officeDocument/2006/relationships/image" Target="../media/image1528.png"/><Relationship Id="rId43" Type="http://schemas.openxmlformats.org/officeDocument/2006/relationships/image" Target="../media/image1536.png"/><Relationship Id="rId48" Type="http://schemas.openxmlformats.org/officeDocument/2006/relationships/customXml" Target="../ink/ink1546.xml"/><Relationship Id="rId64" Type="http://schemas.openxmlformats.org/officeDocument/2006/relationships/customXml" Target="../ink/ink1554.xml"/><Relationship Id="rId69" Type="http://schemas.openxmlformats.org/officeDocument/2006/relationships/image" Target="../media/image1549.png"/><Relationship Id="rId113" Type="http://schemas.openxmlformats.org/officeDocument/2006/relationships/image" Target="../media/image1571.png"/><Relationship Id="rId118" Type="http://schemas.openxmlformats.org/officeDocument/2006/relationships/customXml" Target="../ink/ink1581.xml"/><Relationship Id="rId134" Type="http://schemas.openxmlformats.org/officeDocument/2006/relationships/customXml" Target="../ink/ink1589.xml"/><Relationship Id="rId139" Type="http://schemas.openxmlformats.org/officeDocument/2006/relationships/image" Target="../media/image1584.png"/><Relationship Id="rId80" Type="http://schemas.openxmlformats.org/officeDocument/2006/relationships/customXml" Target="../ink/ink1562.xml"/><Relationship Id="rId85" Type="http://schemas.openxmlformats.org/officeDocument/2006/relationships/image" Target="../media/image1557.png"/><Relationship Id="rId150" Type="http://schemas.openxmlformats.org/officeDocument/2006/relationships/customXml" Target="../ink/ink1597.xml"/><Relationship Id="rId12" Type="http://schemas.openxmlformats.org/officeDocument/2006/relationships/customXml" Target="../ink/ink1528.xml"/><Relationship Id="rId17" Type="http://schemas.openxmlformats.org/officeDocument/2006/relationships/image" Target="../media/image1523.png"/><Relationship Id="rId33" Type="http://schemas.openxmlformats.org/officeDocument/2006/relationships/image" Target="../media/image1531.png"/><Relationship Id="rId38" Type="http://schemas.openxmlformats.org/officeDocument/2006/relationships/customXml" Target="../ink/ink1541.xml"/><Relationship Id="rId59" Type="http://schemas.openxmlformats.org/officeDocument/2006/relationships/image" Target="../media/image1544.png"/><Relationship Id="rId103" Type="http://schemas.openxmlformats.org/officeDocument/2006/relationships/image" Target="../media/image1566.png"/><Relationship Id="rId108" Type="http://schemas.openxmlformats.org/officeDocument/2006/relationships/customXml" Target="../ink/ink1576.xml"/><Relationship Id="rId124" Type="http://schemas.openxmlformats.org/officeDocument/2006/relationships/customXml" Target="../ink/ink1584.xml"/><Relationship Id="rId129" Type="http://schemas.openxmlformats.org/officeDocument/2006/relationships/image" Target="../media/image1579.png"/><Relationship Id="rId54" Type="http://schemas.openxmlformats.org/officeDocument/2006/relationships/customXml" Target="../ink/ink1549.xml"/><Relationship Id="rId70" Type="http://schemas.openxmlformats.org/officeDocument/2006/relationships/customXml" Target="../ink/ink1557.xml"/><Relationship Id="rId75" Type="http://schemas.openxmlformats.org/officeDocument/2006/relationships/image" Target="../media/image1552.png"/><Relationship Id="rId91" Type="http://schemas.openxmlformats.org/officeDocument/2006/relationships/image" Target="../media/image1560.png"/><Relationship Id="rId96" Type="http://schemas.openxmlformats.org/officeDocument/2006/relationships/customXml" Target="../ink/ink1570.xml"/><Relationship Id="rId140" Type="http://schemas.openxmlformats.org/officeDocument/2006/relationships/customXml" Target="../ink/ink1592.xml"/><Relationship Id="rId145" Type="http://schemas.openxmlformats.org/officeDocument/2006/relationships/image" Target="../media/image1587.png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1525.xml"/><Relationship Id="rId23" Type="http://schemas.openxmlformats.org/officeDocument/2006/relationships/image" Target="../media/image1526.png"/><Relationship Id="rId28" Type="http://schemas.openxmlformats.org/officeDocument/2006/relationships/customXml" Target="../ink/ink1536.xml"/><Relationship Id="rId49" Type="http://schemas.openxmlformats.org/officeDocument/2006/relationships/image" Target="../media/image1539.png"/><Relationship Id="rId114" Type="http://schemas.openxmlformats.org/officeDocument/2006/relationships/customXml" Target="../ink/ink1579.xml"/><Relationship Id="rId119" Type="http://schemas.openxmlformats.org/officeDocument/2006/relationships/image" Target="../media/image1574.png"/><Relationship Id="rId44" Type="http://schemas.openxmlformats.org/officeDocument/2006/relationships/customXml" Target="../ink/ink1544.xml"/><Relationship Id="rId60" Type="http://schemas.openxmlformats.org/officeDocument/2006/relationships/customXml" Target="../ink/ink1552.xml"/><Relationship Id="rId65" Type="http://schemas.openxmlformats.org/officeDocument/2006/relationships/image" Target="../media/image1547.png"/><Relationship Id="rId81" Type="http://schemas.openxmlformats.org/officeDocument/2006/relationships/image" Target="../media/image1555.png"/><Relationship Id="rId86" Type="http://schemas.openxmlformats.org/officeDocument/2006/relationships/customXml" Target="../ink/ink1565.xml"/><Relationship Id="rId130" Type="http://schemas.openxmlformats.org/officeDocument/2006/relationships/customXml" Target="../ink/ink1587.xml"/><Relationship Id="rId135" Type="http://schemas.openxmlformats.org/officeDocument/2006/relationships/image" Target="../media/image1582.png"/><Relationship Id="rId151" Type="http://schemas.openxmlformats.org/officeDocument/2006/relationships/image" Target="../media/image1590.png"/><Relationship Id="rId13" Type="http://schemas.openxmlformats.org/officeDocument/2006/relationships/image" Target="../media/image1521.png"/><Relationship Id="rId18" Type="http://schemas.openxmlformats.org/officeDocument/2006/relationships/customXml" Target="../ink/ink1531.xml"/><Relationship Id="rId39" Type="http://schemas.openxmlformats.org/officeDocument/2006/relationships/image" Target="../media/image1534.png"/><Relationship Id="rId109" Type="http://schemas.openxmlformats.org/officeDocument/2006/relationships/image" Target="../media/image1569.png"/><Relationship Id="rId34" Type="http://schemas.openxmlformats.org/officeDocument/2006/relationships/customXml" Target="../ink/ink1539.xml"/><Relationship Id="rId50" Type="http://schemas.openxmlformats.org/officeDocument/2006/relationships/customXml" Target="../ink/ink1547.xml"/><Relationship Id="rId55" Type="http://schemas.openxmlformats.org/officeDocument/2006/relationships/image" Target="../media/image1542.png"/><Relationship Id="rId76" Type="http://schemas.openxmlformats.org/officeDocument/2006/relationships/customXml" Target="../ink/ink1560.xml"/><Relationship Id="rId97" Type="http://schemas.openxmlformats.org/officeDocument/2006/relationships/image" Target="../media/image1563.png"/><Relationship Id="rId104" Type="http://schemas.openxmlformats.org/officeDocument/2006/relationships/customXml" Target="../ink/ink1574.xml"/><Relationship Id="rId120" Type="http://schemas.openxmlformats.org/officeDocument/2006/relationships/customXml" Target="../ink/ink1582.xml"/><Relationship Id="rId125" Type="http://schemas.openxmlformats.org/officeDocument/2006/relationships/image" Target="../media/image1577.png"/><Relationship Id="rId141" Type="http://schemas.openxmlformats.org/officeDocument/2006/relationships/image" Target="../media/image1585.png"/><Relationship Id="rId146" Type="http://schemas.openxmlformats.org/officeDocument/2006/relationships/customXml" Target="../ink/ink1595.xml"/><Relationship Id="rId7" Type="http://schemas.openxmlformats.org/officeDocument/2006/relationships/image" Target="../media/image1518.png"/><Relationship Id="rId71" Type="http://schemas.openxmlformats.org/officeDocument/2006/relationships/image" Target="../media/image1550.png"/><Relationship Id="rId92" Type="http://schemas.openxmlformats.org/officeDocument/2006/relationships/customXml" Target="../ink/ink1568.xml"/><Relationship Id="rId2" Type="http://schemas.openxmlformats.org/officeDocument/2006/relationships/customXml" Target="../ink/ink1523.xml"/><Relationship Id="rId29" Type="http://schemas.openxmlformats.org/officeDocument/2006/relationships/image" Target="../media/image1529.png"/><Relationship Id="rId24" Type="http://schemas.openxmlformats.org/officeDocument/2006/relationships/customXml" Target="../ink/ink1534.xml"/><Relationship Id="rId40" Type="http://schemas.openxmlformats.org/officeDocument/2006/relationships/customXml" Target="../ink/ink1542.xml"/><Relationship Id="rId45" Type="http://schemas.openxmlformats.org/officeDocument/2006/relationships/image" Target="../media/image1537.png"/><Relationship Id="rId66" Type="http://schemas.openxmlformats.org/officeDocument/2006/relationships/customXml" Target="../ink/ink1555.xml"/><Relationship Id="rId87" Type="http://schemas.openxmlformats.org/officeDocument/2006/relationships/image" Target="../media/image1558.png"/><Relationship Id="rId110" Type="http://schemas.openxmlformats.org/officeDocument/2006/relationships/customXml" Target="../ink/ink1577.xml"/><Relationship Id="rId115" Type="http://schemas.openxmlformats.org/officeDocument/2006/relationships/image" Target="../media/image1572.png"/><Relationship Id="rId131" Type="http://schemas.openxmlformats.org/officeDocument/2006/relationships/image" Target="../media/image1580.png"/><Relationship Id="rId136" Type="http://schemas.openxmlformats.org/officeDocument/2006/relationships/customXml" Target="../ink/ink1590.xml"/><Relationship Id="rId61" Type="http://schemas.openxmlformats.org/officeDocument/2006/relationships/image" Target="../media/image1545.png"/><Relationship Id="rId82" Type="http://schemas.openxmlformats.org/officeDocument/2006/relationships/customXml" Target="../ink/ink1563.xml"/><Relationship Id="rId19" Type="http://schemas.openxmlformats.org/officeDocument/2006/relationships/image" Target="../media/image1524.png"/><Relationship Id="rId14" Type="http://schemas.openxmlformats.org/officeDocument/2006/relationships/customXml" Target="../ink/ink1529.xml"/><Relationship Id="rId30" Type="http://schemas.openxmlformats.org/officeDocument/2006/relationships/customXml" Target="../ink/ink1537.xml"/><Relationship Id="rId35" Type="http://schemas.openxmlformats.org/officeDocument/2006/relationships/image" Target="../media/image1532.png"/><Relationship Id="rId56" Type="http://schemas.openxmlformats.org/officeDocument/2006/relationships/customXml" Target="../ink/ink1550.xml"/><Relationship Id="rId77" Type="http://schemas.openxmlformats.org/officeDocument/2006/relationships/image" Target="../media/image1553.png"/><Relationship Id="rId100" Type="http://schemas.openxmlformats.org/officeDocument/2006/relationships/customXml" Target="../ink/ink1572.xml"/><Relationship Id="rId105" Type="http://schemas.openxmlformats.org/officeDocument/2006/relationships/image" Target="../media/image1567.png"/><Relationship Id="rId126" Type="http://schemas.openxmlformats.org/officeDocument/2006/relationships/customXml" Target="../ink/ink1585.xml"/><Relationship Id="rId147" Type="http://schemas.openxmlformats.org/officeDocument/2006/relationships/image" Target="../media/image1588.png"/><Relationship Id="rId8" Type="http://schemas.openxmlformats.org/officeDocument/2006/relationships/customXml" Target="../ink/ink1526.xml"/><Relationship Id="rId51" Type="http://schemas.openxmlformats.org/officeDocument/2006/relationships/image" Target="../media/image1540.png"/><Relationship Id="rId72" Type="http://schemas.openxmlformats.org/officeDocument/2006/relationships/customXml" Target="../ink/ink1558.xml"/><Relationship Id="rId93" Type="http://schemas.openxmlformats.org/officeDocument/2006/relationships/image" Target="../media/image1561.png"/><Relationship Id="rId98" Type="http://schemas.openxmlformats.org/officeDocument/2006/relationships/customXml" Target="../ink/ink1571.xml"/><Relationship Id="rId121" Type="http://schemas.openxmlformats.org/officeDocument/2006/relationships/image" Target="../media/image1575.png"/><Relationship Id="rId142" Type="http://schemas.openxmlformats.org/officeDocument/2006/relationships/customXml" Target="../ink/ink1593.xml"/><Relationship Id="rId3" Type="http://schemas.openxmlformats.org/officeDocument/2006/relationships/image" Target="../media/image1516.png"/><Relationship Id="rId25" Type="http://schemas.openxmlformats.org/officeDocument/2006/relationships/image" Target="../media/image1527.png"/><Relationship Id="rId46" Type="http://schemas.openxmlformats.org/officeDocument/2006/relationships/customXml" Target="../ink/ink1545.xml"/><Relationship Id="rId67" Type="http://schemas.openxmlformats.org/officeDocument/2006/relationships/image" Target="../media/image1548.png"/><Relationship Id="rId116" Type="http://schemas.openxmlformats.org/officeDocument/2006/relationships/customXml" Target="../ink/ink1580.xml"/><Relationship Id="rId137" Type="http://schemas.openxmlformats.org/officeDocument/2006/relationships/image" Target="../media/image1583.png"/><Relationship Id="rId20" Type="http://schemas.openxmlformats.org/officeDocument/2006/relationships/customXml" Target="../ink/ink1532.xml"/><Relationship Id="rId41" Type="http://schemas.openxmlformats.org/officeDocument/2006/relationships/image" Target="../media/image1535.png"/><Relationship Id="rId62" Type="http://schemas.openxmlformats.org/officeDocument/2006/relationships/customXml" Target="../ink/ink1553.xml"/><Relationship Id="rId83" Type="http://schemas.openxmlformats.org/officeDocument/2006/relationships/image" Target="../media/image1556.png"/><Relationship Id="rId88" Type="http://schemas.openxmlformats.org/officeDocument/2006/relationships/customXml" Target="../ink/ink1566.xml"/><Relationship Id="rId111" Type="http://schemas.openxmlformats.org/officeDocument/2006/relationships/image" Target="../media/image1570.png"/><Relationship Id="rId132" Type="http://schemas.openxmlformats.org/officeDocument/2006/relationships/customXml" Target="../ink/ink1588.xml"/><Relationship Id="rId15" Type="http://schemas.openxmlformats.org/officeDocument/2006/relationships/image" Target="../media/image1522.png"/><Relationship Id="rId36" Type="http://schemas.openxmlformats.org/officeDocument/2006/relationships/customXml" Target="../ink/ink1540.xml"/><Relationship Id="rId57" Type="http://schemas.openxmlformats.org/officeDocument/2006/relationships/image" Target="../media/image1543.png"/><Relationship Id="rId106" Type="http://schemas.openxmlformats.org/officeDocument/2006/relationships/customXml" Target="../ink/ink1575.xml"/><Relationship Id="rId127" Type="http://schemas.openxmlformats.org/officeDocument/2006/relationships/image" Target="../media/image1578.png"/><Relationship Id="rId10" Type="http://schemas.openxmlformats.org/officeDocument/2006/relationships/customXml" Target="../ink/ink1527.xml"/><Relationship Id="rId31" Type="http://schemas.openxmlformats.org/officeDocument/2006/relationships/image" Target="../media/image1530.png"/><Relationship Id="rId52" Type="http://schemas.openxmlformats.org/officeDocument/2006/relationships/customXml" Target="../ink/ink1548.xml"/><Relationship Id="rId73" Type="http://schemas.openxmlformats.org/officeDocument/2006/relationships/image" Target="../media/image1551.png"/><Relationship Id="rId78" Type="http://schemas.openxmlformats.org/officeDocument/2006/relationships/customXml" Target="../ink/ink1561.xml"/><Relationship Id="rId94" Type="http://schemas.openxmlformats.org/officeDocument/2006/relationships/customXml" Target="../ink/ink1569.xml"/><Relationship Id="rId99" Type="http://schemas.openxmlformats.org/officeDocument/2006/relationships/image" Target="../media/image1564.png"/><Relationship Id="rId101" Type="http://schemas.openxmlformats.org/officeDocument/2006/relationships/image" Target="../media/image1565.png"/><Relationship Id="rId122" Type="http://schemas.openxmlformats.org/officeDocument/2006/relationships/customXml" Target="../ink/ink1583.xml"/><Relationship Id="rId143" Type="http://schemas.openxmlformats.org/officeDocument/2006/relationships/image" Target="../media/image1586.png"/><Relationship Id="rId148" Type="http://schemas.openxmlformats.org/officeDocument/2006/relationships/customXml" Target="../ink/ink1596.xml"/><Relationship Id="rId4" Type="http://schemas.openxmlformats.org/officeDocument/2006/relationships/customXml" Target="../ink/ink1524.xml"/><Relationship Id="rId9" Type="http://schemas.openxmlformats.org/officeDocument/2006/relationships/image" Target="../media/image1519.png"/><Relationship Id="rId26" Type="http://schemas.openxmlformats.org/officeDocument/2006/relationships/customXml" Target="../ink/ink1535.xml"/><Relationship Id="rId47" Type="http://schemas.openxmlformats.org/officeDocument/2006/relationships/image" Target="../media/image1538.png"/><Relationship Id="rId68" Type="http://schemas.openxmlformats.org/officeDocument/2006/relationships/customXml" Target="../ink/ink1556.xml"/><Relationship Id="rId89" Type="http://schemas.openxmlformats.org/officeDocument/2006/relationships/image" Target="../media/image1559.png"/><Relationship Id="rId112" Type="http://schemas.openxmlformats.org/officeDocument/2006/relationships/customXml" Target="../ink/ink1578.xml"/><Relationship Id="rId133" Type="http://schemas.openxmlformats.org/officeDocument/2006/relationships/image" Target="../media/image1581.png"/><Relationship Id="rId16" Type="http://schemas.openxmlformats.org/officeDocument/2006/relationships/customXml" Target="../ink/ink1530.xml"/><Relationship Id="rId37" Type="http://schemas.openxmlformats.org/officeDocument/2006/relationships/image" Target="../media/image1533.png"/><Relationship Id="rId58" Type="http://schemas.openxmlformats.org/officeDocument/2006/relationships/customXml" Target="../ink/ink1551.xml"/><Relationship Id="rId79" Type="http://schemas.openxmlformats.org/officeDocument/2006/relationships/image" Target="../media/image1554.png"/><Relationship Id="rId102" Type="http://schemas.openxmlformats.org/officeDocument/2006/relationships/customXml" Target="../ink/ink1573.xml"/><Relationship Id="rId123" Type="http://schemas.openxmlformats.org/officeDocument/2006/relationships/image" Target="../media/image1576.png"/><Relationship Id="rId144" Type="http://schemas.openxmlformats.org/officeDocument/2006/relationships/customXml" Target="../ink/ink1594.xml"/><Relationship Id="rId90" Type="http://schemas.openxmlformats.org/officeDocument/2006/relationships/customXml" Target="../ink/ink156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9.xml"/><Relationship Id="rId18" Type="http://schemas.openxmlformats.org/officeDocument/2006/relationships/image" Target="../media/image21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18.png"/><Relationship Id="rId17" Type="http://schemas.openxmlformats.org/officeDocument/2006/relationships/customXml" Target="../ink/ink21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17.png"/><Relationship Id="rId19" Type="http://schemas.openxmlformats.org/officeDocument/2006/relationships/customXml" Target="../ink/ink22.xml"/><Relationship Id="rId4" Type="http://schemas.openxmlformats.org/officeDocument/2006/relationships/image" Target="../media/image14.png"/><Relationship Id="rId9" Type="http://schemas.openxmlformats.org/officeDocument/2006/relationships/customXml" Target="../ink/ink17.xml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0.xml"/><Relationship Id="rId21" Type="http://schemas.openxmlformats.org/officeDocument/2006/relationships/customXml" Target="../ink/ink32.xml"/><Relationship Id="rId42" Type="http://schemas.openxmlformats.org/officeDocument/2006/relationships/image" Target="../media/image42.png"/><Relationship Id="rId63" Type="http://schemas.openxmlformats.org/officeDocument/2006/relationships/customXml" Target="../ink/ink53.xml"/><Relationship Id="rId84" Type="http://schemas.openxmlformats.org/officeDocument/2006/relationships/image" Target="../media/image63.png"/><Relationship Id="rId138" Type="http://schemas.openxmlformats.org/officeDocument/2006/relationships/image" Target="../media/image90.png"/><Relationship Id="rId159" Type="http://schemas.openxmlformats.org/officeDocument/2006/relationships/customXml" Target="../ink/ink101.xml"/><Relationship Id="rId170" Type="http://schemas.openxmlformats.org/officeDocument/2006/relationships/image" Target="../media/image106.png"/><Relationship Id="rId191" Type="http://schemas.openxmlformats.org/officeDocument/2006/relationships/customXml" Target="../ink/ink117.xml"/><Relationship Id="rId107" Type="http://schemas.openxmlformats.org/officeDocument/2006/relationships/customXml" Target="../ink/ink75.xml"/><Relationship Id="rId11" Type="http://schemas.openxmlformats.org/officeDocument/2006/relationships/customXml" Target="../ink/ink27.xml"/><Relationship Id="rId32" Type="http://schemas.openxmlformats.org/officeDocument/2006/relationships/image" Target="../media/image37.png"/><Relationship Id="rId53" Type="http://schemas.openxmlformats.org/officeDocument/2006/relationships/customXml" Target="../ink/ink48.xml"/><Relationship Id="rId74" Type="http://schemas.openxmlformats.org/officeDocument/2006/relationships/image" Target="../media/image58.png"/><Relationship Id="rId128" Type="http://schemas.openxmlformats.org/officeDocument/2006/relationships/image" Target="../media/image85.png"/><Relationship Id="rId149" Type="http://schemas.openxmlformats.org/officeDocument/2006/relationships/customXml" Target="../ink/ink96.xml"/><Relationship Id="rId5" Type="http://schemas.openxmlformats.org/officeDocument/2006/relationships/customXml" Target="../ink/ink24.xml"/><Relationship Id="rId95" Type="http://schemas.openxmlformats.org/officeDocument/2006/relationships/customXml" Target="../ink/ink69.xml"/><Relationship Id="rId160" Type="http://schemas.openxmlformats.org/officeDocument/2006/relationships/image" Target="../media/image101.png"/><Relationship Id="rId181" Type="http://schemas.openxmlformats.org/officeDocument/2006/relationships/customXml" Target="../ink/ink112.xml"/><Relationship Id="rId22" Type="http://schemas.openxmlformats.org/officeDocument/2006/relationships/image" Target="../media/image32.png"/><Relationship Id="rId43" Type="http://schemas.openxmlformats.org/officeDocument/2006/relationships/customXml" Target="../ink/ink43.xml"/><Relationship Id="rId64" Type="http://schemas.openxmlformats.org/officeDocument/2006/relationships/image" Target="../media/image53.png"/><Relationship Id="rId118" Type="http://schemas.openxmlformats.org/officeDocument/2006/relationships/image" Target="../media/image80.png"/><Relationship Id="rId139" Type="http://schemas.openxmlformats.org/officeDocument/2006/relationships/customXml" Target="../ink/ink91.xml"/><Relationship Id="rId85" Type="http://schemas.openxmlformats.org/officeDocument/2006/relationships/customXml" Target="../ink/ink64.xml"/><Relationship Id="rId150" Type="http://schemas.openxmlformats.org/officeDocument/2006/relationships/image" Target="../media/image96.png"/><Relationship Id="rId171" Type="http://schemas.openxmlformats.org/officeDocument/2006/relationships/customXml" Target="../ink/ink107.xml"/><Relationship Id="rId192" Type="http://schemas.openxmlformats.org/officeDocument/2006/relationships/image" Target="../media/image117.png"/><Relationship Id="rId12" Type="http://schemas.openxmlformats.org/officeDocument/2006/relationships/image" Target="../media/image27.png"/><Relationship Id="rId33" Type="http://schemas.openxmlformats.org/officeDocument/2006/relationships/customXml" Target="../ink/ink38.xml"/><Relationship Id="rId108" Type="http://schemas.openxmlformats.org/officeDocument/2006/relationships/image" Target="../media/image75.png"/><Relationship Id="rId129" Type="http://schemas.openxmlformats.org/officeDocument/2006/relationships/customXml" Target="../ink/ink86.xml"/><Relationship Id="rId54" Type="http://schemas.openxmlformats.org/officeDocument/2006/relationships/image" Target="../media/image48.png"/><Relationship Id="rId75" Type="http://schemas.openxmlformats.org/officeDocument/2006/relationships/customXml" Target="../ink/ink59.xml"/><Relationship Id="rId96" Type="http://schemas.openxmlformats.org/officeDocument/2006/relationships/image" Target="../media/image69.png"/><Relationship Id="rId140" Type="http://schemas.openxmlformats.org/officeDocument/2006/relationships/image" Target="../media/image91.png"/><Relationship Id="rId161" Type="http://schemas.openxmlformats.org/officeDocument/2006/relationships/customXml" Target="../ink/ink102.xml"/><Relationship Id="rId182" Type="http://schemas.openxmlformats.org/officeDocument/2006/relationships/image" Target="../media/image112.png"/><Relationship Id="rId6" Type="http://schemas.openxmlformats.org/officeDocument/2006/relationships/image" Target="../media/image24.png"/><Relationship Id="rId23" Type="http://schemas.openxmlformats.org/officeDocument/2006/relationships/customXml" Target="../ink/ink33.xml"/><Relationship Id="rId119" Type="http://schemas.openxmlformats.org/officeDocument/2006/relationships/customXml" Target="../ink/ink81.xml"/><Relationship Id="rId44" Type="http://schemas.openxmlformats.org/officeDocument/2006/relationships/image" Target="../media/image43.png"/><Relationship Id="rId65" Type="http://schemas.openxmlformats.org/officeDocument/2006/relationships/customXml" Target="../ink/ink54.xml"/><Relationship Id="rId86" Type="http://schemas.openxmlformats.org/officeDocument/2006/relationships/image" Target="../media/image64.png"/><Relationship Id="rId130" Type="http://schemas.openxmlformats.org/officeDocument/2006/relationships/image" Target="../media/image86.png"/><Relationship Id="rId151" Type="http://schemas.openxmlformats.org/officeDocument/2006/relationships/customXml" Target="../ink/ink97.xml"/><Relationship Id="rId172" Type="http://schemas.openxmlformats.org/officeDocument/2006/relationships/image" Target="../media/image107.png"/><Relationship Id="rId193" Type="http://schemas.openxmlformats.org/officeDocument/2006/relationships/customXml" Target="../ink/ink118.xml"/><Relationship Id="rId13" Type="http://schemas.openxmlformats.org/officeDocument/2006/relationships/customXml" Target="../ink/ink28.xml"/><Relationship Id="rId109" Type="http://schemas.openxmlformats.org/officeDocument/2006/relationships/customXml" Target="../ink/ink76.xml"/><Relationship Id="rId34" Type="http://schemas.openxmlformats.org/officeDocument/2006/relationships/image" Target="../media/image38.png"/><Relationship Id="rId50" Type="http://schemas.openxmlformats.org/officeDocument/2006/relationships/image" Target="../media/image46.png"/><Relationship Id="rId55" Type="http://schemas.openxmlformats.org/officeDocument/2006/relationships/customXml" Target="../ink/ink49.xml"/><Relationship Id="rId76" Type="http://schemas.openxmlformats.org/officeDocument/2006/relationships/image" Target="../media/image59.png"/><Relationship Id="rId97" Type="http://schemas.openxmlformats.org/officeDocument/2006/relationships/customXml" Target="../ink/ink70.xml"/><Relationship Id="rId104" Type="http://schemas.openxmlformats.org/officeDocument/2006/relationships/image" Target="../media/image73.png"/><Relationship Id="rId120" Type="http://schemas.openxmlformats.org/officeDocument/2006/relationships/image" Target="../media/image81.png"/><Relationship Id="rId125" Type="http://schemas.openxmlformats.org/officeDocument/2006/relationships/customXml" Target="../ink/ink84.xml"/><Relationship Id="rId141" Type="http://schemas.openxmlformats.org/officeDocument/2006/relationships/customXml" Target="../ink/ink92.xml"/><Relationship Id="rId146" Type="http://schemas.openxmlformats.org/officeDocument/2006/relationships/image" Target="../media/image94.png"/><Relationship Id="rId167" Type="http://schemas.openxmlformats.org/officeDocument/2006/relationships/customXml" Target="../ink/ink105.xml"/><Relationship Id="rId188" Type="http://schemas.openxmlformats.org/officeDocument/2006/relationships/image" Target="../media/image115.png"/><Relationship Id="rId7" Type="http://schemas.openxmlformats.org/officeDocument/2006/relationships/customXml" Target="../ink/ink25.xml"/><Relationship Id="rId71" Type="http://schemas.openxmlformats.org/officeDocument/2006/relationships/customXml" Target="../ink/ink57.xml"/><Relationship Id="rId92" Type="http://schemas.openxmlformats.org/officeDocument/2006/relationships/image" Target="../media/image67.png"/><Relationship Id="rId162" Type="http://schemas.openxmlformats.org/officeDocument/2006/relationships/image" Target="../media/image102.png"/><Relationship Id="rId183" Type="http://schemas.openxmlformats.org/officeDocument/2006/relationships/customXml" Target="../ink/ink113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6.xml"/><Relationship Id="rId24" Type="http://schemas.openxmlformats.org/officeDocument/2006/relationships/image" Target="../media/image33.png"/><Relationship Id="rId40" Type="http://schemas.openxmlformats.org/officeDocument/2006/relationships/image" Target="../media/image41.png"/><Relationship Id="rId45" Type="http://schemas.openxmlformats.org/officeDocument/2006/relationships/customXml" Target="../ink/ink44.xml"/><Relationship Id="rId66" Type="http://schemas.openxmlformats.org/officeDocument/2006/relationships/image" Target="../media/image54.png"/><Relationship Id="rId87" Type="http://schemas.openxmlformats.org/officeDocument/2006/relationships/customXml" Target="../ink/ink65.xml"/><Relationship Id="rId110" Type="http://schemas.openxmlformats.org/officeDocument/2006/relationships/image" Target="../media/image76.png"/><Relationship Id="rId115" Type="http://schemas.openxmlformats.org/officeDocument/2006/relationships/customXml" Target="../ink/ink79.xml"/><Relationship Id="rId131" Type="http://schemas.openxmlformats.org/officeDocument/2006/relationships/customXml" Target="../ink/ink87.xml"/><Relationship Id="rId136" Type="http://schemas.openxmlformats.org/officeDocument/2006/relationships/image" Target="../media/image89.png"/><Relationship Id="rId157" Type="http://schemas.openxmlformats.org/officeDocument/2006/relationships/customXml" Target="../ink/ink100.xml"/><Relationship Id="rId178" Type="http://schemas.openxmlformats.org/officeDocument/2006/relationships/image" Target="../media/image110.png"/><Relationship Id="rId61" Type="http://schemas.openxmlformats.org/officeDocument/2006/relationships/customXml" Target="../ink/ink52.xml"/><Relationship Id="rId82" Type="http://schemas.openxmlformats.org/officeDocument/2006/relationships/image" Target="../media/image62.png"/><Relationship Id="rId152" Type="http://schemas.openxmlformats.org/officeDocument/2006/relationships/image" Target="../media/image97.png"/><Relationship Id="rId173" Type="http://schemas.openxmlformats.org/officeDocument/2006/relationships/customXml" Target="../ink/ink108.xml"/><Relationship Id="rId194" Type="http://schemas.openxmlformats.org/officeDocument/2006/relationships/image" Target="../media/image118.png"/><Relationship Id="rId19" Type="http://schemas.openxmlformats.org/officeDocument/2006/relationships/customXml" Target="../ink/ink31.xml"/><Relationship Id="rId14" Type="http://schemas.openxmlformats.org/officeDocument/2006/relationships/image" Target="../media/image28.png"/><Relationship Id="rId30" Type="http://schemas.openxmlformats.org/officeDocument/2006/relationships/image" Target="../media/image36.png"/><Relationship Id="rId35" Type="http://schemas.openxmlformats.org/officeDocument/2006/relationships/customXml" Target="../ink/ink39.xml"/><Relationship Id="rId56" Type="http://schemas.openxmlformats.org/officeDocument/2006/relationships/image" Target="../media/image49.png"/><Relationship Id="rId77" Type="http://schemas.openxmlformats.org/officeDocument/2006/relationships/customXml" Target="../ink/ink60.xml"/><Relationship Id="rId100" Type="http://schemas.openxmlformats.org/officeDocument/2006/relationships/image" Target="../media/image71.png"/><Relationship Id="rId105" Type="http://schemas.openxmlformats.org/officeDocument/2006/relationships/customXml" Target="../ink/ink74.xml"/><Relationship Id="rId126" Type="http://schemas.openxmlformats.org/officeDocument/2006/relationships/image" Target="../media/image84.png"/><Relationship Id="rId147" Type="http://schemas.openxmlformats.org/officeDocument/2006/relationships/customXml" Target="../ink/ink95.xml"/><Relationship Id="rId168" Type="http://schemas.openxmlformats.org/officeDocument/2006/relationships/image" Target="../media/image105.png"/><Relationship Id="rId8" Type="http://schemas.openxmlformats.org/officeDocument/2006/relationships/image" Target="../media/image25.png"/><Relationship Id="rId51" Type="http://schemas.openxmlformats.org/officeDocument/2006/relationships/customXml" Target="../ink/ink47.xml"/><Relationship Id="rId72" Type="http://schemas.openxmlformats.org/officeDocument/2006/relationships/image" Target="../media/image57.png"/><Relationship Id="rId93" Type="http://schemas.openxmlformats.org/officeDocument/2006/relationships/customXml" Target="../ink/ink68.xml"/><Relationship Id="rId98" Type="http://schemas.openxmlformats.org/officeDocument/2006/relationships/image" Target="../media/image70.png"/><Relationship Id="rId121" Type="http://schemas.openxmlformats.org/officeDocument/2006/relationships/customXml" Target="../ink/ink82.xml"/><Relationship Id="rId142" Type="http://schemas.openxmlformats.org/officeDocument/2006/relationships/image" Target="../media/image92.png"/><Relationship Id="rId163" Type="http://schemas.openxmlformats.org/officeDocument/2006/relationships/customXml" Target="../ink/ink103.xml"/><Relationship Id="rId184" Type="http://schemas.openxmlformats.org/officeDocument/2006/relationships/image" Target="../media/image113.png"/><Relationship Id="rId189" Type="http://schemas.openxmlformats.org/officeDocument/2006/relationships/customXml" Target="../ink/ink116.xml"/><Relationship Id="rId3" Type="http://schemas.openxmlformats.org/officeDocument/2006/relationships/customXml" Target="../ink/ink23.xml"/><Relationship Id="rId25" Type="http://schemas.openxmlformats.org/officeDocument/2006/relationships/customXml" Target="../ink/ink34.xml"/><Relationship Id="rId46" Type="http://schemas.openxmlformats.org/officeDocument/2006/relationships/image" Target="../media/image44.png"/><Relationship Id="rId67" Type="http://schemas.openxmlformats.org/officeDocument/2006/relationships/customXml" Target="../ink/ink55.xml"/><Relationship Id="rId116" Type="http://schemas.openxmlformats.org/officeDocument/2006/relationships/image" Target="../media/image79.png"/><Relationship Id="rId137" Type="http://schemas.openxmlformats.org/officeDocument/2006/relationships/customXml" Target="../ink/ink90.xml"/><Relationship Id="rId158" Type="http://schemas.openxmlformats.org/officeDocument/2006/relationships/image" Target="../media/image100.png"/><Relationship Id="rId20" Type="http://schemas.openxmlformats.org/officeDocument/2006/relationships/image" Target="../media/image31.png"/><Relationship Id="rId41" Type="http://schemas.openxmlformats.org/officeDocument/2006/relationships/customXml" Target="../ink/ink42.xml"/><Relationship Id="rId62" Type="http://schemas.openxmlformats.org/officeDocument/2006/relationships/image" Target="../media/image52.png"/><Relationship Id="rId83" Type="http://schemas.openxmlformats.org/officeDocument/2006/relationships/customXml" Target="../ink/ink63.xml"/><Relationship Id="rId88" Type="http://schemas.openxmlformats.org/officeDocument/2006/relationships/image" Target="../media/image65.png"/><Relationship Id="rId111" Type="http://schemas.openxmlformats.org/officeDocument/2006/relationships/customXml" Target="../ink/ink77.xml"/><Relationship Id="rId132" Type="http://schemas.openxmlformats.org/officeDocument/2006/relationships/image" Target="../media/image87.png"/><Relationship Id="rId153" Type="http://schemas.openxmlformats.org/officeDocument/2006/relationships/customXml" Target="../ink/ink98.xml"/><Relationship Id="rId174" Type="http://schemas.openxmlformats.org/officeDocument/2006/relationships/image" Target="../media/image108.png"/><Relationship Id="rId179" Type="http://schemas.openxmlformats.org/officeDocument/2006/relationships/customXml" Target="../ink/ink111.xml"/><Relationship Id="rId190" Type="http://schemas.openxmlformats.org/officeDocument/2006/relationships/image" Target="../media/image116.png"/><Relationship Id="rId15" Type="http://schemas.openxmlformats.org/officeDocument/2006/relationships/customXml" Target="../ink/ink29.xml"/><Relationship Id="rId36" Type="http://schemas.openxmlformats.org/officeDocument/2006/relationships/image" Target="../media/image39.png"/><Relationship Id="rId57" Type="http://schemas.openxmlformats.org/officeDocument/2006/relationships/customXml" Target="../ink/ink50.xml"/><Relationship Id="rId106" Type="http://schemas.openxmlformats.org/officeDocument/2006/relationships/image" Target="../media/image74.png"/><Relationship Id="rId127" Type="http://schemas.openxmlformats.org/officeDocument/2006/relationships/customXml" Target="../ink/ink85.xml"/><Relationship Id="rId10" Type="http://schemas.openxmlformats.org/officeDocument/2006/relationships/image" Target="../media/image26.png"/><Relationship Id="rId31" Type="http://schemas.openxmlformats.org/officeDocument/2006/relationships/customXml" Target="../ink/ink37.xml"/><Relationship Id="rId52" Type="http://schemas.openxmlformats.org/officeDocument/2006/relationships/image" Target="../media/image47.png"/><Relationship Id="rId73" Type="http://schemas.openxmlformats.org/officeDocument/2006/relationships/customXml" Target="../ink/ink58.xml"/><Relationship Id="rId78" Type="http://schemas.openxmlformats.org/officeDocument/2006/relationships/image" Target="../media/image60.png"/><Relationship Id="rId94" Type="http://schemas.openxmlformats.org/officeDocument/2006/relationships/image" Target="../media/image68.png"/><Relationship Id="rId99" Type="http://schemas.openxmlformats.org/officeDocument/2006/relationships/customXml" Target="../ink/ink71.xml"/><Relationship Id="rId101" Type="http://schemas.openxmlformats.org/officeDocument/2006/relationships/customXml" Target="../ink/ink72.xml"/><Relationship Id="rId122" Type="http://schemas.openxmlformats.org/officeDocument/2006/relationships/image" Target="../media/image82.png"/><Relationship Id="rId143" Type="http://schemas.openxmlformats.org/officeDocument/2006/relationships/customXml" Target="../ink/ink93.xml"/><Relationship Id="rId148" Type="http://schemas.openxmlformats.org/officeDocument/2006/relationships/image" Target="../media/image95.png"/><Relationship Id="rId164" Type="http://schemas.openxmlformats.org/officeDocument/2006/relationships/image" Target="../media/image103.png"/><Relationship Id="rId169" Type="http://schemas.openxmlformats.org/officeDocument/2006/relationships/customXml" Target="../ink/ink106.xml"/><Relationship Id="rId185" Type="http://schemas.openxmlformats.org/officeDocument/2006/relationships/customXml" Target="../ink/ink114.xml"/><Relationship Id="rId4" Type="http://schemas.openxmlformats.org/officeDocument/2006/relationships/image" Target="../media/image23.png"/><Relationship Id="rId9" Type="http://schemas.openxmlformats.org/officeDocument/2006/relationships/customXml" Target="../ink/ink26.xml"/><Relationship Id="rId180" Type="http://schemas.openxmlformats.org/officeDocument/2006/relationships/image" Target="../media/image111.png"/><Relationship Id="rId26" Type="http://schemas.openxmlformats.org/officeDocument/2006/relationships/image" Target="../media/image34.png"/><Relationship Id="rId47" Type="http://schemas.openxmlformats.org/officeDocument/2006/relationships/customXml" Target="../ink/ink45.xml"/><Relationship Id="rId68" Type="http://schemas.openxmlformats.org/officeDocument/2006/relationships/image" Target="../media/image55.png"/><Relationship Id="rId89" Type="http://schemas.openxmlformats.org/officeDocument/2006/relationships/customXml" Target="../ink/ink66.xml"/><Relationship Id="rId112" Type="http://schemas.openxmlformats.org/officeDocument/2006/relationships/image" Target="../media/image77.png"/><Relationship Id="rId133" Type="http://schemas.openxmlformats.org/officeDocument/2006/relationships/customXml" Target="../ink/ink88.xml"/><Relationship Id="rId154" Type="http://schemas.openxmlformats.org/officeDocument/2006/relationships/image" Target="../media/image98.png"/><Relationship Id="rId175" Type="http://schemas.openxmlformats.org/officeDocument/2006/relationships/customXml" Target="../ink/ink109.xml"/><Relationship Id="rId16" Type="http://schemas.openxmlformats.org/officeDocument/2006/relationships/image" Target="../media/image29.png"/><Relationship Id="rId37" Type="http://schemas.openxmlformats.org/officeDocument/2006/relationships/customXml" Target="../ink/ink40.xml"/><Relationship Id="rId58" Type="http://schemas.openxmlformats.org/officeDocument/2006/relationships/image" Target="../media/image50.png"/><Relationship Id="rId79" Type="http://schemas.openxmlformats.org/officeDocument/2006/relationships/customXml" Target="../ink/ink61.xml"/><Relationship Id="rId102" Type="http://schemas.openxmlformats.org/officeDocument/2006/relationships/image" Target="../media/image72.png"/><Relationship Id="rId123" Type="http://schemas.openxmlformats.org/officeDocument/2006/relationships/customXml" Target="../ink/ink83.xml"/><Relationship Id="rId144" Type="http://schemas.openxmlformats.org/officeDocument/2006/relationships/image" Target="../media/image93.png"/><Relationship Id="rId90" Type="http://schemas.openxmlformats.org/officeDocument/2006/relationships/image" Target="../media/image66.png"/><Relationship Id="rId165" Type="http://schemas.openxmlformats.org/officeDocument/2006/relationships/customXml" Target="../ink/ink104.xml"/><Relationship Id="rId186" Type="http://schemas.openxmlformats.org/officeDocument/2006/relationships/image" Target="../media/image114.png"/><Relationship Id="rId27" Type="http://schemas.openxmlformats.org/officeDocument/2006/relationships/customXml" Target="../ink/ink35.xml"/><Relationship Id="rId48" Type="http://schemas.openxmlformats.org/officeDocument/2006/relationships/image" Target="../media/image45.png"/><Relationship Id="rId69" Type="http://schemas.openxmlformats.org/officeDocument/2006/relationships/customXml" Target="../ink/ink56.xml"/><Relationship Id="rId113" Type="http://schemas.openxmlformats.org/officeDocument/2006/relationships/customXml" Target="../ink/ink78.xml"/><Relationship Id="rId134" Type="http://schemas.openxmlformats.org/officeDocument/2006/relationships/image" Target="../media/image88.png"/><Relationship Id="rId80" Type="http://schemas.openxmlformats.org/officeDocument/2006/relationships/image" Target="../media/image61.png"/><Relationship Id="rId155" Type="http://schemas.openxmlformats.org/officeDocument/2006/relationships/customXml" Target="../ink/ink99.xml"/><Relationship Id="rId176" Type="http://schemas.openxmlformats.org/officeDocument/2006/relationships/image" Target="../media/image109.png"/><Relationship Id="rId17" Type="http://schemas.openxmlformats.org/officeDocument/2006/relationships/customXml" Target="../ink/ink30.xml"/><Relationship Id="rId38" Type="http://schemas.openxmlformats.org/officeDocument/2006/relationships/image" Target="../media/image40.png"/><Relationship Id="rId59" Type="http://schemas.openxmlformats.org/officeDocument/2006/relationships/customXml" Target="../ink/ink51.xml"/><Relationship Id="rId103" Type="http://schemas.openxmlformats.org/officeDocument/2006/relationships/customXml" Target="../ink/ink73.xml"/><Relationship Id="rId124" Type="http://schemas.openxmlformats.org/officeDocument/2006/relationships/image" Target="../media/image83.png"/><Relationship Id="rId70" Type="http://schemas.openxmlformats.org/officeDocument/2006/relationships/image" Target="../media/image56.png"/><Relationship Id="rId91" Type="http://schemas.openxmlformats.org/officeDocument/2006/relationships/customXml" Target="../ink/ink67.xml"/><Relationship Id="rId145" Type="http://schemas.openxmlformats.org/officeDocument/2006/relationships/customXml" Target="../ink/ink94.xml"/><Relationship Id="rId166" Type="http://schemas.openxmlformats.org/officeDocument/2006/relationships/image" Target="../media/image104.png"/><Relationship Id="rId187" Type="http://schemas.openxmlformats.org/officeDocument/2006/relationships/customXml" Target="../ink/ink115.xml"/><Relationship Id="rId1" Type="http://schemas.openxmlformats.org/officeDocument/2006/relationships/slideLayout" Target="../slideLayouts/slideLayout3.xml"/><Relationship Id="rId28" Type="http://schemas.openxmlformats.org/officeDocument/2006/relationships/image" Target="../media/image35.png"/><Relationship Id="rId49" Type="http://schemas.openxmlformats.org/officeDocument/2006/relationships/customXml" Target="../ink/ink46.xml"/><Relationship Id="rId114" Type="http://schemas.openxmlformats.org/officeDocument/2006/relationships/image" Target="../media/image78.png"/><Relationship Id="rId60" Type="http://schemas.openxmlformats.org/officeDocument/2006/relationships/image" Target="../media/image51.png"/><Relationship Id="rId81" Type="http://schemas.openxmlformats.org/officeDocument/2006/relationships/customXml" Target="../ink/ink62.xml"/><Relationship Id="rId135" Type="http://schemas.openxmlformats.org/officeDocument/2006/relationships/customXml" Target="../ink/ink89.xml"/><Relationship Id="rId156" Type="http://schemas.openxmlformats.org/officeDocument/2006/relationships/image" Target="../media/image99.png"/><Relationship Id="rId177" Type="http://schemas.openxmlformats.org/officeDocument/2006/relationships/customXml" Target="../ink/ink110.xml"/><Relationship Id="rId18" Type="http://schemas.openxmlformats.org/officeDocument/2006/relationships/image" Target="../media/image30.png"/><Relationship Id="rId39" Type="http://schemas.openxmlformats.org/officeDocument/2006/relationships/customXml" Target="../ink/ink4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6.xml"/><Relationship Id="rId21" Type="http://schemas.openxmlformats.org/officeDocument/2006/relationships/customXml" Target="../ink/ink128.xml"/><Relationship Id="rId42" Type="http://schemas.openxmlformats.org/officeDocument/2006/relationships/image" Target="../media/image138.png"/><Relationship Id="rId63" Type="http://schemas.openxmlformats.org/officeDocument/2006/relationships/customXml" Target="../ink/ink149.xml"/><Relationship Id="rId84" Type="http://schemas.openxmlformats.org/officeDocument/2006/relationships/image" Target="../media/image159.png"/><Relationship Id="rId138" Type="http://schemas.openxmlformats.org/officeDocument/2006/relationships/image" Target="../media/image186.png"/><Relationship Id="rId159" Type="http://schemas.openxmlformats.org/officeDocument/2006/relationships/customXml" Target="../ink/ink197.xml"/><Relationship Id="rId170" Type="http://schemas.openxmlformats.org/officeDocument/2006/relationships/image" Target="../media/image202.png"/><Relationship Id="rId191" Type="http://schemas.openxmlformats.org/officeDocument/2006/relationships/customXml" Target="../ink/ink213.xml"/><Relationship Id="rId107" Type="http://schemas.openxmlformats.org/officeDocument/2006/relationships/customXml" Target="../ink/ink171.xml"/><Relationship Id="rId11" Type="http://schemas.openxmlformats.org/officeDocument/2006/relationships/customXml" Target="../ink/ink123.xml"/><Relationship Id="rId32" Type="http://schemas.openxmlformats.org/officeDocument/2006/relationships/image" Target="../media/image133.png"/><Relationship Id="rId53" Type="http://schemas.openxmlformats.org/officeDocument/2006/relationships/customXml" Target="../ink/ink144.xml"/><Relationship Id="rId74" Type="http://schemas.openxmlformats.org/officeDocument/2006/relationships/image" Target="../media/image154.png"/><Relationship Id="rId128" Type="http://schemas.openxmlformats.org/officeDocument/2006/relationships/image" Target="../media/image181.png"/><Relationship Id="rId149" Type="http://schemas.openxmlformats.org/officeDocument/2006/relationships/customXml" Target="../ink/ink192.xml"/><Relationship Id="rId5" Type="http://schemas.openxmlformats.org/officeDocument/2006/relationships/customXml" Target="../ink/ink120.xml"/><Relationship Id="rId95" Type="http://schemas.openxmlformats.org/officeDocument/2006/relationships/customXml" Target="../ink/ink165.xml"/><Relationship Id="rId160" Type="http://schemas.openxmlformats.org/officeDocument/2006/relationships/image" Target="../media/image197.png"/><Relationship Id="rId181" Type="http://schemas.openxmlformats.org/officeDocument/2006/relationships/customXml" Target="../ink/ink208.xml"/><Relationship Id="rId22" Type="http://schemas.openxmlformats.org/officeDocument/2006/relationships/image" Target="../media/image128.png"/><Relationship Id="rId43" Type="http://schemas.openxmlformats.org/officeDocument/2006/relationships/customXml" Target="../ink/ink139.xml"/><Relationship Id="rId64" Type="http://schemas.openxmlformats.org/officeDocument/2006/relationships/image" Target="../media/image149.png"/><Relationship Id="rId118" Type="http://schemas.openxmlformats.org/officeDocument/2006/relationships/image" Target="../media/image176.png"/><Relationship Id="rId139" Type="http://schemas.openxmlformats.org/officeDocument/2006/relationships/customXml" Target="../ink/ink187.xml"/><Relationship Id="rId85" Type="http://schemas.openxmlformats.org/officeDocument/2006/relationships/customXml" Target="../ink/ink160.xml"/><Relationship Id="rId150" Type="http://schemas.openxmlformats.org/officeDocument/2006/relationships/image" Target="../media/image192.png"/><Relationship Id="rId171" Type="http://schemas.openxmlformats.org/officeDocument/2006/relationships/customXml" Target="../ink/ink203.xml"/><Relationship Id="rId192" Type="http://schemas.openxmlformats.org/officeDocument/2006/relationships/image" Target="../media/image213.png"/><Relationship Id="rId12" Type="http://schemas.openxmlformats.org/officeDocument/2006/relationships/image" Target="../media/image123.png"/><Relationship Id="rId33" Type="http://schemas.openxmlformats.org/officeDocument/2006/relationships/customXml" Target="../ink/ink134.xml"/><Relationship Id="rId108" Type="http://schemas.openxmlformats.org/officeDocument/2006/relationships/image" Target="../media/image171.png"/><Relationship Id="rId129" Type="http://schemas.openxmlformats.org/officeDocument/2006/relationships/customXml" Target="../ink/ink182.xml"/><Relationship Id="rId54" Type="http://schemas.openxmlformats.org/officeDocument/2006/relationships/image" Target="../media/image144.png"/><Relationship Id="rId75" Type="http://schemas.openxmlformats.org/officeDocument/2006/relationships/customXml" Target="../ink/ink155.xml"/><Relationship Id="rId96" Type="http://schemas.openxmlformats.org/officeDocument/2006/relationships/image" Target="../media/image165.png"/><Relationship Id="rId140" Type="http://schemas.openxmlformats.org/officeDocument/2006/relationships/image" Target="../media/image187.png"/><Relationship Id="rId161" Type="http://schemas.openxmlformats.org/officeDocument/2006/relationships/customXml" Target="../ink/ink198.xml"/><Relationship Id="rId182" Type="http://schemas.openxmlformats.org/officeDocument/2006/relationships/image" Target="../media/image208.png"/><Relationship Id="rId6" Type="http://schemas.openxmlformats.org/officeDocument/2006/relationships/image" Target="../media/image120.png"/><Relationship Id="rId23" Type="http://schemas.openxmlformats.org/officeDocument/2006/relationships/customXml" Target="../ink/ink129.xml"/><Relationship Id="rId119" Type="http://schemas.openxmlformats.org/officeDocument/2006/relationships/customXml" Target="../ink/ink177.xml"/><Relationship Id="rId44" Type="http://schemas.openxmlformats.org/officeDocument/2006/relationships/image" Target="../media/image139.png"/><Relationship Id="rId65" Type="http://schemas.openxmlformats.org/officeDocument/2006/relationships/customXml" Target="../ink/ink150.xml"/><Relationship Id="rId86" Type="http://schemas.openxmlformats.org/officeDocument/2006/relationships/image" Target="../media/image160.png"/><Relationship Id="rId130" Type="http://schemas.openxmlformats.org/officeDocument/2006/relationships/image" Target="../media/image182.png"/><Relationship Id="rId151" Type="http://schemas.openxmlformats.org/officeDocument/2006/relationships/customXml" Target="../ink/ink193.xml"/><Relationship Id="rId172" Type="http://schemas.openxmlformats.org/officeDocument/2006/relationships/image" Target="../media/image203.png"/><Relationship Id="rId193" Type="http://schemas.openxmlformats.org/officeDocument/2006/relationships/customXml" Target="../ink/ink214.xml"/><Relationship Id="rId13" Type="http://schemas.openxmlformats.org/officeDocument/2006/relationships/customXml" Target="../ink/ink124.xml"/><Relationship Id="rId109" Type="http://schemas.openxmlformats.org/officeDocument/2006/relationships/customXml" Target="../ink/ink172.xml"/><Relationship Id="rId34" Type="http://schemas.openxmlformats.org/officeDocument/2006/relationships/image" Target="../media/image134.png"/><Relationship Id="rId55" Type="http://schemas.openxmlformats.org/officeDocument/2006/relationships/customXml" Target="../ink/ink145.xml"/><Relationship Id="rId76" Type="http://schemas.openxmlformats.org/officeDocument/2006/relationships/image" Target="../media/image155.png"/><Relationship Id="rId97" Type="http://schemas.openxmlformats.org/officeDocument/2006/relationships/customXml" Target="../ink/ink166.xml"/><Relationship Id="rId120" Type="http://schemas.openxmlformats.org/officeDocument/2006/relationships/image" Target="../media/image177.png"/><Relationship Id="rId141" Type="http://schemas.openxmlformats.org/officeDocument/2006/relationships/customXml" Target="../ink/ink188.xml"/><Relationship Id="rId7" Type="http://schemas.openxmlformats.org/officeDocument/2006/relationships/customXml" Target="../ink/ink121.xml"/><Relationship Id="rId71" Type="http://schemas.openxmlformats.org/officeDocument/2006/relationships/customXml" Target="../ink/ink153.xml"/><Relationship Id="rId92" Type="http://schemas.openxmlformats.org/officeDocument/2006/relationships/image" Target="../media/image163.png"/><Relationship Id="rId162" Type="http://schemas.openxmlformats.org/officeDocument/2006/relationships/image" Target="../media/image198.png"/><Relationship Id="rId183" Type="http://schemas.openxmlformats.org/officeDocument/2006/relationships/customXml" Target="../ink/ink209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132.xml"/><Relationship Id="rId24" Type="http://schemas.openxmlformats.org/officeDocument/2006/relationships/image" Target="../media/image129.png"/><Relationship Id="rId40" Type="http://schemas.openxmlformats.org/officeDocument/2006/relationships/image" Target="../media/image137.png"/><Relationship Id="rId45" Type="http://schemas.openxmlformats.org/officeDocument/2006/relationships/customXml" Target="../ink/ink140.xml"/><Relationship Id="rId66" Type="http://schemas.openxmlformats.org/officeDocument/2006/relationships/image" Target="../media/image150.png"/><Relationship Id="rId87" Type="http://schemas.openxmlformats.org/officeDocument/2006/relationships/customXml" Target="../ink/ink161.xml"/><Relationship Id="rId110" Type="http://schemas.openxmlformats.org/officeDocument/2006/relationships/image" Target="../media/image172.png"/><Relationship Id="rId115" Type="http://schemas.openxmlformats.org/officeDocument/2006/relationships/customXml" Target="../ink/ink175.xml"/><Relationship Id="rId131" Type="http://schemas.openxmlformats.org/officeDocument/2006/relationships/customXml" Target="../ink/ink183.xml"/><Relationship Id="rId136" Type="http://schemas.openxmlformats.org/officeDocument/2006/relationships/image" Target="../media/image185.png"/><Relationship Id="rId157" Type="http://schemas.openxmlformats.org/officeDocument/2006/relationships/customXml" Target="../ink/ink196.xml"/><Relationship Id="rId178" Type="http://schemas.openxmlformats.org/officeDocument/2006/relationships/image" Target="../media/image206.png"/><Relationship Id="rId61" Type="http://schemas.openxmlformats.org/officeDocument/2006/relationships/customXml" Target="../ink/ink148.xml"/><Relationship Id="rId82" Type="http://schemas.openxmlformats.org/officeDocument/2006/relationships/image" Target="../media/image158.png"/><Relationship Id="rId152" Type="http://schemas.openxmlformats.org/officeDocument/2006/relationships/image" Target="../media/image193.png"/><Relationship Id="rId173" Type="http://schemas.openxmlformats.org/officeDocument/2006/relationships/customXml" Target="../ink/ink204.xml"/><Relationship Id="rId194" Type="http://schemas.openxmlformats.org/officeDocument/2006/relationships/image" Target="../media/image214.png"/><Relationship Id="rId19" Type="http://schemas.openxmlformats.org/officeDocument/2006/relationships/customXml" Target="../ink/ink127.xml"/><Relationship Id="rId14" Type="http://schemas.openxmlformats.org/officeDocument/2006/relationships/image" Target="../media/image124.png"/><Relationship Id="rId30" Type="http://schemas.openxmlformats.org/officeDocument/2006/relationships/image" Target="../media/image132.png"/><Relationship Id="rId35" Type="http://schemas.openxmlformats.org/officeDocument/2006/relationships/customXml" Target="../ink/ink135.xml"/><Relationship Id="rId56" Type="http://schemas.openxmlformats.org/officeDocument/2006/relationships/image" Target="../media/image145.png"/><Relationship Id="rId77" Type="http://schemas.openxmlformats.org/officeDocument/2006/relationships/customXml" Target="../ink/ink156.xml"/><Relationship Id="rId100" Type="http://schemas.openxmlformats.org/officeDocument/2006/relationships/image" Target="../media/image167.png"/><Relationship Id="rId105" Type="http://schemas.openxmlformats.org/officeDocument/2006/relationships/customXml" Target="../ink/ink170.xml"/><Relationship Id="rId126" Type="http://schemas.openxmlformats.org/officeDocument/2006/relationships/image" Target="../media/image180.png"/><Relationship Id="rId147" Type="http://schemas.openxmlformats.org/officeDocument/2006/relationships/customXml" Target="../ink/ink191.xml"/><Relationship Id="rId168" Type="http://schemas.openxmlformats.org/officeDocument/2006/relationships/image" Target="../media/image201.png"/><Relationship Id="rId8" Type="http://schemas.openxmlformats.org/officeDocument/2006/relationships/image" Target="../media/image121.png"/><Relationship Id="rId51" Type="http://schemas.openxmlformats.org/officeDocument/2006/relationships/customXml" Target="../ink/ink143.xml"/><Relationship Id="rId72" Type="http://schemas.openxmlformats.org/officeDocument/2006/relationships/image" Target="../media/image153.png"/><Relationship Id="rId93" Type="http://schemas.openxmlformats.org/officeDocument/2006/relationships/customXml" Target="../ink/ink164.xml"/><Relationship Id="rId98" Type="http://schemas.openxmlformats.org/officeDocument/2006/relationships/image" Target="../media/image166.png"/><Relationship Id="rId121" Type="http://schemas.openxmlformats.org/officeDocument/2006/relationships/customXml" Target="../ink/ink178.xml"/><Relationship Id="rId142" Type="http://schemas.openxmlformats.org/officeDocument/2006/relationships/image" Target="../media/image188.png"/><Relationship Id="rId163" Type="http://schemas.openxmlformats.org/officeDocument/2006/relationships/customXml" Target="../ink/ink199.xml"/><Relationship Id="rId184" Type="http://schemas.openxmlformats.org/officeDocument/2006/relationships/image" Target="../media/image209.png"/><Relationship Id="rId189" Type="http://schemas.openxmlformats.org/officeDocument/2006/relationships/customXml" Target="../ink/ink212.xml"/><Relationship Id="rId3" Type="http://schemas.openxmlformats.org/officeDocument/2006/relationships/customXml" Target="../ink/ink119.xml"/><Relationship Id="rId25" Type="http://schemas.openxmlformats.org/officeDocument/2006/relationships/customXml" Target="../ink/ink130.xml"/><Relationship Id="rId46" Type="http://schemas.openxmlformats.org/officeDocument/2006/relationships/image" Target="../media/image140.png"/><Relationship Id="rId67" Type="http://schemas.openxmlformats.org/officeDocument/2006/relationships/customXml" Target="../ink/ink151.xml"/><Relationship Id="rId116" Type="http://schemas.openxmlformats.org/officeDocument/2006/relationships/image" Target="../media/image175.png"/><Relationship Id="rId137" Type="http://schemas.openxmlformats.org/officeDocument/2006/relationships/customXml" Target="../ink/ink186.xml"/><Relationship Id="rId158" Type="http://schemas.openxmlformats.org/officeDocument/2006/relationships/image" Target="../media/image196.png"/><Relationship Id="rId20" Type="http://schemas.openxmlformats.org/officeDocument/2006/relationships/image" Target="../media/image127.png"/><Relationship Id="rId41" Type="http://schemas.openxmlformats.org/officeDocument/2006/relationships/customXml" Target="../ink/ink138.xml"/><Relationship Id="rId62" Type="http://schemas.openxmlformats.org/officeDocument/2006/relationships/image" Target="../media/image148.png"/><Relationship Id="rId83" Type="http://schemas.openxmlformats.org/officeDocument/2006/relationships/customXml" Target="../ink/ink159.xml"/><Relationship Id="rId88" Type="http://schemas.openxmlformats.org/officeDocument/2006/relationships/image" Target="../media/image161.png"/><Relationship Id="rId111" Type="http://schemas.openxmlformats.org/officeDocument/2006/relationships/customXml" Target="../ink/ink173.xml"/><Relationship Id="rId132" Type="http://schemas.openxmlformats.org/officeDocument/2006/relationships/image" Target="../media/image183.png"/><Relationship Id="rId153" Type="http://schemas.openxmlformats.org/officeDocument/2006/relationships/customXml" Target="../ink/ink194.xml"/><Relationship Id="rId174" Type="http://schemas.openxmlformats.org/officeDocument/2006/relationships/image" Target="../media/image204.png"/><Relationship Id="rId179" Type="http://schemas.openxmlformats.org/officeDocument/2006/relationships/customXml" Target="../ink/ink207.xml"/><Relationship Id="rId195" Type="http://schemas.openxmlformats.org/officeDocument/2006/relationships/customXml" Target="../ink/ink215.xml"/><Relationship Id="rId190" Type="http://schemas.openxmlformats.org/officeDocument/2006/relationships/image" Target="../media/image212.png"/><Relationship Id="rId15" Type="http://schemas.openxmlformats.org/officeDocument/2006/relationships/customXml" Target="../ink/ink125.xml"/><Relationship Id="rId36" Type="http://schemas.openxmlformats.org/officeDocument/2006/relationships/image" Target="../media/image135.png"/><Relationship Id="rId57" Type="http://schemas.openxmlformats.org/officeDocument/2006/relationships/customXml" Target="../ink/ink146.xml"/><Relationship Id="rId106" Type="http://schemas.openxmlformats.org/officeDocument/2006/relationships/image" Target="../media/image170.png"/><Relationship Id="rId127" Type="http://schemas.openxmlformats.org/officeDocument/2006/relationships/customXml" Target="../ink/ink181.xml"/><Relationship Id="rId10" Type="http://schemas.openxmlformats.org/officeDocument/2006/relationships/image" Target="../media/image122.png"/><Relationship Id="rId31" Type="http://schemas.openxmlformats.org/officeDocument/2006/relationships/customXml" Target="../ink/ink133.xml"/><Relationship Id="rId52" Type="http://schemas.openxmlformats.org/officeDocument/2006/relationships/image" Target="../media/image143.png"/><Relationship Id="rId73" Type="http://schemas.openxmlformats.org/officeDocument/2006/relationships/customXml" Target="../ink/ink154.xml"/><Relationship Id="rId78" Type="http://schemas.openxmlformats.org/officeDocument/2006/relationships/image" Target="../media/image156.png"/><Relationship Id="rId94" Type="http://schemas.openxmlformats.org/officeDocument/2006/relationships/image" Target="../media/image164.png"/><Relationship Id="rId99" Type="http://schemas.openxmlformats.org/officeDocument/2006/relationships/customXml" Target="../ink/ink167.xml"/><Relationship Id="rId101" Type="http://schemas.openxmlformats.org/officeDocument/2006/relationships/customXml" Target="../ink/ink168.xml"/><Relationship Id="rId122" Type="http://schemas.openxmlformats.org/officeDocument/2006/relationships/image" Target="../media/image178.png"/><Relationship Id="rId143" Type="http://schemas.openxmlformats.org/officeDocument/2006/relationships/customXml" Target="../ink/ink189.xml"/><Relationship Id="rId148" Type="http://schemas.openxmlformats.org/officeDocument/2006/relationships/image" Target="../media/image191.png"/><Relationship Id="rId164" Type="http://schemas.openxmlformats.org/officeDocument/2006/relationships/image" Target="../media/image199.png"/><Relationship Id="rId169" Type="http://schemas.openxmlformats.org/officeDocument/2006/relationships/customXml" Target="../ink/ink202.xml"/><Relationship Id="rId185" Type="http://schemas.openxmlformats.org/officeDocument/2006/relationships/customXml" Target="../ink/ink210.xml"/><Relationship Id="rId4" Type="http://schemas.openxmlformats.org/officeDocument/2006/relationships/image" Target="../media/image119.png"/><Relationship Id="rId9" Type="http://schemas.openxmlformats.org/officeDocument/2006/relationships/customXml" Target="../ink/ink122.xml"/><Relationship Id="rId180" Type="http://schemas.openxmlformats.org/officeDocument/2006/relationships/image" Target="../media/image207.png"/><Relationship Id="rId26" Type="http://schemas.openxmlformats.org/officeDocument/2006/relationships/image" Target="../media/image130.png"/><Relationship Id="rId47" Type="http://schemas.openxmlformats.org/officeDocument/2006/relationships/customXml" Target="../ink/ink141.xml"/><Relationship Id="rId68" Type="http://schemas.openxmlformats.org/officeDocument/2006/relationships/image" Target="../media/image151.png"/><Relationship Id="rId89" Type="http://schemas.openxmlformats.org/officeDocument/2006/relationships/customXml" Target="../ink/ink162.xml"/><Relationship Id="rId112" Type="http://schemas.openxmlformats.org/officeDocument/2006/relationships/image" Target="../media/image173.png"/><Relationship Id="rId133" Type="http://schemas.openxmlformats.org/officeDocument/2006/relationships/customXml" Target="../ink/ink184.xml"/><Relationship Id="rId154" Type="http://schemas.openxmlformats.org/officeDocument/2006/relationships/image" Target="../media/image194.png"/><Relationship Id="rId175" Type="http://schemas.openxmlformats.org/officeDocument/2006/relationships/customXml" Target="../ink/ink205.xml"/><Relationship Id="rId196" Type="http://schemas.openxmlformats.org/officeDocument/2006/relationships/image" Target="../media/image215.png"/><Relationship Id="rId16" Type="http://schemas.openxmlformats.org/officeDocument/2006/relationships/image" Target="../media/image125.png"/><Relationship Id="rId37" Type="http://schemas.openxmlformats.org/officeDocument/2006/relationships/customXml" Target="../ink/ink136.xml"/><Relationship Id="rId58" Type="http://schemas.openxmlformats.org/officeDocument/2006/relationships/image" Target="../media/image146.png"/><Relationship Id="rId79" Type="http://schemas.openxmlformats.org/officeDocument/2006/relationships/customXml" Target="../ink/ink157.xml"/><Relationship Id="rId102" Type="http://schemas.openxmlformats.org/officeDocument/2006/relationships/image" Target="../media/image168.png"/><Relationship Id="rId123" Type="http://schemas.openxmlformats.org/officeDocument/2006/relationships/customXml" Target="../ink/ink179.xml"/><Relationship Id="rId144" Type="http://schemas.openxmlformats.org/officeDocument/2006/relationships/image" Target="../media/image189.png"/><Relationship Id="rId90" Type="http://schemas.openxmlformats.org/officeDocument/2006/relationships/image" Target="../media/image162.png"/><Relationship Id="rId165" Type="http://schemas.openxmlformats.org/officeDocument/2006/relationships/customXml" Target="../ink/ink200.xml"/><Relationship Id="rId186" Type="http://schemas.openxmlformats.org/officeDocument/2006/relationships/image" Target="../media/image210.png"/><Relationship Id="rId27" Type="http://schemas.openxmlformats.org/officeDocument/2006/relationships/customXml" Target="../ink/ink131.xml"/><Relationship Id="rId48" Type="http://schemas.openxmlformats.org/officeDocument/2006/relationships/image" Target="../media/image141.png"/><Relationship Id="rId69" Type="http://schemas.openxmlformats.org/officeDocument/2006/relationships/customXml" Target="../ink/ink152.xml"/><Relationship Id="rId113" Type="http://schemas.openxmlformats.org/officeDocument/2006/relationships/customXml" Target="../ink/ink174.xml"/><Relationship Id="rId134" Type="http://schemas.openxmlformats.org/officeDocument/2006/relationships/image" Target="../media/image184.png"/><Relationship Id="rId80" Type="http://schemas.openxmlformats.org/officeDocument/2006/relationships/image" Target="../media/image157.png"/><Relationship Id="rId155" Type="http://schemas.openxmlformats.org/officeDocument/2006/relationships/customXml" Target="../ink/ink195.xml"/><Relationship Id="rId176" Type="http://schemas.openxmlformats.org/officeDocument/2006/relationships/image" Target="../media/image205.png"/><Relationship Id="rId197" Type="http://schemas.openxmlformats.org/officeDocument/2006/relationships/customXml" Target="../ink/ink216.xml"/><Relationship Id="rId17" Type="http://schemas.openxmlformats.org/officeDocument/2006/relationships/customXml" Target="../ink/ink126.xml"/><Relationship Id="rId38" Type="http://schemas.openxmlformats.org/officeDocument/2006/relationships/image" Target="../media/image136.png"/><Relationship Id="rId59" Type="http://schemas.openxmlformats.org/officeDocument/2006/relationships/customXml" Target="../ink/ink147.xml"/><Relationship Id="rId103" Type="http://schemas.openxmlformats.org/officeDocument/2006/relationships/customXml" Target="../ink/ink169.xml"/><Relationship Id="rId124" Type="http://schemas.openxmlformats.org/officeDocument/2006/relationships/image" Target="../media/image179.png"/><Relationship Id="rId70" Type="http://schemas.openxmlformats.org/officeDocument/2006/relationships/image" Target="../media/image152.png"/><Relationship Id="rId91" Type="http://schemas.openxmlformats.org/officeDocument/2006/relationships/customXml" Target="../ink/ink163.xml"/><Relationship Id="rId145" Type="http://schemas.openxmlformats.org/officeDocument/2006/relationships/customXml" Target="../ink/ink190.xml"/><Relationship Id="rId166" Type="http://schemas.openxmlformats.org/officeDocument/2006/relationships/image" Target="../media/image200.png"/><Relationship Id="rId187" Type="http://schemas.openxmlformats.org/officeDocument/2006/relationships/customXml" Target="../ink/ink211.xml"/><Relationship Id="rId1" Type="http://schemas.openxmlformats.org/officeDocument/2006/relationships/slideLayout" Target="../slideLayouts/slideLayout3.xml"/><Relationship Id="rId28" Type="http://schemas.openxmlformats.org/officeDocument/2006/relationships/image" Target="../media/image131.png"/><Relationship Id="rId49" Type="http://schemas.openxmlformats.org/officeDocument/2006/relationships/customXml" Target="../ink/ink142.xml"/><Relationship Id="rId114" Type="http://schemas.openxmlformats.org/officeDocument/2006/relationships/image" Target="../media/image174.png"/><Relationship Id="rId60" Type="http://schemas.openxmlformats.org/officeDocument/2006/relationships/image" Target="../media/image147.png"/><Relationship Id="rId81" Type="http://schemas.openxmlformats.org/officeDocument/2006/relationships/customXml" Target="../ink/ink158.xml"/><Relationship Id="rId135" Type="http://schemas.openxmlformats.org/officeDocument/2006/relationships/customXml" Target="../ink/ink185.xml"/><Relationship Id="rId156" Type="http://schemas.openxmlformats.org/officeDocument/2006/relationships/image" Target="../media/image195.png"/><Relationship Id="rId177" Type="http://schemas.openxmlformats.org/officeDocument/2006/relationships/customXml" Target="../ink/ink206.xml"/><Relationship Id="rId198" Type="http://schemas.openxmlformats.org/officeDocument/2006/relationships/image" Target="../media/image216.png"/><Relationship Id="rId18" Type="http://schemas.openxmlformats.org/officeDocument/2006/relationships/image" Target="../media/image126.png"/><Relationship Id="rId39" Type="http://schemas.openxmlformats.org/officeDocument/2006/relationships/customXml" Target="../ink/ink137.xml"/><Relationship Id="rId50" Type="http://schemas.openxmlformats.org/officeDocument/2006/relationships/image" Target="../media/image142.png"/><Relationship Id="rId104" Type="http://schemas.openxmlformats.org/officeDocument/2006/relationships/image" Target="../media/image169.png"/><Relationship Id="rId125" Type="http://schemas.openxmlformats.org/officeDocument/2006/relationships/customXml" Target="../ink/ink180.xml"/><Relationship Id="rId146" Type="http://schemas.openxmlformats.org/officeDocument/2006/relationships/image" Target="../media/image190.png"/><Relationship Id="rId167" Type="http://schemas.openxmlformats.org/officeDocument/2006/relationships/customXml" Target="../ink/ink201.xml"/><Relationship Id="rId188" Type="http://schemas.openxmlformats.org/officeDocument/2006/relationships/image" Target="../media/image21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4.xml"/><Relationship Id="rId299" Type="http://schemas.openxmlformats.org/officeDocument/2006/relationships/customXml" Target="../ink/ink365.xml"/><Relationship Id="rId21" Type="http://schemas.openxmlformats.org/officeDocument/2006/relationships/customXml" Target="../ink/ink226.xml"/><Relationship Id="rId63" Type="http://schemas.openxmlformats.org/officeDocument/2006/relationships/customXml" Target="../ink/ink247.xml"/><Relationship Id="rId159" Type="http://schemas.openxmlformats.org/officeDocument/2006/relationships/customXml" Target="../ink/ink295.xml"/><Relationship Id="rId170" Type="http://schemas.openxmlformats.org/officeDocument/2006/relationships/image" Target="../media/image300.png"/><Relationship Id="rId226" Type="http://schemas.openxmlformats.org/officeDocument/2006/relationships/image" Target="../media/image328.png"/><Relationship Id="rId268" Type="http://schemas.openxmlformats.org/officeDocument/2006/relationships/image" Target="../media/image349.png"/><Relationship Id="rId32" Type="http://schemas.openxmlformats.org/officeDocument/2006/relationships/image" Target="../media/image231.png"/><Relationship Id="rId74" Type="http://schemas.openxmlformats.org/officeDocument/2006/relationships/image" Target="../media/image252.png"/><Relationship Id="rId128" Type="http://schemas.openxmlformats.org/officeDocument/2006/relationships/image" Target="../media/image279.png"/><Relationship Id="rId5" Type="http://schemas.openxmlformats.org/officeDocument/2006/relationships/customXml" Target="../ink/ink218.xml"/><Relationship Id="rId181" Type="http://schemas.openxmlformats.org/officeDocument/2006/relationships/customXml" Target="../ink/ink306.xml"/><Relationship Id="rId237" Type="http://schemas.openxmlformats.org/officeDocument/2006/relationships/customXml" Target="../ink/ink334.xml"/><Relationship Id="rId279" Type="http://schemas.openxmlformats.org/officeDocument/2006/relationships/customXml" Target="../ink/ink355.xml"/><Relationship Id="rId43" Type="http://schemas.openxmlformats.org/officeDocument/2006/relationships/customXml" Target="../ink/ink237.xml"/><Relationship Id="rId139" Type="http://schemas.openxmlformats.org/officeDocument/2006/relationships/customXml" Target="../ink/ink285.xml"/><Relationship Id="rId290" Type="http://schemas.openxmlformats.org/officeDocument/2006/relationships/image" Target="../media/image360.png"/><Relationship Id="rId304" Type="http://schemas.openxmlformats.org/officeDocument/2006/relationships/image" Target="../media/image367.png"/><Relationship Id="rId85" Type="http://schemas.openxmlformats.org/officeDocument/2006/relationships/customXml" Target="../ink/ink258.xml"/><Relationship Id="rId150" Type="http://schemas.openxmlformats.org/officeDocument/2006/relationships/image" Target="../media/image290.png"/><Relationship Id="rId192" Type="http://schemas.openxmlformats.org/officeDocument/2006/relationships/image" Target="../media/image311.png"/><Relationship Id="rId206" Type="http://schemas.openxmlformats.org/officeDocument/2006/relationships/image" Target="../media/image318.png"/><Relationship Id="rId248" Type="http://schemas.openxmlformats.org/officeDocument/2006/relationships/image" Target="../media/image339.png"/><Relationship Id="rId12" Type="http://schemas.openxmlformats.org/officeDocument/2006/relationships/image" Target="../media/image221.png"/><Relationship Id="rId108" Type="http://schemas.openxmlformats.org/officeDocument/2006/relationships/image" Target="../media/image269.png"/><Relationship Id="rId54" Type="http://schemas.openxmlformats.org/officeDocument/2006/relationships/image" Target="../media/image242.png"/><Relationship Id="rId96" Type="http://schemas.openxmlformats.org/officeDocument/2006/relationships/image" Target="../media/image263.png"/><Relationship Id="rId161" Type="http://schemas.openxmlformats.org/officeDocument/2006/relationships/customXml" Target="../ink/ink296.xml"/><Relationship Id="rId217" Type="http://schemas.openxmlformats.org/officeDocument/2006/relationships/customXml" Target="../ink/ink324.xml"/><Relationship Id="rId259" Type="http://schemas.openxmlformats.org/officeDocument/2006/relationships/customXml" Target="../ink/ink345.xml"/><Relationship Id="rId23" Type="http://schemas.openxmlformats.org/officeDocument/2006/relationships/customXml" Target="../ink/ink227.xml"/><Relationship Id="rId119" Type="http://schemas.openxmlformats.org/officeDocument/2006/relationships/customXml" Target="../ink/ink275.xml"/><Relationship Id="rId270" Type="http://schemas.openxmlformats.org/officeDocument/2006/relationships/image" Target="../media/image350.png"/><Relationship Id="rId291" Type="http://schemas.openxmlformats.org/officeDocument/2006/relationships/customXml" Target="../ink/ink361.xml"/><Relationship Id="rId305" Type="http://schemas.openxmlformats.org/officeDocument/2006/relationships/customXml" Target="../ink/ink368.xml"/><Relationship Id="rId44" Type="http://schemas.openxmlformats.org/officeDocument/2006/relationships/image" Target="../media/image237.png"/><Relationship Id="rId65" Type="http://schemas.openxmlformats.org/officeDocument/2006/relationships/customXml" Target="../ink/ink248.xml"/><Relationship Id="rId86" Type="http://schemas.openxmlformats.org/officeDocument/2006/relationships/image" Target="../media/image258.png"/><Relationship Id="rId130" Type="http://schemas.openxmlformats.org/officeDocument/2006/relationships/image" Target="../media/image280.png"/><Relationship Id="rId151" Type="http://schemas.openxmlformats.org/officeDocument/2006/relationships/customXml" Target="../ink/ink291.xml"/><Relationship Id="rId172" Type="http://schemas.openxmlformats.org/officeDocument/2006/relationships/image" Target="../media/image301.png"/><Relationship Id="rId193" Type="http://schemas.openxmlformats.org/officeDocument/2006/relationships/customXml" Target="../ink/ink312.xml"/><Relationship Id="rId207" Type="http://schemas.openxmlformats.org/officeDocument/2006/relationships/customXml" Target="../ink/ink319.xml"/><Relationship Id="rId228" Type="http://schemas.openxmlformats.org/officeDocument/2006/relationships/image" Target="../media/image329.png"/><Relationship Id="rId249" Type="http://schemas.openxmlformats.org/officeDocument/2006/relationships/customXml" Target="../ink/ink340.xml"/><Relationship Id="rId13" Type="http://schemas.openxmlformats.org/officeDocument/2006/relationships/customXml" Target="../ink/ink222.xml"/><Relationship Id="rId109" Type="http://schemas.openxmlformats.org/officeDocument/2006/relationships/customXml" Target="../ink/ink270.xml"/><Relationship Id="rId260" Type="http://schemas.openxmlformats.org/officeDocument/2006/relationships/image" Target="../media/image345.png"/><Relationship Id="rId281" Type="http://schemas.openxmlformats.org/officeDocument/2006/relationships/customXml" Target="../ink/ink356.xml"/><Relationship Id="rId34" Type="http://schemas.openxmlformats.org/officeDocument/2006/relationships/image" Target="../media/image232.png"/><Relationship Id="rId55" Type="http://schemas.openxmlformats.org/officeDocument/2006/relationships/customXml" Target="../ink/ink243.xml"/><Relationship Id="rId76" Type="http://schemas.openxmlformats.org/officeDocument/2006/relationships/image" Target="../media/image253.png"/><Relationship Id="rId97" Type="http://schemas.openxmlformats.org/officeDocument/2006/relationships/customXml" Target="../ink/ink264.xml"/><Relationship Id="rId120" Type="http://schemas.openxmlformats.org/officeDocument/2006/relationships/image" Target="../media/image275.png"/><Relationship Id="rId141" Type="http://schemas.openxmlformats.org/officeDocument/2006/relationships/customXml" Target="../ink/ink286.xml"/><Relationship Id="rId7" Type="http://schemas.openxmlformats.org/officeDocument/2006/relationships/customXml" Target="../ink/ink219.xml"/><Relationship Id="rId162" Type="http://schemas.openxmlformats.org/officeDocument/2006/relationships/image" Target="../media/image296.png"/><Relationship Id="rId183" Type="http://schemas.openxmlformats.org/officeDocument/2006/relationships/customXml" Target="../ink/ink307.xml"/><Relationship Id="rId218" Type="http://schemas.openxmlformats.org/officeDocument/2006/relationships/image" Target="../media/image324.png"/><Relationship Id="rId239" Type="http://schemas.openxmlformats.org/officeDocument/2006/relationships/customXml" Target="../ink/ink335.xml"/><Relationship Id="rId250" Type="http://schemas.openxmlformats.org/officeDocument/2006/relationships/image" Target="../media/image340.png"/><Relationship Id="rId271" Type="http://schemas.openxmlformats.org/officeDocument/2006/relationships/customXml" Target="../ink/ink351.xml"/><Relationship Id="rId292" Type="http://schemas.openxmlformats.org/officeDocument/2006/relationships/image" Target="../media/image361.png"/><Relationship Id="rId306" Type="http://schemas.openxmlformats.org/officeDocument/2006/relationships/image" Target="../media/image368.png"/><Relationship Id="rId24" Type="http://schemas.openxmlformats.org/officeDocument/2006/relationships/image" Target="../media/image227.png"/><Relationship Id="rId45" Type="http://schemas.openxmlformats.org/officeDocument/2006/relationships/customXml" Target="../ink/ink238.xml"/><Relationship Id="rId66" Type="http://schemas.openxmlformats.org/officeDocument/2006/relationships/image" Target="../media/image248.png"/><Relationship Id="rId87" Type="http://schemas.openxmlformats.org/officeDocument/2006/relationships/customXml" Target="../ink/ink259.xml"/><Relationship Id="rId110" Type="http://schemas.openxmlformats.org/officeDocument/2006/relationships/image" Target="../media/image270.png"/><Relationship Id="rId131" Type="http://schemas.openxmlformats.org/officeDocument/2006/relationships/customXml" Target="../ink/ink281.xml"/><Relationship Id="rId152" Type="http://schemas.openxmlformats.org/officeDocument/2006/relationships/image" Target="../media/image291.png"/><Relationship Id="rId173" Type="http://schemas.openxmlformats.org/officeDocument/2006/relationships/customXml" Target="../ink/ink302.xml"/><Relationship Id="rId194" Type="http://schemas.openxmlformats.org/officeDocument/2006/relationships/image" Target="../media/image312.png"/><Relationship Id="rId208" Type="http://schemas.openxmlformats.org/officeDocument/2006/relationships/image" Target="../media/image319.png"/><Relationship Id="rId229" Type="http://schemas.openxmlformats.org/officeDocument/2006/relationships/customXml" Target="../ink/ink330.xml"/><Relationship Id="rId240" Type="http://schemas.openxmlformats.org/officeDocument/2006/relationships/image" Target="../media/image335.png"/><Relationship Id="rId261" Type="http://schemas.openxmlformats.org/officeDocument/2006/relationships/customXml" Target="../ink/ink346.xml"/><Relationship Id="rId14" Type="http://schemas.openxmlformats.org/officeDocument/2006/relationships/image" Target="../media/image222.png"/><Relationship Id="rId35" Type="http://schemas.openxmlformats.org/officeDocument/2006/relationships/customXml" Target="../ink/ink233.xml"/><Relationship Id="rId56" Type="http://schemas.openxmlformats.org/officeDocument/2006/relationships/image" Target="../media/image243.png"/><Relationship Id="rId77" Type="http://schemas.openxmlformats.org/officeDocument/2006/relationships/customXml" Target="../ink/ink254.xml"/><Relationship Id="rId100" Type="http://schemas.openxmlformats.org/officeDocument/2006/relationships/image" Target="../media/image265.png"/><Relationship Id="rId282" Type="http://schemas.openxmlformats.org/officeDocument/2006/relationships/image" Target="../media/image356.png"/><Relationship Id="rId8" Type="http://schemas.openxmlformats.org/officeDocument/2006/relationships/image" Target="../media/image219.png"/><Relationship Id="rId98" Type="http://schemas.openxmlformats.org/officeDocument/2006/relationships/image" Target="../media/image264.png"/><Relationship Id="rId121" Type="http://schemas.openxmlformats.org/officeDocument/2006/relationships/customXml" Target="../ink/ink276.xml"/><Relationship Id="rId142" Type="http://schemas.openxmlformats.org/officeDocument/2006/relationships/image" Target="../media/image286.png"/><Relationship Id="rId163" Type="http://schemas.openxmlformats.org/officeDocument/2006/relationships/customXml" Target="../ink/ink297.xml"/><Relationship Id="rId184" Type="http://schemas.openxmlformats.org/officeDocument/2006/relationships/image" Target="../media/image307.png"/><Relationship Id="rId219" Type="http://schemas.openxmlformats.org/officeDocument/2006/relationships/customXml" Target="../ink/ink325.xml"/><Relationship Id="rId230" Type="http://schemas.openxmlformats.org/officeDocument/2006/relationships/image" Target="../media/image330.png"/><Relationship Id="rId251" Type="http://schemas.openxmlformats.org/officeDocument/2006/relationships/customXml" Target="../ink/ink341.xml"/><Relationship Id="rId25" Type="http://schemas.openxmlformats.org/officeDocument/2006/relationships/customXml" Target="../ink/ink228.xml"/><Relationship Id="rId46" Type="http://schemas.openxmlformats.org/officeDocument/2006/relationships/image" Target="../media/image238.png"/><Relationship Id="rId67" Type="http://schemas.openxmlformats.org/officeDocument/2006/relationships/customXml" Target="../ink/ink249.xml"/><Relationship Id="rId272" Type="http://schemas.openxmlformats.org/officeDocument/2006/relationships/image" Target="../media/image351.png"/><Relationship Id="rId293" Type="http://schemas.openxmlformats.org/officeDocument/2006/relationships/customXml" Target="../ink/ink362.xml"/><Relationship Id="rId88" Type="http://schemas.openxmlformats.org/officeDocument/2006/relationships/image" Target="../media/image259.png"/><Relationship Id="rId111" Type="http://schemas.openxmlformats.org/officeDocument/2006/relationships/customXml" Target="../ink/ink271.xml"/><Relationship Id="rId132" Type="http://schemas.openxmlformats.org/officeDocument/2006/relationships/image" Target="../media/image281.png"/><Relationship Id="rId153" Type="http://schemas.openxmlformats.org/officeDocument/2006/relationships/customXml" Target="../ink/ink292.xml"/><Relationship Id="rId174" Type="http://schemas.openxmlformats.org/officeDocument/2006/relationships/image" Target="../media/image302.png"/><Relationship Id="rId195" Type="http://schemas.openxmlformats.org/officeDocument/2006/relationships/customXml" Target="../ink/ink313.xml"/><Relationship Id="rId209" Type="http://schemas.openxmlformats.org/officeDocument/2006/relationships/customXml" Target="../ink/ink320.xml"/><Relationship Id="rId220" Type="http://schemas.openxmlformats.org/officeDocument/2006/relationships/image" Target="../media/image325.png"/><Relationship Id="rId241" Type="http://schemas.openxmlformats.org/officeDocument/2006/relationships/customXml" Target="../ink/ink336.xml"/><Relationship Id="rId15" Type="http://schemas.openxmlformats.org/officeDocument/2006/relationships/customXml" Target="../ink/ink223.xml"/><Relationship Id="rId36" Type="http://schemas.openxmlformats.org/officeDocument/2006/relationships/image" Target="../media/image233.png"/><Relationship Id="rId57" Type="http://schemas.openxmlformats.org/officeDocument/2006/relationships/customXml" Target="../ink/ink244.xml"/><Relationship Id="rId262" Type="http://schemas.openxmlformats.org/officeDocument/2006/relationships/image" Target="../media/image346.png"/><Relationship Id="rId283" Type="http://schemas.openxmlformats.org/officeDocument/2006/relationships/customXml" Target="../ink/ink357.xml"/><Relationship Id="rId78" Type="http://schemas.openxmlformats.org/officeDocument/2006/relationships/image" Target="../media/image254.png"/><Relationship Id="rId99" Type="http://schemas.openxmlformats.org/officeDocument/2006/relationships/customXml" Target="../ink/ink265.xml"/><Relationship Id="rId101" Type="http://schemas.openxmlformats.org/officeDocument/2006/relationships/customXml" Target="../ink/ink266.xml"/><Relationship Id="rId122" Type="http://schemas.openxmlformats.org/officeDocument/2006/relationships/image" Target="../media/image276.png"/><Relationship Id="rId143" Type="http://schemas.openxmlformats.org/officeDocument/2006/relationships/customXml" Target="../ink/ink287.xml"/><Relationship Id="rId164" Type="http://schemas.openxmlformats.org/officeDocument/2006/relationships/image" Target="../media/image297.png"/><Relationship Id="rId185" Type="http://schemas.openxmlformats.org/officeDocument/2006/relationships/customXml" Target="../ink/ink308.xml"/><Relationship Id="rId9" Type="http://schemas.openxmlformats.org/officeDocument/2006/relationships/customXml" Target="../ink/ink220.xml"/><Relationship Id="rId210" Type="http://schemas.openxmlformats.org/officeDocument/2006/relationships/image" Target="../media/image320.png"/><Relationship Id="rId26" Type="http://schemas.openxmlformats.org/officeDocument/2006/relationships/image" Target="../media/image228.png"/><Relationship Id="rId231" Type="http://schemas.openxmlformats.org/officeDocument/2006/relationships/customXml" Target="../ink/ink331.xml"/><Relationship Id="rId252" Type="http://schemas.openxmlformats.org/officeDocument/2006/relationships/image" Target="../media/image341.png"/><Relationship Id="rId273" Type="http://schemas.openxmlformats.org/officeDocument/2006/relationships/customXml" Target="../ink/ink352.xml"/><Relationship Id="rId294" Type="http://schemas.openxmlformats.org/officeDocument/2006/relationships/image" Target="../media/image362.png"/><Relationship Id="rId47" Type="http://schemas.openxmlformats.org/officeDocument/2006/relationships/customXml" Target="../ink/ink239.xml"/><Relationship Id="rId68" Type="http://schemas.openxmlformats.org/officeDocument/2006/relationships/image" Target="../media/image249.png"/><Relationship Id="rId89" Type="http://schemas.openxmlformats.org/officeDocument/2006/relationships/customXml" Target="../ink/ink260.xml"/><Relationship Id="rId112" Type="http://schemas.openxmlformats.org/officeDocument/2006/relationships/image" Target="../media/image271.png"/><Relationship Id="rId133" Type="http://schemas.openxmlformats.org/officeDocument/2006/relationships/customXml" Target="../ink/ink282.xml"/><Relationship Id="rId154" Type="http://schemas.openxmlformats.org/officeDocument/2006/relationships/image" Target="../media/image292.png"/><Relationship Id="rId175" Type="http://schemas.openxmlformats.org/officeDocument/2006/relationships/customXml" Target="../ink/ink303.xml"/><Relationship Id="rId196" Type="http://schemas.openxmlformats.org/officeDocument/2006/relationships/image" Target="../media/image313.png"/><Relationship Id="rId200" Type="http://schemas.openxmlformats.org/officeDocument/2006/relationships/image" Target="../media/image315.png"/><Relationship Id="rId16" Type="http://schemas.openxmlformats.org/officeDocument/2006/relationships/image" Target="../media/image223.png"/><Relationship Id="rId221" Type="http://schemas.openxmlformats.org/officeDocument/2006/relationships/customXml" Target="../ink/ink326.xml"/><Relationship Id="rId242" Type="http://schemas.openxmlformats.org/officeDocument/2006/relationships/image" Target="../media/image336.png"/><Relationship Id="rId263" Type="http://schemas.openxmlformats.org/officeDocument/2006/relationships/customXml" Target="../ink/ink347.xml"/><Relationship Id="rId284" Type="http://schemas.openxmlformats.org/officeDocument/2006/relationships/image" Target="../media/image357.png"/><Relationship Id="rId37" Type="http://schemas.openxmlformats.org/officeDocument/2006/relationships/customXml" Target="../ink/ink234.xml"/><Relationship Id="rId58" Type="http://schemas.openxmlformats.org/officeDocument/2006/relationships/image" Target="../media/image244.png"/><Relationship Id="rId79" Type="http://schemas.openxmlformats.org/officeDocument/2006/relationships/customXml" Target="../ink/ink255.xml"/><Relationship Id="rId102" Type="http://schemas.openxmlformats.org/officeDocument/2006/relationships/image" Target="../media/image266.png"/><Relationship Id="rId123" Type="http://schemas.openxmlformats.org/officeDocument/2006/relationships/customXml" Target="../ink/ink277.xml"/><Relationship Id="rId144" Type="http://schemas.openxmlformats.org/officeDocument/2006/relationships/image" Target="../media/image287.png"/><Relationship Id="rId90" Type="http://schemas.openxmlformats.org/officeDocument/2006/relationships/image" Target="../media/image260.png"/><Relationship Id="rId165" Type="http://schemas.openxmlformats.org/officeDocument/2006/relationships/customXml" Target="../ink/ink298.xml"/><Relationship Id="rId186" Type="http://schemas.openxmlformats.org/officeDocument/2006/relationships/image" Target="../media/image308.png"/><Relationship Id="rId211" Type="http://schemas.openxmlformats.org/officeDocument/2006/relationships/customXml" Target="../ink/ink321.xml"/><Relationship Id="rId232" Type="http://schemas.openxmlformats.org/officeDocument/2006/relationships/image" Target="../media/image331.png"/><Relationship Id="rId253" Type="http://schemas.openxmlformats.org/officeDocument/2006/relationships/customXml" Target="../ink/ink342.xml"/><Relationship Id="rId274" Type="http://schemas.openxmlformats.org/officeDocument/2006/relationships/image" Target="../media/image352.png"/><Relationship Id="rId295" Type="http://schemas.openxmlformats.org/officeDocument/2006/relationships/customXml" Target="../ink/ink363.xml"/><Relationship Id="rId27" Type="http://schemas.openxmlformats.org/officeDocument/2006/relationships/customXml" Target="../ink/ink229.xml"/><Relationship Id="rId48" Type="http://schemas.openxmlformats.org/officeDocument/2006/relationships/image" Target="../media/image239.png"/><Relationship Id="rId69" Type="http://schemas.openxmlformats.org/officeDocument/2006/relationships/customXml" Target="../ink/ink250.xml"/><Relationship Id="rId113" Type="http://schemas.openxmlformats.org/officeDocument/2006/relationships/customXml" Target="../ink/ink272.xml"/><Relationship Id="rId134" Type="http://schemas.openxmlformats.org/officeDocument/2006/relationships/image" Target="../media/image282.png"/><Relationship Id="rId80" Type="http://schemas.openxmlformats.org/officeDocument/2006/relationships/image" Target="../media/image255.png"/><Relationship Id="rId155" Type="http://schemas.openxmlformats.org/officeDocument/2006/relationships/customXml" Target="../ink/ink293.xml"/><Relationship Id="rId176" Type="http://schemas.openxmlformats.org/officeDocument/2006/relationships/image" Target="../media/image303.png"/><Relationship Id="rId197" Type="http://schemas.openxmlformats.org/officeDocument/2006/relationships/customXml" Target="../ink/ink314.xml"/><Relationship Id="rId201" Type="http://schemas.openxmlformats.org/officeDocument/2006/relationships/customXml" Target="../ink/ink316.xml"/><Relationship Id="rId222" Type="http://schemas.openxmlformats.org/officeDocument/2006/relationships/image" Target="../media/image326.png"/><Relationship Id="rId243" Type="http://schemas.openxmlformats.org/officeDocument/2006/relationships/customXml" Target="../ink/ink337.xml"/><Relationship Id="rId264" Type="http://schemas.openxmlformats.org/officeDocument/2006/relationships/image" Target="../media/image347.png"/><Relationship Id="rId285" Type="http://schemas.openxmlformats.org/officeDocument/2006/relationships/customXml" Target="../ink/ink358.xml"/><Relationship Id="rId17" Type="http://schemas.openxmlformats.org/officeDocument/2006/relationships/customXml" Target="../ink/ink224.xml"/><Relationship Id="rId38" Type="http://schemas.openxmlformats.org/officeDocument/2006/relationships/image" Target="../media/image234.png"/><Relationship Id="rId59" Type="http://schemas.openxmlformats.org/officeDocument/2006/relationships/customXml" Target="../ink/ink245.xml"/><Relationship Id="rId103" Type="http://schemas.openxmlformats.org/officeDocument/2006/relationships/customXml" Target="../ink/ink267.xml"/><Relationship Id="rId124" Type="http://schemas.openxmlformats.org/officeDocument/2006/relationships/image" Target="../media/image277.png"/><Relationship Id="rId70" Type="http://schemas.openxmlformats.org/officeDocument/2006/relationships/image" Target="../media/image250.png"/><Relationship Id="rId91" Type="http://schemas.openxmlformats.org/officeDocument/2006/relationships/customXml" Target="../ink/ink261.xml"/><Relationship Id="rId145" Type="http://schemas.openxmlformats.org/officeDocument/2006/relationships/customXml" Target="../ink/ink288.xml"/><Relationship Id="rId166" Type="http://schemas.openxmlformats.org/officeDocument/2006/relationships/image" Target="../media/image298.png"/><Relationship Id="rId187" Type="http://schemas.openxmlformats.org/officeDocument/2006/relationships/customXml" Target="../ink/ink309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321.png"/><Relationship Id="rId233" Type="http://schemas.openxmlformats.org/officeDocument/2006/relationships/customXml" Target="../ink/ink332.xml"/><Relationship Id="rId254" Type="http://schemas.openxmlformats.org/officeDocument/2006/relationships/image" Target="../media/image342.png"/><Relationship Id="rId28" Type="http://schemas.openxmlformats.org/officeDocument/2006/relationships/image" Target="../media/image229.png"/><Relationship Id="rId49" Type="http://schemas.openxmlformats.org/officeDocument/2006/relationships/customXml" Target="../ink/ink240.xml"/><Relationship Id="rId114" Type="http://schemas.openxmlformats.org/officeDocument/2006/relationships/image" Target="../media/image272.png"/><Relationship Id="rId275" Type="http://schemas.openxmlformats.org/officeDocument/2006/relationships/customXml" Target="../ink/ink353.xml"/><Relationship Id="rId296" Type="http://schemas.openxmlformats.org/officeDocument/2006/relationships/image" Target="../media/image363.png"/><Relationship Id="rId300" Type="http://schemas.openxmlformats.org/officeDocument/2006/relationships/image" Target="../media/image365.png"/><Relationship Id="rId60" Type="http://schemas.openxmlformats.org/officeDocument/2006/relationships/image" Target="../media/image245.png"/><Relationship Id="rId81" Type="http://schemas.openxmlformats.org/officeDocument/2006/relationships/customXml" Target="../ink/ink256.xml"/><Relationship Id="rId135" Type="http://schemas.openxmlformats.org/officeDocument/2006/relationships/customXml" Target="../ink/ink283.xml"/><Relationship Id="rId156" Type="http://schemas.openxmlformats.org/officeDocument/2006/relationships/image" Target="../media/image293.png"/><Relationship Id="rId177" Type="http://schemas.openxmlformats.org/officeDocument/2006/relationships/customXml" Target="../ink/ink304.xml"/><Relationship Id="rId198" Type="http://schemas.openxmlformats.org/officeDocument/2006/relationships/image" Target="../media/image314.png"/><Relationship Id="rId202" Type="http://schemas.openxmlformats.org/officeDocument/2006/relationships/image" Target="../media/image316.png"/><Relationship Id="rId223" Type="http://schemas.openxmlformats.org/officeDocument/2006/relationships/customXml" Target="../ink/ink327.xml"/><Relationship Id="rId244" Type="http://schemas.openxmlformats.org/officeDocument/2006/relationships/image" Target="../media/image337.png"/><Relationship Id="rId18" Type="http://schemas.openxmlformats.org/officeDocument/2006/relationships/image" Target="../media/image224.png"/><Relationship Id="rId39" Type="http://schemas.openxmlformats.org/officeDocument/2006/relationships/customXml" Target="../ink/ink235.xml"/><Relationship Id="rId265" Type="http://schemas.openxmlformats.org/officeDocument/2006/relationships/customXml" Target="../ink/ink348.xml"/><Relationship Id="rId286" Type="http://schemas.openxmlformats.org/officeDocument/2006/relationships/image" Target="../media/image358.png"/><Relationship Id="rId50" Type="http://schemas.openxmlformats.org/officeDocument/2006/relationships/image" Target="../media/image240.png"/><Relationship Id="rId104" Type="http://schemas.openxmlformats.org/officeDocument/2006/relationships/image" Target="../media/image267.png"/><Relationship Id="rId125" Type="http://schemas.openxmlformats.org/officeDocument/2006/relationships/customXml" Target="../ink/ink278.xml"/><Relationship Id="rId146" Type="http://schemas.openxmlformats.org/officeDocument/2006/relationships/image" Target="../media/image288.png"/><Relationship Id="rId167" Type="http://schemas.openxmlformats.org/officeDocument/2006/relationships/customXml" Target="../ink/ink299.xml"/><Relationship Id="rId188" Type="http://schemas.openxmlformats.org/officeDocument/2006/relationships/image" Target="../media/image309.png"/><Relationship Id="rId71" Type="http://schemas.openxmlformats.org/officeDocument/2006/relationships/customXml" Target="../ink/ink251.xml"/><Relationship Id="rId92" Type="http://schemas.openxmlformats.org/officeDocument/2006/relationships/image" Target="../media/image261.png"/><Relationship Id="rId213" Type="http://schemas.openxmlformats.org/officeDocument/2006/relationships/customXml" Target="../ink/ink322.xml"/><Relationship Id="rId234" Type="http://schemas.openxmlformats.org/officeDocument/2006/relationships/image" Target="../media/image332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230.xml"/><Relationship Id="rId255" Type="http://schemas.openxmlformats.org/officeDocument/2006/relationships/customXml" Target="../ink/ink343.xml"/><Relationship Id="rId276" Type="http://schemas.openxmlformats.org/officeDocument/2006/relationships/image" Target="../media/image353.png"/><Relationship Id="rId297" Type="http://schemas.openxmlformats.org/officeDocument/2006/relationships/customXml" Target="../ink/ink364.xml"/><Relationship Id="rId40" Type="http://schemas.openxmlformats.org/officeDocument/2006/relationships/image" Target="../media/image235.png"/><Relationship Id="rId115" Type="http://schemas.openxmlformats.org/officeDocument/2006/relationships/customXml" Target="../ink/ink273.xml"/><Relationship Id="rId136" Type="http://schemas.openxmlformats.org/officeDocument/2006/relationships/image" Target="../media/image283.png"/><Relationship Id="rId157" Type="http://schemas.openxmlformats.org/officeDocument/2006/relationships/customXml" Target="../ink/ink294.xml"/><Relationship Id="rId178" Type="http://schemas.openxmlformats.org/officeDocument/2006/relationships/image" Target="../media/image304.png"/><Relationship Id="rId301" Type="http://schemas.openxmlformats.org/officeDocument/2006/relationships/customXml" Target="../ink/ink366.xml"/><Relationship Id="rId61" Type="http://schemas.openxmlformats.org/officeDocument/2006/relationships/customXml" Target="../ink/ink246.xml"/><Relationship Id="rId82" Type="http://schemas.openxmlformats.org/officeDocument/2006/relationships/image" Target="../media/image256.png"/><Relationship Id="rId199" Type="http://schemas.openxmlformats.org/officeDocument/2006/relationships/customXml" Target="../ink/ink315.xml"/><Relationship Id="rId203" Type="http://schemas.openxmlformats.org/officeDocument/2006/relationships/customXml" Target="../ink/ink317.xml"/><Relationship Id="rId19" Type="http://schemas.openxmlformats.org/officeDocument/2006/relationships/customXml" Target="../ink/ink225.xml"/><Relationship Id="rId224" Type="http://schemas.openxmlformats.org/officeDocument/2006/relationships/image" Target="../media/image327.png"/><Relationship Id="rId245" Type="http://schemas.openxmlformats.org/officeDocument/2006/relationships/customXml" Target="../ink/ink338.xml"/><Relationship Id="rId266" Type="http://schemas.openxmlformats.org/officeDocument/2006/relationships/image" Target="../media/image348.png"/><Relationship Id="rId287" Type="http://schemas.openxmlformats.org/officeDocument/2006/relationships/customXml" Target="../ink/ink359.xml"/><Relationship Id="rId30" Type="http://schemas.openxmlformats.org/officeDocument/2006/relationships/image" Target="../media/image230.png"/><Relationship Id="rId105" Type="http://schemas.openxmlformats.org/officeDocument/2006/relationships/customXml" Target="../ink/ink268.xml"/><Relationship Id="rId126" Type="http://schemas.openxmlformats.org/officeDocument/2006/relationships/image" Target="../media/image278.png"/><Relationship Id="rId147" Type="http://schemas.openxmlformats.org/officeDocument/2006/relationships/customXml" Target="../ink/ink289.xml"/><Relationship Id="rId168" Type="http://schemas.openxmlformats.org/officeDocument/2006/relationships/image" Target="../media/image299.png"/><Relationship Id="rId51" Type="http://schemas.openxmlformats.org/officeDocument/2006/relationships/customXml" Target="../ink/ink241.xml"/><Relationship Id="rId72" Type="http://schemas.openxmlformats.org/officeDocument/2006/relationships/image" Target="../media/image251.png"/><Relationship Id="rId93" Type="http://schemas.openxmlformats.org/officeDocument/2006/relationships/customXml" Target="../ink/ink262.xml"/><Relationship Id="rId189" Type="http://schemas.openxmlformats.org/officeDocument/2006/relationships/customXml" Target="../ink/ink310.xml"/><Relationship Id="rId3" Type="http://schemas.openxmlformats.org/officeDocument/2006/relationships/customXml" Target="../ink/ink217.xml"/><Relationship Id="rId214" Type="http://schemas.openxmlformats.org/officeDocument/2006/relationships/image" Target="../media/image322.png"/><Relationship Id="rId235" Type="http://schemas.openxmlformats.org/officeDocument/2006/relationships/customXml" Target="../ink/ink333.xml"/><Relationship Id="rId256" Type="http://schemas.openxmlformats.org/officeDocument/2006/relationships/image" Target="../media/image343.png"/><Relationship Id="rId277" Type="http://schemas.openxmlformats.org/officeDocument/2006/relationships/customXml" Target="../ink/ink354.xml"/><Relationship Id="rId298" Type="http://schemas.openxmlformats.org/officeDocument/2006/relationships/image" Target="../media/image364.png"/><Relationship Id="rId116" Type="http://schemas.openxmlformats.org/officeDocument/2006/relationships/image" Target="../media/image273.png"/><Relationship Id="rId137" Type="http://schemas.openxmlformats.org/officeDocument/2006/relationships/customXml" Target="../ink/ink284.xml"/><Relationship Id="rId158" Type="http://schemas.openxmlformats.org/officeDocument/2006/relationships/image" Target="../media/image294.png"/><Relationship Id="rId302" Type="http://schemas.openxmlformats.org/officeDocument/2006/relationships/image" Target="../media/image366.png"/><Relationship Id="rId20" Type="http://schemas.openxmlformats.org/officeDocument/2006/relationships/image" Target="../media/image225.png"/><Relationship Id="rId41" Type="http://schemas.openxmlformats.org/officeDocument/2006/relationships/customXml" Target="../ink/ink236.xml"/><Relationship Id="rId62" Type="http://schemas.openxmlformats.org/officeDocument/2006/relationships/image" Target="../media/image246.png"/><Relationship Id="rId83" Type="http://schemas.openxmlformats.org/officeDocument/2006/relationships/customXml" Target="../ink/ink257.xml"/><Relationship Id="rId179" Type="http://schemas.openxmlformats.org/officeDocument/2006/relationships/customXml" Target="../ink/ink305.xml"/><Relationship Id="rId190" Type="http://schemas.openxmlformats.org/officeDocument/2006/relationships/image" Target="../media/image310.png"/><Relationship Id="rId204" Type="http://schemas.openxmlformats.org/officeDocument/2006/relationships/image" Target="../media/image317.png"/><Relationship Id="rId225" Type="http://schemas.openxmlformats.org/officeDocument/2006/relationships/customXml" Target="../ink/ink328.xml"/><Relationship Id="rId246" Type="http://schemas.openxmlformats.org/officeDocument/2006/relationships/image" Target="../media/image338.png"/><Relationship Id="rId267" Type="http://schemas.openxmlformats.org/officeDocument/2006/relationships/customXml" Target="../ink/ink349.xml"/><Relationship Id="rId288" Type="http://schemas.openxmlformats.org/officeDocument/2006/relationships/image" Target="../media/image359.png"/><Relationship Id="rId106" Type="http://schemas.openxmlformats.org/officeDocument/2006/relationships/image" Target="../media/image268.png"/><Relationship Id="rId127" Type="http://schemas.openxmlformats.org/officeDocument/2006/relationships/customXml" Target="../ink/ink279.xml"/><Relationship Id="rId10" Type="http://schemas.openxmlformats.org/officeDocument/2006/relationships/image" Target="../media/image220.png"/><Relationship Id="rId31" Type="http://schemas.openxmlformats.org/officeDocument/2006/relationships/customXml" Target="../ink/ink231.xml"/><Relationship Id="rId52" Type="http://schemas.openxmlformats.org/officeDocument/2006/relationships/image" Target="../media/image241.png"/><Relationship Id="rId73" Type="http://schemas.openxmlformats.org/officeDocument/2006/relationships/customXml" Target="../ink/ink252.xml"/><Relationship Id="rId94" Type="http://schemas.openxmlformats.org/officeDocument/2006/relationships/image" Target="../media/image262.png"/><Relationship Id="rId148" Type="http://schemas.openxmlformats.org/officeDocument/2006/relationships/image" Target="../media/image289.png"/><Relationship Id="rId169" Type="http://schemas.openxmlformats.org/officeDocument/2006/relationships/customXml" Target="../ink/ink300.xml"/><Relationship Id="rId4" Type="http://schemas.openxmlformats.org/officeDocument/2006/relationships/image" Target="../media/image217.png"/><Relationship Id="rId180" Type="http://schemas.openxmlformats.org/officeDocument/2006/relationships/image" Target="../media/image305.png"/><Relationship Id="rId215" Type="http://schemas.openxmlformats.org/officeDocument/2006/relationships/customXml" Target="../ink/ink323.xml"/><Relationship Id="rId236" Type="http://schemas.openxmlformats.org/officeDocument/2006/relationships/image" Target="../media/image333.png"/><Relationship Id="rId257" Type="http://schemas.openxmlformats.org/officeDocument/2006/relationships/customXml" Target="../ink/ink344.xml"/><Relationship Id="rId278" Type="http://schemas.openxmlformats.org/officeDocument/2006/relationships/image" Target="../media/image354.png"/><Relationship Id="rId303" Type="http://schemas.openxmlformats.org/officeDocument/2006/relationships/customXml" Target="../ink/ink367.xml"/><Relationship Id="rId42" Type="http://schemas.openxmlformats.org/officeDocument/2006/relationships/image" Target="../media/image236.png"/><Relationship Id="rId84" Type="http://schemas.openxmlformats.org/officeDocument/2006/relationships/image" Target="../media/image257.png"/><Relationship Id="rId138" Type="http://schemas.openxmlformats.org/officeDocument/2006/relationships/image" Target="../media/image284.png"/><Relationship Id="rId191" Type="http://schemas.openxmlformats.org/officeDocument/2006/relationships/customXml" Target="../ink/ink311.xml"/><Relationship Id="rId205" Type="http://schemas.openxmlformats.org/officeDocument/2006/relationships/customXml" Target="../ink/ink318.xml"/><Relationship Id="rId247" Type="http://schemas.openxmlformats.org/officeDocument/2006/relationships/customXml" Target="../ink/ink339.xml"/><Relationship Id="rId107" Type="http://schemas.openxmlformats.org/officeDocument/2006/relationships/customXml" Target="../ink/ink269.xml"/><Relationship Id="rId289" Type="http://schemas.openxmlformats.org/officeDocument/2006/relationships/customXml" Target="../ink/ink360.xml"/><Relationship Id="rId11" Type="http://schemas.openxmlformats.org/officeDocument/2006/relationships/customXml" Target="../ink/ink221.xml"/><Relationship Id="rId53" Type="http://schemas.openxmlformats.org/officeDocument/2006/relationships/customXml" Target="../ink/ink242.xml"/><Relationship Id="rId149" Type="http://schemas.openxmlformats.org/officeDocument/2006/relationships/customXml" Target="../ink/ink290.xml"/><Relationship Id="rId95" Type="http://schemas.openxmlformats.org/officeDocument/2006/relationships/customXml" Target="../ink/ink263.xml"/><Relationship Id="rId160" Type="http://schemas.openxmlformats.org/officeDocument/2006/relationships/image" Target="../media/image295.png"/><Relationship Id="rId216" Type="http://schemas.openxmlformats.org/officeDocument/2006/relationships/image" Target="../media/image323.png"/><Relationship Id="rId258" Type="http://schemas.openxmlformats.org/officeDocument/2006/relationships/image" Target="../media/image344.png"/><Relationship Id="rId22" Type="http://schemas.openxmlformats.org/officeDocument/2006/relationships/image" Target="../media/image226.png"/><Relationship Id="rId64" Type="http://schemas.openxmlformats.org/officeDocument/2006/relationships/image" Target="../media/image247.png"/><Relationship Id="rId118" Type="http://schemas.openxmlformats.org/officeDocument/2006/relationships/image" Target="../media/image274.png"/><Relationship Id="rId171" Type="http://schemas.openxmlformats.org/officeDocument/2006/relationships/customXml" Target="../ink/ink301.xml"/><Relationship Id="rId227" Type="http://schemas.openxmlformats.org/officeDocument/2006/relationships/customXml" Target="../ink/ink329.xml"/><Relationship Id="rId269" Type="http://schemas.openxmlformats.org/officeDocument/2006/relationships/customXml" Target="../ink/ink350.xml"/><Relationship Id="rId33" Type="http://schemas.openxmlformats.org/officeDocument/2006/relationships/customXml" Target="../ink/ink232.xml"/><Relationship Id="rId129" Type="http://schemas.openxmlformats.org/officeDocument/2006/relationships/customXml" Target="../ink/ink280.xml"/><Relationship Id="rId280" Type="http://schemas.openxmlformats.org/officeDocument/2006/relationships/image" Target="../media/image355.png"/><Relationship Id="rId75" Type="http://schemas.openxmlformats.org/officeDocument/2006/relationships/customXml" Target="../ink/ink253.xml"/><Relationship Id="rId140" Type="http://schemas.openxmlformats.org/officeDocument/2006/relationships/image" Target="../media/image285.png"/><Relationship Id="rId182" Type="http://schemas.openxmlformats.org/officeDocument/2006/relationships/image" Target="../media/image306.png"/><Relationship Id="rId6" Type="http://schemas.openxmlformats.org/officeDocument/2006/relationships/image" Target="../media/image218.png"/><Relationship Id="rId238" Type="http://schemas.openxmlformats.org/officeDocument/2006/relationships/image" Target="../media/image33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6.png"/><Relationship Id="rId299" Type="http://schemas.openxmlformats.org/officeDocument/2006/relationships/image" Target="../media/image517.png"/><Relationship Id="rId21" Type="http://schemas.openxmlformats.org/officeDocument/2006/relationships/image" Target="../media/image378.png"/><Relationship Id="rId63" Type="http://schemas.openxmlformats.org/officeDocument/2006/relationships/image" Target="../media/image399.png"/><Relationship Id="rId159" Type="http://schemas.openxmlformats.org/officeDocument/2006/relationships/image" Target="../media/image447.png"/><Relationship Id="rId170" Type="http://schemas.openxmlformats.org/officeDocument/2006/relationships/customXml" Target="../ink/ink453.xml"/><Relationship Id="rId226" Type="http://schemas.openxmlformats.org/officeDocument/2006/relationships/customXml" Target="../ink/ink481.xml"/><Relationship Id="rId268" Type="http://schemas.openxmlformats.org/officeDocument/2006/relationships/customXml" Target="../ink/ink502.xml"/><Relationship Id="rId32" Type="http://schemas.openxmlformats.org/officeDocument/2006/relationships/customXml" Target="../ink/ink384.xml"/><Relationship Id="rId74" Type="http://schemas.openxmlformats.org/officeDocument/2006/relationships/customXml" Target="../ink/ink405.xml"/><Relationship Id="rId128" Type="http://schemas.openxmlformats.org/officeDocument/2006/relationships/customXml" Target="../ink/ink432.xml"/><Relationship Id="rId5" Type="http://schemas.openxmlformats.org/officeDocument/2006/relationships/image" Target="../media/image370.png"/><Relationship Id="rId181" Type="http://schemas.openxmlformats.org/officeDocument/2006/relationships/image" Target="../media/image458.png"/><Relationship Id="rId237" Type="http://schemas.openxmlformats.org/officeDocument/2006/relationships/image" Target="../media/image486.png"/><Relationship Id="rId279" Type="http://schemas.openxmlformats.org/officeDocument/2006/relationships/image" Target="../media/image507.png"/><Relationship Id="rId43" Type="http://schemas.openxmlformats.org/officeDocument/2006/relationships/image" Target="../media/image389.png"/><Relationship Id="rId139" Type="http://schemas.openxmlformats.org/officeDocument/2006/relationships/image" Target="../media/image437.png"/><Relationship Id="rId290" Type="http://schemas.openxmlformats.org/officeDocument/2006/relationships/customXml" Target="../ink/ink513.xml"/><Relationship Id="rId85" Type="http://schemas.openxmlformats.org/officeDocument/2006/relationships/image" Target="../media/image410.png"/><Relationship Id="rId150" Type="http://schemas.openxmlformats.org/officeDocument/2006/relationships/customXml" Target="../ink/ink443.xml"/><Relationship Id="rId192" Type="http://schemas.openxmlformats.org/officeDocument/2006/relationships/customXml" Target="../ink/ink464.xml"/><Relationship Id="rId206" Type="http://schemas.openxmlformats.org/officeDocument/2006/relationships/customXml" Target="../ink/ink471.xml"/><Relationship Id="rId248" Type="http://schemas.openxmlformats.org/officeDocument/2006/relationships/customXml" Target="../ink/ink492.xml"/><Relationship Id="rId12" Type="http://schemas.openxmlformats.org/officeDocument/2006/relationships/customXml" Target="../ink/ink374.xml"/><Relationship Id="rId108" Type="http://schemas.openxmlformats.org/officeDocument/2006/relationships/customXml" Target="../ink/ink422.xml"/><Relationship Id="rId54" Type="http://schemas.openxmlformats.org/officeDocument/2006/relationships/customXml" Target="../ink/ink395.xml"/><Relationship Id="rId96" Type="http://schemas.openxmlformats.org/officeDocument/2006/relationships/customXml" Target="../ink/ink416.xml"/><Relationship Id="rId161" Type="http://schemas.openxmlformats.org/officeDocument/2006/relationships/image" Target="../media/image448.png"/><Relationship Id="rId217" Type="http://schemas.openxmlformats.org/officeDocument/2006/relationships/image" Target="../media/image476.png"/><Relationship Id="rId6" Type="http://schemas.openxmlformats.org/officeDocument/2006/relationships/customXml" Target="../ink/ink371.xml"/><Relationship Id="rId238" Type="http://schemas.openxmlformats.org/officeDocument/2006/relationships/customXml" Target="../ink/ink487.xml"/><Relationship Id="rId259" Type="http://schemas.openxmlformats.org/officeDocument/2006/relationships/image" Target="../media/image497.png"/><Relationship Id="rId23" Type="http://schemas.openxmlformats.org/officeDocument/2006/relationships/image" Target="../media/image379.png"/><Relationship Id="rId119" Type="http://schemas.openxmlformats.org/officeDocument/2006/relationships/image" Target="../media/image427.png"/><Relationship Id="rId270" Type="http://schemas.openxmlformats.org/officeDocument/2006/relationships/customXml" Target="../ink/ink503.xml"/><Relationship Id="rId291" Type="http://schemas.openxmlformats.org/officeDocument/2006/relationships/image" Target="../media/image513.png"/><Relationship Id="rId44" Type="http://schemas.openxmlformats.org/officeDocument/2006/relationships/customXml" Target="../ink/ink390.xml"/><Relationship Id="rId65" Type="http://schemas.openxmlformats.org/officeDocument/2006/relationships/image" Target="../media/image400.png"/><Relationship Id="rId86" Type="http://schemas.openxmlformats.org/officeDocument/2006/relationships/customXml" Target="../ink/ink411.xml"/><Relationship Id="rId130" Type="http://schemas.openxmlformats.org/officeDocument/2006/relationships/customXml" Target="../ink/ink433.xml"/><Relationship Id="rId151" Type="http://schemas.openxmlformats.org/officeDocument/2006/relationships/image" Target="../media/image443.png"/><Relationship Id="rId172" Type="http://schemas.openxmlformats.org/officeDocument/2006/relationships/customXml" Target="../ink/ink454.xml"/><Relationship Id="rId193" Type="http://schemas.openxmlformats.org/officeDocument/2006/relationships/image" Target="../media/image464.png"/><Relationship Id="rId207" Type="http://schemas.openxmlformats.org/officeDocument/2006/relationships/image" Target="../media/image471.png"/><Relationship Id="rId228" Type="http://schemas.openxmlformats.org/officeDocument/2006/relationships/customXml" Target="../ink/ink482.xml"/><Relationship Id="rId249" Type="http://schemas.openxmlformats.org/officeDocument/2006/relationships/image" Target="../media/image492.png"/><Relationship Id="rId13" Type="http://schemas.openxmlformats.org/officeDocument/2006/relationships/image" Target="../media/image374.png"/><Relationship Id="rId109" Type="http://schemas.openxmlformats.org/officeDocument/2006/relationships/image" Target="../media/image422.png"/><Relationship Id="rId260" Type="http://schemas.openxmlformats.org/officeDocument/2006/relationships/customXml" Target="../ink/ink498.xml"/><Relationship Id="rId281" Type="http://schemas.openxmlformats.org/officeDocument/2006/relationships/image" Target="../media/image508.png"/><Relationship Id="rId34" Type="http://schemas.openxmlformats.org/officeDocument/2006/relationships/customXml" Target="../ink/ink385.xml"/><Relationship Id="rId55" Type="http://schemas.openxmlformats.org/officeDocument/2006/relationships/image" Target="../media/image395.png"/><Relationship Id="rId76" Type="http://schemas.openxmlformats.org/officeDocument/2006/relationships/customXml" Target="../ink/ink406.xml"/><Relationship Id="rId97" Type="http://schemas.openxmlformats.org/officeDocument/2006/relationships/image" Target="../media/image416.png"/><Relationship Id="rId120" Type="http://schemas.openxmlformats.org/officeDocument/2006/relationships/customXml" Target="../ink/ink428.xml"/><Relationship Id="rId141" Type="http://schemas.openxmlformats.org/officeDocument/2006/relationships/image" Target="../media/image438.png"/><Relationship Id="rId7" Type="http://schemas.openxmlformats.org/officeDocument/2006/relationships/image" Target="../media/image371.png"/><Relationship Id="rId162" Type="http://schemas.openxmlformats.org/officeDocument/2006/relationships/customXml" Target="../ink/ink449.xml"/><Relationship Id="rId183" Type="http://schemas.openxmlformats.org/officeDocument/2006/relationships/image" Target="../media/image459.png"/><Relationship Id="rId218" Type="http://schemas.openxmlformats.org/officeDocument/2006/relationships/customXml" Target="../ink/ink477.xml"/><Relationship Id="rId239" Type="http://schemas.openxmlformats.org/officeDocument/2006/relationships/image" Target="../media/image487.png"/><Relationship Id="rId250" Type="http://schemas.openxmlformats.org/officeDocument/2006/relationships/customXml" Target="../ink/ink493.xml"/><Relationship Id="rId271" Type="http://schemas.openxmlformats.org/officeDocument/2006/relationships/image" Target="../media/image503.png"/><Relationship Id="rId292" Type="http://schemas.openxmlformats.org/officeDocument/2006/relationships/customXml" Target="../ink/ink514.xml"/><Relationship Id="rId24" Type="http://schemas.openxmlformats.org/officeDocument/2006/relationships/customXml" Target="../ink/ink380.xml"/><Relationship Id="rId45" Type="http://schemas.openxmlformats.org/officeDocument/2006/relationships/image" Target="../media/image390.png"/><Relationship Id="rId66" Type="http://schemas.openxmlformats.org/officeDocument/2006/relationships/customXml" Target="../ink/ink401.xml"/><Relationship Id="rId87" Type="http://schemas.openxmlformats.org/officeDocument/2006/relationships/image" Target="../media/image411.png"/><Relationship Id="rId110" Type="http://schemas.openxmlformats.org/officeDocument/2006/relationships/customXml" Target="../ink/ink423.xml"/><Relationship Id="rId131" Type="http://schemas.openxmlformats.org/officeDocument/2006/relationships/image" Target="../media/image433.png"/><Relationship Id="rId152" Type="http://schemas.openxmlformats.org/officeDocument/2006/relationships/customXml" Target="../ink/ink444.xml"/><Relationship Id="rId173" Type="http://schemas.openxmlformats.org/officeDocument/2006/relationships/image" Target="../media/image454.png"/><Relationship Id="rId194" Type="http://schemas.openxmlformats.org/officeDocument/2006/relationships/customXml" Target="../ink/ink465.xml"/><Relationship Id="rId208" Type="http://schemas.openxmlformats.org/officeDocument/2006/relationships/customXml" Target="../ink/ink472.xml"/><Relationship Id="rId229" Type="http://schemas.openxmlformats.org/officeDocument/2006/relationships/image" Target="../media/image482.png"/><Relationship Id="rId240" Type="http://schemas.openxmlformats.org/officeDocument/2006/relationships/customXml" Target="../ink/ink488.xml"/><Relationship Id="rId261" Type="http://schemas.openxmlformats.org/officeDocument/2006/relationships/image" Target="../media/image498.png"/><Relationship Id="rId14" Type="http://schemas.openxmlformats.org/officeDocument/2006/relationships/customXml" Target="../ink/ink375.xml"/><Relationship Id="rId35" Type="http://schemas.openxmlformats.org/officeDocument/2006/relationships/image" Target="../media/image385.png"/><Relationship Id="rId56" Type="http://schemas.openxmlformats.org/officeDocument/2006/relationships/customXml" Target="../ink/ink396.xml"/><Relationship Id="rId77" Type="http://schemas.openxmlformats.org/officeDocument/2006/relationships/image" Target="../media/image406.png"/><Relationship Id="rId100" Type="http://schemas.openxmlformats.org/officeDocument/2006/relationships/customXml" Target="../ink/ink418.xml"/><Relationship Id="rId282" Type="http://schemas.openxmlformats.org/officeDocument/2006/relationships/customXml" Target="../ink/ink509.xml"/><Relationship Id="rId8" Type="http://schemas.openxmlformats.org/officeDocument/2006/relationships/customXml" Target="../ink/ink372.xml"/><Relationship Id="rId98" Type="http://schemas.openxmlformats.org/officeDocument/2006/relationships/customXml" Target="../ink/ink417.xml"/><Relationship Id="rId121" Type="http://schemas.openxmlformats.org/officeDocument/2006/relationships/image" Target="../media/image428.png"/><Relationship Id="rId142" Type="http://schemas.openxmlformats.org/officeDocument/2006/relationships/customXml" Target="../ink/ink439.xml"/><Relationship Id="rId163" Type="http://schemas.openxmlformats.org/officeDocument/2006/relationships/image" Target="../media/image449.png"/><Relationship Id="rId184" Type="http://schemas.openxmlformats.org/officeDocument/2006/relationships/customXml" Target="../ink/ink460.xml"/><Relationship Id="rId219" Type="http://schemas.openxmlformats.org/officeDocument/2006/relationships/image" Target="../media/image477.png"/><Relationship Id="rId230" Type="http://schemas.openxmlformats.org/officeDocument/2006/relationships/customXml" Target="../ink/ink483.xml"/><Relationship Id="rId251" Type="http://schemas.openxmlformats.org/officeDocument/2006/relationships/image" Target="../media/image493.png"/><Relationship Id="rId25" Type="http://schemas.openxmlformats.org/officeDocument/2006/relationships/image" Target="../media/image380.png"/><Relationship Id="rId46" Type="http://schemas.openxmlformats.org/officeDocument/2006/relationships/customXml" Target="../ink/ink391.xml"/><Relationship Id="rId67" Type="http://schemas.openxmlformats.org/officeDocument/2006/relationships/image" Target="../media/image401.png"/><Relationship Id="rId272" Type="http://schemas.openxmlformats.org/officeDocument/2006/relationships/customXml" Target="../ink/ink504.xml"/><Relationship Id="rId293" Type="http://schemas.openxmlformats.org/officeDocument/2006/relationships/image" Target="../media/image514.png"/><Relationship Id="rId88" Type="http://schemas.openxmlformats.org/officeDocument/2006/relationships/customXml" Target="../ink/ink412.xml"/><Relationship Id="rId111" Type="http://schemas.openxmlformats.org/officeDocument/2006/relationships/image" Target="../media/image423.png"/><Relationship Id="rId132" Type="http://schemas.openxmlformats.org/officeDocument/2006/relationships/customXml" Target="../ink/ink434.xml"/><Relationship Id="rId153" Type="http://schemas.openxmlformats.org/officeDocument/2006/relationships/image" Target="../media/image444.png"/><Relationship Id="rId174" Type="http://schemas.openxmlformats.org/officeDocument/2006/relationships/customXml" Target="../ink/ink455.xml"/><Relationship Id="rId195" Type="http://schemas.openxmlformats.org/officeDocument/2006/relationships/image" Target="../media/image465.png"/><Relationship Id="rId209" Type="http://schemas.openxmlformats.org/officeDocument/2006/relationships/image" Target="../media/image472.png"/><Relationship Id="rId220" Type="http://schemas.openxmlformats.org/officeDocument/2006/relationships/customXml" Target="../ink/ink478.xml"/><Relationship Id="rId241" Type="http://schemas.openxmlformats.org/officeDocument/2006/relationships/image" Target="../media/image488.png"/><Relationship Id="rId15" Type="http://schemas.openxmlformats.org/officeDocument/2006/relationships/image" Target="../media/image375.png"/><Relationship Id="rId36" Type="http://schemas.openxmlformats.org/officeDocument/2006/relationships/customXml" Target="../ink/ink386.xml"/><Relationship Id="rId57" Type="http://schemas.openxmlformats.org/officeDocument/2006/relationships/image" Target="../media/image396.png"/><Relationship Id="rId262" Type="http://schemas.openxmlformats.org/officeDocument/2006/relationships/customXml" Target="../ink/ink499.xml"/><Relationship Id="rId283" Type="http://schemas.openxmlformats.org/officeDocument/2006/relationships/image" Target="../media/image509.png"/><Relationship Id="rId78" Type="http://schemas.openxmlformats.org/officeDocument/2006/relationships/customXml" Target="../ink/ink407.xml"/><Relationship Id="rId99" Type="http://schemas.openxmlformats.org/officeDocument/2006/relationships/image" Target="../media/image417.png"/><Relationship Id="rId101" Type="http://schemas.openxmlformats.org/officeDocument/2006/relationships/image" Target="../media/image418.png"/><Relationship Id="rId122" Type="http://schemas.openxmlformats.org/officeDocument/2006/relationships/customXml" Target="../ink/ink429.xml"/><Relationship Id="rId143" Type="http://schemas.openxmlformats.org/officeDocument/2006/relationships/image" Target="../media/image439.png"/><Relationship Id="rId164" Type="http://schemas.openxmlformats.org/officeDocument/2006/relationships/customXml" Target="../ink/ink450.xml"/><Relationship Id="rId185" Type="http://schemas.openxmlformats.org/officeDocument/2006/relationships/image" Target="../media/image460.png"/><Relationship Id="rId9" Type="http://schemas.openxmlformats.org/officeDocument/2006/relationships/image" Target="../media/image372.png"/><Relationship Id="rId210" Type="http://schemas.openxmlformats.org/officeDocument/2006/relationships/customXml" Target="../ink/ink473.xml"/><Relationship Id="rId26" Type="http://schemas.openxmlformats.org/officeDocument/2006/relationships/customXml" Target="../ink/ink381.xml"/><Relationship Id="rId231" Type="http://schemas.openxmlformats.org/officeDocument/2006/relationships/image" Target="../media/image483.png"/><Relationship Id="rId252" Type="http://schemas.openxmlformats.org/officeDocument/2006/relationships/customXml" Target="../ink/ink494.xml"/><Relationship Id="rId273" Type="http://schemas.openxmlformats.org/officeDocument/2006/relationships/image" Target="../media/image504.png"/><Relationship Id="rId294" Type="http://schemas.openxmlformats.org/officeDocument/2006/relationships/customXml" Target="../ink/ink515.xml"/><Relationship Id="rId47" Type="http://schemas.openxmlformats.org/officeDocument/2006/relationships/image" Target="../media/image391.png"/><Relationship Id="rId68" Type="http://schemas.openxmlformats.org/officeDocument/2006/relationships/customXml" Target="../ink/ink402.xml"/><Relationship Id="rId89" Type="http://schemas.openxmlformats.org/officeDocument/2006/relationships/image" Target="../media/image412.png"/><Relationship Id="rId112" Type="http://schemas.openxmlformats.org/officeDocument/2006/relationships/customXml" Target="../ink/ink424.xml"/><Relationship Id="rId133" Type="http://schemas.openxmlformats.org/officeDocument/2006/relationships/image" Target="../media/image434.png"/><Relationship Id="rId154" Type="http://schemas.openxmlformats.org/officeDocument/2006/relationships/customXml" Target="../ink/ink445.xml"/><Relationship Id="rId175" Type="http://schemas.openxmlformats.org/officeDocument/2006/relationships/image" Target="../media/image455.png"/><Relationship Id="rId196" Type="http://schemas.openxmlformats.org/officeDocument/2006/relationships/customXml" Target="../ink/ink466.xml"/><Relationship Id="rId200" Type="http://schemas.openxmlformats.org/officeDocument/2006/relationships/customXml" Target="../ink/ink468.xml"/><Relationship Id="rId16" Type="http://schemas.openxmlformats.org/officeDocument/2006/relationships/customXml" Target="../ink/ink376.xml"/><Relationship Id="rId221" Type="http://schemas.openxmlformats.org/officeDocument/2006/relationships/image" Target="../media/image478.png"/><Relationship Id="rId242" Type="http://schemas.openxmlformats.org/officeDocument/2006/relationships/customXml" Target="../ink/ink489.xml"/><Relationship Id="rId263" Type="http://schemas.openxmlformats.org/officeDocument/2006/relationships/image" Target="../media/image499.png"/><Relationship Id="rId284" Type="http://schemas.openxmlformats.org/officeDocument/2006/relationships/customXml" Target="../ink/ink510.xml"/><Relationship Id="rId37" Type="http://schemas.openxmlformats.org/officeDocument/2006/relationships/image" Target="../media/image386.png"/><Relationship Id="rId58" Type="http://schemas.openxmlformats.org/officeDocument/2006/relationships/customXml" Target="../ink/ink397.xml"/><Relationship Id="rId79" Type="http://schemas.openxmlformats.org/officeDocument/2006/relationships/image" Target="../media/image407.png"/><Relationship Id="rId102" Type="http://schemas.openxmlformats.org/officeDocument/2006/relationships/customXml" Target="../ink/ink419.xml"/><Relationship Id="rId123" Type="http://schemas.openxmlformats.org/officeDocument/2006/relationships/image" Target="../media/image429.png"/><Relationship Id="rId144" Type="http://schemas.openxmlformats.org/officeDocument/2006/relationships/customXml" Target="../ink/ink440.xml"/><Relationship Id="rId90" Type="http://schemas.openxmlformats.org/officeDocument/2006/relationships/customXml" Target="../ink/ink413.xml"/><Relationship Id="rId165" Type="http://schemas.openxmlformats.org/officeDocument/2006/relationships/image" Target="../media/image450.png"/><Relationship Id="rId186" Type="http://schemas.openxmlformats.org/officeDocument/2006/relationships/customXml" Target="../ink/ink461.xml"/><Relationship Id="rId211" Type="http://schemas.openxmlformats.org/officeDocument/2006/relationships/image" Target="../media/image473.png"/><Relationship Id="rId232" Type="http://schemas.openxmlformats.org/officeDocument/2006/relationships/customXml" Target="../ink/ink484.xml"/><Relationship Id="rId253" Type="http://schemas.openxmlformats.org/officeDocument/2006/relationships/image" Target="../media/image494.png"/><Relationship Id="rId274" Type="http://schemas.openxmlformats.org/officeDocument/2006/relationships/customXml" Target="../ink/ink505.xml"/><Relationship Id="rId295" Type="http://schemas.openxmlformats.org/officeDocument/2006/relationships/image" Target="../media/image515.png"/><Relationship Id="rId27" Type="http://schemas.openxmlformats.org/officeDocument/2006/relationships/image" Target="../media/image381.png"/><Relationship Id="rId48" Type="http://schemas.openxmlformats.org/officeDocument/2006/relationships/customXml" Target="../ink/ink392.xml"/><Relationship Id="rId69" Type="http://schemas.openxmlformats.org/officeDocument/2006/relationships/image" Target="../media/image402.png"/><Relationship Id="rId113" Type="http://schemas.openxmlformats.org/officeDocument/2006/relationships/image" Target="../media/image424.png"/><Relationship Id="rId134" Type="http://schemas.openxmlformats.org/officeDocument/2006/relationships/customXml" Target="../ink/ink435.xml"/><Relationship Id="rId80" Type="http://schemas.openxmlformats.org/officeDocument/2006/relationships/customXml" Target="../ink/ink408.xml"/><Relationship Id="rId155" Type="http://schemas.openxmlformats.org/officeDocument/2006/relationships/image" Target="../media/image445.png"/><Relationship Id="rId176" Type="http://schemas.openxmlformats.org/officeDocument/2006/relationships/customXml" Target="../ink/ink456.xml"/><Relationship Id="rId197" Type="http://schemas.openxmlformats.org/officeDocument/2006/relationships/image" Target="../media/image466.png"/><Relationship Id="rId201" Type="http://schemas.openxmlformats.org/officeDocument/2006/relationships/image" Target="../media/image468.png"/><Relationship Id="rId222" Type="http://schemas.openxmlformats.org/officeDocument/2006/relationships/customXml" Target="../ink/ink479.xml"/><Relationship Id="rId243" Type="http://schemas.openxmlformats.org/officeDocument/2006/relationships/image" Target="../media/image489.png"/><Relationship Id="rId264" Type="http://schemas.openxmlformats.org/officeDocument/2006/relationships/customXml" Target="../ink/ink500.xml"/><Relationship Id="rId285" Type="http://schemas.openxmlformats.org/officeDocument/2006/relationships/image" Target="../media/image510.png"/><Relationship Id="rId17" Type="http://schemas.openxmlformats.org/officeDocument/2006/relationships/image" Target="../media/image376.png"/><Relationship Id="rId38" Type="http://schemas.openxmlformats.org/officeDocument/2006/relationships/customXml" Target="../ink/ink387.xml"/><Relationship Id="rId59" Type="http://schemas.openxmlformats.org/officeDocument/2006/relationships/image" Target="../media/image397.png"/><Relationship Id="rId103" Type="http://schemas.openxmlformats.org/officeDocument/2006/relationships/image" Target="../media/image419.png"/><Relationship Id="rId124" Type="http://schemas.openxmlformats.org/officeDocument/2006/relationships/customXml" Target="../ink/ink430.xml"/><Relationship Id="rId70" Type="http://schemas.openxmlformats.org/officeDocument/2006/relationships/customXml" Target="../ink/ink403.xml"/><Relationship Id="rId91" Type="http://schemas.openxmlformats.org/officeDocument/2006/relationships/image" Target="../media/image413.png"/><Relationship Id="rId145" Type="http://schemas.openxmlformats.org/officeDocument/2006/relationships/image" Target="../media/image440.png"/><Relationship Id="rId166" Type="http://schemas.openxmlformats.org/officeDocument/2006/relationships/customXml" Target="../ink/ink451.xml"/><Relationship Id="rId187" Type="http://schemas.openxmlformats.org/officeDocument/2006/relationships/image" Target="../media/image461.png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474.xml"/><Relationship Id="rId233" Type="http://schemas.openxmlformats.org/officeDocument/2006/relationships/image" Target="../media/image484.png"/><Relationship Id="rId254" Type="http://schemas.openxmlformats.org/officeDocument/2006/relationships/customXml" Target="../ink/ink495.xml"/><Relationship Id="rId28" Type="http://schemas.openxmlformats.org/officeDocument/2006/relationships/customXml" Target="../ink/ink382.xml"/><Relationship Id="rId49" Type="http://schemas.openxmlformats.org/officeDocument/2006/relationships/image" Target="../media/image392.png"/><Relationship Id="rId114" Type="http://schemas.openxmlformats.org/officeDocument/2006/relationships/customXml" Target="../ink/ink425.xml"/><Relationship Id="rId275" Type="http://schemas.openxmlformats.org/officeDocument/2006/relationships/image" Target="../media/image505.png"/><Relationship Id="rId296" Type="http://schemas.openxmlformats.org/officeDocument/2006/relationships/customXml" Target="../ink/ink516.xml"/><Relationship Id="rId300" Type="http://schemas.openxmlformats.org/officeDocument/2006/relationships/customXml" Target="../ink/ink518.xml"/><Relationship Id="rId60" Type="http://schemas.openxmlformats.org/officeDocument/2006/relationships/customXml" Target="../ink/ink398.xml"/><Relationship Id="rId81" Type="http://schemas.openxmlformats.org/officeDocument/2006/relationships/image" Target="../media/image408.png"/><Relationship Id="rId135" Type="http://schemas.openxmlformats.org/officeDocument/2006/relationships/image" Target="../media/image435.png"/><Relationship Id="rId156" Type="http://schemas.openxmlformats.org/officeDocument/2006/relationships/customXml" Target="../ink/ink446.xml"/><Relationship Id="rId177" Type="http://schemas.openxmlformats.org/officeDocument/2006/relationships/image" Target="../media/image456.png"/><Relationship Id="rId198" Type="http://schemas.openxmlformats.org/officeDocument/2006/relationships/customXml" Target="../ink/ink467.xml"/><Relationship Id="rId202" Type="http://schemas.openxmlformats.org/officeDocument/2006/relationships/customXml" Target="../ink/ink469.xml"/><Relationship Id="rId223" Type="http://schemas.openxmlformats.org/officeDocument/2006/relationships/image" Target="../media/image479.png"/><Relationship Id="rId244" Type="http://schemas.openxmlformats.org/officeDocument/2006/relationships/customXml" Target="../ink/ink490.xml"/><Relationship Id="rId18" Type="http://schemas.openxmlformats.org/officeDocument/2006/relationships/customXml" Target="../ink/ink377.xml"/><Relationship Id="rId39" Type="http://schemas.openxmlformats.org/officeDocument/2006/relationships/image" Target="../media/image387.png"/><Relationship Id="rId265" Type="http://schemas.openxmlformats.org/officeDocument/2006/relationships/image" Target="../media/image500.png"/><Relationship Id="rId286" Type="http://schemas.openxmlformats.org/officeDocument/2006/relationships/customXml" Target="../ink/ink511.xml"/><Relationship Id="rId50" Type="http://schemas.openxmlformats.org/officeDocument/2006/relationships/customXml" Target="../ink/ink393.xml"/><Relationship Id="rId104" Type="http://schemas.openxmlformats.org/officeDocument/2006/relationships/customXml" Target="../ink/ink420.xml"/><Relationship Id="rId125" Type="http://schemas.openxmlformats.org/officeDocument/2006/relationships/image" Target="../media/image430.png"/><Relationship Id="rId146" Type="http://schemas.openxmlformats.org/officeDocument/2006/relationships/customXml" Target="../ink/ink441.xml"/><Relationship Id="rId167" Type="http://schemas.openxmlformats.org/officeDocument/2006/relationships/image" Target="../media/image451.png"/><Relationship Id="rId188" Type="http://schemas.openxmlformats.org/officeDocument/2006/relationships/customXml" Target="../ink/ink462.xml"/><Relationship Id="rId71" Type="http://schemas.openxmlformats.org/officeDocument/2006/relationships/image" Target="../media/image403.png"/><Relationship Id="rId92" Type="http://schemas.openxmlformats.org/officeDocument/2006/relationships/customXml" Target="../ink/ink414.xml"/><Relationship Id="rId213" Type="http://schemas.openxmlformats.org/officeDocument/2006/relationships/image" Target="../media/image474.png"/><Relationship Id="rId234" Type="http://schemas.openxmlformats.org/officeDocument/2006/relationships/customXml" Target="../ink/ink485.xml"/><Relationship Id="rId2" Type="http://schemas.openxmlformats.org/officeDocument/2006/relationships/customXml" Target="../ink/ink369.xml"/><Relationship Id="rId29" Type="http://schemas.openxmlformats.org/officeDocument/2006/relationships/image" Target="../media/image382.png"/><Relationship Id="rId255" Type="http://schemas.openxmlformats.org/officeDocument/2006/relationships/image" Target="../media/image495.png"/><Relationship Id="rId276" Type="http://schemas.openxmlformats.org/officeDocument/2006/relationships/customXml" Target="../ink/ink506.xml"/><Relationship Id="rId297" Type="http://schemas.openxmlformats.org/officeDocument/2006/relationships/image" Target="../media/image516.png"/><Relationship Id="rId40" Type="http://schemas.openxmlformats.org/officeDocument/2006/relationships/customXml" Target="../ink/ink388.xml"/><Relationship Id="rId115" Type="http://schemas.openxmlformats.org/officeDocument/2006/relationships/image" Target="../media/image425.png"/><Relationship Id="rId136" Type="http://schemas.openxmlformats.org/officeDocument/2006/relationships/customXml" Target="../ink/ink436.xml"/><Relationship Id="rId157" Type="http://schemas.openxmlformats.org/officeDocument/2006/relationships/image" Target="../media/image446.png"/><Relationship Id="rId178" Type="http://schemas.openxmlformats.org/officeDocument/2006/relationships/customXml" Target="../ink/ink457.xml"/><Relationship Id="rId301" Type="http://schemas.openxmlformats.org/officeDocument/2006/relationships/image" Target="../media/image518.png"/><Relationship Id="rId61" Type="http://schemas.openxmlformats.org/officeDocument/2006/relationships/image" Target="../media/image398.png"/><Relationship Id="rId82" Type="http://schemas.openxmlformats.org/officeDocument/2006/relationships/customXml" Target="../ink/ink409.xml"/><Relationship Id="rId199" Type="http://schemas.openxmlformats.org/officeDocument/2006/relationships/image" Target="../media/image467.png"/><Relationship Id="rId203" Type="http://schemas.openxmlformats.org/officeDocument/2006/relationships/image" Target="../media/image469.png"/><Relationship Id="rId19" Type="http://schemas.openxmlformats.org/officeDocument/2006/relationships/image" Target="../media/image377.png"/><Relationship Id="rId224" Type="http://schemas.openxmlformats.org/officeDocument/2006/relationships/customXml" Target="../ink/ink480.xml"/><Relationship Id="rId245" Type="http://schemas.openxmlformats.org/officeDocument/2006/relationships/image" Target="../media/image490.png"/><Relationship Id="rId266" Type="http://schemas.openxmlformats.org/officeDocument/2006/relationships/customXml" Target="../ink/ink501.xml"/><Relationship Id="rId287" Type="http://schemas.openxmlformats.org/officeDocument/2006/relationships/image" Target="../media/image511.png"/><Relationship Id="rId30" Type="http://schemas.openxmlformats.org/officeDocument/2006/relationships/customXml" Target="../ink/ink383.xml"/><Relationship Id="rId105" Type="http://schemas.openxmlformats.org/officeDocument/2006/relationships/image" Target="../media/image420.png"/><Relationship Id="rId126" Type="http://schemas.openxmlformats.org/officeDocument/2006/relationships/customXml" Target="../ink/ink431.xml"/><Relationship Id="rId147" Type="http://schemas.openxmlformats.org/officeDocument/2006/relationships/image" Target="../media/image441.png"/><Relationship Id="rId168" Type="http://schemas.openxmlformats.org/officeDocument/2006/relationships/customXml" Target="../ink/ink452.xml"/><Relationship Id="rId51" Type="http://schemas.openxmlformats.org/officeDocument/2006/relationships/image" Target="../media/image393.png"/><Relationship Id="rId72" Type="http://schemas.openxmlformats.org/officeDocument/2006/relationships/customXml" Target="../ink/ink404.xml"/><Relationship Id="rId93" Type="http://schemas.openxmlformats.org/officeDocument/2006/relationships/image" Target="../media/image414.png"/><Relationship Id="rId189" Type="http://schemas.openxmlformats.org/officeDocument/2006/relationships/image" Target="../media/image462.png"/><Relationship Id="rId3" Type="http://schemas.openxmlformats.org/officeDocument/2006/relationships/image" Target="../media/image369.png"/><Relationship Id="rId214" Type="http://schemas.openxmlformats.org/officeDocument/2006/relationships/customXml" Target="../ink/ink475.xml"/><Relationship Id="rId235" Type="http://schemas.openxmlformats.org/officeDocument/2006/relationships/image" Target="../media/image485.png"/><Relationship Id="rId256" Type="http://schemas.openxmlformats.org/officeDocument/2006/relationships/customXml" Target="../ink/ink496.xml"/><Relationship Id="rId277" Type="http://schemas.openxmlformats.org/officeDocument/2006/relationships/image" Target="../media/image506.png"/><Relationship Id="rId298" Type="http://schemas.openxmlformats.org/officeDocument/2006/relationships/customXml" Target="../ink/ink517.xml"/><Relationship Id="rId116" Type="http://schemas.openxmlformats.org/officeDocument/2006/relationships/customXml" Target="../ink/ink426.xml"/><Relationship Id="rId137" Type="http://schemas.openxmlformats.org/officeDocument/2006/relationships/image" Target="../media/image436.png"/><Relationship Id="rId158" Type="http://schemas.openxmlformats.org/officeDocument/2006/relationships/customXml" Target="../ink/ink447.xml"/><Relationship Id="rId302" Type="http://schemas.openxmlformats.org/officeDocument/2006/relationships/customXml" Target="../ink/ink519.xml"/><Relationship Id="rId20" Type="http://schemas.openxmlformats.org/officeDocument/2006/relationships/customXml" Target="../ink/ink378.xml"/><Relationship Id="rId41" Type="http://schemas.openxmlformats.org/officeDocument/2006/relationships/image" Target="../media/image388.png"/><Relationship Id="rId62" Type="http://schemas.openxmlformats.org/officeDocument/2006/relationships/customXml" Target="../ink/ink399.xml"/><Relationship Id="rId83" Type="http://schemas.openxmlformats.org/officeDocument/2006/relationships/image" Target="../media/image409.png"/><Relationship Id="rId179" Type="http://schemas.openxmlformats.org/officeDocument/2006/relationships/image" Target="../media/image457.png"/><Relationship Id="rId190" Type="http://schemas.openxmlformats.org/officeDocument/2006/relationships/customXml" Target="../ink/ink463.xml"/><Relationship Id="rId204" Type="http://schemas.openxmlformats.org/officeDocument/2006/relationships/customXml" Target="../ink/ink470.xml"/><Relationship Id="rId225" Type="http://schemas.openxmlformats.org/officeDocument/2006/relationships/image" Target="../media/image480.png"/><Relationship Id="rId246" Type="http://schemas.openxmlformats.org/officeDocument/2006/relationships/customXml" Target="../ink/ink491.xml"/><Relationship Id="rId267" Type="http://schemas.openxmlformats.org/officeDocument/2006/relationships/image" Target="../media/image501.png"/><Relationship Id="rId288" Type="http://schemas.openxmlformats.org/officeDocument/2006/relationships/customXml" Target="../ink/ink512.xml"/><Relationship Id="rId106" Type="http://schemas.openxmlformats.org/officeDocument/2006/relationships/customXml" Target="../ink/ink421.xml"/><Relationship Id="rId127" Type="http://schemas.openxmlformats.org/officeDocument/2006/relationships/image" Target="../media/image431.png"/><Relationship Id="rId10" Type="http://schemas.openxmlformats.org/officeDocument/2006/relationships/customXml" Target="../ink/ink373.xml"/><Relationship Id="rId31" Type="http://schemas.openxmlformats.org/officeDocument/2006/relationships/image" Target="../media/image383.png"/><Relationship Id="rId52" Type="http://schemas.openxmlformats.org/officeDocument/2006/relationships/customXml" Target="../ink/ink394.xml"/><Relationship Id="rId73" Type="http://schemas.openxmlformats.org/officeDocument/2006/relationships/image" Target="../media/image404.png"/><Relationship Id="rId94" Type="http://schemas.openxmlformats.org/officeDocument/2006/relationships/customXml" Target="../ink/ink415.xml"/><Relationship Id="rId148" Type="http://schemas.openxmlformats.org/officeDocument/2006/relationships/customXml" Target="../ink/ink442.xml"/><Relationship Id="rId169" Type="http://schemas.openxmlformats.org/officeDocument/2006/relationships/image" Target="../media/image452.png"/><Relationship Id="rId4" Type="http://schemas.openxmlformats.org/officeDocument/2006/relationships/customXml" Target="../ink/ink370.xml"/><Relationship Id="rId180" Type="http://schemas.openxmlformats.org/officeDocument/2006/relationships/customXml" Target="../ink/ink458.xml"/><Relationship Id="rId215" Type="http://schemas.openxmlformats.org/officeDocument/2006/relationships/image" Target="../media/image475.png"/><Relationship Id="rId236" Type="http://schemas.openxmlformats.org/officeDocument/2006/relationships/customXml" Target="../ink/ink486.xml"/><Relationship Id="rId257" Type="http://schemas.openxmlformats.org/officeDocument/2006/relationships/image" Target="../media/image496.png"/><Relationship Id="rId278" Type="http://schemas.openxmlformats.org/officeDocument/2006/relationships/customXml" Target="../ink/ink507.xml"/><Relationship Id="rId303" Type="http://schemas.openxmlformats.org/officeDocument/2006/relationships/image" Target="../media/image519.png"/><Relationship Id="rId42" Type="http://schemas.openxmlformats.org/officeDocument/2006/relationships/customXml" Target="../ink/ink389.xml"/><Relationship Id="rId84" Type="http://schemas.openxmlformats.org/officeDocument/2006/relationships/customXml" Target="../ink/ink410.xml"/><Relationship Id="rId138" Type="http://schemas.openxmlformats.org/officeDocument/2006/relationships/customXml" Target="../ink/ink437.xml"/><Relationship Id="rId191" Type="http://schemas.openxmlformats.org/officeDocument/2006/relationships/image" Target="../media/image463.png"/><Relationship Id="rId205" Type="http://schemas.openxmlformats.org/officeDocument/2006/relationships/image" Target="../media/image470.png"/><Relationship Id="rId247" Type="http://schemas.openxmlformats.org/officeDocument/2006/relationships/image" Target="../media/image491.png"/><Relationship Id="rId107" Type="http://schemas.openxmlformats.org/officeDocument/2006/relationships/image" Target="../media/image421.png"/><Relationship Id="rId289" Type="http://schemas.openxmlformats.org/officeDocument/2006/relationships/image" Target="../media/image512.png"/><Relationship Id="rId11" Type="http://schemas.openxmlformats.org/officeDocument/2006/relationships/image" Target="../media/image373.png"/><Relationship Id="rId53" Type="http://schemas.openxmlformats.org/officeDocument/2006/relationships/image" Target="../media/image394.png"/><Relationship Id="rId149" Type="http://schemas.openxmlformats.org/officeDocument/2006/relationships/image" Target="../media/image442.png"/><Relationship Id="rId95" Type="http://schemas.openxmlformats.org/officeDocument/2006/relationships/image" Target="../media/image415.png"/><Relationship Id="rId160" Type="http://schemas.openxmlformats.org/officeDocument/2006/relationships/customXml" Target="../ink/ink448.xml"/><Relationship Id="rId216" Type="http://schemas.openxmlformats.org/officeDocument/2006/relationships/customXml" Target="../ink/ink476.xml"/><Relationship Id="rId258" Type="http://schemas.openxmlformats.org/officeDocument/2006/relationships/customXml" Target="../ink/ink497.xml"/><Relationship Id="rId22" Type="http://schemas.openxmlformats.org/officeDocument/2006/relationships/customXml" Target="../ink/ink379.xml"/><Relationship Id="rId64" Type="http://schemas.openxmlformats.org/officeDocument/2006/relationships/customXml" Target="../ink/ink400.xml"/><Relationship Id="rId118" Type="http://schemas.openxmlformats.org/officeDocument/2006/relationships/customXml" Target="../ink/ink427.xml"/><Relationship Id="rId171" Type="http://schemas.openxmlformats.org/officeDocument/2006/relationships/image" Target="../media/image453.png"/><Relationship Id="rId227" Type="http://schemas.openxmlformats.org/officeDocument/2006/relationships/image" Target="../media/image481.png"/><Relationship Id="rId269" Type="http://schemas.openxmlformats.org/officeDocument/2006/relationships/image" Target="../media/image502.png"/><Relationship Id="rId33" Type="http://schemas.openxmlformats.org/officeDocument/2006/relationships/image" Target="../media/image384.png"/><Relationship Id="rId129" Type="http://schemas.openxmlformats.org/officeDocument/2006/relationships/image" Target="../media/image432.png"/><Relationship Id="rId280" Type="http://schemas.openxmlformats.org/officeDocument/2006/relationships/customXml" Target="../ink/ink508.xml"/><Relationship Id="rId75" Type="http://schemas.openxmlformats.org/officeDocument/2006/relationships/image" Target="../media/image405.png"/><Relationship Id="rId140" Type="http://schemas.openxmlformats.org/officeDocument/2006/relationships/customXml" Target="../ink/ink438.xml"/><Relationship Id="rId182" Type="http://schemas.openxmlformats.org/officeDocument/2006/relationships/customXml" Target="../ink/ink459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7.xml"/><Relationship Id="rId21" Type="http://schemas.openxmlformats.org/officeDocument/2006/relationships/customXml" Target="../ink/ink529.xml"/><Relationship Id="rId42" Type="http://schemas.openxmlformats.org/officeDocument/2006/relationships/image" Target="../media/image539.png"/><Relationship Id="rId63" Type="http://schemas.openxmlformats.org/officeDocument/2006/relationships/customXml" Target="../ink/ink550.xml"/><Relationship Id="rId84" Type="http://schemas.openxmlformats.org/officeDocument/2006/relationships/image" Target="../media/image560.png"/><Relationship Id="rId138" Type="http://schemas.openxmlformats.org/officeDocument/2006/relationships/image" Target="../media/image587.png"/><Relationship Id="rId159" Type="http://schemas.openxmlformats.org/officeDocument/2006/relationships/customXml" Target="../ink/ink598.xml"/><Relationship Id="rId170" Type="http://schemas.openxmlformats.org/officeDocument/2006/relationships/image" Target="../media/image603.png"/><Relationship Id="rId191" Type="http://schemas.openxmlformats.org/officeDocument/2006/relationships/customXml" Target="../ink/ink614.xml"/><Relationship Id="rId107" Type="http://schemas.openxmlformats.org/officeDocument/2006/relationships/customXml" Target="../ink/ink572.xml"/><Relationship Id="rId11" Type="http://schemas.openxmlformats.org/officeDocument/2006/relationships/customXml" Target="../ink/ink524.xml"/><Relationship Id="rId32" Type="http://schemas.openxmlformats.org/officeDocument/2006/relationships/image" Target="../media/image534.png"/><Relationship Id="rId53" Type="http://schemas.openxmlformats.org/officeDocument/2006/relationships/customXml" Target="../ink/ink545.xml"/><Relationship Id="rId74" Type="http://schemas.openxmlformats.org/officeDocument/2006/relationships/image" Target="../media/image555.png"/><Relationship Id="rId128" Type="http://schemas.openxmlformats.org/officeDocument/2006/relationships/image" Target="../media/image582.png"/><Relationship Id="rId149" Type="http://schemas.openxmlformats.org/officeDocument/2006/relationships/customXml" Target="../ink/ink593.xml"/><Relationship Id="rId5" Type="http://schemas.openxmlformats.org/officeDocument/2006/relationships/customXml" Target="../ink/ink521.xml"/><Relationship Id="rId95" Type="http://schemas.openxmlformats.org/officeDocument/2006/relationships/customXml" Target="../ink/ink566.xml"/><Relationship Id="rId160" Type="http://schemas.openxmlformats.org/officeDocument/2006/relationships/image" Target="../media/image598.png"/><Relationship Id="rId181" Type="http://schemas.openxmlformats.org/officeDocument/2006/relationships/customXml" Target="../ink/ink609.xml"/><Relationship Id="rId22" Type="http://schemas.openxmlformats.org/officeDocument/2006/relationships/image" Target="../media/image529.png"/><Relationship Id="rId43" Type="http://schemas.openxmlformats.org/officeDocument/2006/relationships/customXml" Target="../ink/ink540.xml"/><Relationship Id="rId64" Type="http://schemas.openxmlformats.org/officeDocument/2006/relationships/image" Target="../media/image550.png"/><Relationship Id="rId118" Type="http://schemas.openxmlformats.org/officeDocument/2006/relationships/image" Target="../media/image577.png"/><Relationship Id="rId139" Type="http://schemas.openxmlformats.org/officeDocument/2006/relationships/customXml" Target="../ink/ink588.xml"/><Relationship Id="rId85" Type="http://schemas.openxmlformats.org/officeDocument/2006/relationships/customXml" Target="../ink/ink561.xml"/><Relationship Id="rId150" Type="http://schemas.openxmlformats.org/officeDocument/2006/relationships/image" Target="../media/image593.png"/><Relationship Id="rId171" Type="http://schemas.openxmlformats.org/officeDocument/2006/relationships/customXml" Target="../ink/ink604.xml"/><Relationship Id="rId192" Type="http://schemas.openxmlformats.org/officeDocument/2006/relationships/image" Target="../media/image614.png"/><Relationship Id="rId12" Type="http://schemas.openxmlformats.org/officeDocument/2006/relationships/image" Target="../media/image524.png"/><Relationship Id="rId33" Type="http://schemas.openxmlformats.org/officeDocument/2006/relationships/customXml" Target="../ink/ink535.xml"/><Relationship Id="rId108" Type="http://schemas.openxmlformats.org/officeDocument/2006/relationships/image" Target="../media/image572.png"/><Relationship Id="rId129" Type="http://schemas.openxmlformats.org/officeDocument/2006/relationships/customXml" Target="../ink/ink583.xml"/><Relationship Id="rId54" Type="http://schemas.openxmlformats.org/officeDocument/2006/relationships/image" Target="../media/image545.png"/><Relationship Id="rId75" Type="http://schemas.openxmlformats.org/officeDocument/2006/relationships/customXml" Target="../ink/ink556.xml"/><Relationship Id="rId96" Type="http://schemas.openxmlformats.org/officeDocument/2006/relationships/image" Target="../media/image566.png"/><Relationship Id="rId140" Type="http://schemas.openxmlformats.org/officeDocument/2006/relationships/image" Target="../media/image588.png"/><Relationship Id="rId161" Type="http://schemas.openxmlformats.org/officeDocument/2006/relationships/customXml" Target="../ink/ink599.xml"/><Relationship Id="rId182" Type="http://schemas.openxmlformats.org/officeDocument/2006/relationships/image" Target="../media/image609.png"/><Relationship Id="rId6" Type="http://schemas.openxmlformats.org/officeDocument/2006/relationships/image" Target="../media/image521.png"/><Relationship Id="rId23" Type="http://schemas.openxmlformats.org/officeDocument/2006/relationships/customXml" Target="../ink/ink530.xml"/><Relationship Id="rId119" Type="http://schemas.openxmlformats.org/officeDocument/2006/relationships/customXml" Target="../ink/ink578.xml"/><Relationship Id="rId44" Type="http://schemas.openxmlformats.org/officeDocument/2006/relationships/image" Target="../media/image540.png"/><Relationship Id="rId65" Type="http://schemas.openxmlformats.org/officeDocument/2006/relationships/customXml" Target="../ink/ink551.xml"/><Relationship Id="rId86" Type="http://schemas.openxmlformats.org/officeDocument/2006/relationships/image" Target="../media/image561.png"/><Relationship Id="rId130" Type="http://schemas.openxmlformats.org/officeDocument/2006/relationships/image" Target="../media/image583.png"/><Relationship Id="rId151" Type="http://schemas.openxmlformats.org/officeDocument/2006/relationships/customXml" Target="../ink/ink594.xml"/><Relationship Id="rId172" Type="http://schemas.openxmlformats.org/officeDocument/2006/relationships/image" Target="../media/image604.png"/><Relationship Id="rId193" Type="http://schemas.openxmlformats.org/officeDocument/2006/relationships/customXml" Target="../ink/ink615.xml"/><Relationship Id="rId13" Type="http://schemas.openxmlformats.org/officeDocument/2006/relationships/customXml" Target="../ink/ink525.xml"/><Relationship Id="rId109" Type="http://schemas.openxmlformats.org/officeDocument/2006/relationships/customXml" Target="../ink/ink573.xml"/><Relationship Id="rId34" Type="http://schemas.openxmlformats.org/officeDocument/2006/relationships/image" Target="../media/image535.png"/><Relationship Id="rId55" Type="http://schemas.openxmlformats.org/officeDocument/2006/relationships/customXml" Target="../ink/ink546.xml"/><Relationship Id="rId76" Type="http://schemas.openxmlformats.org/officeDocument/2006/relationships/image" Target="../media/image556.png"/><Relationship Id="rId97" Type="http://schemas.openxmlformats.org/officeDocument/2006/relationships/customXml" Target="../ink/ink567.xml"/><Relationship Id="rId120" Type="http://schemas.openxmlformats.org/officeDocument/2006/relationships/image" Target="../media/image578.png"/><Relationship Id="rId141" Type="http://schemas.openxmlformats.org/officeDocument/2006/relationships/customXml" Target="../ink/ink589.xml"/><Relationship Id="rId7" Type="http://schemas.openxmlformats.org/officeDocument/2006/relationships/customXml" Target="../ink/ink522.xml"/><Relationship Id="rId71" Type="http://schemas.openxmlformats.org/officeDocument/2006/relationships/customXml" Target="../ink/ink554.xml"/><Relationship Id="rId92" Type="http://schemas.openxmlformats.org/officeDocument/2006/relationships/image" Target="../media/image564.png"/><Relationship Id="rId162" Type="http://schemas.openxmlformats.org/officeDocument/2006/relationships/image" Target="../media/image599.png"/><Relationship Id="rId183" Type="http://schemas.openxmlformats.org/officeDocument/2006/relationships/customXml" Target="../ink/ink610.xml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533.xml"/><Relationship Id="rId24" Type="http://schemas.openxmlformats.org/officeDocument/2006/relationships/image" Target="../media/image530.png"/><Relationship Id="rId40" Type="http://schemas.openxmlformats.org/officeDocument/2006/relationships/image" Target="../media/image538.png"/><Relationship Id="rId45" Type="http://schemas.openxmlformats.org/officeDocument/2006/relationships/customXml" Target="../ink/ink541.xml"/><Relationship Id="rId66" Type="http://schemas.openxmlformats.org/officeDocument/2006/relationships/image" Target="../media/image551.png"/><Relationship Id="rId87" Type="http://schemas.openxmlformats.org/officeDocument/2006/relationships/customXml" Target="../ink/ink562.xml"/><Relationship Id="rId110" Type="http://schemas.openxmlformats.org/officeDocument/2006/relationships/image" Target="../media/image573.png"/><Relationship Id="rId115" Type="http://schemas.openxmlformats.org/officeDocument/2006/relationships/customXml" Target="../ink/ink576.xml"/><Relationship Id="rId131" Type="http://schemas.openxmlformats.org/officeDocument/2006/relationships/customXml" Target="../ink/ink584.xml"/><Relationship Id="rId136" Type="http://schemas.openxmlformats.org/officeDocument/2006/relationships/image" Target="../media/image586.png"/><Relationship Id="rId157" Type="http://schemas.openxmlformats.org/officeDocument/2006/relationships/customXml" Target="../ink/ink597.xml"/><Relationship Id="rId178" Type="http://schemas.openxmlformats.org/officeDocument/2006/relationships/image" Target="../media/image607.png"/><Relationship Id="rId61" Type="http://schemas.openxmlformats.org/officeDocument/2006/relationships/customXml" Target="../ink/ink549.xml"/><Relationship Id="rId82" Type="http://schemas.openxmlformats.org/officeDocument/2006/relationships/image" Target="../media/image559.png"/><Relationship Id="rId152" Type="http://schemas.openxmlformats.org/officeDocument/2006/relationships/image" Target="../media/image594.png"/><Relationship Id="rId173" Type="http://schemas.openxmlformats.org/officeDocument/2006/relationships/customXml" Target="../ink/ink605.xml"/><Relationship Id="rId194" Type="http://schemas.openxmlformats.org/officeDocument/2006/relationships/image" Target="../media/image615.png"/><Relationship Id="rId199" Type="http://schemas.openxmlformats.org/officeDocument/2006/relationships/customXml" Target="../ink/ink618.xml"/><Relationship Id="rId19" Type="http://schemas.openxmlformats.org/officeDocument/2006/relationships/customXml" Target="../ink/ink528.xml"/><Relationship Id="rId14" Type="http://schemas.openxmlformats.org/officeDocument/2006/relationships/image" Target="../media/image525.png"/><Relationship Id="rId30" Type="http://schemas.openxmlformats.org/officeDocument/2006/relationships/image" Target="../media/image533.png"/><Relationship Id="rId35" Type="http://schemas.openxmlformats.org/officeDocument/2006/relationships/customXml" Target="../ink/ink536.xml"/><Relationship Id="rId56" Type="http://schemas.openxmlformats.org/officeDocument/2006/relationships/image" Target="../media/image546.png"/><Relationship Id="rId77" Type="http://schemas.openxmlformats.org/officeDocument/2006/relationships/customXml" Target="../ink/ink557.xml"/><Relationship Id="rId100" Type="http://schemas.openxmlformats.org/officeDocument/2006/relationships/image" Target="../media/image568.png"/><Relationship Id="rId105" Type="http://schemas.openxmlformats.org/officeDocument/2006/relationships/customXml" Target="../ink/ink571.xml"/><Relationship Id="rId126" Type="http://schemas.openxmlformats.org/officeDocument/2006/relationships/image" Target="../media/image581.png"/><Relationship Id="rId147" Type="http://schemas.openxmlformats.org/officeDocument/2006/relationships/customXml" Target="../ink/ink592.xml"/><Relationship Id="rId168" Type="http://schemas.openxmlformats.org/officeDocument/2006/relationships/image" Target="../media/image602.png"/><Relationship Id="rId8" Type="http://schemas.openxmlformats.org/officeDocument/2006/relationships/image" Target="../media/image522.png"/><Relationship Id="rId51" Type="http://schemas.openxmlformats.org/officeDocument/2006/relationships/customXml" Target="../ink/ink544.xml"/><Relationship Id="rId72" Type="http://schemas.openxmlformats.org/officeDocument/2006/relationships/image" Target="../media/image554.png"/><Relationship Id="rId93" Type="http://schemas.openxmlformats.org/officeDocument/2006/relationships/customXml" Target="../ink/ink565.xml"/><Relationship Id="rId98" Type="http://schemas.openxmlformats.org/officeDocument/2006/relationships/image" Target="../media/image567.png"/><Relationship Id="rId121" Type="http://schemas.openxmlformats.org/officeDocument/2006/relationships/customXml" Target="../ink/ink579.xml"/><Relationship Id="rId142" Type="http://schemas.openxmlformats.org/officeDocument/2006/relationships/image" Target="../media/image589.png"/><Relationship Id="rId163" Type="http://schemas.openxmlformats.org/officeDocument/2006/relationships/customXml" Target="../ink/ink600.xml"/><Relationship Id="rId184" Type="http://schemas.openxmlformats.org/officeDocument/2006/relationships/image" Target="../media/image610.png"/><Relationship Id="rId189" Type="http://schemas.openxmlformats.org/officeDocument/2006/relationships/customXml" Target="../ink/ink613.xml"/><Relationship Id="rId3" Type="http://schemas.openxmlformats.org/officeDocument/2006/relationships/customXml" Target="../ink/ink520.xml"/><Relationship Id="rId25" Type="http://schemas.openxmlformats.org/officeDocument/2006/relationships/customXml" Target="../ink/ink531.xml"/><Relationship Id="rId46" Type="http://schemas.openxmlformats.org/officeDocument/2006/relationships/image" Target="../media/image541.png"/><Relationship Id="rId67" Type="http://schemas.openxmlformats.org/officeDocument/2006/relationships/customXml" Target="../ink/ink552.xml"/><Relationship Id="rId116" Type="http://schemas.openxmlformats.org/officeDocument/2006/relationships/image" Target="../media/image576.png"/><Relationship Id="rId137" Type="http://schemas.openxmlformats.org/officeDocument/2006/relationships/customXml" Target="../ink/ink587.xml"/><Relationship Id="rId158" Type="http://schemas.openxmlformats.org/officeDocument/2006/relationships/image" Target="../media/image597.png"/><Relationship Id="rId20" Type="http://schemas.openxmlformats.org/officeDocument/2006/relationships/image" Target="../media/image528.png"/><Relationship Id="rId41" Type="http://schemas.openxmlformats.org/officeDocument/2006/relationships/customXml" Target="../ink/ink539.xml"/><Relationship Id="rId62" Type="http://schemas.openxmlformats.org/officeDocument/2006/relationships/image" Target="../media/image549.png"/><Relationship Id="rId83" Type="http://schemas.openxmlformats.org/officeDocument/2006/relationships/customXml" Target="../ink/ink560.xml"/><Relationship Id="rId88" Type="http://schemas.openxmlformats.org/officeDocument/2006/relationships/image" Target="../media/image562.png"/><Relationship Id="rId111" Type="http://schemas.openxmlformats.org/officeDocument/2006/relationships/customXml" Target="../ink/ink574.xml"/><Relationship Id="rId132" Type="http://schemas.openxmlformats.org/officeDocument/2006/relationships/image" Target="../media/image584.png"/><Relationship Id="rId153" Type="http://schemas.openxmlformats.org/officeDocument/2006/relationships/customXml" Target="../ink/ink595.xml"/><Relationship Id="rId174" Type="http://schemas.openxmlformats.org/officeDocument/2006/relationships/image" Target="../media/image605.png"/><Relationship Id="rId179" Type="http://schemas.openxmlformats.org/officeDocument/2006/relationships/customXml" Target="../ink/ink608.xml"/><Relationship Id="rId195" Type="http://schemas.openxmlformats.org/officeDocument/2006/relationships/customXml" Target="../ink/ink616.xml"/><Relationship Id="rId190" Type="http://schemas.openxmlformats.org/officeDocument/2006/relationships/image" Target="../media/image613.png"/><Relationship Id="rId15" Type="http://schemas.openxmlformats.org/officeDocument/2006/relationships/customXml" Target="../ink/ink526.xml"/><Relationship Id="rId36" Type="http://schemas.openxmlformats.org/officeDocument/2006/relationships/image" Target="../media/image536.png"/><Relationship Id="rId57" Type="http://schemas.openxmlformats.org/officeDocument/2006/relationships/customXml" Target="../ink/ink547.xml"/><Relationship Id="rId106" Type="http://schemas.openxmlformats.org/officeDocument/2006/relationships/image" Target="../media/image571.png"/><Relationship Id="rId127" Type="http://schemas.openxmlformats.org/officeDocument/2006/relationships/customXml" Target="../ink/ink582.xml"/><Relationship Id="rId10" Type="http://schemas.openxmlformats.org/officeDocument/2006/relationships/image" Target="../media/image523.png"/><Relationship Id="rId31" Type="http://schemas.openxmlformats.org/officeDocument/2006/relationships/customXml" Target="../ink/ink534.xml"/><Relationship Id="rId52" Type="http://schemas.openxmlformats.org/officeDocument/2006/relationships/image" Target="../media/image544.png"/><Relationship Id="rId73" Type="http://schemas.openxmlformats.org/officeDocument/2006/relationships/customXml" Target="../ink/ink555.xml"/><Relationship Id="rId78" Type="http://schemas.openxmlformats.org/officeDocument/2006/relationships/image" Target="../media/image557.png"/><Relationship Id="rId94" Type="http://schemas.openxmlformats.org/officeDocument/2006/relationships/image" Target="../media/image565.png"/><Relationship Id="rId99" Type="http://schemas.openxmlformats.org/officeDocument/2006/relationships/customXml" Target="../ink/ink568.xml"/><Relationship Id="rId101" Type="http://schemas.openxmlformats.org/officeDocument/2006/relationships/customXml" Target="../ink/ink569.xml"/><Relationship Id="rId122" Type="http://schemas.openxmlformats.org/officeDocument/2006/relationships/image" Target="../media/image579.png"/><Relationship Id="rId143" Type="http://schemas.openxmlformats.org/officeDocument/2006/relationships/customXml" Target="../ink/ink590.xml"/><Relationship Id="rId148" Type="http://schemas.openxmlformats.org/officeDocument/2006/relationships/image" Target="../media/image592.png"/><Relationship Id="rId164" Type="http://schemas.openxmlformats.org/officeDocument/2006/relationships/image" Target="../media/image600.png"/><Relationship Id="rId169" Type="http://schemas.openxmlformats.org/officeDocument/2006/relationships/customXml" Target="../ink/ink603.xml"/><Relationship Id="rId185" Type="http://schemas.openxmlformats.org/officeDocument/2006/relationships/customXml" Target="../ink/ink611.xml"/><Relationship Id="rId4" Type="http://schemas.openxmlformats.org/officeDocument/2006/relationships/image" Target="../media/image520.png"/><Relationship Id="rId9" Type="http://schemas.openxmlformats.org/officeDocument/2006/relationships/customXml" Target="../ink/ink523.xml"/><Relationship Id="rId180" Type="http://schemas.openxmlformats.org/officeDocument/2006/relationships/image" Target="../media/image608.png"/><Relationship Id="rId26" Type="http://schemas.openxmlformats.org/officeDocument/2006/relationships/image" Target="../media/image531.png"/><Relationship Id="rId47" Type="http://schemas.openxmlformats.org/officeDocument/2006/relationships/customXml" Target="../ink/ink542.xml"/><Relationship Id="rId68" Type="http://schemas.openxmlformats.org/officeDocument/2006/relationships/image" Target="../media/image552.png"/><Relationship Id="rId89" Type="http://schemas.openxmlformats.org/officeDocument/2006/relationships/customXml" Target="../ink/ink563.xml"/><Relationship Id="rId112" Type="http://schemas.openxmlformats.org/officeDocument/2006/relationships/image" Target="../media/image574.png"/><Relationship Id="rId133" Type="http://schemas.openxmlformats.org/officeDocument/2006/relationships/customXml" Target="../ink/ink585.xml"/><Relationship Id="rId154" Type="http://schemas.openxmlformats.org/officeDocument/2006/relationships/image" Target="../media/image595.png"/><Relationship Id="rId175" Type="http://schemas.openxmlformats.org/officeDocument/2006/relationships/customXml" Target="../ink/ink606.xml"/><Relationship Id="rId196" Type="http://schemas.openxmlformats.org/officeDocument/2006/relationships/image" Target="../media/image616.png"/><Relationship Id="rId200" Type="http://schemas.openxmlformats.org/officeDocument/2006/relationships/image" Target="../media/image618.png"/><Relationship Id="rId16" Type="http://schemas.openxmlformats.org/officeDocument/2006/relationships/image" Target="../media/image526.png"/><Relationship Id="rId37" Type="http://schemas.openxmlformats.org/officeDocument/2006/relationships/customXml" Target="../ink/ink537.xml"/><Relationship Id="rId58" Type="http://schemas.openxmlformats.org/officeDocument/2006/relationships/image" Target="../media/image547.png"/><Relationship Id="rId79" Type="http://schemas.openxmlformats.org/officeDocument/2006/relationships/customXml" Target="../ink/ink558.xml"/><Relationship Id="rId102" Type="http://schemas.openxmlformats.org/officeDocument/2006/relationships/image" Target="../media/image569.png"/><Relationship Id="rId123" Type="http://schemas.openxmlformats.org/officeDocument/2006/relationships/customXml" Target="../ink/ink580.xml"/><Relationship Id="rId144" Type="http://schemas.openxmlformats.org/officeDocument/2006/relationships/image" Target="../media/image590.png"/><Relationship Id="rId90" Type="http://schemas.openxmlformats.org/officeDocument/2006/relationships/image" Target="../media/image563.png"/><Relationship Id="rId165" Type="http://schemas.openxmlformats.org/officeDocument/2006/relationships/customXml" Target="../ink/ink601.xml"/><Relationship Id="rId186" Type="http://schemas.openxmlformats.org/officeDocument/2006/relationships/image" Target="../media/image611.png"/><Relationship Id="rId27" Type="http://schemas.openxmlformats.org/officeDocument/2006/relationships/customXml" Target="../ink/ink532.xml"/><Relationship Id="rId48" Type="http://schemas.openxmlformats.org/officeDocument/2006/relationships/image" Target="../media/image542.png"/><Relationship Id="rId69" Type="http://schemas.openxmlformats.org/officeDocument/2006/relationships/customXml" Target="../ink/ink553.xml"/><Relationship Id="rId113" Type="http://schemas.openxmlformats.org/officeDocument/2006/relationships/customXml" Target="../ink/ink575.xml"/><Relationship Id="rId134" Type="http://schemas.openxmlformats.org/officeDocument/2006/relationships/image" Target="../media/image585.png"/><Relationship Id="rId80" Type="http://schemas.openxmlformats.org/officeDocument/2006/relationships/image" Target="../media/image558.png"/><Relationship Id="rId155" Type="http://schemas.openxmlformats.org/officeDocument/2006/relationships/customXml" Target="../ink/ink596.xml"/><Relationship Id="rId176" Type="http://schemas.openxmlformats.org/officeDocument/2006/relationships/image" Target="../media/image606.png"/><Relationship Id="rId197" Type="http://schemas.openxmlformats.org/officeDocument/2006/relationships/customXml" Target="../ink/ink617.xml"/><Relationship Id="rId17" Type="http://schemas.openxmlformats.org/officeDocument/2006/relationships/customXml" Target="../ink/ink527.xml"/><Relationship Id="rId38" Type="http://schemas.openxmlformats.org/officeDocument/2006/relationships/image" Target="../media/image537.png"/><Relationship Id="rId59" Type="http://schemas.openxmlformats.org/officeDocument/2006/relationships/customXml" Target="../ink/ink548.xml"/><Relationship Id="rId103" Type="http://schemas.openxmlformats.org/officeDocument/2006/relationships/customXml" Target="../ink/ink570.xml"/><Relationship Id="rId124" Type="http://schemas.openxmlformats.org/officeDocument/2006/relationships/image" Target="../media/image580.png"/><Relationship Id="rId70" Type="http://schemas.openxmlformats.org/officeDocument/2006/relationships/image" Target="../media/image553.png"/><Relationship Id="rId91" Type="http://schemas.openxmlformats.org/officeDocument/2006/relationships/customXml" Target="../ink/ink564.xml"/><Relationship Id="rId145" Type="http://schemas.openxmlformats.org/officeDocument/2006/relationships/customXml" Target="../ink/ink591.xml"/><Relationship Id="rId166" Type="http://schemas.openxmlformats.org/officeDocument/2006/relationships/image" Target="../media/image601.png"/><Relationship Id="rId187" Type="http://schemas.openxmlformats.org/officeDocument/2006/relationships/customXml" Target="../ink/ink612.xml"/><Relationship Id="rId1" Type="http://schemas.openxmlformats.org/officeDocument/2006/relationships/slideLayout" Target="../slideLayouts/slideLayout3.xml"/><Relationship Id="rId28" Type="http://schemas.openxmlformats.org/officeDocument/2006/relationships/image" Target="../media/image532.png"/><Relationship Id="rId49" Type="http://schemas.openxmlformats.org/officeDocument/2006/relationships/customXml" Target="../ink/ink543.xml"/><Relationship Id="rId114" Type="http://schemas.openxmlformats.org/officeDocument/2006/relationships/image" Target="../media/image575.png"/><Relationship Id="rId60" Type="http://schemas.openxmlformats.org/officeDocument/2006/relationships/image" Target="../media/image548.png"/><Relationship Id="rId81" Type="http://schemas.openxmlformats.org/officeDocument/2006/relationships/customXml" Target="../ink/ink559.xml"/><Relationship Id="rId135" Type="http://schemas.openxmlformats.org/officeDocument/2006/relationships/customXml" Target="../ink/ink586.xml"/><Relationship Id="rId156" Type="http://schemas.openxmlformats.org/officeDocument/2006/relationships/image" Target="../media/image596.png"/><Relationship Id="rId177" Type="http://schemas.openxmlformats.org/officeDocument/2006/relationships/customXml" Target="../ink/ink607.xml"/><Relationship Id="rId198" Type="http://schemas.openxmlformats.org/officeDocument/2006/relationships/image" Target="../media/image617.png"/><Relationship Id="rId18" Type="http://schemas.openxmlformats.org/officeDocument/2006/relationships/image" Target="../media/image527.png"/><Relationship Id="rId39" Type="http://schemas.openxmlformats.org/officeDocument/2006/relationships/customXml" Target="../ink/ink538.xml"/><Relationship Id="rId50" Type="http://schemas.openxmlformats.org/officeDocument/2006/relationships/image" Target="../media/image543.png"/><Relationship Id="rId104" Type="http://schemas.openxmlformats.org/officeDocument/2006/relationships/image" Target="../media/image570.png"/><Relationship Id="rId125" Type="http://schemas.openxmlformats.org/officeDocument/2006/relationships/customXml" Target="../ink/ink581.xml"/><Relationship Id="rId146" Type="http://schemas.openxmlformats.org/officeDocument/2006/relationships/image" Target="../media/image591.png"/><Relationship Id="rId167" Type="http://schemas.openxmlformats.org/officeDocument/2006/relationships/customXml" Target="../ink/ink602.xml"/><Relationship Id="rId188" Type="http://schemas.openxmlformats.org/officeDocument/2006/relationships/image" Target="../media/image612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76.xml"/><Relationship Id="rId21" Type="http://schemas.openxmlformats.org/officeDocument/2006/relationships/customXml" Target="../ink/ink628.xml"/><Relationship Id="rId42" Type="http://schemas.openxmlformats.org/officeDocument/2006/relationships/image" Target="../media/image638.png"/><Relationship Id="rId63" Type="http://schemas.openxmlformats.org/officeDocument/2006/relationships/customXml" Target="../ink/ink649.xml"/><Relationship Id="rId84" Type="http://schemas.openxmlformats.org/officeDocument/2006/relationships/image" Target="../media/image659.png"/><Relationship Id="rId138" Type="http://schemas.openxmlformats.org/officeDocument/2006/relationships/image" Target="../media/image686.png"/><Relationship Id="rId159" Type="http://schemas.openxmlformats.org/officeDocument/2006/relationships/customXml" Target="../ink/ink697.xml"/><Relationship Id="rId170" Type="http://schemas.openxmlformats.org/officeDocument/2006/relationships/image" Target="../media/image702.png"/><Relationship Id="rId191" Type="http://schemas.openxmlformats.org/officeDocument/2006/relationships/customXml" Target="../ink/ink713.xml"/><Relationship Id="rId107" Type="http://schemas.openxmlformats.org/officeDocument/2006/relationships/customXml" Target="../ink/ink671.xml"/><Relationship Id="rId11" Type="http://schemas.openxmlformats.org/officeDocument/2006/relationships/customXml" Target="../ink/ink623.xml"/><Relationship Id="rId32" Type="http://schemas.openxmlformats.org/officeDocument/2006/relationships/image" Target="../media/image633.png"/><Relationship Id="rId53" Type="http://schemas.openxmlformats.org/officeDocument/2006/relationships/customXml" Target="../ink/ink644.xml"/><Relationship Id="rId74" Type="http://schemas.openxmlformats.org/officeDocument/2006/relationships/image" Target="../media/image654.png"/><Relationship Id="rId128" Type="http://schemas.openxmlformats.org/officeDocument/2006/relationships/image" Target="../media/image681.png"/><Relationship Id="rId149" Type="http://schemas.openxmlformats.org/officeDocument/2006/relationships/customXml" Target="../ink/ink692.xml"/><Relationship Id="rId5" Type="http://schemas.openxmlformats.org/officeDocument/2006/relationships/customXml" Target="../ink/ink620.xml"/><Relationship Id="rId95" Type="http://schemas.openxmlformats.org/officeDocument/2006/relationships/customXml" Target="../ink/ink665.xml"/><Relationship Id="rId160" Type="http://schemas.openxmlformats.org/officeDocument/2006/relationships/image" Target="../media/image697.png"/><Relationship Id="rId181" Type="http://schemas.openxmlformats.org/officeDocument/2006/relationships/customXml" Target="../ink/ink708.xml"/><Relationship Id="rId22" Type="http://schemas.openxmlformats.org/officeDocument/2006/relationships/image" Target="../media/image628.png"/><Relationship Id="rId43" Type="http://schemas.openxmlformats.org/officeDocument/2006/relationships/customXml" Target="../ink/ink639.xml"/><Relationship Id="rId64" Type="http://schemas.openxmlformats.org/officeDocument/2006/relationships/image" Target="../media/image649.png"/><Relationship Id="rId118" Type="http://schemas.openxmlformats.org/officeDocument/2006/relationships/image" Target="../media/image676.png"/><Relationship Id="rId139" Type="http://schemas.openxmlformats.org/officeDocument/2006/relationships/customXml" Target="../ink/ink687.xml"/><Relationship Id="rId85" Type="http://schemas.openxmlformats.org/officeDocument/2006/relationships/customXml" Target="../ink/ink660.xml"/><Relationship Id="rId150" Type="http://schemas.openxmlformats.org/officeDocument/2006/relationships/image" Target="../media/image692.png"/><Relationship Id="rId171" Type="http://schemas.openxmlformats.org/officeDocument/2006/relationships/customXml" Target="../ink/ink703.xml"/><Relationship Id="rId192" Type="http://schemas.openxmlformats.org/officeDocument/2006/relationships/image" Target="../media/image713.png"/><Relationship Id="rId12" Type="http://schemas.openxmlformats.org/officeDocument/2006/relationships/image" Target="../media/image623.png"/><Relationship Id="rId33" Type="http://schemas.openxmlformats.org/officeDocument/2006/relationships/customXml" Target="../ink/ink634.xml"/><Relationship Id="rId108" Type="http://schemas.openxmlformats.org/officeDocument/2006/relationships/image" Target="../media/image671.png"/><Relationship Id="rId129" Type="http://schemas.openxmlformats.org/officeDocument/2006/relationships/customXml" Target="../ink/ink682.xml"/><Relationship Id="rId54" Type="http://schemas.openxmlformats.org/officeDocument/2006/relationships/image" Target="../media/image644.png"/><Relationship Id="rId75" Type="http://schemas.openxmlformats.org/officeDocument/2006/relationships/customXml" Target="../ink/ink655.xml"/><Relationship Id="rId96" Type="http://schemas.openxmlformats.org/officeDocument/2006/relationships/image" Target="../media/image665.png"/><Relationship Id="rId140" Type="http://schemas.openxmlformats.org/officeDocument/2006/relationships/image" Target="../media/image687.png"/><Relationship Id="rId161" Type="http://schemas.openxmlformats.org/officeDocument/2006/relationships/customXml" Target="../ink/ink698.xml"/><Relationship Id="rId182" Type="http://schemas.openxmlformats.org/officeDocument/2006/relationships/image" Target="../media/image708.png"/><Relationship Id="rId6" Type="http://schemas.openxmlformats.org/officeDocument/2006/relationships/image" Target="../media/image620.png"/><Relationship Id="rId23" Type="http://schemas.openxmlformats.org/officeDocument/2006/relationships/customXml" Target="../ink/ink629.xml"/><Relationship Id="rId119" Type="http://schemas.openxmlformats.org/officeDocument/2006/relationships/customXml" Target="../ink/ink677.xml"/><Relationship Id="rId44" Type="http://schemas.openxmlformats.org/officeDocument/2006/relationships/image" Target="../media/image639.png"/><Relationship Id="rId65" Type="http://schemas.openxmlformats.org/officeDocument/2006/relationships/customXml" Target="../ink/ink650.xml"/><Relationship Id="rId86" Type="http://schemas.openxmlformats.org/officeDocument/2006/relationships/image" Target="../media/image660.png"/><Relationship Id="rId130" Type="http://schemas.openxmlformats.org/officeDocument/2006/relationships/image" Target="../media/image682.png"/><Relationship Id="rId151" Type="http://schemas.openxmlformats.org/officeDocument/2006/relationships/customXml" Target="../ink/ink693.xml"/><Relationship Id="rId172" Type="http://schemas.openxmlformats.org/officeDocument/2006/relationships/image" Target="../media/image703.png"/><Relationship Id="rId193" Type="http://schemas.openxmlformats.org/officeDocument/2006/relationships/customXml" Target="../ink/ink714.xml"/><Relationship Id="rId13" Type="http://schemas.openxmlformats.org/officeDocument/2006/relationships/customXml" Target="../ink/ink624.xml"/><Relationship Id="rId109" Type="http://schemas.openxmlformats.org/officeDocument/2006/relationships/customXml" Target="../ink/ink672.xml"/><Relationship Id="rId34" Type="http://schemas.openxmlformats.org/officeDocument/2006/relationships/image" Target="../media/image634.png"/><Relationship Id="rId50" Type="http://schemas.openxmlformats.org/officeDocument/2006/relationships/image" Target="../media/image642.png"/><Relationship Id="rId55" Type="http://schemas.openxmlformats.org/officeDocument/2006/relationships/customXml" Target="../ink/ink645.xml"/><Relationship Id="rId76" Type="http://schemas.openxmlformats.org/officeDocument/2006/relationships/image" Target="../media/image655.png"/><Relationship Id="rId97" Type="http://schemas.openxmlformats.org/officeDocument/2006/relationships/customXml" Target="../ink/ink666.xml"/><Relationship Id="rId104" Type="http://schemas.openxmlformats.org/officeDocument/2006/relationships/image" Target="../media/image669.png"/><Relationship Id="rId120" Type="http://schemas.openxmlformats.org/officeDocument/2006/relationships/image" Target="../media/image677.png"/><Relationship Id="rId125" Type="http://schemas.openxmlformats.org/officeDocument/2006/relationships/customXml" Target="../ink/ink680.xml"/><Relationship Id="rId141" Type="http://schemas.openxmlformats.org/officeDocument/2006/relationships/customXml" Target="../ink/ink688.xml"/><Relationship Id="rId146" Type="http://schemas.openxmlformats.org/officeDocument/2006/relationships/image" Target="../media/image690.png"/><Relationship Id="rId167" Type="http://schemas.openxmlformats.org/officeDocument/2006/relationships/customXml" Target="../ink/ink701.xml"/><Relationship Id="rId188" Type="http://schemas.openxmlformats.org/officeDocument/2006/relationships/image" Target="../media/image711.png"/><Relationship Id="rId7" Type="http://schemas.openxmlformats.org/officeDocument/2006/relationships/customXml" Target="../ink/ink621.xml"/><Relationship Id="rId71" Type="http://schemas.openxmlformats.org/officeDocument/2006/relationships/customXml" Target="../ink/ink653.xml"/><Relationship Id="rId92" Type="http://schemas.openxmlformats.org/officeDocument/2006/relationships/image" Target="../media/image663.png"/><Relationship Id="rId162" Type="http://schemas.openxmlformats.org/officeDocument/2006/relationships/image" Target="../media/image698.png"/><Relationship Id="rId183" Type="http://schemas.openxmlformats.org/officeDocument/2006/relationships/customXml" Target="../ink/ink709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632.xml"/><Relationship Id="rId24" Type="http://schemas.openxmlformats.org/officeDocument/2006/relationships/image" Target="../media/image629.png"/><Relationship Id="rId40" Type="http://schemas.openxmlformats.org/officeDocument/2006/relationships/image" Target="../media/image637.png"/><Relationship Id="rId45" Type="http://schemas.openxmlformats.org/officeDocument/2006/relationships/customXml" Target="../ink/ink640.xml"/><Relationship Id="rId66" Type="http://schemas.openxmlformats.org/officeDocument/2006/relationships/image" Target="../media/image650.png"/><Relationship Id="rId87" Type="http://schemas.openxmlformats.org/officeDocument/2006/relationships/customXml" Target="../ink/ink661.xml"/><Relationship Id="rId110" Type="http://schemas.openxmlformats.org/officeDocument/2006/relationships/image" Target="../media/image672.png"/><Relationship Id="rId115" Type="http://schemas.openxmlformats.org/officeDocument/2006/relationships/customXml" Target="../ink/ink675.xml"/><Relationship Id="rId131" Type="http://schemas.openxmlformats.org/officeDocument/2006/relationships/customXml" Target="../ink/ink683.xml"/><Relationship Id="rId136" Type="http://schemas.openxmlformats.org/officeDocument/2006/relationships/image" Target="../media/image685.png"/><Relationship Id="rId157" Type="http://schemas.openxmlformats.org/officeDocument/2006/relationships/customXml" Target="../ink/ink696.xml"/><Relationship Id="rId178" Type="http://schemas.openxmlformats.org/officeDocument/2006/relationships/image" Target="../media/image706.png"/><Relationship Id="rId61" Type="http://schemas.openxmlformats.org/officeDocument/2006/relationships/customXml" Target="../ink/ink648.xml"/><Relationship Id="rId82" Type="http://schemas.openxmlformats.org/officeDocument/2006/relationships/image" Target="../media/image658.png"/><Relationship Id="rId152" Type="http://schemas.openxmlformats.org/officeDocument/2006/relationships/image" Target="../media/image693.png"/><Relationship Id="rId173" Type="http://schemas.openxmlformats.org/officeDocument/2006/relationships/customXml" Target="../ink/ink704.xml"/><Relationship Id="rId194" Type="http://schemas.openxmlformats.org/officeDocument/2006/relationships/image" Target="../media/image714.png"/><Relationship Id="rId19" Type="http://schemas.openxmlformats.org/officeDocument/2006/relationships/customXml" Target="../ink/ink627.xml"/><Relationship Id="rId14" Type="http://schemas.openxmlformats.org/officeDocument/2006/relationships/image" Target="../media/image624.png"/><Relationship Id="rId30" Type="http://schemas.openxmlformats.org/officeDocument/2006/relationships/image" Target="../media/image632.png"/><Relationship Id="rId35" Type="http://schemas.openxmlformats.org/officeDocument/2006/relationships/customXml" Target="../ink/ink635.xml"/><Relationship Id="rId56" Type="http://schemas.openxmlformats.org/officeDocument/2006/relationships/image" Target="../media/image645.png"/><Relationship Id="rId77" Type="http://schemas.openxmlformats.org/officeDocument/2006/relationships/customXml" Target="../ink/ink656.xml"/><Relationship Id="rId100" Type="http://schemas.openxmlformats.org/officeDocument/2006/relationships/image" Target="../media/image667.png"/><Relationship Id="rId105" Type="http://schemas.openxmlformats.org/officeDocument/2006/relationships/customXml" Target="../ink/ink670.xml"/><Relationship Id="rId126" Type="http://schemas.openxmlformats.org/officeDocument/2006/relationships/image" Target="../media/image680.png"/><Relationship Id="rId147" Type="http://schemas.openxmlformats.org/officeDocument/2006/relationships/customXml" Target="../ink/ink691.xml"/><Relationship Id="rId168" Type="http://schemas.openxmlformats.org/officeDocument/2006/relationships/image" Target="../media/image701.png"/><Relationship Id="rId8" Type="http://schemas.openxmlformats.org/officeDocument/2006/relationships/image" Target="../media/image621.png"/><Relationship Id="rId51" Type="http://schemas.openxmlformats.org/officeDocument/2006/relationships/customXml" Target="../ink/ink643.xml"/><Relationship Id="rId72" Type="http://schemas.openxmlformats.org/officeDocument/2006/relationships/image" Target="../media/image653.png"/><Relationship Id="rId93" Type="http://schemas.openxmlformats.org/officeDocument/2006/relationships/customXml" Target="../ink/ink664.xml"/><Relationship Id="rId98" Type="http://schemas.openxmlformats.org/officeDocument/2006/relationships/image" Target="../media/image666.png"/><Relationship Id="rId121" Type="http://schemas.openxmlformats.org/officeDocument/2006/relationships/customXml" Target="../ink/ink678.xml"/><Relationship Id="rId142" Type="http://schemas.openxmlformats.org/officeDocument/2006/relationships/image" Target="../media/image688.png"/><Relationship Id="rId163" Type="http://schemas.openxmlformats.org/officeDocument/2006/relationships/customXml" Target="../ink/ink699.xml"/><Relationship Id="rId184" Type="http://schemas.openxmlformats.org/officeDocument/2006/relationships/image" Target="../media/image709.png"/><Relationship Id="rId189" Type="http://schemas.openxmlformats.org/officeDocument/2006/relationships/customXml" Target="../ink/ink712.xml"/><Relationship Id="rId3" Type="http://schemas.openxmlformats.org/officeDocument/2006/relationships/customXml" Target="../ink/ink619.xml"/><Relationship Id="rId25" Type="http://schemas.openxmlformats.org/officeDocument/2006/relationships/customXml" Target="../ink/ink630.xml"/><Relationship Id="rId46" Type="http://schemas.openxmlformats.org/officeDocument/2006/relationships/image" Target="../media/image640.png"/><Relationship Id="rId67" Type="http://schemas.openxmlformats.org/officeDocument/2006/relationships/customXml" Target="../ink/ink651.xml"/><Relationship Id="rId116" Type="http://schemas.openxmlformats.org/officeDocument/2006/relationships/image" Target="../media/image675.png"/><Relationship Id="rId137" Type="http://schemas.openxmlformats.org/officeDocument/2006/relationships/customXml" Target="../ink/ink686.xml"/><Relationship Id="rId158" Type="http://schemas.openxmlformats.org/officeDocument/2006/relationships/image" Target="../media/image696.png"/><Relationship Id="rId20" Type="http://schemas.openxmlformats.org/officeDocument/2006/relationships/image" Target="../media/image627.png"/><Relationship Id="rId41" Type="http://schemas.openxmlformats.org/officeDocument/2006/relationships/customXml" Target="../ink/ink638.xml"/><Relationship Id="rId62" Type="http://schemas.openxmlformats.org/officeDocument/2006/relationships/image" Target="../media/image648.png"/><Relationship Id="rId83" Type="http://schemas.openxmlformats.org/officeDocument/2006/relationships/customXml" Target="../ink/ink659.xml"/><Relationship Id="rId88" Type="http://schemas.openxmlformats.org/officeDocument/2006/relationships/image" Target="../media/image661.png"/><Relationship Id="rId111" Type="http://schemas.openxmlformats.org/officeDocument/2006/relationships/customXml" Target="../ink/ink673.xml"/><Relationship Id="rId132" Type="http://schemas.openxmlformats.org/officeDocument/2006/relationships/image" Target="../media/image683.png"/><Relationship Id="rId153" Type="http://schemas.openxmlformats.org/officeDocument/2006/relationships/customXml" Target="../ink/ink694.xml"/><Relationship Id="rId174" Type="http://schemas.openxmlformats.org/officeDocument/2006/relationships/image" Target="../media/image704.png"/><Relationship Id="rId179" Type="http://schemas.openxmlformats.org/officeDocument/2006/relationships/customXml" Target="../ink/ink707.xml"/><Relationship Id="rId195" Type="http://schemas.openxmlformats.org/officeDocument/2006/relationships/customXml" Target="../ink/ink715.xml"/><Relationship Id="rId190" Type="http://schemas.openxmlformats.org/officeDocument/2006/relationships/image" Target="../media/image712.png"/><Relationship Id="rId15" Type="http://schemas.openxmlformats.org/officeDocument/2006/relationships/customXml" Target="../ink/ink625.xml"/><Relationship Id="rId36" Type="http://schemas.openxmlformats.org/officeDocument/2006/relationships/image" Target="../media/image635.png"/><Relationship Id="rId57" Type="http://schemas.openxmlformats.org/officeDocument/2006/relationships/customXml" Target="../ink/ink646.xml"/><Relationship Id="rId106" Type="http://schemas.openxmlformats.org/officeDocument/2006/relationships/image" Target="../media/image670.png"/><Relationship Id="rId127" Type="http://schemas.openxmlformats.org/officeDocument/2006/relationships/customXml" Target="../ink/ink681.xml"/><Relationship Id="rId10" Type="http://schemas.openxmlformats.org/officeDocument/2006/relationships/image" Target="../media/image622.png"/><Relationship Id="rId31" Type="http://schemas.openxmlformats.org/officeDocument/2006/relationships/customXml" Target="../ink/ink633.xml"/><Relationship Id="rId52" Type="http://schemas.openxmlformats.org/officeDocument/2006/relationships/image" Target="../media/image643.png"/><Relationship Id="rId73" Type="http://schemas.openxmlformats.org/officeDocument/2006/relationships/customXml" Target="../ink/ink654.xml"/><Relationship Id="rId78" Type="http://schemas.openxmlformats.org/officeDocument/2006/relationships/image" Target="../media/image656.png"/><Relationship Id="rId94" Type="http://schemas.openxmlformats.org/officeDocument/2006/relationships/image" Target="../media/image664.png"/><Relationship Id="rId99" Type="http://schemas.openxmlformats.org/officeDocument/2006/relationships/customXml" Target="../ink/ink667.xml"/><Relationship Id="rId101" Type="http://schemas.openxmlformats.org/officeDocument/2006/relationships/customXml" Target="../ink/ink668.xml"/><Relationship Id="rId122" Type="http://schemas.openxmlformats.org/officeDocument/2006/relationships/image" Target="../media/image678.png"/><Relationship Id="rId143" Type="http://schemas.openxmlformats.org/officeDocument/2006/relationships/customXml" Target="../ink/ink689.xml"/><Relationship Id="rId148" Type="http://schemas.openxmlformats.org/officeDocument/2006/relationships/image" Target="../media/image691.png"/><Relationship Id="rId164" Type="http://schemas.openxmlformats.org/officeDocument/2006/relationships/image" Target="../media/image699.png"/><Relationship Id="rId169" Type="http://schemas.openxmlformats.org/officeDocument/2006/relationships/customXml" Target="../ink/ink702.xml"/><Relationship Id="rId185" Type="http://schemas.openxmlformats.org/officeDocument/2006/relationships/customXml" Target="../ink/ink710.xml"/><Relationship Id="rId4" Type="http://schemas.openxmlformats.org/officeDocument/2006/relationships/image" Target="../media/image619.png"/><Relationship Id="rId9" Type="http://schemas.openxmlformats.org/officeDocument/2006/relationships/customXml" Target="../ink/ink622.xml"/><Relationship Id="rId180" Type="http://schemas.openxmlformats.org/officeDocument/2006/relationships/image" Target="../media/image707.png"/><Relationship Id="rId26" Type="http://schemas.openxmlformats.org/officeDocument/2006/relationships/image" Target="../media/image630.png"/><Relationship Id="rId47" Type="http://schemas.openxmlformats.org/officeDocument/2006/relationships/customXml" Target="../ink/ink641.xml"/><Relationship Id="rId68" Type="http://schemas.openxmlformats.org/officeDocument/2006/relationships/image" Target="../media/image651.png"/><Relationship Id="rId89" Type="http://schemas.openxmlformats.org/officeDocument/2006/relationships/customXml" Target="../ink/ink662.xml"/><Relationship Id="rId112" Type="http://schemas.openxmlformats.org/officeDocument/2006/relationships/image" Target="../media/image673.png"/><Relationship Id="rId133" Type="http://schemas.openxmlformats.org/officeDocument/2006/relationships/customXml" Target="../ink/ink684.xml"/><Relationship Id="rId154" Type="http://schemas.openxmlformats.org/officeDocument/2006/relationships/image" Target="../media/image694.png"/><Relationship Id="rId175" Type="http://schemas.openxmlformats.org/officeDocument/2006/relationships/customXml" Target="../ink/ink705.xml"/><Relationship Id="rId196" Type="http://schemas.openxmlformats.org/officeDocument/2006/relationships/image" Target="../media/image715.png"/><Relationship Id="rId16" Type="http://schemas.openxmlformats.org/officeDocument/2006/relationships/image" Target="../media/image625.png"/><Relationship Id="rId37" Type="http://schemas.openxmlformats.org/officeDocument/2006/relationships/customXml" Target="../ink/ink636.xml"/><Relationship Id="rId58" Type="http://schemas.openxmlformats.org/officeDocument/2006/relationships/image" Target="../media/image646.png"/><Relationship Id="rId79" Type="http://schemas.openxmlformats.org/officeDocument/2006/relationships/customXml" Target="../ink/ink657.xml"/><Relationship Id="rId102" Type="http://schemas.openxmlformats.org/officeDocument/2006/relationships/image" Target="../media/image668.png"/><Relationship Id="rId123" Type="http://schemas.openxmlformats.org/officeDocument/2006/relationships/customXml" Target="../ink/ink679.xml"/><Relationship Id="rId144" Type="http://schemas.openxmlformats.org/officeDocument/2006/relationships/image" Target="../media/image689.png"/><Relationship Id="rId90" Type="http://schemas.openxmlformats.org/officeDocument/2006/relationships/image" Target="../media/image662.png"/><Relationship Id="rId165" Type="http://schemas.openxmlformats.org/officeDocument/2006/relationships/customXml" Target="../ink/ink700.xml"/><Relationship Id="rId186" Type="http://schemas.openxmlformats.org/officeDocument/2006/relationships/image" Target="../media/image710.png"/><Relationship Id="rId27" Type="http://schemas.openxmlformats.org/officeDocument/2006/relationships/customXml" Target="../ink/ink631.xml"/><Relationship Id="rId48" Type="http://schemas.openxmlformats.org/officeDocument/2006/relationships/image" Target="../media/image641.png"/><Relationship Id="rId69" Type="http://schemas.openxmlformats.org/officeDocument/2006/relationships/customXml" Target="../ink/ink652.xml"/><Relationship Id="rId113" Type="http://schemas.openxmlformats.org/officeDocument/2006/relationships/customXml" Target="../ink/ink674.xml"/><Relationship Id="rId134" Type="http://schemas.openxmlformats.org/officeDocument/2006/relationships/image" Target="../media/image684.png"/><Relationship Id="rId80" Type="http://schemas.openxmlformats.org/officeDocument/2006/relationships/image" Target="../media/image657.png"/><Relationship Id="rId155" Type="http://schemas.openxmlformats.org/officeDocument/2006/relationships/customXml" Target="../ink/ink695.xml"/><Relationship Id="rId176" Type="http://schemas.openxmlformats.org/officeDocument/2006/relationships/image" Target="../media/image705.png"/><Relationship Id="rId17" Type="http://schemas.openxmlformats.org/officeDocument/2006/relationships/customXml" Target="../ink/ink626.xml"/><Relationship Id="rId38" Type="http://schemas.openxmlformats.org/officeDocument/2006/relationships/image" Target="../media/image636.png"/><Relationship Id="rId59" Type="http://schemas.openxmlformats.org/officeDocument/2006/relationships/customXml" Target="../ink/ink647.xml"/><Relationship Id="rId103" Type="http://schemas.openxmlformats.org/officeDocument/2006/relationships/customXml" Target="../ink/ink669.xml"/><Relationship Id="rId124" Type="http://schemas.openxmlformats.org/officeDocument/2006/relationships/image" Target="../media/image679.png"/><Relationship Id="rId70" Type="http://schemas.openxmlformats.org/officeDocument/2006/relationships/image" Target="../media/image652.png"/><Relationship Id="rId91" Type="http://schemas.openxmlformats.org/officeDocument/2006/relationships/customXml" Target="../ink/ink663.xml"/><Relationship Id="rId145" Type="http://schemas.openxmlformats.org/officeDocument/2006/relationships/customXml" Target="../ink/ink690.xml"/><Relationship Id="rId166" Type="http://schemas.openxmlformats.org/officeDocument/2006/relationships/image" Target="../media/image700.png"/><Relationship Id="rId187" Type="http://schemas.openxmlformats.org/officeDocument/2006/relationships/customXml" Target="../ink/ink711.xml"/><Relationship Id="rId1" Type="http://schemas.openxmlformats.org/officeDocument/2006/relationships/slideLayout" Target="../slideLayouts/slideLayout3.xml"/><Relationship Id="rId28" Type="http://schemas.openxmlformats.org/officeDocument/2006/relationships/image" Target="../media/image631.png"/><Relationship Id="rId49" Type="http://schemas.openxmlformats.org/officeDocument/2006/relationships/customXml" Target="../ink/ink642.xml"/><Relationship Id="rId114" Type="http://schemas.openxmlformats.org/officeDocument/2006/relationships/image" Target="../media/image674.png"/><Relationship Id="rId60" Type="http://schemas.openxmlformats.org/officeDocument/2006/relationships/image" Target="../media/image647.png"/><Relationship Id="rId81" Type="http://schemas.openxmlformats.org/officeDocument/2006/relationships/customXml" Target="../ink/ink658.xml"/><Relationship Id="rId135" Type="http://schemas.openxmlformats.org/officeDocument/2006/relationships/customXml" Target="../ink/ink685.xml"/><Relationship Id="rId156" Type="http://schemas.openxmlformats.org/officeDocument/2006/relationships/image" Target="../media/image695.png"/><Relationship Id="rId177" Type="http://schemas.openxmlformats.org/officeDocument/2006/relationships/customXml" Target="../ink/ink706.xml"/><Relationship Id="rId18" Type="http://schemas.openxmlformats.org/officeDocument/2006/relationships/image" Target="../media/image626.png"/><Relationship Id="rId39" Type="http://schemas.openxmlformats.org/officeDocument/2006/relationships/customXml" Target="../ink/ink6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: ARRAY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/>
              <a:t>	</a:t>
            </a:r>
            <a:r>
              <a:rPr lang="en" dirty="0"/>
              <a:t>	</a:t>
            </a:r>
            <a:r>
              <a:rPr lang="en"/>
              <a:t>Mentor </a:t>
            </a:r>
            <a:r>
              <a:rPr lang="en" dirty="0"/>
              <a:t>: Priya Bhatia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of an element in 2D array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D4D948-DFAD-4880-9B1D-88FBD5FCD839}"/>
                  </a:ext>
                </a:extLst>
              </p14:cNvPr>
              <p14:cNvContentPartPr/>
              <p14:nvPr/>
            </p14:nvContentPartPr>
            <p14:xfrm>
              <a:off x="3269700" y="1355340"/>
              <a:ext cx="360" cy="107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D4D948-DFAD-4880-9B1D-88FBD5FCD8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0700" y="1346700"/>
                <a:ext cx="180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059376-B38D-405C-90C3-186A321EFEF9}"/>
                  </a:ext>
                </a:extLst>
              </p14:cNvPr>
              <p14:cNvContentPartPr/>
              <p14:nvPr/>
            </p14:nvContentPartPr>
            <p14:xfrm>
              <a:off x="3365460" y="1380540"/>
              <a:ext cx="142560" cy="106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059376-B38D-405C-90C3-186A321EFE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6460" y="1371540"/>
                <a:ext cx="160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558EBF1-F3B9-4726-B7DF-F5953EEB254D}"/>
                  </a:ext>
                </a:extLst>
              </p14:cNvPr>
              <p14:cNvContentPartPr/>
              <p14:nvPr/>
            </p14:nvContentPartPr>
            <p14:xfrm>
              <a:off x="3308220" y="1626060"/>
              <a:ext cx="68040" cy="171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558EBF1-F3B9-4726-B7DF-F5953EEB25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99220" y="1617420"/>
                <a:ext cx="856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C0B6CF9-DB8A-44BC-9319-7A50E53D4385}"/>
                  </a:ext>
                </a:extLst>
              </p14:cNvPr>
              <p14:cNvContentPartPr/>
              <p14:nvPr/>
            </p14:nvContentPartPr>
            <p14:xfrm>
              <a:off x="3469860" y="1687980"/>
              <a:ext cx="116640" cy="105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C0B6CF9-DB8A-44BC-9319-7A50E53D43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0860" y="1679340"/>
                <a:ext cx="1342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A64D500-EE21-4205-A9B8-E788C6C676BF}"/>
                  </a:ext>
                </a:extLst>
              </p14:cNvPr>
              <p14:cNvContentPartPr/>
              <p14:nvPr/>
            </p14:nvContentPartPr>
            <p14:xfrm>
              <a:off x="3315780" y="1993980"/>
              <a:ext cx="10800" cy="122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A64D500-EE21-4205-A9B8-E788C6C676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07140" y="1984980"/>
                <a:ext cx="284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AB0B7C0-9705-42F1-9FED-5A15E34AD0E0}"/>
                  </a:ext>
                </a:extLst>
              </p14:cNvPr>
              <p14:cNvContentPartPr/>
              <p14:nvPr/>
            </p14:nvContentPartPr>
            <p14:xfrm>
              <a:off x="3432420" y="1999740"/>
              <a:ext cx="178560" cy="99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AB0B7C0-9705-42F1-9FED-5A15E34AD0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23420" y="1991100"/>
                <a:ext cx="1962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B65D9A7-0405-4EC6-B7F0-808E969541FA}"/>
                  </a:ext>
                </a:extLst>
              </p14:cNvPr>
              <p14:cNvContentPartPr/>
              <p14:nvPr/>
            </p14:nvContentPartPr>
            <p14:xfrm>
              <a:off x="3667860" y="1979220"/>
              <a:ext cx="105480" cy="112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B65D9A7-0405-4EC6-B7F0-808E969541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9220" y="1970580"/>
                <a:ext cx="1231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8E613F2-3115-4AD4-B0E4-553EE52118AD}"/>
                  </a:ext>
                </a:extLst>
              </p14:cNvPr>
              <p14:cNvContentPartPr/>
              <p14:nvPr/>
            </p14:nvContentPartPr>
            <p14:xfrm>
              <a:off x="3338820" y="2278740"/>
              <a:ext cx="15840" cy="130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8E613F2-3115-4AD4-B0E4-553EE52118A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30180" y="2270100"/>
                <a:ext cx="334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6655D6F-4822-4540-969E-A046817D8C03}"/>
                  </a:ext>
                </a:extLst>
              </p14:cNvPr>
              <p14:cNvContentPartPr/>
              <p14:nvPr/>
            </p14:nvContentPartPr>
            <p14:xfrm>
              <a:off x="3422700" y="2319420"/>
              <a:ext cx="98640" cy="148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6655D6F-4822-4540-969E-A046817D8C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14060" y="2310780"/>
                <a:ext cx="1162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760E95B-27B2-435D-8CD9-E814C219C748}"/>
                  </a:ext>
                </a:extLst>
              </p14:cNvPr>
              <p14:cNvContentPartPr/>
              <p14:nvPr/>
            </p14:nvContentPartPr>
            <p14:xfrm>
              <a:off x="3672540" y="2327340"/>
              <a:ext cx="135000" cy="128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760E95B-27B2-435D-8CD9-E814C219C74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63900" y="2318340"/>
                <a:ext cx="1526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65AD728-0FA6-460D-BCFD-CDCFDD08BE14}"/>
                  </a:ext>
                </a:extLst>
              </p14:cNvPr>
              <p14:cNvContentPartPr/>
              <p14:nvPr/>
            </p14:nvContentPartPr>
            <p14:xfrm>
              <a:off x="2907900" y="1326900"/>
              <a:ext cx="348840" cy="1137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65AD728-0FA6-460D-BCFD-CDCFDD08BE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98900" y="1318260"/>
                <a:ext cx="366480" cy="11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C0F3F25-7092-4444-98B5-CC838E899BBB}"/>
                  </a:ext>
                </a:extLst>
              </p14:cNvPr>
              <p14:cNvContentPartPr/>
              <p14:nvPr/>
            </p14:nvContentPartPr>
            <p14:xfrm>
              <a:off x="3360060" y="1029900"/>
              <a:ext cx="34200" cy="107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C0F3F25-7092-4444-98B5-CC838E899B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51420" y="1020900"/>
                <a:ext cx="518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6004A46-4225-40E4-98A6-56AFD2770515}"/>
                  </a:ext>
                </a:extLst>
              </p14:cNvPr>
              <p14:cNvContentPartPr/>
              <p14:nvPr/>
            </p14:nvContentPartPr>
            <p14:xfrm>
              <a:off x="7521300" y="1882380"/>
              <a:ext cx="679320" cy="4586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6004A46-4225-40E4-98A6-56AFD27705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12300" y="1873380"/>
                <a:ext cx="69696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14CAF75-CDE9-4A99-9F86-8879A3E97770}"/>
                  </a:ext>
                </a:extLst>
              </p14:cNvPr>
              <p14:cNvContentPartPr/>
              <p14:nvPr/>
            </p14:nvContentPartPr>
            <p14:xfrm>
              <a:off x="7489620" y="1866540"/>
              <a:ext cx="727200" cy="4723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14CAF75-CDE9-4A99-9F86-8879A3E9777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80980" y="1857900"/>
                <a:ext cx="744840" cy="48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18CCFD7-57E4-42CD-A9F5-4EA6E3C15CB6}"/>
              </a:ext>
            </a:extLst>
          </p:cNvPr>
          <p:cNvGrpSpPr/>
          <p:nvPr/>
        </p:nvGrpSpPr>
        <p:grpSpPr>
          <a:xfrm>
            <a:off x="969300" y="3125820"/>
            <a:ext cx="1224720" cy="520200"/>
            <a:chOff x="969300" y="3125820"/>
            <a:chExt cx="1224720" cy="5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6850DC-44EB-420D-90AA-C7375E91AF45}"/>
                    </a:ext>
                  </a:extLst>
                </p14:cNvPr>
                <p14:cNvContentPartPr/>
                <p14:nvPr/>
              </p14:nvContentPartPr>
              <p14:xfrm>
                <a:off x="969300" y="3271980"/>
                <a:ext cx="105120" cy="187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6850DC-44EB-420D-90AA-C7375E91AF4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0660" y="3263340"/>
                  <a:ext cx="122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47FE040-4509-4BA7-B4D6-7A2E6DE360CA}"/>
                    </a:ext>
                  </a:extLst>
                </p14:cNvPr>
                <p14:cNvContentPartPr/>
                <p14:nvPr/>
              </p14:nvContentPartPr>
              <p14:xfrm>
                <a:off x="1161540" y="3303660"/>
                <a:ext cx="140040" cy="135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47FE040-4509-4BA7-B4D6-7A2E6DE360C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2900" y="3295020"/>
                  <a:ext cx="157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580453F-3D81-48F2-9BC1-1A99FCF99F1A}"/>
                    </a:ext>
                  </a:extLst>
                </p14:cNvPr>
                <p14:cNvContentPartPr/>
                <p14:nvPr/>
              </p14:nvContentPartPr>
              <p14:xfrm>
                <a:off x="1417860" y="3316260"/>
                <a:ext cx="142920" cy="122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580453F-3D81-48F2-9BC1-1A99FCF99F1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08860" y="3307260"/>
                  <a:ext cx="160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94A3174-FF86-41E2-A634-171DCD1E47B5}"/>
                    </a:ext>
                  </a:extLst>
                </p14:cNvPr>
                <p14:cNvContentPartPr/>
                <p14:nvPr/>
              </p14:nvContentPartPr>
              <p14:xfrm>
                <a:off x="1661580" y="3125820"/>
                <a:ext cx="290880" cy="520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94A3174-FF86-41E2-A634-171DCD1E47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52580" y="3117180"/>
                  <a:ext cx="30852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4FFB4DC-C559-4C40-8364-3C099B5808E5}"/>
                    </a:ext>
                  </a:extLst>
                </p14:cNvPr>
                <p14:cNvContentPartPr/>
                <p14:nvPr/>
              </p14:nvContentPartPr>
              <p14:xfrm>
                <a:off x="2004660" y="3205020"/>
                <a:ext cx="189360" cy="249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4FFB4DC-C559-4C40-8364-3C099B5808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95660" y="3196020"/>
                  <a:ext cx="207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CA1CC7D-4A1A-49FD-8A56-EC27117A43D5}"/>
                    </a:ext>
                  </a:extLst>
                </p14:cNvPr>
                <p14:cNvContentPartPr/>
                <p14:nvPr/>
              </p14:nvContentPartPr>
              <p14:xfrm>
                <a:off x="1980900" y="3353700"/>
                <a:ext cx="153360" cy="3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CA1CC7D-4A1A-49FD-8A56-EC27117A43D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72260" y="3345060"/>
                  <a:ext cx="17100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F5F5385-4E3D-42E3-B882-7CBAABA3399B}"/>
              </a:ext>
            </a:extLst>
          </p:cNvPr>
          <p:cNvGrpSpPr/>
          <p:nvPr/>
        </p:nvGrpSpPr>
        <p:grpSpPr>
          <a:xfrm>
            <a:off x="4101300" y="3380700"/>
            <a:ext cx="205200" cy="113040"/>
            <a:chOff x="4101300" y="3380700"/>
            <a:chExt cx="20520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869662F-CF7D-431B-9D37-F1551859CD0E}"/>
                    </a:ext>
                  </a:extLst>
                </p14:cNvPr>
                <p14:cNvContentPartPr/>
                <p14:nvPr/>
              </p14:nvContentPartPr>
              <p14:xfrm>
                <a:off x="4120380" y="3380700"/>
                <a:ext cx="116640" cy="24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869662F-CF7D-431B-9D37-F1551859CD0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11740" y="3371700"/>
                  <a:ext cx="134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F762D91-CBEB-4197-BDE4-AE3E3443F34C}"/>
                    </a:ext>
                  </a:extLst>
                </p14:cNvPr>
                <p14:cNvContentPartPr/>
                <p14:nvPr/>
              </p14:nvContentPartPr>
              <p14:xfrm>
                <a:off x="4101300" y="3481140"/>
                <a:ext cx="205200" cy="12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F762D91-CBEB-4197-BDE4-AE3E3443F34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92300" y="3472140"/>
                  <a:ext cx="2228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3CE73B6-083F-4873-BB29-E54E9D59B712}"/>
              </a:ext>
            </a:extLst>
          </p:cNvPr>
          <p:cNvGrpSpPr/>
          <p:nvPr/>
        </p:nvGrpSpPr>
        <p:grpSpPr>
          <a:xfrm>
            <a:off x="945180" y="2523540"/>
            <a:ext cx="478080" cy="262800"/>
            <a:chOff x="945180" y="2523540"/>
            <a:chExt cx="47808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C1DE98B-FC8E-41F0-8958-F630C94CE25B}"/>
                    </a:ext>
                  </a:extLst>
                </p14:cNvPr>
                <p14:cNvContentPartPr/>
                <p14:nvPr/>
              </p14:nvContentPartPr>
              <p14:xfrm>
                <a:off x="945180" y="2589780"/>
                <a:ext cx="3600" cy="182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C1DE98B-FC8E-41F0-8958-F630C94CE25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6540" y="2581140"/>
                  <a:ext cx="21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D989CD2-6B9A-49B9-8857-B80AB9875817}"/>
                    </a:ext>
                  </a:extLst>
                </p14:cNvPr>
                <p14:cNvContentPartPr/>
                <p14:nvPr/>
              </p14:nvContentPartPr>
              <p14:xfrm>
                <a:off x="957060" y="2523540"/>
                <a:ext cx="182160" cy="262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D989CD2-6B9A-49B9-8857-B80AB987581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48060" y="2514900"/>
                  <a:ext cx="199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363227C-F745-4190-89AB-D5A3DDD37F0B}"/>
                    </a:ext>
                  </a:extLst>
                </p14:cNvPr>
                <p14:cNvContentPartPr/>
                <p14:nvPr/>
              </p14:nvContentPartPr>
              <p14:xfrm>
                <a:off x="1251900" y="2526420"/>
                <a:ext cx="169200" cy="216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363227C-F745-4190-89AB-D5A3DDD37F0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42900" y="2517780"/>
                  <a:ext cx="186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A21C9-3ADE-4FCC-B7C9-AD607F536896}"/>
                    </a:ext>
                  </a:extLst>
                </p14:cNvPr>
                <p14:cNvContentPartPr/>
                <p14:nvPr/>
              </p14:nvContentPartPr>
              <p14:xfrm>
                <a:off x="1257300" y="2674740"/>
                <a:ext cx="165960" cy="12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A21C9-3ADE-4FCC-B7C9-AD607F53689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248300" y="2665740"/>
                  <a:ext cx="1836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3AE3704-ADA7-415E-B531-D057001699BB}"/>
              </a:ext>
            </a:extLst>
          </p:cNvPr>
          <p:cNvGrpSpPr/>
          <p:nvPr/>
        </p:nvGrpSpPr>
        <p:grpSpPr>
          <a:xfrm>
            <a:off x="1623780" y="2666100"/>
            <a:ext cx="179280" cy="87840"/>
            <a:chOff x="1623780" y="2666100"/>
            <a:chExt cx="179280" cy="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E9BC300-5659-45DE-85CB-BD57464CD6FC}"/>
                    </a:ext>
                  </a:extLst>
                </p14:cNvPr>
                <p14:cNvContentPartPr/>
                <p14:nvPr/>
              </p14:nvContentPartPr>
              <p14:xfrm>
                <a:off x="1660500" y="2666100"/>
                <a:ext cx="105120" cy="18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E9BC300-5659-45DE-85CB-BD57464CD6F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651500" y="2657100"/>
                  <a:ext cx="122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0EE8F91-3C69-4DC9-A306-53E4B8380DFA}"/>
                    </a:ext>
                  </a:extLst>
                </p14:cNvPr>
                <p14:cNvContentPartPr/>
                <p14:nvPr/>
              </p14:nvContentPartPr>
              <p14:xfrm>
                <a:off x="1623780" y="2743140"/>
                <a:ext cx="179280" cy="10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0EE8F91-3C69-4DC9-A306-53E4B8380DF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15140" y="2734140"/>
                  <a:ext cx="19692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1E9D41D-21FD-451C-93A5-481098D0093F}"/>
              </a:ext>
            </a:extLst>
          </p:cNvPr>
          <p:cNvGrpSpPr/>
          <p:nvPr/>
        </p:nvGrpSpPr>
        <p:grpSpPr>
          <a:xfrm>
            <a:off x="2073420" y="2578980"/>
            <a:ext cx="890640" cy="200880"/>
            <a:chOff x="2073420" y="2578980"/>
            <a:chExt cx="890640" cy="2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4F4FCC2-2FF7-449B-BEDB-0F5940201560}"/>
                    </a:ext>
                  </a:extLst>
                </p14:cNvPr>
                <p14:cNvContentPartPr/>
                <p14:nvPr/>
              </p14:nvContentPartPr>
              <p14:xfrm>
                <a:off x="2073420" y="2578980"/>
                <a:ext cx="29160" cy="180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4F4FCC2-2FF7-449B-BEDB-0F594020156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064420" y="2569980"/>
                  <a:ext cx="46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8ABE6B9-4278-467A-B0FC-C52A89F6DD04}"/>
                    </a:ext>
                  </a:extLst>
                </p14:cNvPr>
                <p14:cNvContentPartPr/>
                <p14:nvPr/>
              </p14:nvContentPartPr>
              <p14:xfrm>
                <a:off x="2185380" y="2589780"/>
                <a:ext cx="203040" cy="178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8ABE6B9-4278-467A-B0FC-C52A89F6DD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76380" y="2580780"/>
                  <a:ext cx="220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D7946A6-42F8-4305-8BB1-AC57A68571B5}"/>
                    </a:ext>
                  </a:extLst>
                </p14:cNvPr>
                <p14:cNvContentPartPr/>
                <p14:nvPr/>
              </p14:nvContentPartPr>
              <p14:xfrm>
                <a:off x="2437020" y="2611740"/>
                <a:ext cx="186120" cy="153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D7946A6-42F8-4305-8BB1-AC57A68571B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28380" y="2602740"/>
                  <a:ext cx="203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8B00AD0-AA91-4872-9F33-4527CF86E116}"/>
                    </a:ext>
                  </a:extLst>
                </p14:cNvPr>
                <p14:cNvContentPartPr/>
                <p14:nvPr/>
              </p14:nvContentPartPr>
              <p14:xfrm>
                <a:off x="2736540" y="2579340"/>
                <a:ext cx="227520" cy="200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8B00AD0-AA91-4872-9F33-4527CF86E11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27540" y="2570700"/>
                  <a:ext cx="24516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49818DC-1848-4B9F-98BE-DCE43B6D7BD0}"/>
              </a:ext>
            </a:extLst>
          </p:cNvPr>
          <p:cNvGrpSpPr/>
          <p:nvPr/>
        </p:nvGrpSpPr>
        <p:grpSpPr>
          <a:xfrm>
            <a:off x="4052340" y="931980"/>
            <a:ext cx="4313880" cy="1799280"/>
            <a:chOff x="4052340" y="931980"/>
            <a:chExt cx="4313880" cy="179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43795E-AEDF-4594-88C0-F716E686E418}"/>
                    </a:ext>
                  </a:extLst>
                </p14:cNvPr>
                <p14:cNvContentPartPr/>
                <p14:nvPr/>
              </p14:nvContentPartPr>
              <p14:xfrm>
                <a:off x="4052340" y="1349220"/>
                <a:ext cx="93240" cy="103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43795E-AEDF-4594-88C0-F716E686E41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43700" y="1340220"/>
                  <a:ext cx="110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79B5AA-D363-47CC-8229-EE915EDC77A1}"/>
                    </a:ext>
                  </a:extLst>
                </p14:cNvPr>
                <p14:cNvContentPartPr/>
                <p14:nvPr/>
              </p14:nvContentPartPr>
              <p14:xfrm>
                <a:off x="4260420" y="1343100"/>
                <a:ext cx="152280" cy="114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79B5AA-D363-47CC-8229-EE915EDC77A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51780" y="1334460"/>
                  <a:ext cx="169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53C605-2C6A-4A11-9122-6576AA8848BA}"/>
                    </a:ext>
                  </a:extLst>
                </p14:cNvPr>
                <p14:cNvContentPartPr/>
                <p14:nvPr/>
              </p14:nvContentPartPr>
              <p14:xfrm>
                <a:off x="5098500" y="1329060"/>
                <a:ext cx="97560" cy="13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53C605-2C6A-4A11-9122-6576AA8848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89500" y="1320060"/>
                  <a:ext cx="115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646687-0714-40AE-B531-C72FBFC1C6E1}"/>
                    </a:ext>
                  </a:extLst>
                </p14:cNvPr>
                <p14:cNvContentPartPr/>
                <p14:nvPr/>
              </p14:nvContentPartPr>
              <p14:xfrm>
                <a:off x="5330700" y="1355340"/>
                <a:ext cx="120960" cy="106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646687-0714-40AE-B531-C72FBFC1C6E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21700" y="1346700"/>
                  <a:ext cx="138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ECBE47-B784-4626-A72B-AE8180E60C70}"/>
                    </a:ext>
                  </a:extLst>
                </p14:cNvPr>
                <p14:cNvContentPartPr/>
                <p14:nvPr/>
              </p14:nvContentPartPr>
              <p14:xfrm>
                <a:off x="6098220" y="1307820"/>
                <a:ext cx="136080" cy="18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ECBE47-B784-4626-A72B-AE8180E60C7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89580" y="1299180"/>
                  <a:ext cx="153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DF3324-8463-4E46-91C4-A674090A6D8B}"/>
                    </a:ext>
                  </a:extLst>
                </p14:cNvPr>
                <p14:cNvContentPartPr/>
                <p14:nvPr/>
              </p14:nvContentPartPr>
              <p14:xfrm>
                <a:off x="6344100" y="1359660"/>
                <a:ext cx="126360" cy="133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DF3324-8463-4E46-91C4-A674090A6D8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35100" y="1351020"/>
                  <a:ext cx="144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4C40AF7-22F7-4BBB-9041-7D1DFD9BDAC6}"/>
                    </a:ext>
                  </a:extLst>
                </p14:cNvPr>
                <p14:cNvContentPartPr/>
                <p14:nvPr/>
              </p14:nvContentPartPr>
              <p14:xfrm>
                <a:off x="7088580" y="1307460"/>
                <a:ext cx="148680" cy="179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4C40AF7-22F7-4BBB-9041-7D1DFD9BDAC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79940" y="1298460"/>
                  <a:ext cx="166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7EB752-A361-4F24-9C0F-5077A83487DE}"/>
                    </a:ext>
                  </a:extLst>
                </p14:cNvPr>
                <p14:cNvContentPartPr/>
                <p14:nvPr/>
              </p14:nvContentPartPr>
              <p14:xfrm>
                <a:off x="7381620" y="1370100"/>
                <a:ext cx="144360" cy="13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7EB752-A361-4F24-9C0F-5077A83487D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372620" y="1361100"/>
                  <a:ext cx="162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705EC1C-C0EE-46E5-969F-F4FD796FCA6D}"/>
                    </a:ext>
                  </a:extLst>
                </p14:cNvPr>
                <p14:cNvContentPartPr/>
                <p14:nvPr/>
              </p14:nvContentPartPr>
              <p14:xfrm>
                <a:off x="4106700" y="1681860"/>
                <a:ext cx="120960" cy="133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705EC1C-C0EE-46E5-969F-F4FD796FCA6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98060" y="1673220"/>
                  <a:ext cx="138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F722BD-DFFC-417D-B76A-5CDA8FB85CB1}"/>
                    </a:ext>
                  </a:extLst>
                </p14:cNvPr>
                <p14:cNvContentPartPr/>
                <p14:nvPr/>
              </p14:nvContentPartPr>
              <p14:xfrm>
                <a:off x="4342860" y="1689780"/>
                <a:ext cx="132840" cy="151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F722BD-DFFC-417D-B76A-5CDA8FB85CB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33860" y="1681140"/>
                  <a:ext cx="150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2E8004-F022-470E-93EE-E446E85F97EB}"/>
                    </a:ext>
                  </a:extLst>
                </p14:cNvPr>
                <p14:cNvContentPartPr/>
                <p14:nvPr/>
              </p14:nvContentPartPr>
              <p14:xfrm>
                <a:off x="5198220" y="1621380"/>
                <a:ext cx="148320" cy="175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2E8004-F022-470E-93EE-E446E85F97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89220" y="1612740"/>
                  <a:ext cx="165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764FAE-DF1A-44AA-9087-70A7380EDF10}"/>
                    </a:ext>
                  </a:extLst>
                </p14:cNvPr>
                <p14:cNvContentPartPr/>
                <p14:nvPr/>
              </p14:nvContentPartPr>
              <p14:xfrm>
                <a:off x="5471820" y="1649460"/>
                <a:ext cx="128880" cy="145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764FAE-DF1A-44AA-9087-70A7380EDF1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63180" y="1640820"/>
                  <a:ext cx="146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3098715-B740-4C3B-8856-172069F21DA5}"/>
                    </a:ext>
                  </a:extLst>
                </p14:cNvPr>
                <p14:cNvContentPartPr/>
                <p14:nvPr/>
              </p14:nvContentPartPr>
              <p14:xfrm>
                <a:off x="6254100" y="1634340"/>
                <a:ext cx="136440" cy="166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3098715-B740-4C3B-8856-172069F21DA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45100" y="1625340"/>
                  <a:ext cx="154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30FF36-6DE9-477F-9594-251E9E27306D}"/>
                    </a:ext>
                  </a:extLst>
                </p14:cNvPr>
                <p14:cNvContentPartPr/>
                <p14:nvPr/>
              </p14:nvContentPartPr>
              <p14:xfrm>
                <a:off x="6466500" y="1677540"/>
                <a:ext cx="137520" cy="120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30FF36-6DE9-477F-9594-251E9E27306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57500" y="1668540"/>
                  <a:ext cx="155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1E05EE-1DD6-4728-988C-9229CEF08FB9}"/>
                    </a:ext>
                  </a:extLst>
                </p14:cNvPr>
                <p14:cNvContentPartPr/>
                <p14:nvPr/>
              </p14:nvContentPartPr>
              <p14:xfrm>
                <a:off x="7289100" y="1625700"/>
                <a:ext cx="29160" cy="133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1E05EE-1DD6-4728-988C-9229CEF08FB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80100" y="1617060"/>
                  <a:ext cx="46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1344ED5-9880-40F0-BF56-EB6DB291C9D8}"/>
                    </a:ext>
                  </a:extLst>
                </p14:cNvPr>
                <p14:cNvContentPartPr/>
                <p14:nvPr/>
              </p14:nvContentPartPr>
              <p14:xfrm>
                <a:off x="7384140" y="1650540"/>
                <a:ext cx="110160" cy="127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1344ED5-9880-40F0-BF56-EB6DB291C9D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75500" y="1641900"/>
                  <a:ext cx="127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8D20DD-A621-45E2-AB45-FD6E58DA9C93}"/>
                    </a:ext>
                  </a:extLst>
                </p14:cNvPr>
                <p14:cNvContentPartPr/>
                <p14:nvPr/>
              </p14:nvContentPartPr>
              <p14:xfrm>
                <a:off x="7612380" y="1649460"/>
                <a:ext cx="179280" cy="133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8D20DD-A621-45E2-AB45-FD6E58DA9C9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603380" y="1640820"/>
                  <a:ext cx="196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88060B-E5D2-404D-AC91-AFD9A7306209}"/>
                    </a:ext>
                  </a:extLst>
                </p14:cNvPr>
                <p14:cNvContentPartPr/>
                <p14:nvPr/>
              </p14:nvContentPartPr>
              <p14:xfrm>
                <a:off x="4367700" y="2026020"/>
                <a:ext cx="6120" cy="134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88060B-E5D2-404D-AC91-AFD9A730620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9060" y="2017020"/>
                  <a:ext cx="23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F2381F-68B4-4D41-A6ED-ED3469B498A7}"/>
                    </a:ext>
                  </a:extLst>
                </p14:cNvPr>
                <p14:cNvContentPartPr/>
                <p14:nvPr/>
              </p14:nvContentPartPr>
              <p14:xfrm>
                <a:off x="4455540" y="2031060"/>
                <a:ext cx="93600" cy="127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F2381F-68B4-4D41-A6ED-ED3469B498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46900" y="2022060"/>
                  <a:ext cx="111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1D5B464-445C-4D0B-80B9-39857CB980EE}"/>
                    </a:ext>
                  </a:extLst>
                </p14:cNvPr>
                <p14:cNvContentPartPr/>
                <p14:nvPr/>
              </p14:nvContentPartPr>
              <p14:xfrm>
                <a:off x="4664340" y="2090820"/>
                <a:ext cx="78480" cy="66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1D5B464-445C-4D0B-80B9-39857CB980E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655340" y="2082180"/>
                  <a:ext cx="96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C13E46D-85D6-4F68-A5B0-7F5147E11989}"/>
                    </a:ext>
                  </a:extLst>
                </p14:cNvPr>
                <p14:cNvContentPartPr/>
                <p14:nvPr/>
              </p14:nvContentPartPr>
              <p14:xfrm>
                <a:off x="5467140" y="2026740"/>
                <a:ext cx="6120" cy="126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C13E46D-85D6-4F68-A5B0-7F5147E1198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458140" y="2018100"/>
                  <a:ext cx="237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53640A-6242-425A-A4EC-7A026E68369A}"/>
                    </a:ext>
                  </a:extLst>
                </p14:cNvPr>
                <p14:cNvContentPartPr/>
                <p14:nvPr/>
              </p14:nvContentPartPr>
              <p14:xfrm>
                <a:off x="5570100" y="2002620"/>
                <a:ext cx="117000" cy="148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53640A-6242-425A-A4EC-7A026E68369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561100" y="1993620"/>
                  <a:ext cx="134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5F7E6A-F3A3-4E0E-B321-7C9BB02B4750}"/>
                    </a:ext>
                  </a:extLst>
                </p14:cNvPr>
                <p14:cNvContentPartPr/>
                <p14:nvPr/>
              </p14:nvContentPartPr>
              <p14:xfrm>
                <a:off x="5800140" y="2071740"/>
                <a:ext cx="117720" cy="75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5F7E6A-F3A3-4E0E-B321-7C9BB02B475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91140" y="2063100"/>
                  <a:ext cx="135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1D31EC-52CE-4DA1-AB08-4E014D85B1D8}"/>
                    </a:ext>
                  </a:extLst>
                </p14:cNvPr>
                <p14:cNvContentPartPr/>
                <p14:nvPr/>
              </p14:nvContentPartPr>
              <p14:xfrm>
                <a:off x="6562260" y="2017380"/>
                <a:ext cx="14760" cy="127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1D31EC-52CE-4DA1-AB08-4E014D85B1D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53620" y="2008380"/>
                  <a:ext cx="32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41B9B9F-F813-42B6-99AB-BF3BC50D1BEE}"/>
                    </a:ext>
                  </a:extLst>
                </p14:cNvPr>
                <p14:cNvContentPartPr/>
                <p14:nvPr/>
              </p14:nvContentPartPr>
              <p14:xfrm>
                <a:off x="6643260" y="2037180"/>
                <a:ext cx="61560" cy="150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41B9B9F-F813-42B6-99AB-BF3BC50D1BE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634260" y="2028180"/>
                  <a:ext cx="79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8AECFB-5EA8-493E-B471-7E5BBD41FD86}"/>
                    </a:ext>
                  </a:extLst>
                </p14:cNvPr>
                <p14:cNvContentPartPr/>
                <p14:nvPr/>
              </p14:nvContentPartPr>
              <p14:xfrm>
                <a:off x="6727860" y="2044020"/>
                <a:ext cx="207000" cy="130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8AECFB-5EA8-493E-B471-7E5BBD41FD8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18860" y="2035380"/>
                  <a:ext cx="224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16E72E-B3A1-4A74-B7EB-9C3CDAC0A612}"/>
                    </a:ext>
                  </a:extLst>
                </p14:cNvPr>
                <p14:cNvContentPartPr/>
                <p14:nvPr/>
              </p14:nvContentPartPr>
              <p14:xfrm>
                <a:off x="7596900" y="2045100"/>
                <a:ext cx="26280" cy="119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16E72E-B3A1-4A74-B7EB-9C3CDAC0A61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88260" y="2036100"/>
                  <a:ext cx="43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4C358E3-7ADD-41E9-8485-FA6CBB337B2B}"/>
                    </a:ext>
                  </a:extLst>
                </p14:cNvPr>
                <p14:cNvContentPartPr/>
                <p14:nvPr/>
              </p14:nvContentPartPr>
              <p14:xfrm>
                <a:off x="7689060" y="2019900"/>
                <a:ext cx="84600" cy="162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4C358E3-7ADD-41E9-8485-FA6CBB337B2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680060" y="2010900"/>
                  <a:ext cx="102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95570E-C62B-4506-BB6B-B8B19174A5FC}"/>
                    </a:ext>
                  </a:extLst>
                </p14:cNvPr>
                <p14:cNvContentPartPr/>
                <p14:nvPr/>
              </p14:nvContentPartPr>
              <p14:xfrm>
                <a:off x="7881660" y="2077140"/>
                <a:ext cx="121320" cy="112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95570E-C62B-4506-BB6B-B8B19174A5F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73020" y="2068140"/>
                  <a:ext cx="138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491A2F9-0F7D-4238-AF94-1518E267FA5A}"/>
                    </a:ext>
                  </a:extLst>
                </p14:cNvPr>
                <p14:cNvContentPartPr/>
                <p14:nvPr/>
              </p14:nvContentPartPr>
              <p14:xfrm>
                <a:off x="4464180" y="2388900"/>
                <a:ext cx="46440" cy="156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491A2F9-0F7D-4238-AF94-1518E267FA5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55180" y="2379900"/>
                  <a:ext cx="64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ABE486-B7D3-4CC7-BA6D-667F839E6382}"/>
                    </a:ext>
                  </a:extLst>
                </p14:cNvPr>
                <p14:cNvContentPartPr/>
                <p14:nvPr/>
              </p14:nvContentPartPr>
              <p14:xfrm>
                <a:off x="4612500" y="2388900"/>
                <a:ext cx="130320" cy="191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ABE486-B7D3-4CC7-BA6D-667F839E638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603500" y="2380260"/>
                  <a:ext cx="147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509E72F-8D08-4945-BF58-6FF920165FD2}"/>
                    </a:ext>
                  </a:extLst>
                </p14:cNvPr>
                <p14:cNvContentPartPr/>
                <p14:nvPr/>
              </p14:nvContentPartPr>
              <p14:xfrm>
                <a:off x="4831380" y="2453700"/>
                <a:ext cx="134640" cy="126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509E72F-8D08-4945-BF58-6FF920165FD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22740" y="2445060"/>
                  <a:ext cx="152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A97BA8-071F-4634-B66C-604E78C29C2B}"/>
                    </a:ext>
                  </a:extLst>
                </p14:cNvPr>
                <p14:cNvContentPartPr/>
                <p14:nvPr/>
              </p14:nvContentPartPr>
              <p14:xfrm>
                <a:off x="5693220" y="2430300"/>
                <a:ext cx="32040" cy="176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A97BA8-071F-4634-B66C-604E78C29C2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84220" y="2421660"/>
                  <a:ext cx="49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7069A1-2CAF-4E27-BC84-F252D4293D15}"/>
                    </a:ext>
                  </a:extLst>
                </p14:cNvPr>
                <p14:cNvContentPartPr/>
                <p14:nvPr/>
              </p14:nvContentPartPr>
              <p14:xfrm>
                <a:off x="5831460" y="2447940"/>
                <a:ext cx="66240" cy="136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7069A1-2CAF-4E27-BC84-F252D4293D1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22460" y="2439300"/>
                  <a:ext cx="83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3D52EC-E25D-4F5A-AFBA-E410E04CB492}"/>
                    </a:ext>
                  </a:extLst>
                </p14:cNvPr>
                <p14:cNvContentPartPr/>
                <p14:nvPr/>
              </p14:nvContentPartPr>
              <p14:xfrm>
                <a:off x="6018660" y="2471340"/>
                <a:ext cx="121680" cy="158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3D52EC-E25D-4F5A-AFBA-E410E04CB49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09660" y="2462340"/>
                  <a:ext cx="139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FB6E076-E548-41A4-AAD4-2CDB2EAB8897}"/>
                    </a:ext>
                  </a:extLst>
                </p14:cNvPr>
                <p14:cNvContentPartPr/>
                <p14:nvPr/>
              </p14:nvContentPartPr>
              <p14:xfrm>
                <a:off x="6699420" y="2399340"/>
                <a:ext cx="4680" cy="14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FB6E076-E548-41A4-AAD4-2CDB2EAB889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690780" y="2390340"/>
                  <a:ext cx="22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5105669-2730-4533-9E9D-ACD347A1FC8C}"/>
                    </a:ext>
                  </a:extLst>
                </p14:cNvPr>
                <p14:cNvContentPartPr/>
                <p14:nvPr/>
              </p14:nvContentPartPr>
              <p14:xfrm>
                <a:off x="6644700" y="2437500"/>
                <a:ext cx="182520" cy="151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5105669-2730-4533-9E9D-ACD347A1FC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36060" y="2428500"/>
                  <a:ext cx="200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EE0C20F-8BB4-4D44-9812-87844E508934}"/>
                    </a:ext>
                  </a:extLst>
                </p14:cNvPr>
                <p14:cNvContentPartPr/>
                <p14:nvPr/>
              </p14:nvContentPartPr>
              <p14:xfrm>
                <a:off x="6863580" y="2450820"/>
                <a:ext cx="351720" cy="139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EE0C20F-8BB4-4D44-9812-87844E50893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54580" y="2441820"/>
                  <a:ext cx="369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8879B6D-4710-4878-AE9D-5593F873ABAD}"/>
                    </a:ext>
                  </a:extLst>
                </p14:cNvPr>
                <p14:cNvContentPartPr/>
                <p14:nvPr/>
              </p14:nvContentPartPr>
              <p14:xfrm>
                <a:off x="7546860" y="2476740"/>
                <a:ext cx="256320" cy="136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8879B6D-4710-4878-AE9D-5593F873ABA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38220" y="2468100"/>
                  <a:ext cx="273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48609E-9E2D-405E-A789-669865FB1936}"/>
                    </a:ext>
                  </a:extLst>
                </p14:cNvPr>
                <p14:cNvContentPartPr/>
                <p14:nvPr/>
              </p14:nvContentPartPr>
              <p14:xfrm>
                <a:off x="7889580" y="2497260"/>
                <a:ext cx="7200" cy="153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48609E-9E2D-405E-A789-669865FB193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880580" y="2488260"/>
                  <a:ext cx="24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7EC1C60-B3D3-40EF-B085-4F8885B717F3}"/>
                    </a:ext>
                  </a:extLst>
                </p14:cNvPr>
                <p14:cNvContentPartPr/>
                <p14:nvPr/>
              </p14:nvContentPartPr>
              <p14:xfrm>
                <a:off x="8005500" y="2483220"/>
                <a:ext cx="135720" cy="173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7EC1C60-B3D3-40EF-B085-4F8885B717F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96860" y="2474580"/>
                  <a:ext cx="153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B58128C-206F-4D6D-B5D6-DEA9E0EE4A3E}"/>
                    </a:ext>
                  </a:extLst>
                </p14:cNvPr>
                <p14:cNvContentPartPr/>
                <p14:nvPr/>
              </p14:nvContentPartPr>
              <p14:xfrm>
                <a:off x="7998300" y="1172460"/>
                <a:ext cx="367920" cy="1110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B58128C-206F-4D6D-B5D6-DEA9E0EE4A3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989660" y="1163460"/>
                  <a:ext cx="385560" cy="11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52B1E0B-7864-4FC2-B05D-D10BAB12BA45}"/>
                    </a:ext>
                  </a:extLst>
                </p14:cNvPr>
                <p14:cNvContentPartPr/>
                <p14:nvPr/>
              </p14:nvContentPartPr>
              <p14:xfrm>
                <a:off x="8019540" y="1164900"/>
                <a:ext cx="270000" cy="1566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52B1E0B-7864-4FC2-B05D-D10BAB12BA4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010540" y="1156260"/>
                  <a:ext cx="287640" cy="15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F19096E-507A-4658-A865-D00C2F912A36}"/>
                    </a:ext>
                  </a:extLst>
                </p14:cNvPr>
                <p14:cNvContentPartPr/>
                <p14:nvPr/>
              </p14:nvContentPartPr>
              <p14:xfrm>
                <a:off x="4104180" y="1046460"/>
                <a:ext cx="204480" cy="123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F19096E-507A-4658-A865-D00C2F912A3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095180" y="1037820"/>
                  <a:ext cx="222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E487A82-C667-429C-A22A-AF4A35512042}"/>
                    </a:ext>
                  </a:extLst>
                </p14:cNvPr>
                <p14:cNvContentPartPr/>
                <p14:nvPr/>
              </p14:nvContentPartPr>
              <p14:xfrm>
                <a:off x="5184180" y="1024500"/>
                <a:ext cx="146520" cy="177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E487A82-C667-429C-A22A-AF4A3551204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175180" y="1015500"/>
                  <a:ext cx="164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D3C81B-98C0-4F75-AB08-B810F9EEBD63}"/>
                    </a:ext>
                  </a:extLst>
                </p14:cNvPr>
                <p14:cNvContentPartPr/>
                <p14:nvPr/>
              </p14:nvContentPartPr>
              <p14:xfrm>
                <a:off x="6329340" y="961500"/>
                <a:ext cx="128520" cy="252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D3C81B-98C0-4F75-AB08-B810F9EEBD6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20340" y="952500"/>
                  <a:ext cx="1461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9B473BE-3FDE-4183-9C26-41A95A0A614C}"/>
                    </a:ext>
                  </a:extLst>
                </p14:cNvPr>
                <p14:cNvContentPartPr/>
                <p14:nvPr/>
              </p14:nvContentPartPr>
              <p14:xfrm>
                <a:off x="7193700" y="952860"/>
                <a:ext cx="133200" cy="194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9B473BE-3FDE-4183-9C26-41A95A0A614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184700" y="943860"/>
                  <a:ext cx="150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04415F5-2B6A-410E-B5BC-6E037B007651}"/>
                    </a:ext>
                  </a:extLst>
                </p14:cNvPr>
                <p14:cNvContentPartPr/>
                <p14:nvPr/>
              </p14:nvContentPartPr>
              <p14:xfrm>
                <a:off x="7259940" y="931980"/>
                <a:ext cx="193680" cy="21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04415F5-2B6A-410E-B5BC-6E037B00765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251300" y="922980"/>
                  <a:ext cx="211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2ED96C4-3C0B-4BE6-AA4D-861457DF1500}"/>
                    </a:ext>
                  </a:extLst>
                </p14:cNvPr>
                <p14:cNvContentPartPr/>
                <p14:nvPr/>
              </p14:nvContentPartPr>
              <p14:xfrm>
                <a:off x="7625700" y="2279820"/>
                <a:ext cx="424800" cy="28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2ED96C4-3C0B-4BE6-AA4D-861457DF150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608060" y="2261820"/>
                  <a:ext cx="4604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57F7410-AE7F-4CA3-9E3C-E0B15F7B6B61}"/>
              </a:ext>
            </a:extLst>
          </p:cNvPr>
          <p:cNvGrpSpPr/>
          <p:nvPr/>
        </p:nvGrpSpPr>
        <p:grpSpPr>
          <a:xfrm>
            <a:off x="2540700" y="1312500"/>
            <a:ext cx="597600" cy="1039320"/>
            <a:chOff x="2540700" y="1312500"/>
            <a:chExt cx="597600" cy="10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5469276-D960-4F2E-82CE-02651B26C4D3}"/>
                    </a:ext>
                  </a:extLst>
                </p14:cNvPr>
                <p14:cNvContentPartPr/>
                <p14:nvPr/>
              </p14:nvContentPartPr>
              <p14:xfrm>
                <a:off x="3032820" y="1312500"/>
                <a:ext cx="105480" cy="996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5469276-D960-4F2E-82CE-02651B26C4D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023820" y="1303860"/>
                  <a:ext cx="123120" cy="10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886FC4F-D0F7-4FF9-8B69-350A1C69898D}"/>
                    </a:ext>
                  </a:extLst>
                </p14:cNvPr>
                <p14:cNvContentPartPr/>
                <p14:nvPr/>
              </p14:nvContentPartPr>
              <p14:xfrm>
                <a:off x="2870100" y="1370100"/>
                <a:ext cx="10800" cy="101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886FC4F-D0F7-4FF9-8B69-350A1C6989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861460" y="1361460"/>
                  <a:ext cx="28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D515ABE-CCD2-4704-8066-B572FCEE7152}"/>
                    </a:ext>
                  </a:extLst>
                </p14:cNvPr>
                <p14:cNvContentPartPr/>
                <p14:nvPr/>
              </p14:nvContentPartPr>
              <p14:xfrm>
                <a:off x="2832300" y="1639740"/>
                <a:ext cx="137520" cy="114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D515ABE-CCD2-4704-8066-B572FCEE715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823660" y="1630740"/>
                  <a:ext cx="155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D6453F3-AAAB-456A-94B9-60F1F9A31B6E}"/>
                    </a:ext>
                  </a:extLst>
                </p14:cNvPr>
                <p14:cNvContentPartPr/>
                <p14:nvPr/>
              </p14:nvContentPartPr>
              <p14:xfrm>
                <a:off x="2855700" y="1928820"/>
                <a:ext cx="88920" cy="132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D6453F3-AAAB-456A-94B9-60F1F9A31B6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847060" y="1919820"/>
                  <a:ext cx="106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6D8254-EACB-460C-AD4B-00D5E70AC18F}"/>
                    </a:ext>
                  </a:extLst>
                </p14:cNvPr>
                <p14:cNvContentPartPr/>
                <p14:nvPr/>
              </p14:nvContentPartPr>
              <p14:xfrm>
                <a:off x="2803500" y="2207820"/>
                <a:ext cx="100800" cy="144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6D8254-EACB-460C-AD4B-00D5E70AC18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794860" y="2199180"/>
                  <a:ext cx="118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8A04A3D-8A35-468F-B8DB-EC5459858C86}"/>
                    </a:ext>
                  </a:extLst>
                </p14:cNvPr>
                <p14:cNvContentPartPr/>
                <p14:nvPr/>
              </p14:nvContentPartPr>
              <p14:xfrm>
                <a:off x="2561220" y="1386300"/>
                <a:ext cx="240120" cy="215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8A04A3D-8A35-468F-B8DB-EC5459858C8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543580" y="1368300"/>
                  <a:ext cx="275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FD82A44-CF9D-4E8A-90C5-BA67DDD75368}"/>
                    </a:ext>
                  </a:extLst>
                </p14:cNvPr>
                <p14:cNvContentPartPr/>
                <p14:nvPr/>
              </p14:nvContentPartPr>
              <p14:xfrm>
                <a:off x="2540700" y="1375500"/>
                <a:ext cx="189360" cy="196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FD82A44-CF9D-4E8A-90C5-BA67DDD753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523060" y="1357500"/>
                  <a:ext cx="225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6B11CD8-6BBE-492E-9183-B8526C262EDD}"/>
                    </a:ext>
                  </a:extLst>
                </p14:cNvPr>
                <p14:cNvContentPartPr/>
                <p14:nvPr/>
              </p14:nvContentPartPr>
              <p14:xfrm>
                <a:off x="2575620" y="1356780"/>
                <a:ext cx="227520" cy="221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6B11CD8-6BBE-492E-9183-B8526C262E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557620" y="1338780"/>
                  <a:ext cx="263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B1A2EC4-1064-4AEE-A706-3ECFFA825AE9}"/>
                    </a:ext>
                  </a:extLst>
                </p14:cNvPr>
                <p14:cNvContentPartPr/>
                <p14:nvPr/>
              </p14:nvContentPartPr>
              <p14:xfrm>
                <a:off x="2560140" y="1358940"/>
                <a:ext cx="206280" cy="247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B1A2EC4-1064-4AEE-A706-3ECFFA825AE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542500" y="1341300"/>
                  <a:ext cx="24192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F3EA03-312E-41C6-B878-2738B360D70B}"/>
              </a:ext>
            </a:extLst>
          </p:cNvPr>
          <p:cNvGrpSpPr/>
          <p:nvPr/>
        </p:nvGrpSpPr>
        <p:grpSpPr>
          <a:xfrm>
            <a:off x="2407500" y="3145980"/>
            <a:ext cx="1420200" cy="493200"/>
            <a:chOff x="2407500" y="3145980"/>
            <a:chExt cx="1420200" cy="4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791AC1E-BE42-46A5-B160-BDA0CC87E529}"/>
                    </a:ext>
                  </a:extLst>
                </p14:cNvPr>
                <p14:cNvContentPartPr/>
                <p14:nvPr/>
              </p14:nvContentPartPr>
              <p14:xfrm>
                <a:off x="2407500" y="3161100"/>
                <a:ext cx="129240" cy="323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791AC1E-BE42-46A5-B160-BDA0CC87E52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398500" y="3152460"/>
                  <a:ext cx="1468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2EE16FE-208E-493C-A79E-1564CBB4BE49}"/>
                    </a:ext>
                  </a:extLst>
                </p14:cNvPr>
                <p14:cNvContentPartPr/>
                <p14:nvPr/>
              </p14:nvContentPartPr>
              <p14:xfrm>
                <a:off x="2569140" y="3218700"/>
                <a:ext cx="182520" cy="201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2EE16FE-208E-493C-A79E-1564CBB4BE4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560140" y="3209700"/>
                  <a:ext cx="200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26B7FCB-FE8A-4CAE-A6AB-23ECD5355C2C}"/>
                    </a:ext>
                  </a:extLst>
                </p14:cNvPr>
                <p14:cNvContentPartPr/>
                <p14:nvPr/>
              </p14:nvContentPartPr>
              <p14:xfrm>
                <a:off x="2852820" y="3181260"/>
                <a:ext cx="102960" cy="297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26B7FCB-FE8A-4CAE-A6AB-23ECD5355C2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844180" y="3172620"/>
                  <a:ext cx="120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BB001DF-EB9C-4388-9F51-965A0C20A8FE}"/>
                    </a:ext>
                  </a:extLst>
                </p14:cNvPr>
                <p14:cNvContentPartPr/>
                <p14:nvPr/>
              </p14:nvContentPartPr>
              <p14:xfrm>
                <a:off x="3062700" y="3190980"/>
                <a:ext cx="103320" cy="256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BB001DF-EB9C-4388-9F51-965A0C20A8F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054060" y="3181980"/>
                  <a:ext cx="1209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176BC59-177E-4F82-B66E-F894D5BE2CFD}"/>
                    </a:ext>
                  </a:extLst>
                </p14:cNvPr>
                <p14:cNvContentPartPr/>
                <p14:nvPr/>
              </p14:nvContentPartPr>
              <p14:xfrm>
                <a:off x="3217860" y="3242820"/>
                <a:ext cx="102960" cy="167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176BC59-177E-4F82-B66E-F894D5BE2CF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08860" y="3234180"/>
                  <a:ext cx="120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700D24-B624-4DD9-8374-6B9E655146E3}"/>
                    </a:ext>
                  </a:extLst>
                </p14:cNvPr>
                <p14:cNvContentPartPr/>
                <p14:nvPr/>
              </p14:nvContentPartPr>
              <p14:xfrm>
                <a:off x="3254220" y="3238500"/>
                <a:ext cx="320400" cy="269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700D24-B624-4DD9-8374-6B9E655146E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245580" y="3229860"/>
                  <a:ext cx="338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053C093-C192-483A-84D7-4262C0BD662C}"/>
                    </a:ext>
                  </a:extLst>
                </p14:cNvPr>
                <p14:cNvContentPartPr/>
                <p14:nvPr/>
              </p14:nvContentPartPr>
              <p14:xfrm>
                <a:off x="3654540" y="3145980"/>
                <a:ext cx="173160" cy="493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053C093-C192-483A-84D7-4262C0BD662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45900" y="3137340"/>
                  <a:ext cx="19080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31EA90A-CC92-4719-B2B8-5ECB0F0DA739}"/>
                    </a:ext>
                  </a:extLst>
                </p14:cNvPr>
                <p14:cNvContentPartPr/>
                <p14:nvPr/>
              </p14:nvContentPartPr>
              <p14:xfrm>
                <a:off x="2575980" y="3530460"/>
                <a:ext cx="198000" cy="12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31EA90A-CC92-4719-B2B8-5ECB0F0DA73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58340" y="3512460"/>
                  <a:ext cx="233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A58D9CF-1F33-498E-8708-494B2A1348B2}"/>
                    </a:ext>
                  </a:extLst>
                </p14:cNvPr>
                <p14:cNvContentPartPr/>
                <p14:nvPr/>
              </p14:nvContentPartPr>
              <p14:xfrm>
                <a:off x="3245220" y="3539820"/>
                <a:ext cx="122040" cy="7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A58D9CF-1F33-498E-8708-494B2A1348B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227580" y="3522180"/>
                  <a:ext cx="15768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11EECFE-3F59-4DEF-A0DE-540F9836248F}"/>
                  </a:ext>
                </a:extLst>
              </p14:cNvPr>
              <p14:cNvContentPartPr/>
              <p14:nvPr/>
            </p14:nvContentPartPr>
            <p14:xfrm>
              <a:off x="2299140" y="2918100"/>
              <a:ext cx="394560" cy="230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11EECFE-3F59-4DEF-A0DE-540F9836248F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81140" y="2900100"/>
                <a:ext cx="43020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0EF1725-A57C-422B-9980-0ACC6648A6CD}"/>
              </a:ext>
            </a:extLst>
          </p:cNvPr>
          <p:cNvGrpSpPr/>
          <p:nvPr/>
        </p:nvGrpSpPr>
        <p:grpSpPr>
          <a:xfrm>
            <a:off x="4594140" y="3241020"/>
            <a:ext cx="1161000" cy="247320"/>
            <a:chOff x="4594140" y="3241020"/>
            <a:chExt cx="116100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6573996-473D-478E-943D-F7610FCA55FE}"/>
                    </a:ext>
                  </a:extLst>
                </p14:cNvPr>
                <p14:cNvContentPartPr/>
                <p14:nvPr/>
              </p14:nvContentPartPr>
              <p14:xfrm>
                <a:off x="4594140" y="3248940"/>
                <a:ext cx="19800" cy="218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6573996-473D-478E-943D-F7610FCA55F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576140" y="3231300"/>
                  <a:ext cx="55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6535C0D-3A73-41A7-82AE-EF50CD54046D}"/>
                    </a:ext>
                  </a:extLst>
                </p14:cNvPr>
                <p14:cNvContentPartPr/>
                <p14:nvPr/>
              </p14:nvContentPartPr>
              <p14:xfrm>
                <a:off x="4743900" y="3287820"/>
                <a:ext cx="142560" cy="181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6535C0D-3A73-41A7-82AE-EF50CD54046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725900" y="3270180"/>
                  <a:ext cx="178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5BFC385-3823-48CA-922A-B87FADC6DA9C}"/>
                    </a:ext>
                  </a:extLst>
                </p14:cNvPr>
                <p14:cNvContentPartPr/>
                <p14:nvPr/>
              </p14:nvContentPartPr>
              <p14:xfrm>
                <a:off x="5025060" y="3297540"/>
                <a:ext cx="122400" cy="155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5BFC385-3823-48CA-922A-B87FADC6DA9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007060" y="3279540"/>
                  <a:ext cx="158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B6F4C07-E998-477C-825E-97E6B7C84699}"/>
                    </a:ext>
                  </a:extLst>
                </p14:cNvPr>
                <p14:cNvContentPartPr/>
                <p14:nvPr/>
              </p14:nvContentPartPr>
              <p14:xfrm>
                <a:off x="5241780" y="3303660"/>
                <a:ext cx="184680" cy="169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B6F4C07-E998-477C-825E-97E6B7C8469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24140" y="3285660"/>
                  <a:ext cx="220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0ECD352-1C42-4951-9846-6D7D96697DD8}"/>
                    </a:ext>
                  </a:extLst>
                </p14:cNvPr>
                <p14:cNvContentPartPr/>
                <p14:nvPr/>
              </p14:nvContentPartPr>
              <p14:xfrm>
                <a:off x="5567580" y="3360540"/>
                <a:ext cx="187560" cy="14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0ECD352-1C42-4951-9846-6D7D96697DD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549580" y="3342900"/>
                  <a:ext cx="223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2F1FE0D-1416-42C9-A886-5118DD5F38E3}"/>
                    </a:ext>
                  </a:extLst>
                </p14:cNvPr>
                <p14:cNvContentPartPr/>
                <p14:nvPr/>
              </p14:nvContentPartPr>
              <p14:xfrm>
                <a:off x="5650020" y="3241020"/>
                <a:ext cx="22320" cy="247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2F1FE0D-1416-42C9-A886-5118DD5F38E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632020" y="3223380"/>
                  <a:ext cx="57960" cy="28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9E2DDA8-9B34-4408-B08F-CE4C102B9BD4}"/>
                  </a:ext>
                </a:extLst>
              </p14:cNvPr>
              <p14:cNvContentPartPr/>
              <p14:nvPr/>
            </p14:nvContentPartPr>
            <p14:xfrm>
              <a:off x="5996340" y="3097740"/>
              <a:ext cx="201240" cy="5396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9E2DDA8-9B34-4408-B08F-CE4C102B9BD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5978700" y="3079740"/>
                <a:ext cx="236880" cy="57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2F93AB3-8117-428D-92ED-CEA76390A645}"/>
              </a:ext>
            </a:extLst>
          </p:cNvPr>
          <p:cNvGrpSpPr/>
          <p:nvPr/>
        </p:nvGrpSpPr>
        <p:grpSpPr>
          <a:xfrm>
            <a:off x="2696220" y="3661140"/>
            <a:ext cx="10800" cy="227880"/>
            <a:chOff x="2696220" y="3661140"/>
            <a:chExt cx="1080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D53C02B-AD64-4491-957A-73A9AA565A6C}"/>
                    </a:ext>
                  </a:extLst>
                </p14:cNvPr>
                <p14:cNvContentPartPr/>
                <p14:nvPr/>
              </p14:nvContentPartPr>
              <p14:xfrm>
                <a:off x="2696220" y="3754740"/>
                <a:ext cx="6840" cy="134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D53C02B-AD64-4491-957A-73A9AA565A6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678220" y="3737100"/>
                  <a:ext cx="42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C074488-B162-4F2E-95CB-C42DF9D804D7}"/>
                    </a:ext>
                  </a:extLst>
                </p14:cNvPr>
                <p14:cNvContentPartPr/>
                <p14:nvPr/>
              </p14:nvContentPartPr>
              <p14:xfrm>
                <a:off x="2704860" y="3661140"/>
                <a:ext cx="2160" cy="3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C074488-B162-4F2E-95CB-C42DF9D804D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686860" y="3643500"/>
                  <a:ext cx="378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EBC878B-A0E4-42BF-B283-FF9E24A06B73}"/>
              </a:ext>
            </a:extLst>
          </p:cNvPr>
          <p:cNvGrpSpPr/>
          <p:nvPr/>
        </p:nvGrpSpPr>
        <p:grpSpPr>
          <a:xfrm>
            <a:off x="3270780" y="3757260"/>
            <a:ext cx="117000" cy="268200"/>
            <a:chOff x="3270780" y="3757260"/>
            <a:chExt cx="11700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D5D3699-BC61-45DF-ADBA-368E2772F194}"/>
                    </a:ext>
                  </a:extLst>
                </p14:cNvPr>
                <p14:cNvContentPartPr/>
                <p14:nvPr/>
              </p14:nvContentPartPr>
              <p14:xfrm>
                <a:off x="3278340" y="3757260"/>
                <a:ext cx="109440" cy="2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D5D3699-BC61-45DF-ADBA-368E2772F19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260700" y="3739620"/>
                  <a:ext cx="145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2E4BF6-08FA-459A-8B06-37F0F141CD5F}"/>
                    </a:ext>
                  </a:extLst>
                </p14:cNvPr>
                <p14:cNvContentPartPr/>
                <p14:nvPr/>
              </p14:nvContentPartPr>
              <p14:xfrm>
                <a:off x="3270780" y="3791100"/>
                <a:ext cx="108000" cy="234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2E4BF6-08FA-459A-8B06-37F0F141CD5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252780" y="3773460"/>
                  <a:ext cx="14364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AB8D842-12E4-43EB-B853-31B2AE56CDA3}"/>
              </a:ext>
            </a:extLst>
          </p:cNvPr>
          <p:cNvGrpSpPr/>
          <p:nvPr/>
        </p:nvGrpSpPr>
        <p:grpSpPr>
          <a:xfrm>
            <a:off x="6346620" y="3239220"/>
            <a:ext cx="446040" cy="253800"/>
            <a:chOff x="6346620" y="3239220"/>
            <a:chExt cx="44604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02D30A4-C237-4FF4-A3C0-F56F248081AE}"/>
                    </a:ext>
                  </a:extLst>
                </p14:cNvPr>
                <p14:cNvContentPartPr/>
                <p14:nvPr/>
              </p14:nvContentPartPr>
              <p14:xfrm>
                <a:off x="6346620" y="3239220"/>
                <a:ext cx="173520" cy="253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02D30A4-C237-4FF4-A3C0-F56F248081A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328980" y="3221220"/>
                  <a:ext cx="2091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CC835DF-98C8-4C7B-AB5E-DF1D6A770DBD}"/>
                    </a:ext>
                  </a:extLst>
                </p14:cNvPr>
                <p14:cNvContentPartPr/>
                <p14:nvPr/>
              </p14:nvContentPartPr>
              <p14:xfrm>
                <a:off x="6663420" y="3368100"/>
                <a:ext cx="129240" cy="9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CC835DF-98C8-4C7B-AB5E-DF1D6A770DB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645420" y="3350460"/>
                  <a:ext cx="16488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79D8A39-82C8-496C-8CE0-82D8E9BC0FE3}"/>
                  </a:ext>
                </a:extLst>
              </p14:cNvPr>
              <p14:cNvContentPartPr/>
              <p14:nvPr/>
            </p14:nvContentPartPr>
            <p14:xfrm>
              <a:off x="6136740" y="3143100"/>
              <a:ext cx="274680" cy="4672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79D8A39-82C8-496C-8CE0-82D8E9BC0FE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118740" y="3125460"/>
                <a:ext cx="310320" cy="50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F3753F5-17FB-4DCC-B449-88D08AAD2A80}"/>
              </a:ext>
            </a:extLst>
          </p:cNvPr>
          <p:cNvGrpSpPr/>
          <p:nvPr/>
        </p:nvGrpSpPr>
        <p:grpSpPr>
          <a:xfrm>
            <a:off x="6948180" y="3095580"/>
            <a:ext cx="581400" cy="469800"/>
            <a:chOff x="6948180" y="3095580"/>
            <a:chExt cx="58140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4DBB9B1-F4F6-4B80-923F-037771BC5261}"/>
                    </a:ext>
                  </a:extLst>
                </p14:cNvPr>
                <p14:cNvContentPartPr/>
                <p14:nvPr/>
              </p14:nvContentPartPr>
              <p14:xfrm>
                <a:off x="6948180" y="3235260"/>
                <a:ext cx="20160" cy="204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4DBB9B1-F4F6-4B80-923F-037771BC526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930540" y="3217260"/>
                  <a:ext cx="55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4C842C3-5B4E-4646-920D-1AEE2C23DD72}"/>
                    </a:ext>
                  </a:extLst>
                </p14:cNvPr>
                <p14:cNvContentPartPr/>
                <p14:nvPr/>
              </p14:nvContentPartPr>
              <p14:xfrm>
                <a:off x="6993900" y="3095580"/>
                <a:ext cx="156240" cy="469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4C842C3-5B4E-4646-920D-1AEE2C23DD7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976260" y="3077940"/>
                  <a:ext cx="19188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ADF274A-16EC-44D2-B794-2D3AAE04B88F}"/>
                    </a:ext>
                  </a:extLst>
                </p14:cNvPr>
                <p14:cNvContentPartPr/>
                <p14:nvPr/>
              </p14:nvContentPartPr>
              <p14:xfrm>
                <a:off x="7339860" y="3246420"/>
                <a:ext cx="131760" cy="200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ADF274A-16EC-44D2-B794-2D3AAE04B88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322220" y="3228420"/>
                  <a:ext cx="167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C85BB1D-0C7F-4DAE-9B54-530B96A80358}"/>
                    </a:ext>
                  </a:extLst>
                </p14:cNvPr>
                <p14:cNvContentPartPr/>
                <p14:nvPr/>
              </p14:nvContentPartPr>
              <p14:xfrm>
                <a:off x="7375860" y="3256860"/>
                <a:ext cx="104040" cy="180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C85BB1D-0C7F-4DAE-9B54-530B96A8035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357860" y="3238860"/>
                  <a:ext cx="139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FBF2140-A195-44D0-9FB8-510CF52FA012}"/>
                    </a:ext>
                  </a:extLst>
                </p14:cNvPr>
                <p14:cNvContentPartPr/>
                <p14:nvPr/>
              </p14:nvContentPartPr>
              <p14:xfrm>
                <a:off x="7324380" y="3331380"/>
                <a:ext cx="205200" cy="15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FBF2140-A195-44D0-9FB8-510CF52FA01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306740" y="3313380"/>
                  <a:ext cx="24084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2290467-9EE0-4F3F-B3D7-83CE1778E93C}"/>
                  </a:ext>
                </a:extLst>
              </p14:cNvPr>
              <p14:cNvContentPartPr/>
              <p14:nvPr/>
            </p14:nvContentPartPr>
            <p14:xfrm>
              <a:off x="7661340" y="3210060"/>
              <a:ext cx="199440" cy="2293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2290467-9EE0-4F3F-B3D7-83CE1778E93C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7643340" y="3192060"/>
                <a:ext cx="23508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979A988-22D5-4146-85F7-17FD15F2BA90}"/>
              </a:ext>
            </a:extLst>
          </p:cNvPr>
          <p:cNvGrpSpPr/>
          <p:nvPr/>
        </p:nvGrpSpPr>
        <p:grpSpPr>
          <a:xfrm>
            <a:off x="8084700" y="3202500"/>
            <a:ext cx="186120" cy="255600"/>
            <a:chOff x="8084700" y="3202500"/>
            <a:chExt cx="18612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EBED40B-64E8-4174-ACD5-99C69482D87F}"/>
                    </a:ext>
                  </a:extLst>
                </p14:cNvPr>
                <p14:cNvContentPartPr/>
                <p14:nvPr/>
              </p14:nvContentPartPr>
              <p14:xfrm>
                <a:off x="8084700" y="3337140"/>
                <a:ext cx="186120" cy="18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EBED40B-64E8-4174-ACD5-99C69482D87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066700" y="3319500"/>
                  <a:ext cx="221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404337B-8045-4142-976E-C9123653ABEC}"/>
                    </a:ext>
                  </a:extLst>
                </p14:cNvPr>
                <p14:cNvContentPartPr/>
                <p14:nvPr/>
              </p14:nvContentPartPr>
              <p14:xfrm>
                <a:off x="8172540" y="3202500"/>
                <a:ext cx="18000" cy="255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404337B-8045-4142-976E-C9123653ABE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154540" y="3184500"/>
                  <a:ext cx="5364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E0139D1-4F43-4AC1-AEA2-8FA93EDEC5CA}"/>
                  </a:ext>
                </a:extLst>
              </p14:cNvPr>
              <p14:cNvContentPartPr/>
              <p14:nvPr/>
            </p14:nvContentPartPr>
            <p14:xfrm>
              <a:off x="6348780" y="3614340"/>
              <a:ext cx="1446120" cy="2912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E0139D1-4F43-4AC1-AEA2-8FA93EDEC5CA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339780" y="3605700"/>
                <a:ext cx="146376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CF81939-85DD-4BF8-A032-95ADC47E3F1E}"/>
              </a:ext>
            </a:extLst>
          </p:cNvPr>
          <p:cNvGrpSpPr/>
          <p:nvPr/>
        </p:nvGrpSpPr>
        <p:grpSpPr>
          <a:xfrm>
            <a:off x="3315060" y="1525260"/>
            <a:ext cx="1263960" cy="56520"/>
            <a:chOff x="3315060" y="1525260"/>
            <a:chExt cx="1263960" cy="5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D544776-7CB9-41FB-A5BB-0F0243D3FD89}"/>
                    </a:ext>
                  </a:extLst>
                </p14:cNvPr>
                <p14:cNvContentPartPr/>
                <p14:nvPr/>
              </p14:nvContentPartPr>
              <p14:xfrm>
                <a:off x="3315060" y="1525260"/>
                <a:ext cx="980280" cy="56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D544776-7CB9-41FB-A5BB-0F0243D3FD8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306060" y="1516260"/>
                  <a:ext cx="997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01241F4-AFD7-4664-9AF4-6A51EE55C931}"/>
                    </a:ext>
                  </a:extLst>
                </p14:cNvPr>
                <p14:cNvContentPartPr/>
                <p14:nvPr/>
              </p14:nvContentPartPr>
              <p14:xfrm>
                <a:off x="4500540" y="1566660"/>
                <a:ext cx="78480" cy="9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01241F4-AFD7-4664-9AF4-6A51EE55C93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491900" y="1558020"/>
                  <a:ext cx="961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4E04B29-B901-4AD7-8841-790E9ACBCF35}"/>
                  </a:ext>
                </a:extLst>
              </p14:cNvPr>
              <p14:cNvContentPartPr/>
              <p14:nvPr/>
            </p14:nvContentPartPr>
            <p14:xfrm>
              <a:off x="4843260" y="1513020"/>
              <a:ext cx="2545200" cy="687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4E04B29-B901-4AD7-8841-790E9ACBCF3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834620" y="1504380"/>
                <a:ext cx="25628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F46D3AE-E02C-44AF-A049-A15C2853EE72}"/>
                  </a:ext>
                </a:extLst>
              </p14:cNvPr>
              <p14:cNvContentPartPr/>
              <p14:nvPr/>
            </p14:nvContentPartPr>
            <p14:xfrm>
              <a:off x="3483540" y="1834500"/>
              <a:ext cx="4084920" cy="712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F46D3AE-E02C-44AF-A049-A15C2853EE72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474540" y="1825500"/>
                <a:ext cx="41025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3124F13-2630-4728-9B73-E749EBED5CA7}"/>
                  </a:ext>
                </a:extLst>
              </p14:cNvPr>
              <p14:cNvContentPartPr/>
              <p14:nvPr/>
            </p14:nvContentPartPr>
            <p14:xfrm>
              <a:off x="3465540" y="2137620"/>
              <a:ext cx="51120" cy="414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3124F13-2630-4728-9B73-E749EBED5CA7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456540" y="2128980"/>
                <a:ext cx="687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4A8646E-F8A4-447F-83EA-935C0FBB94F6}"/>
                  </a:ext>
                </a:extLst>
              </p14:cNvPr>
              <p14:cNvContentPartPr/>
              <p14:nvPr/>
            </p14:nvContentPartPr>
            <p14:xfrm>
              <a:off x="4759380" y="3561780"/>
              <a:ext cx="562680" cy="417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4A8646E-F8A4-447F-83EA-935C0FBB94F6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750380" y="3552780"/>
                <a:ext cx="5803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1CF1B28-08DC-4695-A5FD-8A3858E11949}"/>
                  </a:ext>
                </a:extLst>
              </p14:cNvPr>
              <p14:cNvContentPartPr/>
              <p14:nvPr/>
            </p14:nvContentPartPr>
            <p14:xfrm>
              <a:off x="3461580" y="2146260"/>
              <a:ext cx="195120" cy="18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1CF1B28-08DC-4695-A5FD-8A3858E11949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3452940" y="2137620"/>
                <a:ext cx="2127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0E05D6E-3751-47CC-B2AD-71D0DABE1494}"/>
                  </a:ext>
                </a:extLst>
              </p14:cNvPr>
              <p14:cNvContentPartPr/>
              <p14:nvPr/>
            </p14:nvContentPartPr>
            <p14:xfrm>
              <a:off x="7843500" y="2315100"/>
              <a:ext cx="190800" cy="41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0E05D6E-3751-47CC-B2AD-71D0DABE1494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834860" y="2306460"/>
                <a:ext cx="20844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CAE95C-00C6-47A3-950D-BE67B2D2A0B1}"/>
              </a:ext>
            </a:extLst>
          </p:cNvPr>
          <p:cNvGrpSpPr/>
          <p:nvPr/>
        </p:nvGrpSpPr>
        <p:grpSpPr>
          <a:xfrm>
            <a:off x="3214620" y="2856540"/>
            <a:ext cx="226800" cy="253440"/>
            <a:chOff x="3214620" y="2856540"/>
            <a:chExt cx="22680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E37B8FA-C9E9-462A-83FA-E1A2B09F3288}"/>
                    </a:ext>
                  </a:extLst>
                </p14:cNvPr>
                <p14:cNvContentPartPr/>
                <p14:nvPr/>
              </p14:nvContentPartPr>
              <p14:xfrm>
                <a:off x="3326580" y="2871300"/>
                <a:ext cx="25560" cy="238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E37B8FA-C9E9-462A-83FA-E1A2B09F328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317580" y="2862300"/>
                  <a:ext cx="43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CBC5185-A73D-4E23-B819-47AB1405ED77}"/>
                    </a:ext>
                  </a:extLst>
                </p14:cNvPr>
                <p14:cNvContentPartPr/>
                <p14:nvPr/>
              </p14:nvContentPartPr>
              <p14:xfrm>
                <a:off x="3237660" y="2969940"/>
                <a:ext cx="118080" cy="117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CBC5185-A73D-4E23-B819-47AB1405ED7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229020" y="2961300"/>
                  <a:ext cx="135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F1BC70E-39BF-4E55-8469-5C6D4AF7FCE2}"/>
                    </a:ext>
                  </a:extLst>
                </p14:cNvPr>
                <p14:cNvContentPartPr/>
                <p14:nvPr/>
              </p14:nvContentPartPr>
              <p14:xfrm>
                <a:off x="3300660" y="2963820"/>
                <a:ext cx="135000" cy="133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F1BC70E-39BF-4E55-8469-5C6D4AF7FCE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291660" y="2954820"/>
                  <a:ext cx="152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37D756D-F220-4106-83A6-30519CC73A8A}"/>
                    </a:ext>
                  </a:extLst>
                </p14:cNvPr>
                <p14:cNvContentPartPr/>
                <p14:nvPr/>
              </p14:nvContentPartPr>
              <p14:xfrm>
                <a:off x="3326580" y="2856540"/>
                <a:ext cx="43560" cy="199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37D756D-F220-4106-83A6-30519CC73A8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317580" y="2847540"/>
                  <a:ext cx="61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A0F45CB-ECD9-47DF-A4D0-613434D79EE2}"/>
                    </a:ext>
                  </a:extLst>
                </p14:cNvPr>
                <p14:cNvContentPartPr/>
                <p14:nvPr/>
              </p14:nvContentPartPr>
              <p14:xfrm>
                <a:off x="3214620" y="2936100"/>
                <a:ext cx="152640" cy="138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A0F45CB-ECD9-47DF-A4D0-613434D79EE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205980" y="2927460"/>
                  <a:ext cx="170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98A277B-DC95-4314-B212-0EA4FC413F55}"/>
                    </a:ext>
                  </a:extLst>
                </p14:cNvPr>
                <p14:cNvContentPartPr/>
                <p14:nvPr/>
              </p14:nvContentPartPr>
              <p14:xfrm>
                <a:off x="3296700" y="2949420"/>
                <a:ext cx="138960" cy="131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98A277B-DC95-4314-B212-0EA4FC413F5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287700" y="2940420"/>
                  <a:ext cx="156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E84E49F-2FAD-4FA2-8123-F1803ED56BD9}"/>
                    </a:ext>
                  </a:extLst>
                </p14:cNvPr>
                <p14:cNvContentPartPr/>
                <p14:nvPr/>
              </p14:nvContentPartPr>
              <p14:xfrm>
                <a:off x="3342060" y="2857260"/>
                <a:ext cx="45720" cy="199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E84E49F-2FAD-4FA2-8123-F1803ED56BD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333060" y="2848620"/>
                  <a:ext cx="63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B84E6DD-E08C-40F4-8DB4-68E184E0411C}"/>
                    </a:ext>
                  </a:extLst>
                </p14:cNvPr>
                <p14:cNvContentPartPr/>
                <p14:nvPr/>
              </p14:nvContentPartPr>
              <p14:xfrm>
                <a:off x="3222540" y="2931780"/>
                <a:ext cx="218880" cy="1389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B84E6DD-E08C-40F4-8DB4-68E184E0411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213540" y="2923140"/>
                  <a:ext cx="236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0BB1D77-CCCA-4712-A0B4-E55F457BBF7F}"/>
                    </a:ext>
                  </a:extLst>
                </p14:cNvPr>
                <p14:cNvContentPartPr/>
                <p14:nvPr/>
              </p14:nvContentPartPr>
              <p14:xfrm>
                <a:off x="3323700" y="2882460"/>
                <a:ext cx="39240" cy="198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0BB1D77-CCCA-4712-A0B4-E55F457BBF7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314700" y="2873820"/>
                  <a:ext cx="56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256C8DF-000F-47BE-9F8B-9A625C532B52}"/>
                    </a:ext>
                  </a:extLst>
                </p14:cNvPr>
                <p14:cNvContentPartPr/>
                <p14:nvPr/>
              </p14:nvContentPartPr>
              <p14:xfrm>
                <a:off x="3234060" y="2949420"/>
                <a:ext cx="122760" cy="126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256C8DF-000F-47BE-9F8B-9A625C532B5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225420" y="2940420"/>
                  <a:ext cx="140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90EFD87-5506-4C46-88BA-F45BCC85A3D0}"/>
                    </a:ext>
                  </a:extLst>
                </p14:cNvPr>
                <p14:cNvContentPartPr/>
                <p14:nvPr/>
              </p14:nvContentPartPr>
              <p14:xfrm>
                <a:off x="3285180" y="2964900"/>
                <a:ext cx="142920" cy="1296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90EFD87-5506-4C46-88BA-F45BCC85A3D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276180" y="2955900"/>
                  <a:ext cx="16056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E735CF6-396C-43A6-829A-61145216E918}"/>
                  </a:ext>
                </a:extLst>
              </p14:cNvPr>
              <p14:cNvContentPartPr/>
              <p14:nvPr/>
            </p14:nvContentPartPr>
            <p14:xfrm>
              <a:off x="3357900" y="752700"/>
              <a:ext cx="76320" cy="1710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E735CF6-396C-43A6-829A-61145216E918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3348900" y="744060"/>
                <a:ext cx="93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89F2FF2-32B3-4657-85A0-634B33541AB0}"/>
                  </a:ext>
                </a:extLst>
              </p14:cNvPr>
              <p14:cNvContentPartPr/>
              <p14:nvPr/>
            </p14:nvContentPartPr>
            <p14:xfrm>
              <a:off x="4577580" y="2196300"/>
              <a:ext cx="124920" cy="86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89F2FF2-32B3-4657-85A0-634B33541AB0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4568580" y="2187300"/>
                <a:ext cx="142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0E0AF4C-FC33-466A-8FC3-CB4003D5E654}"/>
                  </a:ext>
                </a:extLst>
              </p14:cNvPr>
              <p14:cNvContentPartPr/>
              <p14:nvPr/>
            </p14:nvContentPartPr>
            <p14:xfrm>
              <a:off x="5722380" y="2247780"/>
              <a:ext cx="168480" cy="219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0E0AF4C-FC33-466A-8FC3-CB4003D5E654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5713740" y="2238780"/>
                <a:ext cx="186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1D3A012-A8D1-42E5-AE09-D2A1E2E1057B}"/>
                  </a:ext>
                </a:extLst>
              </p14:cNvPr>
              <p14:cNvContentPartPr/>
              <p14:nvPr/>
            </p14:nvContentPartPr>
            <p14:xfrm>
              <a:off x="6717060" y="2247780"/>
              <a:ext cx="107280" cy="248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1D3A012-A8D1-42E5-AE09-D2A1E2E1057B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6708420" y="2238780"/>
                <a:ext cx="124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C37C0D3-FA38-4FBD-B603-6FC128C8B8A7}"/>
                  </a:ext>
                </a:extLst>
              </p14:cNvPr>
              <p14:cNvContentPartPr/>
              <p14:nvPr/>
            </p14:nvContentPartPr>
            <p14:xfrm>
              <a:off x="3176820" y="1262460"/>
              <a:ext cx="367560" cy="3117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C37C0D3-FA38-4FBD-B603-6FC128C8B8A7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3168180" y="1253820"/>
                <a:ext cx="38520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21C1497-860B-4622-B062-73431E84C877}"/>
              </a:ext>
            </a:extLst>
          </p:cNvPr>
          <p:cNvGrpSpPr/>
          <p:nvPr/>
        </p:nvGrpSpPr>
        <p:grpSpPr>
          <a:xfrm>
            <a:off x="6888060" y="3820620"/>
            <a:ext cx="1496160" cy="618120"/>
            <a:chOff x="6888060" y="3820620"/>
            <a:chExt cx="1496160" cy="61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A3AEF0F-DB98-43ED-878F-230293B98F4C}"/>
                    </a:ext>
                  </a:extLst>
                </p14:cNvPr>
                <p14:cNvContentPartPr/>
                <p14:nvPr/>
              </p14:nvContentPartPr>
              <p14:xfrm>
                <a:off x="6888060" y="3965340"/>
                <a:ext cx="23040" cy="159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A3AEF0F-DB98-43ED-878F-230293B98F4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879420" y="3956340"/>
                  <a:ext cx="40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2BC946F-0809-4C7A-8726-B571BD687C8E}"/>
                    </a:ext>
                  </a:extLst>
                </p14:cNvPr>
                <p14:cNvContentPartPr/>
                <p14:nvPr/>
              </p14:nvContentPartPr>
              <p14:xfrm>
                <a:off x="6971220" y="3927180"/>
                <a:ext cx="164160" cy="315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2BC946F-0809-4C7A-8726-B571BD687C8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962220" y="3918540"/>
                  <a:ext cx="181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B97BAB7-479E-42D2-A3B4-A2C471CC04D5}"/>
                    </a:ext>
                  </a:extLst>
                </p14:cNvPr>
                <p14:cNvContentPartPr/>
                <p14:nvPr/>
              </p14:nvContentPartPr>
              <p14:xfrm>
                <a:off x="7129260" y="3820620"/>
                <a:ext cx="257400" cy="6181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B97BAB7-479E-42D2-A3B4-A2C471CC04D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120260" y="3811620"/>
                  <a:ext cx="275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98F6E98-B758-446D-BE8F-167B73CA7130}"/>
                    </a:ext>
                  </a:extLst>
                </p14:cNvPr>
                <p14:cNvContentPartPr/>
                <p14:nvPr/>
              </p14:nvContentPartPr>
              <p14:xfrm>
                <a:off x="7591140" y="3964620"/>
                <a:ext cx="251640" cy="240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98F6E98-B758-446D-BE8F-167B73CA713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582500" y="3955620"/>
                  <a:ext cx="269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167AA17-A79E-489D-BFCA-2D31DF10CCCB}"/>
                    </a:ext>
                  </a:extLst>
                </p14:cNvPr>
                <p14:cNvContentPartPr/>
                <p14:nvPr/>
              </p14:nvContentPartPr>
              <p14:xfrm>
                <a:off x="7658460" y="3953100"/>
                <a:ext cx="194400" cy="225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167AA17-A79E-489D-BFCA-2D31DF10CCC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649820" y="3944100"/>
                  <a:ext cx="212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59CAF40-B5D0-49D6-BCD7-638DE415727D}"/>
                    </a:ext>
                  </a:extLst>
                </p14:cNvPr>
                <p14:cNvContentPartPr/>
                <p14:nvPr/>
              </p14:nvContentPartPr>
              <p14:xfrm>
                <a:off x="7592940" y="4081260"/>
                <a:ext cx="342000" cy="41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59CAF40-B5D0-49D6-BCD7-638DE415727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584300" y="4072620"/>
                  <a:ext cx="359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BA050D3-2D9E-4297-9049-B5DB5CAF1D56}"/>
                    </a:ext>
                  </a:extLst>
                </p14:cNvPr>
                <p14:cNvContentPartPr/>
                <p14:nvPr/>
              </p14:nvContentPartPr>
              <p14:xfrm>
                <a:off x="8082180" y="3915660"/>
                <a:ext cx="302040" cy="224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BA050D3-2D9E-4297-9049-B5DB5CAF1D5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073180" y="3906660"/>
                  <a:ext cx="319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F461C3E-D231-465B-AA51-480123CE5198}"/>
                    </a:ext>
                  </a:extLst>
                </p14:cNvPr>
                <p14:cNvContentPartPr/>
                <p14:nvPr/>
              </p14:nvContentPartPr>
              <p14:xfrm>
                <a:off x="8087940" y="3926820"/>
                <a:ext cx="189360" cy="210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F461C3E-D231-465B-AA51-480123CE519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079300" y="3917820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356F4AF-96F6-4BBE-A70A-D033FE9B5002}"/>
              </a:ext>
            </a:extLst>
          </p:cNvPr>
          <p:cNvGrpSpPr/>
          <p:nvPr/>
        </p:nvGrpSpPr>
        <p:grpSpPr>
          <a:xfrm>
            <a:off x="4603140" y="4432980"/>
            <a:ext cx="195480" cy="117360"/>
            <a:chOff x="4603140" y="4432980"/>
            <a:chExt cx="19548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57C5750-9041-4CB0-B986-6E895181DEF8}"/>
                    </a:ext>
                  </a:extLst>
                </p14:cNvPr>
                <p14:cNvContentPartPr/>
                <p14:nvPr/>
              </p14:nvContentPartPr>
              <p14:xfrm>
                <a:off x="4603140" y="4432980"/>
                <a:ext cx="152280" cy="576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57C5750-9041-4CB0-B986-6E895181DEF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594140" y="4424340"/>
                  <a:ext cx="169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F48C832-3F6D-4964-B37D-023D44505B9C}"/>
                    </a:ext>
                  </a:extLst>
                </p14:cNvPr>
                <p14:cNvContentPartPr/>
                <p14:nvPr/>
              </p14:nvContentPartPr>
              <p14:xfrm>
                <a:off x="4614300" y="4532700"/>
                <a:ext cx="184320" cy="176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F48C832-3F6D-4964-B37D-023D44505B9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605300" y="4523700"/>
                  <a:ext cx="20196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7C58713-0261-47F0-AE6C-23A87F5B13AD}"/>
              </a:ext>
            </a:extLst>
          </p:cNvPr>
          <p:cNvGrpSpPr/>
          <p:nvPr/>
        </p:nvGrpSpPr>
        <p:grpSpPr>
          <a:xfrm>
            <a:off x="5189580" y="4293660"/>
            <a:ext cx="854280" cy="307080"/>
            <a:chOff x="5189580" y="4293660"/>
            <a:chExt cx="85428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DB91C56-05D3-4053-8AC8-3D32BD67B0F1}"/>
                    </a:ext>
                  </a:extLst>
                </p14:cNvPr>
                <p14:cNvContentPartPr/>
                <p14:nvPr/>
              </p14:nvContentPartPr>
              <p14:xfrm>
                <a:off x="5189580" y="4293660"/>
                <a:ext cx="79200" cy="207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DB91C56-05D3-4053-8AC8-3D32BD67B0F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180940" y="4284660"/>
                  <a:ext cx="96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49C0210-2F17-4866-BA67-6D5C77CEE3B6}"/>
                    </a:ext>
                  </a:extLst>
                </p14:cNvPr>
                <p14:cNvContentPartPr/>
                <p14:nvPr/>
              </p14:nvContentPartPr>
              <p14:xfrm>
                <a:off x="5301180" y="4328940"/>
                <a:ext cx="140760" cy="190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49C0210-2F17-4866-BA67-6D5C77CEE3B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292180" y="4319940"/>
                  <a:ext cx="158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1FB81FE-3A72-4408-81EB-A6808D3D019D}"/>
                    </a:ext>
                  </a:extLst>
                </p14:cNvPr>
                <p14:cNvContentPartPr/>
                <p14:nvPr/>
              </p14:nvContentPartPr>
              <p14:xfrm>
                <a:off x="5542020" y="4315260"/>
                <a:ext cx="211320" cy="1875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1FB81FE-3A72-4408-81EB-A6808D3D019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533020" y="4306260"/>
                  <a:ext cx="228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561356F-E431-431B-A017-561AAC2DBEB5}"/>
                    </a:ext>
                  </a:extLst>
                </p14:cNvPr>
                <p14:cNvContentPartPr/>
                <p14:nvPr/>
              </p14:nvContentPartPr>
              <p14:xfrm>
                <a:off x="5815620" y="4313460"/>
                <a:ext cx="150480" cy="1969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561356F-E431-431B-A017-561AAC2DBEB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806980" y="4304820"/>
                  <a:ext cx="168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CE97D8D-9289-43F8-962E-4050AD204042}"/>
                    </a:ext>
                  </a:extLst>
                </p14:cNvPr>
                <p14:cNvContentPartPr/>
                <p14:nvPr/>
              </p14:nvContentPartPr>
              <p14:xfrm>
                <a:off x="5226300" y="4551780"/>
                <a:ext cx="817560" cy="489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CE97D8D-9289-43F8-962E-4050AD20404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217660" y="4542780"/>
                  <a:ext cx="83520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E00779A-08AD-4568-9D99-1A15A03F7DA9}"/>
              </a:ext>
            </a:extLst>
          </p:cNvPr>
          <p:cNvGrpSpPr/>
          <p:nvPr/>
        </p:nvGrpSpPr>
        <p:grpSpPr>
          <a:xfrm>
            <a:off x="6050340" y="3934020"/>
            <a:ext cx="670320" cy="330480"/>
            <a:chOff x="6050340" y="3934020"/>
            <a:chExt cx="67032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5949C8E-6108-429C-A1FA-65C7AADA6835}"/>
                    </a:ext>
                  </a:extLst>
                </p14:cNvPr>
                <p14:cNvContentPartPr/>
                <p14:nvPr/>
              </p14:nvContentPartPr>
              <p14:xfrm>
                <a:off x="6050340" y="3934020"/>
                <a:ext cx="165600" cy="275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5949C8E-6108-429C-A1FA-65C7AADA683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041700" y="3925380"/>
                  <a:ext cx="183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8C4E2F0-C067-4D67-ADD5-6A73C3C0C014}"/>
                    </a:ext>
                  </a:extLst>
                </p14:cNvPr>
                <p14:cNvContentPartPr/>
                <p14:nvPr/>
              </p14:nvContentPartPr>
              <p14:xfrm>
                <a:off x="6235740" y="3971100"/>
                <a:ext cx="170280" cy="193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8C4E2F0-C067-4D67-ADD5-6A73C3C0C01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226740" y="3962460"/>
                  <a:ext cx="187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FE54795-C852-4401-8A96-4737ED5EB1CC}"/>
                    </a:ext>
                  </a:extLst>
                </p14:cNvPr>
                <p14:cNvContentPartPr/>
                <p14:nvPr/>
              </p14:nvContentPartPr>
              <p14:xfrm>
                <a:off x="6560100" y="4087380"/>
                <a:ext cx="160560" cy="2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FE54795-C852-4401-8A96-4737ED5EB1C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551100" y="4078380"/>
                  <a:ext cx="178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63C8B89-16A6-438D-8E7F-3D026609A674}"/>
                    </a:ext>
                  </a:extLst>
                </p14:cNvPr>
                <p14:cNvContentPartPr/>
                <p14:nvPr/>
              </p14:nvContentPartPr>
              <p14:xfrm>
                <a:off x="6429420" y="4264140"/>
                <a:ext cx="360" cy="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63C8B89-16A6-438D-8E7F-3D026609A67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420780" y="4255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66E0D70-6C2C-424F-97AA-FFE4F679D7F9}"/>
                  </a:ext>
                </a:extLst>
              </p14:cNvPr>
              <p14:cNvContentPartPr/>
              <p14:nvPr/>
            </p14:nvContentPartPr>
            <p14:xfrm>
              <a:off x="3164940" y="2034660"/>
              <a:ext cx="22320" cy="126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66E0D70-6C2C-424F-97AA-FFE4F679D7F9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3155940" y="2025660"/>
                <a:ext cx="39960" cy="3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660A113B-D86A-4FD8-91E8-57D63A9661CE}"/>
              </a:ext>
            </a:extLst>
          </p:cNvPr>
          <p:cNvGrpSpPr/>
          <p:nvPr/>
        </p:nvGrpSpPr>
        <p:grpSpPr>
          <a:xfrm>
            <a:off x="6961140" y="171480"/>
            <a:ext cx="1140480" cy="229680"/>
            <a:chOff x="6961140" y="171480"/>
            <a:chExt cx="114048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D90FCB-4391-436B-9454-91E901B8E431}"/>
                    </a:ext>
                  </a:extLst>
                </p14:cNvPr>
                <p14:cNvContentPartPr/>
                <p14:nvPr/>
              </p14:nvContentPartPr>
              <p14:xfrm>
                <a:off x="6961140" y="172920"/>
                <a:ext cx="261720" cy="221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D90FCB-4391-436B-9454-91E901B8E4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52140" y="163920"/>
                  <a:ext cx="2793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EF27F73-A686-4260-ADF7-A7BA2BD59E57}"/>
                    </a:ext>
                  </a:extLst>
                </p14:cNvPr>
                <p14:cNvContentPartPr/>
                <p14:nvPr/>
              </p14:nvContentPartPr>
              <p14:xfrm>
                <a:off x="7295580" y="260400"/>
                <a:ext cx="205200" cy="140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EF27F73-A686-4260-ADF7-A7BA2BD59E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86940" y="251400"/>
                  <a:ext cx="22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4EB11E6-48E2-4105-A687-920F1B2D16D6}"/>
                    </a:ext>
                  </a:extLst>
                </p14:cNvPr>
                <p14:cNvContentPartPr/>
                <p14:nvPr/>
              </p14:nvContentPartPr>
              <p14:xfrm>
                <a:off x="7653780" y="229800"/>
                <a:ext cx="109080" cy="19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4EB11E6-48E2-4105-A687-920F1B2D16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44780" y="221160"/>
                  <a:ext cx="126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FEF4482-4785-4F1A-935D-C059DA7E2572}"/>
                    </a:ext>
                  </a:extLst>
                </p14:cNvPr>
                <p14:cNvContentPartPr/>
                <p14:nvPr/>
              </p14:nvContentPartPr>
              <p14:xfrm>
                <a:off x="7661340" y="297480"/>
                <a:ext cx="1947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FEF4482-4785-4F1A-935D-C059DA7E25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52700" y="288840"/>
                  <a:ext cx="21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F6D86D2-A38D-4DAC-82F4-43D3019A9E2D}"/>
                    </a:ext>
                  </a:extLst>
                </p14:cNvPr>
                <p14:cNvContentPartPr/>
                <p14:nvPr/>
              </p14:nvContentPartPr>
              <p14:xfrm>
                <a:off x="7975980" y="171480"/>
                <a:ext cx="125640" cy="227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F6D86D2-A38D-4DAC-82F4-43D3019A9E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67340" y="162840"/>
                  <a:ext cx="14328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1F09633-B6C8-4B2F-8F1B-93FE432947E8}"/>
              </a:ext>
            </a:extLst>
          </p:cNvPr>
          <p:cNvGrpSpPr/>
          <p:nvPr/>
        </p:nvGrpSpPr>
        <p:grpSpPr>
          <a:xfrm>
            <a:off x="7168140" y="686640"/>
            <a:ext cx="738000" cy="268920"/>
            <a:chOff x="7168140" y="686640"/>
            <a:chExt cx="73800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39402F7-C87C-401C-A212-485BD21C839B}"/>
                    </a:ext>
                  </a:extLst>
                </p14:cNvPr>
                <p14:cNvContentPartPr/>
                <p14:nvPr/>
              </p14:nvContentPartPr>
              <p14:xfrm>
                <a:off x="7168140" y="686640"/>
                <a:ext cx="214560" cy="198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39402F7-C87C-401C-A212-485BD21C83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59140" y="678000"/>
                  <a:ext cx="232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9205F47-7C2F-4820-A899-89CDAC0C215D}"/>
                    </a:ext>
                  </a:extLst>
                </p14:cNvPr>
                <p14:cNvContentPartPr/>
                <p14:nvPr/>
              </p14:nvContentPartPr>
              <p14:xfrm>
                <a:off x="7450020" y="828120"/>
                <a:ext cx="134640" cy="127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9205F47-7C2F-4820-A899-89CDAC0C21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41380" y="819480"/>
                  <a:ext cx="152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CF6A251-79DE-4F21-B83C-88BA4753977B}"/>
                    </a:ext>
                  </a:extLst>
                </p14:cNvPr>
                <p14:cNvContentPartPr/>
                <p14:nvPr/>
              </p14:nvContentPartPr>
              <p14:xfrm>
                <a:off x="7750980" y="792120"/>
                <a:ext cx="116640" cy="12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CF6A251-79DE-4F21-B83C-88BA475397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41980" y="783120"/>
                  <a:ext cx="134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D1E1E87-CF3A-4525-A561-78E65077CE5D}"/>
                    </a:ext>
                  </a:extLst>
                </p14:cNvPr>
                <p14:cNvContentPartPr/>
                <p14:nvPr/>
              </p14:nvContentPartPr>
              <p14:xfrm>
                <a:off x="7745940" y="871680"/>
                <a:ext cx="160200" cy="9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D1E1E87-CF3A-4525-A561-78E65077CE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37300" y="863040"/>
                  <a:ext cx="17784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AB8F928-C02F-415B-B4B1-6250108BE601}"/>
                  </a:ext>
                </a:extLst>
              </p14:cNvPr>
              <p14:cNvContentPartPr/>
              <p14:nvPr/>
            </p14:nvContentPartPr>
            <p14:xfrm>
              <a:off x="8102700" y="681240"/>
              <a:ext cx="230040" cy="243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AB8F928-C02F-415B-B4B1-6250108BE6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94060" y="672600"/>
                <a:ext cx="2476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FB4E1C0-BBB6-4CAA-94A4-6B0CFA6E92B6}"/>
                  </a:ext>
                </a:extLst>
              </p14:cNvPr>
              <p14:cNvContentPartPr/>
              <p14:nvPr/>
            </p14:nvContentPartPr>
            <p14:xfrm>
              <a:off x="4869180" y="861960"/>
              <a:ext cx="770400" cy="461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FB4E1C0-BBB6-4CAA-94A4-6B0CFA6E92B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60540" y="853320"/>
                <a:ext cx="788040" cy="47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A75204-9D69-4806-A7D0-7F3F01493B62}"/>
              </a:ext>
            </a:extLst>
          </p:cNvPr>
          <p:cNvGrpSpPr/>
          <p:nvPr/>
        </p:nvGrpSpPr>
        <p:grpSpPr>
          <a:xfrm>
            <a:off x="611460" y="1753680"/>
            <a:ext cx="537120" cy="183600"/>
            <a:chOff x="611460" y="1753680"/>
            <a:chExt cx="53712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1B08774-96D1-4108-AFB7-09C8761F8455}"/>
                    </a:ext>
                  </a:extLst>
                </p14:cNvPr>
                <p14:cNvContentPartPr/>
                <p14:nvPr/>
              </p14:nvContentPartPr>
              <p14:xfrm>
                <a:off x="611460" y="1753680"/>
                <a:ext cx="141840" cy="173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1B08774-96D1-4108-AFB7-09C8761F84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2460" y="1745040"/>
                  <a:ext cx="159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920087-C6A7-4EF9-8A53-6E47961B90BE}"/>
                    </a:ext>
                  </a:extLst>
                </p14:cNvPr>
                <p14:cNvContentPartPr/>
                <p14:nvPr/>
              </p14:nvContentPartPr>
              <p14:xfrm>
                <a:off x="802980" y="1778880"/>
                <a:ext cx="147960" cy="149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920087-C6A7-4EF9-8A53-6E47961B90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3980" y="1769880"/>
                  <a:ext cx="165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C18AB89-C9B9-4D9D-8ACC-EFC5CCDC6444}"/>
                    </a:ext>
                  </a:extLst>
                </p14:cNvPr>
                <p14:cNvContentPartPr/>
                <p14:nvPr/>
              </p14:nvContentPartPr>
              <p14:xfrm>
                <a:off x="1015380" y="1788240"/>
                <a:ext cx="133200" cy="149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C18AB89-C9B9-4D9D-8ACC-EFC5CCDC64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6740" y="1779240"/>
                  <a:ext cx="1508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DA8AC8-5280-419B-B74F-F2B3BCFFD081}"/>
              </a:ext>
            </a:extLst>
          </p:cNvPr>
          <p:cNvGrpSpPr/>
          <p:nvPr/>
        </p:nvGrpSpPr>
        <p:grpSpPr>
          <a:xfrm>
            <a:off x="2266020" y="2197200"/>
            <a:ext cx="415080" cy="582120"/>
            <a:chOff x="2266020" y="2197200"/>
            <a:chExt cx="415080" cy="58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CB1E5FE-EC15-42B6-8666-7A92E86B6787}"/>
                    </a:ext>
                  </a:extLst>
                </p14:cNvPr>
                <p14:cNvContentPartPr/>
                <p14:nvPr/>
              </p14:nvContentPartPr>
              <p14:xfrm>
                <a:off x="2283660" y="2370360"/>
                <a:ext cx="143280" cy="18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CB1E5FE-EC15-42B6-8666-7A92E86B67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5020" y="2361360"/>
                  <a:ext cx="160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C0BD94E-14A7-4969-B9EA-5D68B2DE6399}"/>
                    </a:ext>
                  </a:extLst>
                </p14:cNvPr>
                <p14:cNvContentPartPr/>
                <p14:nvPr/>
              </p14:nvContentPartPr>
              <p14:xfrm>
                <a:off x="2298420" y="2459640"/>
                <a:ext cx="206280" cy="26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C0BD94E-14A7-4969-B9EA-5D68B2DE63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89780" y="2450640"/>
                  <a:ext cx="223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90E7365-89C4-4022-BB8C-22A5BDB88476}"/>
                    </a:ext>
                  </a:extLst>
                </p14:cNvPr>
                <p14:cNvContentPartPr/>
                <p14:nvPr/>
              </p14:nvContentPartPr>
              <p14:xfrm>
                <a:off x="2266020" y="2197200"/>
                <a:ext cx="415080" cy="582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90E7365-89C4-4022-BB8C-22A5BDB884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57020" y="2188560"/>
                  <a:ext cx="432720" cy="59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CCDF22F-4415-437D-90C4-1CD00EB2325E}"/>
                  </a:ext>
                </a:extLst>
              </p14:cNvPr>
              <p14:cNvContentPartPr/>
              <p14:nvPr/>
            </p14:nvContentPartPr>
            <p14:xfrm>
              <a:off x="89820" y="1106400"/>
              <a:ext cx="360" cy="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CCDF22F-4415-437D-90C4-1CD00EB232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820" y="10977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3119519-57AC-4769-9E3A-7728C2553938}"/>
              </a:ext>
            </a:extLst>
          </p:cNvPr>
          <p:cNvGrpSpPr/>
          <p:nvPr/>
        </p:nvGrpSpPr>
        <p:grpSpPr>
          <a:xfrm>
            <a:off x="97380" y="2091360"/>
            <a:ext cx="1009800" cy="718200"/>
            <a:chOff x="97380" y="2091360"/>
            <a:chExt cx="1009800" cy="71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377ADD2-B332-4A3A-89A4-09279B008365}"/>
                    </a:ext>
                  </a:extLst>
                </p14:cNvPr>
                <p14:cNvContentPartPr/>
                <p14:nvPr/>
              </p14:nvContentPartPr>
              <p14:xfrm>
                <a:off x="238140" y="2232120"/>
                <a:ext cx="360000" cy="212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377ADD2-B332-4A3A-89A4-09279B0083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9140" y="2223480"/>
                  <a:ext cx="377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F900164-889E-4194-830C-1D9DEE61CB83}"/>
                    </a:ext>
                  </a:extLst>
                </p14:cNvPr>
                <p14:cNvContentPartPr/>
                <p14:nvPr/>
              </p14:nvContentPartPr>
              <p14:xfrm>
                <a:off x="673020" y="2184240"/>
                <a:ext cx="84240" cy="224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F900164-889E-4194-830C-1D9DEE61CB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4020" y="2175240"/>
                  <a:ext cx="101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7605403-94C0-457C-9140-7BD395B953DA}"/>
                    </a:ext>
                  </a:extLst>
                </p14:cNvPr>
                <p14:cNvContentPartPr/>
                <p14:nvPr/>
              </p14:nvContentPartPr>
              <p14:xfrm>
                <a:off x="838620" y="2210160"/>
                <a:ext cx="145440" cy="158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7605403-94C0-457C-9140-7BD395B953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9620" y="2201160"/>
                  <a:ext cx="163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69E2014-E538-433D-AE31-D654B7CEF885}"/>
                    </a:ext>
                  </a:extLst>
                </p14:cNvPr>
                <p14:cNvContentPartPr/>
                <p14:nvPr/>
              </p14:nvContentPartPr>
              <p14:xfrm>
                <a:off x="1033740" y="2157960"/>
                <a:ext cx="73440" cy="244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69E2014-E538-433D-AE31-D654B7CEF8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5100" y="2149320"/>
                  <a:ext cx="91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062F145-D7A8-4A9C-A436-762C1266777D}"/>
                    </a:ext>
                  </a:extLst>
                </p14:cNvPr>
                <p14:cNvContentPartPr/>
                <p14:nvPr/>
              </p14:nvContentPartPr>
              <p14:xfrm>
                <a:off x="97380" y="2091360"/>
                <a:ext cx="597240" cy="632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062F145-D7A8-4A9C-A436-762C126677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40" y="2082360"/>
                  <a:ext cx="61488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5E49792-8859-49DF-AC19-E0E2D546B54F}"/>
                    </a:ext>
                  </a:extLst>
                </p14:cNvPr>
                <p14:cNvContentPartPr/>
                <p14:nvPr/>
              </p14:nvContentPartPr>
              <p14:xfrm>
                <a:off x="816660" y="2490960"/>
                <a:ext cx="284040" cy="16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5E49792-8859-49DF-AC19-E0E2D546B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7660" y="2482320"/>
                  <a:ext cx="301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E89CEB7-6180-4B59-885D-4598B53AC51F}"/>
                    </a:ext>
                  </a:extLst>
                </p14:cNvPr>
                <p14:cNvContentPartPr/>
                <p14:nvPr/>
              </p14:nvContentPartPr>
              <p14:xfrm>
                <a:off x="934740" y="2702280"/>
                <a:ext cx="20520" cy="107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E89CEB7-6180-4B59-885D-4598B53AC5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6100" y="2693280"/>
                  <a:ext cx="38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F5F76CE-23D4-4E9E-BE88-035A40E422AD}"/>
                    </a:ext>
                  </a:extLst>
                </p14:cNvPr>
                <p14:cNvContentPartPr/>
                <p14:nvPr/>
              </p14:nvContentPartPr>
              <p14:xfrm>
                <a:off x="911700" y="2622720"/>
                <a:ext cx="26280" cy="11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F5F76CE-23D4-4E9E-BE88-035A40E422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2700" y="2614080"/>
                  <a:ext cx="4392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BA22B48-2A90-448B-9790-4D41F26CCD37}"/>
                  </a:ext>
                </a:extLst>
              </p14:cNvPr>
              <p14:cNvContentPartPr/>
              <p14:nvPr/>
            </p14:nvContentPartPr>
            <p14:xfrm>
              <a:off x="1433700" y="2706240"/>
              <a:ext cx="150840" cy="2340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BA22B48-2A90-448B-9790-4D41F26CCD3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25060" y="2697600"/>
                <a:ext cx="16848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4807185-0B0A-4724-8128-A11F73C6B249}"/>
              </a:ext>
            </a:extLst>
          </p:cNvPr>
          <p:cNvGrpSpPr/>
          <p:nvPr/>
        </p:nvGrpSpPr>
        <p:grpSpPr>
          <a:xfrm>
            <a:off x="3071340" y="2267760"/>
            <a:ext cx="992160" cy="213840"/>
            <a:chOff x="3071340" y="2267760"/>
            <a:chExt cx="99216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A6BFB79-C8AF-420E-A224-ADC34A839841}"/>
                    </a:ext>
                  </a:extLst>
                </p14:cNvPr>
                <p14:cNvContentPartPr/>
                <p14:nvPr/>
              </p14:nvContentPartPr>
              <p14:xfrm>
                <a:off x="3071340" y="2276040"/>
                <a:ext cx="65880" cy="205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A6BFB79-C8AF-420E-A224-ADC34A8398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62700" y="2267040"/>
                  <a:ext cx="83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D0DBE2B-8753-4FBF-B1CB-D9A29BF2A870}"/>
                    </a:ext>
                  </a:extLst>
                </p14:cNvPr>
                <p14:cNvContentPartPr/>
                <p14:nvPr/>
              </p14:nvContentPartPr>
              <p14:xfrm>
                <a:off x="3231180" y="2267760"/>
                <a:ext cx="191160" cy="184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D0DBE2B-8753-4FBF-B1CB-D9A29BF2A8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22540" y="2259120"/>
                  <a:ext cx="208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F4F2B2D-02F0-43D7-A72F-210FE3239A35}"/>
                    </a:ext>
                  </a:extLst>
                </p14:cNvPr>
                <p14:cNvContentPartPr/>
                <p14:nvPr/>
              </p14:nvContentPartPr>
              <p14:xfrm>
                <a:off x="3550140" y="2269200"/>
                <a:ext cx="199080" cy="182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F4F2B2D-02F0-43D7-A72F-210FE3239A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41140" y="2260560"/>
                  <a:ext cx="216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1B4163F-A60C-4F03-8B05-C488AA605E0F}"/>
                    </a:ext>
                  </a:extLst>
                </p14:cNvPr>
                <p14:cNvContentPartPr/>
                <p14:nvPr/>
              </p14:nvContentPartPr>
              <p14:xfrm>
                <a:off x="3895020" y="2311320"/>
                <a:ext cx="168480" cy="144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1B4163F-A60C-4F03-8B05-C488AA605E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86380" y="2302680"/>
                  <a:ext cx="1861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BC7CCEF-D7B6-4164-B5F0-02E61404282E}"/>
              </a:ext>
            </a:extLst>
          </p:cNvPr>
          <p:cNvGrpSpPr/>
          <p:nvPr/>
        </p:nvGrpSpPr>
        <p:grpSpPr>
          <a:xfrm>
            <a:off x="4312980" y="2255160"/>
            <a:ext cx="207720" cy="227160"/>
            <a:chOff x="4312980" y="2255160"/>
            <a:chExt cx="20772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81AABF4-687E-429D-B05D-E52C46B8B8F8}"/>
                    </a:ext>
                  </a:extLst>
                </p14:cNvPr>
                <p14:cNvContentPartPr/>
                <p14:nvPr/>
              </p14:nvContentPartPr>
              <p14:xfrm>
                <a:off x="4312980" y="2357400"/>
                <a:ext cx="207720" cy="19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81AABF4-687E-429D-B05D-E52C46B8B8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04340" y="2348400"/>
                  <a:ext cx="225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5E8DCEF-EBA0-4ED8-AED7-44D4A1BB87FB}"/>
                    </a:ext>
                  </a:extLst>
                </p14:cNvPr>
                <p14:cNvContentPartPr/>
                <p14:nvPr/>
              </p14:nvContentPartPr>
              <p14:xfrm>
                <a:off x="4415940" y="2255160"/>
                <a:ext cx="52200" cy="227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5E8DCEF-EBA0-4ED8-AED7-44D4A1BB87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07300" y="2246520"/>
                  <a:ext cx="69840" cy="24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A3E3838-6C58-493F-B063-0033E5DD698E}"/>
                  </a:ext>
                </a:extLst>
              </p14:cNvPr>
              <p14:cNvContentPartPr/>
              <p14:nvPr/>
            </p14:nvContentPartPr>
            <p14:xfrm>
              <a:off x="4805460" y="2112960"/>
              <a:ext cx="177120" cy="6408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A3E3838-6C58-493F-B063-0033E5DD698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96460" y="2104320"/>
                <a:ext cx="194760" cy="65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B7E59A6-007D-41C3-9030-79A888508970}"/>
              </a:ext>
            </a:extLst>
          </p:cNvPr>
          <p:cNvGrpSpPr/>
          <p:nvPr/>
        </p:nvGrpSpPr>
        <p:grpSpPr>
          <a:xfrm>
            <a:off x="5091300" y="2234280"/>
            <a:ext cx="583200" cy="249840"/>
            <a:chOff x="5091300" y="2234280"/>
            <a:chExt cx="58320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20A0C09-7260-4DCB-A028-7B4315874387}"/>
                    </a:ext>
                  </a:extLst>
                </p14:cNvPr>
                <p14:cNvContentPartPr/>
                <p14:nvPr/>
              </p14:nvContentPartPr>
              <p14:xfrm>
                <a:off x="5091300" y="2234280"/>
                <a:ext cx="102600" cy="249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20A0C09-7260-4DCB-A028-7B43158743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82300" y="2225640"/>
                  <a:ext cx="120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48D712F-1CBD-4127-88D4-16E013DE569D}"/>
                    </a:ext>
                  </a:extLst>
                </p14:cNvPr>
                <p14:cNvContentPartPr/>
                <p14:nvPr/>
              </p14:nvContentPartPr>
              <p14:xfrm>
                <a:off x="5233860" y="2237520"/>
                <a:ext cx="183600" cy="190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48D712F-1CBD-4127-88D4-16E013DE56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25220" y="2228520"/>
                  <a:ext cx="201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5724573-6D93-41AF-A571-CF7E5CB19350}"/>
                    </a:ext>
                  </a:extLst>
                </p14:cNvPr>
                <p14:cNvContentPartPr/>
                <p14:nvPr/>
              </p14:nvContentPartPr>
              <p14:xfrm>
                <a:off x="5531940" y="2335800"/>
                <a:ext cx="142560" cy="7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5724573-6D93-41AF-A571-CF7E5CB193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22940" y="2326800"/>
                  <a:ext cx="1602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E21822-CB6F-4EDC-A8BC-91B922B8B97E}"/>
              </a:ext>
            </a:extLst>
          </p:cNvPr>
          <p:cNvGrpSpPr/>
          <p:nvPr/>
        </p:nvGrpSpPr>
        <p:grpSpPr>
          <a:xfrm>
            <a:off x="5862420" y="2156880"/>
            <a:ext cx="259560" cy="429120"/>
            <a:chOff x="5862420" y="2156880"/>
            <a:chExt cx="25956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8A290AC-51E0-4CDB-B9CA-F21515AA1B21}"/>
                    </a:ext>
                  </a:extLst>
                </p14:cNvPr>
                <p14:cNvContentPartPr/>
                <p14:nvPr/>
              </p14:nvContentPartPr>
              <p14:xfrm>
                <a:off x="5862420" y="2246880"/>
                <a:ext cx="360" cy="181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8A290AC-51E0-4CDB-B9CA-F21515AA1B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53780" y="2237880"/>
                  <a:ext cx="18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23228DB-88A9-40E4-9C78-890378862E70}"/>
                    </a:ext>
                  </a:extLst>
                </p14:cNvPr>
                <p14:cNvContentPartPr/>
                <p14:nvPr/>
              </p14:nvContentPartPr>
              <p14:xfrm>
                <a:off x="5925060" y="2156880"/>
                <a:ext cx="196920" cy="429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23228DB-88A9-40E4-9C78-890378862E7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16420" y="2147880"/>
                  <a:ext cx="214560" cy="44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EF73BE9-4808-4D22-BC5F-5334F6E0D29A}"/>
                  </a:ext>
                </a:extLst>
              </p14:cNvPr>
              <p14:cNvContentPartPr/>
              <p14:nvPr/>
            </p14:nvContentPartPr>
            <p14:xfrm>
              <a:off x="72540" y="282000"/>
              <a:ext cx="159120" cy="3344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EF73BE9-4808-4D22-BC5F-5334F6E0D29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540" y="273000"/>
                <a:ext cx="176760" cy="35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8A0CF62-1F7E-458D-9F97-61532B59F334}"/>
              </a:ext>
            </a:extLst>
          </p:cNvPr>
          <p:cNvGrpSpPr/>
          <p:nvPr/>
        </p:nvGrpSpPr>
        <p:grpSpPr>
          <a:xfrm>
            <a:off x="6186780" y="2184240"/>
            <a:ext cx="269640" cy="214200"/>
            <a:chOff x="6186780" y="2184240"/>
            <a:chExt cx="26964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809ED25-69C2-4D73-90A0-60C717F6A5DE}"/>
                    </a:ext>
                  </a:extLst>
                </p14:cNvPr>
                <p14:cNvContentPartPr/>
                <p14:nvPr/>
              </p14:nvContentPartPr>
              <p14:xfrm>
                <a:off x="6232140" y="2184240"/>
                <a:ext cx="187920" cy="214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809ED25-69C2-4D73-90A0-60C717F6A5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23500" y="2175240"/>
                  <a:ext cx="205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208BCB2-2041-49C2-85AF-2DCEF837D9DD}"/>
                    </a:ext>
                  </a:extLst>
                </p14:cNvPr>
                <p14:cNvContentPartPr/>
                <p14:nvPr/>
              </p14:nvContentPartPr>
              <p14:xfrm>
                <a:off x="6241860" y="2192520"/>
                <a:ext cx="151560" cy="187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208BCB2-2041-49C2-85AF-2DCEF837D9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32860" y="2183520"/>
                  <a:ext cx="169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CFDCD44-1773-4785-8631-7A4AFBC99510}"/>
                    </a:ext>
                  </a:extLst>
                </p14:cNvPr>
                <p14:cNvContentPartPr/>
                <p14:nvPr/>
              </p14:nvContentPartPr>
              <p14:xfrm>
                <a:off x="6186780" y="2310240"/>
                <a:ext cx="269640" cy="9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CFDCD44-1773-4785-8631-7A4AFBC995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78140" y="2301600"/>
                  <a:ext cx="28728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0A5A7EF-1AE7-4972-AF01-1E9060B992C8}"/>
              </a:ext>
            </a:extLst>
          </p:cNvPr>
          <p:cNvGrpSpPr/>
          <p:nvPr/>
        </p:nvGrpSpPr>
        <p:grpSpPr>
          <a:xfrm>
            <a:off x="6649740" y="2186760"/>
            <a:ext cx="606240" cy="341640"/>
            <a:chOff x="6649740" y="2186760"/>
            <a:chExt cx="60624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94417BB-1484-4603-B656-487C7DAC77DD}"/>
                    </a:ext>
                  </a:extLst>
                </p14:cNvPr>
                <p14:cNvContentPartPr/>
                <p14:nvPr/>
              </p14:nvContentPartPr>
              <p14:xfrm>
                <a:off x="6649740" y="2200080"/>
                <a:ext cx="208080" cy="222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94417BB-1484-4603-B656-487C7DAC77D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41100" y="2191440"/>
                  <a:ext cx="225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A3D9BC6-42E3-45B7-B5BB-7FE879469EB6}"/>
                    </a:ext>
                  </a:extLst>
                </p14:cNvPr>
                <p14:cNvContentPartPr/>
                <p14:nvPr/>
              </p14:nvContentPartPr>
              <p14:xfrm>
                <a:off x="7035660" y="2291520"/>
                <a:ext cx="220320" cy="30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A3D9BC6-42E3-45B7-B5BB-7FE879469EB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27020" y="2282520"/>
                  <a:ext cx="237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F6CAC7B-1903-46F2-B62A-ACB1C1706225}"/>
                    </a:ext>
                  </a:extLst>
                </p14:cNvPr>
                <p14:cNvContentPartPr/>
                <p14:nvPr/>
              </p14:nvContentPartPr>
              <p14:xfrm>
                <a:off x="7142580" y="2186760"/>
                <a:ext cx="34560" cy="341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F6CAC7B-1903-46F2-B62A-ACB1C170622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33580" y="2177760"/>
                  <a:ext cx="52200" cy="35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9D338F7-7FDA-4B43-9125-2EAD11044288}"/>
                  </a:ext>
                </a:extLst>
              </p14:cNvPr>
              <p14:cNvContentPartPr/>
              <p14:nvPr/>
            </p14:nvContentPartPr>
            <p14:xfrm>
              <a:off x="1027980" y="1170480"/>
              <a:ext cx="104400" cy="108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9D338F7-7FDA-4B43-9125-2EAD1104428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9340" y="1161840"/>
                <a:ext cx="122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D4B8234-246B-40E5-B6FF-406C041E1883}"/>
                  </a:ext>
                </a:extLst>
              </p14:cNvPr>
              <p14:cNvContentPartPr/>
              <p14:nvPr/>
            </p14:nvContentPartPr>
            <p14:xfrm>
              <a:off x="5391900" y="1198200"/>
              <a:ext cx="20520" cy="46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D4B8234-246B-40E5-B6FF-406C041E188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383260" y="1189560"/>
                <a:ext cx="381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C9336B3-4664-43C0-85F3-F834FC23DB68}"/>
                  </a:ext>
                </a:extLst>
              </p14:cNvPr>
              <p14:cNvContentPartPr/>
              <p14:nvPr/>
            </p14:nvContentPartPr>
            <p14:xfrm>
              <a:off x="7490340" y="2173800"/>
              <a:ext cx="160920" cy="3942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C9336B3-4664-43C0-85F3-F834FC23DB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81700" y="2165160"/>
                <a:ext cx="178560" cy="4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86759CE-1253-413D-B488-47DD1E63C019}"/>
              </a:ext>
            </a:extLst>
          </p:cNvPr>
          <p:cNvGrpSpPr/>
          <p:nvPr/>
        </p:nvGrpSpPr>
        <p:grpSpPr>
          <a:xfrm>
            <a:off x="1303380" y="2084520"/>
            <a:ext cx="720000" cy="696600"/>
            <a:chOff x="1303380" y="2084520"/>
            <a:chExt cx="720000" cy="69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289C17C-DC24-45A4-9A73-481D8741A7B4}"/>
                    </a:ext>
                  </a:extLst>
                </p14:cNvPr>
                <p14:cNvContentPartPr/>
                <p14:nvPr/>
              </p14:nvContentPartPr>
              <p14:xfrm>
                <a:off x="1303380" y="2196120"/>
                <a:ext cx="103320" cy="211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289C17C-DC24-45A4-9A73-481D8741A7B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94380" y="2187480"/>
                  <a:ext cx="120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95D7D0C-0A67-4766-AFDA-3329222A537D}"/>
                    </a:ext>
                  </a:extLst>
                </p14:cNvPr>
                <p14:cNvContentPartPr/>
                <p14:nvPr/>
              </p14:nvContentPartPr>
              <p14:xfrm>
                <a:off x="1434420" y="2222040"/>
                <a:ext cx="114840" cy="129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95D7D0C-0A67-4766-AFDA-3329222A537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25420" y="2213400"/>
                  <a:ext cx="132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221930F-609B-421A-905C-2E5EF76E49D2}"/>
                    </a:ext>
                  </a:extLst>
                </p14:cNvPr>
                <p14:cNvContentPartPr/>
                <p14:nvPr/>
              </p14:nvContentPartPr>
              <p14:xfrm>
                <a:off x="1462140" y="2172720"/>
                <a:ext cx="290880" cy="326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221930F-609B-421A-905C-2E5EF76E49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53500" y="2164080"/>
                  <a:ext cx="3085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3BD1292-B856-4EB1-B5D2-D33B37D935A7}"/>
                    </a:ext>
                  </a:extLst>
                </p14:cNvPr>
                <p14:cNvContentPartPr/>
                <p14:nvPr/>
              </p14:nvContentPartPr>
              <p14:xfrm>
                <a:off x="1706580" y="2084520"/>
                <a:ext cx="316800" cy="696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3BD1292-B856-4EB1-B5D2-D33B37D935A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97940" y="2075880"/>
                  <a:ext cx="33444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D6D5B7D-5902-425D-B685-21ED43F1B245}"/>
                    </a:ext>
                  </a:extLst>
                </p14:cNvPr>
                <p14:cNvContentPartPr/>
                <p14:nvPr/>
              </p14:nvContentPartPr>
              <p14:xfrm>
                <a:off x="1412100" y="2461080"/>
                <a:ext cx="191880" cy="5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D6D5B7D-5902-425D-B685-21ED43F1B2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03460" y="2452440"/>
                  <a:ext cx="20952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EE845BF-D11E-49C9-8A92-D92AC1A76F84}"/>
              </a:ext>
            </a:extLst>
          </p:cNvPr>
          <p:cNvGrpSpPr/>
          <p:nvPr/>
        </p:nvGrpSpPr>
        <p:grpSpPr>
          <a:xfrm>
            <a:off x="6978060" y="1233120"/>
            <a:ext cx="1919520" cy="544320"/>
            <a:chOff x="6978060" y="1233120"/>
            <a:chExt cx="1919520" cy="5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DB21ECE-6513-4C1E-84F9-93E549EF6C02}"/>
                    </a:ext>
                  </a:extLst>
                </p14:cNvPr>
                <p14:cNvContentPartPr/>
                <p14:nvPr/>
              </p14:nvContentPartPr>
              <p14:xfrm>
                <a:off x="6991740" y="1310160"/>
                <a:ext cx="25200" cy="115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DB21ECE-6513-4C1E-84F9-93E549EF6C0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82740" y="1301160"/>
                  <a:ext cx="42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8C3D369-32D1-47B8-8B56-79A18143E8FB}"/>
                    </a:ext>
                  </a:extLst>
                </p14:cNvPr>
                <p14:cNvContentPartPr/>
                <p14:nvPr/>
              </p14:nvContentPartPr>
              <p14:xfrm>
                <a:off x="6978060" y="1233120"/>
                <a:ext cx="167400" cy="226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8C3D369-32D1-47B8-8B56-79A18143E8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69420" y="1224480"/>
                  <a:ext cx="185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F6C2BF3-CA0E-4035-9521-5BC6054CE51E}"/>
                    </a:ext>
                  </a:extLst>
                </p14:cNvPr>
                <p14:cNvContentPartPr/>
                <p14:nvPr/>
              </p14:nvContentPartPr>
              <p14:xfrm>
                <a:off x="7255620" y="1257600"/>
                <a:ext cx="145800" cy="211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F6C2BF3-CA0E-4035-9521-5BC6054CE5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46620" y="1248600"/>
                  <a:ext cx="163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7DCF8C4-2E61-4FD2-AFD0-C919E2AC9EE9}"/>
                    </a:ext>
                  </a:extLst>
                </p14:cNvPr>
                <p14:cNvContentPartPr/>
                <p14:nvPr/>
              </p14:nvContentPartPr>
              <p14:xfrm>
                <a:off x="7251300" y="1368840"/>
                <a:ext cx="216000" cy="15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7DCF8C4-2E61-4FD2-AFD0-C919E2AC9EE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42660" y="1360200"/>
                  <a:ext cx="233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750C4B-991C-40E6-94FB-1422B1C14888}"/>
                    </a:ext>
                  </a:extLst>
                </p14:cNvPr>
                <p14:cNvContentPartPr/>
                <p14:nvPr/>
              </p14:nvContentPartPr>
              <p14:xfrm>
                <a:off x="7661340" y="1329240"/>
                <a:ext cx="146520" cy="59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750C4B-991C-40E6-94FB-1422B1C148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52700" y="1320240"/>
                  <a:ext cx="164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30F22F5-FF4C-4694-A3B8-6A188F1C2E3E}"/>
                    </a:ext>
                  </a:extLst>
                </p14:cNvPr>
                <p14:cNvContentPartPr/>
                <p14:nvPr/>
              </p14:nvContentPartPr>
              <p14:xfrm>
                <a:off x="7987860" y="1283160"/>
                <a:ext cx="17640" cy="173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30F22F5-FF4C-4694-A3B8-6A188F1C2E3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78860" y="1274520"/>
                  <a:ext cx="35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C6ADE8-10C0-4E9D-A8F2-61B49B6E4A60}"/>
                    </a:ext>
                  </a:extLst>
                </p14:cNvPr>
                <p14:cNvContentPartPr/>
                <p14:nvPr/>
              </p14:nvContentPartPr>
              <p14:xfrm>
                <a:off x="8156340" y="1289640"/>
                <a:ext cx="126360" cy="111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C6ADE8-10C0-4E9D-A8F2-61B49B6E4A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47340" y="1281000"/>
                  <a:ext cx="144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35DAF1-3DFC-498C-9408-75C4F169D00B}"/>
                    </a:ext>
                  </a:extLst>
                </p14:cNvPr>
                <p14:cNvContentPartPr/>
                <p14:nvPr/>
              </p14:nvContentPartPr>
              <p14:xfrm>
                <a:off x="8327340" y="1302240"/>
                <a:ext cx="210600" cy="137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35DAF1-3DFC-498C-9408-75C4F169D00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18340" y="1293600"/>
                  <a:ext cx="228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DD028C7-B3BF-4B45-A233-BAC97EF2135B}"/>
                    </a:ext>
                  </a:extLst>
                </p14:cNvPr>
                <p14:cNvContentPartPr/>
                <p14:nvPr/>
              </p14:nvContentPartPr>
              <p14:xfrm>
                <a:off x="8694180" y="1320600"/>
                <a:ext cx="203400" cy="132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DD028C7-B3BF-4B45-A233-BAC97EF213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85180" y="1311600"/>
                  <a:ext cx="221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EB054A9-DADE-40E5-B927-C6C9A7B652CF}"/>
                    </a:ext>
                  </a:extLst>
                </p14:cNvPr>
                <p14:cNvContentPartPr/>
                <p14:nvPr/>
              </p14:nvContentPartPr>
              <p14:xfrm>
                <a:off x="7245540" y="1581600"/>
                <a:ext cx="109440" cy="153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EB054A9-DADE-40E5-B927-C6C9A7B652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36540" y="1572960"/>
                  <a:ext cx="127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8433338-95C0-4CA9-8D6C-06264D29E3C6}"/>
                    </a:ext>
                  </a:extLst>
                </p14:cNvPr>
                <p14:cNvContentPartPr/>
                <p14:nvPr/>
              </p14:nvContentPartPr>
              <p14:xfrm>
                <a:off x="7409340" y="1663680"/>
                <a:ext cx="13320" cy="92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8433338-95C0-4CA9-8D6C-06264D29E3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00340" y="1654680"/>
                  <a:ext cx="30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6D9245C-7D38-4CF0-8DA0-540287180457}"/>
                    </a:ext>
                  </a:extLst>
                </p14:cNvPr>
                <p14:cNvContentPartPr/>
                <p14:nvPr/>
              </p14:nvContentPartPr>
              <p14:xfrm>
                <a:off x="7380540" y="1553520"/>
                <a:ext cx="36000" cy="8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6D9245C-7D38-4CF0-8DA0-5402871804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1540" y="1544520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3C71886-B9C6-43B7-9D19-1DDF58A0C166}"/>
                    </a:ext>
                  </a:extLst>
                </p14:cNvPr>
                <p14:cNvContentPartPr/>
                <p14:nvPr/>
              </p14:nvContentPartPr>
              <p14:xfrm>
                <a:off x="7530660" y="1612200"/>
                <a:ext cx="169920" cy="147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3C71886-B9C6-43B7-9D19-1DDF58A0C1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21660" y="1603560"/>
                  <a:ext cx="187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1C0CA4C-B3A4-4224-A3FE-DA1249E0790B}"/>
                    </a:ext>
                  </a:extLst>
                </p14:cNvPr>
                <p14:cNvContentPartPr/>
                <p14:nvPr/>
              </p14:nvContentPartPr>
              <p14:xfrm>
                <a:off x="7720380" y="1650360"/>
                <a:ext cx="443880" cy="1123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1C0CA4C-B3A4-4224-A3FE-DA1249E0790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11740" y="1641360"/>
                  <a:ext cx="461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1BB0DD1-22AB-4522-8AFC-50F4988CAFE0}"/>
                    </a:ext>
                  </a:extLst>
                </p14:cNvPr>
                <p14:cNvContentPartPr/>
                <p14:nvPr/>
              </p14:nvContentPartPr>
              <p14:xfrm>
                <a:off x="8070300" y="1736400"/>
                <a:ext cx="162000" cy="15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1BB0DD1-22AB-4522-8AFC-50F4988CAF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61660" y="1727400"/>
                  <a:ext cx="179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82C8EFA-DEAA-42BC-8D03-2044C8FC7D56}"/>
                    </a:ext>
                  </a:extLst>
                </p14:cNvPr>
                <p14:cNvContentPartPr/>
                <p14:nvPr/>
              </p14:nvContentPartPr>
              <p14:xfrm>
                <a:off x="8380980" y="1622280"/>
                <a:ext cx="217440" cy="155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82C8EFA-DEAA-42BC-8D03-2044C8FC7D5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72340" y="1613640"/>
                  <a:ext cx="23508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1290741-331A-4F9E-A5ED-36F037698FC9}"/>
                  </a:ext>
                </a:extLst>
              </p14:cNvPr>
              <p14:cNvContentPartPr/>
              <p14:nvPr/>
            </p14:nvContentPartPr>
            <p14:xfrm>
              <a:off x="8721180" y="2820360"/>
              <a:ext cx="334440" cy="2059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1290741-331A-4F9E-A5ED-36F037698FC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712180" y="2811720"/>
                <a:ext cx="35208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3A2CE9B-11CB-4257-9E6B-F96669440437}"/>
              </a:ext>
            </a:extLst>
          </p:cNvPr>
          <p:cNvGrpSpPr/>
          <p:nvPr/>
        </p:nvGrpSpPr>
        <p:grpSpPr>
          <a:xfrm>
            <a:off x="3062700" y="3057960"/>
            <a:ext cx="684360" cy="608400"/>
            <a:chOff x="3062700" y="3057960"/>
            <a:chExt cx="684360" cy="60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A6FF4B0-2394-466B-AA3B-4ADD07486352}"/>
                    </a:ext>
                  </a:extLst>
                </p14:cNvPr>
                <p14:cNvContentPartPr/>
                <p14:nvPr/>
              </p14:nvContentPartPr>
              <p14:xfrm>
                <a:off x="3301380" y="3259920"/>
                <a:ext cx="202680" cy="15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A6FF4B0-2394-466B-AA3B-4ADD074863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92380" y="3250920"/>
                  <a:ext cx="220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A50C522-78D9-4B01-9E8A-55BFA51C7C51}"/>
                    </a:ext>
                  </a:extLst>
                </p14:cNvPr>
                <p14:cNvContentPartPr/>
                <p14:nvPr/>
              </p14:nvContentPartPr>
              <p14:xfrm>
                <a:off x="3298500" y="3371520"/>
                <a:ext cx="235080" cy="21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A50C522-78D9-4B01-9E8A-55BFA51C7C5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89860" y="3362880"/>
                  <a:ext cx="252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BB6947B-E41B-41F8-9AD3-0299190B5F3C}"/>
                    </a:ext>
                  </a:extLst>
                </p14:cNvPr>
                <p14:cNvContentPartPr/>
                <p14:nvPr/>
              </p14:nvContentPartPr>
              <p14:xfrm>
                <a:off x="3062700" y="3057960"/>
                <a:ext cx="684360" cy="6084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BB6947B-E41B-41F8-9AD3-0299190B5F3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53700" y="3049320"/>
                  <a:ext cx="702000" cy="62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98AA93B-2C14-41C8-B6E6-A8CF1DB7E84A}"/>
              </a:ext>
            </a:extLst>
          </p:cNvPr>
          <p:cNvGrpSpPr/>
          <p:nvPr/>
        </p:nvGrpSpPr>
        <p:grpSpPr>
          <a:xfrm>
            <a:off x="4069620" y="3248400"/>
            <a:ext cx="1060200" cy="250920"/>
            <a:chOff x="4069620" y="3248400"/>
            <a:chExt cx="106020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84CF448-581F-49AF-AF52-2A8C7244BF2F}"/>
                    </a:ext>
                  </a:extLst>
                </p14:cNvPr>
                <p14:cNvContentPartPr/>
                <p14:nvPr/>
              </p14:nvContentPartPr>
              <p14:xfrm>
                <a:off x="4069620" y="3318960"/>
                <a:ext cx="46440" cy="176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84CF448-581F-49AF-AF52-2A8C7244BF2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60620" y="3309960"/>
                  <a:ext cx="64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C284963-67BB-429C-B8C8-1D7355F3ECA4}"/>
                    </a:ext>
                  </a:extLst>
                </p14:cNvPr>
                <p14:cNvContentPartPr/>
                <p14:nvPr/>
              </p14:nvContentPartPr>
              <p14:xfrm>
                <a:off x="4264740" y="3335160"/>
                <a:ext cx="167040" cy="164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C284963-67BB-429C-B8C8-1D7355F3ECA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56100" y="3326160"/>
                  <a:ext cx="184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3E4A19A-D72F-40ED-9055-28E2BDA0B840}"/>
                    </a:ext>
                  </a:extLst>
                </p14:cNvPr>
                <p14:cNvContentPartPr/>
                <p14:nvPr/>
              </p14:nvContentPartPr>
              <p14:xfrm>
                <a:off x="4535460" y="3309960"/>
                <a:ext cx="259200" cy="1479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3E4A19A-D72F-40ED-9055-28E2BDA0B84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26460" y="3300960"/>
                  <a:ext cx="276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415EC0A-9D06-41B5-94C8-3E35A46BB728}"/>
                    </a:ext>
                  </a:extLst>
                </p14:cNvPr>
                <p14:cNvContentPartPr/>
                <p14:nvPr/>
              </p14:nvContentPartPr>
              <p14:xfrm>
                <a:off x="4880700" y="3248400"/>
                <a:ext cx="249120" cy="213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415EC0A-9D06-41B5-94C8-3E35A46BB7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72060" y="3239760"/>
                  <a:ext cx="26676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8140A10-54E8-476F-9510-888CC9B16ACF}"/>
                  </a:ext>
                </a:extLst>
              </p14:cNvPr>
              <p14:cNvContentPartPr/>
              <p14:nvPr/>
            </p14:nvContentPartPr>
            <p14:xfrm>
              <a:off x="4038660" y="3663480"/>
              <a:ext cx="1338840" cy="255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8140A10-54E8-476F-9510-888CC9B16AC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030020" y="3654840"/>
                <a:ext cx="13564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D91BE49-7290-4541-8EFD-72E02D97BFF6}"/>
                  </a:ext>
                </a:extLst>
              </p14:cNvPr>
              <p14:cNvContentPartPr/>
              <p14:nvPr/>
            </p14:nvContentPartPr>
            <p14:xfrm>
              <a:off x="924300" y="30000"/>
              <a:ext cx="228600" cy="1893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D91BE49-7290-4541-8EFD-72E02D97BFF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5300" y="21000"/>
                <a:ext cx="24624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A07FE82-B1C6-4219-898B-03B926448097}"/>
              </a:ext>
            </a:extLst>
          </p:cNvPr>
          <p:cNvGrpSpPr/>
          <p:nvPr/>
        </p:nvGrpSpPr>
        <p:grpSpPr>
          <a:xfrm>
            <a:off x="792180" y="4355760"/>
            <a:ext cx="277560" cy="201600"/>
            <a:chOff x="792180" y="4355760"/>
            <a:chExt cx="27756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D2D4DC9-930F-4EE5-823D-F73757A9F2CA}"/>
                    </a:ext>
                  </a:extLst>
                </p14:cNvPr>
                <p14:cNvContentPartPr/>
                <p14:nvPr/>
              </p14:nvContentPartPr>
              <p14:xfrm>
                <a:off x="792180" y="4355760"/>
                <a:ext cx="24480" cy="195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D2D4DC9-930F-4EE5-823D-F73757A9F2C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3540" y="4346760"/>
                  <a:ext cx="42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9D814AC-EC01-4017-A155-32DF2EF25C19}"/>
                    </a:ext>
                  </a:extLst>
                </p14:cNvPr>
                <p14:cNvContentPartPr/>
                <p14:nvPr/>
              </p14:nvContentPartPr>
              <p14:xfrm>
                <a:off x="938340" y="4393920"/>
                <a:ext cx="131400" cy="163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9D814AC-EC01-4017-A155-32DF2EF25C1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9340" y="4384920"/>
                  <a:ext cx="14904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E01816F-B445-4F67-B82D-27D6B7248CFC}"/>
                  </a:ext>
                </a:extLst>
              </p14:cNvPr>
              <p14:cNvContentPartPr/>
              <p14:nvPr/>
            </p14:nvContentPartPr>
            <p14:xfrm>
              <a:off x="1247580" y="4321920"/>
              <a:ext cx="48600" cy="2523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E01816F-B445-4F67-B82D-27D6B7248CF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238580" y="4312920"/>
                <a:ext cx="6624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78D167-E041-4B87-8470-8F349BE972FB}"/>
              </a:ext>
            </a:extLst>
          </p:cNvPr>
          <p:cNvGrpSpPr/>
          <p:nvPr/>
        </p:nvGrpSpPr>
        <p:grpSpPr>
          <a:xfrm>
            <a:off x="1558980" y="4313280"/>
            <a:ext cx="576360" cy="240120"/>
            <a:chOff x="1558980" y="4313280"/>
            <a:chExt cx="57636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384B19F-73C5-42C6-9379-F51DDADE05C9}"/>
                    </a:ext>
                  </a:extLst>
                </p14:cNvPr>
                <p14:cNvContentPartPr/>
                <p14:nvPr/>
              </p14:nvContentPartPr>
              <p14:xfrm>
                <a:off x="1558980" y="4390320"/>
                <a:ext cx="225000" cy="127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384B19F-73C5-42C6-9379-F51DDADE05C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50340" y="4381320"/>
                  <a:ext cx="242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C7AAFE4-0437-4FF3-BE03-CED0C2377550}"/>
                    </a:ext>
                  </a:extLst>
                </p14:cNvPr>
                <p14:cNvContentPartPr/>
                <p14:nvPr/>
              </p14:nvContentPartPr>
              <p14:xfrm>
                <a:off x="1816740" y="4379880"/>
                <a:ext cx="131040" cy="123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C7AAFE4-0437-4FF3-BE03-CED0C237755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08100" y="4371240"/>
                  <a:ext cx="148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71EDBA3-4E83-4616-B659-C15D9B93C28B}"/>
                    </a:ext>
                  </a:extLst>
                </p14:cNvPr>
                <p14:cNvContentPartPr/>
                <p14:nvPr/>
              </p14:nvContentPartPr>
              <p14:xfrm>
                <a:off x="2113740" y="4313280"/>
                <a:ext cx="21600" cy="2401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71EDBA3-4E83-4616-B659-C15D9B93C28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05100" y="4304280"/>
                  <a:ext cx="3924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60636CE-AAD5-429B-B018-BB29ED5A0608}"/>
              </a:ext>
            </a:extLst>
          </p:cNvPr>
          <p:cNvGrpSpPr/>
          <p:nvPr/>
        </p:nvGrpSpPr>
        <p:grpSpPr>
          <a:xfrm>
            <a:off x="2339100" y="4321920"/>
            <a:ext cx="1175400" cy="236880"/>
            <a:chOff x="2339100" y="4321920"/>
            <a:chExt cx="117540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05A2490-F854-4799-B42A-02FE3ED5ADC6}"/>
                    </a:ext>
                  </a:extLst>
                </p14:cNvPr>
                <p14:cNvContentPartPr/>
                <p14:nvPr/>
              </p14:nvContentPartPr>
              <p14:xfrm>
                <a:off x="2339100" y="4347120"/>
                <a:ext cx="148680" cy="1944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05A2490-F854-4799-B42A-02FE3ED5ADC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30100" y="4338120"/>
                  <a:ext cx="166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CE09791-CFE9-4217-99C6-5A0957FCB690}"/>
                    </a:ext>
                  </a:extLst>
                </p14:cNvPr>
                <p14:cNvContentPartPr/>
                <p14:nvPr/>
              </p14:nvContentPartPr>
              <p14:xfrm>
                <a:off x="2599740" y="4386000"/>
                <a:ext cx="128520" cy="116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CE09791-CFE9-4217-99C6-5A0957FCB6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91100" y="4377360"/>
                  <a:ext cx="146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4B4809E-6D6E-43ED-BDCD-E84F2A7DA48F}"/>
                    </a:ext>
                  </a:extLst>
                </p14:cNvPr>
                <p14:cNvContentPartPr/>
                <p14:nvPr/>
              </p14:nvContentPartPr>
              <p14:xfrm>
                <a:off x="2906820" y="4321920"/>
                <a:ext cx="57960" cy="235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4B4809E-6D6E-43ED-BDCD-E84F2A7DA48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98180" y="4312920"/>
                  <a:ext cx="75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5071E01-570A-4426-9712-DA18A82E1B41}"/>
                    </a:ext>
                  </a:extLst>
                </p14:cNvPr>
                <p14:cNvContentPartPr/>
                <p14:nvPr/>
              </p14:nvContentPartPr>
              <p14:xfrm>
                <a:off x="3135060" y="4352160"/>
                <a:ext cx="142920" cy="206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5071E01-570A-4426-9712-DA18A82E1B4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26060" y="4343160"/>
                  <a:ext cx="160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B66EF63-C73D-484B-934C-91F8B00978BE}"/>
                    </a:ext>
                  </a:extLst>
                </p14:cNvPr>
                <p14:cNvContentPartPr/>
                <p14:nvPr/>
              </p14:nvContentPartPr>
              <p14:xfrm>
                <a:off x="3405420" y="4397880"/>
                <a:ext cx="109080" cy="142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B66EF63-C73D-484B-934C-91F8B00978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96420" y="4388880"/>
                  <a:ext cx="12672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D72CA1E-61AF-4C76-8D58-62DD00E99300}"/>
              </a:ext>
            </a:extLst>
          </p:cNvPr>
          <p:cNvGrpSpPr/>
          <p:nvPr/>
        </p:nvGrpSpPr>
        <p:grpSpPr>
          <a:xfrm>
            <a:off x="3708540" y="4380600"/>
            <a:ext cx="523800" cy="216000"/>
            <a:chOff x="3708540" y="4380600"/>
            <a:chExt cx="52380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A922F28-8D1E-44C2-92D8-4DFE2FD2ACC7}"/>
                    </a:ext>
                  </a:extLst>
                </p14:cNvPr>
                <p14:cNvContentPartPr/>
                <p14:nvPr/>
              </p14:nvContentPartPr>
              <p14:xfrm>
                <a:off x="3708540" y="4380600"/>
                <a:ext cx="286200" cy="2160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A922F28-8D1E-44C2-92D8-4DFE2FD2ACC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99900" y="4371960"/>
                  <a:ext cx="303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34D53A9-DE1D-4295-9478-222337580B53}"/>
                    </a:ext>
                  </a:extLst>
                </p14:cNvPr>
                <p14:cNvContentPartPr/>
                <p14:nvPr/>
              </p14:nvContentPartPr>
              <p14:xfrm>
                <a:off x="3925980" y="4389240"/>
                <a:ext cx="306360" cy="146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34D53A9-DE1D-4295-9478-222337580B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17340" y="4380240"/>
                  <a:ext cx="32400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84EEA6C-E659-4538-AA05-D9DE7F034E7B}"/>
              </a:ext>
            </a:extLst>
          </p:cNvPr>
          <p:cNvGrpSpPr/>
          <p:nvPr/>
        </p:nvGrpSpPr>
        <p:grpSpPr>
          <a:xfrm>
            <a:off x="4448700" y="4175400"/>
            <a:ext cx="1460520" cy="653400"/>
            <a:chOff x="4448700" y="4175400"/>
            <a:chExt cx="1460520" cy="65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BD53AC6-D85E-4286-A18C-4CAB11A60F67}"/>
                    </a:ext>
                  </a:extLst>
                </p14:cNvPr>
                <p14:cNvContentPartPr/>
                <p14:nvPr/>
              </p14:nvContentPartPr>
              <p14:xfrm>
                <a:off x="4448700" y="4175400"/>
                <a:ext cx="92520" cy="653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BD53AC6-D85E-4286-A18C-4CAB11A60F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40060" y="4166760"/>
                  <a:ext cx="11016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C792A08-E371-4488-B80A-635DF412AE6C}"/>
                    </a:ext>
                  </a:extLst>
                </p14:cNvPr>
                <p14:cNvContentPartPr/>
                <p14:nvPr/>
              </p14:nvContentPartPr>
              <p14:xfrm>
                <a:off x="4647060" y="4384200"/>
                <a:ext cx="151200" cy="201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C792A08-E371-4488-B80A-635DF412AE6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38420" y="4375200"/>
                  <a:ext cx="168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826F130-54EB-4A88-9DF2-B2900016395A}"/>
                    </a:ext>
                  </a:extLst>
                </p14:cNvPr>
                <p14:cNvContentPartPr/>
                <p14:nvPr/>
              </p14:nvContentPartPr>
              <p14:xfrm>
                <a:off x="4855860" y="4434960"/>
                <a:ext cx="147600" cy="141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826F130-54EB-4A88-9DF2-B2900016395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47220" y="4425960"/>
                  <a:ext cx="165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05C883D-E23F-4829-ACC8-11679563055D}"/>
                    </a:ext>
                  </a:extLst>
                </p14:cNvPr>
                <p14:cNvContentPartPr/>
                <p14:nvPr/>
              </p14:nvContentPartPr>
              <p14:xfrm>
                <a:off x="5168700" y="4351080"/>
                <a:ext cx="19440" cy="253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05C883D-E23F-4829-ACC8-11679563055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59700" y="4342440"/>
                  <a:ext cx="37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FA6177D-0609-4BE0-8D6A-886679852205}"/>
                    </a:ext>
                  </a:extLst>
                </p14:cNvPr>
                <p14:cNvContentPartPr/>
                <p14:nvPr/>
              </p14:nvContentPartPr>
              <p14:xfrm>
                <a:off x="5354460" y="4422720"/>
                <a:ext cx="187920" cy="172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FA6177D-0609-4BE0-8D6A-88667985220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45460" y="4414080"/>
                  <a:ext cx="205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B0FA871-BA71-4F94-9620-2322F812479A}"/>
                    </a:ext>
                  </a:extLst>
                </p14:cNvPr>
                <p14:cNvContentPartPr/>
                <p14:nvPr/>
              </p14:nvContentPartPr>
              <p14:xfrm>
                <a:off x="5638140" y="4458360"/>
                <a:ext cx="122400" cy="1198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B0FA871-BA71-4F94-9620-2322F812479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629140" y="4449360"/>
                  <a:ext cx="140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287FB21-9056-4404-B9A7-B0CB89F23833}"/>
                    </a:ext>
                  </a:extLst>
                </p14:cNvPr>
                <p14:cNvContentPartPr/>
                <p14:nvPr/>
              </p14:nvContentPartPr>
              <p14:xfrm>
                <a:off x="5873220" y="4405800"/>
                <a:ext cx="36000" cy="2491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287FB21-9056-4404-B9A7-B0CB89F2383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64220" y="4397160"/>
                  <a:ext cx="5364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07D09C9-DA3E-4833-A0C6-799FCCB5CD07}"/>
              </a:ext>
            </a:extLst>
          </p:cNvPr>
          <p:cNvGrpSpPr/>
          <p:nvPr/>
        </p:nvGrpSpPr>
        <p:grpSpPr>
          <a:xfrm>
            <a:off x="6102540" y="4363320"/>
            <a:ext cx="1192320" cy="312120"/>
            <a:chOff x="6102540" y="4363320"/>
            <a:chExt cx="119232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87294D6-E206-4535-84B7-4D197099D88C}"/>
                    </a:ext>
                  </a:extLst>
                </p14:cNvPr>
                <p14:cNvContentPartPr/>
                <p14:nvPr/>
              </p14:nvContentPartPr>
              <p14:xfrm>
                <a:off x="6102540" y="4375200"/>
                <a:ext cx="168840" cy="2282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87294D6-E206-4535-84B7-4D197099D8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93540" y="4366200"/>
                  <a:ext cx="186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EA82BF1-1C2D-4D83-8840-1D76BB8EC837}"/>
                    </a:ext>
                  </a:extLst>
                </p14:cNvPr>
                <p14:cNvContentPartPr/>
                <p14:nvPr/>
              </p14:nvContentPartPr>
              <p14:xfrm>
                <a:off x="6404940" y="4447560"/>
                <a:ext cx="149040" cy="1497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EA82BF1-1C2D-4D83-8840-1D76BB8EC83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395940" y="4438920"/>
                  <a:ext cx="166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3B20AC9-1084-4365-BEBC-349DB2C5F428}"/>
                    </a:ext>
                  </a:extLst>
                </p14:cNvPr>
                <p14:cNvContentPartPr/>
                <p14:nvPr/>
              </p14:nvContentPartPr>
              <p14:xfrm>
                <a:off x="6654780" y="4363320"/>
                <a:ext cx="34920" cy="254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3B20AC9-1084-4365-BEBC-349DB2C5F42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45780" y="4354680"/>
                  <a:ext cx="525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34E8C85-7A5B-44F7-B4B0-6646A8C899D3}"/>
                    </a:ext>
                  </a:extLst>
                </p14:cNvPr>
                <p14:cNvContentPartPr/>
                <p14:nvPr/>
              </p14:nvContentPartPr>
              <p14:xfrm>
                <a:off x="6872940" y="4405440"/>
                <a:ext cx="128520" cy="239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34E8C85-7A5B-44F7-B4B0-6646A8C899D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63940" y="4396440"/>
                  <a:ext cx="146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5BB15D7-3BA3-4F36-9EDC-75F2EFCC477C}"/>
                    </a:ext>
                  </a:extLst>
                </p14:cNvPr>
                <p14:cNvContentPartPr/>
                <p14:nvPr/>
              </p14:nvContentPartPr>
              <p14:xfrm>
                <a:off x="7131060" y="4512360"/>
                <a:ext cx="132480" cy="1368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5BB15D7-3BA3-4F36-9EDC-75F2EFCC477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22420" y="4503720"/>
                  <a:ext cx="150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574FD5D-997B-443D-8416-A2318657DA1B}"/>
                    </a:ext>
                  </a:extLst>
                </p14:cNvPr>
                <p14:cNvContentPartPr/>
                <p14:nvPr/>
              </p14:nvContentPartPr>
              <p14:xfrm>
                <a:off x="7240860" y="4380600"/>
                <a:ext cx="54000" cy="2948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574FD5D-997B-443D-8416-A2318657DA1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31860" y="4371960"/>
                  <a:ext cx="7164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792C02A-54CB-458C-90BF-88CAFF1095B9}"/>
              </a:ext>
            </a:extLst>
          </p:cNvPr>
          <p:cNvGrpSpPr/>
          <p:nvPr/>
        </p:nvGrpSpPr>
        <p:grpSpPr>
          <a:xfrm>
            <a:off x="7486380" y="4440360"/>
            <a:ext cx="471960" cy="232560"/>
            <a:chOff x="7486380" y="4440360"/>
            <a:chExt cx="47196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D4D1D77-30D1-4C7F-9C4D-418EBB49EFDB}"/>
                    </a:ext>
                  </a:extLst>
                </p14:cNvPr>
                <p14:cNvContentPartPr/>
                <p14:nvPr/>
              </p14:nvContentPartPr>
              <p14:xfrm>
                <a:off x="7486380" y="4440360"/>
                <a:ext cx="50400" cy="232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D4D1D77-30D1-4C7F-9C4D-418EBB49EFD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77380" y="4431720"/>
                  <a:ext cx="68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8AD48CE-285E-4954-92F9-AADB1F92B4CD}"/>
                    </a:ext>
                  </a:extLst>
                </p14:cNvPr>
                <p14:cNvContentPartPr/>
                <p14:nvPr/>
              </p14:nvContentPartPr>
              <p14:xfrm>
                <a:off x="7678260" y="4499400"/>
                <a:ext cx="280080" cy="113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8AD48CE-285E-4954-92F9-AADB1F92B4C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69620" y="4490760"/>
                  <a:ext cx="2977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CC92D31D-CC2F-494B-B027-775F0D8EFD78}"/>
              </a:ext>
            </a:extLst>
          </p:cNvPr>
          <p:cNvGrpSpPr/>
          <p:nvPr/>
        </p:nvGrpSpPr>
        <p:grpSpPr>
          <a:xfrm>
            <a:off x="8149500" y="4237680"/>
            <a:ext cx="90720" cy="514440"/>
            <a:chOff x="8149500" y="4237680"/>
            <a:chExt cx="9072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A4DE6FD-659B-48FD-B857-586AC6976846}"/>
                    </a:ext>
                  </a:extLst>
                </p14:cNvPr>
                <p14:cNvContentPartPr/>
                <p14:nvPr/>
              </p14:nvContentPartPr>
              <p14:xfrm>
                <a:off x="8149500" y="4238760"/>
                <a:ext cx="53640" cy="4996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A4DE6FD-659B-48FD-B857-586AC697684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40500" y="4229760"/>
                  <a:ext cx="712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8621A6A-3F2E-4E87-8189-8C74A09CECF2}"/>
                    </a:ext>
                  </a:extLst>
                </p14:cNvPr>
                <p14:cNvContentPartPr/>
                <p14:nvPr/>
              </p14:nvContentPartPr>
              <p14:xfrm>
                <a:off x="8178300" y="4237680"/>
                <a:ext cx="61920" cy="5144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8621A6A-3F2E-4E87-8189-8C74A09CECF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69300" y="4229040"/>
                  <a:ext cx="79560" cy="53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02ADD41-5F45-47C4-A81A-F5268F0935B7}"/>
              </a:ext>
            </a:extLst>
          </p:cNvPr>
          <p:cNvGrpSpPr/>
          <p:nvPr/>
        </p:nvGrpSpPr>
        <p:grpSpPr>
          <a:xfrm>
            <a:off x="224100" y="3922680"/>
            <a:ext cx="752400" cy="357840"/>
            <a:chOff x="224100" y="3922680"/>
            <a:chExt cx="75240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1D8FF7C-1EEF-4C08-8E43-5C0E0B975142}"/>
                    </a:ext>
                  </a:extLst>
                </p14:cNvPr>
                <p14:cNvContentPartPr/>
                <p14:nvPr/>
              </p14:nvContentPartPr>
              <p14:xfrm>
                <a:off x="234180" y="4077480"/>
                <a:ext cx="11880" cy="2030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1D8FF7C-1EEF-4C08-8E43-5C0E0B97514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5180" y="4068840"/>
                  <a:ext cx="29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05AB0FF-B18D-455B-A75F-B3919EB0FECC}"/>
                    </a:ext>
                  </a:extLst>
                </p14:cNvPr>
                <p14:cNvContentPartPr/>
                <p14:nvPr/>
              </p14:nvContentPartPr>
              <p14:xfrm>
                <a:off x="224100" y="3922680"/>
                <a:ext cx="317160" cy="3373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05AB0FF-B18D-455B-A75F-B3919EB0FEC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5460" y="3913680"/>
                  <a:ext cx="334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C6320CA-35DE-402F-970F-F67D5BFF25AA}"/>
                    </a:ext>
                  </a:extLst>
                </p14:cNvPr>
                <p14:cNvContentPartPr/>
                <p14:nvPr/>
              </p14:nvContentPartPr>
              <p14:xfrm>
                <a:off x="504900" y="4051200"/>
                <a:ext cx="123120" cy="150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C6320CA-35DE-402F-970F-F67D5BFF25A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5900" y="4042200"/>
                  <a:ext cx="140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50B1F78-A285-48A2-9F78-04D7B9419365}"/>
                    </a:ext>
                  </a:extLst>
                </p14:cNvPr>
                <p14:cNvContentPartPr/>
                <p14:nvPr/>
              </p14:nvContentPartPr>
              <p14:xfrm>
                <a:off x="734580" y="4043280"/>
                <a:ext cx="241920" cy="1490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50B1F78-A285-48A2-9F78-04D7B941936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5580" y="4034640"/>
                  <a:ext cx="25956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32B138FB-21F2-4603-B30A-60CDE908F838}"/>
              </a:ext>
            </a:extLst>
          </p:cNvPr>
          <p:cNvGrpSpPr/>
          <p:nvPr/>
        </p:nvGrpSpPr>
        <p:grpSpPr>
          <a:xfrm>
            <a:off x="1196460" y="3912960"/>
            <a:ext cx="1199520" cy="249120"/>
            <a:chOff x="1196460" y="3912960"/>
            <a:chExt cx="119952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D6E026D-7AD2-4917-9528-45C816FC323C}"/>
                    </a:ext>
                  </a:extLst>
                </p14:cNvPr>
                <p14:cNvContentPartPr/>
                <p14:nvPr/>
              </p14:nvContentPartPr>
              <p14:xfrm>
                <a:off x="1196460" y="3990360"/>
                <a:ext cx="450000" cy="1328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D6E026D-7AD2-4917-9528-45C816FC323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87820" y="3981360"/>
                  <a:ext cx="467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175E5C1-7156-469C-9E56-F2210732B88B}"/>
                    </a:ext>
                  </a:extLst>
                </p14:cNvPr>
                <p14:cNvContentPartPr/>
                <p14:nvPr/>
              </p14:nvContentPartPr>
              <p14:xfrm>
                <a:off x="1626660" y="3978840"/>
                <a:ext cx="83160" cy="1083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175E5C1-7156-469C-9E56-F2210732B88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618020" y="3969840"/>
                  <a:ext cx="100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6018D90-E570-4344-A1A0-5266A2434E4A}"/>
                    </a:ext>
                  </a:extLst>
                </p14:cNvPr>
                <p14:cNvContentPartPr/>
                <p14:nvPr/>
              </p14:nvContentPartPr>
              <p14:xfrm>
                <a:off x="1818180" y="3937440"/>
                <a:ext cx="99360" cy="2246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6018D90-E570-4344-A1A0-5266A2434E4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809540" y="3928440"/>
                  <a:ext cx="117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E508100-21E2-4C1C-AA73-529FA9B491FA}"/>
                    </a:ext>
                  </a:extLst>
                </p14:cNvPr>
                <p14:cNvContentPartPr/>
                <p14:nvPr/>
              </p14:nvContentPartPr>
              <p14:xfrm>
                <a:off x="2022300" y="3940680"/>
                <a:ext cx="127440" cy="1260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E508100-21E2-4C1C-AA73-529FA9B491F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013300" y="3932040"/>
                  <a:ext cx="145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16060D3-0368-4AF7-9459-C2DDDEC81D87}"/>
                    </a:ext>
                  </a:extLst>
                </p14:cNvPr>
                <p14:cNvContentPartPr/>
                <p14:nvPr/>
              </p14:nvContentPartPr>
              <p14:xfrm>
                <a:off x="2160900" y="3912960"/>
                <a:ext cx="235080" cy="1231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16060D3-0368-4AF7-9459-C2DDDEC81D8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152260" y="3904320"/>
                  <a:ext cx="25272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F3CAB64-318B-42CC-94C1-8FF26859CDF6}"/>
              </a:ext>
            </a:extLst>
          </p:cNvPr>
          <p:cNvGrpSpPr/>
          <p:nvPr/>
        </p:nvGrpSpPr>
        <p:grpSpPr>
          <a:xfrm>
            <a:off x="2602260" y="3879480"/>
            <a:ext cx="1145160" cy="221760"/>
            <a:chOff x="2602260" y="3879480"/>
            <a:chExt cx="114516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F2E3865-437D-4A3D-BC4C-E2817F5A8387}"/>
                    </a:ext>
                  </a:extLst>
                </p14:cNvPr>
                <p14:cNvContentPartPr/>
                <p14:nvPr/>
              </p14:nvContentPartPr>
              <p14:xfrm>
                <a:off x="2602260" y="3905040"/>
                <a:ext cx="369360" cy="1396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F2E3865-437D-4A3D-BC4C-E2817F5A838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593620" y="3896400"/>
                  <a:ext cx="387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DCBAF24-4448-406D-9940-16FC04E0E257}"/>
                    </a:ext>
                  </a:extLst>
                </p14:cNvPr>
                <p14:cNvContentPartPr/>
                <p14:nvPr/>
              </p14:nvContentPartPr>
              <p14:xfrm>
                <a:off x="3073140" y="3879480"/>
                <a:ext cx="137880" cy="1954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DCBAF24-4448-406D-9940-16FC04E0E25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064500" y="3870840"/>
                  <a:ext cx="155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05685BA-AA5A-4CD6-B28F-0E5A2E79A413}"/>
                    </a:ext>
                  </a:extLst>
                </p14:cNvPr>
                <p14:cNvContentPartPr/>
                <p14:nvPr/>
              </p14:nvContentPartPr>
              <p14:xfrm>
                <a:off x="3281220" y="3969120"/>
                <a:ext cx="173520" cy="1321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05685BA-AA5A-4CD6-B28F-0E5A2E79A41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72580" y="3960480"/>
                  <a:ext cx="191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E1C0D59-7BA0-43E4-A8BD-5523C6D2332C}"/>
                    </a:ext>
                  </a:extLst>
                </p14:cNvPr>
                <p14:cNvContentPartPr/>
                <p14:nvPr/>
              </p14:nvContentPartPr>
              <p14:xfrm>
                <a:off x="3503700" y="3941400"/>
                <a:ext cx="243720" cy="1360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E1C0D59-7BA0-43E4-A8BD-5523C6D2332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94700" y="3932760"/>
                  <a:ext cx="2613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3AE93FC-BED3-416E-A156-DF5329F3C092}"/>
              </a:ext>
            </a:extLst>
          </p:cNvPr>
          <p:cNvGrpSpPr/>
          <p:nvPr/>
        </p:nvGrpSpPr>
        <p:grpSpPr>
          <a:xfrm>
            <a:off x="8398620" y="4399680"/>
            <a:ext cx="841320" cy="259560"/>
            <a:chOff x="8398620" y="4399680"/>
            <a:chExt cx="84132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E5D121A-D382-45CD-ADA9-C936891F6139}"/>
                    </a:ext>
                  </a:extLst>
                </p14:cNvPr>
                <p14:cNvContentPartPr/>
                <p14:nvPr/>
              </p14:nvContentPartPr>
              <p14:xfrm>
                <a:off x="8398620" y="4459440"/>
                <a:ext cx="53280" cy="1530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E5D121A-D382-45CD-ADA9-C936891F613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389980" y="4450800"/>
                  <a:ext cx="70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4DCCC22-16AB-4713-90DF-B91DC4835833}"/>
                    </a:ext>
                  </a:extLst>
                </p14:cNvPr>
                <p14:cNvContentPartPr/>
                <p14:nvPr/>
              </p14:nvContentPartPr>
              <p14:xfrm>
                <a:off x="8546940" y="4470600"/>
                <a:ext cx="23400" cy="1666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4DCCC22-16AB-4713-90DF-B91DC483583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537940" y="4461960"/>
                  <a:ext cx="41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D7B4CE2-E216-4689-AA22-D1C9C4E61A25}"/>
                    </a:ext>
                  </a:extLst>
                </p14:cNvPr>
                <p14:cNvContentPartPr/>
                <p14:nvPr/>
              </p14:nvContentPartPr>
              <p14:xfrm>
                <a:off x="8686620" y="4482840"/>
                <a:ext cx="74880" cy="1029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D7B4CE2-E216-4689-AA22-D1C9C4E61A2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677620" y="4474200"/>
                  <a:ext cx="92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668421D-6350-4FFE-97FB-85B8ADB94DD2}"/>
                    </a:ext>
                  </a:extLst>
                </p14:cNvPr>
                <p14:cNvContentPartPr/>
                <p14:nvPr/>
              </p14:nvContentPartPr>
              <p14:xfrm>
                <a:off x="8865540" y="4399680"/>
                <a:ext cx="27360" cy="2199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668421D-6350-4FFE-97FB-85B8ADB94DD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56540" y="4391040"/>
                  <a:ext cx="4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4F455BA-F6D4-496F-94CA-4A881ACE7C03}"/>
                    </a:ext>
                  </a:extLst>
                </p14:cNvPr>
                <p14:cNvContentPartPr/>
                <p14:nvPr/>
              </p14:nvContentPartPr>
              <p14:xfrm>
                <a:off x="9000180" y="4465560"/>
                <a:ext cx="1440" cy="127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4F455BA-F6D4-496F-94CA-4A881ACE7C0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91540" y="4456920"/>
                  <a:ext cx="19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0FB2C83-EF4A-44CB-BCF4-4EA677B8E0F8}"/>
                    </a:ext>
                  </a:extLst>
                </p14:cNvPr>
                <p14:cNvContentPartPr/>
                <p14:nvPr/>
              </p14:nvContentPartPr>
              <p14:xfrm>
                <a:off x="9073260" y="4492560"/>
                <a:ext cx="76320" cy="658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0FB2C83-EF4A-44CB-BCF4-4EA677B8E0F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64620" y="4483560"/>
                  <a:ext cx="93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311120F-BC6C-4F7D-A6DE-FC3210FB3B6A}"/>
                    </a:ext>
                  </a:extLst>
                </p14:cNvPr>
                <p14:cNvContentPartPr/>
                <p14:nvPr/>
              </p14:nvContentPartPr>
              <p14:xfrm>
                <a:off x="9144540" y="4488960"/>
                <a:ext cx="95400" cy="720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311120F-BC6C-4F7D-A6DE-FC3210FB3B6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135900" y="4479960"/>
                  <a:ext cx="113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063D2BE-4D60-451B-9B45-FC0C2D3E38CA}"/>
                    </a:ext>
                  </a:extLst>
                </p14:cNvPr>
                <p14:cNvContentPartPr/>
                <p14:nvPr/>
              </p14:nvContentPartPr>
              <p14:xfrm>
                <a:off x="8918820" y="4627560"/>
                <a:ext cx="294480" cy="316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063D2BE-4D60-451B-9B45-FC0C2D3E38C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910180" y="4618920"/>
                  <a:ext cx="31212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F2BDD3C-554E-4328-B0EE-F06E4806E026}"/>
                  </a:ext>
                </a:extLst>
              </p14:cNvPr>
              <p14:cNvContentPartPr/>
              <p14:nvPr/>
            </p14:nvContentPartPr>
            <p14:xfrm>
              <a:off x="1204020" y="4746720"/>
              <a:ext cx="2867040" cy="2556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F2BDD3C-554E-4328-B0EE-F06E4806E02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95020" y="4737720"/>
                <a:ext cx="28846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2A3FA332-CF5F-4759-B71D-36825C0E8D12}"/>
                  </a:ext>
                </a:extLst>
              </p14:cNvPr>
              <p14:cNvContentPartPr/>
              <p14:nvPr/>
            </p14:nvContentPartPr>
            <p14:xfrm>
              <a:off x="4927500" y="4841040"/>
              <a:ext cx="2905560" cy="2055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2A3FA332-CF5F-4759-B71D-36825C0E8D12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918860" y="4832400"/>
                <a:ext cx="29232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7A2A065-1831-4563-AC96-68C52711FBEF}"/>
                  </a:ext>
                </a:extLst>
              </p14:cNvPr>
              <p14:cNvContentPartPr/>
              <p14:nvPr/>
            </p14:nvContentPartPr>
            <p14:xfrm>
              <a:off x="5596740" y="2543880"/>
              <a:ext cx="329040" cy="244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7A2A065-1831-4563-AC96-68C52711FBE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587740" y="2534880"/>
                <a:ext cx="34668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E2F6E5B-B8D2-4707-B5C1-9117476FC9B5}"/>
              </a:ext>
            </a:extLst>
          </p:cNvPr>
          <p:cNvGrpSpPr/>
          <p:nvPr/>
        </p:nvGrpSpPr>
        <p:grpSpPr>
          <a:xfrm>
            <a:off x="5784660" y="2678520"/>
            <a:ext cx="681840" cy="542880"/>
            <a:chOff x="5784660" y="2678520"/>
            <a:chExt cx="681840" cy="54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736FC64-B6CE-4B18-A63B-CC105DE35CD7}"/>
                    </a:ext>
                  </a:extLst>
                </p14:cNvPr>
                <p14:cNvContentPartPr/>
                <p14:nvPr/>
              </p14:nvContentPartPr>
              <p14:xfrm>
                <a:off x="5859540" y="2678520"/>
                <a:ext cx="12960" cy="157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736FC64-B6CE-4B18-A63B-CC105DE35CD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850900" y="2669520"/>
                  <a:ext cx="30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1F34797-F5D7-476B-A248-698F15F9516C}"/>
                    </a:ext>
                  </a:extLst>
                </p14:cNvPr>
                <p14:cNvContentPartPr/>
                <p14:nvPr/>
              </p14:nvContentPartPr>
              <p14:xfrm>
                <a:off x="5784660" y="2934120"/>
                <a:ext cx="142920" cy="1652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1F34797-F5D7-476B-A248-698F15F9516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775660" y="2925480"/>
                  <a:ext cx="160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5067D8A-AB68-4F62-B491-BE2E83B9AB4B}"/>
                    </a:ext>
                  </a:extLst>
                </p14:cNvPr>
                <p14:cNvContentPartPr/>
                <p14:nvPr/>
              </p14:nvContentPartPr>
              <p14:xfrm>
                <a:off x="5979060" y="2950680"/>
                <a:ext cx="1800" cy="1342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5067D8A-AB68-4F62-B491-BE2E83B9AB4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970060" y="2941680"/>
                  <a:ext cx="19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B90162B-A82C-43EF-AD30-835DB64CAE95}"/>
                    </a:ext>
                  </a:extLst>
                </p14:cNvPr>
                <p14:cNvContentPartPr/>
                <p14:nvPr/>
              </p14:nvContentPartPr>
              <p14:xfrm>
                <a:off x="5953860" y="2890920"/>
                <a:ext cx="241200" cy="2322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B90162B-A82C-43EF-AD30-835DB64CAE9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945220" y="2882280"/>
                  <a:ext cx="258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6D80AAD-C543-462C-80A8-6F52F78C82F8}"/>
                    </a:ext>
                  </a:extLst>
                </p14:cNvPr>
                <p14:cNvContentPartPr/>
                <p14:nvPr/>
              </p14:nvContentPartPr>
              <p14:xfrm>
                <a:off x="6254460" y="3029520"/>
                <a:ext cx="212040" cy="191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6D80AAD-C543-462C-80A8-6F52F78C82F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245460" y="3020520"/>
                  <a:ext cx="22968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40EA36A-40DB-4D89-8BA9-FB8CB25D2E31}"/>
              </a:ext>
            </a:extLst>
          </p:cNvPr>
          <p:cNvGrpSpPr/>
          <p:nvPr/>
        </p:nvGrpSpPr>
        <p:grpSpPr>
          <a:xfrm>
            <a:off x="8258940" y="3143280"/>
            <a:ext cx="581760" cy="363600"/>
            <a:chOff x="8258940" y="3143280"/>
            <a:chExt cx="58176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39D2910-37B2-4919-9EBC-BAE5EE9F2DB7}"/>
                    </a:ext>
                  </a:extLst>
                </p14:cNvPr>
                <p14:cNvContentPartPr/>
                <p14:nvPr/>
              </p14:nvContentPartPr>
              <p14:xfrm>
                <a:off x="8299980" y="3144720"/>
                <a:ext cx="196920" cy="2001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39D2910-37B2-4919-9EBC-BAE5EE9F2DB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291340" y="3135720"/>
                  <a:ext cx="214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9D546A7-B282-4B66-839C-2A60D3990EE3}"/>
                    </a:ext>
                  </a:extLst>
                </p14:cNvPr>
                <p14:cNvContentPartPr/>
                <p14:nvPr/>
              </p14:nvContentPartPr>
              <p14:xfrm>
                <a:off x="8505540" y="3240120"/>
                <a:ext cx="15840" cy="1296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9D546A7-B282-4B66-839C-2A60D3990EE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96540" y="3231120"/>
                  <a:ext cx="33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6D4430C-B83F-4511-BF1E-24AE65F712E7}"/>
                    </a:ext>
                  </a:extLst>
                </p14:cNvPr>
                <p14:cNvContentPartPr/>
                <p14:nvPr/>
              </p14:nvContentPartPr>
              <p14:xfrm>
                <a:off x="8481060" y="3143280"/>
                <a:ext cx="174960" cy="2289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6D4430C-B83F-4511-BF1E-24AE65F712E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472420" y="3134640"/>
                  <a:ext cx="192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3B1E6E9-9EA6-46A3-8EB9-02B5FB45CD16}"/>
                    </a:ext>
                  </a:extLst>
                </p14:cNvPr>
                <p14:cNvContentPartPr/>
                <p14:nvPr/>
              </p14:nvContentPartPr>
              <p14:xfrm>
                <a:off x="8746740" y="3342000"/>
                <a:ext cx="93960" cy="914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3B1E6E9-9EA6-46A3-8EB9-02B5FB45CD1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737740" y="3333000"/>
                  <a:ext cx="111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93C763E-F8A0-47A8-826D-0A1C06CC3785}"/>
                    </a:ext>
                  </a:extLst>
                </p14:cNvPr>
                <p14:cNvContentPartPr/>
                <p14:nvPr/>
              </p14:nvContentPartPr>
              <p14:xfrm>
                <a:off x="8258940" y="3476280"/>
                <a:ext cx="501120" cy="306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93C763E-F8A0-47A8-826D-0A1C06CC378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50300" y="3467640"/>
                  <a:ext cx="51876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4924599A-4CD9-493D-91FD-9E5ED1B90CA6}"/>
                  </a:ext>
                </a:extLst>
              </p14:cNvPr>
              <p14:cNvContentPartPr/>
              <p14:nvPr/>
            </p14:nvContentPartPr>
            <p14:xfrm>
              <a:off x="1359180" y="4753200"/>
              <a:ext cx="61920" cy="39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4924599A-4CD9-493D-91FD-9E5ED1B90CA6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350540" y="4744200"/>
                <a:ext cx="795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49DD2385-59D4-4F6C-A306-CC370B95CD64}"/>
                  </a:ext>
                </a:extLst>
              </p14:cNvPr>
              <p14:cNvContentPartPr/>
              <p14:nvPr/>
            </p14:nvContentPartPr>
            <p14:xfrm>
              <a:off x="2231100" y="1265160"/>
              <a:ext cx="216000" cy="79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49DD2385-59D4-4F6C-A306-CC370B95CD6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222460" y="1256520"/>
                <a:ext cx="2336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2C016268-3365-4C0A-800C-FDC874E510A9}"/>
                  </a:ext>
                </a:extLst>
              </p14:cNvPr>
              <p14:cNvContentPartPr/>
              <p14:nvPr/>
            </p14:nvContentPartPr>
            <p14:xfrm>
              <a:off x="7952580" y="1934760"/>
              <a:ext cx="172800" cy="13680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2C016268-3365-4C0A-800C-FDC874E510A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943940" y="1925760"/>
                <a:ext cx="190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4674B67B-6FB1-4E32-AD5C-C50A431F9EA6}"/>
                  </a:ext>
                </a:extLst>
              </p14:cNvPr>
              <p14:cNvContentPartPr/>
              <p14:nvPr/>
            </p14:nvContentPartPr>
            <p14:xfrm>
              <a:off x="1620900" y="441480"/>
              <a:ext cx="247680" cy="2556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4674B67B-6FB1-4E32-AD5C-C50A431F9EA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612260" y="432480"/>
                <a:ext cx="26532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196D577-2C7C-4BE0-800A-4B38912E1F38}"/>
              </a:ext>
            </a:extLst>
          </p:cNvPr>
          <p:cNvGrpSpPr/>
          <p:nvPr/>
        </p:nvGrpSpPr>
        <p:grpSpPr>
          <a:xfrm>
            <a:off x="5671980" y="1779600"/>
            <a:ext cx="1112760" cy="296640"/>
            <a:chOff x="5671980" y="1779600"/>
            <a:chExt cx="111276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D77623A-FB75-426D-AF09-44B3490987C2}"/>
                    </a:ext>
                  </a:extLst>
                </p14:cNvPr>
                <p14:cNvContentPartPr/>
                <p14:nvPr/>
              </p14:nvContentPartPr>
              <p14:xfrm>
                <a:off x="6699060" y="1888680"/>
                <a:ext cx="9000" cy="1501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D77623A-FB75-426D-AF09-44B3490987C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90060" y="1880040"/>
                  <a:ext cx="26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370E8FB-153C-4B3C-910E-09A691416CCA}"/>
                    </a:ext>
                  </a:extLst>
                </p14:cNvPr>
                <p14:cNvContentPartPr/>
                <p14:nvPr/>
              </p14:nvContentPartPr>
              <p14:xfrm>
                <a:off x="6613740" y="1973640"/>
                <a:ext cx="100080" cy="856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370E8FB-153C-4B3C-910E-09A691416CC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604740" y="1964640"/>
                  <a:ext cx="117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7244A50-5313-4F4C-8897-152F2F5E22DD}"/>
                    </a:ext>
                  </a:extLst>
                </p14:cNvPr>
                <p14:cNvContentPartPr/>
                <p14:nvPr/>
              </p14:nvContentPartPr>
              <p14:xfrm>
                <a:off x="6717420" y="1993800"/>
                <a:ext cx="67320" cy="486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7244A50-5313-4F4C-8897-152F2F5E22D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708780" y="1984800"/>
                  <a:ext cx="84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8650A4F-8944-4DD1-94F5-F8ECA860382D}"/>
                    </a:ext>
                  </a:extLst>
                </p14:cNvPr>
                <p14:cNvContentPartPr/>
                <p14:nvPr/>
              </p14:nvContentPartPr>
              <p14:xfrm>
                <a:off x="5671980" y="1843320"/>
                <a:ext cx="172800" cy="1512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8650A4F-8944-4DD1-94F5-F8ECA860382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663340" y="1834680"/>
                  <a:ext cx="190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76803E9-0B1F-4785-80F1-896F24478F43}"/>
                    </a:ext>
                  </a:extLst>
                </p14:cNvPr>
                <p14:cNvContentPartPr/>
                <p14:nvPr/>
              </p14:nvContentPartPr>
              <p14:xfrm>
                <a:off x="5984820" y="1840800"/>
                <a:ext cx="136800" cy="1468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76803E9-0B1F-4785-80F1-896F24478F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976180" y="1832160"/>
                  <a:ext cx="154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08F7344-8C0A-45DF-9BD6-4F2D8DC04212}"/>
                    </a:ext>
                  </a:extLst>
                </p14:cNvPr>
                <p14:cNvContentPartPr/>
                <p14:nvPr/>
              </p14:nvContentPartPr>
              <p14:xfrm>
                <a:off x="5954940" y="1849800"/>
                <a:ext cx="252360" cy="1206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08F7344-8C0A-45DF-9BD6-4F2D8DC0421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46300" y="1840800"/>
                  <a:ext cx="270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59B7CA-A7A1-4E02-B478-925744DA698A}"/>
                    </a:ext>
                  </a:extLst>
                </p14:cNvPr>
                <p14:cNvContentPartPr/>
                <p14:nvPr/>
              </p14:nvContentPartPr>
              <p14:xfrm>
                <a:off x="6341940" y="1779600"/>
                <a:ext cx="185400" cy="2030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59B7CA-A7A1-4E02-B478-925744DA698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332940" y="1770600"/>
                  <a:ext cx="203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3524B05-A300-439E-BEEE-50F685733B7C}"/>
                    </a:ext>
                  </a:extLst>
                </p14:cNvPr>
                <p14:cNvContentPartPr/>
                <p14:nvPr/>
              </p14:nvContentPartPr>
              <p14:xfrm>
                <a:off x="5824980" y="2029080"/>
                <a:ext cx="695160" cy="471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3524B05-A300-439E-BEEE-50F685733B7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816340" y="2020080"/>
                  <a:ext cx="71280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997187FC-B010-47AA-9847-4E8DC6CB1905}"/>
                  </a:ext>
                </a:extLst>
              </p14:cNvPr>
              <p14:cNvContentPartPr/>
              <p14:nvPr/>
            </p14:nvContentPartPr>
            <p14:xfrm>
              <a:off x="8087580" y="1947720"/>
              <a:ext cx="58320" cy="19692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997187FC-B010-47AA-9847-4E8DC6CB1905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078940" y="1938720"/>
                <a:ext cx="7596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74ECE49-9FDA-4334-AFF4-01E546E16991}"/>
              </a:ext>
            </a:extLst>
          </p:cNvPr>
          <p:cNvGrpSpPr/>
          <p:nvPr/>
        </p:nvGrpSpPr>
        <p:grpSpPr>
          <a:xfrm>
            <a:off x="7665300" y="2002800"/>
            <a:ext cx="1376640" cy="997560"/>
            <a:chOff x="7665300" y="2002800"/>
            <a:chExt cx="1376640" cy="99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6596B6A-727B-4156-9C42-8BF378D3484C}"/>
                    </a:ext>
                  </a:extLst>
                </p14:cNvPr>
                <p14:cNvContentPartPr/>
                <p14:nvPr/>
              </p14:nvContentPartPr>
              <p14:xfrm>
                <a:off x="8551260" y="2002800"/>
                <a:ext cx="168480" cy="695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6596B6A-727B-4156-9C42-8BF378D3484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542260" y="1994160"/>
                  <a:ext cx="18612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925B109-97D7-43AA-ABDA-390C073CC4F1}"/>
                    </a:ext>
                  </a:extLst>
                </p14:cNvPr>
                <p14:cNvContentPartPr/>
                <p14:nvPr/>
              </p14:nvContentPartPr>
              <p14:xfrm>
                <a:off x="8837460" y="2299800"/>
                <a:ext cx="187920" cy="148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925B109-97D7-43AA-ABDA-390C073CC4F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828820" y="2290800"/>
                  <a:ext cx="205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1F2093D-843D-4E4F-B339-4D002C8420AC}"/>
                    </a:ext>
                  </a:extLst>
                </p14:cNvPr>
                <p14:cNvContentPartPr/>
                <p14:nvPr/>
              </p14:nvContentPartPr>
              <p14:xfrm>
                <a:off x="8899020" y="2273160"/>
                <a:ext cx="101160" cy="147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1F2093D-843D-4E4F-B339-4D002C8420A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90380" y="2264160"/>
                  <a:ext cx="118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190FB7F-F4FA-4F3C-8E50-FAB9CA94ADFC}"/>
                    </a:ext>
                  </a:extLst>
                </p14:cNvPr>
                <p14:cNvContentPartPr/>
                <p14:nvPr/>
              </p14:nvContentPartPr>
              <p14:xfrm>
                <a:off x="8851860" y="2340120"/>
                <a:ext cx="190080" cy="11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190FB7F-F4FA-4F3C-8E50-FAB9CA94ADF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843220" y="2331120"/>
                  <a:ext cx="207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E7565D6-75AD-4B3E-A1E9-06FAF42316F3}"/>
                    </a:ext>
                  </a:extLst>
                </p14:cNvPr>
                <p14:cNvContentPartPr/>
                <p14:nvPr/>
              </p14:nvContentPartPr>
              <p14:xfrm>
                <a:off x="7665300" y="2218440"/>
                <a:ext cx="158400" cy="178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E7565D6-75AD-4B3E-A1E9-06FAF42316F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56300" y="2209440"/>
                  <a:ext cx="176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B899EC1-4FB5-4E82-9772-CCB5BF9A9321}"/>
                    </a:ext>
                  </a:extLst>
                </p14:cNvPr>
                <p14:cNvContentPartPr/>
                <p14:nvPr/>
              </p14:nvContentPartPr>
              <p14:xfrm>
                <a:off x="7977060" y="2321760"/>
                <a:ext cx="154800" cy="8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B899EC1-4FB5-4E82-9772-CCB5BF9A932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968060" y="2313120"/>
                  <a:ext cx="172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19F8510-3B6D-47C8-A585-491DDFBB5CE6}"/>
                    </a:ext>
                  </a:extLst>
                </p14:cNvPr>
                <p14:cNvContentPartPr/>
                <p14:nvPr/>
              </p14:nvContentPartPr>
              <p14:xfrm>
                <a:off x="8338140" y="2233560"/>
                <a:ext cx="11880" cy="187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19F8510-3B6D-47C8-A585-491DDFBB5CE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329140" y="2224560"/>
                  <a:ext cx="29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D8C4B6D-4388-4D47-9731-10616C64A16F}"/>
                    </a:ext>
                  </a:extLst>
                </p14:cNvPr>
                <p14:cNvContentPartPr/>
                <p14:nvPr/>
              </p14:nvContentPartPr>
              <p14:xfrm>
                <a:off x="8391780" y="2162280"/>
                <a:ext cx="189360" cy="421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D8C4B6D-4388-4D47-9731-10616C64A16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383140" y="2153640"/>
                  <a:ext cx="2070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79DA677-DB1F-4ABC-99FF-F8170323C9A2}"/>
                    </a:ext>
                  </a:extLst>
                </p14:cNvPr>
                <p14:cNvContentPartPr/>
                <p14:nvPr/>
              </p14:nvContentPartPr>
              <p14:xfrm>
                <a:off x="8212860" y="2515800"/>
                <a:ext cx="286560" cy="378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79DA677-DB1F-4ABC-99FF-F8170323C9A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204220" y="2506800"/>
                  <a:ext cx="304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8CF2763-46AB-4778-B872-B235B72794D8}"/>
                    </a:ext>
                  </a:extLst>
                </p14:cNvPr>
                <p14:cNvContentPartPr/>
                <p14:nvPr/>
              </p14:nvContentPartPr>
              <p14:xfrm>
                <a:off x="8343900" y="2598600"/>
                <a:ext cx="15840" cy="4017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8CF2763-46AB-4778-B872-B235B72794D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34900" y="2589600"/>
                  <a:ext cx="334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4D6A4A6-1CD1-4B92-9704-D35E63080469}"/>
                    </a:ext>
                  </a:extLst>
                </p14:cNvPr>
                <p14:cNvContentPartPr/>
                <p14:nvPr/>
              </p14:nvContentPartPr>
              <p14:xfrm>
                <a:off x="8518860" y="2567640"/>
                <a:ext cx="167040" cy="1155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4D6A4A6-1CD1-4B92-9704-D35E6308046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510220" y="2559000"/>
                  <a:ext cx="18468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0B40A4-548B-4DE5-B60C-613564D1D003}"/>
                  </a:ext>
                </a:extLst>
              </p14:cNvPr>
              <p14:cNvContentPartPr/>
              <p14:nvPr/>
            </p14:nvContentPartPr>
            <p14:xfrm>
              <a:off x="2536380" y="196500"/>
              <a:ext cx="159840" cy="179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0B40A4-548B-4DE5-B60C-613564D1D00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527380" y="187860"/>
                <a:ext cx="1774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435BEBB-C030-4556-96CA-2B41AB12FEB7}"/>
                  </a:ext>
                </a:extLst>
              </p14:cNvPr>
              <p14:cNvContentPartPr/>
              <p14:nvPr/>
            </p14:nvContentPartPr>
            <p14:xfrm>
              <a:off x="2805300" y="210540"/>
              <a:ext cx="145080" cy="157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435BEBB-C030-4556-96CA-2B41AB12FEB7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796300" y="201540"/>
                <a:ext cx="1627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C4046A-D2FD-436F-9302-F5487FD1D66F}"/>
                  </a:ext>
                </a:extLst>
              </p14:cNvPr>
              <p14:cNvContentPartPr/>
              <p14:nvPr/>
            </p14:nvContentPartPr>
            <p14:xfrm>
              <a:off x="4591980" y="201540"/>
              <a:ext cx="114120" cy="155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C4046A-D2FD-436F-9302-F5487FD1D66F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583340" y="192900"/>
                <a:ext cx="1317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7D56F8-ACF2-4AF9-8971-0F3E7A5035CF}"/>
                  </a:ext>
                </a:extLst>
              </p14:cNvPr>
              <p14:cNvContentPartPr/>
              <p14:nvPr/>
            </p14:nvContentPartPr>
            <p14:xfrm>
              <a:off x="4823100" y="262380"/>
              <a:ext cx="133920" cy="119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7D56F8-ACF2-4AF9-8971-0F3E7A5035CF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4814460" y="253380"/>
                <a:ext cx="151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D65482-6729-4949-94C7-99E7A14B785C}"/>
                  </a:ext>
                </a:extLst>
              </p14:cNvPr>
              <p14:cNvContentPartPr/>
              <p14:nvPr/>
            </p14:nvContentPartPr>
            <p14:xfrm>
              <a:off x="431100" y="128100"/>
              <a:ext cx="228960" cy="130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D65482-6729-4949-94C7-99E7A14B785C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422100" y="119100"/>
                <a:ext cx="246600" cy="13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D595B7-AFFD-4CD6-B02D-0852B559AF97}"/>
                  </a:ext>
                </a:extLst>
              </p14:cNvPr>
              <p14:cNvContentPartPr/>
              <p14:nvPr/>
            </p14:nvContentPartPr>
            <p14:xfrm>
              <a:off x="771300" y="211980"/>
              <a:ext cx="23400" cy="138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D595B7-AFFD-4CD6-B02D-0852B559AF97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62300" y="203340"/>
                <a:ext cx="410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7BF51A-72D0-4272-9D71-C48AF2BEA4C3}"/>
                  </a:ext>
                </a:extLst>
              </p14:cNvPr>
              <p14:cNvContentPartPr/>
              <p14:nvPr/>
            </p14:nvContentPartPr>
            <p14:xfrm>
              <a:off x="898020" y="220620"/>
              <a:ext cx="141120" cy="10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7BF51A-72D0-4272-9D71-C48AF2BEA4C3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889380" y="211980"/>
                <a:ext cx="1587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4215FD-4B79-4CB1-8FB8-FF09AA8C8A50}"/>
                  </a:ext>
                </a:extLst>
              </p14:cNvPr>
              <p14:cNvContentPartPr/>
              <p14:nvPr/>
            </p14:nvContentPartPr>
            <p14:xfrm>
              <a:off x="835380" y="479820"/>
              <a:ext cx="102600" cy="196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4215FD-4B79-4CB1-8FB8-FF09AA8C8A50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826740" y="470820"/>
                <a:ext cx="120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2D20453-9554-4B0F-8C22-67C979B78782}"/>
                  </a:ext>
                </a:extLst>
              </p14:cNvPr>
              <p14:cNvContentPartPr/>
              <p14:nvPr/>
            </p14:nvContentPartPr>
            <p14:xfrm>
              <a:off x="1028700" y="576300"/>
              <a:ext cx="110880" cy="100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2D20453-9554-4B0F-8C22-67C979B78782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020060" y="567660"/>
                <a:ext cx="1285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4C3F0DD-3EAC-4802-97FA-3AE2030DCB8F}"/>
                  </a:ext>
                </a:extLst>
              </p14:cNvPr>
              <p14:cNvContentPartPr/>
              <p14:nvPr/>
            </p14:nvContentPartPr>
            <p14:xfrm>
              <a:off x="1737540" y="587100"/>
              <a:ext cx="105120" cy="133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4C3F0DD-3EAC-4802-97FA-3AE2030DCB8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728540" y="578460"/>
                <a:ext cx="1227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6E6FD7-DAFE-4636-BEF1-A39278854C53}"/>
                  </a:ext>
                </a:extLst>
              </p14:cNvPr>
              <p14:cNvContentPartPr/>
              <p14:nvPr/>
            </p14:nvContentPartPr>
            <p14:xfrm>
              <a:off x="1985580" y="620220"/>
              <a:ext cx="125280" cy="101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6E6FD7-DAFE-4636-BEF1-A39278854C53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976940" y="611220"/>
                <a:ext cx="1429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F0D5559-06FA-4B15-B056-0A8277B5FA04}"/>
                  </a:ext>
                </a:extLst>
              </p14:cNvPr>
              <p14:cNvContentPartPr/>
              <p14:nvPr/>
            </p14:nvContentPartPr>
            <p14:xfrm>
              <a:off x="2848860" y="562980"/>
              <a:ext cx="139680" cy="174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F0D5559-06FA-4B15-B056-0A8277B5FA04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840220" y="553980"/>
                <a:ext cx="1573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17B6255-94AB-4434-A6F9-04EC8127E8AB}"/>
                  </a:ext>
                </a:extLst>
              </p14:cNvPr>
              <p14:cNvContentPartPr/>
              <p14:nvPr/>
            </p14:nvContentPartPr>
            <p14:xfrm>
              <a:off x="3119580" y="632820"/>
              <a:ext cx="125640" cy="103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17B6255-94AB-4434-A6F9-04EC8127E8AB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3110580" y="624180"/>
                <a:ext cx="1432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38A7DE-FC6B-4B6B-864C-63DE4340A7CA}"/>
                  </a:ext>
                </a:extLst>
              </p14:cNvPr>
              <p14:cNvContentPartPr/>
              <p14:nvPr/>
            </p14:nvContentPartPr>
            <p14:xfrm>
              <a:off x="3713580" y="619860"/>
              <a:ext cx="117720" cy="144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38A7DE-FC6B-4B6B-864C-63DE4340A7CA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3704940" y="610860"/>
                <a:ext cx="1353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CD8D873-CC2A-4B29-8D08-07BA9A3B04E9}"/>
                  </a:ext>
                </a:extLst>
              </p14:cNvPr>
              <p14:cNvContentPartPr/>
              <p14:nvPr/>
            </p14:nvContentPartPr>
            <p14:xfrm>
              <a:off x="3933900" y="656940"/>
              <a:ext cx="137520" cy="120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CD8D873-CC2A-4B29-8D08-07BA9A3B04E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3925260" y="648300"/>
                <a:ext cx="155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BF46A59-D115-4E32-8FD5-D2D5F547AF00}"/>
                  </a:ext>
                </a:extLst>
              </p14:cNvPr>
              <p14:cNvContentPartPr/>
              <p14:nvPr/>
            </p14:nvContentPartPr>
            <p14:xfrm>
              <a:off x="4814460" y="664140"/>
              <a:ext cx="46440" cy="141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BF46A59-D115-4E32-8FD5-D2D5F547AF00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805460" y="655500"/>
                <a:ext cx="64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1B9F7A3-BF8D-4968-8CB3-9A381E1A4280}"/>
                  </a:ext>
                </a:extLst>
              </p14:cNvPr>
              <p14:cNvContentPartPr/>
              <p14:nvPr/>
            </p14:nvContentPartPr>
            <p14:xfrm>
              <a:off x="4931100" y="641460"/>
              <a:ext cx="374400" cy="146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1B9F7A3-BF8D-4968-8CB3-9A381E1A4280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922100" y="632460"/>
                <a:ext cx="3920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00AA467-F777-4A17-B934-B69FBA411309}"/>
                  </a:ext>
                </a:extLst>
              </p14:cNvPr>
              <p14:cNvContentPartPr/>
              <p14:nvPr/>
            </p14:nvContentPartPr>
            <p14:xfrm>
              <a:off x="5008860" y="1018380"/>
              <a:ext cx="18720" cy="131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00AA467-F777-4A17-B934-B69FBA41130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5000220" y="1009740"/>
                <a:ext cx="36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1CDEFB3-1073-4050-8B75-10CEFF59359C}"/>
                  </a:ext>
                </a:extLst>
              </p14:cNvPr>
              <p14:cNvContentPartPr/>
              <p14:nvPr/>
            </p14:nvContentPartPr>
            <p14:xfrm>
              <a:off x="5158980" y="1003980"/>
              <a:ext cx="303120" cy="163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1CDEFB3-1073-4050-8B75-10CEFF59359C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5150340" y="995340"/>
                <a:ext cx="320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6232839-F8F3-4D01-89A1-B951B85D4752}"/>
                  </a:ext>
                </a:extLst>
              </p14:cNvPr>
              <p14:cNvContentPartPr/>
              <p14:nvPr/>
            </p14:nvContentPartPr>
            <p14:xfrm>
              <a:off x="934740" y="1322580"/>
              <a:ext cx="17640" cy="182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6232839-F8F3-4D01-89A1-B951B85D4752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26100" y="1313580"/>
                <a:ext cx="352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EF2EF4B-4984-4161-8922-D42A3C1AFADA}"/>
                  </a:ext>
                </a:extLst>
              </p14:cNvPr>
              <p14:cNvContentPartPr/>
              <p14:nvPr/>
            </p14:nvContentPartPr>
            <p14:xfrm>
              <a:off x="1076940" y="1345980"/>
              <a:ext cx="145440" cy="180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EF2EF4B-4984-4161-8922-D42A3C1AFADA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067940" y="1336980"/>
                <a:ext cx="1630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04BC170-9409-42C2-85A8-0A42DE7AF40A}"/>
                  </a:ext>
                </a:extLst>
              </p14:cNvPr>
              <p14:cNvContentPartPr/>
              <p14:nvPr/>
            </p14:nvContentPartPr>
            <p14:xfrm>
              <a:off x="1350900" y="1384140"/>
              <a:ext cx="141840" cy="125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04BC170-9409-42C2-85A8-0A42DE7AF40A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341900" y="1375500"/>
                <a:ext cx="1594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0B41BE6-0A2D-404C-BD4E-BCDD4F38BA18}"/>
                  </a:ext>
                </a:extLst>
              </p14:cNvPr>
              <p14:cNvContentPartPr/>
              <p14:nvPr/>
            </p14:nvContentPartPr>
            <p14:xfrm>
              <a:off x="2124540" y="1384140"/>
              <a:ext cx="17640" cy="126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B41BE6-0A2D-404C-BD4E-BCDD4F38BA18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2115540" y="1375140"/>
                <a:ext cx="352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D371828-4F4C-4973-BC33-E7B412B73E27}"/>
                  </a:ext>
                </a:extLst>
              </p14:cNvPr>
              <p14:cNvContentPartPr/>
              <p14:nvPr/>
            </p14:nvContentPartPr>
            <p14:xfrm>
              <a:off x="2236140" y="1441380"/>
              <a:ext cx="140760" cy="120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D371828-4F4C-4973-BC33-E7B412B73E27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2227140" y="1432380"/>
                <a:ext cx="1584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0D15A96-0466-4275-825E-FF506A41E7E7}"/>
                  </a:ext>
                </a:extLst>
              </p14:cNvPr>
              <p14:cNvContentPartPr/>
              <p14:nvPr/>
            </p14:nvContentPartPr>
            <p14:xfrm>
              <a:off x="2503620" y="1434540"/>
              <a:ext cx="122400" cy="142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0D15A96-0466-4275-825E-FF506A41E7E7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2494620" y="1425540"/>
                <a:ext cx="1400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05ED6B7-420A-4158-B5C8-A43232DEFCBD}"/>
                  </a:ext>
                </a:extLst>
              </p14:cNvPr>
              <p14:cNvContentPartPr/>
              <p14:nvPr/>
            </p14:nvContentPartPr>
            <p14:xfrm>
              <a:off x="3132180" y="1425540"/>
              <a:ext cx="25560" cy="150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05ED6B7-420A-4158-B5C8-A43232DEFCBD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3123180" y="1416900"/>
                <a:ext cx="432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5AD9C8-2EA8-410B-8F0F-74E3AC528981}"/>
                  </a:ext>
                </a:extLst>
              </p14:cNvPr>
              <p14:cNvContentPartPr/>
              <p14:nvPr/>
            </p14:nvContentPartPr>
            <p14:xfrm>
              <a:off x="3304260" y="1415820"/>
              <a:ext cx="78120" cy="171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5AD9C8-2EA8-410B-8F0F-74E3AC528981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3295620" y="1407180"/>
                <a:ext cx="957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B40B251-A36E-4960-AE61-73844D83E7F6}"/>
                  </a:ext>
                </a:extLst>
              </p14:cNvPr>
              <p14:cNvContentPartPr/>
              <p14:nvPr/>
            </p14:nvContentPartPr>
            <p14:xfrm>
              <a:off x="3565980" y="1437780"/>
              <a:ext cx="114480" cy="144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B40B251-A36E-4960-AE61-73844D83E7F6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3557340" y="1428780"/>
                <a:ext cx="1321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A1B7535-2993-4DEF-A4C2-0E987555384B}"/>
                  </a:ext>
                </a:extLst>
              </p14:cNvPr>
              <p14:cNvContentPartPr/>
              <p14:nvPr/>
            </p14:nvContentPartPr>
            <p14:xfrm>
              <a:off x="4239900" y="1454340"/>
              <a:ext cx="42840" cy="132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A1B7535-2993-4DEF-A4C2-0E987555384B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4230900" y="1445340"/>
                <a:ext cx="60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08A421-67E8-463C-84A7-CF66204A3A30}"/>
                  </a:ext>
                </a:extLst>
              </p14:cNvPr>
              <p14:cNvContentPartPr/>
              <p14:nvPr/>
            </p14:nvContentPartPr>
            <p14:xfrm>
              <a:off x="4339980" y="1486380"/>
              <a:ext cx="83880" cy="105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08A421-67E8-463C-84A7-CF66204A3A30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4331340" y="1477380"/>
                <a:ext cx="1015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EEEE219-2E63-464E-AA7B-C555DDB881AE}"/>
                  </a:ext>
                </a:extLst>
              </p14:cNvPr>
              <p14:cNvContentPartPr/>
              <p14:nvPr/>
            </p14:nvContentPartPr>
            <p14:xfrm>
              <a:off x="4556340" y="1497180"/>
              <a:ext cx="75600" cy="74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EEEE219-2E63-464E-AA7B-C555DDB881AE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4547700" y="1488180"/>
                <a:ext cx="932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38D6775-8159-4817-92E6-B997A2B27B27}"/>
                  </a:ext>
                </a:extLst>
              </p14:cNvPr>
              <p14:cNvContentPartPr/>
              <p14:nvPr/>
            </p14:nvContentPartPr>
            <p14:xfrm>
              <a:off x="5067900" y="1452540"/>
              <a:ext cx="195480" cy="1094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38D6775-8159-4817-92E6-B997A2B27B27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5058900" y="1443540"/>
                <a:ext cx="213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666FEFC-6344-4FB3-AD4A-68F709E23419}"/>
                  </a:ext>
                </a:extLst>
              </p14:cNvPr>
              <p14:cNvContentPartPr/>
              <p14:nvPr/>
            </p14:nvContentPartPr>
            <p14:xfrm>
              <a:off x="5274180" y="1429140"/>
              <a:ext cx="264600" cy="93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666FEFC-6344-4FB3-AD4A-68F709E23419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5265540" y="1420500"/>
                <a:ext cx="2822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63A3695-DA3E-4DAC-915C-1B17474D7844}"/>
                  </a:ext>
                </a:extLst>
              </p14:cNvPr>
              <p14:cNvContentPartPr/>
              <p14:nvPr/>
            </p14:nvContentPartPr>
            <p14:xfrm>
              <a:off x="5437980" y="78420"/>
              <a:ext cx="412200" cy="1422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63A3695-DA3E-4DAC-915C-1B17474D7844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5429340" y="69420"/>
                <a:ext cx="429840" cy="14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DB8156F-F322-4C3A-8802-6F14E993EE2A}"/>
                  </a:ext>
                </a:extLst>
              </p14:cNvPr>
              <p14:cNvContentPartPr/>
              <p14:nvPr/>
            </p14:nvContentPartPr>
            <p14:xfrm>
              <a:off x="255420" y="987420"/>
              <a:ext cx="128880" cy="185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DB8156F-F322-4C3A-8802-6F14E993EE2A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246780" y="978420"/>
                <a:ext cx="146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39F2F32-7A74-4418-9227-1B7024569417}"/>
                  </a:ext>
                </a:extLst>
              </p14:cNvPr>
              <p14:cNvContentPartPr/>
              <p14:nvPr/>
            </p14:nvContentPartPr>
            <p14:xfrm>
              <a:off x="187740" y="1375500"/>
              <a:ext cx="156240" cy="237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39F2F32-7A74-4418-9227-1B7024569417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179100" y="1366500"/>
                <a:ext cx="1738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8E67CC-6737-46B5-9559-172768D8F3AC}"/>
                  </a:ext>
                </a:extLst>
              </p14:cNvPr>
              <p14:cNvContentPartPr/>
              <p14:nvPr/>
            </p14:nvContentPartPr>
            <p14:xfrm>
              <a:off x="972180" y="49260"/>
              <a:ext cx="34200" cy="85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8E67CC-6737-46B5-9559-172768D8F3AC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963540" y="40620"/>
                <a:ext cx="51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C28C28B-0770-4F6E-AC0C-CCE28D4B59EB}"/>
                  </a:ext>
                </a:extLst>
              </p14:cNvPr>
              <p14:cNvContentPartPr/>
              <p14:nvPr/>
            </p14:nvContentPartPr>
            <p14:xfrm>
              <a:off x="1635300" y="89940"/>
              <a:ext cx="190080" cy="87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C28C28B-0770-4F6E-AC0C-CCE28D4B59EB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1626660" y="81300"/>
                <a:ext cx="2077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D2BC985-8047-4630-91F7-AA78FEA00289}"/>
                  </a:ext>
                </a:extLst>
              </p14:cNvPr>
              <p14:cNvContentPartPr/>
              <p14:nvPr/>
            </p14:nvContentPartPr>
            <p14:xfrm>
              <a:off x="2489940" y="34860"/>
              <a:ext cx="140040" cy="123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D2BC985-8047-4630-91F7-AA78FEA00289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2481300" y="25860"/>
                <a:ext cx="157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702A8F-8486-4FF3-97F8-8EB9A1751B6F}"/>
                  </a:ext>
                </a:extLst>
              </p14:cNvPr>
              <p14:cNvContentPartPr/>
              <p14:nvPr/>
            </p14:nvContentPartPr>
            <p14:xfrm>
              <a:off x="3576780" y="166260"/>
              <a:ext cx="169920" cy="185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702A8F-8486-4FF3-97F8-8EB9A1751B6F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567780" y="157260"/>
                <a:ext cx="1875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10BFAC-9C03-41D1-B747-D1E1979B0CA5}"/>
                  </a:ext>
                </a:extLst>
              </p14:cNvPr>
              <p14:cNvContentPartPr/>
              <p14:nvPr/>
            </p14:nvContentPartPr>
            <p14:xfrm>
              <a:off x="3853620" y="230340"/>
              <a:ext cx="107640" cy="119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10BFAC-9C03-41D1-B747-D1E1979B0CA5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3844620" y="221340"/>
                <a:ext cx="1252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1B3544B-3994-4C49-BFE3-5E9002F3A6D1}"/>
                  </a:ext>
                </a:extLst>
              </p14:cNvPr>
              <p14:cNvContentPartPr/>
              <p14:nvPr/>
            </p14:nvContentPartPr>
            <p14:xfrm>
              <a:off x="3728340" y="-1140"/>
              <a:ext cx="113400" cy="132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1B3544B-3994-4C49-BFE3-5E9002F3A6D1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3719700" y="-9780"/>
                <a:ext cx="1310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6F5E105-1099-4FBD-96EF-0CFEF5B22FDB}"/>
                  </a:ext>
                </a:extLst>
              </p14:cNvPr>
              <p14:cNvContentPartPr/>
              <p14:nvPr/>
            </p14:nvContentPartPr>
            <p14:xfrm>
              <a:off x="4704660" y="26400"/>
              <a:ext cx="103680" cy="100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6F5E105-1099-4FBD-96EF-0CFEF5B22FDB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4696020" y="17760"/>
                <a:ext cx="1213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01CB9CA-1E39-4AEC-B0FC-DF7D8AAF0F1E}"/>
                  </a:ext>
                </a:extLst>
              </p14:cNvPr>
              <p14:cNvContentPartPr/>
              <p14:nvPr/>
            </p14:nvContentPartPr>
            <p14:xfrm>
              <a:off x="4740300" y="26400"/>
              <a:ext cx="131400" cy="1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01CB9CA-1E39-4AEC-B0FC-DF7D8AAF0F1E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4731660" y="17760"/>
                <a:ext cx="1490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49DBF90-864C-4DC2-98E7-648BE6233E4E}"/>
                  </a:ext>
                </a:extLst>
              </p14:cNvPr>
              <p14:cNvContentPartPr/>
              <p14:nvPr/>
            </p14:nvContentPartPr>
            <p14:xfrm>
              <a:off x="268380" y="213060"/>
              <a:ext cx="9360" cy="105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49DBF90-864C-4DC2-98E7-648BE6233E4E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259740" y="204060"/>
                <a:ext cx="270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D093B91-F555-4690-BFE2-FD6CC8AADA83}"/>
                  </a:ext>
                </a:extLst>
              </p14:cNvPr>
              <p14:cNvContentPartPr/>
              <p14:nvPr/>
            </p14:nvContentPartPr>
            <p14:xfrm>
              <a:off x="193500" y="564780"/>
              <a:ext cx="150480" cy="155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D093B91-F555-4690-BFE2-FD6CC8AADA83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84860" y="555780"/>
                <a:ext cx="1681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F9E27C1-7ABA-4450-B439-A54E6542A84F}"/>
                  </a:ext>
                </a:extLst>
              </p14:cNvPr>
              <p14:cNvContentPartPr/>
              <p14:nvPr/>
            </p14:nvContentPartPr>
            <p14:xfrm>
              <a:off x="2149380" y="1238880"/>
              <a:ext cx="183240" cy="169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F9E27C1-7ABA-4450-B439-A54E6542A84F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2140740" y="1230240"/>
                <a:ext cx="2008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F7B30DD-71E6-4D03-98A6-DBA35505F053}"/>
                  </a:ext>
                </a:extLst>
              </p14:cNvPr>
              <p14:cNvContentPartPr/>
              <p14:nvPr/>
            </p14:nvContentPartPr>
            <p14:xfrm>
              <a:off x="3145500" y="1220160"/>
              <a:ext cx="160200" cy="115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F7B30DD-71E6-4D03-98A6-DBA35505F053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3136860" y="1211160"/>
                <a:ext cx="1778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687DC56-4D48-4088-8C53-38CBDC46D4B5}"/>
                  </a:ext>
                </a:extLst>
              </p14:cNvPr>
              <p14:cNvContentPartPr/>
              <p14:nvPr/>
            </p14:nvContentPartPr>
            <p14:xfrm>
              <a:off x="4188780" y="1239240"/>
              <a:ext cx="101160" cy="11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687DC56-4D48-4088-8C53-38CBDC46D4B5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4180140" y="1230240"/>
                <a:ext cx="1188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F85566E9-E242-42B2-820E-25E1C697F755}"/>
                  </a:ext>
                </a:extLst>
              </p14:cNvPr>
              <p14:cNvContentPartPr/>
              <p14:nvPr/>
            </p14:nvContentPartPr>
            <p14:xfrm>
              <a:off x="905940" y="397560"/>
              <a:ext cx="3927240" cy="12816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F85566E9-E242-42B2-820E-25E1C697F755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896940" y="388560"/>
                <a:ext cx="39448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CC072F1-8B35-46DD-B23B-35669A7F74A6}"/>
                  </a:ext>
                </a:extLst>
              </p14:cNvPr>
              <p14:cNvContentPartPr/>
              <p14:nvPr/>
            </p14:nvContentPartPr>
            <p14:xfrm>
              <a:off x="954180" y="774840"/>
              <a:ext cx="3948480" cy="10620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CC072F1-8B35-46DD-B23B-35669A7F74A6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945180" y="765840"/>
                <a:ext cx="39661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8DA64D3-944F-430C-8EE7-8BD24CDBCB32}"/>
                  </a:ext>
                </a:extLst>
              </p14:cNvPr>
              <p14:cNvContentPartPr/>
              <p14:nvPr/>
            </p14:nvContentPartPr>
            <p14:xfrm>
              <a:off x="1963620" y="982020"/>
              <a:ext cx="22320" cy="144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8DA64D3-944F-430C-8EE7-8BD24CDBCB32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1954980" y="973380"/>
                <a:ext cx="399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FB76904-ADE0-4A44-B4DD-E3D3F322355A}"/>
                  </a:ext>
                </a:extLst>
              </p14:cNvPr>
              <p14:cNvContentPartPr/>
              <p14:nvPr/>
            </p14:nvContentPartPr>
            <p14:xfrm>
              <a:off x="2082060" y="988500"/>
              <a:ext cx="210960" cy="128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FB76904-ADE0-4A44-B4DD-E3D3F322355A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2073060" y="979860"/>
                <a:ext cx="2286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D2C0B83-25CC-4E62-91BB-277DF71599BF}"/>
                  </a:ext>
                </a:extLst>
              </p14:cNvPr>
              <p14:cNvContentPartPr/>
              <p14:nvPr/>
            </p14:nvContentPartPr>
            <p14:xfrm>
              <a:off x="2243700" y="1005060"/>
              <a:ext cx="190440" cy="124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D2C0B83-25CC-4E62-91BB-277DF71599BF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2235060" y="996420"/>
                <a:ext cx="2080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0560E426-0010-4A66-BE3D-B0F6AACD3E24}"/>
                  </a:ext>
                </a:extLst>
              </p14:cNvPr>
              <p14:cNvContentPartPr/>
              <p14:nvPr/>
            </p14:nvContentPartPr>
            <p14:xfrm>
              <a:off x="2142540" y="1213320"/>
              <a:ext cx="346680" cy="360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0560E426-0010-4A66-BE3D-B0F6AACD3E24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2133900" y="1204680"/>
                <a:ext cx="3643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2D5A4A2-F47A-4A62-8B26-A9CAEA5D8815}"/>
                  </a:ext>
                </a:extLst>
              </p14:cNvPr>
              <p14:cNvContentPartPr/>
              <p14:nvPr/>
            </p14:nvContentPartPr>
            <p14:xfrm>
              <a:off x="3068460" y="996060"/>
              <a:ext cx="10800" cy="132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2D5A4A2-F47A-4A62-8B26-A9CAEA5D8815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3059820" y="987060"/>
                <a:ext cx="284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1C971C-89F8-4EDE-B53F-11930151E618}"/>
                  </a:ext>
                </a:extLst>
              </p14:cNvPr>
              <p14:cNvContentPartPr/>
              <p14:nvPr/>
            </p14:nvContentPartPr>
            <p14:xfrm>
              <a:off x="3165660" y="1029180"/>
              <a:ext cx="85320" cy="135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1C971C-89F8-4EDE-B53F-11930151E618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3157020" y="1020540"/>
                <a:ext cx="1029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9C85EDD-ACFF-4DE4-8BCA-751F4D821192}"/>
                  </a:ext>
                </a:extLst>
              </p14:cNvPr>
              <p14:cNvContentPartPr/>
              <p14:nvPr/>
            </p14:nvContentPartPr>
            <p14:xfrm>
              <a:off x="3356460" y="1071300"/>
              <a:ext cx="102960" cy="90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9C85EDD-ACFF-4DE4-8BCA-751F4D821192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3347460" y="1062660"/>
                <a:ext cx="1206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0022A6D-1A20-4C0C-AEAB-8A06B4C1E910}"/>
                  </a:ext>
                </a:extLst>
              </p14:cNvPr>
              <p14:cNvContentPartPr/>
              <p14:nvPr/>
            </p14:nvContentPartPr>
            <p14:xfrm>
              <a:off x="3005100" y="1205400"/>
              <a:ext cx="352800" cy="496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0022A6D-1A20-4C0C-AEAB-8A06B4C1E910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2996100" y="1196400"/>
                <a:ext cx="3704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ED897ED-8F2B-4614-B1B8-15843A4D7F59}"/>
                  </a:ext>
                </a:extLst>
              </p14:cNvPr>
              <p14:cNvContentPartPr/>
              <p14:nvPr/>
            </p14:nvContentPartPr>
            <p14:xfrm>
              <a:off x="3984660" y="1025580"/>
              <a:ext cx="56160" cy="163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ED897ED-8F2B-4614-B1B8-15843A4D7F59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3976020" y="1016580"/>
                <a:ext cx="738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7E14F4B-884A-4BD5-9DB6-0B52EB4C5644}"/>
                  </a:ext>
                </a:extLst>
              </p14:cNvPr>
              <p14:cNvContentPartPr/>
              <p14:nvPr/>
            </p14:nvContentPartPr>
            <p14:xfrm>
              <a:off x="4112820" y="1050420"/>
              <a:ext cx="125640" cy="130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7E14F4B-884A-4BD5-9DB6-0B52EB4C5644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4103820" y="1041780"/>
                <a:ext cx="1432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59E95CA-4E39-49D1-94E0-288E6FFCE374}"/>
                  </a:ext>
                </a:extLst>
              </p14:cNvPr>
              <p14:cNvContentPartPr/>
              <p14:nvPr/>
            </p14:nvContentPartPr>
            <p14:xfrm>
              <a:off x="4353660" y="1060860"/>
              <a:ext cx="106200" cy="110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59E95CA-4E39-49D1-94E0-288E6FFCE374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4344660" y="1052220"/>
                <a:ext cx="1238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60C4737-65AD-4704-B08F-4B00936CCDD1}"/>
                  </a:ext>
                </a:extLst>
              </p14:cNvPr>
              <p14:cNvContentPartPr/>
              <p14:nvPr/>
            </p14:nvContentPartPr>
            <p14:xfrm>
              <a:off x="3990420" y="1245000"/>
              <a:ext cx="392400" cy="54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60C4737-65AD-4704-B08F-4B00936CCDD1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3981780" y="1236360"/>
                <a:ext cx="4100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068847F-6CC2-4B13-9556-FC50B79B933A}"/>
                  </a:ext>
                </a:extLst>
              </p14:cNvPr>
              <p14:cNvContentPartPr/>
              <p14:nvPr/>
            </p14:nvContentPartPr>
            <p14:xfrm>
              <a:off x="842220" y="922260"/>
              <a:ext cx="19440" cy="170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068847F-6CC2-4B13-9556-FC50B79B933A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833580" y="913620"/>
                <a:ext cx="370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0D11B60-C938-4197-A438-AABDE6F15DF5}"/>
                  </a:ext>
                </a:extLst>
              </p14:cNvPr>
              <p14:cNvContentPartPr/>
              <p14:nvPr/>
            </p14:nvContentPartPr>
            <p14:xfrm>
              <a:off x="975060" y="962940"/>
              <a:ext cx="29160" cy="146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0D11B60-C938-4197-A438-AABDE6F15DF5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966420" y="954300"/>
                <a:ext cx="468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D0B4073-A107-4A04-9407-59EA38200148}"/>
                  </a:ext>
                </a:extLst>
              </p14:cNvPr>
              <p14:cNvContentPartPr/>
              <p14:nvPr/>
            </p14:nvContentPartPr>
            <p14:xfrm>
              <a:off x="1141020" y="956820"/>
              <a:ext cx="183960" cy="158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D0B4073-A107-4A04-9407-59EA38200148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1132380" y="948180"/>
                <a:ext cx="2016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E7009A69-88D2-4D26-B19A-20AF13B2208B}"/>
                  </a:ext>
                </a:extLst>
              </p14:cNvPr>
              <p14:cNvContentPartPr/>
              <p14:nvPr/>
            </p14:nvContentPartPr>
            <p14:xfrm>
              <a:off x="1121580" y="1206840"/>
              <a:ext cx="63720" cy="3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E7009A69-88D2-4D26-B19A-20AF13B2208B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1112580" y="1198200"/>
                <a:ext cx="81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3938F0F7-C1F5-4375-9218-B934309F24B5}"/>
                  </a:ext>
                </a:extLst>
              </p14:cNvPr>
              <p14:cNvContentPartPr/>
              <p14:nvPr/>
            </p14:nvContentPartPr>
            <p14:xfrm>
              <a:off x="4424220" y="831360"/>
              <a:ext cx="198000" cy="4089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3938F0F7-C1F5-4375-9218-B934309F24B5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4415220" y="822360"/>
                <a:ext cx="21564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50697316-01B9-411E-A95C-08A00BB45C08}"/>
                  </a:ext>
                </a:extLst>
              </p14:cNvPr>
              <p14:cNvContentPartPr/>
              <p14:nvPr/>
            </p14:nvContentPartPr>
            <p14:xfrm>
              <a:off x="648900" y="93000"/>
              <a:ext cx="195480" cy="3589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50697316-01B9-411E-A95C-08A00BB45C08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640260" y="84360"/>
                <a:ext cx="213120" cy="3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A458EF7-734B-4519-BFCB-6FD57EB20CD1}"/>
              </a:ext>
            </a:extLst>
          </p:cNvPr>
          <p:cNvGrpSpPr/>
          <p:nvPr/>
        </p:nvGrpSpPr>
        <p:grpSpPr>
          <a:xfrm>
            <a:off x="1582380" y="99480"/>
            <a:ext cx="501120" cy="403200"/>
            <a:chOff x="1582380" y="99480"/>
            <a:chExt cx="50112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F2D08E-1C76-4227-A468-71074D62EEC9}"/>
                    </a:ext>
                  </a:extLst>
                </p14:cNvPr>
                <p14:cNvContentPartPr/>
                <p14:nvPr/>
              </p14:nvContentPartPr>
              <p14:xfrm>
                <a:off x="1620180" y="232500"/>
                <a:ext cx="173520" cy="120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F2D08E-1C76-4227-A468-71074D62EEC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611180" y="223860"/>
                  <a:ext cx="191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603304-CEC9-4E7E-A512-9213EBA0305E}"/>
                    </a:ext>
                  </a:extLst>
                </p14:cNvPr>
                <p14:cNvContentPartPr/>
                <p14:nvPr/>
              </p14:nvContentPartPr>
              <p14:xfrm>
                <a:off x="1847700" y="226740"/>
                <a:ext cx="143280" cy="151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603304-CEC9-4E7E-A512-9213EBA0305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839060" y="218100"/>
                  <a:ext cx="160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DC27476-66A9-4E53-8A2C-464BF9CE52C0}"/>
                    </a:ext>
                  </a:extLst>
                </p14:cNvPr>
                <p14:cNvContentPartPr/>
                <p14:nvPr/>
              </p14:nvContentPartPr>
              <p14:xfrm>
                <a:off x="1582380" y="99480"/>
                <a:ext cx="501120" cy="4032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DC27476-66A9-4E53-8A2C-464BF9CE52C0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573740" y="90480"/>
                  <a:ext cx="518760" cy="42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981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C7313ED-C034-4D7E-ABF4-1A7144B3DED9}"/>
              </a:ext>
            </a:extLst>
          </p:cNvPr>
          <p:cNvGrpSpPr/>
          <p:nvPr/>
        </p:nvGrpSpPr>
        <p:grpSpPr>
          <a:xfrm>
            <a:off x="2424780" y="118740"/>
            <a:ext cx="192600" cy="185400"/>
            <a:chOff x="2424780" y="118740"/>
            <a:chExt cx="19260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E1963E0-E60F-4564-80C0-1C4FA29C291F}"/>
                    </a:ext>
                  </a:extLst>
                </p14:cNvPr>
                <p14:cNvContentPartPr/>
                <p14:nvPr/>
              </p14:nvContentPartPr>
              <p14:xfrm>
                <a:off x="2424780" y="120180"/>
                <a:ext cx="107280" cy="180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E1963E0-E60F-4564-80C0-1C4FA29C29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15780" y="111180"/>
                  <a:ext cx="124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964BB53-6027-47B9-AA54-90930949F724}"/>
                    </a:ext>
                  </a:extLst>
                </p14:cNvPr>
                <p14:cNvContentPartPr/>
                <p14:nvPr/>
              </p14:nvContentPartPr>
              <p14:xfrm>
                <a:off x="2534220" y="118740"/>
                <a:ext cx="83160" cy="185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964BB53-6027-47B9-AA54-90930949F7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25580" y="109740"/>
                  <a:ext cx="100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5D6970A-00EB-4B4F-BFF9-644D99DA1D58}"/>
                    </a:ext>
                  </a:extLst>
                </p14:cNvPr>
                <p14:cNvContentPartPr/>
                <p14:nvPr/>
              </p14:nvContentPartPr>
              <p14:xfrm>
                <a:off x="2444940" y="228540"/>
                <a:ext cx="162000" cy="5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5D6970A-00EB-4B4F-BFF9-644D99DA1D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5940" y="219900"/>
                  <a:ext cx="17964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D0EFB9-3C54-4FB1-ABE5-54B926683C6D}"/>
                  </a:ext>
                </a:extLst>
              </p14:cNvPr>
              <p14:cNvContentPartPr/>
              <p14:nvPr/>
            </p14:nvContentPartPr>
            <p14:xfrm>
              <a:off x="2798100" y="55740"/>
              <a:ext cx="114840" cy="40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D0EFB9-3C54-4FB1-ABE5-54B926683C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9100" y="46740"/>
                <a:ext cx="132480" cy="42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FAEA7AC-64D6-44CB-99A2-AEC7D82FC71C}"/>
              </a:ext>
            </a:extLst>
          </p:cNvPr>
          <p:cNvGrpSpPr/>
          <p:nvPr/>
        </p:nvGrpSpPr>
        <p:grpSpPr>
          <a:xfrm>
            <a:off x="3073500" y="117660"/>
            <a:ext cx="503640" cy="242280"/>
            <a:chOff x="3073500" y="117660"/>
            <a:chExt cx="50364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35B761-C222-4EBA-ACBA-7F973E4CA7BB}"/>
                    </a:ext>
                  </a:extLst>
                </p14:cNvPr>
                <p14:cNvContentPartPr/>
                <p14:nvPr/>
              </p14:nvContentPartPr>
              <p14:xfrm>
                <a:off x="3073500" y="117660"/>
                <a:ext cx="202320" cy="19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35B761-C222-4EBA-ACBA-7F973E4CA7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64500" y="109020"/>
                  <a:ext cx="219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2A9A5-7612-41D5-8842-2F5C770772F2}"/>
                    </a:ext>
                  </a:extLst>
                </p14:cNvPr>
                <p14:cNvContentPartPr/>
                <p14:nvPr/>
              </p14:nvContentPartPr>
              <p14:xfrm>
                <a:off x="3328380" y="126300"/>
                <a:ext cx="8280" cy="156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2A9A5-7612-41D5-8842-2F5C770772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19740" y="117660"/>
                  <a:ext cx="25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852B2C0-3A66-469A-9F0D-1EBCDA920B37}"/>
                    </a:ext>
                  </a:extLst>
                </p14:cNvPr>
                <p14:cNvContentPartPr/>
                <p14:nvPr/>
              </p14:nvContentPartPr>
              <p14:xfrm>
                <a:off x="3348540" y="179580"/>
                <a:ext cx="134640" cy="135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852B2C0-3A66-469A-9F0D-1EBCDA920B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39900" y="170580"/>
                  <a:ext cx="152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AC8699-CCD6-4C91-8F2C-BFCF88313977}"/>
                    </a:ext>
                  </a:extLst>
                </p14:cNvPr>
                <p14:cNvContentPartPr/>
                <p14:nvPr/>
              </p14:nvContentPartPr>
              <p14:xfrm>
                <a:off x="3550860" y="222780"/>
                <a:ext cx="26280" cy="137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AC8699-CCD6-4C91-8F2C-BFCF883139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41860" y="213780"/>
                  <a:ext cx="4392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64B1E72-637F-4182-BFA0-9FCA6091737B}"/>
                  </a:ext>
                </a:extLst>
              </p14:cNvPr>
              <p14:cNvContentPartPr/>
              <p14:nvPr/>
            </p14:nvContentPartPr>
            <p14:xfrm>
              <a:off x="3782700" y="242580"/>
              <a:ext cx="111960" cy="9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64B1E72-637F-4182-BFA0-9FCA609173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4060" y="233580"/>
                <a:ext cx="1296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F48309B-DDF4-4045-B342-DB0DB9F81D97}"/>
                  </a:ext>
                </a:extLst>
              </p14:cNvPr>
              <p14:cNvContentPartPr/>
              <p14:nvPr/>
            </p14:nvContentPartPr>
            <p14:xfrm>
              <a:off x="4044420" y="268500"/>
              <a:ext cx="68760" cy="1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F48309B-DDF4-4045-B342-DB0DB9F81D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35780" y="259500"/>
                <a:ext cx="864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2501F1-BC98-4B6A-B738-77BA66CA89BA}"/>
                  </a:ext>
                </a:extLst>
              </p14:cNvPr>
              <p14:cNvContentPartPr/>
              <p14:nvPr/>
            </p14:nvContentPartPr>
            <p14:xfrm>
              <a:off x="4265820" y="266700"/>
              <a:ext cx="290880" cy="16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2501F1-BC98-4B6A-B738-77BA66CA89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7180" y="257700"/>
                <a:ext cx="3085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2DEB021-DEC9-4779-84B5-B6A8397BA567}"/>
                  </a:ext>
                </a:extLst>
              </p14:cNvPr>
              <p14:cNvContentPartPr/>
              <p14:nvPr/>
            </p14:nvContentPartPr>
            <p14:xfrm>
              <a:off x="4705740" y="254100"/>
              <a:ext cx="76320" cy="20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2DEB021-DEC9-4779-84B5-B6A8397BA56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96740" y="245100"/>
                <a:ext cx="9396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FC4F8-0A1B-454E-8D72-A5EA88183491}"/>
              </a:ext>
            </a:extLst>
          </p:cNvPr>
          <p:cNvGrpSpPr/>
          <p:nvPr/>
        </p:nvGrpSpPr>
        <p:grpSpPr>
          <a:xfrm>
            <a:off x="5149620" y="105060"/>
            <a:ext cx="598680" cy="222120"/>
            <a:chOff x="5149620" y="105060"/>
            <a:chExt cx="59868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7BD609-09F9-479A-B764-972C9D654683}"/>
                    </a:ext>
                  </a:extLst>
                </p14:cNvPr>
                <p14:cNvContentPartPr/>
                <p14:nvPr/>
              </p14:nvContentPartPr>
              <p14:xfrm>
                <a:off x="5149620" y="130260"/>
                <a:ext cx="298440" cy="150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7BD609-09F9-479A-B764-972C9D6546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40980" y="121620"/>
                  <a:ext cx="316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6FF61D-A390-40BE-A04D-6BCF55FE7FCB}"/>
                    </a:ext>
                  </a:extLst>
                </p14:cNvPr>
                <p14:cNvContentPartPr/>
                <p14:nvPr/>
              </p14:nvContentPartPr>
              <p14:xfrm>
                <a:off x="5515020" y="105060"/>
                <a:ext cx="117000" cy="18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6FF61D-A390-40BE-A04D-6BCF55FE7F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06380" y="96420"/>
                  <a:ext cx="13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3A6091-0C4E-418A-9840-9D4E67C2C01E}"/>
                    </a:ext>
                  </a:extLst>
                </p14:cNvPr>
                <p14:cNvContentPartPr/>
                <p14:nvPr/>
              </p14:nvContentPartPr>
              <p14:xfrm>
                <a:off x="5733540" y="208740"/>
                <a:ext cx="14760" cy="118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3A6091-0C4E-418A-9840-9D4E67C2C0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24540" y="199740"/>
                  <a:ext cx="3240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108356E-918F-48E3-A43C-493ECC1D81E8}"/>
                  </a:ext>
                </a:extLst>
              </p14:cNvPr>
              <p14:cNvContentPartPr/>
              <p14:nvPr/>
            </p14:nvContentPartPr>
            <p14:xfrm>
              <a:off x="5935860" y="183540"/>
              <a:ext cx="91800" cy="297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108356E-918F-48E3-A43C-493ECC1D81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26860" y="174540"/>
                <a:ext cx="109440" cy="31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CB58AF1-064B-4394-85A6-F92D1FD14CB1}"/>
              </a:ext>
            </a:extLst>
          </p:cNvPr>
          <p:cNvGrpSpPr/>
          <p:nvPr/>
        </p:nvGrpSpPr>
        <p:grpSpPr>
          <a:xfrm>
            <a:off x="6381180" y="99300"/>
            <a:ext cx="695160" cy="227160"/>
            <a:chOff x="6381180" y="99300"/>
            <a:chExt cx="69516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20B968-CF61-41D0-9607-E41678E1D9E4}"/>
                    </a:ext>
                  </a:extLst>
                </p14:cNvPr>
                <p14:cNvContentPartPr/>
                <p14:nvPr/>
              </p14:nvContentPartPr>
              <p14:xfrm>
                <a:off x="6381180" y="99300"/>
                <a:ext cx="257400" cy="166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20B968-CF61-41D0-9607-E41678E1D9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72540" y="90660"/>
                  <a:ext cx="275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3B68439-4978-47ED-87B6-7ACB31E1C6D2}"/>
                    </a:ext>
                  </a:extLst>
                </p14:cNvPr>
                <p14:cNvContentPartPr/>
                <p14:nvPr/>
              </p14:nvContentPartPr>
              <p14:xfrm>
                <a:off x="6683580" y="106500"/>
                <a:ext cx="154440" cy="154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3B68439-4978-47ED-87B6-7ACB31E1C6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74940" y="97500"/>
                  <a:ext cx="172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4F5906-6EF1-48C7-B7D2-BAF5AFE81A18}"/>
                    </a:ext>
                  </a:extLst>
                </p14:cNvPr>
                <p14:cNvContentPartPr/>
                <p14:nvPr/>
              </p14:nvContentPartPr>
              <p14:xfrm>
                <a:off x="6932700" y="192900"/>
                <a:ext cx="143640" cy="133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4F5906-6EF1-48C7-B7D2-BAF5AFE81A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24060" y="184260"/>
                  <a:ext cx="16128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1D1DA7-4D7C-45ED-9BDE-11A2B6C4A876}"/>
              </a:ext>
            </a:extLst>
          </p:cNvPr>
          <p:cNvGrpSpPr/>
          <p:nvPr/>
        </p:nvGrpSpPr>
        <p:grpSpPr>
          <a:xfrm>
            <a:off x="7236900" y="223500"/>
            <a:ext cx="568440" cy="23760"/>
            <a:chOff x="7236900" y="223500"/>
            <a:chExt cx="568440" cy="2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3ED1035-ED47-428F-AA4F-1279F6CD5FC8}"/>
                    </a:ext>
                  </a:extLst>
                </p14:cNvPr>
                <p14:cNvContentPartPr/>
                <p14:nvPr/>
              </p14:nvContentPartPr>
              <p14:xfrm>
                <a:off x="7236900" y="246900"/>
                <a:ext cx="13140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3ED1035-ED47-428F-AA4F-1279F6CD5F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8260" y="237900"/>
                  <a:ext cx="14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B1FFA32-917F-4B7A-A6C3-CC1BD9676569}"/>
                    </a:ext>
                  </a:extLst>
                </p14:cNvPr>
                <p14:cNvContentPartPr/>
                <p14:nvPr/>
              </p14:nvContentPartPr>
              <p14:xfrm>
                <a:off x="7512300" y="223500"/>
                <a:ext cx="116640" cy="21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B1FFA32-917F-4B7A-A6C3-CC1BD96765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03300" y="214500"/>
                  <a:ext cx="134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0FA26C-F39F-4D3A-8D78-7300E52C4ACD}"/>
                    </a:ext>
                  </a:extLst>
                </p14:cNvPr>
                <p14:cNvContentPartPr/>
                <p14:nvPr/>
              </p14:nvContentPartPr>
              <p14:xfrm>
                <a:off x="7683660" y="223500"/>
                <a:ext cx="12168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0FA26C-F39F-4D3A-8D78-7300E52C4A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74660" y="214500"/>
                  <a:ext cx="1393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B4496C-7F60-4F70-B5AD-E4F62B2E4B57}"/>
              </a:ext>
            </a:extLst>
          </p:cNvPr>
          <p:cNvGrpSpPr/>
          <p:nvPr/>
        </p:nvGrpSpPr>
        <p:grpSpPr>
          <a:xfrm>
            <a:off x="7987860" y="10020"/>
            <a:ext cx="928080" cy="419760"/>
            <a:chOff x="7987860" y="10020"/>
            <a:chExt cx="928080" cy="4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6B39DF-FEFF-4F4E-B7DA-F656E5F3BCBA}"/>
                    </a:ext>
                  </a:extLst>
                </p14:cNvPr>
                <p14:cNvContentPartPr/>
                <p14:nvPr/>
              </p14:nvContentPartPr>
              <p14:xfrm>
                <a:off x="7987860" y="217380"/>
                <a:ext cx="18720" cy="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6B39DF-FEFF-4F4E-B7DA-F656E5F3BC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78860" y="208380"/>
                  <a:ext cx="36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8DE81B-F66B-4384-A88B-9FF02BE45D5D}"/>
                    </a:ext>
                  </a:extLst>
                </p14:cNvPr>
                <p14:cNvContentPartPr/>
                <p14:nvPr/>
              </p14:nvContentPartPr>
              <p14:xfrm>
                <a:off x="8108460" y="110820"/>
                <a:ext cx="209880" cy="119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8DE81B-F66B-4384-A88B-9FF02BE45D5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99460" y="101820"/>
                  <a:ext cx="227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E89A75-8724-4381-9D61-9AB6E869018F}"/>
                    </a:ext>
                  </a:extLst>
                </p14:cNvPr>
                <p14:cNvContentPartPr/>
                <p14:nvPr/>
              </p14:nvContentPartPr>
              <p14:xfrm>
                <a:off x="8402580" y="103980"/>
                <a:ext cx="104400" cy="182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E89A75-8724-4381-9D61-9AB6E869018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93580" y="94980"/>
                  <a:ext cx="122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1E34DB-DB7D-4353-B5B4-A04A26EC99CD}"/>
                    </a:ext>
                  </a:extLst>
                </p14:cNvPr>
                <p14:cNvContentPartPr/>
                <p14:nvPr/>
              </p14:nvContentPartPr>
              <p14:xfrm>
                <a:off x="8649180" y="216300"/>
                <a:ext cx="129960" cy="92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1E34DB-DB7D-4353-B5B4-A04A26EC99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40180" y="207660"/>
                  <a:ext cx="147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7C92D0-C22E-44BB-8AD0-5F98A8930447}"/>
                    </a:ext>
                  </a:extLst>
                </p14:cNvPr>
                <p14:cNvContentPartPr/>
                <p14:nvPr/>
              </p14:nvContentPartPr>
              <p14:xfrm>
                <a:off x="8776260" y="10020"/>
                <a:ext cx="139680" cy="419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7C92D0-C22E-44BB-8AD0-5F98A89304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67620" y="1020"/>
                  <a:ext cx="157320" cy="43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3E9048E-357B-4CE1-8850-AF0976E8D7E4}"/>
              </a:ext>
            </a:extLst>
          </p:cNvPr>
          <p:cNvGrpSpPr/>
          <p:nvPr/>
        </p:nvGrpSpPr>
        <p:grpSpPr>
          <a:xfrm>
            <a:off x="3169620" y="647520"/>
            <a:ext cx="630720" cy="255240"/>
            <a:chOff x="3169620" y="647520"/>
            <a:chExt cx="63072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E2929A-893A-4551-9D28-282112229EBC}"/>
                    </a:ext>
                  </a:extLst>
                </p14:cNvPr>
                <p14:cNvContentPartPr/>
                <p14:nvPr/>
              </p14:nvContentPartPr>
              <p14:xfrm>
                <a:off x="3169620" y="734640"/>
                <a:ext cx="20520" cy="123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E2929A-893A-4551-9D28-282112229E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60620" y="725640"/>
                  <a:ext cx="38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C454094-543A-40F7-BE7A-3A4478DCDF7A}"/>
                    </a:ext>
                  </a:extLst>
                </p14:cNvPr>
                <p14:cNvContentPartPr/>
                <p14:nvPr/>
              </p14:nvContentPartPr>
              <p14:xfrm>
                <a:off x="3191580" y="647520"/>
                <a:ext cx="165240" cy="251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C454094-543A-40F7-BE7A-3A4478DCDF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82940" y="638520"/>
                  <a:ext cx="182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5DAC88-0B22-4E5A-BF2D-3FBCDFDB2754}"/>
                    </a:ext>
                  </a:extLst>
                </p14:cNvPr>
                <p14:cNvContentPartPr/>
                <p14:nvPr/>
              </p14:nvContentPartPr>
              <p14:xfrm>
                <a:off x="3466260" y="687120"/>
                <a:ext cx="177120" cy="201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5DAC88-0B22-4E5A-BF2D-3FBCDFDB27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57620" y="678120"/>
                  <a:ext cx="194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F5E935-1BF7-4E02-A002-FF019514149E}"/>
                    </a:ext>
                  </a:extLst>
                </p14:cNvPr>
                <p14:cNvContentPartPr/>
                <p14:nvPr/>
              </p14:nvContentPartPr>
              <p14:xfrm>
                <a:off x="3416940" y="816720"/>
                <a:ext cx="220680" cy="16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F5E935-1BF7-4E02-A002-FF01951414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8300" y="808080"/>
                  <a:ext cx="238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3DD1A7-9AE8-4CF3-8E6B-50935D14D4B9}"/>
                    </a:ext>
                  </a:extLst>
                </p14:cNvPr>
                <p14:cNvContentPartPr/>
                <p14:nvPr/>
              </p14:nvContentPartPr>
              <p14:xfrm>
                <a:off x="3788460" y="789720"/>
                <a:ext cx="11880" cy="113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3DD1A7-9AE8-4CF3-8E6B-50935D14D4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79820" y="781080"/>
                  <a:ext cx="295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34B1B02-915A-475D-A1F6-D8A6CDAEBBDA}"/>
              </a:ext>
            </a:extLst>
          </p:cNvPr>
          <p:cNvGrpSpPr/>
          <p:nvPr/>
        </p:nvGrpSpPr>
        <p:grpSpPr>
          <a:xfrm>
            <a:off x="3368340" y="1119120"/>
            <a:ext cx="303120" cy="238320"/>
            <a:chOff x="3368340" y="1119120"/>
            <a:chExt cx="30312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7D5B77-6487-46C4-9676-EC8CB242EF9C}"/>
                    </a:ext>
                  </a:extLst>
                </p14:cNvPr>
                <p14:cNvContentPartPr/>
                <p14:nvPr/>
              </p14:nvContentPartPr>
              <p14:xfrm>
                <a:off x="3368340" y="1119120"/>
                <a:ext cx="209520" cy="152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7D5B77-6487-46C4-9676-EC8CB242EF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59700" y="1110120"/>
                  <a:ext cx="227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3DC1DD-4CC3-413A-9163-91A7F28FB4A8}"/>
                    </a:ext>
                  </a:extLst>
                </p14:cNvPr>
                <p14:cNvContentPartPr/>
                <p14:nvPr/>
              </p14:nvContentPartPr>
              <p14:xfrm>
                <a:off x="3664260" y="1204080"/>
                <a:ext cx="7200" cy="153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3DC1DD-4CC3-413A-9163-91A7F28FB4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55620" y="1195080"/>
                  <a:ext cx="24840" cy="17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0BCFA6A-F90C-4386-B39F-C089441A5C41}"/>
                  </a:ext>
                </a:extLst>
              </p14:cNvPr>
              <p14:cNvContentPartPr/>
              <p14:nvPr/>
            </p14:nvContentPartPr>
            <p14:xfrm>
              <a:off x="3870900" y="1181400"/>
              <a:ext cx="158040" cy="8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0BCFA6A-F90C-4386-B39F-C089441A5C4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62260" y="1172400"/>
                <a:ext cx="17568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B8445818-64E9-47CE-B081-BC66BB257E55}"/>
              </a:ext>
            </a:extLst>
          </p:cNvPr>
          <p:cNvGrpSpPr/>
          <p:nvPr/>
        </p:nvGrpSpPr>
        <p:grpSpPr>
          <a:xfrm>
            <a:off x="4304340" y="1068000"/>
            <a:ext cx="750240" cy="241560"/>
            <a:chOff x="4304340" y="1068000"/>
            <a:chExt cx="75024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ED42F7-0BA0-4E30-A9C3-78499DAA4B8D}"/>
                    </a:ext>
                  </a:extLst>
                </p14:cNvPr>
                <p14:cNvContentPartPr/>
                <p14:nvPr/>
              </p14:nvContentPartPr>
              <p14:xfrm>
                <a:off x="4304340" y="1115520"/>
                <a:ext cx="144720" cy="169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ED42F7-0BA0-4E30-A9C3-78499DAA4B8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95700" y="1106880"/>
                  <a:ext cx="162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D62727-C50E-4D22-8349-DE4DE2FCFD7C}"/>
                    </a:ext>
                  </a:extLst>
                </p14:cNvPr>
                <p14:cNvContentPartPr/>
                <p14:nvPr/>
              </p14:nvContentPartPr>
              <p14:xfrm>
                <a:off x="4514940" y="1165920"/>
                <a:ext cx="14760" cy="124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D62727-C50E-4D22-8349-DE4DE2FCFD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6300" y="1157280"/>
                  <a:ext cx="32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84BCB7-920A-40D8-B16E-938B23489EF9}"/>
                    </a:ext>
                  </a:extLst>
                </p14:cNvPr>
                <p14:cNvContentPartPr/>
                <p14:nvPr/>
              </p14:nvContentPartPr>
              <p14:xfrm>
                <a:off x="4504500" y="1068000"/>
                <a:ext cx="29160" cy="23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84BCB7-920A-40D8-B16E-938B23489E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95860" y="1059360"/>
                  <a:ext cx="46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AA2AB0-860D-44F2-B313-4EB7B079B0A1}"/>
                    </a:ext>
                  </a:extLst>
                </p14:cNvPr>
                <p14:cNvContentPartPr/>
                <p14:nvPr/>
              </p14:nvContentPartPr>
              <p14:xfrm>
                <a:off x="4638420" y="1163040"/>
                <a:ext cx="152280" cy="146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AA2AB0-860D-44F2-B313-4EB7B079B0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29420" y="1154040"/>
                  <a:ext cx="169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781FF5D-5CB5-48BF-83F9-365401A965F5}"/>
                    </a:ext>
                  </a:extLst>
                </p14:cNvPr>
                <p14:cNvContentPartPr/>
                <p14:nvPr/>
              </p14:nvContentPartPr>
              <p14:xfrm>
                <a:off x="4818420" y="1164120"/>
                <a:ext cx="236160" cy="132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81FF5D-5CB5-48BF-83F9-365401A965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09420" y="1155480"/>
                  <a:ext cx="25380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25EB456-5592-4775-BE6B-7A564D705DEB}"/>
              </a:ext>
            </a:extLst>
          </p:cNvPr>
          <p:cNvGrpSpPr/>
          <p:nvPr/>
        </p:nvGrpSpPr>
        <p:grpSpPr>
          <a:xfrm>
            <a:off x="5291820" y="1045680"/>
            <a:ext cx="371880" cy="417960"/>
            <a:chOff x="5291820" y="1045680"/>
            <a:chExt cx="37188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9AE2684-3B4F-403B-BF61-2785ED38145C}"/>
                    </a:ext>
                  </a:extLst>
                </p14:cNvPr>
                <p14:cNvContentPartPr/>
                <p14:nvPr/>
              </p14:nvContentPartPr>
              <p14:xfrm>
                <a:off x="5291820" y="1045680"/>
                <a:ext cx="242280" cy="417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9AE2684-3B4F-403B-BF61-2785ED38145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83180" y="1037040"/>
                  <a:ext cx="2599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FC412E-0A40-4E1B-BAC5-B4C4751F2C78}"/>
                    </a:ext>
                  </a:extLst>
                </p14:cNvPr>
                <p14:cNvContentPartPr/>
                <p14:nvPr/>
              </p14:nvContentPartPr>
              <p14:xfrm>
                <a:off x="5508540" y="1300200"/>
                <a:ext cx="155160" cy="9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FC412E-0A40-4E1B-BAC5-B4C4751F2C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99540" y="1291560"/>
                  <a:ext cx="1728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FEEEDA-E489-4CD2-A738-0C3144E710A7}"/>
              </a:ext>
            </a:extLst>
          </p:cNvPr>
          <p:cNvGrpSpPr/>
          <p:nvPr/>
        </p:nvGrpSpPr>
        <p:grpSpPr>
          <a:xfrm>
            <a:off x="5991660" y="1130280"/>
            <a:ext cx="752040" cy="206640"/>
            <a:chOff x="5991660" y="1130280"/>
            <a:chExt cx="75204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8A4F93A-F024-42A4-8FDF-37240553E50D}"/>
                    </a:ext>
                  </a:extLst>
                </p14:cNvPr>
                <p14:cNvContentPartPr/>
                <p14:nvPr/>
              </p14:nvContentPartPr>
              <p14:xfrm>
                <a:off x="5991660" y="1137480"/>
                <a:ext cx="244800" cy="155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8A4F93A-F024-42A4-8FDF-37240553E50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82660" y="1128480"/>
                  <a:ext cx="262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915D26-CC94-4945-AD71-2D9B2E594BE2}"/>
                    </a:ext>
                  </a:extLst>
                </p14:cNvPr>
                <p14:cNvContentPartPr/>
                <p14:nvPr/>
              </p14:nvContentPartPr>
              <p14:xfrm>
                <a:off x="6197220" y="1160880"/>
                <a:ext cx="251640" cy="143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915D26-CC94-4945-AD71-2D9B2E594BE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88580" y="1151880"/>
                  <a:ext cx="269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9644B51-D5E2-4A8F-94EC-80464E7F2D02}"/>
                    </a:ext>
                  </a:extLst>
                </p14:cNvPr>
                <p14:cNvContentPartPr/>
                <p14:nvPr/>
              </p14:nvContentPartPr>
              <p14:xfrm>
                <a:off x="6471900" y="1130280"/>
                <a:ext cx="271800" cy="206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9644B51-D5E2-4A8F-94EC-80464E7F2D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62900" y="1121640"/>
                  <a:ext cx="28944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54BC59-E1C3-4055-816F-D95641CD6E89}"/>
              </a:ext>
            </a:extLst>
          </p:cNvPr>
          <p:cNvGrpSpPr/>
          <p:nvPr/>
        </p:nvGrpSpPr>
        <p:grpSpPr>
          <a:xfrm>
            <a:off x="7100460" y="1071960"/>
            <a:ext cx="1449360" cy="245160"/>
            <a:chOff x="7100460" y="1071960"/>
            <a:chExt cx="144936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DDA179-DBB5-4DC4-BA8E-9C7C7E8B83AD}"/>
                    </a:ext>
                  </a:extLst>
                </p14:cNvPr>
                <p14:cNvContentPartPr/>
                <p14:nvPr/>
              </p14:nvContentPartPr>
              <p14:xfrm>
                <a:off x="7100460" y="1071960"/>
                <a:ext cx="286200" cy="223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DDA179-DBB5-4DC4-BA8E-9C7C7E8B83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91460" y="1062960"/>
                  <a:ext cx="303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572751-52BE-40EC-89A9-864090DB88B3}"/>
                    </a:ext>
                  </a:extLst>
                </p14:cNvPr>
                <p14:cNvContentPartPr/>
                <p14:nvPr/>
              </p14:nvContentPartPr>
              <p14:xfrm>
                <a:off x="7502220" y="1146120"/>
                <a:ext cx="153720" cy="137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572751-52BE-40EC-89A9-864090DB88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93580" y="1137120"/>
                  <a:ext cx="171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005ABB2-B6BE-498A-8FCD-F3F6BEF75B58}"/>
                    </a:ext>
                  </a:extLst>
                </p14:cNvPr>
                <p14:cNvContentPartPr/>
                <p14:nvPr/>
              </p14:nvContentPartPr>
              <p14:xfrm>
                <a:off x="7708140" y="1193280"/>
                <a:ext cx="440640" cy="123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005ABB2-B6BE-498A-8FCD-F3F6BEF75B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99500" y="1184640"/>
                  <a:ext cx="458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DFE7A03-D9B4-4216-BEAB-73F048281A7A}"/>
                    </a:ext>
                  </a:extLst>
                </p14:cNvPr>
                <p14:cNvContentPartPr/>
                <p14:nvPr/>
              </p14:nvContentPartPr>
              <p14:xfrm>
                <a:off x="8180100" y="1122000"/>
                <a:ext cx="209160" cy="178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DFE7A03-D9B4-4216-BEAB-73F048281A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71460" y="1113000"/>
                  <a:ext cx="226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2ABC9DB-4B50-4324-8EED-3372D189FED2}"/>
                    </a:ext>
                  </a:extLst>
                </p14:cNvPr>
                <p14:cNvContentPartPr/>
                <p14:nvPr/>
              </p14:nvContentPartPr>
              <p14:xfrm>
                <a:off x="8394660" y="1210920"/>
                <a:ext cx="155160" cy="36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2ABC9DB-4B50-4324-8EED-3372D189FE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86020" y="1202280"/>
                  <a:ext cx="17280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5AB975D-70A8-4A0D-B5C2-631935E82A7F}"/>
              </a:ext>
            </a:extLst>
          </p:cNvPr>
          <p:cNvGrpSpPr/>
          <p:nvPr/>
        </p:nvGrpSpPr>
        <p:grpSpPr>
          <a:xfrm>
            <a:off x="869580" y="2083200"/>
            <a:ext cx="933120" cy="610200"/>
            <a:chOff x="869580" y="2083200"/>
            <a:chExt cx="933120" cy="61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EA3457F-3E6A-4254-8B85-04ABED780929}"/>
                    </a:ext>
                  </a:extLst>
                </p14:cNvPr>
                <p14:cNvContentPartPr/>
                <p14:nvPr/>
              </p14:nvContentPartPr>
              <p14:xfrm>
                <a:off x="957780" y="2253840"/>
                <a:ext cx="56160" cy="220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EA3457F-3E6A-4254-8B85-04ABED78092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9140" y="2245200"/>
                  <a:ext cx="73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A55107-5DED-4390-98B0-192852AC7040}"/>
                    </a:ext>
                  </a:extLst>
                </p14:cNvPr>
                <p14:cNvContentPartPr/>
                <p14:nvPr/>
              </p14:nvContentPartPr>
              <p14:xfrm>
                <a:off x="931860" y="2141160"/>
                <a:ext cx="310320" cy="263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A55107-5DED-4390-98B0-192852AC704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2860" y="2132520"/>
                  <a:ext cx="327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080E39D-4B3F-434C-A82D-084AFD3C1D5B}"/>
                    </a:ext>
                  </a:extLst>
                </p14:cNvPr>
                <p14:cNvContentPartPr/>
                <p14:nvPr/>
              </p14:nvContentPartPr>
              <p14:xfrm>
                <a:off x="1214820" y="2205240"/>
                <a:ext cx="220320" cy="115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080E39D-4B3F-434C-A82D-084AFD3C1D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05820" y="2196600"/>
                  <a:ext cx="237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09DDF38-29A4-47FD-AF5B-4D5C46C88F0C}"/>
                    </a:ext>
                  </a:extLst>
                </p14:cNvPr>
                <p14:cNvContentPartPr/>
                <p14:nvPr/>
              </p14:nvContentPartPr>
              <p14:xfrm>
                <a:off x="1373940" y="2132520"/>
                <a:ext cx="91440" cy="159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09DDF38-29A4-47FD-AF5B-4D5C46C88F0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65300" y="2123880"/>
                  <a:ext cx="109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EB34CC-C8EE-4FB1-AC4D-EEE6D2ACC186}"/>
                    </a:ext>
                  </a:extLst>
                </p14:cNvPr>
                <p14:cNvContentPartPr/>
                <p14:nvPr/>
              </p14:nvContentPartPr>
              <p14:xfrm>
                <a:off x="1454940" y="2132160"/>
                <a:ext cx="87480" cy="163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EB34CC-C8EE-4FB1-AC4D-EEE6D2ACC18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45940" y="2123520"/>
                  <a:ext cx="10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D684C6-CC8E-4D75-B7D6-AC96FD25C8B1}"/>
                    </a:ext>
                  </a:extLst>
                </p14:cNvPr>
                <p14:cNvContentPartPr/>
                <p14:nvPr/>
              </p14:nvContentPartPr>
              <p14:xfrm>
                <a:off x="1579500" y="2083200"/>
                <a:ext cx="215640" cy="194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D684C6-CC8E-4D75-B7D6-AC96FD25C8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70860" y="2074560"/>
                  <a:ext cx="233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1BD185-9E2A-4011-8F01-97CC17258E15}"/>
                    </a:ext>
                  </a:extLst>
                </p14:cNvPr>
                <p14:cNvContentPartPr/>
                <p14:nvPr/>
              </p14:nvContentPartPr>
              <p14:xfrm>
                <a:off x="869580" y="2451840"/>
                <a:ext cx="933120" cy="241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1BD185-9E2A-4011-8F01-97CC17258E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0580" y="2442840"/>
                  <a:ext cx="95076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6C76817-242E-4BF5-915C-6449337F9E16}"/>
              </a:ext>
            </a:extLst>
          </p:cNvPr>
          <p:cNvGrpSpPr/>
          <p:nvPr/>
        </p:nvGrpSpPr>
        <p:grpSpPr>
          <a:xfrm>
            <a:off x="2566260" y="3373080"/>
            <a:ext cx="251640" cy="100800"/>
            <a:chOff x="2566260" y="3373080"/>
            <a:chExt cx="251640" cy="10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6FDAD49-9CD1-4E71-B569-6878A5FC3F5F}"/>
                    </a:ext>
                  </a:extLst>
                </p14:cNvPr>
                <p14:cNvContentPartPr/>
                <p14:nvPr/>
              </p14:nvContentPartPr>
              <p14:xfrm>
                <a:off x="2609460" y="3373080"/>
                <a:ext cx="123480" cy="7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6FDAD49-9CD1-4E71-B569-6878A5FC3F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00460" y="3364080"/>
                  <a:ext cx="141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601387F-17A6-473E-8B2E-9840A540734D}"/>
                    </a:ext>
                  </a:extLst>
                </p14:cNvPr>
                <p14:cNvContentPartPr/>
                <p14:nvPr/>
              </p14:nvContentPartPr>
              <p14:xfrm>
                <a:off x="2566260" y="3464880"/>
                <a:ext cx="251640" cy="9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601387F-17A6-473E-8B2E-9840A54073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57260" y="3455880"/>
                  <a:ext cx="26928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13ABCFD-CF4C-407F-8BDD-50FFCAE58BFC}"/>
              </a:ext>
            </a:extLst>
          </p:cNvPr>
          <p:cNvGrpSpPr/>
          <p:nvPr/>
        </p:nvGrpSpPr>
        <p:grpSpPr>
          <a:xfrm>
            <a:off x="3029220" y="3146640"/>
            <a:ext cx="572040" cy="351360"/>
            <a:chOff x="3029220" y="3146640"/>
            <a:chExt cx="57204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6906EA1-3E96-4582-805E-DB2EE7711A19}"/>
                    </a:ext>
                  </a:extLst>
                </p14:cNvPr>
                <p14:cNvContentPartPr/>
                <p14:nvPr/>
              </p14:nvContentPartPr>
              <p14:xfrm>
                <a:off x="3062700" y="3273720"/>
                <a:ext cx="10800" cy="202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6906EA1-3E96-4582-805E-DB2EE7711A1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54060" y="3265080"/>
                  <a:ext cx="28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352DB66-96FA-4CB8-B872-0C51E386759D}"/>
                    </a:ext>
                  </a:extLst>
                </p14:cNvPr>
                <p14:cNvContentPartPr/>
                <p14:nvPr/>
              </p14:nvContentPartPr>
              <p14:xfrm>
                <a:off x="3029220" y="3146640"/>
                <a:ext cx="262080" cy="351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352DB66-96FA-4CB8-B872-0C51E386759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20220" y="3138000"/>
                  <a:ext cx="2797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91FDD4-5C98-4D3A-AAC5-93A68AE3118A}"/>
                    </a:ext>
                  </a:extLst>
                </p14:cNvPr>
                <p14:cNvContentPartPr/>
                <p14:nvPr/>
              </p14:nvContentPartPr>
              <p14:xfrm>
                <a:off x="3367980" y="3222600"/>
                <a:ext cx="229320" cy="251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91FDD4-5C98-4D3A-AAC5-93A68AE3118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58980" y="3213960"/>
                  <a:ext cx="2469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E400334-36A6-4BB7-98E3-705DCAC40149}"/>
                    </a:ext>
                  </a:extLst>
                </p14:cNvPr>
                <p14:cNvContentPartPr/>
                <p14:nvPr/>
              </p14:nvContentPartPr>
              <p14:xfrm>
                <a:off x="3381300" y="3400800"/>
                <a:ext cx="219960" cy="2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E400334-36A6-4BB7-98E3-705DCAC4014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72660" y="3391800"/>
                  <a:ext cx="2376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CBE8085-A0FE-4072-ABF4-5B97A64D98D6}"/>
              </a:ext>
            </a:extLst>
          </p:cNvPr>
          <p:cNvGrpSpPr/>
          <p:nvPr/>
        </p:nvGrpSpPr>
        <p:grpSpPr>
          <a:xfrm>
            <a:off x="3785220" y="3174360"/>
            <a:ext cx="446400" cy="330840"/>
            <a:chOff x="3785220" y="3174360"/>
            <a:chExt cx="44640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5D743CB-7070-4BC4-9D95-4B56654CAC00}"/>
                    </a:ext>
                  </a:extLst>
                </p14:cNvPr>
                <p14:cNvContentPartPr/>
                <p14:nvPr/>
              </p14:nvContentPartPr>
              <p14:xfrm>
                <a:off x="3785220" y="3363360"/>
                <a:ext cx="18720" cy="141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5D743CB-7070-4BC4-9D95-4B56654CAC0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76580" y="3354360"/>
                  <a:ext cx="36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59AD711-7BA1-4E15-B78C-FB8194AA875B}"/>
                    </a:ext>
                  </a:extLst>
                </p14:cNvPr>
                <p14:cNvContentPartPr/>
                <p14:nvPr/>
              </p14:nvContentPartPr>
              <p14:xfrm>
                <a:off x="3979620" y="3309720"/>
                <a:ext cx="252000" cy="17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59AD711-7BA1-4E15-B78C-FB8194AA87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70620" y="3301080"/>
                  <a:ext cx="269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119876-D88F-4C81-8258-20E08C4B0DFD}"/>
                    </a:ext>
                  </a:extLst>
                </p14:cNvPr>
                <p14:cNvContentPartPr/>
                <p14:nvPr/>
              </p14:nvContentPartPr>
              <p14:xfrm>
                <a:off x="4128300" y="3174360"/>
                <a:ext cx="8280" cy="262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119876-D88F-4C81-8258-20E08C4B0D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19300" y="3165360"/>
                  <a:ext cx="259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840E107-2846-4285-A980-4510DAB2C358}"/>
              </a:ext>
            </a:extLst>
          </p:cNvPr>
          <p:cNvGrpSpPr/>
          <p:nvPr/>
        </p:nvGrpSpPr>
        <p:grpSpPr>
          <a:xfrm>
            <a:off x="709380" y="3228360"/>
            <a:ext cx="605160" cy="338040"/>
            <a:chOff x="709380" y="3228360"/>
            <a:chExt cx="60516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C5DB40-C340-45A8-81B4-1A27AB816A60}"/>
                    </a:ext>
                  </a:extLst>
                </p14:cNvPr>
                <p14:cNvContentPartPr/>
                <p14:nvPr/>
              </p14:nvContentPartPr>
              <p14:xfrm>
                <a:off x="839340" y="3296760"/>
                <a:ext cx="94680" cy="240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C5DB40-C340-45A8-81B4-1A27AB816A6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0700" y="3288120"/>
                  <a:ext cx="1123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F605081-7DE4-4624-9A89-4B7ABF66DED1}"/>
                    </a:ext>
                  </a:extLst>
                </p14:cNvPr>
                <p14:cNvContentPartPr/>
                <p14:nvPr/>
              </p14:nvContentPartPr>
              <p14:xfrm>
                <a:off x="890460" y="3256440"/>
                <a:ext cx="96480" cy="267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F605081-7DE4-4624-9A89-4B7ABF66DE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1820" y="3247440"/>
                  <a:ext cx="114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7BBA83-0855-4AD8-BB45-418C911BF5CF}"/>
                    </a:ext>
                  </a:extLst>
                </p14:cNvPr>
                <p14:cNvContentPartPr/>
                <p14:nvPr/>
              </p14:nvContentPartPr>
              <p14:xfrm>
                <a:off x="709380" y="3433560"/>
                <a:ext cx="317880" cy="8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7BBA83-0855-4AD8-BB45-418C911BF5C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0740" y="3424920"/>
                  <a:ext cx="335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106E4F7-DA34-4FBB-9B52-C0BBC766F5CE}"/>
                    </a:ext>
                  </a:extLst>
                </p14:cNvPr>
                <p14:cNvContentPartPr/>
                <p14:nvPr/>
              </p14:nvContentPartPr>
              <p14:xfrm>
                <a:off x="1101420" y="3228360"/>
                <a:ext cx="110880" cy="284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106E4F7-DA34-4FBB-9B52-C0BBC766F5C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92420" y="3219360"/>
                  <a:ext cx="1285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13F5509-E345-4DB0-92B1-9AEBCB7CF761}"/>
                    </a:ext>
                  </a:extLst>
                </p14:cNvPr>
                <p14:cNvContentPartPr/>
                <p14:nvPr/>
              </p14:nvContentPartPr>
              <p14:xfrm>
                <a:off x="1246500" y="3280200"/>
                <a:ext cx="57960" cy="204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13F5509-E345-4DB0-92B1-9AEBCB7CF76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37860" y="3271560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4220197-4AB3-4D4B-8ABC-C019F13F664C}"/>
                    </a:ext>
                  </a:extLst>
                </p14:cNvPr>
                <p14:cNvContentPartPr/>
                <p14:nvPr/>
              </p14:nvContentPartPr>
              <p14:xfrm>
                <a:off x="1236060" y="3563520"/>
                <a:ext cx="78480" cy="2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4220197-4AB3-4D4B-8ABC-C019F13F66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27060" y="3554880"/>
                  <a:ext cx="961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50BAA54-168B-43A0-A18C-6BA5FF599537}"/>
              </a:ext>
            </a:extLst>
          </p:cNvPr>
          <p:cNvGrpSpPr/>
          <p:nvPr/>
        </p:nvGrpSpPr>
        <p:grpSpPr>
          <a:xfrm>
            <a:off x="4415940" y="3035040"/>
            <a:ext cx="889920" cy="572400"/>
            <a:chOff x="4415940" y="3035040"/>
            <a:chExt cx="889920" cy="57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B59DBC6-D7C5-446C-827F-E612827FCFA0}"/>
                    </a:ext>
                  </a:extLst>
                </p14:cNvPr>
                <p14:cNvContentPartPr/>
                <p14:nvPr/>
              </p14:nvContentPartPr>
              <p14:xfrm>
                <a:off x="4415940" y="3043680"/>
                <a:ext cx="261360" cy="510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B59DBC6-D7C5-446C-827F-E612827FCF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07300" y="3034680"/>
                  <a:ext cx="2790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0857C8C-7D04-4768-8EA1-0C3C4C48E807}"/>
                    </a:ext>
                  </a:extLst>
                </p14:cNvPr>
                <p14:cNvContentPartPr/>
                <p14:nvPr/>
              </p14:nvContentPartPr>
              <p14:xfrm>
                <a:off x="4714380" y="3331320"/>
                <a:ext cx="188280" cy="112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0857C8C-7D04-4768-8EA1-0C3C4C48E8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05380" y="3322680"/>
                  <a:ext cx="205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37FFE2F-4B03-4E4C-B80B-832BAAAF01F9}"/>
                    </a:ext>
                  </a:extLst>
                </p14:cNvPr>
                <p14:cNvContentPartPr/>
                <p14:nvPr/>
              </p14:nvContentPartPr>
              <p14:xfrm>
                <a:off x="4797180" y="3179760"/>
                <a:ext cx="49320" cy="23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37FFE2F-4B03-4E4C-B80B-832BAAAF01F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88180" y="3171120"/>
                  <a:ext cx="66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AD86596-79DD-425C-A8EF-6D807F3A68FB}"/>
                    </a:ext>
                  </a:extLst>
                </p14:cNvPr>
                <p14:cNvContentPartPr/>
                <p14:nvPr/>
              </p14:nvContentPartPr>
              <p14:xfrm>
                <a:off x="5103180" y="3374160"/>
                <a:ext cx="202680" cy="20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AD86596-79DD-425C-A8EF-6D807F3A68F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94180" y="3365520"/>
                  <a:ext cx="220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A1385CB-1495-431A-B61C-4D4EC65B79F5}"/>
                    </a:ext>
                  </a:extLst>
                </p14:cNvPr>
                <p14:cNvContentPartPr/>
                <p14:nvPr/>
              </p14:nvContentPartPr>
              <p14:xfrm>
                <a:off x="4557420" y="3035040"/>
                <a:ext cx="451800" cy="572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A1385CB-1495-431A-B61C-4D4EC65B79F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48420" y="3026040"/>
                  <a:ext cx="469440" cy="59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28016B0-9F34-4261-B99C-C3DA6138B5B0}"/>
              </a:ext>
            </a:extLst>
          </p:cNvPr>
          <p:cNvGrpSpPr/>
          <p:nvPr/>
        </p:nvGrpSpPr>
        <p:grpSpPr>
          <a:xfrm>
            <a:off x="5502780" y="3059520"/>
            <a:ext cx="1806480" cy="488160"/>
            <a:chOff x="5502780" y="3059520"/>
            <a:chExt cx="180648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9B5767D-2B49-43A9-B406-F585D80198E0}"/>
                    </a:ext>
                  </a:extLst>
                </p14:cNvPr>
                <p14:cNvContentPartPr/>
                <p14:nvPr/>
              </p14:nvContentPartPr>
              <p14:xfrm>
                <a:off x="5502780" y="3156360"/>
                <a:ext cx="303480" cy="250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9B5767D-2B49-43A9-B406-F585D80198E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93780" y="3147720"/>
                  <a:ext cx="321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C0329D4-44B4-4BE3-93FC-57FEA2418AAF}"/>
                    </a:ext>
                  </a:extLst>
                </p14:cNvPr>
                <p14:cNvContentPartPr/>
                <p14:nvPr/>
              </p14:nvContentPartPr>
              <p14:xfrm>
                <a:off x="5844780" y="3211440"/>
                <a:ext cx="169560" cy="219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C0329D4-44B4-4BE3-93FC-57FEA2418A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36140" y="3202440"/>
                  <a:ext cx="187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F5FED6-19F9-4711-AB3E-61CEA0E37A6D}"/>
                    </a:ext>
                  </a:extLst>
                </p14:cNvPr>
                <p14:cNvContentPartPr/>
                <p14:nvPr/>
              </p14:nvContentPartPr>
              <p14:xfrm>
                <a:off x="6156180" y="3290640"/>
                <a:ext cx="37080" cy="173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F5FED6-19F9-4711-AB3E-61CEA0E37A6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47180" y="3281640"/>
                  <a:ext cx="54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070DDFD-7C87-4752-A096-798D2573D135}"/>
                    </a:ext>
                  </a:extLst>
                </p14:cNvPr>
                <p14:cNvContentPartPr/>
                <p14:nvPr/>
              </p14:nvContentPartPr>
              <p14:xfrm>
                <a:off x="6287220" y="3059520"/>
                <a:ext cx="90000" cy="457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070DDFD-7C87-4752-A096-798D2573D13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78220" y="3050520"/>
                  <a:ext cx="1076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E05D3E7-8C1C-4E72-B768-3CA6FDA01415}"/>
                    </a:ext>
                  </a:extLst>
                </p14:cNvPr>
                <p14:cNvContentPartPr/>
                <p14:nvPr/>
              </p14:nvContentPartPr>
              <p14:xfrm>
                <a:off x="6515100" y="3259680"/>
                <a:ext cx="151200" cy="176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E05D3E7-8C1C-4E72-B768-3CA6FDA0141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06460" y="3250680"/>
                  <a:ext cx="168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EDB717B-F313-4DA0-B1E0-6764945C2B02}"/>
                    </a:ext>
                  </a:extLst>
                </p14:cNvPr>
                <p14:cNvContentPartPr/>
                <p14:nvPr/>
              </p14:nvContentPartPr>
              <p14:xfrm>
                <a:off x="6559380" y="3293520"/>
                <a:ext cx="83880" cy="129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EDB717B-F313-4DA0-B1E0-6764945C2B0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50740" y="3284520"/>
                  <a:ext cx="101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16495E3-3239-4F99-BF4F-B8B27ADD1D41}"/>
                    </a:ext>
                  </a:extLst>
                </p14:cNvPr>
                <p14:cNvContentPartPr/>
                <p14:nvPr/>
              </p14:nvContentPartPr>
              <p14:xfrm>
                <a:off x="6490260" y="3358320"/>
                <a:ext cx="232200" cy="20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16495E3-3239-4F99-BF4F-B8B27ADD1D4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81260" y="3349320"/>
                  <a:ext cx="249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DA142F-6B0B-42F4-82AC-03FC35562E48}"/>
                    </a:ext>
                  </a:extLst>
                </p14:cNvPr>
                <p14:cNvContentPartPr/>
                <p14:nvPr/>
              </p14:nvContentPartPr>
              <p14:xfrm>
                <a:off x="6871500" y="3214680"/>
                <a:ext cx="228240" cy="333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DA142F-6B0B-42F4-82AC-03FC35562E4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62860" y="3205680"/>
                  <a:ext cx="245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2819BD6-FA7E-422F-BEAF-D551D260C03F}"/>
                    </a:ext>
                  </a:extLst>
                </p14:cNvPr>
                <p14:cNvContentPartPr/>
                <p14:nvPr/>
              </p14:nvContentPartPr>
              <p14:xfrm>
                <a:off x="7259220" y="3377400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2819BD6-FA7E-422F-BEAF-D551D260C03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50220" y="3368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387B733-9AC6-4DBD-8487-FC0FDEC34488}"/>
                    </a:ext>
                  </a:extLst>
                </p14:cNvPr>
                <p14:cNvContentPartPr/>
                <p14:nvPr/>
              </p14:nvContentPartPr>
              <p14:xfrm>
                <a:off x="7158780" y="3377400"/>
                <a:ext cx="150480" cy="167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387B733-9AC6-4DBD-8487-FC0FDEC3448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50140" y="3368400"/>
                  <a:ext cx="16812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0A2DE4C-1B7F-4BA8-BD6A-1F509DC66FAF}"/>
              </a:ext>
            </a:extLst>
          </p:cNvPr>
          <p:cNvGrpSpPr/>
          <p:nvPr/>
        </p:nvGrpSpPr>
        <p:grpSpPr>
          <a:xfrm>
            <a:off x="3364380" y="1597200"/>
            <a:ext cx="812520" cy="404280"/>
            <a:chOff x="3364380" y="1597200"/>
            <a:chExt cx="81252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2879C1-3608-4C72-B322-E690C640EFE4}"/>
                    </a:ext>
                  </a:extLst>
                </p14:cNvPr>
                <p14:cNvContentPartPr/>
                <p14:nvPr/>
              </p14:nvContentPartPr>
              <p14:xfrm>
                <a:off x="3364380" y="1597200"/>
                <a:ext cx="325440" cy="303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2879C1-3608-4C72-B322-E690C640EFE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55380" y="1588560"/>
                  <a:ext cx="343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5875F62-D873-40B2-A1A1-A57028448F48}"/>
                    </a:ext>
                  </a:extLst>
                </p14:cNvPr>
                <p14:cNvContentPartPr/>
                <p14:nvPr/>
              </p14:nvContentPartPr>
              <p14:xfrm>
                <a:off x="3676140" y="1834800"/>
                <a:ext cx="207000" cy="166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5875F62-D873-40B2-A1A1-A57028448F4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67140" y="1825800"/>
                  <a:ext cx="224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8071039-F087-4C71-8174-4D7BEFCE26CF}"/>
                    </a:ext>
                  </a:extLst>
                </p14:cNvPr>
                <p14:cNvContentPartPr/>
                <p14:nvPr/>
              </p14:nvContentPartPr>
              <p14:xfrm>
                <a:off x="4025340" y="1845960"/>
                <a:ext cx="151560" cy="12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8071039-F087-4C71-8174-4D7BEFCE26C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16340" y="1836960"/>
                  <a:ext cx="1692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1BFD989-EDBB-4AD9-9B31-A9067A7508CD}"/>
              </a:ext>
            </a:extLst>
          </p:cNvPr>
          <p:cNvGrpSpPr/>
          <p:nvPr/>
        </p:nvGrpSpPr>
        <p:grpSpPr>
          <a:xfrm>
            <a:off x="4497660" y="1698720"/>
            <a:ext cx="282240" cy="368640"/>
            <a:chOff x="4497660" y="1698720"/>
            <a:chExt cx="28224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C676D02-CB30-4D52-8956-220E38ED1430}"/>
                    </a:ext>
                  </a:extLst>
                </p14:cNvPr>
                <p14:cNvContentPartPr/>
                <p14:nvPr/>
              </p14:nvContentPartPr>
              <p14:xfrm>
                <a:off x="4562460" y="1834800"/>
                <a:ext cx="158040" cy="27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C676D02-CB30-4D52-8956-220E38ED14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53460" y="1825800"/>
                  <a:ext cx="175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93830CF-195F-4CA2-AAF8-9234129B52FF}"/>
                    </a:ext>
                  </a:extLst>
                </p14:cNvPr>
                <p14:cNvContentPartPr/>
                <p14:nvPr/>
              </p14:nvContentPartPr>
              <p14:xfrm>
                <a:off x="4547700" y="1916160"/>
                <a:ext cx="113040" cy="15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93830CF-195F-4CA2-AAF8-9234129B52F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9060" y="1907160"/>
                  <a:ext cx="130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290153F-8858-4196-8B91-D501D0F51301}"/>
                    </a:ext>
                  </a:extLst>
                </p14:cNvPr>
                <p14:cNvContentPartPr/>
                <p14:nvPr/>
              </p14:nvContentPartPr>
              <p14:xfrm>
                <a:off x="4497660" y="1698720"/>
                <a:ext cx="282240" cy="368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290153F-8858-4196-8B91-D501D0F5130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89020" y="1689720"/>
                  <a:ext cx="299880" cy="38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4ECC8F3-FBA3-4063-81A0-390F64F1AB7C}"/>
              </a:ext>
            </a:extLst>
          </p:cNvPr>
          <p:cNvGrpSpPr/>
          <p:nvPr/>
        </p:nvGrpSpPr>
        <p:grpSpPr>
          <a:xfrm>
            <a:off x="5018940" y="1715280"/>
            <a:ext cx="1514880" cy="322200"/>
            <a:chOff x="5018940" y="1715280"/>
            <a:chExt cx="151488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FECE6EA-BCC4-4484-9703-D253B8629396}"/>
                    </a:ext>
                  </a:extLst>
                </p14:cNvPr>
                <p14:cNvContentPartPr/>
                <p14:nvPr/>
              </p14:nvContentPartPr>
              <p14:xfrm>
                <a:off x="5018940" y="1850280"/>
                <a:ext cx="363960" cy="158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FECE6EA-BCC4-4484-9703-D253B862939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10300" y="1841640"/>
                  <a:ext cx="381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83794CB-9E69-4205-8C5B-8BFAEA0D6D3D}"/>
                    </a:ext>
                  </a:extLst>
                </p14:cNvPr>
                <p14:cNvContentPartPr/>
                <p14:nvPr/>
              </p14:nvContentPartPr>
              <p14:xfrm>
                <a:off x="5472900" y="1715280"/>
                <a:ext cx="34920" cy="250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83794CB-9E69-4205-8C5B-8BFAEA0D6D3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63900" y="1706280"/>
                  <a:ext cx="52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686E2FB-7EA5-4AE1-B0E4-FC244C0CB99E}"/>
                    </a:ext>
                  </a:extLst>
                </p14:cNvPr>
                <p14:cNvContentPartPr/>
                <p14:nvPr/>
              </p14:nvContentPartPr>
              <p14:xfrm>
                <a:off x="5594940" y="1812840"/>
                <a:ext cx="129240" cy="155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686E2FB-7EA5-4AE1-B0E4-FC244C0CB99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86300" y="1804200"/>
                  <a:ext cx="146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E40D978-5FF3-4864-90F9-64E4DDFAE88A}"/>
                    </a:ext>
                  </a:extLst>
                </p14:cNvPr>
                <p14:cNvContentPartPr/>
                <p14:nvPr/>
              </p14:nvContentPartPr>
              <p14:xfrm>
                <a:off x="5876100" y="1833000"/>
                <a:ext cx="240840" cy="177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E40D978-5FF3-4864-90F9-64E4DDFAE88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67100" y="1824000"/>
                  <a:ext cx="25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2512305-D56E-4E0F-9E27-7BE931DD582F}"/>
                    </a:ext>
                  </a:extLst>
                </p14:cNvPr>
                <p14:cNvContentPartPr/>
                <p14:nvPr/>
              </p14:nvContentPartPr>
              <p14:xfrm>
                <a:off x="6201180" y="1821120"/>
                <a:ext cx="332640" cy="216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2512305-D56E-4E0F-9E27-7BE931DD582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92540" y="1812480"/>
                  <a:ext cx="35028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ED10042-AC27-4839-93DB-A9FCC2F70497}"/>
              </a:ext>
            </a:extLst>
          </p:cNvPr>
          <p:cNvGrpSpPr/>
          <p:nvPr/>
        </p:nvGrpSpPr>
        <p:grpSpPr>
          <a:xfrm>
            <a:off x="3545460" y="2326200"/>
            <a:ext cx="753480" cy="337680"/>
            <a:chOff x="3545460" y="2326200"/>
            <a:chExt cx="75348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1BC5E1-D56C-4868-A6F1-FE3B886CA656}"/>
                    </a:ext>
                  </a:extLst>
                </p14:cNvPr>
                <p14:cNvContentPartPr/>
                <p14:nvPr/>
              </p14:nvContentPartPr>
              <p14:xfrm>
                <a:off x="3545460" y="2326200"/>
                <a:ext cx="316800" cy="235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1BC5E1-D56C-4868-A6F1-FE3B886CA65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36460" y="2317560"/>
                  <a:ext cx="3344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8F64E60-27F1-48D4-8F9F-6DAE17A118AF}"/>
                    </a:ext>
                  </a:extLst>
                </p14:cNvPr>
                <p14:cNvContentPartPr/>
                <p14:nvPr/>
              </p14:nvContentPartPr>
              <p14:xfrm>
                <a:off x="4014540" y="2366520"/>
                <a:ext cx="284400" cy="297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8F64E60-27F1-48D4-8F9F-6DAE17A118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05900" y="2357520"/>
                  <a:ext cx="30204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C9FB88D-6E27-4C04-B230-980C8E88732F}"/>
                  </a:ext>
                </a:extLst>
              </p14:cNvPr>
              <p14:cNvContentPartPr/>
              <p14:nvPr/>
            </p14:nvContentPartPr>
            <p14:xfrm>
              <a:off x="4555620" y="2462640"/>
              <a:ext cx="217080" cy="9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C9FB88D-6E27-4C04-B230-980C8E88732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546620" y="2453640"/>
                <a:ext cx="23472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9F1BB02-230B-49B3-AA22-3B4114CFC5CC}"/>
              </a:ext>
            </a:extLst>
          </p:cNvPr>
          <p:cNvGrpSpPr/>
          <p:nvPr/>
        </p:nvGrpSpPr>
        <p:grpSpPr>
          <a:xfrm>
            <a:off x="5205060" y="2243400"/>
            <a:ext cx="321120" cy="394560"/>
            <a:chOff x="5205060" y="2243400"/>
            <a:chExt cx="32112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D4A9142-7D39-4E3D-9CFD-AE5E177878E8}"/>
                    </a:ext>
                  </a:extLst>
                </p14:cNvPr>
                <p14:cNvContentPartPr/>
                <p14:nvPr/>
              </p14:nvContentPartPr>
              <p14:xfrm>
                <a:off x="5253300" y="2356440"/>
                <a:ext cx="272880" cy="40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D4A9142-7D39-4E3D-9CFD-AE5E177878E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44660" y="2347800"/>
                  <a:ext cx="290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E382528-28D8-4D8E-933C-88087EC678B5}"/>
                    </a:ext>
                  </a:extLst>
                </p14:cNvPr>
                <p14:cNvContentPartPr/>
                <p14:nvPr/>
              </p14:nvContentPartPr>
              <p14:xfrm>
                <a:off x="5205060" y="2243400"/>
                <a:ext cx="298800" cy="326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E382528-28D8-4D8E-933C-88087EC678B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96060" y="2234760"/>
                  <a:ext cx="3164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3F64821-2D13-4F6E-88E7-50C7CD9777E0}"/>
                    </a:ext>
                  </a:extLst>
                </p14:cNvPr>
                <p14:cNvContentPartPr/>
                <p14:nvPr/>
              </p14:nvContentPartPr>
              <p14:xfrm>
                <a:off x="5393700" y="2313600"/>
                <a:ext cx="67680" cy="324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3F64821-2D13-4F6E-88E7-50C7CD9777E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85060" y="2304960"/>
                  <a:ext cx="85320" cy="34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E0C84CD-1ADF-4ADD-ADFF-71C83FA0B0E3}"/>
              </a:ext>
            </a:extLst>
          </p:cNvPr>
          <p:cNvGrpSpPr/>
          <p:nvPr/>
        </p:nvGrpSpPr>
        <p:grpSpPr>
          <a:xfrm>
            <a:off x="5855940" y="2323320"/>
            <a:ext cx="1144080" cy="257400"/>
            <a:chOff x="5855940" y="2323320"/>
            <a:chExt cx="114408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206092D-AFD7-4840-AE2A-A3ECA79B0188}"/>
                    </a:ext>
                  </a:extLst>
                </p14:cNvPr>
                <p14:cNvContentPartPr/>
                <p14:nvPr/>
              </p14:nvContentPartPr>
              <p14:xfrm>
                <a:off x="5855940" y="2323320"/>
                <a:ext cx="297720" cy="227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206092D-AFD7-4840-AE2A-A3ECA79B018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46940" y="2314680"/>
                  <a:ext cx="3153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E47410A-A541-4930-9DFC-BE6696A3EBE6}"/>
                    </a:ext>
                  </a:extLst>
                </p14:cNvPr>
                <p14:cNvContentPartPr/>
                <p14:nvPr/>
              </p14:nvContentPartPr>
              <p14:xfrm>
                <a:off x="6175260" y="2356800"/>
                <a:ext cx="122400" cy="179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E47410A-A541-4930-9DFC-BE6696A3EBE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66620" y="2348160"/>
                  <a:ext cx="140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0D64F55-180E-4741-97A9-C9FE554B230C}"/>
                    </a:ext>
                  </a:extLst>
                </p14:cNvPr>
                <p14:cNvContentPartPr/>
                <p14:nvPr/>
              </p14:nvContentPartPr>
              <p14:xfrm>
                <a:off x="6402420" y="2378760"/>
                <a:ext cx="315000" cy="193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0D64F55-180E-4741-97A9-C9FE554B230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93780" y="2370120"/>
                  <a:ext cx="332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7970916-B941-4471-B786-460A6BB302E2}"/>
                    </a:ext>
                  </a:extLst>
                </p14:cNvPr>
                <p14:cNvContentPartPr/>
                <p14:nvPr/>
              </p14:nvContentPartPr>
              <p14:xfrm>
                <a:off x="6723900" y="2358240"/>
                <a:ext cx="276120" cy="222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7970916-B941-4471-B786-460A6BB302E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15260" y="2349600"/>
                  <a:ext cx="29376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DE03CE5-C537-4A03-9E19-10684BD7F188}"/>
              </a:ext>
            </a:extLst>
          </p:cNvPr>
          <p:cNvGrpSpPr/>
          <p:nvPr/>
        </p:nvGrpSpPr>
        <p:grpSpPr>
          <a:xfrm>
            <a:off x="7514100" y="3213600"/>
            <a:ext cx="212040" cy="247320"/>
            <a:chOff x="7514100" y="3213600"/>
            <a:chExt cx="21204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E8E185-E7D3-4C33-AE04-689CB1F1B88F}"/>
                    </a:ext>
                  </a:extLst>
                </p14:cNvPr>
                <p14:cNvContentPartPr/>
                <p14:nvPr/>
              </p14:nvContentPartPr>
              <p14:xfrm>
                <a:off x="7514100" y="3333840"/>
                <a:ext cx="212040" cy="22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E8E185-E7D3-4C33-AE04-689CB1F1B8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05460" y="3325200"/>
                  <a:ext cx="229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6C6383F-8D80-432B-A251-812CACF622FB}"/>
                    </a:ext>
                  </a:extLst>
                </p14:cNvPr>
                <p14:cNvContentPartPr/>
                <p14:nvPr/>
              </p14:nvContentPartPr>
              <p14:xfrm>
                <a:off x="7610580" y="3213600"/>
                <a:ext cx="47520" cy="247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6C6383F-8D80-432B-A251-812CACF622F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01580" y="3204960"/>
                  <a:ext cx="6516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22D06A3-AC6B-4A13-84C4-B9E2D037FDB9}"/>
              </a:ext>
            </a:extLst>
          </p:cNvPr>
          <p:cNvGrpSpPr/>
          <p:nvPr/>
        </p:nvGrpSpPr>
        <p:grpSpPr>
          <a:xfrm>
            <a:off x="1536300" y="3210000"/>
            <a:ext cx="817560" cy="399960"/>
            <a:chOff x="1536300" y="3210000"/>
            <a:chExt cx="81756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679C61-262E-44D0-BF59-AC320D0B860D}"/>
                    </a:ext>
                  </a:extLst>
                </p14:cNvPr>
                <p14:cNvContentPartPr/>
                <p14:nvPr/>
              </p14:nvContentPartPr>
              <p14:xfrm>
                <a:off x="1536300" y="3225840"/>
                <a:ext cx="115560" cy="283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679C61-262E-44D0-BF59-AC320D0B860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527300" y="3217200"/>
                  <a:ext cx="1332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0876D4E-C0F1-48BB-B2CC-DEBC481593D6}"/>
                    </a:ext>
                  </a:extLst>
                </p14:cNvPr>
                <p14:cNvContentPartPr/>
                <p14:nvPr/>
              </p14:nvContentPartPr>
              <p14:xfrm>
                <a:off x="1831860" y="3210000"/>
                <a:ext cx="150480" cy="290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0876D4E-C0F1-48BB-B2CC-DEBC481593D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22860" y="3201360"/>
                  <a:ext cx="168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0005EDC-C72A-4242-8D48-2DBB60FC7B58}"/>
                    </a:ext>
                  </a:extLst>
                </p14:cNvPr>
                <p14:cNvContentPartPr/>
                <p14:nvPr/>
              </p14:nvContentPartPr>
              <p14:xfrm>
                <a:off x="2025180" y="3378120"/>
                <a:ext cx="87480" cy="231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0005EDC-C72A-4242-8D48-2DBB60FC7B5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016540" y="3369120"/>
                  <a:ext cx="105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5789048-44D0-4D3A-9E49-81469360DB68}"/>
                    </a:ext>
                  </a:extLst>
                </p14:cNvPr>
                <p14:cNvContentPartPr/>
                <p14:nvPr/>
              </p14:nvContentPartPr>
              <p14:xfrm>
                <a:off x="2246580" y="3213600"/>
                <a:ext cx="107280" cy="282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5789048-44D0-4D3A-9E49-81469360DB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237940" y="3204600"/>
                  <a:ext cx="1249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85F969D-E8C0-4A8F-856E-305D1D2B7768}"/>
                    </a:ext>
                  </a:extLst>
                </p14:cNvPr>
                <p14:cNvContentPartPr/>
                <p14:nvPr/>
              </p14:nvContentPartPr>
              <p14:xfrm>
                <a:off x="2042460" y="3589440"/>
                <a:ext cx="36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85F969D-E8C0-4A8F-856E-305D1D2B776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33820" y="3580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DDF2312-9DFE-4859-9140-C3D3685275E1}"/>
              </a:ext>
            </a:extLst>
          </p:cNvPr>
          <p:cNvGrpSpPr/>
          <p:nvPr/>
        </p:nvGrpSpPr>
        <p:grpSpPr>
          <a:xfrm>
            <a:off x="5278500" y="3749640"/>
            <a:ext cx="678240" cy="492840"/>
            <a:chOff x="5278500" y="3749640"/>
            <a:chExt cx="678240" cy="49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647E6AB-A10C-4B99-BA28-B67A9BF68D09}"/>
                    </a:ext>
                  </a:extLst>
                </p14:cNvPr>
                <p14:cNvContentPartPr/>
                <p14:nvPr/>
              </p14:nvContentPartPr>
              <p14:xfrm>
                <a:off x="5278500" y="3749640"/>
                <a:ext cx="261000" cy="351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647E6AB-A10C-4B99-BA28-B67A9BF68D0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69860" y="3741000"/>
                  <a:ext cx="278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2F76398-846F-40DC-BFEE-D9ED83167FDA}"/>
                    </a:ext>
                  </a:extLst>
                </p14:cNvPr>
                <p14:cNvContentPartPr/>
                <p14:nvPr/>
              </p14:nvContentPartPr>
              <p14:xfrm>
                <a:off x="5481900" y="3936840"/>
                <a:ext cx="142560" cy="305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2F76398-846F-40DC-BFEE-D9ED83167F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73260" y="3928200"/>
                  <a:ext cx="1602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1B7FE2C-2DAF-4601-8EBF-3EB2ADB4368E}"/>
                    </a:ext>
                  </a:extLst>
                </p14:cNvPr>
                <p14:cNvContentPartPr/>
                <p14:nvPr/>
              </p14:nvContentPartPr>
              <p14:xfrm>
                <a:off x="5795460" y="4015320"/>
                <a:ext cx="161280" cy="11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1B7FE2C-2DAF-4601-8EBF-3EB2ADB4368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786460" y="4006320"/>
                  <a:ext cx="17892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CCA3CF9-C336-4CC9-A0FA-F067782A1FE5}"/>
              </a:ext>
            </a:extLst>
          </p:cNvPr>
          <p:cNvGrpSpPr/>
          <p:nvPr/>
        </p:nvGrpSpPr>
        <p:grpSpPr>
          <a:xfrm>
            <a:off x="6211980" y="3720840"/>
            <a:ext cx="1254600" cy="795960"/>
            <a:chOff x="6211980" y="3720840"/>
            <a:chExt cx="1254600" cy="79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2739EA0-B956-43A2-B983-4368B82F2CF1}"/>
                    </a:ext>
                  </a:extLst>
                </p14:cNvPr>
                <p14:cNvContentPartPr/>
                <p14:nvPr/>
              </p14:nvContentPartPr>
              <p14:xfrm>
                <a:off x="6211980" y="3919200"/>
                <a:ext cx="234360" cy="177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2739EA0-B956-43A2-B983-4368B82F2CF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02980" y="3910560"/>
                  <a:ext cx="252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DDB6331-CBCD-44C1-B06F-B2FF4E6DEA66}"/>
                    </a:ext>
                  </a:extLst>
                </p14:cNvPr>
                <p14:cNvContentPartPr/>
                <p14:nvPr/>
              </p14:nvContentPartPr>
              <p14:xfrm>
                <a:off x="6511860" y="3923520"/>
                <a:ext cx="167760" cy="235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DDB6331-CBCD-44C1-B06F-B2FF4E6DEA6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503220" y="3914880"/>
                  <a:ext cx="185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0EF0BA-0052-4A67-907D-CA058E0EB3DC}"/>
                    </a:ext>
                  </a:extLst>
                </p14:cNvPr>
                <p14:cNvContentPartPr/>
                <p14:nvPr/>
              </p14:nvContentPartPr>
              <p14:xfrm>
                <a:off x="6786540" y="4036920"/>
                <a:ext cx="187920" cy="99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0EF0BA-0052-4A67-907D-CA058E0EB3D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777540" y="4028280"/>
                  <a:ext cx="205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961FAB5-BC39-4A6A-AE89-6DB7869CF5CE}"/>
                    </a:ext>
                  </a:extLst>
                </p14:cNvPr>
                <p14:cNvContentPartPr/>
                <p14:nvPr/>
              </p14:nvContentPartPr>
              <p14:xfrm>
                <a:off x="6932700" y="3819480"/>
                <a:ext cx="155880" cy="356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961FAB5-BC39-4A6A-AE89-6DB7869CF5C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923700" y="3810840"/>
                  <a:ext cx="173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A62F0C1-F941-45DD-A7A9-78639F51C352}"/>
                    </a:ext>
                  </a:extLst>
                </p14:cNvPr>
                <p14:cNvContentPartPr/>
                <p14:nvPr/>
              </p14:nvContentPartPr>
              <p14:xfrm>
                <a:off x="7257060" y="3720840"/>
                <a:ext cx="209520" cy="795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A62F0C1-F941-45DD-A7A9-78639F51C35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48420" y="3711840"/>
                  <a:ext cx="227160" cy="81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9E1EAB6-96EE-4BEC-98A4-6A0A9807BD29}"/>
              </a:ext>
            </a:extLst>
          </p:cNvPr>
          <p:cNvGrpSpPr/>
          <p:nvPr/>
        </p:nvGrpSpPr>
        <p:grpSpPr>
          <a:xfrm>
            <a:off x="7686540" y="3979320"/>
            <a:ext cx="855000" cy="346680"/>
            <a:chOff x="7686540" y="3979320"/>
            <a:chExt cx="85500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C56F467-376E-4ABF-A392-D1EE462BC150}"/>
                    </a:ext>
                  </a:extLst>
                </p14:cNvPr>
                <p14:cNvContentPartPr/>
                <p14:nvPr/>
              </p14:nvContentPartPr>
              <p14:xfrm>
                <a:off x="7756380" y="3979320"/>
                <a:ext cx="234000" cy="286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C56F467-376E-4ABF-A392-D1EE462BC15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747740" y="3970680"/>
                  <a:ext cx="251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3B2C7C8-30DD-4029-B7D1-2340470B6432}"/>
                    </a:ext>
                  </a:extLst>
                </p14:cNvPr>
                <p14:cNvContentPartPr/>
                <p14:nvPr/>
              </p14:nvContentPartPr>
              <p14:xfrm>
                <a:off x="7787340" y="3996960"/>
                <a:ext cx="173880" cy="214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3B2C7C8-30DD-4029-B7D1-2340470B643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78700" y="3988320"/>
                  <a:ext cx="191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C9E78F4-7039-4F4F-A99D-39784A9108B0}"/>
                    </a:ext>
                  </a:extLst>
                </p14:cNvPr>
                <p14:cNvContentPartPr/>
                <p14:nvPr/>
              </p14:nvContentPartPr>
              <p14:xfrm>
                <a:off x="7686540" y="4058880"/>
                <a:ext cx="451800" cy="91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C9E78F4-7039-4F4F-A99D-39784A9108B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677540" y="4050240"/>
                  <a:ext cx="469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5BCF480-8D5D-46F7-83CD-CA38BE683D57}"/>
                    </a:ext>
                  </a:extLst>
                </p14:cNvPr>
                <p14:cNvContentPartPr/>
                <p14:nvPr/>
              </p14:nvContentPartPr>
              <p14:xfrm>
                <a:off x="8231580" y="4019280"/>
                <a:ext cx="218520" cy="142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5BCF480-8D5D-46F7-83CD-CA38BE683D5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222580" y="4010280"/>
                  <a:ext cx="236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26657D0-5BA6-4349-89FB-2FBF1F9700B9}"/>
                    </a:ext>
                  </a:extLst>
                </p14:cNvPr>
                <p14:cNvContentPartPr/>
                <p14:nvPr/>
              </p14:nvContentPartPr>
              <p14:xfrm>
                <a:off x="8521020" y="4137720"/>
                <a:ext cx="20520" cy="188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26657D0-5BA6-4349-89FB-2FBF1F9700B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512020" y="4129080"/>
                  <a:ext cx="3816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93017E3-637E-4106-9DF5-8CD6ECDB6B7A}"/>
              </a:ext>
            </a:extLst>
          </p:cNvPr>
          <p:cNvGrpSpPr/>
          <p:nvPr/>
        </p:nvGrpSpPr>
        <p:grpSpPr>
          <a:xfrm>
            <a:off x="4854420" y="3512400"/>
            <a:ext cx="1909440" cy="86400"/>
            <a:chOff x="4854420" y="3512400"/>
            <a:chExt cx="190944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7DA7467-C464-4651-BCC7-2E5D075FAD7E}"/>
                    </a:ext>
                  </a:extLst>
                </p14:cNvPr>
                <p14:cNvContentPartPr/>
                <p14:nvPr/>
              </p14:nvContentPartPr>
              <p14:xfrm>
                <a:off x="5096340" y="3572160"/>
                <a:ext cx="52560" cy="8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7DA7467-C464-4651-BCC7-2E5D075FAD7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087700" y="3563520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C5745EC-5BA3-40DD-92B1-F5F99C967932}"/>
                    </a:ext>
                  </a:extLst>
                </p14:cNvPr>
                <p14:cNvContentPartPr/>
                <p14:nvPr/>
              </p14:nvContentPartPr>
              <p14:xfrm>
                <a:off x="5044140" y="3528960"/>
                <a:ext cx="1719720" cy="69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C5745EC-5BA3-40DD-92B1-F5F99C96793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035140" y="3519960"/>
                  <a:ext cx="1737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46DDDB8-B104-4530-A634-1455E5D439B7}"/>
                    </a:ext>
                  </a:extLst>
                </p14:cNvPr>
                <p14:cNvContentPartPr/>
                <p14:nvPr/>
              </p14:nvContentPartPr>
              <p14:xfrm>
                <a:off x="4938660" y="3513480"/>
                <a:ext cx="1121040" cy="63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46DDDB8-B104-4530-A634-1455E5D439B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929660" y="3504480"/>
                  <a:ext cx="1138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C8BDDF0-89EF-463A-A721-840BEB852A76}"/>
                    </a:ext>
                  </a:extLst>
                </p14:cNvPr>
                <p14:cNvContentPartPr/>
                <p14:nvPr/>
              </p14:nvContentPartPr>
              <p14:xfrm>
                <a:off x="4854420" y="3536520"/>
                <a:ext cx="1092240" cy="11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C8BDDF0-89EF-463A-A721-840BEB852A7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845780" y="3527520"/>
                  <a:ext cx="1109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EB8AF7B-1123-47F7-A25F-094C7C0F4A6B}"/>
                    </a:ext>
                  </a:extLst>
                </p14:cNvPr>
                <p14:cNvContentPartPr/>
                <p14:nvPr/>
              </p14:nvContentPartPr>
              <p14:xfrm>
                <a:off x="4854420" y="3512400"/>
                <a:ext cx="819000" cy="41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EB8AF7B-1123-47F7-A25F-094C7C0F4A6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845780" y="3503760"/>
                  <a:ext cx="8366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D76C741-0D0A-4B4B-87C7-6C430559DAC2}"/>
              </a:ext>
            </a:extLst>
          </p:cNvPr>
          <p:cNvGrpSpPr/>
          <p:nvPr/>
        </p:nvGrpSpPr>
        <p:grpSpPr>
          <a:xfrm>
            <a:off x="5354460" y="2720040"/>
            <a:ext cx="3155400" cy="367200"/>
            <a:chOff x="5354460" y="2720040"/>
            <a:chExt cx="315540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41997F3-987E-458C-B58F-EF281F78ADFF}"/>
                    </a:ext>
                  </a:extLst>
                </p14:cNvPr>
                <p14:cNvContentPartPr/>
                <p14:nvPr/>
              </p14:nvContentPartPr>
              <p14:xfrm>
                <a:off x="5354460" y="2884560"/>
                <a:ext cx="229320" cy="202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41997F3-987E-458C-B58F-EF281F78ADF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345460" y="2875920"/>
                  <a:ext cx="246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2245BD-5CDC-40A1-9256-B82641EC9C5E}"/>
                    </a:ext>
                  </a:extLst>
                </p14:cNvPr>
                <p14:cNvContentPartPr/>
                <p14:nvPr/>
              </p14:nvContentPartPr>
              <p14:xfrm>
                <a:off x="5742540" y="2822280"/>
                <a:ext cx="222120" cy="158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2245BD-5CDC-40A1-9256-B82641EC9C5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733900" y="2813280"/>
                  <a:ext cx="239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71ADB83-04D3-42BA-8630-F9D33212E06C}"/>
                    </a:ext>
                  </a:extLst>
                </p14:cNvPr>
                <p14:cNvContentPartPr/>
                <p14:nvPr/>
              </p14:nvContentPartPr>
              <p14:xfrm>
                <a:off x="5973300" y="2774400"/>
                <a:ext cx="417600" cy="151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71ADB83-04D3-42BA-8630-F9D33212E06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964300" y="2765400"/>
                  <a:ext cx="435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10B9462-7C88-4E15-AA81-AF23AB483ADC}"/>
                    </a:ext>
                  </a:extLst>
                </p14:cNvPr>
                <p14:cNvContentPartPr/>
                <p14:nvPr/>
              </p14:nvContentPartPr>
              <p14:xfrm>
                <a:off x="6459300" y="2794920"/>
                <a:ext cx="104400" cy="133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10B9462-7C88-4E15-AA81-AF23AB483AD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450660" y="2785920"/>
                  <a:ext cx="122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1081C20-D082-42FB-8C7E-AB241C3CF053}"/>
                    </a:ext>
                  </a:extLst>
                </p14:cNvPr>
                <p14:cNvContentPartPr/>
                <p14:nvPr/>
              </p14:nvContentPartPr>
              <p14:xfrm>
                <a:off x="6579540" y="2808960"/>
                <a:ext cx="130320" cy="123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1081C20-D082-42FB-8C7E-AB241C3CF05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570900" y="2800320"/>
                  <a:ext cx="147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489C8FF-88B7-4C3A-B055-2E70CA926751}"/>
                    </a:ext>
                  </a:extLst>
                </p14:cNvPr>
                <p14:cNvContentPartPr/>
                <p14:nvPr/>
              </p14:nvContentPartPr>
              <p14:xfrm>
                <a:off x="6750900" y="2720040"/>
                <a:ext cx="58320" cy="190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489C8FF-88B7-4C3A-B055-2E70CA92675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742260" y="2711040"/>
                  <a:ext cx="7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EE107FF-9E0F-4211-B89D-1043B6793E9A}"/>
                    </a:ext>
                  </a:extLst>
                </p14:cNvPr>
                <p14:cNvContentPartPr/>
                <p14:nvPr/>
              </p14:nvContentPartPr>
              <p14:xfrm>
                <a:off x="6867540" y="2787360"/>
                <a:ext cx="235080" cy="292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EE107FF-9E0F-4211-B89D-1043B6793E9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858540" y="2778720"/>
                  <a:ext cx="2527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5EA4AE8-2929-49DB-B3B5-1C3B2452312B}"/>
                    </a:ext>
                  </a:extLst>
                </p14:cNvPr>
                <p14:cNvContentPartPr/>
                <p14:nvPr/>
              </p14:nvContentPartPr>
              <p14:xfrm>
                <a:off x="7354980" y="2791320"/>
                <a:ext cx="178560" cy="100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5EA4AE8-2929-49DB-B3B5-1C3B2452312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346340" y="2782320"/>
                  <a:ext cx="196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2AAC4F1-1B7C-4A36-A968-7C27179B288B}"/>
                    </a:ext>
                  </a:extLst>
                </p14:cNvPr>
                <p14:cNvContentPartPr/>
                <p14:nvPr/>
              </p14:nvContentPartPr>
              <p14:xfrm>
                <a:off x="7707780" y="2724360"/>
                <a:ext cx="408600" cy="135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2AAC4F1-1B7C-4A36-A968-7C27179B288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698780" y="2715360"/>
                  <a:ext cx="426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720A79F-982C-4DCC-8B60-EAB8412FC5ED}"/>
                    </a:ext>
                  </a:extLst>
                </p14:cNvPr>
                <p14:cNvContentPartPr/>
                <p14:nvPr/>
              </p14:nvContentPartPr>
              <p14:xfrm>
                <a:off x="8195580" y="2731200"/>
                <a:ext cx="314280" cy="134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720A79F-982C-4DCC-8B60-EAB8412FC5E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186940" y="2722200"/>
                  <a:ext cx="33192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13A5C47-BD1B-413A-AB20-68ACA0E13D38}"/>
                  </a:ext>
                </a:extLst>
              </p14:cNvPr>
              <p14:cNvContentPartPr/>
              <p14:nvPr/>
            </p14:nvContentPartPr>
            <p14:xfrm>
              <a:off x="420660" y="636720"/>
              <a:ext cx="247680" cy="10299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13A5C47-BD1B-413A-AB20-68ACA0E13D38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412020" y="627720"/>
                <a:ext cx="265320" cy="10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967D429-6BC9-43DB-9A46-2355C8AC4103}"/>
                  </a:ext>
                </a:extLst>
              </p14:cNvPr>
              <p14:cNvContentPartPr/>
              <p14:nvPr/>
            </p14:nvContentPartPr>
            <p14:xfrm>
              <a:off x="1915380" y="671280"/>
              <a:ext cx="144000" cy="9370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967D429-6BC9-43DB-9A46-2355C8AC4103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906740" y="662280"/>
                <a:ext cx="161640" cy="9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0736C88-B5C8-4B17-BF1D-105617186F29}"/>
              </a:ext>
            </a:extLst>
          </p:cNvPr>
          <p:cNvGrpSpPr/>
          <p:nvPr/>
        </p:nvGrpSpPr>
        <p:grpSpPr>
          <a:xfrm>
            <a:off x="31140" y="669840"/>
            <a:ext cx="353520" cy="185760"/>
            <a:chOff x="31140" y="669840"/>
            <a:chExt cx="35352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2447F72-FD48-4876-A9E5-7E7535B5FB32}"/>
                    </a:ext>
                  </a:extLst>
                </p14:cNvPr>
                <p14:cNvContentPartPr/>
                <p14:nvPr/>
              </p14:nvContentPartPr>
              <p14:xfrm>
                <a:off x="31140" y="669840"/>
                <a:ext cx="163800" cy="171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2447F72-FD48-4876-A9E5-7E7535B5FB3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2140" y="661200"/>
                  <a:ext cx="181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E3C5878-744D-4DC5-84AB-879B2AB8F6A9}"/>
                    </a:ext>
                  </a:extLst>
                </p14:cNvPr>
                <p14:cNvContentPartPr/>
                <p14:nvPr/>
              </p14:nvContentPartPr>
              <p14:xfrm>
                <a:off x="241740" y="670560"/>
                <a:ext cx="60480" cy="162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E3C5878-744D-4DC5-84AB-879B2AB8F6A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33100" y="661560"/>
                  <a:ext cx="78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B6BA49E-E6C2-43E7-9E39-B7B363ADC79E}"/>
                    </a:ext>
                  </a:extLst>
                </p14:cNvPr>
                <p14:cNvContentPartPr/>
                <p14:nvPr/>
              </p14:nvContentPartPr>
              <p14:xfrm>
                <a:off x="350460" y="748320"/>
                <a:ext cx="34200" cy="107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B6BA49E-E6C2-43E7-9E39-B7B363ADC79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41820" y="739680"/>
                  <a:ext cx="5184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E6B94FB-9672-4347-AF7A-6F66C0E16654}"/>
              </a:ext>
            </a:extLst>
          </p:cNvPr>
          <p:cNvGrpSpPr/>
          <p:nvPr/>
        </p:nvGrpSpPr>
        <p:grpSpPr>
          <a:xfrm>
            <a:off x="45180" y="1548240"/>
            <a:ext cx="407160" cy="251280"/>
            <a:chOff x="45180" y="1548240"/>
            <a:chExt cx="40716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F1473D7-0FA9-442A-B99A-AA518A7BAB6D}"/>
                    </a:ext>
                  </a:extLst>
                </p14:cNvPr>
                <p14:cNvContentPartPr/>
                <p14:nvPr/>
              </p14:nvContentPartPr>
              <p14:xfrm>
                <a:off x="45180" y="1548240"/>
                <a:ext cx="160200" cy="1663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F1473D7-0FA9-442A-B99A-AA518A7BAB6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6540" y="1539240"/>
                  <a:ext cx="177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3C4197E-1B70-412B-8922-B48F7811D331}"/>
                    </a:ext>
                  </a:extLst>
                </p14:cNvPr>
                <p14:cNvContentPartPr/>
                <p14:nvPr/>
              </p14:nvContentPartPr>
              <p14:xfrm>
                <a:off x="248220" y="1594680"/>
                <a:ext cx="76680" cy="1378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3C4197E-1B70-412B-8922-B48F7811D33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39580" y="1586040"/>
                  <a:ext cx="94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3BAF829-28BE-4F60-92CD-958DD272942E}"/>
                    </a:ext>
                  </a:extLst>
                </p14:cNvPr>
                <p14:cNvContentPartPr/>
                <p14:nvPr/>
              </p14:nvContentPartPr>
              <p14:xfrm>
                <a:off x="425700" y="1621680"/>
                <a:ext cx="26640" cy="177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3BAF829-28BE-4F60-92CD-958DD272942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16700" y="1613040"/>
                  <a:ext cx="442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6FE6FDB-59DF-4A45-B436-1FD35DAB865A}"/>
              </a:ext>
            </a:extLst>
          </p:cNvPr>
          <p:cNvGrpSpPr/>
          <p:nvPr/>
        </p:nvGrpSpPr>
        <p:grpSpPr>
          <a:xfrm>
            <a:off x="555660" y="304800"/>
            <a:ext cx="634320" cy="263880"/>
            <a:chOff x="555660" y="304800"/>
            <a:chExt cx="63432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2E95929-A60E-43A1-BEC6-BB1C6EDD8834}"/>
                    </a:ext>
                  </a:extLst>
                </p14:cNvPr>
                <p14:cNvContentPartPr/>
                <p14:nvPr/>
              </p14:nvContentPartPr>
              <p14:xfrm>
                <a:off x="555660" y="304800"/>
                <a:ext cx="257400" cy="168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2E95929-A60E-43A1-BEC6-BB1C6EDD883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46660" y="296160"/>
                  <a:ext cx="275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10BD9B2-42CC-431F-B887-730DCC71B6C8}"/>
                    </a:ext>
                  </a:extLst>
                </p14:cNvPr>
                <p14:cNvContentPartPr/>
                <p14:nvPr/>
              </p14:nvContentPartPr>
              <p14:xfrm>
                <a:off x="817380" y="346200"/>
                <a:ext cx="123480" cy="168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10BD9B2-42CC-431F-B887-730DCC71B6C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08380" y="337560"/>
                  <a:ext cx="141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069AAA8-C616-420B-9F5E-D27A79A42486}"/>
                    </a:ext>
                  </a:extLst>
                </p14:cNvPr>
                <p14:cNvContentPartPr/>
                <p14:nvPr/>
              </p14:nvContentPartPr>
              <p14:xfrm>
                <a:off x="1037700" y="461760"/>
                <a:ext cx="152280" cy="106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069AAA8-C616-420B-9F5E-D27A79A4248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29060" y="452760"/>
                  <a:ext cx="16992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774C15D-6956-41A2-AFC7-240F0397838F}"/>
              </a:ext>
            </a:extLst>
          </p:cNvPr>
          <p:cNvGrpSpPr/>
          <p:nvPr/>
        </p:nvGrpSpPr>
        <p:grpSpPr>
          <a:xfrm>
            <a:off x="1747260" y="363120"/>
            <a:ext cx="600840" cy="212400"/>
            <a:chOff x="1747260" y="363120"/>
            <a:chExt cx="60084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8984D3F-FBAC-4082-9952-7DEBD3E9276D}"/>
                    </a:ext>
                  </a:extLst>
                </p14:cNvPr>
                <p14:cNvContentPartPr/>
                <p14:nvPr/>
              </p14:nvContentPartPr>
              <p14:xfrm>
                <a:off x="1747260" y="418560"/>
                <a:ext cx="229320" cy="107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8984D3F-FBAC-4082-9952-7DEBD3E9276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738260" y="409560"/>
                  <a:ext cx="246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E44717F-D5FB-49C3-A96D-C64CC170F4EB}"/>
                    </a:ext>
                  </a:extLst>
                </p14:cNvPr>
                <p14:cNvContentPartPr/>
                <p14:nvPr/>
              </p14:nvContentPartPr>
              <p14:xfrm>
                <a:off x="1992420" y="363120"/>
                <a:ext cx="127440" cy="182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E44717F-D5FB-49C3-A96D-C64CC170F4E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983780" y="354120"/>
                  <a:ext cx="145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F73C34C-1691-4B89-A173-460490FABE1A}"/>
                    </a:ext>
                  </a:extLst>
                </p14:cNvPr>
                <p14:cNvContentPartPr/>
                <p14:nvPr/>
              </p14:nvContentPartPr>
              <p14:xfrm>
                <a:off x="2204100" y="487680"/>
                <a:ext cx="144000" cy="87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F73C34C-1691-4B89-A173-460490FABE1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195460" y="479040"/>
                  <a:ext cx="16164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DD3ED4D-E7AA-4593-AE25-84939620598A}"/>
                  </a:ext>
                </a:extLst>
              </p14:cNvPr>
              <p14:cNvContentPartPr/>
              <p14:nvPr/>
            </p14:nvContentPartPr>
            <p14:xfrm>
              <a:off x="1240740" y="2882760"/>
              <a:ext cx="162720" cy="1893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DD3ED4D-E7AA-4593-AE25-84939620598A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232100" y="2873760"/>
                <a:ext cx="1803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89D8B0F-48BB-4C4C-81B0-E967017F7A3A}"/>
                  </a:ext>
                </a:extLst>
              </p14:cNvPr>
              <p14:cNvContentPartPr/>
              <p14:nvPr/>
            </p14:nvContentPartPr>
            <p14:xfrm>
              <a:off x="2001060" y="2926680"/>
              <a:ext cx="142920" cy="1922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89D8B0F-48BB-4C4C-81B0-E967017F7A3A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992420" y="2918040"/>
                <a:ext cx="1605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3B8B9C8-6F67-47CC-9A8F-9604AA69FD06}"/>
              </a:ext>
            </a:extLst>
          </p:cNvPr>
          <p:cNvGrpSpPr/>
          <p:nvPr/>
        </p:nvGrpSpPr>
        <p:grpSpPr>
          <a:xfrm>
            <a:off x="1292220" y="4123320"/>
            <a:ext cx="926640" cy="302400"/>
            <a:chOff x="1292220" y="4123320"/>
            <a:chExt cx="92664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00DEFEB-C95A-4541-8E65-105F0EB50848}"/>
                    </a:ext>
                  </a:extLst>
                </p14:cNvPr>
                <p14:cNvContentPartPr/>
                <p14:nvPr/>
              </p14:nvContentPartPr>
              <p14:xfrm>
                <a:off x="1292220" y="4123320"/>
                <a:ext cx="236520" cy="2199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00DEFEB-C95A-4541-8E65-105F0EB5084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283580" y="4114680"/>
                  <a:ext cx="254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120ED1F-DAEF-421B-A9DE-271B5E350976}"/>
                    </a:ext>
                  </a:extLst>
                </p14:cNvPr>
                <p14:cNvContentPartPr/>
                <p14:nvPr/>
              </p14:nvContentPartPr>
              <p14:xfrm>
                <a:off x="1606860" y="4154640"/>
                <a:ext cx="136800" cy="1677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120ED1F-DAEF-421B-A9DE-271B5E35097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598220" y="4146000"/>
                  <a:ext cx="154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508CA4A-35C6-481A-8DBE-879EA19213E0}"/>
                    </a:ext>
                  </a:extLst>
                </p14:cNvPr>
                <p14:cNvContentPartPr/>
                <p14:nvPr/>
              </p14:nvContentPartPr>
              <p14:xfrm>
                <a:off x="1739700" y="4190640"/>
                <a:ext cx="99360" cy="122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508CA4A-35C6-481A-8DBE-879EA19213E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731060" y="4182000"/>
                  <a:ext cx="117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FEDC8BD-3265-487B-B5D9-FB12A703A599}"/>
                    </a:ext>
                  </a:extLst>
                </p14:cNvPr>
                <p14:cNvContentPartPr/>
                <p14:nvPr/>
              </p14:nvContentPartPr>
              <p14:xfrm>
                <a:off x="1822140" y="4151760"/>
                <a:ext cx="30240" cy="182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FEDC8BD-3265-487B-B5D9-FB12A703A59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813500" y="4143120"/>
                  <a:ext cx="47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27AB555-0EF4-4F42-BAFB-0F2E72081292}"/>
                    </a:ext>
                  </a:extLst>
                </p14:cNvPr>
                <p14:cNvContentPartPr/>
                <p14:nvPr/>
              </p14:nvContentPartPr>
              <p14:xfrm>
                <a:off x="1964700" y="4129080"/>
                <a:ext cx="254160" cy="201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27AB555-0EF4-4F42-BAFB-0F2E7208129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956060" y="4120080"/>
                  <a:ext cx="271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AB2EA18-678D-4ADF-8D24-6C96F5BE488C}"/>
                    </a:ext>
                  </a:extLst>
                </p14:cNvPr>
                <p14:cNvContentPartPr/>
                <p14:nvPr/>
              </p14:nvContentPartPr>
              <p14:xfrm>
                <a:off x="1333260" y="4363080"/>
                <a:ext cx="800280" cy="62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AB2EA18-678D-4ADF-8D24-6C96F5BE488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324260" y="4354080"/>
                  <a:ext cx="81792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B8182A4-7A3F-4226-812D-D6823601E107}"/>
              </a:ext>
            </a:extLst>
          </p:cNvPr>
          <p:cNvGrpSpPr/>
          <p:nvPr/>
        </p:nvGrpSpPr>
        <p:grpSpPr>
          <a:xfrm>
            <a:off x="843300" y="4652160"/>
            <a:ext cx="254520" cy="273960"/>
            <a:chOff x="843300" y="4652160"/>
            <a:chExt cx="25452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605DFBF-3FA9-4993-AB89-C4571551F091}"/>
                    </a:ext>
                  </a:extLst>
                </p14:cNvPr>
                <p14:cNvContentPartPr/>
                <p14:nvPr/>
              </p14:nvContentPartPr>
              <p14:xfrm>
                <a:off x="853020" y="4652160"/>
                <a:ext cx="241200" cy="2739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605DFBF-3FA9-4993-AB89-C4571551F09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44020" y="4643520"/>
                  <a:ext cx="258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69B148A-776F-4825-A22D-727E731BEE72}"/>
                    </a:ext>
                  </a:extLst>
                </p14:cNvPr>
                <p14:cNvContentPartPr/>
                <p14:nvPr/>
              </p14:nvContentPartPr>
              <p14:xfrm>
                <a:off x="843300" y="4760520"/>
                <a:ext cx="254520" cy="349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69B148A-776F-4825-A22D-727E731BEE7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34660" y="4751880"/>
                  <a:ext cx="27216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2BF96FC-0507-452F-B089-61FBCB795DF0}"/>
              </a:ext>
            </a:extLst>
          </p:cNvPr>
          <p:cNvGrpSpPr/>
          <p:nvPr/>
        </p:nvGrpSpPr>
        <p:grpSpPr>
          <a:xfrm>
            <a:off x="1327140" y="4576920"/>
            <a:ext cx="426240" cy="412560"/>
            <a:chOff x="1327140" y="4576920"/>
            <a:chExt cx="42624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503F73A-3FA5-4808-80D1-092CD4137DB3}"/>
                    </a:ext>
                  </a:extLst>
                </p14:cNvPr>
                <p14:cNvContentPartPr/>
                <p14:nvPr/>
              </p14:nvContentPartPr>
              <p14:xfrm>
                <a:off x="1327140" y="4576920"/>
                <a:ext cx="194400" cy="3402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503F73A-3FA5-4808-80D1-092CD4137DB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318140" y="4568280"/>
                  <a:ext cx="2120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575C2A1-1826-48F7-9220-5777D02E366C}"/>
                    </a:ext>
                  </a:extLst>
                </p14:cNvPr>
                <p14:cNvContentPartPr/>
                <p14:nvPr/>
              </p14:nvContentPartPr>
              <p14:xfrm>
                <a:off x="1512180" y="4678440"/>
                <a:ext cx="5040" cy="3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575C2A1-1826-48F7-9220-5777D02E366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503540" y="4669440"/>
                  <a:ext cx="22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5D8D154-3D0C-4B27-ADA0-FF6AB643499A}"/>
                    </a:ext>
                  </a:extLst>
                </p14:cNvPr>
                <p14:cNvContentPartPr/>
                <p14:nvPr/>
              </p14:nvContentPartPr>
              <p14:xfrm>
                <a:off x="1641060" y="4642800"/>
                <a:ext cx="112320" cy="346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5D8D154-3D0C-4B27-ADA0-FF6AB643499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632420" y="4634160"/>
                  <a:ext cx="12996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B23F31E-E589-4C3E-A7A4-8D87E6A6B838}"/>
              </a:ext>
            </a:extLst>
          </p:cNvPr>
          <p:cNvGrpSpPr/>
          <p:nvPr/>
        </p:nvGrpSpPr>
        <p:grpSpPr>
          <a:xfrm>
            <a:off x="1980900" y="4695720"/>
            <a:ext cx="487440" cy="337320"/>
            <a:chOff x="1980900" y="4695720"/>
            <a:chExt cx="48744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A4FBCAE-4D19-4EAA-9F1D-AB3C411671FC}"/>
                    </a:ext>
                  </a:extLst>
                </p14:cNvPr>
                <p14:cNvContentPartPr/>
                <p14:nvPr/>
              </p14:nvContentPartPr>
              <p14:xfrm>
                <a:off x="1980900" y="4695720"/>
                <a:ext cx="291240" cy="3373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A4FBCAE-4D19-4EAA-9F1D-AB3C411671F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972260" y="4686720"/>
                  <a:ext cx="3088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F1D53BE-8599-4ABF-BD14-77883511E5C6}"/>
                    </a:ext>
                  </a:extLst>
                </p14:cNvPr>
                <p14:cNvContentPartPr/>
                <p14:nvPr/>
              </p14:nvContentPartPr>
              <p14:xfrm>
                <a:off x="2375460" y="4704360"/>
                <a:ext cx="92880" cy="2822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F1D53BE-8599-4ABF-BD14-77883511E5C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366820" y="4695360"/>
                  <a:ext cx="110520" cy="29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324D637-690A-40CB-BAC2-340528E238AF}"/>
                  </a:ext>
                </a:extLst>
              </p14:cNvPr>
              <p14:cNvContentPartPr/>
              <p14:nvPr/>
            </p14:nvContentPartPr>
            <p14:xfrm>
              <a:off x="2770020" y="4836120"/>
              <a:ext cx="164880" cy="637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324D637-690A-40CB-BAC2-340528E238AF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2761380" y="4827120"/>
                <a:ext cx="1825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F656B63-5D91-4509-B119-36AF0111D8AF}"/>
                  </a:ext>
                </a:extLst>
              </p14:cNvPr>
              <p14:cNvContentPartPr/>
              <p14:nvPr/>
            </p14:nvContentPartPr>
            <p14:xfrm>
              <a:off x="5811660" y="4320600"/>
              <a:ext cx="765360" cy="367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F656B63-5D91-4509-B119-36AF0111D8AF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5802660" y="4311600"/>
                <a:ext cx="7830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18FA0220-24AA-4D59-A9B7-9DFF6879E827}"/>
                  </a:ext>
                </a:extLst>
              </p14:cNvPr>
              <p14:cNvContentPartPr/>
              <p14:nvPr/>
            </p14:nvContentPartPr>
            <p14:xfrm>
              <a:off x="5753340" y="4343280"/>
              <a:ext cx="834120" cy="608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18FA0220-24AA-4D59-A9B7-9DFF6879E827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5744700" y="4334280"/>
                <a:ext cx="8517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4BAAE12-0347-40F8-8079-AA7DC695D57C}"/>
                  </a:ext>
                </a:extLst>
              </p14:cNvPr>
              <p14:cNvContentPartPr/>
              <p14:nvPr/>
            </p14:nvContentPartPr>
            <p14:xfrm>
              <a:off x="5744340" y="4295040"/>
              <a:ext cx="820800" cy="162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4BAAE12-0347-40F8-8079-AA7DC695D57C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5735340" y="4286400"/>
                <a:ext cx="8384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3C17407-ACE4-4B85-8DEC-CDA767CAE067}"/>
                  </a:ext>
                </a:extLst>
              </p14:cNvPr>
              <p14:cNvContentPartPr/>
              <p14:nvPr/>
            </p14:nvContentPartPr>
            <p14:xfrm>
              <a:off x="3258180" y="4693200"/>
              <a:ext cx="13680" cy="2412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3C17407-ACE4-4B85-8DEC-CDA767CAE067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3249180" y="4684200"/>
                <a:ext cx="313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28CE3C1-24C2-4DB6-897E-5AE66D490341}"/>
                  </a:ext>
                </a:extLst>
              </p14:cNvPr>
              <p14:cNvContentPartPr/>
              <p14:nvPr/>
            </p14:nvContentPartPr>
            <p14:xfrm>
              <a:off x="3280140" y="4685280"/>
              <a:ext cx="250920" cy="2491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28CE3C1-24C2-4DB6-897E-5AE66D490341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3271500" y="4676280"/>
                <a:ext cx="268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AB36BA7-6A42-47DA-8E2C-217E931EF53E}"/>
                  </a:ext>
                </a:extLst>
              </p14:cNvPr>
              <p14:cNvContentPartPr/>
              <p14:nvPr/>
            </p14:nvContentPartPr>
            <p14:xfrm>
              <a:off x="3692340" y="4711920"/>
              <a:ext cx="200520" cy="2340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AB36BA7-6A42-47DA-8E2C-217E931EF53E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3683340" y="4703280"/>
                <a:ext cx="2181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C83BEB0-37A6-4961-B47F-D892A60A075E}"/>
                  </a:ext>
                </a:extLst>
              </p14:cNvPr>
              <p14:cNvContentPartPr/>
              <p14:nvPr/>
            </p14:nvContentPartPr>
            <p14:xfrm>
              <a:off x="3702780" y="4828200"/>
              <a:ext cx="528840" cy="792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C83BEB0-37A6-4961-B47F-D892A60A075E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3694140" y="4819200"/>
                <a:ext cx="5464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BF93BD5-F8EA-4D22-A76B-325DBBCF4352}"/>
                  </a:ext>
                </a:extLst>
              </p14:cNvPr>
              <p14:cNvContentPartPr/>
              <p14:nvPr/>
            </p14:nvContentPartPr>
            <p14:xfrm>
              <a:off x="4155300" y="4773480"/>
              <a:ext cx="32040" cy="1944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BF93BD5-F8EA-4D22-A76B-325DBBCF4352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4146300" y="4764840"/>
                <a:ext cx="496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295D943-C06A-47AA-9427-7E1592A5023C}"/>
                  </a:ext>
                </a:extLst>
              </p14:cNvPr>
              <p14:cNvContentPartPr/>
              <p14:nvPr/>
            </p14:nvContentPartPr>
            <p14:xfrm>
              <a:off x="4537260" y="4660080"/>
              <a:ext cx="137160" cy="3549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295D943-C06A-47AA-9427-7E1592A5023C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4528260" y="4651080"/>
                <a:ext cx="1548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2B4D410-B2DD-4DEC-B55F-1A0B554A2935}"/>
                  </a:ext>
                </a:extLst>
              </p14:cNvPr>
              <p14:cNvContentPartPr/>
              <p14:nvPr/>
            </p14:nvContentPartPr>
            <p14:xfrm>
              <a:off x="4755780" y="4820280"/>
              <a:ext cx="118800" cy="2494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2B4D410-B2DD-4DEC-B55F-1A0B554A2935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4746780" y="4811640"/>
                <a:ext cx="1364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9D296743-1ADF-488D-970D-22CF0628EA1B}"/>
                  </a:ext>
                </a:extLst>
              </p14:cNvPr>
              <p14:cNvContentPartPr/>
              <p14:nvPr/>
            </p14:nvContentPartPr>
            <p14:xfrm>
              <a:off x="5116500" y="4841160"/>
              <a:ext cx="140760" cy="244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9D296743-1ADF-488D-970D-22CF0628EA1B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5107860" y="4832520"/>
                <a:ext cx="158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39CAEA8E-4116-4B81-84CB-C72BEABA0098}"/>
                  </a:ext>
                </a:extLst>
              </p14:cNvPr>
              <p14:cNvContentPartPr/>
              <p14:nvPr/>
            </p14:nvContentPartPr>
            <p14:xfrm>
              <a:off x="4629420" y="4710480"/>
              <a:ext cx="312480" cy="3103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39CAEA8E-4116-4B81-84CB-C72BEABA0098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4620420" y="4701480"/>
                <a:ext cx="3301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6349882-4C7C-4CC3-8A14-5CBCF304C715}"/>
                  </a:ext>
                </a:extLst>
              </p14:cNvPr>
              <p14:cNvContentPartPr/>
              <p14:nvPr/>
            </p14:nvContentPartPr>
            <p14:xfrm>
              <a:off x="5570820" y="4741440"/>
              <a:ext cx="264240" cy="2556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6349882-4C7C-4CC3-8A14-5CBCF304C715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5562180" y="4732800"/>
                <a:ext cx="281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CC6E2FC-EFE4-4E23-8D9F-FFDDBAA6A8AE}"/>
                  </a:ext>
                </a:extLst>
              </p14:cNvPr>
              <p14:cNvContentPartPr/>
              <p14:nvPr/>
            </p14:nvContentPartPr>
            <p14:xfrm>
              <a:off x="5855940" y="4758720"/>
              <a:ext cx="136800" cy="2358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CC6E2FC-EFE4-4E23-8D9F-FFDDBAA6A8AE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5847300" y="4750080"/>
                <a:ext cx="154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54DB40E-4657-4EB6-8CF4-973FFD5039CB}"/>
                  </a:ext>
                </a:extLst>
              </p14:cNvPr>
              <p14:cNvContentPartPr/>
              <p14:nvPr/>
            </p14:nvContentPartPr>
            <p14:xfrm>
              <a:off x="6165900" y="4892280"/>
              <a:ext cx="174600" cy="12960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54DB40E-4657-4EB6-8CF4-973FFD5039CB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6156900" y="4883280"/>
                <a:ext cx="1922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A30DE81-5DC3-4D82-9EE9-1E38FD6E2A9F}"/>
                  </a:ext>
                </a:extLst>
              </p14:cNvPr>
              <p14:cNvContentPartPr/>
              <p14:nvPr/>
            </p14:nvContentPartPr>
            <p14:xfrm>
              <a:off x="6335100" y="4795080"/>
              <a:ext cx="360" cy="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A30DE81-5DC3-4D82-9EE9-1E38FD6E2A9F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6326460" y="4786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2FB57275-6766-4E89-A92B-B3103127E0D8}"/>
                  </a:ext>
                </a:extLst>
              </p14:cNvPr>
              <p14:cNvContentPartPr/>
              <p14:nvPr/>
            </p14:nvContentPartPr>
            <p14:xfrm>
              <a:off x="6267780" y="4708680"/>
              <a:ext cx="126720" cy="3571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2FB57275-6766-4E89-A92B-B3103127E0D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6258780" y="4699680"/>
                <a:ext cx="1443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D4C543E-5794-4931-8C2F-9B62481B8729}"/>
                  </a:ext>
                </a:extLst>
              </p14:cNvPr>
              <p14:cNvContentPartPr/>
              <p14:nvPr/>
            </p14:nvContentPartPr>
            <p14:xfrm>
              <a:off x="6566220" y="4752960"/>
              <a:ext cx="167040" cy="1951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D4C543E-5794-4931-8C2F-9B62481B8729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6557220" y="4743960"/>
                <a:ext cx="1846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FE335B59-5A52-45F0-BE12-26BE468DA50D}"/>
                  </a:ext>
                </a:extLst>
              </p14:cNvPr>
              <p14:cNvContentPartPr/>
              <p14:nvPr/>
            </p14:nvContentPartPr>
            <p14:xfrm>
              <a:off x="6623100" y="4779600"/>
              <a:ext cx="114840" cy="1555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FE335B59-5A52-45F0-BE12-26BE468DA50D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6614100" y="4770960"/>
                <a:ext cx="1324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2D36AAB-A7C0-4335-A889-83CBF9DCC9C1}"/>
                  </a:ext>
                </a:extLst>
              </p14:cNvPr>
              <p14:cNvContentPartPr/>
              <p14:nvPr/>
            </p14:nvContentPartPr>
            <p14:xfrm>
              <a:off x="6543180" y="4864560"/>
              <a:ext cx="217800" cy="176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2D36AAB-A7C0-4335-A889-83CBF9DCC9C1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6534180" y="4855560"/>
                <a:ext cx="2354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F604E73-D2E8-4579-8E19-ED0F78BCE915}"/>
                  </a:ext>
                </a:extLst>
              </p14:cNvPr>
              <p14:cNvContentPartPr/>
              <p14:nvPr/>
            </p14:nvContentPartPr>
            <p14:xfrm>
              <a:off x="7037820" y="4765920"/>
              <a:ext cx="206280" cy="1821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F604E73-D2E8-4579-8E19-ED0F78BCE915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7028820" y="4756920"/>
                <a:ext cx="22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EF14C615-8634-4E30-AB94-3A1BF22CB592}"/>
                  </a:ext>
                </a:extLst>
              </p14:cNvPr>
              <p14:cNvContentPartPr/>
              <p14:nvPr/>
            </p14:nvContentPartPr>
            <p14:xfrm>
              <a:off x="7321500" y="4831800"/>
              <a:ext cx="253440" cy="1461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EF14C615-8634-4E30-AB94-3A1BF22CB592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7312860" y="4822800"/>
                <a:ext cx="2710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7870A36-D455-4D79-8256-2123BC78F0BA}"/>
                  </a:ext>
                </a:extLst>
              </p14:cNvPr>
              <p14:cNvContentPartPr/>
              <p14:nvPr/>
            </p14:nvContentPartPr>
            <p14:xfrm>
              <a:off x="7639740" y="4803000"/>
              <a:ext cx="119160" cy="194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7870A36-D455-4D79-8256-2123BC78F0BA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7631100" y="4794360"/>
                <a:ext cx="1368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B90CF0B6-47D6-412B-836B-AB7D7F45FA3E}"/>
                  </a:ext>
                </a:extLst>
              </p14:cNvPr>
              <p14:cNvContentPartPr/>
              <p14:nvPr/>
            </p14:nvContentPartPr>
            <p14:xfrm>
              <a:off x="7689780" y="4729560"/>
              <a:ext cx="44280" cy="2030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B90CF0B6-47D6-412B-836B-AB7D7F45FA3E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7680780" y="4720560"/>
                <a:ext cx="619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B6FFE5C-B811-41E8-8DD8-D1690878C077}"/>
                  </a:ext>
                </a:extLst>
              </p14:cNvPr>
              <p14:cNvContentPartPr/>
              <p14:nvPr/>
            </p14:nvContentPartPr>
            <p14:xfrm>
              <a:off x="7902900" y="4687800"/>
              <a:ext cx="145800" cy="2646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B6FFE5C-B811-41E8-8DD8-D1690878C077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7894260" y="4679160"/>
                <a:ext cx="1634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434268B0-8477-415E-9CDE-4F14CAA3A8B9}"/>
                  </a:ext>
                </a:extLst>
              </p14:cNvPr>
              <p14:cNvContentPartPr/>
              <p14:nvPr/>
            </p14:nvContentPartPr>
            <p14:xfrm>
              <a:off x="8134020" y="4814880"/>
              <a:ext cx="117720" cy="10224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434268B0-8477-415E-9CDE-4F14CAA3A8B9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8125020" y="4806240"/>
                <a:ext cx="1353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6C154AC3-F7CF-4CFD-928F-E73A0505942E}"/>
                  </a:ext>
                </a:extLst>
              </p14:cNvPr>
              <p14:cNvContentPartPr/>
              <p14:nvPr/>
            </p14:nvContentPartPr>
            <p14:xfrm>
              <a:off x="8172540" y="4703280"/>
              <a:ext cx="9000" cy="97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6C154AC3-F7CF-4CFD-928F-E73A0505942E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8163540" y="4694640"/>
                <a:ext cx="26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408D45F6-354D-4D1C-85CE-786CF5DB2CDE}"/>
                  </a:ext>
                </a:extLst>
              </p14:cNvPr>
              <p14:cNvContentPartPr/>
              <p14:nvPr/>
            </p14:nvContentPartPr>
            <p14:xfrm>
              <a:off x="8366940" y="4841880"/>
              <a:ext cx="105120" cy="115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408D45F6-354D-4D1C-85CE-786CF5DB2CDE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8357940" y="4833240"/>
                <a:ext cx="122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97875250-F508-4DE4-BB2B-733175147654}"/>
                  </a:ext>
                </a:extLst>
              </p14:cNvPr>
              <p14:cNvContentPartPr/>
              <p14:nvPr/>
            </p14:nvContentPartPr>
            <p14:xfrm>
              <a:off x="8586180" y="4733880"/>
              <a:ext cx="137880" cy="162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97875250-F508-4DE4-BB2B-733175147654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8577540" y="4724880"/>
                <a:ext cx="155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9D47B707-D706-49CD-A8E9-24A94516621B}"/>
                  </a:ext>
                </a:extLst>
              </p14:cNvPr>
              <p14:cNvContentPartPr/>
              <p14:nvPr/>
            </p14:nvContentPartPr>
            <p14:xfrm>
              <a:off x="8773020" y="4763040"/>
              <a:ext cx="95760" cy="1364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9D47B707-D706-49CD-A8E9-24A94516621B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8764380" y="4754400"/>
                <a:ext cx="1134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983CE917-207E-4227-A7EC-BD47088E957E}"/>
                  </a:ext>
                </a:extLst>
              </p14:cNvPr>
              <p14:cNvContentPartPr/>
              <p14:nvPr/>
            </p14:nvContentPartPr>
            <p14:xfrm>
              <a:off x="8912700" y="4835040"/>
              <a:ext cx="7920" cy="975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983CE917-207E-4227-A7EC-BD47088E957E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8903700" y="4826040"/>
                <a:ext cx="255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239F7F7-3249-40CD-9C73-57F41ECD4D6F}"/>
                  </a:ext>
                </a:extLst>
              </p14:cNvPr>
              <p14:cNvContentPartPr/>
              <p14:nvPr/>
            </p14:nvContentPartPr>
            <p14:xfrm>
              <a:off x="8909100" y="4675920"/>
              <a:ext cx="82440" cy="2484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239F7F7-3249-40CD-9C73-57F41ECD4D6F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8900100" y="4667280"/>
                <a:ext cx="1000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E2853EFD-BB3F-4C60-9D16-7E3E22478B12}"/>
                  </a:ext>
                </a:extLst>
              </p14:cNvPr>
              <p14:cNvContentPartPr/>
              <p14:nvPr/>
            </p14:nvContentPartPr>
            <p14:xfrm>
              <a:off x="8970300" y="4550280"/>
              <a:ext cx="88920" cy="4561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E2853EFD-BB3F-4C60-9D16-7E3E22478B12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8961660" y="4541280"/>
                <a:ext cx="1065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0EAE28CC-64DC-4624-B53F-4951D8196EC1}"/>
                  </a:ext>
                </a:extLst>
              </p14:cNvPr>
              <p14:cNvContentPartPr/>
              <p14:nvPr/>
            </p14:nvContentPartPr>
            <p14:xfrm>
              <a:off x="9072540" y="4741440"/>
              <a:ext cx="90000" cy="1501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0EAE28CC-64DC-4624-B53F-4951D8196EC1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9063540" y="4732800"/>
                <a:ext cx="1076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9C1CEE5D-EA8C-49B3-B4F4-A727F70DC565}"/>
                  </a:ext>
                </a:extLst>
              </p14:cNvPr>
              <p14:cNvContentPartPr/>
              <p14:nvPr/>
            </p14:nvContentPartPr>
            <p14:xfrm>
              <a:off x="9050220" y="4760520"/>
              <a:ext cx="168840" cy="1501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9C1CEE5D-EA8C-49B3-B4F4-A727F70DC565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9041580" y="4751880"/>
                <a:ext cx="1864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E21179AB-C4EC-4607-A1E1-6D3C512F0455}"/>
                  </a:ext>
                </a:extLst>
              </p14:cNvPr>
              <p14:cNvContentPartPr/>
              <p14:nvPr/>
            </p14:nvContentPartPr>
            <p14:xfrm>
              <a:off x="9269100" y="4727760"/>
              <a:ext cx="166680" cy="1746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E21179AB-C4EC-4607-A1E1-6D3C512F0455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9260100" y="4718760"/>
                <a:ext cx="1843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F07B175-323F-45BC-9109-EEF888C5D4F8}"/>
                  </a:ext>
                </a:extLst>
              </p14:cNvPr>
              <p14:cNvContentPartPr/>
              <p14:nvPr/>
            </p14:nvContentPartPr>
            <p14:xfrm>
              <a:off x="9507420" y="4855200"/>
              <a:ext cx="4320" cy="15120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F07B175-323F-45BC-9109-EEF888C5D4F8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9498420" y="4846200"/>
                <a:ext cx="219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41C00520-409B-4E77-B582-EC6270CC2315}"/>
                  </a:ext>
                </a:extLst>
              </p14:cNvPr>
              <p14:cNvContentPartPr/>
              <p14:nvPr/>
            </p14:nvContentPartPr>
            <p14:xfrm>
              <a:off x="4762260" y="4284960"/>
              <a:ext cx="153720" cy="1994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1C00520-409B-4E77-B582-EC6270CC2315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4753260" y="4275960"/>
                <a:ext cx="1713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D479EEF3-5F69-4FB5-8019-01DA46BA588E}"/>
                  </a:ext>
                </a:extLst>
              </p14:cNvPr>
              <p14:cNvContentPartPr/>
              <p14:nvPr/>
            </p14:nvContentPartPr>
            <p14:xfrm>
              <a:off x="4980780" y="4303320"/>
              <a:ext cx="110160" cy="1962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D479EEF3-5F69-4FB5-8019-01DA46BA588E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4972140" y="4294320"/>
                <a:ext cx="1278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51112EFA-4429-4FEF-8210-77F8E128FE06}"/>
                  </a:ext>
                </a:extLst>
              </p14:cNvPr>
              <p14:cNvContentPartPr/>
              <p14:nvPr/>
            </p14:nvContentPartPr>
            <p14:xfrm>
              <a:off x="5166540" y="4412400"/>
              <a:ext cx="11160" cy="1335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51112EFA-4429-4FEF-8210-77F8E128FE06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5157900" y="4403760"/>
                <a:ext cx="288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B4B0474-4570-475E-A42D-A9B8F24C8F06}"/>
                  </a:ext>
                </a:extLst>
              </p14:cNvPr>
              <p14:cNvContentPartPr/>
              <p14:nvPr/>
            </p14:nvContentPartPr>
            <p14:xfrm>
              <a:off x="5319900" y="4432920"/>
              <a:ext cx="182160" cy="1141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B4B0474-4570-475E-A42D-A9B8F24C8F06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5310900" y="4424280"/>
                <a:ext cx="1998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1A5CC1E5-59AA-4166-B192-761B1C3332E5}"/>
                  </a:ext>
                </a:extLst>
              </p14:cNvPr>
              <p14:cNvContentPartPr/>
              <p14:nvPr/>
            </p14:nvContentPartPr>
            <p14:xfrm>
              <a:off x="5601780" y="4385400"/>
              <a:ext cx="150480" cy="1620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1A5CC1E5-59AA-4166-B192-761B1C3332E5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5592780" y="4376400"/>
                <a:ext cx="168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545359AD-56DD-4658-9E7B-D8BDA9CEE0DB}"/>
                  </a:ext>
                </a:extLst>
              </p14:cNvPr>
              <p14:cNvContentPartPr/>
              <p14:nvPr/>
            </p14:nvContentPartPr>
            <p14:xfrm>
              <a:off x="5777820" y="4423560"/>
              <a:ext cx="100080" cy="1598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545359AD-56DD-4658-9E7B-D8BDA9CEE0DB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5769180" y="4414920"/>
                <a:ext cx="1177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477259B7-1B45-49C2-A1F2-0DB7406B0ED1}"/>
                  </a:ext>
                </a:extLst>
              </p14:cNvPr>
              <p14:cNvContentPartPr/>
              <p14:nvPr/>
            </p14:nvContentPartPr>
            <p14:xfrm>
              <a:off x="5987340" y="4507800"/>
              <a:ext cx="130680" cy="1069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477259B7-1B45-49C2-A1F2-0DB7406B0ED1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5978340" y="4498800"/>
                <a:ext cx="1483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D58D29C-25BF-4784-835C-DDA73B4AA58C}"/>
                  </a:ext>
                </a:extLst>
              </p14:cNvPr>
              <p14:cNvContentPartPr/>
              <p14:nvPr/>
            </p14:nvContentPartPr>
            <p14:xfrm>
              <a:off x="6178140" y="4541640"/>
              <a:ext cx="34200" cy="12852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D58D29C-25BF-4784-835C-DDA73B4AA58C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6169500" y="4532640"/>
                <a:ext cx="518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6EA9C76-491B-4755-8DE8-9099D86EF5AA}"/>
                  </a:ext>
                </a:extLst>
              </p14:cNvPr>
              <p14:cNvContentPartPr/>
              <p14:nvPr/>
            </p14:nvContentPartPr>
            <p14:xfrm>
              <a:off x="6496020" y="4482600"/>
              <a:ext cx="275400" cy="1310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6EA9C76-491B-4755-8DE8-9099D86EF5AA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6487020" y="4473600"/>
                <a:ext cx="2930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EED35F55-2829-4BCD-9CAB-042C77132BC0}"/>
                  </a:ext>
                </a:extLst>
              </p14:cNvPr>
              <p14:cNvContentPartPr/>
              <p14:nvPr/>
            </p14:nvContentPartPr>
            <p14:xfrm>
              <a:off x="6868260" y="4518960"/>
              <a:ext cx="137880" cy="9540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EED35F55-2829-4BCD-9CAB-042C77132BC0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6859620" y="4510320"/>
                <a:ext cx="155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DB640450-B601-4A4D-B371-8FB2EC7EC2BF}"/>
                  </a:ext>
                </a:extLst>
              </p14:cNvPr>
              <p14:cNvContentPartPr/>
              <p14:nvPr/>
            </p14:nvContentPartPr>
            <p14:xfrm>
              <a:off x="7119180" y="4483320"/>
              <a:ext cx="155880" cy="13644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DB640450-B601-4A4D-B371-8FB2EC7EC2BF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7110540" y="4474320"/>
                <a:ext cx="1735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FBD02CA3-2BD8-439B-B0B8-C93836852359}"/>
                  </a:ext>
                </a:extLst>
              </p14:cNvPr>
              <p14:cNvContentPartPr/>
              <p14:nvPr/>
            </p14:nvContentPartPr>
            <p14:xfrm>
              <a:off x="7508340" y="4439400"/>
              <a:ext cx="160920" cy="14688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FBD02CA3-2BD8-439B-B0B8-C93836852359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7499700" y="4430400"/>
                <a:ext cx="1785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C30520D8-4489-494A-917A-19C4E4F8DCFB}"/>
                  </a:ext>
                </a:extLst>
              </p14:cNvPr>
              <p14:cNvContentPartPr/>
              <p14:nvPr/>
            </p14:nvContentPartPr>
            <p14:xfrm>
              <a:off x="7745220" y="4432920"/>
              <a:ext cx="230400" cy="1767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C30520D8-4489-494A-917A-19C4E4F8DCFB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7736220" y="4423920"/>
                <a:ext cx="24804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9" name="Group 288">
            <a:extLst>
              <a:ext uri="{FF2B5EF4-FFF2-40B4-BE49-F238E27FC236}">
                <a16:creationId xmlns:a16="http://schemas.microsoft.com/office/drawing/2014/main" id="{127AD663-7956-4966-9057-5235EB98FB26}"/>
              </a:ext>
            </a:extLst>
          </p:cNvPr>
          <p:cNvGrpSpPr/>
          <p:nvPr/>
        </p:nvGrpSpPr>
        <p:grpSpPr>
          <a:xfrm>
            <a:off x="2446740" y="2627160"/>
            <a:ext cx="816480" cy="397080"/>
            <a:chOff x="2446740" y="2627160"/>
            <a:chExt cx="81648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329465A-21D2-4FD0-94AB-3E146C0BA377}"/>
                    </a:ext>
                  </a:extLst>
                </p14:cNvPr>
                <p14:cNvContentPartPr/>
                <p14:nvPr/>
              </p14:nvContentPartPr>
              <p14:xfrm>
                <a:off x="2488860" y="2627160"/>
                <a:ext cx="606240" cy="2725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329465A-21D2-4FD0-94AB-3E146C0BA37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479860" y="2618520"/>
                  <a:ext cx="623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EDEF8EE-BA62-4828-9494-06348AC90C3A}"/>
                    </a:ext>
                  </a:extLst>
                </p14:cNvPr>
                <p14:cNvContentPartPr/>
                <p14:nvPr/>
              </p14:nvContentPartPr>
              <p14:xfrm>
                <a:off x="2446740" y="2678280"/>
                <a:ext cx="816480" cy="3459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EDEF8EE-BA62-4828-9494-06348AC90C3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437740" y="2669640"/>
                  <a:ext cx="83412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17590CA-DBE1-42AC-991C-8CAB9DD0F0FD}"/>
              </a:ext>
            </a:extLst>
          </p:cNvPr>
          <p:cNvGrpSpPr/>
          <p:nvPr/>
        </p:nvGrpSpPr>
        <p:grpSpPr>
          <a:xfrm>
            <a:off x="2436300" y="3936840"/>
            <a:ext cx="1957320" cy="584280"/>
            <a:chOff x="2436300" y="3936840"/>
            <a:chExt cx="1957320" cy="58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56B968A-8DFC-497F-8AE2-1DFB3FC84B42}"/>
                    </a:ext>
                  </a:extLst>
                </p14:cNvPr>
                <p14:cNvContentPartPr/>
                <p14:nvPr/>
              </p14:nvContentPartPr>
              <p14:xfrm>
                <a:off x="3356460" y="4291080"/>
                <a:ext cx="201240" cy="1162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56B968A-8DFC-497F-8AE2-1DFB3FC84B42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347820" y="4282440"/>
                  <a:ext cx="218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3E89F52-FAF7-4924-B660-CE79F5B88FD4}"/>
                    </a:ext>
                  </a:extLst>
                </p14:cNvPr>
                <p14:cNvContentPartPr/>
                <p14:nvPr/>
              </p14:nvContentPartPr>
              <p14:xfrm>
                <a:off x="3419820" y="4183800"/>
                <a:ext cx="67680" cy="108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3E89F52-FAF7-4924-B660-CE79F5B88FD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411180" y="4174800"/>
                  <a:ext cx="85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D975571-C380-491D-A662-AF5CB1FD08DD}"/>
                    </a:ext>
                  </a:extLst>
                </p14:cNvPr>
                <p14:cNvContentPartPr/>
                <p14:nvPr/>
              </p14:nvContentPartPr>
              <p14:xfrm>
                <a:off x="3708180" y="4267680"/>
                <a:ext cx="225000" cy="1231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D975571-C380-491D-A662-AF5CB1FD08D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699540" y="4259040"/>
                  <a:ext cx="242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52E51E9-1EC3-4184-BF68-BDA2B344965F}"/>
                    </a:ext>
                  </a:extLst>
                </p14:cNvPr>
                <p14:cNvContentPartPr/>
                <p14:nvPr/>
              </p14:nvContentPartPr>
              <p14:xfrm>
                <a:off x="4045500" y="4262280"/>
                <a:ext cx="110520" cy="1990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52E51E9-1EC3-4184-BF68-BDA2B344965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036500" y="4253640"/>
                  <a:ext cx="128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D6FDBCC-BFDC-4241-9301-F11A775586CD}"/>
                    </a:ext>
                  </a:extLst>
                </p14:cNvPr>
                <p14:cNvContentPartPr/>
                <p14:nvPr/>
              </p14:nvContentPartPr>
              <p14:xfrm>
                <a:off x="4316220" y="4344000"/>
                <a:ext cx="77400" cy="1771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D6FDBCC-BFDC-4241-9301-F11A775586C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307220" y="4335000"/>
                  <a:ext cx="95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0333481-4DEC-4F24-9EA7-3AB9716928D9}"/>
                    </a:ext>
                  </a:extLst>
                </p14:cNvPr>
                <p14:cNvContentPartPr/>
                <p14:nvPr/>
              </p14:nvContentPartPr>
              <p14:xfrm>
                <a:off x="2496780" y="3936840"/>
                <a:ext cx="512640" cy="2469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0333481-4DEC-4F24-9EA7-3AB9716928D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487780" y="3928200"/>
                  <a:ext cx="5302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7943DA4-7C11-4A82-83E0-EF951E4662A6}"/>
                    </a:ext>
                  </a:extLst>
                </p14:cNvPr>
                <p14:cNvContentPartPr/>
                <p14:nvPr/>
              </p14:nvContentPartPr>
              <p14:xfrm>
                <a:off x="2436300" y="3997320"/>
                <a:ext cx="934920" cy="4194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7943DA4-7C11-4A82-83E0-EF951E4662A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427300" y="3988320"/>
                  <a:ext cx="952560" cy="43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905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6F42CB3-28FE-4F47-8AC2-52D737BB375D}"/>
              </a:ext>
            </a:extLst>
          </p:cNvPr>
          <p:cNvGrpSpPr/>
          <p:nvPr/>
        </p:nvGrpSpPr>
        <p:grpSpPr>
          <a:xfrm>
            <a:off x="4900500" y="148980"/>
            <a:ext cx="1986840" cy="294840"/>
            <a:chOff x="4900500" y="148980"/>
            <a:chExt cx="198684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ACEC15-B955-46DB-BEF4-BF821B99E4B0}"/>
                    </a:ext>
                  </a:extLst>
                </p14:cNvPr>
                <p14:cNvContentPartPr/>
                <p14:nvPr/>
              </p14:nvContentPartPr>
              <p14:xfrm>
                <a:off x="4900500" y="244020"/>
                <a:ext cx="79560" cy="1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ACEC15-B955-46DB-BEF4-BF821B99E4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91860" y="235380"/>
                  <a:ext cx="97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D42ACC-73E2-432A-A263-08404BE07DAE}"/>
                    </a:ext>
                  </a:extLst>
                </p14:cNvPr>
                <p14:cNvContentPartPr/>
                <p14:nvPr/>
              </p14:nvContentPartPr>
              <p14:xfrm>
                <a:off x="5130540" y="148980"/>
                <a:ext cx="157680" cy="15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CD42ACC-73E2-432A-A263-08404BE07D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21900" y="139980"/>
                  <a:ext cx="175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AA818D-67AE-498B-A8EA-F899B50CAC68}"/>
                    </a:ext>
                  </a:extLst>
                </p14:cNvPr>
                <p14:cNvContentPartPr/>
                <p14:nvPr/>
              </p14:nvContentPartPr>
              <p14:xfrm>
                <a:off x="5408460" y="175620"/>
                <a:ext cx="121320" cy="122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AA818D-67AE-498B-A8EA-F899B50CAC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99460" y="166980"/>
                  <a:ext cx="138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C7D9497-387A-4BC4-A1BD-787FDC56732A}"/>
                    </a:ext>
                  </a:extLst>
                </p14:cNvPr>
                <p14:cNvContentPartPr/>
                <p14:nvPr/>
              </p14:nvContentPartPr>
              <p14:xfrm>
                <a:off x="5454540" y="164460"/>
                <a:ext cx="114840" cy="11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C7D9497-387A-4BC4-A1BD-787FDC5673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45540" y="155820"/>
                  <a:ext cx="132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1E787A-DB83-4D92-96EA-2FC1A313298F}"/>
                    </a:ext>
                  </a:extLst>
                </p14:cNvPr>
                <p14:cNvContentPartPr/>
                <p14:nvPr/>
              </p14:nvContentPartPr>
              <p14:xfrm>
                <a:off x="5676660" y="307380"/>
                <a:ext cx="366120" cy="136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1E787A-DB83-4D92-96EA-2FC1A31329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8020" y="298740"/>
                  <a:ext cx="383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738E5C-0283-40A2-BEB3-3F1306B4B936}"/>
                    </a:ext>
                  </a:extLst>
                </p14:cNvPr>
                <p14:cNvContentPartPr/>
                <p14:nvPr/>
              </p14:nvContentPartPr>
              <p14:xfrm>
                <a:off x="6149340" y="313500"/>
                <a:ext cx="353520" cy="14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738E5C-0283-40A2-BEB3-3F1306B4B9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40700" y="304500"/>
                  <a:ext cx="371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7EA62D-608D-408B-BAFD-6EF6471BC082}"/>
                    </a:ext>
                  </a:extLst>
                </p14:cNvPr>
                <p14:cNvContentPartPr/>
                <p14:nvPr/>
              </p14:nvContentPartPr>
              <p14:xfrm>
                <a:off x="6592140" y="318540"/>
                <a:ext cx="295200" cy="111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7EA62D-608D-408B-BAFD-6EF6471BC0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83140" y="309900"/>
                  <a:ext cx="31284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D38497-255F-484C-BDCF-91284349E034}"/>
              </a:ext>
            </a:extLst>
          </p:cNvPr>
          <p:cNvGrpSpPr/>
          <p:nvPr/>
        </p:nvGrpSpPr>
        <p:grpSpPr>
          <a:xfrm>
            <a:off x="7040340" y="76260"/>
            <a:ext cx="500400" cy="457560"/>
            <a:chOff x="7040340" y="76260"/>
            <a:chExt cx="50040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63137E-8894-499B-ADD5-DBB58E7D5835}"/>
                    </a:ext>
                  </a:extLst>
                </p14:cNvPr>
                <p14:cNvContentPartPr/>
                <p14:nvPr/>
              </p14:nvContentPartPr>
              <p14:xfrm>
                <a:off x="7040340" y="120540"/>
                <a:ext cx="112320" cy="192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63137E-8894-499B-ADD5-DBB58E7D58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31700" y="111540"/>
                  <a:ext cx="129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28E87C-6257-4D00-B516-A51584070F53}"/>
                    </a:ext>
                  </a:extLst>
                </p14:cNvPr>
                <p14:cNvContentPartPr/>
                <p14:nvPr/>
              </p14:nvContentPartPr>
              <p14:xfrm>
                <a:off x="7246620" y="150780"/>
                <a:ext cx="80280" cy="153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28E87C-6257-4D00-B516-A51584070F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37620" y="141780"/>
                  <a:ext cx="97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0E0826-7EFB-4D3C-ABF0-9C511F89B795}"/>
                    </a:ext>
                  </a:extLst>
                </p14:cNvPr>
                <p14:cNvContentPartPr/>
                <p14:nvPr/>
              </p14:nvContentPartPr>
              <p14:xfrm>
                <a:off x="7206300" y="76260"/>
                <a:ext cx="334440" cy="457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0E0826-7EFB-4D3C-ABF0-9C511F89B7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97300" y="67260"/>
                  <a:ext cx="352080" cy="47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B4B8B4A-1499-4EC4-8841-DA150B3AA4B2}"/>
                  </a:ext>
                </a:extLst>
              </p14:cNvPr>
              <p14:cNvContentPartPr/>
              <p14:nvPr/>
            </p14:nvContentPartPr>
            <p14:xfrm>
              <a:off x="1576620" y="1050420"/>
              <a:ext cx="930960" cy="73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B4B8B4A-1499-4EC4-8841-DA150B3AA4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67980" y="1041780"/>
                <a:ext cx="94860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9160D637-98AE-46E1-91DD-EE35D947CAF3}"/>
              </a:ext>
            </a:extLst>
          </p:cNvPr>
          <p:cNvGrpSpPr/>
          <p:nvPr/>
        </p:nvGrpSpPr>
        <p:grpSpPr>
          <a:xfrm>
            <a:off x="3634380" y="1282620"/>
            <a:ext cx="597240" cy="301680"/>
            <a:chOff x="3634380" y="1282620"/>
            <a:chExt cx="59724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24B052-E4DF-435E-8785-BE30CE82BD41}"/>
                    </a:ext>
                  </a:extLst>
                </p14:cNvPr>
                <p14:cNvContentPartPr/>
                <p14:nvPr/>
              </p14:nvContentPartPr>
              <p14:xfrm>
                <a:off x="3634380" y="1419420"/>
                <a:ext cx="7920" cy="164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24B052-E4DF-435E-8785-BE30CE82BD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25740" y="1410780"/>
                  <a:ext cx="25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E8192F-D8BF-4DAE-B615-028284EB8948}"/>
                    </a:ext>
                  </a:extLst>
                </p14:cNvPr>
                <p14:cNvContentPartPr/>
                <p14:nvPr/>
              </p14:nvContentPartPr>
              <p14:xfrm>
                <a:off x="3660300" y="1282620"/>
                <a:ext cx="210240" cy="257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E8192F-D8BF-4DAE-B615-028284EB89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51300" y="1273620"/>
                  <a:ext cx="227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32765C-7512-46A2-A5D0-74B51495F587}"/>
                    </a:ext>
                  </a:extLst>
                </p14:cNvPr>
                <p14:cNvContentPartPr/>
                <p14:nvPr/>
              </p14:nvContentPartPr>
              <p14:xfrm>
                <a:off x="4012380" y="1333380"/>
                <a:ext cx="165960" cy="243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32765C-7512-46A2-A5D0-74B51495F5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3380" y="1324740"/>
                  <a:ext cx="183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45693D-6193-4294-9DB5-50A8C59203A1}"/>
                    </a:ext>
                  </a:extLst>
                </p14:cNvPr>
                <p14:cNvContentPartPr/>
                <p14:nvPr/>
              </p14:nvContentPartPr>
              <p14:xfrm>
                <a:off x="3975300" y="1487100"/>
                <a:ext cx="256320" cy="15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45693D-6193-4294-9DB5-50A8C59203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66300" y="1478460"/>
                  <a:ext cx="2739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6A67F-8981-4569-A5DB-7949678D4AD4}"/>
              </a:ext>
            </a:extLst>
          </p:cNvPr>
          <p:cNvGrpSpPr/>
          <p:nvPr/>
        </p:nvGrpSpPr>
        <p:grpSpPr>
          <a:xfrm>
            <a:off x="4464900" y="1393500"/>
            <a:ext cx="545400" cy="182520"/>
            <a:chOff x="4464900" y="1393500"/>
            <a:chExt cx="54540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E5A5D8-FFBD-460F-818E-2D1FD4734526}"/>
                    </a:ext>
                  </a:extLst>
                </p14:cNvPr>
                <p14:cNvContentPartPr/>
                <p14:nvPr/>
              </p14:nvContentPartPr>
              <p14:xfrm>
                <a:off x="4464900" y="1442820"/>
                <a:ext cx="229320" cy="86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E5A5D8-FFBD-460F-818E-2D1FD47345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56260" y="1434180"/>
                  <a:ext cx="246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EBF3E3C-4F4B-4411-A7A9-8DA35C2E4EAD}"/>
                    </a:ext>
                  </a:extLst>
                </p14:cNvPr>
                <p14:cNvContentPartPr/>
                <p14:nvPr/>
              </p14:nvContentPartPr>
              <p14:xfrm>
                <a:off x="4804740" y="1393500"/>
                <a:ext cx="205560" cy="182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EBF3E3C-4F4B-4411-A7A9-8DA35C2E4E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96100" y="1384860"/>
                  <a:ext cx="22320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C30249C-6F16-49D9-A36A-41CA314FF1B6}"/>
                  </a:ext>
                </a:extLst>
              </p14:cNvPr>
              <p14:cNvContentPartPr/>
              <p14:nvPr/>
            </p14:nvContentPartPr>
            <p14:xfrm>
              <a:off x="3950820" y="1929900"/>
              <a:ext cx="237600" cy="189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C30249C-6F16-49D9-A36A-41CA314FF1B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41820" y="1921260"/>
                <a:ext cx="25524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6A34D23-BD45-45AB-9A08-DA6FB8188F96}"/>
              </a:ext>
            </a:extLst>
          </p:cNvPr>
          <p:cNvGrpSpPr/>
          <p:nvPr/>
        </p:nvGrpSpPr>
        <p:grpSpPr>
          <a:xfrm>
            <a:off x="4436100" y="2023140"/>
            <a:ext cx="171000" cy="76680"/>
            <a:chOff x="4436100" y="2023140"/>
            <a:chExt cx="171000" cy="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58DBE83-A7B0-41B3-AF0D-2A11E569FD9D}"/>
                    </a:ext>
                  </a:extLst>
                </p14:cNvPr>
                <p14:cNvContentPartPr/>
                <p14:nvPr/>
              </p14:nvContentPartPr>
              <p14:xfrm>
                <a:off x="4436100" y="2023140"/>
                <a:ext cx="128520" cy="8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58DBE83-A7B0-41B3-AF0D-2A11E569FD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7460" y="2014500"/>
                  <a:ext cx="146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251A0DF-8639-4F7A-A801-36A3D2523A0F}"/>
                    </a:ext>
                  </a:extLst>
                </p14:cNvPr>
                <p14:cNvContentPartPr/>
                <p14:nvPr/>
              </p14:nvContentPartPr>
              <p14:xfrm>
                <a:off x="4446900" y="2084700"/>
                <a:ext cx="160200" cy="15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251A0DF-8639-4F7A-A801-36A3D2523A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37900" y="2076060"/>
                  <a:ext cx="17784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EA5C8C-39D9-49B5-BC45-D433FD70C1B2}"/>
                  </a:ext>
                </a:extLst>
              </p14:cNvPr>
              <p14:cNvContentPartPr/>
              <p14:nvPr/>
            </p14:nvContentPartPr>
            <p14:xfrm>
              <a:off x="4917420" y="1955820"/>
              <a:ext cx="14400" cy="162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EA5C8C-39D9-49B5-BC45-D433FD70C1B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08780" y="1946820"/>
                <a:ext cx="3204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F0286CA2-B11C-490B-A97D-6C087A25067C}"/>
              </a:ext>
            </a:extLst>
          </p:cNvPr>
          <p:cNvGrpSpPr/>
          <p:nvPr/>
        </p:nvGrpSpPr>
        <p:grpSpPr>
          <a:xfrm>
            <a:off x="3600540" y="685020"/>
            <a:ext cx="875520" cy="256320"/>
            <a:chOff x="3600540" y="685020"/>
            <a:chExt cx="87552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72FF4E-76C7-4FB6-BC76-82892783D918}"/>
                    </a:ext>
                  </a:extLst>
                </p14:cNvPr>
                <p14:cNvContentPartPr/>
                <p14:nvPr/>
              </p14:nvContentPartPr>
              <p14:xfrm>
                <a:off x="3600540" y="685020"/>
                <a:ext cx="194040" cy="156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72FF4E-76C7-4FB6-BC76-82892783D9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91900" y="676380"/>
                  <a:ext cx="211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A7179C-3ABF-4BFE-A6D5-0464B6AA7803}"/>
                    </a:ext>
                  </a:extLst>
                </p14:cNvPr>
                <p14:cNvContentPartPr/>
                <p14:nvPr/>
              </p14:nvContentPartPr>
              <p14:xfrm>
                <a:off x="3872340" y="736500"/>
                <a:ext cx="270000" cy="204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A7179C-3ABF-4BFE-A6D5-0464B6AA780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63340" y="727500"/>
                  <a:ext cx="2876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2A750D0-4347-4294-84E2-09541496D6DB}"/>
                    </a:ext>
                  </a:extLst>
                </p14:cNvPr>
                <p14:cNvContentPartPr/>
                <p14:nvPr/>
              </p14:nvContentPartPr>
              <p14:xfrm>
                <a:off x="4287780" y="831180"/>
                <a:ext cx="133200" cy="9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2A750D0-4347-4294-84E2-09541496D6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79140" y="822180"/>
                  <a:ext cx="150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55E86DC-C019-4DAA-A1DC-3E4CB8ECBBB3}"/>
                    </a:ext>
                  </a:extLst>
                </p14:cNvPr>
                <p14:cNvContentPartPr/>
                <p14:nvPr/>
              </p14:nvContentPartPr>
              <p14:xfrm>
                <a:off x="4337100" y="903180"/>
                <a:ext cx="138960" cy="2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55E86DC-C019-4DAA-A1DC-3E4CB8ECBB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28100" y="894540"/>
                  <a:ext cx="1566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EE0C8A7-BC00-48D8-8CDB-2996707CEFFF}"/>
              </a:ext>
            </a:extLst>
          </p:cNvPr>
          <p:cNvGrpSpPr/>
          <p:nvPr/>
        </p:nvGrpSpPr>
        <p:grpSpPr>
          <a:xfrm>
            <a:off x="1407420" y="45300"/>
            <a:ext cx="1394640" cy="908640"/>
            <a:chOff x="1407420" y="45300"/>
            <a:chExt cx="1394640" cy="90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D29C328-7029-4B31-8B64-7C2F9CA59C9D}"/>
                    </a:ext>
                  </a:extLst>
                </p14:cNvPr>
                <p14:cNvContentPartPr/>
                <p14:nvPr/>
              </p14:nvContentPartPr>
              <p14:xfrm>
                <a:off x="1420740" y="107220"/>
                <a:ext cx="60840" cy="197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D29C328-7029-4B31-8B64-7C2F9CA59C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12100" y="98580"/>
                  <a:ext cx="78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49E2FE7-515D-49B2-BEBE-9201CA0665CF}"/>
                    </a:ext>
                  </a:extLst>
                </p14:cNvPr>
                <p14:cNvContentPartPr/>
                <p14:nvPr/>
              </p14:nvContentPartPr>
              <p14:xfrm>
                <a:off x="1516140" y="112620"/>
                <a:ext cx="70560" cy="201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49E2FE7-515D-49B2-BEBE-9201CA0665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07140" y="103620"/>
                  <a:ext cx="88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A0341C-1655-4A41-BCA8-9FC5492D15B5}"/>
                    </a:ext>
                  </a:extLst>
                </p14:cNvPr>
                <p14:cNvContentPartPr/>
                <p14:nvPr/>
              </p14:nvContentPartPr>
              <p14:xfrm>
                <a:off x="1407420" y="259860"/>
                <a:ext cx="183240" cy="9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A0341C-1655-4A41-BCA8-9FC5492D15B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98420" y="250860"/>
                  <a:ext cx="200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A3F408-251C-4968-B1BA-E5948B773F27}"/>
                    </a:ext>
                  </a:extLst>
                </p14:cNvPr>
                <p14:cNvContentPartPr/>
                <p14:nvPr/>
              </p14:nvContentPartPr>
              <p14:xfrm>
                <a:off x="1843020" y="45300"/>
                <a:ext cx="91080" cy="340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A3F408-251C-4968-B1BA-E5948B773F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34020" y="36660"/>
                  <a:ext cx="108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C9F37C-D03C-4BBF-8BAD-32E932B6BF71}"/>
                    </a:ext>
                  </a:extLst>
                </p14:cNvPr>
                <p14:cNvContentPartPr/>
                <p14:nvPr/>
              </p14:nvContentPartPr>
              <p14:xfrm>
                <a:off x="2016900" y="220620"/>
                <a:ext cx="81720" cy="12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C9F37C-D03C-4BBF-8BAD-32E932B6BF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08260" y="211980"/>
                  <a:ext cx="99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49538A-BE27-4668-815B-D2A649B2C62C}"/>
                    </a:ext>
                  </a:extLst>
                </p14:cNvPr>
                <p14:cNvContentPartPr/>
                <p14:nvPr/>
              </p14:nvContentPartPr>
              <p14:xfrm>
                <a:off x="2236860" y="151500"/>
                <a:ext cx="138240" cy="177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49538A-BE27-4668-815B-D2A649B2C62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28220" y="142500"/>
                  <a:ext cx="155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B6BA5C-0FEC-447C-B0BA-11E20B7C3E66}"/>
                    </a:ext>
                  </a:extLst>
                </p14:cNvPr>
                <p14:cNvContentPartPr/>
                <p14:nvPr/>
              </p14:nvContentPartPr>
              <p14:xfrm>
                <a:off x="2427660" y="168780"/>
                <a:ext cx="159120" cy="20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B6BA5C-0FEC-447C-B0BA-11E20B7C3E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18660" y="159780"/>
                  <a:ext cx="176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0AE039-489C-4A5D-AF9C-DB1B6C831A8F}"/>
                    </a:ext>
                  </a:extLst>
                </p14:cNvPr>
                <p14:cNvContentPartPr/>
                <p14:nvPr/>
              </p14:nvContentPartPr>
              <p14:xfrm>
                <a:off x="2761380" y="255540"/>
                <a:ext cx="40680" cy="119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0AE039-489C-4A5D-AF9C-DB1B6C831A8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52740" y="246540"/>
                  <a:ext cx="58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3FA9183-974C-44C0-9F18-646F0D851A11}"/>
                    </a:ext>
                  </a:extLst>
                </p14:cNvPr>
                <p14:cNvContentPartPr/>
                <p14:nvPr/>
              </p14:nvContentPartPr>
              <p14:xfrm>
                <a:off x="1548180" y="765660"/>
                <a:ext cx="12600" cy="145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3FA9183-974C-44C0-9F18-646F0D851A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39180" y="756660"/>
                  <a:ext cx="30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4F2B1E2-26EB-4002-8F3E-B25EBD2A81E6}"/>
                    </a:ext>
                  </a:extLst>
                </p14:cNvPr>
                <p14:cNvContentPartPr/>
                <p14:nvPr/>
              </p14:nvContentPartPr>
              <p14:xfrm>
                <a:off x="1547100" y="640740"/>
                <a:ext cx="198360" cy="313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4F2B1E2-26EB-4002-8F3E-B25EBD2A81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38460" y="632100"/>
                  <a:ext cx="216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73402F0-A67D-4D71-9D19-539A6EC245C6}"/>
                    </a:ext>
                  </a:extLst>
                </p14:cNvPr>
                <p14:cNvContentPartPr/>
                <p14:nvPr/>
              </p14:nvContentPartPr>
              <p14:xfrm>
                <a:off x="1826820" y="712740"/>
                <a:ext cx="152280" cy="208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73402F0-A67D-4D71-9D19-539A6EC245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18180" y="703740"/>
                  <a:ext cx="1699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5862976-0118-4A31-983D-B01F18015938}"/>
                    </a:ext>
                  </a:extLst>
                </p14:cNvPr>
                <p14:cNvContentPartPr/>
                <p14:nvPr/>
              </p14:nvContentPartPr>
              <p14:xfrm>
                <a:off x="1985940" y="757740"/>
                <a:ext cx="88920" cy="161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5862976-0118-4A31-983D-B01F180159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76940" y="749100"/>
                  <a:ext cx="106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2109C8-2FD8-44A4-BD67-23EFABC92ED6}"/>
                    </a:ext>
                  </a:extLst>
                </p14:cNvPr>
                <p14:cNvContentPartPr/>
                <p14:nvPr/>
              </p14:nvContentPartPr>
              <p14:xfrm>
                <a:off x="2057940" y="748380"/>
                <a:ext cx="16560" cy="185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2109C8-2FD8-44A4-BD67-23EFABC92E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49300" y="739380"/>
                  <a:ext cx="34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D0EE8E-32D0-4D3C-9A9A-CE571F4EB455}"/>
                    </a:ext>
                  </a:extLst>
                </p14:cNvPr>
                <p14:cNvContentPartPr/>
                <p14:nvPr/>
              </p14:nvContentPartPr>
              <p14:xfrm>
                <a:off x="2233980" y="718140"/>
                <a:ext cx="183240" cy="221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D0EE8E-32D0-4D3C-9A9A-CE571F4EB45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25340" y="709500"/>
                  <a:ext cx="200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7E77F60-7615-4005-ADC8-62E8A691FADD}"/>
                    </a:ext>
                  </a:extLst>
                </p14:cNvPr>
                <p14:cNvContentPartPr/>
                <p14:nvPr/>
              </p14:nvContentPartPr>
              <p14:xfrm>
                <a:off x="2241540" y="434820"/>
                <a:ext cx="292680" cy="12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7E77F60-7615-4005-ADC8-62E8A691FA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32900" y="425820"/>
                  <a:ext cx="310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F6553E6-2069-43A0-83B8-710528AF4C7A}"/>
                    </a:ext>
                  </a:extLst>
                </p14:cNvPr>
                <p14:cNvContentPartPr/>
                <p14:nvPr/>
              </p14:nvContentPartPr>
              <p14:xfrm>
                <a:off x="2372580" y="519420"/>
                <a:ext cx="282240" cy="181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F6553E6-2069-43A0-83B8-710528AF4C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63940" y="510780"/>
                  <a:ext cx="299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F4B0C95-15DF-4B2D-B7B0-02F3624C5102}"/>
                    </a:ext>
                  </a:extLst>
                </p14:cNvPr>
                <p14:cNvContentPartPr/>
                <p14:nvPr/>
              </p14:nvContentPartPr>
              <p14:xfrm>
                <a:off x="2712420" y="631740"/>
                <a:ext cx="19440" cy="122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F4B0C95-15DF-4B2D-B7B0-02F3624C51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03780" y="622740"/>
                  <a:ext cx="3708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FEA8037-B53A-47F2-8B79-80D089930D5D}"/>
              </a:ext>
            </a:extLst>
          </p:cNvPr>
          <p:cNvGrpSpPr/>
          <p:nvPr/>
        </p:nvGrpSpPr>
        <p:grpSpPr>
          <a:xfrm>
            <a:off x="3016620" y="115140"/>
            <a:ext cx="1643400" cy="506160"/>
            <a:chOff x="3016620" y="115140"/>
            <a:chExt cx="164340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935222-EE05-484C-8508-1DE46A5A7EAB}"/>
                    </a:ext>
                  </a:extLst>
                </p14:cNvPr>
                <p14:cNvContentPartPr/>
                <p14:nvPr/>
              </p14:nvContentPartPr>
              <p14:xfrm>
                <a:off x="3016620" y="265980"/>
                <a:ext cx="102240" cy="9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D935222-EE05-484C-8508-1DE46A5A7EA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07620" y="256980"/>
                  <a:ext cx="119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ED4100-4A99-42CA-A55E-76F0286E0DB7}"/>
                    </a:ext>
                  </a:extLst>
                </p14:cNvPr>
                <p14:cNvContentPartPr/>
                <p14:nvPr/>
              </p14:nvContentPartPr>
              <p14:xfrm>
                <a:off x="3246660" y="287580"/>
                <a:ext cx="359280" cy="33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ED4100-4A99-42CA-A55E-76F0286E0DB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37660" y="278580"/>
                  <a:ext cx="376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25A100-1C92-4129-8A49-049D57744D35}"/>
                    </a:ext>
                  </a:extLst>
                </p14:cNvPr>
                <p14:cNvContentPartPr/>
                <p14:nvPr/>
              </p14:nvContentPartPr>
              <p14:xfrm>
                <a:off x="3748860" y="255540"/>
                <a:ext cx="81360" cy="171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25A100-1C92-4129-8A49-049D57744D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40220" y="246540"/>
                  <a:ext cx="99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01C582-42D3-45B3-9363-08B1315E6C36}"/>
                    </a:ext>
                  </a:extLst>
                </p14:cNvPr>
                <p14:cNvContentPartPr/>
                <p14:nvPr/>
              </p14:nvContentPartPr>
              <p14:xfrm>
                <a:off x="4003740" y="115140"/>
                <a:ext cx="125280" cy="165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01C582-42D3-45B3-9363-08B1315E6C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94740" y="106140"/>
                  <a:ext cx="142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DCE154-8DE5-4B32-8243-A3432501C8D3}"/>
                    </a:ext>
                  </a:extLst>
                </p14:cNvPr>
                <p14:cNvContentPartPr/>
                <p14:nvPr/>
              </p14:nvContentPartPr>
              <p14:xfrm>
                <a:off x="4198500" y="141780"/>
                <a:ext cx="177840" cy="163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DCE154-8DE5-4B32-8243-A3432501C8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89500" y="133140"/>
                  <a:ext cx="195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57A34E-93AC-4804-B54A-60720A3ED454}"/>
                    </a:ext>
                  </a:extLst>
                </p14:cNvPr>
                <p14:cNvContentPartPr/>
                <p14:nvPr/>
              </p14:nvContentPartPr>
              <p14:xfrm>
                <a:off x="4589100" y="257340"/>
                <a:ext cx="22320" cy="152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57A34E-93AC-4804-B54A-60720A3ED45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80460" y="248700"/>
                  <a:ext cx="39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7ECD03-0E46-426B-8E33-FF4C2D30BF7F}"/>
                    </a:ext>
                  </a:extLst>
                </p14:cNvPr>
                <p14:cNvContentPartPr/>
                <p14:nvPr/>
              </p14:nvContentPartPr>
              <p14:xfrm>
                <a:off x="4584420" y="121260"/>
                <a:ext cx="14760" cy="25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7ECD03-0E46-426B-8E33-FF4C2D30BF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75780" y="112620"/>
                  <a:ext cx="32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EDC8B26-8AF4-4B43-95F1-0DA27D1F6208}"/>
                    </a:ext>
                  </a:extLst>
                </p14:cNvPr>
                <p14:cNvContentPartPr/>
                <p14:nvPr/>
              </p14:nvContentPartPr>
              <p14:xfrm>
                <a:off x="4100220" y="382620"/>
                <a:ext cx="254520" cy="17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EDC8B26-8AF4-4B43-95F1-0DA27D1F620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91580" y="373980"/>
                  <a:ext cx="272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7E9813B-78A8-463B-8273-8C0081CB06A0}"/>
                    </a:ext>
                  </a:extLst>
                </p14:cNvPr>
                <p14:cNvContentPartPr/>
                <p14:nvPr/>
              </p14:nvContentPartPr>
              <p14:xfrm>
                <a:off x="4219020" y="421860"/>
                <a:ext cx="236880" cy="120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7E9813B-78A8-463B-8273-8C0081CB06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10380" y="412860"/>
                  <a:ext cx="254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77E7D64-398A-4BD4-97F0-F69A32BB9F7E}"/>
                    </a:ext>
                  </a:extLst>
                </p14:cNvPr>
                <p14:cNvContentPartPr/>
                <p14:nvPr/>
              </p14:nvContentPartPr>
              <p14:xfrm>
                <a:off x="4461300" y="447780"/>
                <a:ext cx="94680" cy="114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77E7D64-398A-4BD4-97F0-F69A32BB9F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52300" y="438780"/>
                  <a:ext cx="112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A275E33-4C16-4452-8BBA-6D31B0EAE5F9}"/>
                    </a:ext>
                  </a:extLst>
                </p14:cNvPr>
                <p14:cNvContentPartPr/>
                <p14:nvPr/>
              </p14:nvContentPartPr>
              <p14:xfrm>
                <a:off x="4644180" y="508620"/>
                <a:ext cx="15840" cy="112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A275E33-4C16-4452-8BBA-6D31B0EAE5F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35180" y="499620"/>
                  <a:ext cx="3348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841F49C-C55D-470B-96FE-D84A339CD263}"/>
              </a:ext>
            </a:extLst>
          </p:cNvPr>
          <p:cNvGrpSpPr/>
          <p:nvPr/>
        </p:nvGrpSpPr>
        <p:grpSpPr>
          <a:xfrm>
            <a:off x="4677660" y="760620"/>
            <a:ext cx="2125800" cy="296640"/>
            <a:chOff x="4677660" y="760620"/>
            <a:chExt cx="212580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848734C-3334-4111-84C0-7BE9AFF3A78E}"/>
                    </a:ext>
                  </a:extLst>
                </p14:cNvPr>
                <p14:cNvContentPartPr/>
                <p14:nvPr/>
              </p14:nvContentPartPr>
              <p14:xfrm>
                <a:off x="4677660" y="785460"/>
                <a:ext cx="216000" cy="186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848734C-3334-4111-84C0-7BE9AFF3A7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68660" y="776820"/>
                  <a:ext cx="233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9931482-F6AC-472C-A08B-BF66525E2C95}"/>
                    </a:ext>
                  </a:extLst>
                </p14:cNvPr>
                <p14:cNvContentPartPr/>
                <p14:nvPr/>
              </p14:nvContentPartPr>
              <p14:xfrm>
                <a:off x="4931100" y="797700"/>
                <a:ext cx="194040" cy="189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9931482-F6AC-472C-A08B-BF66525E2C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22100" y="789060"/>
                  <a:ext cx="211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69B041C-631F-4207-9071-B991ECD211DC}"/>
                    </a:ext>
                  </a:extLst>
                </p14:cNvPr>
                <p14:cNvContentPartPr/>
                <p14:nvPr/>
              </p14:nvContentPartPr>
              <p14:xfrm>
                <a:off x="5261940" y="906060"/>
                <a:ext cx="135360" cy="9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69B041C-631F-4207-9071-B991ECD211D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52940" y="897060"/>
                  <a:ext cx="153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08B09F-63F7-43E0-B929-5A59B2FDA1F1}"/>
                    </a:ext>
                  </a:extLst>
                </p14:cNvPr>
                <p14:cNvContentPartPr/>
                <p14:nvPr/>
              </p14:nvContentPartPr>
              <p14:xfrm>
                <a:off x="5568300" y="760620"/>
                <a:ext cx="182160" cy="275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08B09F-63F7-43E0-B929-5A59B2FDA1F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59300" y="751620"/>
                  <a:ext cx="1998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3385533-B3D0-4EE0-A6ED-2F9CDE6770AD}"/>
                    </a:ext>
                  </a:extLst>
                </p14:cNvPr>
                <p14:cNvContentPartPr/>
                <p14:nvPr/>
              </p14:nvContentPartPr>
              <p14:xfrm>
                <a:off x="5725980" y="898860"/>
                <a:ext cx="110880" cy="2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3385533-B3D0-4EE0-A6ED-2F9CDE6770A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16980" y="890220"/>
                  <a:ext cx="128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00C83E-CF77-4617-A519-855E08B77172}"/>
                    </a:ext>
                  </a:extLst>
                </p14:cNvPr>
                <p14:cNvContentPartPr/>
                <p14:nvPr/>
              </p14:nvContentPartPr>
              <p14:xfrm>
                <a:off x="5940180" y="810300"/>
                <a:ext cx="124560" cy="169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00C83E-CF77-4617-A519-855E08B771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31540" y="801300"/>
                  <a:ext cx="142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D23E928-A591-4B44-AB83-D69C91774AEF}"/>
                    </a:ext>
                  </a:extLst>
                </p14:cNvPr>
                <p14:cNvContentPartPr/>
                <p14:nvPr/>
              </p14:nvContentPartPr>
              <p14:xfrm>
                <a:off x="6173100" y="863580"/>
                <a:ext cx="102960" cy="130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D23E928-A591-4B44-AB83-D69C91774AE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64460" y="854940"/>
                  <a:ext cx="120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1BED915-7CD8-43AE-8A3D-64FAD5C01AAB}"/>
                    </a:ext>
                  </a:extLst>
                </p14:cNvPr>
                <p14:cNvContentPartPr/>
                <p14:nvPr/>
              </p14:nvContentPartPr>
              <p14:xfrm>
                <a:off x="6383340" y="795180"/>
                <a:ext cx="71280" cy="262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1BED915-7CD8-43AE-8A3D-64FAD5C01A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74340" y="786180"/>
                  <a:ext cx="88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0586534-457F-4838-A620-100E399C4F78}"/>
                    </a:ext>
                  </a:extLst>
                </p14:cNvPr>
                <p14:cNvContentPartPr/>
                <p14:nvPr/>
              </p14:nvContentPartPr>
              <p14:xfrm>
                <a:off x="6557580" y="800580"/>
                <a:ext cx="144720" cy="230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0586534-457F-4838-A620-100E399C4F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48580" y="791940"/>
                  <a:ext cx="162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79C32B1-B42A-48CA-B3AD-3312C1685BE2}"/>
                    </a:ext>
                  </a:extLst>
                </p14:cNvPr>
                <p14:cNvContentPartPr/>
                <p14:nvPr/>
              </p14:nvContentPartPr>
              <p14:xfrm>
                <a:off x="6778980" y="827940"/>
                <a:ext cx="24480" cy="217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79C32B1-B42A-48CA-B3AD-3312C1685BE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69980" y="819300"/>
                  <a:ext cx="4212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0846C77-7984-405D-921D-C80FF3E5D99C}"/>
              </a:ext>
            </a:extLst>
          </p:cNvPr>
          <p:cNvGrpSpPr/>
          <p:nvPr/>
        </p:nvGrpSpPr>
        <p:grpSpPr>
          <a:xfrm>
            <a:off x="7052220" y="827940"/>
            <a:ext cx="892440" cy="248400"/>
            <a:chOff x="7052220" y="827940"/>
            <a:chExt cx="89244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24FFA4A-3972-4770-B6CF-93EBD2C3C3C7}"/>
                    </a:ext>
                  </a:extLst>
                </p14:cNvPr>
                <p14:cNvContentPartPr/>
                <p14:nvPr/>
              </p14:nvContentPartPr>
              <p14:xfrm>
                <a:off x="7056180" y="888420"/>
                <a:ext cx="110880" cy="2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24FFA4A-3972-4770-B6CF-93EBD2C3C3C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47180" y="879780"/>
                  <a:ext cx="128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AFBAD92-60BD-4C9D-AC2B-FFDCD44A2BCC}"/>
                    </a:ext>
                  </a:extLst>
                </p14:cNvPr>
                <p14:cNvContentPartPr/>
                <p14:nvPr/>
              </p14:nvContentPartPr>
              <p14:xfrm>
                <a:off x="7052220" y="943860"/>
                <a:ext cx="179280" cy="12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AFBAD92-60BD-4C9D-AC2B-FFDCD44A2BC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043220" y="935220"/>
                  <a:ext cx="196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0F75F19-460A-407F-9D1E-1B8C2D76F140}"/>
                    </a:ext>
                  </a:extLst>
                </p14:cNvPr>
                <p14:cNvContentPartPr/>
                <p14:nvPr/>
              </p14:nvContentPartPr>
              <p14:xfrm>
                <a:off x="7394940" y="827940"/>
                <a:ext cx="359640" cy="227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0F75F19-460A-407F-9D1E-1B8C2D76F14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385940" y="818940"/>
                  <a:ext cx="377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12E674D-FB14-4AFB-BDB9-D808CE61F54D}"/>
                    </a:ext>
                  </a:extLst>
                </p14:cNvPr>
                <p14:cNvContentPartPr/>
                <p14:nvPr/>
              </p14:nvContentPartPr>
              <p14:xfrm>
                <a:off x="7939620" y="847740"/>
                <a:ext cx="5040" cy="228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12E674D-FB14-4AFB-BDB9-D808CE61F54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30620" y="839100"/>
                  <a:ext cx="2268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B1D90E1-ACB5-40E7-9D9E-394D9D6D886B}"/>
              </a:ext>
            </a:extLst>
          </p:cNvPr>
          <p:cNvGrpSpPr/>
          <p:nvPr/>
        </p:nvGrpSpPr>
        <p:grpSpPr>
          <a:xfrm>
            <a:off x="6096420" y="1227540"/>
            <a:ext cx="810720" cy="339480"/>
            <a:chOff x="6096420" y="1227540"/>
            <a:chExt cx="81072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9F1A1E6-3185-44C3-906D-EE43AE5C901D}"/>
                    </a:ext>
                  </a:extLst>
                </p14:cNvPr>
                <p14:cNvContentPartPr/>
                <p14:nvPr/>
              </p14:nvContentPartPr>
              <p14:xfrm>
                <a:off x="6096420" y="1227540"/>
                <a:ext cx="249480" cy="238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9F1A1E6-3185-44C3-906D-EE43AE5C901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87780" y="1218540"/>
                  <a:ext cx="267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8A71A3E-5A9C-4AE5-8780-5AF3DAE55E01}"/>
                    </a:ext>
                  </a:extLst>
                </p14:cNvPr>
                <p14:cNvContentPartPr/>
                <p14:nvPr/>
              </p14:nvContentPartPr>
              <p14:xfrm>
                <a:off x="6422580" y="1442820"/>
                <a:ext cx="218880" cy="124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8A71A3E-5A9C-4AE5-8780-5AF3DAE55E0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13940" y="1434180"/>
                  <a:ext cx="236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820C85-6137-45BC-82AD-247835C12656}"/>
                    </a:ext>
                  </a:extLst>
                </p14:cNvPr>
                <p14:cNvContentPartPr/>
                <p14:nvPr/>
              </p14:nvContentPartPr>
              <p14:xfrm>
                <a:off x="6773940" y="1405740"/>
                <a:ext cx="133200" cy="59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820C85-6137-45BC-82AD-247835C1265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65300" y="1396740"/>
                  <a:ext cx="1508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7E2CD5D-E627-426A-9B4F-43F8782635EB}"/>
              </a:ext>
            </a:extLst>
          </p:cNvPr>
          <p:cNvGrpSpPr/>
          <p:nvPr/>
        </p:nvGrpSpPr>
        <p:grpSpPr>
          <a:xfrm>
            <a:off x="7108020" y="1301700"/>
            <a:ext cx="1679760" cy="298080"/>
            <a:chOff x="7108020" y="1301700"/>
            <a:chExt cx="167976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3A4CB59-B987-48FE-BC9A-D577574AC029}"/>
                    </a:ext>
                  </a:extLst>
                </p14:cNvPr>
                <p14:cNvContentPartPr/>
                <p14:nvPr/>
              </p14:nvContentPartPr>
              <p14:xfrm>
                <a:off x="7108020" y="1301700"/>
                <a:ext cx="106200" cy="169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3A4CB59-B987-48FE-BC9A-D577574AC02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099020" y="1293060"/>
                  <a:ext cx="123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D093156-64B8-4646-A48B-4546522C4F9F}"/>
                    </a:ext>
                  </a:extLst>
                </p14:cNvPr>
                <p14:cNvContentPartPr/>
                <p14:nvPr/>
              </p14:nvContentPartPr>
              <p14:xfrm>
                <a:off x="7306380" y="1338060"/>
                <a:ext cx="87120" cy="146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D093156-64B8-4646-A48B-4546522C4F9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297380" y="1329420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159965-99E2-405F-891A-8995187A5F81}"/>
                    </a:ext>
                  </a:extLst>
                </p14:cNvPr>
                <p14:cNvContentPartPr/>
                <p14:nvPr/>
              </p14:nvContentPartPr>
              <p14:xfrm>
                <a:off x="7363980" y="1343460"/>
                <a:ext cx="263160" cy="114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159965-99E2-405F-891A-8995187A5F8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355340" y="1334460"/>
                  <a:ext cx="280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1444A0E-C42B-47D0-8FD4-6097E69C9589}"/>
                    </a:ext>
                  </a:extLst>
                </p14:cNvPr>
                <p14:cNvContentPartPr/>
                <p14:nvPr/>
              </p14:nvContentPartPr>
              <p14:xfrm>
                <a:off x="7745940" y="1336620"/>
                <a:ext cx="91800" cy="222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1444A0E-C42B-47D0-8FD4-6097E69C958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37300" y="1327980"/>
                  <a:ext cx="109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D4413B-9AE7-4C54-9D85-5A2CB9D126AF}"/>
                    </a:ext>
                  </a:extLst>
                </p14:cNvPr>
                <p14:cNvContentPartPr/>
                <p14:nvPr/>
              </p14:nvContentPartPr>
              <p14:xfrm>
                <a:off x="7852860" y="1441380"/>
                <a:ext cx="125640" cy="1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D4413B-9AE7-4C54-9D85-5A2CB9D126A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44220" y="1432380"/>
                  <a:ext cx="143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9BE7C42-0893-4CA9-9196-C9ECA65BFBB0}"/>
                    </a:ext>
                  </a:extLst>
                </p14:cNvPr>
                <p14:cNvContentPartPr/>
                <p14:nvPr/>
              </p14:nvContentPartPr>
              <p14:xfrm>
                <a:off x="8033940" y="1355340"/>
                <a:ext cx="82800" cy="167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9BE7C42-0893-4CA9-9196-C9ECA65BFBB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024940" y="1346700"/>
                  <a:ext cx="100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409828A-871D-4EC7-B422-5DA23FE9B15E}"/>
                    </a:ext>
                  </a:extLst>
                </p14:cNvPr>
                <p14:cNvContentPartPr/>
                <p14:nvPr/>
              </p14:nvContentPartPr>
              <p14:xfrm>
                <a:off x="8221500" y="1389180"/>
                <a:ext cx="143640" cy="152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409828A-871D-4EC7-B422-5DA23FE9B15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212860" y="1380540"/>
                  <a:ext cx="161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19E6FF9-67CA-4301-A9CD-0F44E94B0171}"/>
                    </a:ext>
                  </a:extLst>
                </p14:cNvPr>
                <p14:cNvContentPartPr/>
                <p14:nvPr/>
              </p14:nvContentPartPr>
              <p14:xfrm>
                <a:off x="8357940" y="1331220"/>
                <a:ext cx="369000" cy="268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19E6FF9-67CA-4301-A9CD-0F44E94B017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349300" y="1322220"/>
                  <a:ext cx="3866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55B2EDE-9A6F-42AE-8B53-94CE271C7C0B}"/>
                    </a:ext>
                  </a:extLst>
                </p14:cNvPr>
                <p14:cNvContentPartPr/>
                <p14:nvPr/>
              </p14:nvContentPartPr>
              <p14:xfrm>
                <a:off x="8626860" y="1366860"/>
                <a:ext cx="29160" cy="191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55B2EDE-9A6F-42AE-8B53-94CE271C7C0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617860" y="1357860"/>
                  <a:ext cx="46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D1216B4-24F6-443E-84B7-2DACA19CB92D}"/>
                    </a:ext>
                  </a:extLst>
                </p14:cNvPr>
                <p14:cNvContentPartPr/>
                <p14:nvPr/>
              </p14:nvContentPartPr>
              <p14:xfrm>
                <a:off x="8749980" y="1367580"/>
                <a:ext cx="37800" cy="210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D1216B4-24F6-443E-84B7-2DACA19CB92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740980" y="1358940"/>
                  <a:ext cx="5544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5186EAA-C5F8-4172-A07D-955B02A86B30}"/>
              </a:ext>
            </a:extLst>
          </p:cNvPr>
          <p:cNvGrpSpPr/>
          <p:nvPr/>
        </p:nvGrpSpPr>
        <p:grpSpPr>
          <a:xfrm>
            <a:off x="7153380" y="1811100"/>
            <a:ext cx="226440" cy="105840"/>
            <a:chOff x="7153380" y="1811100"/>
            <a:chExt cx="226440" cy="1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7A69B5E-7D33-4ACB-9C4C-D6FDB84A06E5}"/>
                    </a:ext>
                  </a:extLst>
                </p14:cNvPr>
                <p14:cNvContentPartPr/>
                <p14:nvPr/>
              </p14:nvContentPartPr>
              <p14:xfrm>
                <a:off x="7153380" y="1811100"/>
                <a:ext cx="172800" cy="30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7A69B5E-7D33-4ACB-9C4C-D6FDB84A06E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44380" y="1802100"/>
                  <a:ext cx="190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9DB63AE-7575-4638-BF5D-A4BDC74B1C9E}"/>
                    </a:ext>
                  </a:extLst>
                </p14:cNvPr>
                <p14:cNvContentPartPr/>
                <p14:nvPr/>
              </p14:nvContentPartPr>
              <p14:xfrm>
                <a:off x="7155180" y="1907220"/>
                <a:ext cx="224640" cy="9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9DB63AE-7575-4638-BF5D-A4BDC74B1C9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146180" y="1898580"/>
                  <a:ext cx="24228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6741F71-E5AB-49CC-8CA5-8E9ED34C91DA}"/>
              </a:ext>
            </a:extLst>
          </p:cNvPr>
          <p:cNvGrpSpPr/>
          <p:nvPr/>
        </p:nvGrpSpPr>
        <p:grpSpPr>
          <a:xfrm>
            <a:off x="7682580" y="1785900"/>
            <a:ext cx="491040" cy="242640"/>
            <a:chOff x="7682580" y="1785900"/>
            <a:chExt cx="49104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418435F-03D8-4B05-B9C8-017876A825AF}"/>
                    </a:ext>
                  </a:extLst>
                </p14:cNvPr>
                <p14:cNvContentPartPr/>
                <p14:nvPr/>
              </p14:nvContentPartPr>
              <p14:xfrm>
                <a:off x="7682580" y="1785900"/>
                <a:ext cx="7920" cy="235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418435F-03D8-4B05-B9C8-017876A825A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673940" y="1777260"/>
                  <a:ext cx="25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D32D6EB-C3DC-462F-BD5D-8A91BA76D9EE}"/>
                    </a:ext>
                  </a:extLst>
                </p14:cNvPr>
                <p14:cNvContentPartPr/>
                <p14:nvPr/>
              </p14:nvContentPartPr>
              <p14:xfrm>
                <a:off x="7845660" y="1816860"/>
                <a:ext cx="142560" cy="192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D32D6EB-C3DC-462F-BD5D-8A91BA76D9E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836660" y="1808220"/>
                  <a:ext cx="160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63E0994-851B-4E54-982B-923AAF663440}"/>
                    </a:ext>
                  </a:extLst>
                </p14:cNvPr>
                <p14:cNvContentPartPr/>
                <p14:nvPr/>
              </p14:nvContentPartPr>
              <p14:xfrm>
                <a:off x="8149500" y="1847100"/>
                <a:ext cx="24120" cy="181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63E0994-851B-4E54-982B-923AAF66344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140500" y="1838460"/>
                  <a:ext cx="4176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830D1E0-F106-4FB7-91F8-7B5423BBC326}"/>
                  </a:ext>
                </a:extLst>
              </p14:cNvPr>
              <p14:cNvContentPartPr/>
              <p14:nvPr/>
            </p14:nvContentPartPr>
            <p14:xfrm>
              <a:off x="7931700" y="4005300"/>
              <a:ext cx="194760" cy="2239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830D1E0-F106-4FB7-91F8-7B5423BBC32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923060" y="3996300"/>
                <a:ext cx="21240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816B942-43AD-46B9-8ADE-11332BAC6D60}"/>
              </a:ext>
            </a:extLst>
          </p:cNvPr>
          <p:cNvGrpSpPr/>
          <p:nvPr/>
        </p:nvGrpSpPr>
        <p:grpSpPr>
          <a:xfrm>
            <a:off x="1436220" y="2538660"/>
            <a:ext cx="7851600" cy="2557440"/>
            <a:chOff x="1436220" y="2538660"/>
            <a:chExt cx="7851600" cy="255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0205D9-5A0D-4F60-A202-434860B78A77}"/>
                    </a:ext>
                  </a:extLst>
                </p14:cNvPr>
                <p14:cNvContentPartPr/>
                <p14:nvPr/>
              </p14:nvContentPartPr>
              <p14:xfrm>
                <a:off x="1621980" y="2670420"/>
                <a:ext cx="226440" cy="268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0205D9-5A0D-4F60-A202-434860B78A7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12980" y="2661420"/>
                  <a:ext cx="244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0F92BA-1BF2-451C-A060-3D8D92433700}"/>
                    </a:ext>
                  </a:extLst>
                </p14:cNvPr>
                <p14:cNvContentPartPr/>
                <p14:nvPr/>
              </p14:nvContentPartPr>
              <p14:xfrm>
                <a:off x="1857060" y="2807940"/>
                <a:ext cx="149760" cy="120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0F92BA-1BF2-451C-A060-3D8D9243370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848060" y="2798940"/>
                  <a:ext cx="167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3CDAA2-8147-4458-96CC-0CC84E5C3599}"/>
                    </a:ext>
                  </a:extLst>
                </p14:cNvPr>
                <p14:cNvContentPartPr/>
                <p14:nvPr/>
              </p14:nvContentPartPr>
              <p14:xfrm>
                <a:off x="2133180" y="2778060"/>
                <a:ext cx="126360" cy="125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3CDAA2-8147-4458-96CC-0CC84E5C359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24180" y="2769060"/>
                  <a:ext cx="144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47E0C75-0D57-4CB1-9D83-0E4B10B044C9}"/>
                    </a:ext>
                  </a:extLst>
                </p14:cNvPr>
                <p14:cNvContentPartPr/>
                <p14:nvPr/>
              </p14:nvContentPartPr>
              <p14:xfrm>
                <a:off x="2501820" y="2630820"/>
                <a:ext cx="100440" cy="401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47E0C75-0D57-4CB1-9D83-0E4B10B044C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492820" y="2622180"/>
                  <a:ext cx="1180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0E37C4-65A2-4E16-87B1-AAF27621DDD7}"/>
                    </a:ext>
                  </a:extLst>
                </p14:cNvPr>
                <p14:cNvContentPartPr/>
                <p14:nvPr/>
              </p14:nvContentPartPr>
              <p14:xfrm>
                <a:off x="2825100" y="2698140"/>
                <a:ext cx="196560" cy="221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0E37C4-65A2-4E16-87B1-AAF27621DDD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816100" y="2689140"/>
                  <a:ext cx="214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AC3263-757C-4F28-A362-FB5FFBC6A062}"/>
                    </a:ext>
                  </a:extLst>
                </p14:cNvPr>
                <p14:cNvContentPartPr/>
                <p14:nvPr/>
              </p14:nvContentPartPr>
              <p14:xfrm>
                <a:off x="2847060" y="2838540"/>
                <a:ext cx="222840" cy="20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AC3263-757C-4F28-A362-FB5FFBC6A06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838420" y="2829540"/>
                  <a:ext cx="240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02D39DE-4C89-454D-B24D-E9B1DEA52399}"/>
                    </a:ext>
                  </a:extLst>
                </p14:cNvPr>
                <p14:cNvContentPartPr/>
                <p14:nvPr/>
              </p14:nvContentPartPr>
              <p14:xfrm>
                <a:off x="3324780" y="2647740"/>
                <a:ext cx="90720" cy="319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02D39DE-4C89-454D-B24D-E9B1DEA5239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15780" y="2639100"/>
                  <a:ext cx="1083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CD7E62-A5E0-4E01-A841-8EFB3774DA53}"/>
                    </a:ext>
                  </a:extLst>
                </p14:cNvPr>
                <p14:cNvContentPartPr/>
                <p14:nvPr/>
              </p14:nvContentPartPr>
              <p14:xfrm>
                <a:off x="3495780" y="2744220"/>
                <a:ext cx="217080" cy="158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CD7E62-A5E0-4E01-A841-8EFB3774DA5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487140" y="2735580"/>
                  <a:ext cx="234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520B40-6BB9-45FD-B127-DBB84BA3D647}"/>
                    </a:ext>
                  </a:extLst>
                </p14:cNvPr>
                <p14:cNvContentPartPr/>
                <p14:nvPr/>
              </p14:nvContentPartPr>
              <p14:xfrm>
                <a:off x="3761100" y="2658180"/>
                <a:ext cx="114480" cy="281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520B40-6BB9-45FD-B127-DBB84BA3D64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52100" y="2649180"/>
                  <a:ext cx="132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F914D93-4FD1-4251-975E-B570406224A9}"/>
                    </a:ext>
                  </a:extLst>
                </p14:cNvPr>
                <p14:cNvContentPartPr/>
                <p14:nvPr/>
              </p14:nvContentPartPr>
              <p14:xfrm>
                <a:off x="4071780" y="2700660"/>
                <a:ext cx="61560" cy="268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F914D93-4FD1-4251-975E-B570406224A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063140" y="2691660"/>
                  <a:ext cx="79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A79891F-1D78-47AC-A92D-B222DCBA33E1}"/>
                    </a:ext>
                  </a:extLst>
                </p14:cNvPr>
                <p14:cNvContentPartPr/>
                <p14:nvPr/>
              </p14:nvContentPartPr>
              <p14:xfrm>
                <a:off x="4341060" y="2754660"/>
                <a:ext cx="110520" cy="200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A79891F-1D78-47AC-A92D-B222DCBA33E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332060" y="2746020"/>
                  <a:ext cx="128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830A7E-059A-4E3D-BCA7-B999A6F2D396}"/>
                    </a:ext>
                  </a:extLst>
                </p14:cNvPr>
                <p14:cNvContentPartPr/>
                <p14:nvPr/>
              </p14:nvContentPartPr>
              <p14:xfrm>
                <a:off x="4619340" y="2806500"/>
                <a:ext cx="116640" cy="129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830A7E-059A-4E3D-BCA7-B999A6F2D39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610700" y="2797500"/>
                  <a:ext cx="134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C45B229-CDE9-4302-B277-5F64F926A2B1}"/>
                    </a:ext>
                  </a:extLst>
                </p14:cNvPr>
                <p14:cNvContentPartPr/>
                <p14:nvPr/>
              </p14:nvContentPartPr>
              <p14:xfrm>
                <a:off x="4806900" y="2724780"/>
                <a:ext cx="85320" cy="289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C45B229-CDE9-4302-B277-5F64F926A2B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97900" y="2716140"/>
                  <a:ext cx="1029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799A71-B8E9-4796-80C3-2823D223042F}"/>
                    </a:ext>
                  </a:extLst>
                </p14:cNvPr>
                <p14:cNvContentPartPr/>
                <p14:nvPr/>
              </p14:nvContentPartPr>
              <p14:xfrm>
                <a:off x="4878900" y="2593380"/>
                <a:ext cx="212760" cy="526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799A71-B8E9-4796-80C3-2823D223042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70260" y="2584380"/>
                  <a:ext cx="2304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F6EF283-7C44-407A-8294-3EB2EE455490}"/>
                    </a:ext>
                  </a:extLst>
                </p14:cNvPr>
                <p14:cNvContentPartPr/>
                <p14:nvPr/>
              </p14:nvContentPartPr>
              <p14:xfrm>
                <a:off x="5374620" y="2835660"/>
                <a:ext cx="151560" cy="6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F6EF283-7C44-407A-8294-3EB2EE45549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65620" y="2827020"/>
                  <a:ext cx="169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19404E5-07E9-4D6C-8EE5-C888B6858C71}"/>
                    </a:ext>
                  </a:extLst>
                </p14:cNvPr>
                <p14:cNvContentPartPr/>
                <p14:nvPr/>
              </p14:nvContentPartPr>
              <p14:xfrm>
                <a:off x="5422860" y="2911980"/>
                <a:ext cx="182160" cy="21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19404E5-07E9-4D6C-8EE5-C888B6858C7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413860" y="2903340"/>
                  <a:ext cx="199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96F049-880E-4703-ACD6-40D9FCC206BF}"/>
                    </a:ext>
                  </a:extLst>
                </p14:cNvPr>
                <p14:cNvContentPartPr/>
                <p14:nvPr/>
              </p14:nvContentPartPr>
              <p14:xfrm>
                <a:off x="5853780" y="2612460"/>
                <a:ext cx="200160" cy="592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96F049-880E-4703-ACD6-40D9FCC206B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845140" y="2603460"/>
                  <a:ext cx="21780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0EEE9C2-5889-460D-8724-EB53A94EAA9A}"/>
                    </a:ext>
                  </a:extLst>
                </p14:cNvPr>
                <p14:cNvContentPartPr/>
                <p14:nvPr/>
              </p14:nvContentPartPr>
              <p14:xfrm>
                <a:off x="1436220" y="3537300"/>
                <a:ext cx="205200" cy="528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0EEE9C2-5889-460D-8724-EB53A94EAA9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427220" y="3528660"/>
                  <a:ext cx="2228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24D4F33-EA80-490C-A0EF-74868A057F50}"/>
                    </a:ext>
                  </a:extLst>
                </p14:cNvPr>
                <p14:cNvContentPartPr/>
                <p14:nvPr/>
              </p14:nvContentPartPr>
              <p14:xfrm>
                <a:off x="1744020" y="3630900"/>
                <a:ext cx="290160" cy="273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24D4F33-EA80-490C-A0EF-74868A057F5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735380" y="3621900"/>
                  <a:ext cx="3078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E06808C-FDB6-450A-A7C7-4533ACEA2137}"/>
                    </a:ext>
                  </a:extLst>
                </p14:cNvPr>
                <p14:cNvContentPartPr/>
                <p14:nvPr/>
              </p14:nvContentPartPr>
              <p14:xfrm>
                <a:off x="2115540" y="3702540"/>
                <a:ext cx="171360" cy="229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E06808C-FDB6-450A-A7C7-4533ACEA213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06900" y="3693540"/>
                  <a:ext cx="189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7F1AE77-5047-468D-A43F-4C66E806049B}"/>
                    </a:ext>
                  </a:extLst>
                </p14:cNvPr>
                <p14:cNvContentPartPr/>
                <p14:nvPr/>
              </p14:nvContentPartPr>
              <p14:xfrm>
                <a:off x="2363220" y="3904500"/>
                <a:ext cx="63000" cy="160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7F1AE77-5047-468D-A43F-4C66E806049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354220" y="3895860"/>
                  <a:ext cx="80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61651E6-89F0-423C-95AF-CEF7921BF341}"/>
                    </a:ext>
                  </a:extLst>
                </p14:cNvPr>
                <p14:cNvContentPartPr/>
                <p14:nvPr/>
              </p14:nvContentPartPr>
              <p14:xfrm>
                <a:off x="2684700" y="3964260"/>
                <a:ext cx="1407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61651E6-89F0-423C-95AF-CEF7921BF34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675700" y="3955620"/>
                  <a:ext cx="158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5B357B1-4AEA-4CFA-8B3B-4FBEA7A17980}"/>
                    </a:ext>
                  </a:extLst>
                </p14:cNvPr>
                <p14:cNvContentPartPr/>
                <p14:nvPr/>
              </p14:nvContentPartPr>
              <p14:xfrm>
                <a:off x="2925180" y="3963540"/>
                <a:ext cx="378720" cy="6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5B357B1-4AEA-4CFA-8B3B-4FBEA7A1798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916180" y="3954900"/>
                  <a:ext cx="396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0DC5871-D090-499B-87DE-B48103289390}"/>
                    </a:ext>
                  </a:extLst>
                </p14:cNvPr>
                <p14:cNvContentPartPr/>
                <p14:nvPr/>
              </p14:nvContentPartPr>
              <p14:xfrm>
                <a:off x="3445020" y="3928980"/>
                <a:ext cx="103680" cy="199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0DC5871-D090-499B-87DE-B4810328939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436020" y="3919980"/>
                  <a:ext cx="121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A478306-44F2-4F3C-8D27-36776502D13D}"/>
                    </a:ext>
                  </a:extLst>
                </p14:cNvPr>
                <p14:cNvContentPartPr/>
                <p14:nvPr/>
              </p14:nvContentPartPr>
              <p14:xfrm>
                <a:off x="3693060" y="3779220"/>
                <a:ext cx="252720" cy="170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A478306-44F2-4F3C-8D27-36776502D13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684060" y="3770220"/>
                  <a:ext cx="270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FE318EE-3F21-406B-A22F-9F98427A01E5}"/>
                    </a:ext>
                  </a:extLst>
                </p14:cNvPr>
                <p14:cNvContentPartPr/>
                <p14:nvPr/>
              </p14:nvContentPartPr>
              <p14:xfrm>
                <a:off x="4003740" y="3714060"/>
                <a:ext cx="122760" cy="248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FE318EE-3F21-406B-A22F-9F98427A01E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995100" y="3705420"/>
                  <a:ext cx="140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7B196B9-DEDC-41C8-9B6A-C94E52E71B7F}"/>
                    </a:ext>
                  </a:extLst>
                </p14:cNvPr>
                <p14:cNvContentPartPr/>
                <p14:nvPr/>
              </p14:nvContentPartPr>
              <p14:xfrm>
                <a:off x="4174380" y="3655020"/>
                <a:ext cx="119160" cy="413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7B196B9-DEDC-41C8-9B6A-C94E52E71B7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165740" y="3646380"/>
                  <a:ext cx="1368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F1A8BEF-C02C-4D2E-AD32-A88381ED2EB6}"/>
                    </a:ext>
                  </a:extLst>
                </p14:cNvPr>
                <p14:cNvContentPartPr/>
                <p14:nvPr/>
              </p14:nvContentPartPr>
              <p14:xfrm>
                <a:off x="4636260" y="3913140"/>
                <a:ext cx="130320" cy="5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F1A8BEF-C02C-4D2E-AD32-A88381ED2EB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627620" y="3904500"/>
                  <a:ext cx="147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B92909A-08FA-4A7E-834F-1322B222E2EA}"/>
                    </a:ext>
                  </a:extLst>
                </p14:cNvPr>
                <p14:cNvContentPartPr/>
                <p14:nvPr/>
              </p14:nvContentPartPr>
              <p14:xfrm>
                <a:off x="4625820" y="3989460"/>
                <a:ext cx="187200" cy="21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B92909A-08FA-4A7E-834F-1322B222E2E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616820" y="3980820"/>
                  <a:ext cx="204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019F536-2633-43C2-BB0F-13BB9552FB23}"/>
                    </a:ext>
                  </a:extLst>
                </p14:cNvPr>
                <p14:cNvContentPartPr/>
                <p14:nvPr/>
              </p14:nvContentPartPr>
              <p14:xfrm>
                <a:off x="5140980" y="3728100"/>
                <a:ext cx="444960" cy="277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019F536-2633-43C2-BB0F-13BB9552FB2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132340" y="3719100"/>
                  <a:ext cx="462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C6ED59D-8F6E-44E5-84FD-FEC6F9392BA4}"/>
                    </a:ext>
                  </a:extLst>
                </p14:cNvPr>
                <p14:cNvContentPartPr/>
                <p14:nvPr/>
              </p14:nvContentPartPr>
              <p14:xfrm>
                <a:off x="5750100" y="3901980"/>
                <a:ext cx="181440" cy="17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C6ED59D-8F6E-44E5-84FD-FEC6F9392BA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741100" y="3893340"/>
                  <a:ext cx="199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8E58E34-F840-46C7-A21F-6C2E8E0486F2}"/>
                    </a:ext>
                  </a:extLst>
                </p14:cNvPr>
                <p14:cNvContentPartPr/>
                <p14:nvPr/>
              </p14:nvContentPartPr>
              <p14:xfrm>
                <a:off x="6124500" y="3722700"/>
                <a:ext cx="259200" cy="270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8E58E34-F840-46C7-A21F-6C2E8E0486F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15500" y="3713700"/>
                  <a:ext cx="276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5CCE62A-F3F7-4E93-8966-DED1871F8596}"/>
                    </a:ext>
                  </a:extLst>
                </p14:cNvPr>
                <p14:cNvContentPartPr/>
                <p14:nvPr/>
              </p14:nvContentPartPr>
              <p14:xfrm>
                <a:off x="6395940" y="3797220"/>
                <a:ext cx="163080" cy="258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5CCE62A-F3F7-4E93-8966-DED1871F859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386940" y="3788580"/>
                  <a:ext cx="180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453A45-038A-4DD4-86F2-18E784E19A94}"/>
                    </a:ext>
                  </a:extLst>
                </p14:cNvPr>
                <p14:cNvContentPartPr/>
                <p14:nvPr/>
              </p14:nvContentPartPr>
              <p14:xfrm>
                <a:off x="6746220" y="3933300"/>
                <a:ext cx="183240" cy="19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453A45-038A-4DD4-86F2-18E784E19A9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737220" y="3924300"/>
                  <a:ext cx="200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4A4A2EC-76EE-4463-8CAA-3934C4CBC005}"/>
                    </a:ext>
                  </a:extLst>
                </p14:cNvPr>
                <p14:cNvContentPartPr/>
                <p14:nvPr/>
              </p14:nvContentPartPr>
              <p14:xfrm>
                <a:off x="6838380" y="3799020"/>
                <a:ext cx="249840" cy="305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4A4A2EC-76EE-4463-8CAA-3934C4CBC00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829380" y="3790020"/>
                  <a:ext cx="2674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9555725-1DC1-4637-8B85-A0FF2D2831A5}"/>
                    </a:ext>
                  </a:extLst>
                </p14:cNvPr>
                <p14:cNvContentPartPr/>
                <p14:nvPr/>
              </p14:nvContentPartPr>
              <p14:xfrm>
                <a:off x="5624460" y="4220940"/>
                <a:ext cx="1511280" cy="63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9555725-1DC1-4637-8B85-A0FF2D2831A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615820" y="4211940"/>
                  <a:ext cx="1528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42ED898-61C6-4E29-BEB8-680669876ABA}"/>
                    </a:ext>
                  </a:extLst>
                </p14:cNvPr>
                <p14:cNvContentPartPr/>
                <p14:nvPr/>
              </p14:nvContentPartPr>
              <p14:xfrm>
                <a:off x="6363180" y="2698860"/>
                <a:ext cx="213120" cy="251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42ED898-61C6-4E29-BEB8-680669876AB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354180" y="2690220"/>
                  <a:ext cx="230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701B9ED-7646-444C-86D2-C631C0B66569}"/>
                    </a:ext>
                  </a:extLst>
                </p14:cNvPr>
                <p14:cNvContentPartPr/>
                <p14:nvPr/>
              </p14:nvContentPartPr>
              <p14:xfrm>
                <a:off x="6757380" y="2801820"/>
                <a:ext cx="217080" cy="36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701B9ED-7646-444C-86D2-C631C0B6656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748740" y="2793180"/>
                  <a:ext cx="23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210A6C3-6BEF-46AC-9584-1ECB5E25DB5E}"/>
                    </a:ext>
                  </a:extLst>
                </p14:cNvPr>
                <p14:cNvContentPartPr/>
                <p14:nvPr/>
              </p14:nvContentPartPr>
              <p14:xfrm>
                <a:off x="6870420" y="2714340"/>
                <a:ext cx="13680" cy="213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210A6C3-6BEF-46AC-9584-1ECB5E25DB5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861420" y="2705700"/>
                  <a:ext cx="31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E7AAC81-31D8-4BD1-857F-8FFCB801BECB}"/>
                    </a:ext>
                  </a:extLst>
                </p14:cNvPr>
                <p14:cNvContentPartPr/>
                <p14:nvPr/>
              </p14:nvContentPartPr>
              <p14:xfrm>
                <a:off x="7281540" y="2594820"/>
                <a:ext cx="173520" cy="544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E7AAC81-31D8-4BD1-857F-8FFCB801BEC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272540" y="2585820"/>
                  <a:ext cx="1911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693B189-DB9A-4202-912C-026F4D7D1FB4}"/>
                    </a:ext>
                  </a:extLst>
                </p14:cNvPr>
                <p14:cNvContentPartPr/>
                <p14:nvPr/>
              </p14:nvContentPartPr>
              <p14:xfrm>
                <a:off x="7488180" y="2684460"/>
                <a:ext cx="144720" cy="219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693B189-DB9A-4202-912C-026F4D7D1FB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479180" y="2675460"/>
                  <a:ext cx="162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BBE5838-CD5F-4C91-BD84-9F84B3C9C02F}"/>
                    </a:ext>
                  </a:extLst>
                </p14:cNvPr>
                <p14:cNvContentPartPr/>
                <p14:nvPr/>
              </p14:nvContentPartPr>
              <p14:xfrm>
                <a:off x="7750620" y="2724060"/>
                <a:ext cx="218880" cy="123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BBE5838-CD5F-4C91-BD84-9F84B3C9C02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741620" y="2715060"/>
                  <a:ext cx="236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BF48738-C652-41D6-9084-26AD3878EE25}"/>
                    </a:ext>
                  </a:extLst>
                </p14:cNvPr>
                <p14:cNvContentPartPr/>
                <p14:nvPr/>
              </p14:nvContentPartPr>
              <p14:xfrm>
                <a:off x="8046180" y="2778780"/>
                <a:ext cx="143640" cy="23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BF48738-C652-41D6-9084-26AD3878EE2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037180" y="2769780"/>
                  <a:ext cx="161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9C24488-DE11-4828-8C5B-CEEDBCE6D86C}"/>
                    </a:ext>
                  </a:extLst>
                </p14:cNvPr>
                <p14:cNvContentPartPr/>
                <p14:nvPr/>
              </p14:nvContentPartPr>
              <p14:xfrm>
                <a:off x="8308980" y="2707140"/>
                <a:ext cx="149400" cy="2228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9C24488-DE11-4828-8C5B-CEEDBCE6D86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300340" y="2698140"/>
                  <a:ext cx="167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10B351C-080D-4EB3-A671-DC1E3D690AEC}"/>
                    </a:ext>
                  </a:extLst>
                </p14:cNvPr>
                <p14:cNvContentPartPr/>
                <p14:nvPr/>
              </p14:nvContentPartPr>
              <p14:xfrm>
                <a:off x="8479620" y="2791740"/>
                <a:ext cx="123480" cy="4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10B351C-080D-4EB3-A671-DC1E3D690AE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470620" y="2782740"/>
                  <a:ext cx="141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AE6AF60-BFE4-4A2F-B4A4-3C94139C4916}"/>
                    </a:ext>
                  </a:extLst>
                </p14:cNvPr>
                <p14:cNvContentPartPr/>
                <p14:nvPr/>
              </p14:nvContentPartPr>
              <p14:xfrm>
                <a:off x="8630460" y="2730900"/>
                <a:ext cx="103680" cy="126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AE6AF60-BFE4-4A2F-B4A4-3C94139C491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21820" y="2722260"/>
                  <a:ext cx="1213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070A06F-4FA5-46C6-949D-216DC97AB13D}"/>
                    </a:ext>
                  </a:extLst>
                </p14:cNvPr>
                <p14:cNvContentPartPr/>
                <p14:nvPr/>
              </p14:nvContentPartPr>
              <p14:xfrm>
                <a:off x="8657460" y="2711100"/>
                <a:ext cx="286560" cy="113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070A06F-4FA5-46C6-949D-216DC97AB13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648820" y="2702100"/>
                  <a:ext cx="304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ACEFC12-6F31-44D2-9439-CAEF8E34C3E4}"/>
                    </a:ext>
                  </a:extLst>
                </p14:cNvPr>
                <p14:cNvContentPartPr/>
                <p14:nvPr/>
              </p14:nvContentPartPr>
              <p14:xfrm>
                <a:off x="8911260" y="2613900"/>
                <a:ext cx="120960" cy="307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ACEFC12-6F31-44D2-9439-CAEF8E34C3E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902260" y="2605260"/>
                  <a:ext cx="1386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2DC7DEA-44A8-4EB6-98EB-2B248778CC89}"/>
                    </a:ext>
                  </a:extLst>
                </p14:cNvPr>
                <p14:cNvContentPartPr/>
                <p14:nvPr/>
              </p14:nvContentPartPr>
              <p14:xfrm>
                <a:off x="8983620" y="2538660"/>
                <a:ext cx="110520" cy="389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2DC7DEA-44A8-4EB6-98EB-2B248778CC8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974620" y="2529660"/>
                  <a:ext cx="1281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84A72A3-8E1F-4B11-8C29-DB5EFF777175}"/>
                    </a:ext>
                  </a:extLst>
                </p14:cNvPr>
                <p14:cNvContentPartPr/>
                <p14:nvPr/>
              </p14:nvContentPartPr>
              <p14:xfrm>
                <a:off x="7802820" y="3030780"/>
                <a:ext cx="150480" cy="1731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84A72A3-8E1F-4B11-8C29-DB5EFF77717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794180" y="3021780"/>
                  <a:ext cx="168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9A3D09F-A851-4A00-9982-7AFF9BCA4A43}"/>
                    </a:ext>
                  </a:extLst>
                </p14:cNvPr>
                <p14:cNvContentPartPr/>
                <p14:nvPr/>
              </p14:nvContentPartPr>
              <p14:xfrm>
                <a:off x="7833780" y="3014220"/>
                <a:ext cx="137160" cy="171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9A3D09F-A851-4A00-9982-7AFF9BCA4A4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824780" y="3005220"/>
                  <a:ext cx="154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E5701A0-284B-4E1D-BA4D-9E79F0F02C85}"/>
                    </a:ext>
                  </a:extLst>
                </p14:cNvPr>
                <p14:cNvContentPartPr/>
                <p14:nvPr/>
              </p14:nvContentPartPr>
              <p14:xfrm>
                <a:off x="7731540" y="3125820"/>
                <a:ext cx="222840" cy="6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E5701A0-284B-4E1D-BA4D-9E79F0F02C8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722900" y="3117180"/>
                  <a:ext cx="240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A1232F3-B77B-465F-9CAA-DDEDE38EAB9B}"/>
                    </a:ext>
                  </a:extLst>
                </p14:cNvPr>
                <p14:cNvContentPartPr/>
                <p14:nvPr/>
              </p14:nvContentPartPr>
              <p14:xfrm>
                <a:off x="8197380" y="3062820"/>
                <a:ext cx="13680" cy="155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A1232F3-B77B-465F-9CAA-DDEDE38EAB9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188740" y="3053820"/>
                  <a:ext cx="31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2AA3361-A49D-4E73-BC29-E84E0339E1EF}"/>
                    </a:ext>
                  </a:extLst>
                </p14:cNvPr>
                <p14:cNvContentPartPr/>
                <p14:nvPr/>
              </p14:nvContentPartPr>
              <p14:xfrm>
                <a:off x="8302500" y="3100980"/>
                <a:ext cx="114120" cy="145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2AA3361-A49D-4E73-BC29-E84E0339E1E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293500" y="3091980"/>
                  <a:ext cx="131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32F717C-5818-490A-87D3-15F065D6AEBF}"/>
                    </a:ext>
                  </a:extLst>
                </p14:cNvPr>
                <p14:cNvContentPartPr/>
                <p14:nvPr/>
              </p14:nvContentPartPr>
              <p14:xfrm>
                <a:off x="8415180" y="3059940"/>
                <a:ext cx="236160" cy="269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32F717C-5818-490A-87D3-15F065D6AEB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406180" y="3051300"/>
                  <a:ext cx="2538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1BC1218-1205-45ED-A92C-1A0181C22E11}"/>
                    </a:ext>
                  </a:extLst>
                </p14:cNvPr>
                <p14:cNvContentPartPr/>
                <p14:nvPr/>
              </p14:nvContentPartPr>
              <p14:xfrm>
                <a:off x="7848180" y="3545940"/>
                <a:ext cx="329400" cy="374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1BC1218-1205-45ED-A92C-1A0181C22E1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839180" y="3537300"/>
                  <a:ext cx="347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F30856C-6467-4323-9737-38424B921BA1}"/>
                    </a:ext>
                  </a:extLst>
                </p14:cNvPr>
                <p14:cNvContentPartPr/>
                <p14:nvPr/>
              </p14:nvContentPartPr>
              <p14:xfrm>
                <a:off x="8024220" y="3434340"/>
                <a:ext cx="32040" cy="282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F30856C-6467-4323-9737-38424B921BA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015580" y="3425340"/>
                  <a:ext cx="496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D65FBC8-8EC4-4D2B-91B4-D8BFFFB35F70}"/>
                    </a:ext>
                  </a:extLst>
                </p14:cNvPr>
                <p14:cNvContentPartPr/>
                <p14:nvPr/>
              </p14:nvContentPartPr>
              <p14:xfrm>
                <a:off x="5436180" y="4830420"/>
                <a:ext cx="201600" cy="30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D65FBC8-8EC4-4D2B-91B4-D8BFFFB35F7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427540" y="4821780"/>
                  <a:ext cx="219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29E0B21-CD1C-4366-BE60-C7629E791776}"/>
                    </a:ext>
                  </a:extLst>
                </p14:cNvPr>
                <p14:cNvContentPartPr/>
                <p14:nvPr/>
              </p14:nvContentPartPr>
              <p14:xfrm>
                <a:off x="5437260" y="4938060"/>
                <a:ext cx="261360" cy="15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29E0B21-CD1C-4366-BE60-C7629E79177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428260" y="4929060"/>
                  <a:ext cx="279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6ABB2C1-EA07-4101-9239-0EB9030CEBFA}"/>
                    </a:ext>
                  </a:extLst>
                </p14:cNvPr>
                <p14:cNvContentPartPr/>
                <p14:nvPr/>
              </p14:nvContentPartPr>
              <p14:xfrm>
                <a:off x="5599260" y="4694340"/>
                <a:ext cx="270000" cy="4017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6ABB2C1-EA07-4101-9239-0EB9030CEBF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590260" y="4685700"/>
                  <a:ext cx="2876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EE0D1D3-6A92-4C61-B865-E5F0CBBD8DA6}"/>
                    </a:ext>
                  </a:extLst>
                </p14:cNvPr>
                <p14:cNvContentPartPr/>
                <p14:nvPr/>
              </p14:nvContentPartPr>
              <p14:xfrm>
                <a:off x="6347340" y="5010780"/>
                <a:ext cx="1154520" cy="237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EE0D1D3-6A92-4C61-B865-E5F0CBBD8DA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338700" y="5001780"/>
                  <a:ext cx="1172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D2653D0-865F-4F7A-BB76-632390A4CA21}"/>
                    </a:ext>
                  </a:extLst>
                </p14:cNvPr>
                <p14:cNvContentPartPr/>
                <p14:nvPr/>
              </p14:nvContentPartPr>
              <p14:xfrm>
                <a:off x="7823700" y="3980100"/>
                <a:ext cx="144000" cy="262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D2653D0-865F-4F7A-BB76-632390A4CA2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815060" y="3971100"/>
                  <a:ext cx="161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A08C8C7-868E-4D0A-A11B-1CDDF72ECE25}"/>
                    </a:ext>
                  </a:extLst>
                </p14:cNvPr>
                <p14:cNvContentPartPr/>
                <p14:nvPr/>
              </p14:nvContentPartPr>
              <p14:xfrm>
                <a:off x="7958700" y="4069740"/>
                <a:ext cx="173520" cy="147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A08C8C7-868E-4D0A-A11B-1CDDF72ECE2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950060" y="4060740"/>
                  <a:ext cx="191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69F12B8-A7C4-4A77-B24C-5626C557A367}"/>
                    </a:ext>
                  </a:extLst>
                </p14:cNvPr>
                <p14:cNvContentPartPr/>
                <p14:nvPr/>
              </p14:nvContentPartPr>
              <p14:xfrm>
                <a:off x="8239860" y="4057860"/>
                <a:ext cx="153360" cy="130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69F12B8-A7C4-4A77-B24C-5626C557A36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231220" y="4049220"/>
                  <a:ext cx="171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13DFE39-B0E2-45D2-80F2-8DE23C4A99BC}"/>
                    </a:ext>
                  </a:extLst>
                </p14:cNvPr>
                <p14:cNvContentPartPr/>
                <p14:nvPr/>
              </p14:nvContentPartPr>
              <p14:xfrm>
                <a:off x="8507700" y="4137780"/>
                <a:ext cx="145080" cy="1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13DFE39-B0E2-45D2-80F2-8DE23C4A99B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499060" y="4128780"/>
                  <a:ext cx="162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0B3205D-F51E-4A92-9AAB-7F90119808EA}"/>
                    </a:ext>
                  </a:extLst>
                </p14:cNvPr>
                <p14:cNvContentPartPr/>
                <p14:nvPr/>
              </p14:nvContentPartPr>
              <p14:xfrm>
                <a:off x="8710740" y="4050300"/>
                <a:ext cx="68400" cy="180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0B3205D-F51E-4A92-9AAB-7F90119808E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701740" y="4041300"/>
                  <a:ext cx="86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5455E3E-F2C9-462B-8E1D-D454AAE48454}"/>
                    </a:ext>
                  </a:extLst>
                </p14:cNvPr>
                <p14:cNvContentPartPr/>
                <p14:nvPr/>
              </p14:nvContentPartPr>
              <p14:xfrm>
                <a:off x="8784540" y="4145340"/>
                <a:ext cx="111960" cy="12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5455E3E-F2C9-462B-8E1D-D454AAE4845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775900" y="4136700"/>
                  <a:ext cx="129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3644FC9-B95E-44A9-A9B8-C74FB3E58121}"/>
                    </a:ext>
                  </a:extLst>
                </p14:cNvPr>
                <p14:cNvContentPartPr/>
                <p14:nvPr/>
              </p14:nvContentPartPr>
              <p14:xfrm>
                <a:off x="8909820" y="4049220"/>
                <a:ext cx="111960" cy="146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3644FC9-B95E-44A9-A9B8-C74FB3E5812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901180" y="4040580"/>
                  <a:ext cx="129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F06EA57-6D70-4AAE-B22F-27A2AE2EAACC}"/>
                    </a:ext>
                  </a:extLst>
                </p14:cNvPr>
                <p14:cNvContentPartPr/>
                <p14:nvPr/>
              </p14:nvContentPartPr>
              <p14:xfrm>
                <a:off x="9045540" y="4089180"/>
                <a:ext cx="71640" cy="98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F06EA57-6D70-4AAE-B22F-27A2AE2EAAC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036540" y="4080180"/>
                  <a:ext cx="89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7D15F4B-58C5-4495-A91A-6FACB97298D9}"/>
                    </a:ext>
                  </a:extLst>
                </p14:cNvPr>
                <p14:cNvContentPartPr/>
                <p14:nvPr/>
              </p14:nvContentPartPr>
              <p14:xfrm>
                <a:off x="9051300" y="3961020"/>
                <a:ext cx="118800" cy="333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7D15F4B-58C5-4495-A91A-6FACB97298D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042300" y="3952020"/>
                  <a:ext cx="136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9A880C3-C8CB-4992-8A6A-F4E544F733FF}"/>
                    </a:ext>
                  </a:extLst>
                </p14:cNvPr>
                <p14:cNvContentPartPr/>
                <p14:nvPr/>
              </p14:nvContentPartPr>
              <p14:xfrm>
                <a:off x="8858700" y="3691740"/>
                <a:ext cx="429120" cy="871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9A880C3-C8CB-4992-8A6A-F4E544F733F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850060" y="3683100"/>
                  <a:ext cx="44676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45BB68-2163-4E45-8C51-4C9E2EB6D604}"/>
                    </a:ext>
                  </a:extLst>
                </p14:cNvPr>
                <p14:cNvContentPartPr/>
                <p14:nvPr/>
              </p14:nvContentPartPr>
              <p14:xfrm>
                <a:off x="7775100" y="4510020"/>
                <a:ext cx="179280" cy="2854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45BB68-2163-4E45-8C51-4C9E2EB6D60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66100" y="4501380"/>
                  <a:ext cx="196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464E372-55B3-4641-87A3-9A145FC2DB5A}"/>
                    </a:ext>
                  </a:extLst>
                </p14:cNvPr>
                <p14:cNvContentPartPr/>
                <p14:nvPr/>
              </p14:nvContentPartPr>
              <p14:xfrm>
                <a:off x="7793100" y="4571580"/>
                <a:ext cx="165960" cy="191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464E372-55B3-4641-87A3-9A145FC2DB5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784460" y="4562940"/>
                  <a:ext cx="183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CF8DCFC-5991-425D-85A5-0A3FDAA9E372}"/>
                    </a:ext>
                  </a:extLst>
                </p14:cNvPr>
                <p14:cNvContentPartPr/>
                <p14:nvPr/>
              </p14:nvContentPartPr>
              <p14:xfrm>
                <a:off x="7714260" y="4692540"/>
                <a:ext cx="299520" cy="136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CF8DCFC-5991-425D-85A5-0A3FDAA9E37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705620" y="4683900"/>
                  <a:ext cx="317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3000760-D23D-4A52-A623-4916DC77B316}"/>
                    </a:ext>
                  </a:extLst>
                </p14:cNvPr>
                <p14:cNvContentPartPr/>
                <p14:nvPr/>
              </p14:nvContentPartPr>
              <p14:xfrm>
                <a:off x="8350740" y="4603620"/>
                <a:ext cx="46080" cy="270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3000760-D23D-4A52-A623-4916DC77B31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342100" y="4594980"/>
                  <a:ext cx="63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937F6C9-1696-4503-BCAB-EEC1249F53EB}"/>
                    </a:ext>
                  </a:extLst>
                </p14:cNvPr>
                <p14:cNvContentPartPr/>
                <p14:nvPr/>
              </p14:nvContentPartPr>
              <p14:xfrm>
                <a:off x="6436980" y="3200340"/>
                <a:ext cx="2744640" cy="1855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937F6C9-1696-4503-BCAB-EEC1249F53E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427980" y="3191700"/>
                  <a:ext cx="2762280" cy="18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65D391E-65CC-4F75-8CE2-AE2D3478F02C}"/>
              </a:ext>
            </a:extLst>
          </p:cNvPr>
          <p:cNvGrpSpPr/>
          <p:nvPr/>
        </p:nvGrpSpPr>
        <p:grpSpPr>
          <a:xfrm>
            <a:off x="1892700" y="3133380"/>
            <a:ext cx="213840" cy="349560"/>
            <a:chOff x="1892700" y="3133380"/>
            <a:chExt cx="21384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AC143A1-AF02-4602-B42E-CC1ADEC6BE79}"/>
                    </a:ext>
                  </a:extLst>
                </p14:cNvPr>
                <p14:cNvContentPartPr/>
                <p14:nvPr/>
              </p14:nvContentPartPr>
              <p14:xfrm>
                <a:off x="1976940" y="3133380"/>
                <a:ext cx="36000" cy="311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AC143A1-AF02-4602-B42E-CC1ADEC6BE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968300" y="3124380"/>
                  <a:ext cx="53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475EB-4479-4E3C-AE4D-710998FC9D81}"/>
                    </a:ext>
                  </a:extLst>
                </p14:cNvPr>
                <p14:cNvContentPartPr/>
                <p14:nvPr/>
              </p14:nvContentPartPr>
              <p14:xfrm>
                <a:off x="1892700" y="3282780"/>
                <a:ext cx="113760" cy="156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475EB-4479-4E3C-AE4D-710998FC9D8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883700" y="3273780"/>
                  <a:ext cx="131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3ADDA62-2B3C-4A5D-959F-CF8EC085E437}"/>
                    </a:ext>
                  </a:extLst>
                </p14:cNvPr>
                <p14:cNvContentPartPr/>
                <p14:nvPr/>
              </p14:nvContentPartPr>
              <p14:xfrm>
                <a:off x="1940580" y="3334620"/>
                <a:ext cx="165960" cy="148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3ADDA62-2B3C-4A5D-959F-CF8EC085E43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931580" y="3325980"/>
                  <a:ext cx="18360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8D3BC59-70BA-4C00-852D-F4B545DFD419}"/>
              </a:ext>
            </a:extLst>
          </p:cNvPr>
          <p:cNvGrpSpPr/>
          <p:nvPr/>
        </p:nvGrpSpPr>
        <p:grpSpPr>
          <a:xfrm>
            <a:off x="3871260" y="3204300"/>
            <a:ext cx="233280" cy="280440"/>
            <a:chOff x="3871260" y="3204300"/>
            <a:chExt cx="23328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D455B47-A852-444B-9FCA-C1E831B99BEB}"/>
                    </a:ext>
                  </a:extLst>
                </p14:cNvPr>
                <p14:cNvContentPartPr/>
                <p14:nvPr/>
              </p14:nvContentPartPr>
              <p14:xfrm>
                <a:off x="3963780" y="3204300"/>
                <a:ext cx="42840" cy="242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D455B47-A852-444B-9FCA-C1E831B99BE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954780" y="3195660"/>
                  <a:ext cx="604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FE7441D-9188-4584-B14A-60363E7916F5}"/>
                    </a:ext>
                  </a:extLst>
                </p14:cNvPr>
                <p14:cNvContentPartPr/>
                <p14:nvPr/>
              </p14:nvContentPartPr>
              <p14:xfrm>
                <a:off x="3871260" y="3286020"/>
                <a:ext cx="150480" cy="152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FE7441D-9188-4584-B14A-60363E7916F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862260" y="3277380"/>
                  <a:ext cx="168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8B8D4BC-3F49-4867-9F0C-15A0E035BC92}"/>
                    </a:ext>
                  </a:extLst>
                </p14:cNvPr>
                <p14:cNvContentPartPr/>
                <p14:nvPr/>
              </p14:nvContentPartPr>
              <p14:xfrm>
                <a:off x="4001220" y="3338940"/>
                <a:ext cx="103320" cy="1458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8B8D4BC-3F49-4867-9F0C-15A0E035BC9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992220" y="3330300"/>
                  <a:ext cx="120960" cy="16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44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68100-E561-4F6B-B220-F1BFA14515AA}"/>
              </a:ext>
            </a:extLst>
          </p:cNvPr>
          <p:cNvGrpSpPr/>
          <p:nvPr/>
        </p:nvGrpSpPr>
        <p:grpSpPr>
          <a:xfrm>
            <a:off x="2365020" y="168780"/>
            <a:ext cx="230400" cy="312120"/>
            <a:chOff x="2365020" y="168780"/>
            <a:chExt cx="23040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C55A13-358A-4330-AEF0-CB5EB4A4BCA5}"/>
                    </a:ext>
                  </a:extLst>
                </p14:cNvPr>
                <p14:cNvContentPartPr/>
                <p14:nvPr/>
              </p14:nvContentPartPr>
              <p14:xfrm>
                <a:off x="2419380" y="168780"/>
                <a:ext cx="69120" cy="287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C55A13-358A-4330-AEF0-CB5EB4A4BC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10740" y="160140"/>
                  <a:ext cx="86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559940-F43B-48B5-85EB-38A00D0FB6B0}"/>
                    </a:ext>
                  </a:extLst>
                </p14:cNvPr>
                <p14:cNvContentPartPr/>
                <p14:nvPr/>
              </p14:nvContentPartPr>
              <p14:xfrm>
                <a:off x="2481300" y="188940"/>
                <a:ext cx="94320" cy="291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559940-F43B-48B5-85EB-38A00D0FB6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72660" y="179940"/>
                  <a:ext cx="1119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D470A1-361A-40E7-A628-E6543A611642}"/>
                    </a:ext>
                  </a:extLst>
                </p14:cNvPr>
                <p14:cNvContentPartPr/>
                <p14:nvPr/>
              </p14:nvContentPartPr>
              <p14:xfrm>
                <a:off x="2365020" y="363540"/>
                <a:ext cx="230400" cy="27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D470A1-361A-40E7-A628-E6543A6116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6020" y="354900"/>
                  <a:ext cx="2480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43A0EF-693E-4C84-9DC0-BF16F123DA3B}"/>
              </a:ext>
            </a:extLst>
          </p:cNvPr>
          <p:cNvGrpSpPr/>
          <p:nvPr/>
        </p:nvGrpSpPr>
        <p:grpSpPr>
          <a:xfrm>
            <a:off x="2773620" y="142860"/>
            <a:ext cx="812880" cy="398160"/>
            <a:chOff x="2773620" y="142860"/>
            <a:chExt cx="81288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A344E0-E08A-47F3-9DC3-693123B07B74}"/>
                    </a:ext>
                  </a:extLst>
                </p14:cNvPr>
                <p14:cNvContentPartPr/>
                <p14:nvPr/>
              </p14:nvContentPartPr>
              <p14:xfrm>
                <a:off x="2773620" y="142860"/>
                <a:ext cx="84600" cy="398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A344E0-E08A-47F3-9DC3-693123B07B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620" y="133860"/>
                  <a:ext cx="1022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185542-8EDE-4585-93A9-C3C17FD24CFB}"/>
                    </a:ext>
                  </a:extLst>
                </p14:cNvPr>
                <p14:cNvContentPartPr/>
                <p14:nvPr/>
              </p14:nvContentPartPr>
              <p14:xfrm>
                <a:off x="2990700" y="221700"/>
                <a:ext cx="148680" cy="21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185542-8EDE-4585-93A9-C3C17FD24C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1700" y="212700"/>
                  <a:ext cx="166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CF7872-E3BB-4C94-8F2F-D50552BAFAA9}"/>
                    </a:ext>
                  </a:extLst>
                </p14:cNvPr>
                <p14:cNvContentPartPr/>
                <p14:nvPr/>
              </p14:nvContentPartPr>
              <p14:xfrm>
                <a:off x="3237660" y="211260"/>
                <a:ext cx="181800" cy="211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CF7872-E3BB-4C94-8F2F-D50552BAFA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9020" y="202620"/>
                  <a:ext cx="199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A492E48-133B-4723-979D-5497C13D7CF0}"/>
                    </a:ext>
                  </a:extLst>
                </p14:cNvPr>
                <p14:cNvContentPartPr/>
                <p14:nvPr/>
              </p14:nvContentPartPr>
              <p14:xfrm>
                <a:off x="3478500" y="358500"/>
                <a:ext cx="108000" cy="178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A492E48-133B-4723-979D-5497C13D7C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9860" y="349500"/>
                  <a:ext cx="12564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7C042B-280A-4984-AB70-0B36779C0935}"/>
              </a:ext>
            </a:extLst>
          </p:cNvPr>
          <p:cNvGrpSpPr/>
          <p:nvPr/>
        </p:nvGrpSpPr>
        <p:grpSpPr>
          <a:xfrm>
            <a:off x="3813660" y="116220"/>
            <a:ext cx="1562400" cy="435600"/>
            <a:chOff x="3813660" y="116220"/>
            <a:chExt cx="1562400" cy="43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EFAFD3-2C63-46AC-BCE7-4CE09F81944A}"/>
                    </a:ext>
                  </a:extLst>
                </p14:cNvPr>
                <p14:cNvContentPartPr/>
                <p14:nvPr/>
              </p14:nvContentPartPr>
              <p14:xfrm>
                <a:off x="3813660" y="399900"/>
                <a:ext cx="393840" cy="9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EFAFD3-2C63-46AC-BCE7-4CE09F8194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04660" y="391260"/>
                  <a:ext cx="411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EF4DC5-7D7A-4749-A0AB-A51331D74BBD}"/>
                    </a:ext>
                  </a:extLst>
                </p14:cNvPr>
                <p14:cNvContentPartPr/>
                <p14:nvPr/>
              </p14:nvContentPartPr>
              <p14:xfrm>
                <a:off x="4361580" y="402780"/>
                <a:ext cx="177840" cy="16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EF4DC5-7D7A-4749-A0AB-A51331D74B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52940" y="393780"/>
                  <a:ext cx="195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B6CD50-A08F-4B45-9FB5-65FDD6519361}"/>
                    </a:ext>
                  </a:extLst>
                </p14:cNvPr>
                <p14:cNvContentPartPr/>
                <p14:nvPr/>
              </p14:nvContentPartPr>
              <p14:xfrm>
                <a:off x="4597740" y="370740"/>
                <a:ext cx="102600" cy="181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B6CD50-A08F-4B45-9FB5-65FDD65193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8740" y="361740"/>
                  <a:ext cx="120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4C93C2-EBDC-462F-81B1-DEEDAAD7F619}"/>
                    </a:ext>
                  </a:extLst>
                </p14:cNvPr>
                <p14:cNvContentPartPr/>
                <p14:nvPr/>
              </p14:nvContentPartPr>
              <p14:xfrm>
                <a:off x="4825980" y="120180"/>
                <a:ext cx="129240" cy="21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4C93C2-EBDC-462F-81B1-DEEDAAD7F6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17340" y="111540"/>
                  <a:ext cx="146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EFC1886-192E-4A8D-AA6A-BD3E9E6FEDAB}"/>
                    </a:ext>
                  </a:extLst>
                </p14:cNvPr>
                <p14:cNvContentPartPr/>
                <p14:nvPr/>
              </p14:nvContentPartPr>
              <p14:xfrm>
                <a:off x="5091300" y="116220"/>
                <a:ext cx="145440" cy="19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EFC1886-192E-4A8D-AA6A-BD3E9E6FED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82660" y="107580"/>
                  <a:ext cx="163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11B5B4-E955-4CD7-A18C-C960C97DE780}"/>
                    </a:ext>
                  </a:extLst>
                </p14:cNvPr>
                <p14:cNvContentPartPr/>
                <p14:nvPr/>
              </p14:nvContentPartPr>
              <p14:xfrm>
                <a:off x="5230260" y="256260"/>
                <a:ext cx="145800" cy="25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11B5B4-E955-4CD7-A18C-C960C97DE7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1260" y="247620"/>
                  <a:ext cx="16344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84D0CC1-2C7C-4BF7-82A1-6AD1832AD57C}"/>
                  </a:ext>
                </a:extLst>
              </p14:cNvPr>
              <p14:cNvContentPartPr/>
              <p14:nvPr/>
            </p14:nvContentPartPr>
            <p14:xfrm>
              <a:off x="5413140" y="111540"/>
              <a:ext cx="9000" cy="11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84D0CC1-2C7C-4BF7-82A1-6AD1832AD57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04140" y="102900"/>
                <a:ext cx="266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6B4603A-290F-4D6D-BDC2-CDB3C5896F6D}"/>
              </a:ext>
            </a:extLst>
          </p:cNvPr>
          <p:cNvGrpSpPr/>
          <p:nvPr/>
        </p:nvGrpSpPr>
        <p:grpSpPr>
          <a:xfrm>
            <a:off x="5695380" y="105420"/>
            <a:ext cx="644040" cy="484560"/>
            <a:chOff x="5695380" y="105420"/>
            <a:chExt cx="644040" cy="48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494D996-D98C-4A52-A11D-9B8F7F8B38A1}"/>
                    </a:ext>
                  </a:extLst>
                </p14:cNvPr>
                <p14:cNvContentPartPr/>
                <p14:nvPr/>
              </p14:nvContentPartPr>
              <p14:xfrm>
                <a:off x="5695380" y="105420"/>
                <a:ext cx="146160" cy="286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494D996-D98C-4A52-A11D-9B8F7F8B38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86740" y="96420"/>
                  <a:ext cx="1638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CE644E-82A1-47CC-AAB6-8FA26AC25F73}"/>
                    </a:ext>
                  </a:extLst>
                </p14:cNvPr>
                <p14:cNvContentPartPr/>
                <p14:nvPr/>
              </p14:nvContentPartPr>
              <p14:xfrm>
                <a:off x="5985540" y="170940"/>
                <a:ext cx="168480" cy="204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CE644E-82A1-47CC-AAB6-8FA26AC25F7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76900" y="162300"/>
                  <a:ext cx="186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C6FA90-5468-4C53-BBB8-5957EB12D091}"/>
                    </a:ext>
                  </a:extLst>
                </p14:cNvPr>
                <p14:cNvContentPartPr/>
                <p14:nvPr/>
              </p14:nvContentPartPr>
              <p14:xfrm>
                <a:off x="6215940" y="330780"/>
                <a:ext cx="123480" cy="259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C6FA90-5468-4C53-BBB8-5957EB12D0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06940" y="321780"/>
                  <a:ext cx="14112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9536BB-2074-4EA5-AEA1-00BFE7F9860C}"/>
              </a:ext>
            </a:extLst>
          </p:cNvPr>
          <p:cNvGrpSpPr/>
          <p:nvPr/>
        </p:nvGrpSpPr>
        <p:grpSpPr>
          <a:xfrm>
            <a:off x="6670980" y="288300"/>
            <a:ext cx="1044000" cy="179640"/>
            <a:chOff x="6670980" y="288300"/>
            <a:chExt cx="104400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3F487B2-7748-450D-BCB4-CD7C61A4BABC}"/>
                    </a:ext>
                  </a:extLst>
                </p14:cNvPr>
                <p14:cNvContentPartPr/>
                <p14:nvPr/>
              </p14:nvContentPartPr>
              <p14:xfrm>
                <a:off x="6670980" y="359220"/>
                <a:ext cx="98640" cy="1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3F487B2-7748-450D-BCB4-CD7C61A4BA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62340" y="350580"/>
                  <a:ext cx="116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565555-B19C-43B6-9599-FBF7E0B568B3}"/>
                    </a:ext>
                  </a:extLst>
                </p14:cNvPr>
                <p14:cNvContentPartPr/>
                <p14:nvPr/>
              </p14:nvContentPartPr>
              <p14:xfrm>
                <a:off x="6866460" y="352380"/>
                <a:ext cx="367920" cy="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565555-B19C-43B6-9599-FBF7E0B568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57460" y="343740"/>
                  <a:ext cx="385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204405-BBBC-4DB2-9B6F-E39FAF3FB79B}"/>
                    </a:ext>
                  </a:extLst>
                </p14:cNvPr>
                <p14:cNvContentPartPr/>
                <p14:nvPr/>
              </p14:nvContentPartPr>
              <p14:xfrm>
                <a:off x="7382340" y="356700"/>
                <a:ext cx="82080" cy="5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204405-BBBC-4DB2-9B6F-E39FAF3FB7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73340" y="348060"/>
                  <a:ext cx="99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678753-30A2-4AE9-BD41-CAFB62D40BE8}"/>
                    </a:ext>
                  </a:extLst>
                </p14:cNvPr>
                <p14:cNvContentPartPr/>
                <p14:nvPr/>
              </p14:nvContentPartPr>
              <p14:xfrm>
                <a:off x="7639380" y="288300"/>
                <a:ext cx="75600" cy="179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678753-30A2-4AE9-BD41-CAFB62D40B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30380" y="279660"/>
                  <a:ext cx="9324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4A3B53-C57A-4B99-AFA4-E3084B6CF25B}"/>
              </a:ext>
            </a:extLst>
          </p:cNvPr>
          <p:cNvGrpSpPr/>
          <p:nvPr/>
        </p:nvGrpSpPr>
        <p:grpSpPr>
          <a:xfrm>
            <a:off x="7932780" y="130620"/>
            <a:ext cx="753480" cy="557280"/>
            <a:chOff x="7932780" y="130620"/>
            <a:chExt cx="75348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4A0980-4DA3-4EED-843C-12621742942A}"/>
                    </a:ext>
                  </a:extLst>
                </p14:cNvPr>
                <p14:cNvContentPartPr/>
                <p14:nvPr/>
              </p14:nvContentPartPr>
              <p14:xfrm>
                <a:off x="7932780" y="183180"/>
                <a:ext cx="158040" cy="252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4A0980-4DA3-4EED-843C-1262174294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24140" y="174540"/>
                  <a:ext cx="175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392F30-D2A7-49C4-8416-AE31CCF5F81C}"/>
                    </a:ext>
                  </a:extLst>
                </p14:cNvPr>
                <p14:cNvContentPartPr/>
                <p14:nvPr/>
              </p14:nvContentPartPr>
              <p14:xfrm>
                <a:off x="8226900" y="294780"/>
                <a:ext cx="319680" cy="134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392F30-D2A7-49C4-8416-AE31CCF5F8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17900" y="286140"/>
                  <a:ext cx="337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7FB07B-4943-4697-84DA-469A3D100098}"/>
                    </a:ext>
                  </a:extLst>
                </p14:cNvPr>
                <p14:cNvContentPartPr/>
                <p14:nvPr/>
              </p14:nvContentPartPr>
              <p14:xfrm>
                <a:off x="8494740" y="130620"/>
                <a:ext cx="191520" cy="557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7FB07B-4943-4697-84DA-469A3D1000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6100" y="121980"/>
                  <a:ext cx="209160" cy="57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D785B1B-9C4A-4164-87C6-DD0E9F7FD5A2}"/>
                  </a:ext>
                </a:extLst>
              </p14:cNvPr>
              <p14:cNvContentPartPr/>
              <p14:nvPr/>
            </p14:nvContentPartPr>
            <p14:xfrm>
              <a:off x="3212820" y="958980"/>
              <a:ext cx="201600" cy="333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D785B1B-9C4A-4164-87C6-DD0E9F7FD5A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04180" y="950340"/>
                <a:ext cx="219240" cy="35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435AD55-EE34-45EA-B2B6-E3CCE0DFB8D9}"/>
              </a:ext>
            </a:extLst>
          </p:cNvPr>
          <p:cNvGrpSpPr/>
          <p:nvPr/>
        </p:nvGrpSpPr>
        <p:grpSpPr>
          <a:xfrm>
            <a:off x="3586500" y="1020900"/>
            <a:ext cx="273600" cy="298440"/>
            <a:chOff x="3586500" y="1020900"/>
            <a:chExt cx="27360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D43C6C-4F6F-4D90-9E78-947DAB9BFD2C}"/>
                    </a:ext>
                  </a:extLst>
                </p14:cNvPr>
                <p14:cNvContentPartPr/>
                <p14:nvPr/>
              </p14:nvContentPartPr>
              <p14:xfrm>
                <a:off x="3586500" y="1020900"/>
                <a:ext cx="205560" cy="298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D43C6C-4F6F-4D90-9E78-947DAB9BFD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77500" y="1011900"/>
                  <a:ext cx="223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C898A-8AAA-4C03-8EF8-6C0DE36D7AE2}"/>
                    </a:ext>
                  </a:extLst>
                </p14:cNvPr>
                <p14:cNvContentPartPr/>
                <p14:nvPr/>
              </p14:nvContentPartPr>
              <p14:xfrm>
                <a:off x="3601620" y="1151220"/>
                <a:ext cx="258480" cy="6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C898A-8AAA-4C03-8EF8-6C0DE36D7A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92980" y="1142220"/>
                  <a:ext cx="27612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E4F9A16-63E7-471B-A220-AFD4BDA7411F}"/>
                  </a:ext>
                </a:extLst>
              </p14:cNvPr>
              <p14:cNvContentPartPr/>
              <p14:nvPr/>
            </p14:nvContentPartPr>
            <p14:xfrm>
              <a:off x="4096620" y="1122420"/>
              <a:ext cx="189000" cy="127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E4F9A16-63E7-471B-A220-AFD4BDA741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87620" y="1113780"/>
                <a:ext cx="20664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7A8F77E-66A8-4D39-8874-BC28F592E173}"/>
              </a:ext>
            </a:extLst>
          </p:cNvPr>
          <p:cNvGrpSpPr/>
          <p:nvPr/>
        </p:nvGrpSpPr>
        <p:grpSpPr>
          <a:xfrm>
            <a:off x="4519980" y="1065540"/>
            <a:ext cx="1079640" cy="272160"/>
            <a:chOff x="4519980" y="1065540"/>
            <a:chExt cx="107964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D5B7F5C-C037-4D35-8E60-F00277E700E7}"/>
                    </a:ext>
                  </a:extLst>
                </p14:cNvPr>
                <p14:cNvContentPartPr/>
                <p14:nvPr/>
              </p14:nvContentPartPr>
              <p14:xfrm>
                <a:off x="4519980" y="1065540"/>
                <a:ext cx="47520" cy="228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D5B7F5C-C037-4D35-8E60-F00277E700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10980" y="1056540"/>
                  <a:ext cx="65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6EAB59D-64FD-4C48-8748-B0D2189C1F3C}"/>
                    </a:ext>
                  </a:extLst>
                </p14:cNvPr>
                <p14:cNvContentPartPr/>
                <p14:nvPr/>
              </p14:nvContentPartPr>
              <p14:xfrm>
                <a:off x="4714380" y="1092180"/>
                <a:ext cx="202680" cy="212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6EAB59D-64FD-4C48-8748-B0D2189C1F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05380" y="1083180"/>
                  <a:ext cx="220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49B0AD-91B1-4293-82ED-F42E41A447E9}"/>
                    </a:ext>
                  </a:extLst>
                </p14:cNvPr>
                <p14:cNvContentPartPr/>
                <p14:nvPr/>
              </p14:nvContentPartPr>
              <p14:xfrm>
                <a:off x="5059260" y="1122420"/>
                <a:ext cx="145440" cy="201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49B0AD-91B1-4293-82ED-F42E41A447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50260" y="1113780"/>
                  <a:ext cx="163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94C13F-D098-4D3D-8CB2-1CDDB17A3940}"/>
                    </a:ext>
                  </a:extLst>
                </p14:cNvPr>
                <p14:cNvContentPartPr/>
                <p14:nvPr/>
              </p14:nvContentPartPr>
              <p14:xfrm>
                <a:off x="5369940" y="1115580"/>
                <a:ext cx="229680" cy="222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94C13F-D098-4D3D-8CB2-1CDDB17A3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60940" y="1106580"/>
                  <a:ext cx="24732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F0CE086-0883-435F-92BE-2E447F3EBF6F}"/>
                  </a:ext>
                </a:extLst>
              </p14:cNvPr>
              <p14:cNvContentPartPr/>
              <p14:nvPr/>
            </p14:nvContentPartPr>
            <p14:xfrm>
              <a:off x="3605580" y="1707420"/>
              <a:ext cx="264960" cy="179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F0CE086-0883-435F-92BE-2E447F3EBF6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96940" y="1698420"/>
                <a:ext cx="28260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FB486A30-77CE-467E-8E85-19997AFAA257}"/>
              </a:ext>
            </a:extLst>
          </p:cNvPr>
          <p:cNvGrpSpPr/>
          <p:nvPr/>
        </p:nvGrpSpPr>
        <p:grpSpPr>
          <a:xfrm>
            <a:off x="4075380" y="1789500"/>
            <a:ext cx="174600" cy="104040"/>
            <a:chOff x="4075380" y="1789500"/>
            <a:chExt cx="174600" cy="1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B1859F-3054-4A97-BE28-E4D202E066BD}"/>
                    </a:ext>
                  </a:extLst>
                </p14:cNvPr>
                <p14:cNvContentPartPr/>
                <p14:nvPr/>
              </p14:nvContentPartPr>
              <p14:xfrm>
                <a:off x="4086900" y="1789500"/>
                <a:ext cx="117720" cy="12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B1859F-3054-4A97-BE28-E4D202E066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7900" y="1780500"/>
                  <a:ext cx="135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327B905-9FEC-41D8-BA19-7C89786FBD47}"/>
                    </a:ext>
                  </a:extLst>
                </p14:cNvPr>
                <p14:cNvContentPartPr/>
                <p14:nvPr/>
              </p14:nvContentPartPr>
              <p14:xfrm>
                <a:off x="4075380" y="1884540"/>
                <a:ext cx="174600" cy="9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327B905-9FEC-41D8-BA19-7C89786FBD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66380" y="1875900"/>
                  <a:ext cx="1922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4B5AC4D-E5FF-49CE-95E9-48D8733DB32E}"/>
              </a:ext>
            </a:extLst>
          </p:cNvPr>
          <p:cNvGrpSpPr/>
          <p:nvPr/>
        </p:nvGrpSpPr>
        <p:grpSpPr>
          <a:xfrm>
            <a:off x="2373660" y="2478180"/>
            <a:ext cx="596160" cy="326520"/>
            <a:chOff x="2373660" y="2478180"/>
            <a:chExt cx="59616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B93068F-972F-484B-8FC1-B6ED5771CEEA}"/>
                    </a:ext>
                  </a:extLst>
                </p14:cNvPr>
                <p14:cNvContentPartPr/>
                <p14:nvPr/>
              </p14:nvContentPartPr>
              <p14:xfrm>
                <a:off x="2373660" y="2478180"/>
                <a:ext cx="168480" cy="326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B93068F-972F-484B-8FC1-B6ED5771CE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64660" y="2469180"/>
                  <a:ext cx="1861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0CEC510-32BE-4DB5-A61A-6CC7D7DE8A87}"/>
                    </a:ext>
                  </a:extLst>
                </p14:cNvPr>
                <p14:cNvContentPartPr/>
                <p14:nvPr/>
              </p14:nvContentPartPr>
              <p14:xfrm>
                <a:off x="2591100" y="2641980"/>
                <a:ext cx="155160" cy="158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0CEC510-32BE-4DB5-A61A-6CC7D7DE8A8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82100" y="2633340"/>
                  <a:ext cx="172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61227B-5094-4879-B9EE-1AAAA231F32D}"/>
                    </a:ext>
                  </a:extLst>
                </p14:cNvPr>
                <p14:cNvContentPartPr/>
                <p14:nvPr/>
              </p14:nvContentPartPr>
              <p14:xfrm>
                <a:off x="2836260" y="2658540"/>
                <a:ext cx="133560" cy="145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61227B-5094-4879-B9EE-1AAAA231F3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27620" y="2649540"/>
                  <a:ext cx="1512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599282-2D16-4D07-8590-61E0C6AB08C8}"/>
              </a:ext>
            </a:extLst>
          </p:cNvPr>
          <p:cNvGrpSpPr/>
          <p:nvPr/>
        </p:nvGrpSpPr>
        <p:grpSpPr>
          <a:xfrm>
            <a:off x="6490980" y="2632980"/>
            <a:ext cx="207360" cy="122760"/>
            <a:chOff x="6490980" y="2632980"/>
            <a:chExt cx="207360" cy="1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95EFB87-ADC3-4F6D-8592-30A39B45F707}"/>
                    </a:ext>
                  </a:extLst>
                </p14:cNvPr>
                <p14:cNvContentPartPr/>
                <p14:nvPr/>
              </p14:nvContentPartPr>
              <p14:xfrm>
                <a:off x="6490980" y="2632980"/>
                <a:ext cx="95760" cy="55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95EFB87-ADC3-4F6D-8592-30A39B45F7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82340" y="2624340"/>
                  <a:ext cx="113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865E5F-6A3F-4EAE-B37A-244A8E5AFD0A}"/>
                    </a:ext>
                  </a:extLst>
                </p14:cNvPr>
                <p14:cNvContentPartPr/>
                <p14:nvPr/>
              </p14:nvContentPartPr>
              <p14:xfrm>
                <a:off x="6493860" y="2747460"/>
                <a:ext cx="204480" cy="8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865E5F-6A3F-4EAE-B37A-244A8E5AFD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85220" y="2738460"/>
                  <a:ext cx="22212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C802812-EEFF-4FDD-BC11-7D79917CE93E}"/>
                  </a:ext>
                </a:extLst>
              </p14:cNvPr>
              <p14:cNvContentPartPr/>
              <p14:nvPr/>
            </p14:nvContentPartPr>
            <p14:xfrm>
              <a:off x="7088580" y="2474580"/>
              <a:ext cx="169560" cy="363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C802812-EEFF-4FDD-BC11-7D79917CE93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79940" y="2465580"/>
                <a:ext cx="1872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18795DC-481A-44F0-8DF6-81383BB6861D}"/>
                  </a:ext>
                </a:extLst>
              </p14:cNvPr>
              <p14:cNvContentPartPr/>
              <p14:nvPr/>
            </p14:nvContentPartPr>
            <p14:xfrm>
              <a:off x="7104060" y="2974980"/>
              <a:ext cx="28440" cy="11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18795DC-481A-44F0-8DF6-81383BB6861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95420" y="2965980"/>
                <a:ext cx="4608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F4770C3E-1C1B-466E-888D-041B2894D93A}"/>
              </a:ext>
            </a:extLst>
          </p:cNvPr>
          <p:cNvGrpSpPr/>
          <p:nvPr/>
        </p:nvGrpSpPr>
        <p:grpSpPr>
          <a:xfrm>
            <a:off x="4467420" y="1650180"/>
            <a:ext cx="591120" cy="335160"/>
            <a:chOff x="4467420" y="1650180"/>
            <a:chExt cx="59112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A3BB590-3B3F-4283-A004-7B3C9E62904A}"/>
                    </a:ext>
                  </a:extLst>
                </p14:cNvPr>
                <p14:cNvContentPartPr/>
                <p14:nvPr/>
              </p14:nvContentPartPr>
              <p14:xfrm>
                <a:off x="4586220" y="1689780"/>
                <a:ext cx="104400" cy="249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A3BB590-3B3F-4283-A004-7B3C9E6290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77580" y="1681140"/>
                  <a:ext cx="122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DB4D493-3838-4310-9AE7-2AE43EB8B864}"/>
                    </a:ext>
                  </a:extLst>
                </p14:cNvPr>
                <p14:cNvContentPartPr/>
                <p14:nvPr/>
              </p14:nvContentPartPr>
              <p14:xfrm>
                <a:off x="4845420" y="1784100"/>
                <a:ext cx="213120" cy="201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DB4D493-3838-4310-9AE7-2AE43EB8B86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36420" y="1775100"/>
                  <a:ext cx="230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042D7F4-8869-4BF0-8525-8BD78FFB6848}"/>
                    </a:ext>
                  </a:extLst>
                </p14:cNvPr>
                <p14:cNvContentPartPr/>
                <p14:nvPr/>
              </p14:nvContentPartPr>
              <p14:xfrm>
                <a:off x="4467420" y="1650180"/>
                <a:ext cx="331920" cy="291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042D7F4-8869-4BF0-8525-8BD78FFB684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58780" y="1641540"/>
                  <a:ext cx="34956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DADB39F-1ABB-41D5-8417-978FEE27B8E5}"/>
              </a:ext>
            </a:extLst>
          </p:cNvPr>
          <p:cNvGrpSpPr/>
          <p:nvPr/>
        </p:nvGrpSpPr>
        <p:grpSpPr>
          <a:xfrm>
            <a:off x="3241620" y="2359380"/>
            <a:ext cx="2909880" cy="795240"/>
            <a:chOff x="3241620" y="2359380"/>
            <a:chExt cx="2909880" cy="79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371B3D-DB63-4278-8BD4-4F3FC5227093}"/>
                    </a:ext>
                  </a:extLst>
                </p14:cNvPr>
                <p14:cNvContentPartPr/>
                <p14:nvPr/>
              </p14:nvContentPartPr>
              <p14:xfrm>
                <a:off x="3241620" y="2436420"/>
                <a:ext cx="200520" cy="507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371B3D-DB63-4278-8BD4-4F3FC522709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32980" y="2427780"/>
                  <a:ext cx="2181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3CEF5CD-E4DA-484A-9B23-CDC83766A1F2}"/>
                    </a:ext>
                  </a:extLst>
                </p14:cNvPr>
                <p14:cNvContentPartPr/>
                <p14:nvPr/>
              </p14:nvContentPartPr>
              <p14:xfrm>
                <a:off x="3572460" y="2526420"/>
                <a:ext cx="205920" cy="285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3CEF5CD-E4DA-484A-9B23-CDC83766A1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63820" y="2517420"/>
                  <a:ext cx="223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240ACE4-84B6-454E-9D29-296F3919E2A7}"/>
                    </a:ext>
                  </a:extLst>
                </p14:cNvPr>
                <p14:cNvContentPartPr/>
                <p14:nvPr/>
              </p14:nvContentPartPr>
              <p14:xfrm>
                <a:off x="3600900" y="2699940"/>
                <a:ext cx="221760" cy="8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240ACE4-84B6-454E-9D29-296F3919E2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1900" y="2690940"/>
                  <a:ext cx="239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E5D655-582E-44D2-AD95-DF6C94BD19B8}"/>
                    </a:ext>
                  </a:extLst>
                </p14:cNvPr>
                <p14:cNvContentPartPr/>
                <p14:nvPr/>
              </p14:nvContentPartPr>
              <p14:xfrm>
                <a:off x="4005900" y="2475660"/>
                <a:ext cx="111960" cy="396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E5D655-582E-44D2-AD95-DF6C94BD19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97260" y="2467020"/>
                  <a:ext cx="1296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7C89F4-281D-4686-9C02-FD9996B9AD6D}"/>
                    </a:ext>
                  </a:extLst>
                </p14:cNvPr>
                <p14:cNvContentPartPr/>
                <p14:nvPr/>
              </p14:nvContentPartPr>
              <p14:xfrm>
                <a:off x="4301460" y="2635140"/>
                <a:ext cx="143280" cy="20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7C89F4-281D-4686-9C02-FD9996B9AD6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92460" y="2626140"/>
                  <a:ext cx="160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2B6F7A-F52B-4C46-9B37-B3D3C3BEF2C3}"/>
                    </a:ext>
                  </a:extLst>
                </p14:cNvPr>
                <p14:cNvContentPartPr/>
                <p14:nvPr/>
              </p14:nvContentPartPr>
              <p14:xfrm>
                <a:off x="4541220" y="2658540"/>
                <a:ext cx="233280" cy="152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2B6F7A-F52B-4C46-9B37-B3D3C3BEF2C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32220" y="2649540"/>
                  <a:ext cx="250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8DB00E3-DE29-45FF-8A1F-A2650A977E78}"/>
                    </a:ext>
                  </a:extLst>
                </p14:cNvPr>
                <p14:cNvContentPartPr/>
                <p14:nvPr/>
              </p14:nvContentPartPr>
              <p14:xfrm>
                <a:off x="4769100" y="2576820"/>
                <a:ext cx="109440" cy="382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8DB00E3-DE29-45FF-8A1F-A2650A977E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60460" y="2567820"/>
                  <a:ext cx="1270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0E62F5-6B8B-48A4-9FC5-4FFE6531F925}"/>
                    </a:ext>
                  </a:extLst>
                </p14:cNvPr>
                <p14:cNvContentPartPr/>
                <p14:nvPr/>
              </p14:nvContentPartPr>
              <p14:xfrm>
                <a:off x="5043780" y="2557740"/>
                <a:ext cx="70200" cy="315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0E62F5-6B8B-48A4-9FC5-4FFE6531F9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35140" y="2548740"/>
                  <a:ext cx="87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BF711C-2F55-42E5-8E5D-D91B223296E4}"/>
                    </a:ext>
                  </a:extLst>
                </p14:cNvPr>
                <p14:cNvContentPartPr/>
                <p14:nvPr/>
              </p14:nvContentPartPr>
              <p14:xfrm>
                <a:off x="5736420" y="2589060"/>
                <a:ext cx="98640" cy="346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BF711C-2F55-42E5-8E5D-D91B223296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27780" y="2580420"/>
                  <a:ext cx="1162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315FF44-E23F-4B15-845F-2BCBD35BB26E}"/>
                    </a:ext>
                  </a:extLst>
                </p14:cNvPr>
                <p14:cNvContentPartPr/>
                <p14:nvPr/>
              </p14:nvContentPartPr>
              <p14:xfrm>
                <a:off x="5754780" y="2359380"/>
                <a:ext cx="396720" cy="795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315FF44-E23F-4B15-845F-2BCBD35BB26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45780" y="2350740"/>
                  <a:ext cx="41436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448E796-9605-4124-BEF0-A4A98BA9A059}"/>
                    </a:ext>
                  </a:extLst>
                </p14:cNvPr>
                <p14:cNvContentPartPr/>
                <p14:nvPr/>
              </p14:nvContentPartPr>
              <p14:xfrm>
                <a:off x="5184900" y="2644860"/>
                <a:ext cx="151920" cy="143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448E796-9605-4124-BEF0-A4A98BA9A05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76260" y="2636220"/>
                  <a:ext cx="169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D0DF80-A98D-45F5-A039-0895B085E5E2}"/>
                    </a:ext>
                  </a:extLst>
                </p14:cNvPr>
                <p14:cNvContentPartPr/>
                <p14:nvPr/>
              </p14:nvContentPartPr>
              <p14:xfrm>
                <a:off x="5393700" y="2692740"/>
                <a:ext cx="101880" cy="141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D0DF80-A98D-45F5-A039-0895B085E5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85060" y="2684100"/>
                  <a:ext cx="119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B283779-E674-49E7-ABFC-2920E88BE065}"/>
                    </a:ext>
                  </a:extLst>
                </p14:cNvPr>
                <p14:cNvContentPartPr/>
                <p14:nvPr/>
              </p14:nvContentPartPr>
              <p14:xfrm>
                <a:off x="5464260" y="2693820"/>
                <a:ext cx="311760" cy="155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B283779-E674-49E7-ABFC-2920E88BE06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55260" y="2684820"/>
                  <a:ext cx="32940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FE25F7-1590-4564-B541-FB7B743FE04E}"/>
              </a:ext>
            </a:extLst>
          </p:cNvPr>
          <p:cNvGrpSpPr/>
          <p:nvPr/>
        </p:nvGrpSpPr>
        <p:grpSpPr>
          <a:xfrm>
            <a:off x="337860" y="608700"/>
            <a:ext cx="1742760" cy="1442160"/>
            <a:chOff x="337860" y="608700"/>
            <a:chExt cx="1742760" cy="14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F9DAC38-462D-44D0-A623-490328E33A46}"/>
                    </a:ext>
                  </a:extLst>
                </p14:cNvPr>
                <p14:cNvContentPartPr/>
                <p14:nvPr/>
              </p14:nvContentPartPr>
              <p14:xfrm>
                <a:off x="865260" y="1644780"/>
                <a:ext cx="307800" cy="221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F9DAC38-462D-44D0-A623-490328E33A4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6260" y="1636140"/>
                  <a:ext cx="325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0A3B256-97FE-4B3E-825E-0E671112C164}"/>
                    </a:ext>
                  </a:extLst>
                </p14:cNvPr>
                <p14:cNvContentPartPr/>
                <p14:nvPr/>
              </p14:nvContentPartPr>
              <p14:xfrm>
                <a:off x="1184580" y="1596180"/>
                <a:ext cx="180720" cy="203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0A3B256-97FE-4B3E-825E-0E671112C16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5940" y="1587540"/>
                  <a:ext cx="198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EC667D-58DA-42B0-8249-997DA4E4D223}"/>
                    </a:ext>
                  </a:extLst>
                </p14:cNvPr>
                <p14:cNvContentPartPr/>
                <p14:nvPr/>
              </p14:nvContentPartPr>
              <p14:xfrm>
                <a:off x="1337220" y="1598700"/>
                <a:ext cx="76320" cy="195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EC667D-58DA-42B0-8249-997DA4E4D22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28220" y="1590060"/>
                  <a:ext cx="93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97FDCA8-7C67-4CFE-BD17-F750C15B413D}"/>
                    </a:ext>
                  </a:extLst>
                </p14:cNvPr>
                <p14:cNvContentPartPr/>
                <p14:nvPr/>
              </p14:nvContentPartPr>
              <p14:xfrm>
                <a:off x="1402380" y="1535700"/>
                <a:ext cx="65880" cy="242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97FDCA8-7C67-4CFE-BD17-F750C15B413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93740" y="1527060"/>
                  <a:ext cx="83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EA66C2D-6561-4173-9121-4AD59900D825}"/>
                    </a:ext>
                  </a:extLst>
                </p14:cNvPr>
                <p14:cNvContentPartPr/>
                <p14:nvPr/>
              </p14:nvContentPartPr>
              <p14:xfrm>
                <a:off x="1573020" y="1563060"/>
                <a:ext cx="203040" cy="15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EA66C2D-6561-4173-9121-4AD59900D82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64020" y="1554420"/>
                  <a:ext cx="220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8B0E73E-D7C5-4AA9-88FE-73700F70EF00}"/>
                    </a:ext>
                  </a:extLst>
                </p14:cNvPr>
                <p14:cNvContentPartPr/>
                <p14:nvPr/>
              </p14:nvContentPartPr>
              <p14:xfrm>
                <a:off x="922140" y="1850340"/>
                <a:ext cx="919440" cy="200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8B0E73E-D7C5-4AA9-88FE-73700F70EF0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3500" y="1841700"/>
                  <a:ext cx="937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F19114-ED31-4566-B736-72D92D2125E2}"/>
                    </a:ext>
                  </a:extLst>
                </p14:cNvPr>
                <p14:cNvContentPartPr/>
                <p14:nvPr/>
              </p14:nvContentPartPr>
              <p14:xfrm>
                <a:off x="372780" y="1148340"/>
                <a:ext cx="96840" cy="220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F19114-ED31-4566-B736-72D92D2125E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3780" y="1139700"/>
                  <a:ext cx="114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76BBFF-4408-4D5A-92D9-375DFA0C5E36}"/>
                    </a:ext>
                  </a:extLst>
                </p14:cNvPr>
                <p14:cNvContentPartPr/>
                <p14:nvPr/>
              </p14:nvContentPartPr>
              <p14:xfrm>
                <a:off x="337860" y="1094340"/>
                <a:ext cx="349560" cy="259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76BBFF-4408-4D5A-92D9-375DFA0C5E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9220" y="1085700"/>
                  <a:ext cx="367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F6974D7-5A3A-4CCB-B1F9-D503B37C43BE}"/>
                    </a:ext>
                  </a:extLst>
                </p14:cNvPr>
                <p14:cNvContentPartPr/>
                <p14:nvPr/>
              </p14:nvContentPartPr>
              <p14:xfrm>
                <a:off x="671940" y="1164900"/>
                <a:ext cx="123480" cy="123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F6974D7-5A3A-4CCB-B1F9-D503B37C43B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3300" y="1155900"/>
                  <a:ext cx="14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0DB748F-F0C3-466F-9EF9-2F31706B7DC3}"/>
                    </a:ext>
                  </a:extLst>
                </p14:cNvPr>
                <p14:cNvContentPartPr/>
                <p14:nvPr/>
              </p14:nvContentPartPr>
              <p14:xfrm>
                <a:off x="795060" y="1095780"/>
                <a:ext cx="241920" cy="124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0DB748F-F0C3-466F-9EF9-2F31706B7D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6420" y="1086780"/>
                  <a:ext cx="259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3B070A0-EB33-46BA-9531-0D1A8DE0EA4A}"/>
                    </a:ext>
                  </a:extLst>
                </p14:cNvPr>
                <p14:cNvContentPartPr/>
                <p14:nvPr/>
              </p14:nvContentPartPr>
              <p14:xfrm>
                <a:off x="1033380" y="1011900"/>
                <a:ext cx="153720" cy="114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3B070A0-EB33-46BA-9531-0D1A8DE0EA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4740" y="1002900"/>
                  <a:ext cx="171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778F583-5814-4A58-B431-80E08497DC80}"/>
                    </a:ext>
                  </a:extLst>
                </p14:cNvPr>
                <p14:cNvContentPartPr/>
                <p14:nvPr/>
              </p14:nvContentPartPr>
              <p14:xfrm>
                <a:off x="1187820" y="867900"/>
                <a:ext cx="212400" cy="173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778F583-5814-4A58-B431-80E08497DC8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79180" y="859260"/>
                  <a:ext cx="230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80CE7CD-A08D-4E24-AACC-B6D70EC95D4D}"/>
                    </a:ext>
                  </a:extLst>
                </p14:cNvPr>
                <p14:cNvContentPartPr/>
                <p14:nvPr/>
              </p14:nvContentPartPr>
              <p14:xfrm>
                <a:off x="1397700" y="824700"/>
                <a:ext cx="146880" cy="105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80CE7CD-A08D-4E24-AACC-B6D70EC95D4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89060" y="815700"/>
                  <a:ext cx="164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92FBBFC-09E6-4F35-A067-6E15D61B432D}"/>
                    </a:ext>
                  </a:extLst>
                </p14:cNvPr>
                <p14:cNvContentPartPr/>
                <p14:nvPr/>
              </p14:nvContentPartPr>
              <p14:xfrm>
                <a:off x="1525860" y="616980"/>
                <a:ext cx="227520" cy="240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92FBBFC-09E6-4F35-A067-6E15D61B432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16860" y="607980"/>
                  <a:ext cx="245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7E9E18E-8C02-42A0-8554-CD96AE1F9C91}"/>
                    </a:ext>
                  </a:extLst>
                </p14:cNvPr>
                <p14:cNvContentPartPr/>
                <p14:nvPr/>
              </p14:nvContentPartPr>
              <p14:xfrm>
                <a:off x="1758780" y="608700"/>
                <a:ext cx="321840" cy="124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7E9E18E-8C02-42A0-8554-CD96AE1F9C9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50140" y="600060"/>
                  <a:ext cx="339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11ADE9A-B277-414C-978A-6D60CC76C7F8}"/>
                    </a:ext>
                  </a:extLst>
                </p14:cNvPr>
                <p14:cNvContentPartPr/>
                <p14:nvPr/>
              </p14:nvContentPartPr>
              <p14:xfrm>
                <a:off x="778860" y="856380"/>
                <a:ext cx="1225800" cy="730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11ADE9A-B277-414C-978A-6D60CC76C7F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0220" y="847380"/>
                  <a:ext cx="124344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317646A-FDCF-4522-B259-6335C674C18B}"/>
                    </a:ext>
                  </a:extLst>
                </p14:cNvPr>
                <p14:cNvContentPartPr/>
                <p14:nvPr/>
              </p14:nvContentPartPr>
              <p14:xfrm>
                <a:off x="755820" y="1010460"/>
                <a:ext cx="851760" cy="518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317646A-FDCF-4522-B259-6335C674C18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6820" y="1001820"/>
                  <a:ext cx="869400" cy="53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15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 Structure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: Way of organizing the data so that the data can be used in an efficient way.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data structure is specialised or suited to different kinds of applications and do the specified task.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 : B tree and B+ tree usually use for the implementation in databases and that’s why in our academics we study that topic in Database Management System in very detail.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Hash Tables usually used in implementation of Compilers to look up identifiers and that we usually study in Compiler Design in our academics.</a:t>
            </a: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EA97B7-86FF-44DE-9F84-350DE7FBB54E}"/>
              </a:ext>
            </a:extLst>
          </p:cNvPr>
          <p:cNvGrpSpPr/>
          <p:nvPr/>
        </p:nvGrpSpPr>
        <p:grpSpPr>
          <a:xfrm>
            <a:off x="3083580" y="1518420"/>
            <a:ext cx="1405800" cy="17280"/>
            <a:chOff x="3083580" y="1518420"/>
            <a:chExt cx="1405800" cy="1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10FDE52-4917-490B-8DFB-CA6F45E5309E}"/>
                    </a:ext>
                  </a:extLst>
                </p14:cNvPr>
                <p14:cNvContentPartPr/>
                <p14:nvPr/>
              </p14:nvContentPartPr>
              <p14:xfrm>
                <a:off x="3083580" y="1523460"/>
                <a:ext cx="385200" cy="9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10FDE52-4917-490B-8DFB-CA6F45E530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74940" y="1514820"/>
                  <a:ext cx="402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3E6C8B5-6D21-4C33-A516-0AF6C1ED0803}"/>
                    </a:ext>
                  </a:extLst>
                </p14:cNvPr>
                <p14:cNvContentPartPr/>
                <p14:nvPr/>
              </p14:nvContentPartPr>
              <p14:xfrm>
                <a:off x="3846780" y="1518420"/>
                <a:ext cx="642600" cy="17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3E6C8B5-6D21-4C33-A516-0AF6C1ED08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8140" y="1509780"/>
                  <a:ext cx="66024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636A59-4423-4568-8598-514A9DB1D03C}"/>
                  </a:ext>
                </a:extLst>
              </p14:cNvPr>
              <p14:cNvContentPartPr/>
              <p14:nvPr/>
            </p14:nvContentPartPr>
            <p14:xfrm>
              <a:off x="6010740" y="1502580"/>
              <a:ext cx="763560" cy="3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636A59-4423-4568-8598-514A9DB1D0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2100" y="1493940"/>
                <a:ext cx="7812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501633-799F-421A-9290-95DC824FFB66}"/>
                  </a:ext>
                </a:extLst>
              </p14:cNvPr>
              <p14:cNvContentPartPr/>
              <p14:nvPr/>
            </p14:nvContentPartPr>
            <p14:xfrm>
              <a:off x="504540" y="1845300"/>
              <a:ext cx="1041840" cy="21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501633-799F-421A-9290-95DC824FFB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5540" y="1836300"/>
                <a:ext cx="105948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9FF4E18-46E8-401C-BA2C-0DE84B21F345}"/>
              </a:ext>
            </a:extLst>
          </p:cNvPr>
          <p:cNvGrpSpPr/>
          <p:nvPr/>
        </p:nvGrpSpPr>
        <p:grpSpPr>
          <a:xfrm>
            <a:off x="5866740" y="3172620"/>
            <a:ext cx="2365560" cy="78840"/>
            <a:chOff x="5866740" y="3172620"/>
            <a:chExt cx="2365560" cy="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D6390E-071E-419A-8627-3836B0171D49}"/>
                    </a:ext>
                  </a:extLst>
                </p14:cNvPr>
                <p14:cNvContentPartPr/>
                <p14:nvPr/>
              </p14:nvContentPartPr>
              <p14:xfrm>
                <a:off x="5866740" y="3230580"/>
                <a:ext cx="514800" cy="10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D6390E-071E-419A-8627-3836B0171D4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58100" y="3221940"/>
                  <a:ext cx="532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626B2E6-7513-4E3F-B615-5551B7287E78}"/>
                    </a:ext>
                  </a:extLst>
                </p14:cNvPr>
                <p14:cNvContentPartPr/>
                <p14:nvPr/>
              </p14:nvContentPartPr>
              <p14:xfrm>
                <a:off x="6608340" y="3237060"/>
                <a:ext cx="776160" cy="14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626B2E6-7513-4E3F-B615-5551B7287E7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99700" y="3228060"/>
                  <a:ext cx="793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F86029-530F-4E53-86CA-B278F87E7D1B}"/>
                    </a:ext>
                  </a:extLst>
                </p14:cNvPr>
                <p14:cNvContentPartPr/>
                <p14:nvPr/>
              </p14:nvContentPartPr>
              <p14:xfrm>
                <a:off x="7565580" y="3172620"/>
                <a:ext cx="666720" cy="41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F86029-530F-4E53-86CA-B278F87E7D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56940" y="3163980"/>
                  <a:ext cx="68436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8AA46C-048D-41C5-A515-D7FDA7FE4CF2}"/>
                  </a:ext>
                </a:extLst>
              </p14:cNvPr>
              <p14:cNvContentPartPr/>
              <p14:nvPr/>
            </p14:nvContentPartPr>
            <p14:xfrm>
              <a:off x="427860" y="3543420"/>
              <a:ext cx="727200" cy="26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8AA46C-048D-41C5-A515-D7FDA7FE4C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9220" y="3534780"/>
                <a:ext cx="74484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38065A2-D9AA-4993-90DA-0A384C50573C}"/>
              </a:ext>
            </a:extLst>
          </p:cNvPr>
          <p:cNvGrpSpPr/>
          <p:nvPr/>
        </p:nvGrpSpPr>
        <p:grpSpPr>
          <a:xfrm>
            <a:off x="1840500" y="2973540"/>
            <a:ext cx="1711800" cy="29160"/>
            <a:chOff x="1840500" y="2973540"/>
            <a:chExt cx="171180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708D89-4A01-4A7C-B44C-3B858D46457E}"/>
                    </a:ext>
                  </a:extLst>
                </p14:cNvPr>
                <p14:cNvContentPartPr/>
                <p14:nvPr/>
              </p14:nvContentPartPr>
              <p14:xfrm>
                <a:off x="1840500" y="2991540"/>
                <a:ext cx="538200" cy="11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708D89-4A01-4A7C-B44C-3B858D4645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31500" y="2982540"/>
                  <a:ext cx="555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10FCAF-1A1F-47AE-A4D7-F74AE073EC54}"/>
                    </a:ext>
                  </a:extLst>
                </p14:cNvPr>
                <p14:cNvContentPartPr/>
                <p14:nvPr/>
              </p14:nvContentPartPr>
              <p14:xfrm>
                <a:off x="2782260" y="2973540"/>
                <a:ext cx="770040" cy="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0FCAF-1A1F-47AE-A4D7-F74AE073EC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73260" y="2964540"/>
                  <a:ext cx="7876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E487BD-2C86-48F6-8D6F-64DCB28EE327}"/>
              </a:ext>
            </a:extLst>
          </p:cNvPr>
          <p:cNvGrpSpPr/>
          <p:nvPr/>
        </p:nvGrpSpPr>
        <p:grpSpPr>
          <a:xfrm>
            <a:off x="426780" y="3986940"/>
            <a:ext cx="1461240" cy="60120"/>
            <a:chOff x="426780" y="3986940"/>
            <a:chExt cx="1461240" cy="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250040-FD60-43F0-A331-F626C385E25A}"/>
                    </a:ext>
                  </a:extLst>
                </p14:cNvPr>
                <p14:cNvContentPartPr/>
                <p14:nvPr/>
              </p14:nvContentPartPr>
              <p14:xfrm>
                <a:off x="426780" y="3999900"/>
                <a:ext cx="821160" cy="47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250040-FD60-43F0-A331-F626C385E2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7780" y="3991260"/>
                  <a:ext cx="838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38B2E8-E75C-44B6-811C-F203AC185501}"/>
                    </a:ext>
                  </a:extLst>
                </p14:cNvPr>
                <p14:cNvContentPartPr/>
                <p14:nvPr/>
              </p14:nvContentPartPr>
              <p14:xfrm>
                <a:off x="1417860" y="3986940"/>
                <a:ext cx="470160" cy="2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38B2E8-E75C-44B6-811C-F203AC18550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09220" y="3977940"/>
                  <a:ext cx="48780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05266BA-595A-429D-B08C-DC8FE48865D3}"/>
                  </a:ext>
                </a:extLst>
              </p14:cNvPr>
              <p14:cNvContentPartPr/>
              <p14:nvPr/>
            </p14:nvContentPartPr>
            <p14:xfrm>
              <a:off x="5233860" y="3996660"/>
              <a:ext cx="883440" cy="36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05266BA-595A-429D-B08C-DC8FE48865D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24860" y="3987660"/>
                <a:ext cx="901080" cy="5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 Structure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Linear : If the data elements forms a sequence or in a linear list.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Arrays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Linked List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Stack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Queues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Non Linear : If traversal of nodes is non linear in nature.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Graphs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Trees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6D9260-9A26-4C33-B1F3-5962E7E7857A}"/>
              </a:ext>
            </a:extLst>
          </p:cNvPr>
          <p:cNvGrpSpPr/>
          <p:nvPr/>
        </p:nvGrpSpPr>
        <p:grpSpPr>
          <a:xfrm>
            <a:off x="4500540" y="1497540"/>
            <a:ext cx="2800800" cy="70920"/>
            <a:chOff x="4500540" y="1497540"/>
            <a:chExt cx="2800800" cy="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D9037AD-0FC0-4947-9893-560319B75593}"/>
                    </a:ext>
                  </a:extLst>
                </p14:cNvPr>
                <p14:cNvContentPartPr/>
                <p14:nvPr/>
              </p14:nvContentPartPr>
              <p14:xfrm>
                <a:off x="4500540" y="1504380"/>
                <a:ext cx="827280" cy="41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D9037AD-0FC0-4947-9893-560319B755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91540" y="1495740"/>
                  <a:ext cx="844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C088F0E-4AD5-4135-B843-22C40EA68FAC}"/>
                    </a:ext>
                  </a:extLst>
                </p14:cNvPr>
                <p14:cNvContentPartPr/>
                <p14:nvPr/>
              </p14:nvContentPartPr>
              <p14:xfrm>
                <a:off x="5671260" y="1546140"/>
                <a:ext cx="817200" cy="22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C088F0E-4AD5-4135-B843-22C40EA68F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2260" y="1537140"/>
                  <a:ext cx="834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BC598B2-8CA6-4BCE-8D88-0F961607A7E0}"/>
                    </a:ext>
                  </a:extLst>
                </p14:cNvPr>
                <p14:cNvContentPartPr/>
                <p14:nvPr/>
              </p14:nvContentPartPr>
              <p14:xfrm>
                <a:off x="6707700" y="1497540"/>
                <a:ext cx="593640" cy="18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BC598B2-8CA6-4BCE-8D88-0F961607A7E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98700" y="1488540"/>
                  <a:ext cx="61128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AB364D-46EE-4B3B-8008-9080A75502EC}"/>
              </a:ext>
            </a:extLst>
          </p:cNvPr>
          <p:cNvGrpSpPr/>
          <p:nvPr/>
        </p:nvGrpSpPr>
        <p:grpSpPr>
          <a:xfrm>
            <a:off x="1932660" y="1592940"/>
            <a:ext cx="699480" cy="402120"/>
            <a:chOff x="1932660" y="1592940"/>
            <a:chExt cx="69948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0F0CF7-2BCD-4B2D-B43A-88E3549FF4FD}"/>
                    </a:ext>
                  </a:extLst>
                </p14:cNvPr>
                <p14:cNvContentPartPr/>
                <p14:nvPr/>
              </p14:nvContentPartPr>
              <p14:xfrm>
                <a:off x="1932660" y="1592940"/>
                <a:ext cx="367920" cy="145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0F0CF7-2BCD-4B2D-B43A-88E3549FF4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24020" y="1583940"/>
                  <a:ext cx="385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7E2107C-8599-4264-8CE1-45A55BEC03CB}"/>
                    </a:ext>
                  </a:extLst>
                </p14:cNvPr>
                <p14:cNvContentPartPr/>
                <p14:nvPr/>
              </p14:nvContentPartPr>
              <p14:xfrm>
                <a:off x="2235060" y="1817220"/>
                <a:ext cx="397080" cy="177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7E2107C-8599-4264-8CE1-45A55BEC03C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26060" y="1808220"/>
                  <a:ext cx="41472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077E0C-761D-4E5C-8EFF-A9860A62951B}"/>
                  </a:ext>
                </a:extLst>
              </p14:cNvPr>
              <p14:cNvContentPartPr/>
              <p14:nvPr/>
            </p14:nvContentPartPr>
            <p14:xfrm>
              <a:off x="1933380" y="2140860"/>
              <a:ext cx="503280" cy="132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077E0C-761D-4E5C-8EFF-A9860A6295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24740" y="2132220"/>
                <a:ext cx="520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3E0139-8DAF-48DA-9F70-764E36EFE38D}"/>
                  </a:ext>
                </a:extLst>
              </p14:cNvPr>
              <p14:cNvContentPartPr/>
              <p14:nvPr/>
            </p14:nvContentPartPr>
            <p14:xfrm>
              <a:off x="2137860" y="2397540"/>
              <a:ext cx="524880" cy="170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3E0139-8DAF-48DA-9F70-764E36EFE38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28860" y="2388540"/>
                <a:ext cx="5425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EB52B2-8B36-44FA-AE82-DC5134A90B83}"/>
                  </a:ext>
                </a:extLst>
              </p14:cNvPr>
              <p14:cNvContentPartPr/>
              <p14:nvPr/>
            </p14:nvContentPartPr>
            <p14:xfrm>
              <a:off x="2023380" y="3487980"/>
              <a:ext cx="421200" cy="158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EB52B2-8B36-44FA-AE82-DC5134A90B8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14380" y="3479340"/>
                <a:ext cx="4388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B4883A3-99C2-4DCC-BAD9-3134DD721A96}"/>
                  </a:ext>
                </a:extLst>
              </p14:cNvPr>
              <p14:cNvContentPartPr/>
              <p14:nvPr/>
            </p14:nvContentPartPr>
            <p14:xfrm>
              <a:off x="2048220" y="3847980"/>
              <a:ext cx="448200" cy="106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B4883A3-99C2-4DCC-BAD9-3134DD721A9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39220" y="3838980"/>
                <a:ext cx="465840" cy="12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Array Data Structure 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the collection of similar types of data stored at contiguous memory locations. In this data structure, we can randomly access the element by using its index number.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array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Single Dimensional Array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Multi Dimensional Array</a:t>
            </a: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B711F2-2C52-4990-9CF4-596A64F29956}"/>
              </a:ext>
            </a:extLst>
          </p:cNvPr>
          <p:cNvGrpSpPr/>
          <p:nvPr/>
        </p:nvGrpSpPr>
        <p:grpSpPr>
          <a:xfrm>
            <a:off x="2571300" y="913620"/>
            <a:ext cx="2740680" cy="64080"/>
            <a:chOff x="2571300" y="913620"/>
            <a:chExt cx="2740680" cy="6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671ABE5-CB8D-4D7E-A241-1D876F045067}"/>
                    </a:ext>
                  </a:extLst>
                </p14:cNvPr>
                <p14:cNvContentPartPr/>
                <p14:nvPr/>
              </p14:nvContentPartPr>
              <p14:xfrm>
                <a:off x="2571300" y="935220"/>
                <a:ext cx="499680" cy="8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671ABE5-CB8D-4D7E-A241-1D876F0450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62300" y="926580"/>
                  <a:ext cx="517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6A87B19-40B4-49B0-936D-0ED7A6CB9147}"/>
                    </a:ext>
                  </a:extLst>
                </p14:cNvPr>
                <p14:cNvContentPartPr/>
                <p14:nvPr/>
              </p14:nvContentPartPr>
              <p14:xfrm>
                <a:off x="3424860" y="938820"/>
                <a:ext cx="629640" cy="19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6A87B19-40B4-49B0-936D-0ED7A6CB91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15860" y="930180"/>
                  <a:ext cx="647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3205EB8-F171-41FD-9220-D9241F3BB715}"/>
                    </a:ext>
                  </a:extLst>
                </p14:cNvPr>
                <p14:cNvContentPartPr/>
                <p14:nvPr/>
              </p14:nvContentPartPr>
              <p14:xfrm>
                <a:off x="4275180" y="913620"/>
                <a:ext cx="1036800" cy="64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3205EB8-F171-41FD-9220-D9241F3BB7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66540" y="904980"/>
                  <a:ext cx="10544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C22D042-2B55-48D3-8908-790293B7E4AA}"/>
              </a:ext>
            </a:extLst>
          </p:cNvPr>
          <p:cNvGrpSpPr/>
          <p:nvPr/>
        </p:nvGrpSpPr>
        <p:grpSpPr>
          <a:xfrm>
            <a:off x="6160140" y="1516260"/>
            <a:ext cx="1660680" cy="90000"/>
            <a:chOff x="6160140" y="1516260"/>
            <a:chExt cx="1660680" cy="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0207F5-F15C-4EF5-B89E-583280D3A237}"/>
                    </a:ext>
                  </a:extLst>
                </p14:cNvPr>
                <p14:cNvContentPartPr/>
                <p14:nvPr/>
              </p14:nvContentPartPr>
              <p14:xfrm>
                <a:off x="6160140" y="1516260"/>
                <a:ext cx="431280" cy="66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0207F5-F15C-4EF5-B89E-583280D3A23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51140" y="1507620"/>
                  <a:ext cx="448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ABF4C0-592D-41CD-81D3-F268AD0E3F9C}"/>
                    </a:ext>
                  </a:extLst>
                </p14:cNvPr>
                <p14:cNvContentPartPr/>
                <p14:nvPr/>
              </p14:nvContentPartPr>
              <p14:xfrm>
                <a:off x="6161940" y="1535700"/>
                <a:ext cx="720000" cy="5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ABF4C0-592D-41CD-81D3-F268AD0E3F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53300" y="1526700"/>
                  <a:ext cx="737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652FDB-0F8B-4376-BA6E-809ABA6D5637}"/>
                    </a:ext>
                  </a:extLst>
                </p14:cNvPr>
                <p14:cNvContentPartPr/>
                <p14:nvPr/>
              </p14:nvContentPartPr>
              <p14:xfrm>
                <a:off x="7045020" y="1583220"/>
                <a:ext cx="775800" cy="23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652FDB-0F8B-4376-BA6E-809ABA6D56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36020" y="1574580"/>
                  <a:ext cx="79344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EDD705-1730-47E1-BC9B-D18109A7A10C}"/>
                  </a:ext>
                </a:extLst>
              </p14:cNvPr>
              <p14:cNvContentPartPr/>
              <p14:nvPr/>
            </p14:nvContentPartPr>
            <p14:xfrm>
              <a:off x="436140" y="1802460"/>
              <a:ext cx="688680" cy="95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EDD705-1730-47E1-BC9B-D18109A7A1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7500" y="1793460"/>
                <a:ext cx="70632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A1AE33C-7098-424B-9B7C-4AF4E48742AA}"/>
              </a:ext>
            </a:extLst>
          </p:cNvPr>
          <p:cNvGrpSpPr/>
          <p:nvPr/>
        </p:nvGrpSpPr>
        <p:grpSpPr>
          <a:xfrm>
            <a:off x="3966300" y="3760860"/>
            <a:ext cx="3901320" cy="795240"/>
            <a:chOff x="3966300" y="3760860"/>
            <a:chExt cx="3901320" cy="79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52387A-07C5-4B17-9B28-E771C58E8F69}"/>
                    </a:ext>
                  </a:extLst>
                </p14:cNvPr>
                <p14:cNvContentPartPr/>
                <p14:nvPr/>
              </p14:nvContentPartPr>
              <p14:xfrm>
                <a:off x="3966300" y="3760860"/>
                <a:ext cx="176760" cy="28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52387A-07C5-4B17-9B28-E771C58E8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57300" y="3751860"/>
                  <a:ext cx="1944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3F7404-0602-4199-9842-22D991E5F330}"/>
                    </a:ext>
                  </a:extLst>
                </p14:cNvPr>
                <p14:cNvContentPartPr/>
                <p14:nvPr/>
              </p14:nvContentPartPr>
              <p14:xfrm>
                <a:off x="4229820" y="3872100"/>
                <a:ext cx="230760" cy="190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3F7404-0602-4199-9842-22D991E5F3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20820" y="3863100"/>
                  <a:ext cx="248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B45EEE-BAE6-4105-BB0A-216F9774A8B9}"/>
                    </a:ext>
                  </a:extLst>
                </p14:cNvPr>
                <p14:cNvContentPartPr/>
                <p14:nvPr/>
              </p14:nvContentPartPr>
              <p14:xfrm>
                <a:off x="4529700" y="3931500"/>
                <a:ext cx="577800" cy="225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B45EEE-BAE6-4105-BB0A-216F9774A8B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20700" y="3922860"/>
                  <a:ext cx="595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E4C0B5-1F06-4C51-9B50-8023C8DF6626}"/>
                    </a:ext>
                  </a:extLst>
                </p14:cNvPr>
                <p14:cNvContentPartPr/>
                <p14:nvPr/>
              </p14:nvContentPartPr>
              <p14:xfrm>
                <a:off x="5532660" y="3876780"/>
                <a:ext cx="47520" cy="307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E4C0B5-1F06-4C51-9B50-8023C8DF66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23660" y="3868140"/>
                  <a:ext cx="651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863648-68C5-4215-99EB-1D82E7B08EF3}"/>
                    </a:ext>
                  </a:extLst>
                </p14:cNvPr>
                <p14:cNvContentPartPr/>
                <p14:nvPr/>
              </p14:nvContentPartPr>
              <p14:xfrm>
                <a:off x="5554620" y="4044180"/>
                <a:ext cx="390960" cy="425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863648-68C5-4215-99EB-1D82E7B08E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45620" y="4035180"/>
                  <a:ext cx="4086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8CF3BD8-6CE1-4673-B409-40A53C494C7D}"/>
                    </a:ext>
                  </a:extLst>
                </p14:cNvPr>
                <p14:cNvContentPartPr/>
                <p14:nvPr/>
              </p14:nvContentPartPr>
              <p14:xfrm>
                <a:off x="5946300" y="4090260"/>
                <a:ext cx="59400" cy="244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8CF3BD8-6CE1-4673-B409-40A53C494C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37660" y="4081620"/>
                  <a:ext cx="770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CEBF6F-6711-46FC-91BA-E92BDB92C375}"/>
                    </a:ext>
                  </a:extLst>
                </p14:cNvPr>
                <p14:cNvContentPartPr/>
                <p14:nvPr/>
              </p14:nvContentPartPr>
              <p14:xfrm>
                <a:off x="5974380" y="4068300"/>
                <a:ext cx="199440" cy="137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CEBF6F-6711-46FC-91BA-E92BDB92C3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65380" y="4059660"/>
                  <a:ext cx="217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87C14B-05C3-496A-98CD-6A899D58B5A9}"/>
                    </a:ext>
                  </a:extLst>
                </p14:cNvPr>
                <p14:cNvContentPartPr/>
                <p14:nvPr/>
              </p14:nvContentPartPr>
              <p14:xfrm>
                <a:off x="6286140" y="4124820"/>
                <a:ext cx="179280" cy="170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87C14B-05C3-496A-98CD-6A899D58B5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77140" y="4116180"/>
                  <a:ext cx="196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A11347-483F-4088-8929-56C88209AF98}"/>
                    </a:ext>
                  </a:extLst>
                </p14:cNvPr>
                <p14:cNvContentPartPr/>
                <p14:nvPr/>
              </p14:nvContentPartPr>
              <p14:xfrm>
                <a:off x="6674940" y="4227780"/>
                <a:ext cx="547200" cy="187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A11347-483F-4088-8929-56C88209AF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65940" y="4218780"/>
                  <a:ext cx="564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04BCFA-4473-4FE5-9FD5-84C2E17740E8}"/>
                    </a:ext>
                  </a:extLst>
                </p14:cNvPr>
                <p14:cNvContentPartPr/>
                <p14:nvPr/>
              </p14:nvContentPartPr>
              <p14:xfrm>
                <a:off x="7214940" y="4136700"/>
                <a:ext cx="28440" cy="21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904BCFA-4473-4FE5-9FD5-84C2E17740E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05940" y="4128060"/>
                  <a:ext cx="46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6CBC8E4-74AC-4C1C-94C4-CC52AF8CE264}"/>
                    </a:ext>
                  </a:extLst>
                </p14:cNvPr>
                <p14:cNvContentPartPr/>
                <p14:nvPr/>
              </p14:nvContentPartPr>
              <p14:xfrm>
                <a:off x="7325460" y="4242900"/>
                <a:ext cx="396000" cy="274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6CBC8E4-74AC-4C1C-94C4-CC52AF8CE26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16820" y="4234260"/>
                  <a:ext cx="4136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FF58846-576A-41F5-A571-56012296334C}"/>
                    </a:ext>
                  </a:extLst>
                </p14:cNvPr>
                <p14:cNvContentPartPr/>
                <p14:nvPr/>
              </p14:nvContentPartPr>
              <p14:xfrm>
                <a:off x="7705620" y="4357740"/>
                <a:ext cx="162000" cy="21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FF58846-576A-41F5-A571-56012296334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96980" y="4348740"/>
                  <a:ext cx="179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8A8ADE-32E8-4CC8-9EA8-6A1088898BD1}"/>
                    </a:ext>
                  </a:extLst>
                </p14:cNvPr>
                <p14:cNvContentPartPr/>
                <p14:nvPr/>
              </p14:nvContentPartPr>
              <p14:xfrm>
                <a:off x="7098300" y="4517940"/>
                <a:ext cx="489960" cy="38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8A8ADE-32E8-4CC8-9EA8-6A1088898BD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89660" y="4508940"/>
                  <a:ext cx="50760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B11791D-7F44-473B-8108-95222FCFAB4E}"/>
                  </a:ext>
                </a:extLst>
              </p14:cNvPr>
              <p14:cNvContentPartPr/>
              <p14:nvPr/>
            </p14:nvContentPartPr>
            <p14:xfrm>
              <a:off x="2541060" y="4438020"/>
              <a:ext cx="245880" cy="249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B11791D-7F44-473B-8108-95222FCFAB4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32420" y="4429380"/>
                <a:ext cx="2635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017FADF-9B5F-46AB-9033-697710F60EC9}"/>
                  </a:ext>
                </a:extLst>
              </p14:cNvPr>
              <p14:cNvContentPartPr/>
              <p14:nvPr/>
            </p14:nvContentPartPr>
            <p14:xfrm>
              <a:off x="531180" y="2128260"/>
              <a:ext cx="985320" cy="53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017FADF-9B5F-46AB-9033-697710F60EC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2180" y="2119260"/>
                <a:ext cx="100296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B94681E9-6C5E-490D-887B-87973C72661C}"/>
              </a:ext>
            </a:extLst>
          </p:cNvPr>
          <p:cNvGrpSpPr/>
          <p:nvPr/>
        </p:nvGrpSpPr>
        <p:grpSpPr>
          <a:xfrm>
            <a:off x="3459060" y="1852500"/>
            <a:ext cx="4613760" cy="1509120"/>
            <a:chOff x="3459060" y="1852500"/>
            <a:chExt cx="4613760" cy="15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09982A-6C08-432D-996A-6818BB052630}"/>
                    </a:ext>
                  </a:extLst>
                </p14:cNvPr>
                <p14:cNvContentPartPr/>
                <p14:nvPr/>
              </p14:nvContentPartPr>
              <p14:xfrm>
                <a:off x="3459060" y="2089740"/>
                <a:ext cx="194040" cy="206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09982A-6C08-432D-996A-6818BB05263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0060" y="2080740"/>
                  <a:ext cx="211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B010DD-0ED3-4FE4-8502-E56B8181B259}"/>
                    </a:ext>
                  </a:extLst>
                </p14:cNvPr>
                <p14:cNvContentPartPr/>
                <p14:nvPr/>
              </p14:nvContentPartPr>
              <p14:xfrm>
                <a:off x="3712500" y="2129340"/>
                <a:ext cx="443880" cy="165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B010DD-0ED3-4FE4-8502-E56B8181B2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03500" y="2120700"/>
                  <a:ext cx="461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1FB7E2F-6DAC-440A-844B-7B7A053BE34C}"/>
                    </a:ext>
                  </a:extLst>
                </p14:cNvPr>
                <p14:cNvContentPartPr/>
                <p14:nvPr/>
              </p14:nvContentPartPr>
              <p14:xfrm>
                <a:off x="4293540" y="2523180"/>
                <a:ext cx="199800" cy="367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1FB7E2F-6DAC-440A-844B-7B7A053BE34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84900" y="2514180"/>
                  <a:ext cx="2174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AE0D09-1513-4F87-AF42-1DDFB9B99DF0}"/>
                    </a:ext>
                  </a:extLst>
                </p14:cNvPr>
                <p14:cNvContentPartPr/>
                <p14:nvPr/>
              </p14:nvContentPartPr>
              <p14:xfrm>
                <a:off x="4370580" y="2501220"/>
                <a:ext cx="3555720" cy="39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AE0D09-1513-4F87-AF42-1DDFB9B99D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61940" y="2492220"/>
                  <a:ext cx="35733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6195805-5DAB-4000-AF78-CCD4821BA360}"/>
                    </a:ext>
                  </a:extLst>
                </p14:cNvPr>
                <p14:cNvContentPartPr/>
                <p14:nvPr/>
              </p14:nvContentPartPr>
              <p14:xfrm>
                <a:off x="4409100" y="2866260"/>
                <a:ext cx="3481560" cy="14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6195805-5DAB-4000-AF78-CCD4821BA36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00460" y="2857260"/>
                  <a:ext cx="3499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13837B-BDDE-481A-811C-B6E7028A46AA}"/>
                    </a:ext>
                  </a:extLst>
                </p14:cNvPr>
                <p14:cNvContentPartPr/>
                <p14:nvPr/>
              </p14:nvContentPartPr>
              <p14:xfrm>
                <a:off x="4949100" y="2553420"/>
                <a:ext cx="10800" cy="334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13837B-BDDE-481A-811C-B6E7028A46A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940460" y="2544420"/>
                  <a:ext cx="284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4947ED-D0BD-40C3-AABD-3FE2A83785A7}"/>
                    </a:ext>
                  </a:extLst>
                </p14:cNvPr>
                <p14:cNvContentPartPr/>
                <p14:nvPr/>
              </p14:nvContentPartPr>
              <p14:xfrm>
                <a:off x="5440140" y="2650260"/>
                <a:ext cx="19080" cy="329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4947ED-D0BD-40C3-AABD-3FE2A83785A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431140" y="2641620"/>
                  <a:ext cx="367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361662-B636-4953-AC55-E04864F0FB9E}"/>
                    </a:ext>
                  </a:extLst>
                </p14:cNvPr>
                <p14:cNvContentPartPr/>
                <p14:nvPr/>
              </p14:nvContentPartPr>
              <p14:xfrm>
                <a:off x="5898060" y="2629020"/>
                <a:ext cx="21600" cy="425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361662-B636-4953-AC55-E04864F0FB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89420" y="2620020"/>
                  <a:ext cx="392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0DF4D1-A73B-487E-BFDD-59CA0346B88B}"/>
                    </a:ext>
                  </a:extLst>
                </p14:cNvPr>
                <p14:cNvContentPartPr/>
                <p14:nvPr/>
              </p14:nvContentPartPr>
              <p14:xfrm>
                <a:off x="6571980" y="2623620"/>
                <a:ext cx="28440" cy="386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0DF4D1-A73B-487E-BFDD-59CA0346B88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62980" y="2614620"/>
                  <a:ext cx="460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4262F9-C74D-47C0-8EF5-48C07D825702}"/>
                    </a:ext>
                  </a:extLst>
                </p14:cNvPr>
                <p14:cNvContentPartPr/>
                <p14:nvPr/>
              </p14:nvContentPartPr>
              <p14:xfrm>
                <a:off x="6940620" y="2604900"/>
                <a:ext cx="14760" cy="338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4262F9-C74D-47C0-8EF5-48C07D82570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31620" y="2596260"/>
                  <a:ext cx="324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11A5E8-ABA9-41D2-A679-A07283710619}"/>
                    </a:ext>
                  </a:extLst>
                </p14:cNvPr>
                <p14:cNvContentPartPr/>
                <p14:nvPr/>
              </p14:nvContentPartPr>
              <p14:xfrm>
                <a:off x="4697820" y="2675460"/>
                <a:ext cx="15840" cy="113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11A5E8-ABA9-41D2-A679-A072837106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89180" y="2666820"/>
                  <a:ext cx="33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2EF6E61-18DB-458C-848D-E98B93E51524}"/>
                    </a:ext>
                  </a:extLst>
                </p14:cNvPr>
                <p14:cNvContentPartPr/>
                <p14:nvPr/>
              </p14:nvContentPartPr>
              <p14:xfrm>
                <a:off x="4500180" y="2911980"/>
                <a:ext cx="3572640" cy="449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2EF6E61-18DB-458C-848D-E98B93E5152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91180" y="2903340"/>
                  <a:ext cx="35902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72D786-CF7D-42C9-B5DC-54310C5894DA}"/>
                    </a:ext>
                  </a:extLst>
                </p14:cNvPr>
                <p14:cNvContentPartPr/>
                <p14:nvPr/>
              </p14:nvContentPartPr>
              <p14:xfrm>
                <a:off x="5123340" y="2669340"/>
                <a:ext cx="324000" cy="153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72D786-CF7D-42C9-B5DC-54310C5894D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14340" y="2660700"/>
                  <a:ext cx="341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FE59A5-71EE-4D9A-9E81-84698964A06B}"/>
                    </a:ext>
                  </a:extLst>
                </p14:cNvPr>
                <p14:cNvContentPartPr/>
                <p14:nvPr/>
              </p14:nvContentPartPr>
              <p14:xfrm>
                <a:off x="5770260" y="2735220"/>
                <a:ext cx="19440" cy="34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FE59A5-71EE-4D9A-9E81-84698964A06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61260" y="2726580"/>
                  <a:ext cx="37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97D28B8-250D-49AB-BDDC-D914845702AD}"/>
                    </a:ext>
                  </a:extLst>
                </p14:cNvPr>
                <p14:cNvContentPartPr/>
                <p14:nvPr/>
              </p14:nvContentPartPr>
              <p14:xfrm>
                <a:off x="5585220" y="2682660"/>
                <a:ext cx="208440" cy="184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97D28B8-250D-49AB-BDDC-D914845702A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76580" y="2674020"/>
                  <a:ext cx="226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C33F56-214B-47CB-989B-E59B9578E486}"/>
                    </a:ext>
                  </a:extLst>
                </p14:cNvPr>
                <p14:cNvContentPartPr/>
                <p14:nvPr/>
              </p14:nvContentPartPr>
              <p14:xfrm>
                <a:off x="6181380" y="2713620"/>
                <a:ext cx="165240" cy="283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C33F56-214B-47CB-989B-E59B9578E4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72740" y="2704980"/>
                  <a:ext cx="1828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ADF650-120F-4271-A550-B69A4AF86646}"/>
                    </a:ext>
                  </a:extLst>
                </p14:cNvPr>
                <p14:cNvContentPartPr/>
                <p14:nvPr/>
              </p14:nvContentPartPr>
              <p14:xfrm>
                <a:off x="6649020" y="2777700"/>
                <a:ext cx="176400" cy="165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ADF650-120F-4271-A550-B69A4AF8664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40020" y="2769060"/>
                  <a:ext cx="194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DAEC334-1371-4262-9F2E-332D2767A145}"/>
                    </a:ext>
                  </a:extLst>
                </p14:cNvPr>
                <p14:cNvContentPartPr/>
                <p14:nvPr/>
              </p14:nvContentPartPr>
              <p14:xfrm>
                <a:off x="6752700" y="2743140"/>
                <a:ext cx="243720" cy="45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DAEC334-1371-4262-9F2E-332D2767A14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44060" y="2734140"/>
                  <a:ext cx="261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47C9CC6-5428-40FD-B0DC-862E2341F078}"/>
                    </a:ext>
                  </a:extLst>
                </p14:cNvPr>
                <p14:cNvContentPartPr/>
                <p14:nvPr/>
              </p14:nvContentPartPr>
              <p14:xfrm>
                <a:off x="7408260" y="2704260"/>
                <a:ext cx="102240" cy="223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47C9CC6-5428-40FD-B0DC-862E2341F07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99620" y="2695260"/>
                  <a:ext cx="119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16374C6-A9EB-431E-BE6F-461997E9BBCF}"/>
                    </a:ext>
                  </a:extLst>
                </p14:cNvPr>
                <p14:cNvContentPartPr/>
                <p14:nvPr/>
              </p14:nvContentPartPr>
              <p14:xfrm>
                <a:off x="4525740" y="2172540"/>
                <a:ext cx="194040" cy="168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16374C6-A9EB-431E-BE6F-461997E9BBC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16740" y="2163540"/>
                  <a:ext cx="211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52D59FE-6247-4264-A7E5-126A562DE80D}"/>
                    </a:ext>
                  </a:extLst>
                </p14:cNvPr>
                <p14:cNvContentPartPr/>
                <p14:nvPr/>
              </p14:nvContentPartPr>
              <p14:xfrm>
                <a:off x="5207940" y="2220060"/>
                <a:ext cx="23760" cy="191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52D59FE-6247-4264-A7E5-126A562DE80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98940" y="2211060"/>
                  <a:ext cx="41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7F42F97-4E48-4243-B89E-8393F52FEB72}"/>
                    </a:ext>
                  </a:extLst>
                </p14:cNvPr>
                <p14:cNvContentPartPr/>
                <p14:nvPr/>
              </p14:nvContentPartPr>
              <p14:xfrm>
                <a:off x="5615100" y="2279460"/>
                <a:ext cx="234360" cy="160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7F42F97-4E48-4243-B89E-8393F52FEB7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606460" y="2270820"/>
                  <a:ext cx="25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2BC004-C817-4795-972E-55CB03A6BB40}"/>
                    </a:ext>
                  </a:extLst>
                </p14:cNvPr>
                <p14:cNvContentPartPr/>
                <p14:nvPr/>
              </p14:nvContentPartPr>
              <p14:xfrm>
                <a:off x="6219540" y="2256060"/>
                <a:ext cx="169200" cy="228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2BC004-C817-4795-972E-55CB03A6BB4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10900" y="2247420"/>
                  <a:ext cx="1868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21B0C68-2CDA-44B2-BF0B-57D5EAE81690}"/>
                    </a:ext>
                  </a:extLst>
                </p14:cNvPr>
                <p14:cNvContentPartPr/>
                <p14:nvPr/>
              </p14:nvContentPartPr>
              <p14:xfrm>
                <a:off x="6728940" y="2294580"/>
                <a:ext cx="97560" cy="203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21B0C68-2CDA-44B2-BF0B-57D5EAE8169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719940" y="2285580"/>
                  <a:ext cx="115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7BB35E-1659-4CF9-A061-0DD56DD15095}"/>
                    </a:ext>
                  </a:extLst>
                </p14:cNvPr>
                <p14:cNvContentPartPr/>
                <p14:nvPr/>
              </p14:nvContentPartPr>
              <p14:xfrm>
                <a:off x="7417980" y="2330940"/>
                <a:ext cx="119880" cy="181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7BB35E-1659-4CF9-A061-0DD56DD1509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08980" y="2321940"/>
                  <a:ext cx="137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CDE782-69A7-4DAF-97C6-495D5F88FCC5}"/>
                    </a:ext>
                  </a:extLst>
                </p14:cNvPr>
                <p14:cNvContentPartPr/>
                <p14:nvPr/>
              </p14:nvContentPartPr>
              <p14:xfrm>
                <a:off x="7565220" y="2322300"/>
                <a:ext cx="134280" cy="31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CDE782-69A7-4DAF-97C6-495D5F88FCC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556220" y="2313300"/>
                  <a:ext cx="151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1AA8991-86F8-4039-98B0-238F3F825F73}"/>
                    </a:ext>
                  </a:extLst>
                </p14:cNvPr>
                <p14:cNvContentPartPr/>
                <p14:nvPr/>
              </p14:nvContentPartPr>
              <p14:xfrm>
                <a:off x="3461220" y="2311860"/>
                <a:ext cx="816480" cy="115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1AA8991-86F8-4039-98B0-238F3F825F7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452580" y="2302860"/>
                  <a:ext cx="834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8F8969B-C081-49D7-887F-8C9C7EEB690F}"/>
                    </a:ext>
                  </a:extLst>
                </p14:cNvPr>
                <p14:cNvContentPartPr/>
                <p14:nvPr/>
              </p14:nvContentPartPr>
              <p14:xfrm>
                <a:off x="6766380" y="1918380"/>
                <a:ext cx="80280" cy="297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8F8969B-C081-49D7-887F-8C9C7EEB690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7380" y="1909380"/>
                  <a:ext cx="979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BC215F8-2E24-4AD4-AA94-B644CF4B5077}"/>
                    </a:ext>
                  </a:extLst>
                </p14:cNvPr>
                <p14:cNvContentPartPr/>
                <p14:nvPr/>
              </p14:nvContentPartPr>
              <p14:xfrm>
                <a:off x="6685380" y="2032860"/>
                <a:ext cx="165960" cy="178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BC215F8-2E24-4AD4-AA94-B644CF4B507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76740" y="2023860"/>
                  <a:ext cx="183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B60ECD8-1E5D-428F-88B1-325E7BC6B473}"/>
                    </a:ext>
                  </a:extLst>
                </p14:cNvPr>
                <p14:cNvContentPartPr/>
                <p14:nvPr/>
              </p14:nvContentPartPr>
              <p14:xfrm>
                <a:off x="6791220" y="2082900"/>
                <a:ext cx="180360" cy="135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B60ECD8-1E5D-428F-88B1-325E7BC6B47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782580" y="2074260"/>
                  <a:ext cx="198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D9EFFB-C3FD-476B-B08F-B1CEA553CAD6}"/>
                    </a:ext>
                  </a:extLst>
                </p14:cNvPr>
                <p14:cNvContentPartPr/>
                <p14:nvPr/>
              </p14:nvContentPartPr>
              <p14:xfrm>
                <a:off x="6515820" y="2458020"/>
                <a:ext cx="604440" cy="646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D9EFFB-C3FD-476B-B08F-B1CEA553CAD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06820" y="2449380"/>
                  <a:ext cx="62208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9F0187A-DC96-4FCC-A27C-5C61DB3FC85A}"/>
                    </a:ext>
                  </a:extLst>
                </p14:cNvPr>
                <p14:cNvContentPartPr/>
                <p14:nvPr/>
              </p14:nvContentPartPr>
              <p14:xfrm>
                <a:off x="4392900" y="1856100"/>
                <a:ext cx="529560" cy="49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9F0187A-DC96-4FCC-A27C-5C61DB3FC85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84260" y="1847460"/>
                  <a:ext cx="547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BB25211-B407-4B21-BAA6-F4169966AD9A}"/>
                    </a:ext>
                  </a:extLst>
                </p14:cNvPr>
                <p14:cNvContentPartPr/>
                <p14:nvPr/>
              </p14:nvContentPartPr>
              <p14:xfrm>
                <a:off x="5115060" y="1869060"/>
                <a:ext cx="629640" cy="27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BB25211-B407-4B21-BAA6-F4169966AD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06420" y="1860420"/>
                  <a:ext cx="647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E890B8C-E679-4C01-A36F-9BE77FCC0F7E}"/>
                    </a:ext>
                  </a:extLst>
                </p14:cNvPr>
                <p14:cNvContentPartPr/>
                <p14:nvPr/>
              </p14:nvContentPartPr>
              <p14:xfrm>
                <a:off x="5920740" y="1852500"/>
                <a:ext cx="497520" cy="37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E890B8C-E679-4C01-A36F-9BE77FCC0F7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911740" y="1843860"/>
                  <a:ext cx="515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50FEFD1-8263-4122-A28C-688CE232644E}"/>
                    </a:ext>
                  </a:extLst>
                </p14:cNvPr>
                <p14:cNvContentPartPr/>
                <p14:nvPr/>
              </p14:nvContentPartPr>
              <p14:xfrm>
                <a:off x="7047540" y="1893540"/>
                <a:ext cx="730800" cy="21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50FEFD1-8263-4122-A28C-688CE23264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038540" y="1884540"/>
                  <a:ext cx="748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F1B611-5336-48EF-A597-4FADE906B09A}"/>
                    </a:ext>
                  </a:extLst>
                </p14:cNvPr>
                <p14:cNvContentPartPr/>
                <p14:nvPr/>
              </p14:nvContentPartPr>
              <p14:xfrm>
                <a:off x="6028380" y="2624340"/>
                <a:ext cx="182160" cy="254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F1B611-5336-48EF-A597-4FADE906B09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19380" y="2615700"/>
                  <a:ext cx="199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3C223FC-14E4-42B4-9BC1-1C7B151B7DE8}"/>
                    </a:ext>
                  </a:extLst>
                </p14:cNvPr>
                <p14:cNvContentPartPr/>
                <p14:nvPr/>
              </p14:nvContentPartPr>
              <p14:xfrm>
                <a:off x="5976180" y="2629740"/>
                <a:ext cx="370080" cy="248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3C223FC-14E4-42B4-9BC1-1C7B151B7DE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967180" y="2620740"/>
                  <a:ext cx="3877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738FDBA-703A-4D4F-A3A0-31EA50B2B89C}"/>
                    </a:ext>
                  </a:extLst>
                </p14:cNvPr>
                <p14:cNvContentPartPr/>
                <p14:nvPr/>
              </p14:nvContentPartPr>
              <p14:xfrm>
                <a:off x="5634900" y="2615700"/>
                <a:ext cx="163800" cy="239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738FDBA-703A-4D4F-A3A0-31EA50B2B89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25900" y="2607060"/>
                  <a:ext cx="181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8B76B0A-A78A-4450-BA81-C37C85800525}"/>
                    </a:ext>
                  </a:extLst>
                </p14:cNvPr>
                <p14:cNvContentPartPr/>
                <p14:nvPr/>
              </p14:nvContentPartPr>
              <p14:xfrm>
                <a:off x="5555700" y="2594820"/>
                <a:ext cx="323640" cy="291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8B76B0A-A78A-4450-BA81-C37C8580052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546700" y="2586180"/>
                  <a:ext cx="34128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A491003-D118-4A95-BC37-0C6642A7014D}"/>
                  </a:ext>
                </a:extLst>
              </p14:cNvPr>
              <p14:cNvContentPartPr/>
              <p14:nvPr/>
            </p14:nvContentPartPr>
            <p14:xfrm>
              <a:off x="2434140" y="2642340"/>
              <a:ext cx="419400" cy="2012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A491003-D118-4A95-BC37-0C6642A7014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425140" y="2633700"/>
                <a:ext cx="4370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1EAC239-BE44-43F8-BB16-2F0D0875915A}"/>
                  </a:ext>
                </a:extLst>
              </p14:cNvPr>
              <p14:cNvContentPartPr/>
              <p14:nvPr/>
            </p14:nvContentPartPr>
            <p14:xfrm>
              <a:off x="2415060" y="3122580"/>
              <a:ext cx="419040" cy="162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1EAC239-BE44-43F8-BB16-2F0D0875915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406060" y="3113580"/>
                <a:ext cx="43668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D812785F-D950-411D-8C97-3A82EB4DFEDC}"/>
              </a:ext>
            </a:extLst>
          </p:cNvPr>
          <p:cNvGrpSpPr/>
          <p:nvPr/>
        </p:nvGrpSpPr>
        <p:grpSpPr>
          <a:xfrm>
            <a:off x="104220" y="2729100"/>
            <a:ext cx="1352880" cy="546840"/>
            <a:chOff x="104220" y="2729100"/>
            <a:chExt cx="135288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CFE2FE-DACD-449E-AE9A-2FA403B27F3A}"/>
                    </a:ext>
                  </a:extLst>
                </p14:cNvPr>
                <p14:cNvContentPartPr/>
                <p14:nvPr/>
              </p14:nvContentPartPr>
              <p14:xfrm>
                <a:off x="104220" y="2868780"/>
                <a:ext cx="76320" cy="221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CFE2FE-DACD-449E-AE9A-2FA403B27F3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5220" y="2859780"/>
                  <a:ext cx="93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C5451-9DF4-4179-BCF3-1CCF78F5ABAE}"/>
                    </a:ext>
                  </a:extLst>
                </p14:cNvPr>
                <p14:cNvContentPartPr/>
                <p14:nvPr/>
              </p14:nvContentPartPr>
              <p14:xfrm>
                <a:off x="276300" y="2922420"/>
                <a:ext cx="11880" cy="151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C5451-9DF4-4179-BCF3-1CCF78F5ABA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67660" y="2913420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37931F-6D1F-4605-A8C2-69E92E7DCC3C}"/>
                    </a:ext>
                  </a:extLst>
                </p14:cNvPr>
                <p14:cNvContentPartPr/>
                <p14:nvPr/>
              </p14:nvContentPartPr>
              <p14:xfrm>
                <a:off x="446940" y="2922420"/>
                <a:ext cx="29160" cy="137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37931F-6D1F-4605-A8C2-69E92E7DCC3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37940" y="2913420"/>
                  <a:ext cx="46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36BD74F-0C72-4A3D-9568-0178008ADAA1}"/>
                    </a:ext>
                  </a:extLst>
                </p14:cNvPr>
                <p14:cNvContentPartPr/>
                <p14:nvPr/>
              </p14:nvContentPartPr>
              <p14:xfrm>
                <a:off x="453420" y="2894700"/>
                <a:ext cx="130320" cy="172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36BD74F-0C72-4A3D-9568-0178008ADAA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44780" y="2885700"/>
                  <a:ext cx="147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7F73D27-0DEA-4E4C-A516-A87109C096AC}"/>
                    </a:ext>
                  </a:extLst>
                </p14:cNvPr>
                <p14:cNvContentPartPr/>
                <p14:nvPr/>
              </p14:nvContentPartPr>
              <p14:xfrm>
                <a:off x="763380" y="2899380"/>
                <a:ext cx="93600" cy="170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7F73D27-0DEA-4E4C-A516-A87109C096A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54740" y="2890740"/>
                  <a:ext cx="111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F46B829-141E-478D-B739-418565EF952C}"/>
                    </a:ext>
                  </a:extLst>
                </p14:cNvPr>
                <p14:cNvContentPartPr/>
                <p14:nvPr/>
              </p14:nvContentPartPr>
              <p14:xfrm>
                <a:off x="799020" y="2979660"/>
                <a:ext cx="339120" cy="116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F46B829-141E-478D-B739-418565EF952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0380" y="2970660"/>
                  <a:ext cx="356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FA84CFE-16A7-4A26-9B6E-98D776D48CCD}"/>
                    </a:ext>
                  </a:extLst>
                </p14:cNvPr>
                <p14:cNvContentPartPr/>
                <p14:nvPr/>
              </p14:nvContentPartPr>
              <p14:xfrm>
                <a:off x="1155780" y="3006300"/>
                <a:ext cx="75600" cy="102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FA84CFE-16A7-4A26-9B6E-98D776D48CC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47140" y="2997660"/>
                  <a:ext cx="93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F7C8807-D1A7-4CD2-B8FB-5CA33378D33D}"/>
                    </a:ext>
                  </a:extLst>
                </p14:cNvPr>
                <p14:cNvContentPartPr/>
                <p14:nvPr/>
              </p14:nvContentPartPr>
              <p14:xfrm>
                <a:off x="1225260" y="3021060"/>
                <a:ext cx="88920" cy="213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F7C8807-D1A7-4CD2-B8FB-5CA33378D33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16620" y="3012420"/>
                  <a:ext cx="106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75B10C6-6F3C-4014-9EAC-074F8888E4DE}"/>
                    </a:ext>
                  </a:extLst>
                </p14:cNvPr>
                <p14:cNvContentPartPr/>
                <p14:nvPr/>
              </p14:nvContentPartPr>
              <p14:xfrm>
                <a:off x="1287180" y="2729100"/>
                <a:ext cx="169920" cy="546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75B10C6-6F3C-4014-9EAC-074F8888E4D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78180" y="2720460"/>
                  <a:ext cx="187560" cy="56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4AA35D2-6423-41E3-B9B9-64FF303D940C}"/>
              </a:ext>
            </a:extLst>
          </p:cNvPr>
          <p:cNvGrpSpPr/>
          <p:nvPr/>
        </p:nvGrpSpPr>
        <p:grpSpPr>
          <a:xfrm>
            <a:off x="258300" y="3625860"/>
            <a:ext cx="3608280" cy="1064520"/>
            <a:chOff x="258300" y="3625860"/>
            <a:chExt cx="3608280" cy="106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37F4481-172C-496C-A5DE-E4E8D960E84A}"/>
                    </a:ext>
                  </a:extLst>
                </p14:cNvPr>
                <p14:cNvContentPartPr/>
                <p14:nvPr/>
              </p14:nvContentPartPr>
              <p14:xfrm>
                <a:off x="3131100" y="3887940"/>
                <a:ext cx="113760" cy="145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37F4481-172C-496C-A5DE-E4E8D960E84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122460" y="3879300"/>
                  <a:ext cx="131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CEA2153-B9CB-4A18-84A0-394135336A39}"/>
                    </a:ext>
                  </a:extLst>
                </p14:cNvPr>
                <p14:cNvContentPartPr/>
                <p14:nvPr/>
              </p14:nvContentPartPr>
              <p14:xfrm>
                <a:off x="3289860" y="3963540"/>
                <a:ext cx="88200" cy="88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CEA2153-B9CB-4A18-84A0-394135336A3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281220" y="3954900"/>
                  <a:ext cx="105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A1859DC-74C5-4F1E-BCEC-16CD2DBE2AF4}"/>
                    </a:ext>
                  </a:extLst>
                </p14:cNvPr>
                <p14:cNvContentPartPr/>
                <p14:nvPr/>
              </p14:nvContentPartPr>
              <p14:xfrm>
                <a:off x="3556620" y="3996300"/>
                <a:ext cx="190800" cy="118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A1859DC-74C5-4F1E-BCEC-16CD2DBE2AF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47980" y="3987660"/>
                  <a:ext cx="208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152924-EEF5-4A22-A874-788A0EE1D3FE}"/>
                    </a:ext>
                  </a:extLst>
                </p14:cNvPr>
                <p14:cNvContentPartPr/>
                <p14:nvPr/>
              </p14:nvContentPartPr>
              <p14:xfrm>
                <a:off x="3708540" y="3800820"/>
                <a:ext cx="158040" cy="472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152924-EEF5-4A22-A874-788A0EE1D3F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99900" y="3791820"/>
                  <a:ext cx="1756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68A0BB-C092-4800-AD71-F58EF8D3174A}"/>
                    </a:ext>
                  </a:extLst>
                </p14:cNvPr>
                <p14:cNvContentPartPr/>
                <p14:nvPr/>
              </p14:nvContentPartPr>
              <p14:xfrm>
                <a:off x="258300" y="4158300"/>
                <a:ext cx="293040" cy="307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68A0BB-C092-4800-AD71-F58EF8D3174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9300" y="4149660"/>
                  <a:ext cx="3106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B057B66-418F-4599-B15D-7D611D0B7C90}"/>
                    </a:ext>
                  </a:extLst>
                </p14:cNvPr>
                <p14:cNvContentPartPr/>
                <p14:nvPr/>
              </p14:nvContentPartPr>
              <p14:xfrm>
                <a:off x="644940" y="4226700"/>
                <a:ext cx="388080" cy="200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B057B66-418F-4599-B15D-7D611D0B7C9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6300" y="4217700"/>
                  <a:ext cx="405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1959002-2119-416F-91E2-17851C38D546}"/>
                    </a:ext>
                  </a:extLst>
                </p14:cNvPr>
                <p14:cNvContentPartPr/>
                <p14:nvPr/>
              </p14:nvContentPartPr>
              <p14:xfrm>
                <a:off x="1007100" y="4256940"/>
                <a:ext cx="209160" cy="199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1959002-2119-416F-91E2-17851C38D54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8100" y="4247940"/>
                  <a:ext cx="226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1AA93DE-C92E-47F1-947C-7FC31D76EE75}"/>
                    </a:ext>
                  </a:extLst>
                </p14:cNvPr>
                <p14:cNvContentPartPr/>
                <p14:nvPr/>
              </p14:nvContentPartPr>
              <p14:xfrm>
                <a:off x="1284300" y="4170180"/>
                <a:ext cx="165960" cy="376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1AA93DE-C92E-47F1-947C-7FC31D76EE7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75300" y="4161180"/>
                  <a:ext cx="1836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452A12C-6D6A-4649-BA39-F33CC616C4AD}"/>
                    </a:ext>
                  </a:extLst>
                </p14:cNvPr>
                <p14:cNvContentPartPr/>
                <p14:nvPr/>
              </p14:nvContentPartPr>
              <p14:xfrm>
                <a:off x="1549260" y="4225980"/>
                <a:ext cx="134280" cy="281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452A12C-6D6A-4649-BA39-F33CC616C4A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540620" y="4217340"/>
                  <a:ext cx="1519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CFE5CB-99B9-45DA-B891-1A59B97EBC0A}"/>
                    </a:ext>
                  </a:extLst>
                </p14:cNvPr>
                <p14:cNvContentPartPr/>
                <p14:nvPr/>
              </p14:nvContentPartPr>
              <p14:xfrm>
                <a:off x="1755900" y="4256220"/>
                <a:ext cx="214200" cy="434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CFE5CB-99B9-45DA-B891-1A59B97EBC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46900" y="4247580"/>
                  <a:ext cx="2318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B0E336C-948F-4CFC-95C1-49262B277FD2}"/>
                    </a:ext>
                  </a:extLst>
                </p14:cNvPr>
                <p14:cNvContentPartPr/>
                <p14:nvPr/>
              </p14:nvContentPartPr>
              <p14:xfrm>
                <a:off x="2202300" y="4511100"/>
                <a:ext cx="181440" cy="21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B0E336C-948F-4CFC-95C1-49262B277FD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193660" y="4502100"/>
                  <a:ext cx="199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2800556-C2E0-4E91-9E14-FB0893F52C25}"/>
                    </a:ext>
                  </a:extLst>
                </p14:cNvPr>
                <p14:cNvContentPartPr/>
                <p14:nvPr/>
              </p14:nvContentPartPr>
              <p14:xfrm>
                <a:off x="2175300" y="4639260"/>
                <a:ext cx="171720" cy="15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2800556-C2E0-4E91-9E14-FB0893F52C2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66660" y="4630260"/>
                  <a:ext cx="189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61E7566-C9EA-4827-B0F2-6857205717DC}"/>
                    </a:ext>
                  </a:extLst>
                </p14:cNvPr>
                <p14:cNvContentPartPr/>
                <p14:nvPr/>
              </p14:nvContentPartPr>
              <p14:xfrm>
                <a:off x="774180" y="3625860"/>
                <a:ext cx="97560" cy="398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61E7566-C9EA-4827-B0F2-6857205717D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5180" y="3616860"/>
                  <a:ext cx="1152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B8B759-18F7-4A56-BBA7-B97D2AE24DC1}"/>
                    </a:ext>
                  </a:extLst>
                </p14:cNvPr>
                <p14:cNvContentPartPr/>
                <p14:nvPr/>
              </p14:nvContentPartPr>
              <p14:xfrm>
                <a:off x="966780" y="3702900"/>
                <a:ext cx="209160" cy="198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B8B759-18F7-4A56-BBA7-B97D2AE24DC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57780" y="3693900"/>
                  <a:ext cx="226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07D7F3-0EF8-49E8-A9DE-F96A17148D69}"/>
                    </a:ext>
                  </a:extLst>
                </p14:cNvPr>
                <p14:cNvContentPartPr/>
                <p14:nvPr/>
              </p14:nvContentPartPr>
              <p14:xfrm>
                <a:off x="1229220" y="3746820"/>
                <a:ext cx="37800" cy="189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07D7F3-0EF8-49E8-A9DE-F96A17148D6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220580" y="3738180"/>
                  <a:ext cx="55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F0080EF-433A-4E65-ACAA-21BCF14DE3B6}"/>
                    </a:ext>
                  </a:extLst>
                </p14:cNvPr>
                <p14:cNvContentPartPr/>
                <p14:nvPr/>
              </p14:nvContentPartPr>
              <p14:xfrm>
                <a:off x="1237140" y="3722340"/>
                <a:ext cx="179640" cy="217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F0080EF-433A-4E65-ACAA-21BCF14DE3B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28140" y="3713340"/>
                  <a:ext cx="197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8A5F2D3-4728-4AD4-BC67-573111A0D0E0}"/>
                    </a:ext>
                  </a:extLst>
                </p14:cNvPr>
                <p14:cNvContentPartPr/>
                <p14:nvPr/>
              </p14:nvContentPartPr>
              <p14:xfrm>
                <a:off x="1447740" y="3876060"/>
                <a:ext cx="113040" cy="177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8A5F2D3-4728-4AD4-BC67-573111A0D0E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439100" y="3867420"/>
                  <a:ext cx="130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3D8D7CB-3219-480F-8A5B-55C1F240C23E}"/>
                    </a:ext>
                  </a:extLst>
                </p14:cNvPr>
                <p14:cNvContentPartPr/>
                <p14:nvPr/>
              </p14:nvContentPartPr>
              <p14:xfrm>
                <a:off x="1781820" y="3770940"/>
                <a:ext cx="143280" cy="202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3D8D7CB-3219-480F-8A5B-55C1F240C23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772820" y="3762300"/>
                  <a:ext cx="160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9966167-90D7-4DC5-9DAA-767DB84A9CE1}"/>
                    </a:ext>
                  </a:extLst>
                </p14:cNvPr>
                <p14:cNvContentPartPr/>
                <p14:nvPr/>
              </p14:nvContentPartPr>
              <p14:xfrm>
                <a:off x="2015460" y="3816300"/>
                <a:ext cx="9000" cy="151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9966167-90D7-4DC5-9DAA-767DB84A9CE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06820" y="3807300"/>
                  <a:ext cx="26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97BA464-B6C4-4802-A334-434EF725A491}"/>
                    </a:ext>
                  </a:extLst>
                </p14:cNvPr>
                <p14:cNvContentPartPr/>
                <p14:nvPr/>
              </p14:nvContentPartPr>
              <p14:xfrm>
                <a:off x="1995300" y="3811980"/>
                <a:ext cx="160200" cy="198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97BA464-B6C4-4802-A334-434EF725A4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86660" y="3802980"/>
                  <a:ext cx="177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66DC4AB-9D43-4E7E-A5AE-9761103AE189}"/>
                    </a:ext>
                  </a:extLst>
                </p14:cNvPr>
                <p14:cNvContentPartPr/>
                <p14:nvPr/>
              </p14:nvContentPartPr>
              <p14:xfrm>
                <a:off x="2462220" y="3914220"/>
                <a:ext cx="360" cy="7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66DC4AB-9D43-4E7E-A5AE-9761103AE18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453220" y="3905220"/>
                  <a:ext cx="1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1C3FDD3-212E-4937-89FF-9F77BF6020C8}"/>
                    </a:ext>
                  </a:extLst>
                </p14:cNvPr>
                <p14:cNvContentPartPr/>
                <p14:nvPr/>
              </p14:nvContentPartPr>
              <p14:xfrm>
                <a:off x="2410020" y="3903780"/>
                <a:ext cx="113040" cy="122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1C3FDD3-212E-4937-89FF-9F77BF6020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401380" y="3894780"/>
                  <a:ext cx="130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74452B5-6787-413B-B2B7-E665EDBBDB73}"/>
                    </a:ext>
                  </a:extLst>
                </p14:cNvPr>
                <p14:cNvContentPartPr/>
                <p14:nvPr/>
              </p14:nvContentPartPr>
              <p14:xfrm>
                <a:off x="2590020" y="3851580"/>
                <a:ext cx="273600" cy="188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74452B5-6787-413B-B2B7-E665EDBBDB7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581380" y="3842580"/>
                  <a:ext cx="291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838BE85-95A9-430A-9C5C-9FCE3B5112E1}"/>
                    </a:ext>
                  </a:extLst>
                </p14:cNvPr>
                <p14:cNvContentPartPr/>
                <p14:nvPr/>
              </p14:nvContentPartPr>
              <p14:xfrm>
                <a:off x="918900" y="3980820"/>
                <a:ext cx="463680" cy="56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838BE85-95A9-430A-9C5C-9FCE3B5112E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09900" y="3971820"/>
                  <a:ext cx="481320" cy="74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Array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A880F5-86B3-459A-9812-B00F53D72389}"/>
                  </a:ext>
                </a:extLst>
              </p14:cNvPr>
              <p14:cNvContentPartPr/>
              <p14:nvPr/>
            </p14:nvContentPartPr>
            <p14:xfrm>
              <a:off x="2124180" y="1692660"/>
              <a:ext cx="130680" cy="50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A880F5-86B3-459A-9812-B00F53D723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5180" y="1683660"/>
                <a:ext cx="14832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B067E41-D946-46D0-82E8-82F4D40E59CE}"/>
                  </a:ext>
                </a:extLst>
              </p14:cNvPr>
              <p14:cNvContentPartPr/>
              <p14:nvPr/>
            </p14:nvContentPartPr>
            <p14:xfrm>
              <a:off x="2395620" y="896340"/>
              <a:ext cx="10080" cy="120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B067E41-D946-46D0-82E8-82F4D40E59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6980" y="887700"/>
                <a:ext cx="277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868F515-70B6-4BE8-AE7B-C148FB42C411}"/>
                  </a:ext>
                </a:extLst>
              </p14:cNvPr>
              <p14:cNvContentPartPr/>
              <p14:nvPr/>
            </p14:nvContentPartPr>
            <p14:xfrm>
              <a:off x="2380500" y="814260"/>
              <a:ext cx="11880" cy="23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868F515-70B6-4BE8-AE7B-C148FB42C4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1500" y="805260"/>
                <a:ext cx="29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3A27BB-7D6C-4D90-B552-41C5C24FFFA9}"/>
                  </a:ext>
                </a:extLst>
              </p14:cNvPr>
              <p14:cNvContentPartPr/>
              <p14:nvPr/>
            </p14:nvContentPartPr>
            <p14:xfrm>
              <a:off x="2517660" y="797700"/>
              <a:ext cx="396360" cy="232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3A27BB-7D6C-4D90-B552-41C5C24FFF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08660" y="788700"/>
                <a:ext cx="4140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4B31AF0-7C6E-4D07-B1C6-B742BCA5E244}"/>
                  </a:ext>
                </a:extLst>
              </p14:cNvPr>
              <p14:cNvContentPartPr/>
              <p14:nvPr/>
            </p14:nvContentPartPr>
            <p14:xfrm>
              <a:off x="3013020" y="864300"/>
              <a:ext cx="125280" cy="130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4B31AF0-7C6E-4D07-B1C6-B742BCA5E2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04020" y="855300"/>
                <a:ext cx="1429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0B2B669-8274-487D-B167-796C3B5B696E}"/>
                  </a:ext>
                </a:extLst>
              </p14:cNvPr>
              <p14:cNvContentPartPr/>
              <p14:nvPr/>
            </p14:nvContentPartPr>
            <p14:xfrm>
              <a:off x="3190860" y="875100"/>
              <a:ext cx="187200" cy="171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0B2B669-8274-487D-B167-796C3B5B69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81860" y="866100"/>
                <a:ext cx="204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89466F4-CA2B-40A5-AEBD-32B8E8E9380F}"/>
                  </a:ext>
                </a:extLst>
              </p14:cNvPr>
              <p14:cNvContentPartPr/>
              <p14:nvPr/>
            </p14:nvContentPartPr>
            <p14:xfrm>
              <a:off x="3697380" y="868620"/>
              <a:ext cx="94320" cy="145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89466F4-CA2B-40A5-AEBD-32B8E8E9380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88380" y="859980"/>
                <a:ext cx="1119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150FCD7-CE31-4250-AFA3-BD29FBA5EB4A}"/>
                  </a:ext>
                </a:extLst>
              </p14:cNvPr>
              <p14:cNvContentPartPr/>
              <p14:nvPr/>
            </p14:nvContentPartPr>
            <p14:xfrm>
              <a:off x="3876660" y="889500"/>
              <a:ext cx="167400" cy="148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150FCD7-CE31-4250-AFA3-BD29FBA5EB4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67660" y="880500"/>
                <a:ext cx="1850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602E4C9-520A-4BBC-8AD7-20766A7ACC72}"/>
                  </a:ext>
                </a:extLst>
              </p14:cNvPr>
              <p14:cNvContentPartPr/>
              <p14:nvPr/>
            </p14:nvContentPartPr>
            <p14:xfrm>
              <a:off x="4117140" y="906060"/>
              <a:ext cx="225000" cy="162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602E4C9-520A-4BBC-8AD7-20766A7ACC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08500" y="897060"/>
                <a:ext cx="2426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D37C985-2CB1-41E0-96CD-F9A8B66D2DE8}"/>
                  </a:ext>
                </a:extLst>
              </p14:cNvPr>
              <p14:cNvContentPartPr/>
              <p14:nvPr/>
            </p14:nvContentPartPr>
            <p14:xfrm>
              <a:off x="4417740" y="859620"/>
              <a:ext cx="116640" cy="183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D37C985-2CB1-41E0-96CD-F9A8B66D2DE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09100" y="850980"/>
                <a:ext cx="13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E829F9F-A400-4BD4-B383-A15228998992}"/>
                  </a:ext>
                </a:extLst>
              </p14:cNvPr>
              <p14:cNvContentPartPr/>
              <p14:nvPr/>
            </p14:nvContentPartPr>
            <p14:xfrm>
              <a:off x="4671180" y="859260"/>
              <a:ext cx="126360" cy="158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E829F9F-A400-4BD4-B383-A1522899899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62180" y="850260"/>
                <a:ext cx="1440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2A8B062-49F7-45F9-AAC4-8F35ED2BC8A0}"/>
                  </a:ext>
                </a:extLst>
              </p14:cNvPr>
              <p14:cNvContentPartPr/>
              <p14:nvPr/>
            </p14:nvContentPartPr>
            <p14:xfrm>
              <a:off x="4874220" y="841980"/>
              <a:ext cx="255240" cy="186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2A8B062-49F7-45F9-AAC4-8F35ED2BC8A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65220" y="832980"/>
                <a:ext cx="27288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E878ED0C-2F5A-48D9-BF8A-DA1581ECBF34}"/>
              </a:ext>
            </a:extLst>
          </p:cNvPr>
          <p:cNvGrpSpPr/>
          <p:nvPr/>
        </p:nvGrpSpPr>
        <p:grpSpPr>
          <a:xfrm>
            <a:off x="1130580" y="3813420"/>
            <a:ext cx="1647720" cy="353520"/>
            <a:chOff x="1130580" y="3813420"/>
            <a:chExt cx="164772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1F46F39-CBFA-425C-B50A-FE1A24FAD71A}"/>
                    </a:ext>
                  </a:extLst>
                </p14:cNvPr>
                <p14:cNvContentPartPr/>
                <p14:nvPr/>
              </p14:nvContentPartPr>
              <p14:xfrm>
                <a:off x="1130580" y="3813420"/>
                <a:ext cx="800280" cy="338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1F46F39-CBFA-425C-B50A-FE1A24FAD71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21580" y="3804420"/>
                  <a:ext cx="8179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B8C1176-1BE5-4054-A552-9BF453E618FA}"/>
                    </a:ext>
                  </a:extLst>
                </p14:cNvPr>
                <p14:cNvContentPartPr/>
                <p14:nvPr/>
              </p14:nvContentPartPr>
              <p14:xfrm>
                <a:off x="2090700" y="3963180"/>
                <a:ext cx="228600" cy="144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B8C1176-1BE5-4054-A552-9BF453E618F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81700" y="3954540"/>
                  <a:ext cx="246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B99A751-66ED-44D1-80D5-1856FF5F6135}"/>
                    </a:ext>
                  </a:extLst>
                </p14:cNvPr>
                <p14:cNvContentPartPr/>
                <p14:nvPr/>
              </p14:nvContentPartPr>
              <p14:xfrm>
                <a:off x="2320020" y="3938700"/>
                <a:ext cx="458280" cy="228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B99A751-66ED-44D1-80D5-1856FF5F613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1020" y="3929700"/>
                  <a:ext cx="47592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3A9841F-56A1-4A79-AFFA-2A012305BA20}"/>
              </a:ext>
            </a:extLst>
          </p:cNvPr>
          <p:cNvGrpSpPr/>
          <p:nvPr/>
        </p:nvGrpSpPr>
        <p:grpSpPr>
          <a:xfrm>
            <a:off x="783180" y="1167780"/>
            <a:ext cx="7702200" cy="2464200"/>
            <a:chOff x="783180" y="1167780"/>
            <a:chExt cx="7702200" cy="246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1503A5-FF53-4961-B78C-7110A034D9AA}"/>
                    </a:ext>
                  </a:extLst>
                </p14:cNvPr>
                <p14:cNvContentPartPr/>
                <p14:nvPr/>
              </p14:nvContentPartPr>
              <p14:xfrm>
                <a:off x="2102220" y="2283420"/>
                <a:ext cx="419040" cy="239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71503A5-FF53-4961-B78C-7110A034D9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93580" y="2274780"/>
                  <a:ext cx="436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EAC136B-2C05-4DFA-8BD4-032FAA95A8BD}"/>
                    </a:ext>
                  </a:extLst>
                </p14:cNvPr>
                <p14:cNvContentPartPr/>
                <p14:nvPr/>
              </p14:nvContentPartPr>
              <p14:xfrm>
                <a:off x="1165860" y="2498700"/>
                <a:ext cx="24480" cy="198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EAC136B-2C05-4DFA-8BD4-032FAA95A8B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56860" y="2490060"/>
                  <a:ext cx="42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F947D8A-FA10-44B7-8DAF-66CC9850A553}"/>
                    </a:ext>
                  </a:extLst>
                </p14:cNvPr>
                <p14:cNvContentPartPr/>
                <p14:nvPr/>
              </p14:nvContentPartPr>
              <p14:xfrm>
                <a:off x="1283220" y="2545500"/>
                <a:ext cx="173880" cy="142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F947D8A-FA10-44B7-8DAF-66CC9850A5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74220" y="2536860"/>
                  <a:ext cx="191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BF2F2E2-217B-441C-B25E-82C1B2526385}"/>
                    </a:ext>
                  </a:extLst>
                </p14:cNvPr>
                <p14:cNvContentPartPr/>
                <p14:nvPr/>
              </p14:nvContentPartPr>
              <p14:xfrm>
                <a:off x="1530540" y="2521380"/>
                <a:ext cx="186480" cy="167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BF2F2E2-217B-441C-B25E-82C1B252638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21540" y="2512380"/>
                  <a:ext cx="204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268AA6D-6C99-442C-8C5B-DE1B3A294723}"/>
                    </a:ext>
                  </a:extLst>
                </p14:cNvPr>
                <p14:cNvContentPartPr/>
                <p14:nvPr/>
              </p14:nvContentPartPr>
              <p14:xfrm>
                <a:off x="1800900" y="2483940"/>
                <a:ext cx="204480" cy="206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268AA6D-6C99-442C-8C5B-DE1B3A2947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92260" y="2475300"/>
                  <a:ext cx="222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A8E4FA-D543-481A-B784-5CC0924D02E5}"/>
                    </a:ext>
                  </a:extLst>
                </p14:cNvPr>
                <p14:cNvContentPartPr/>
                <p14:nvPr/>
              </p14:nvContentPartPr>
              <p14:xfrm>
                <a:off x="2186100" y="1657020"/>
                <a:ext cx="4461120" cy="480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A8E4FA-D543-481A-B784-5CC0924D02E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77100" y="1648020"/>
                  <a:ext cx="4478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6EA88CB-EE00-4850-AC2F-B193569732DE}"/>
                    </a:ext>
                  </a:extLst>
                </p14:cNvPr>
                <p14:cNvContentPartPr/>
                <p14:nvPr/>
              </p14:nvContentPartPr>
              <p14:xfrm>
                <a:off x="2241900" y="2144460"/>
                <a:ext cx="4277880" cy="79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6EA88CB-EE00-4850-AC2F-B193569732D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32900" y="2135820"/>
                  <a:ext cx="4295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66E81-0BAC-4B5B-8CF4-9EF8C9021910}"/>
                    </a:ext>
                  </a:extLst>
                </p14:cNvPr>
                <p14:cNvContentPartPr/>
                <p14:nvPr/>
              </p14:nvContentPartPr>
              <p14:xfrm>
                <a:off x="2393460" y="1867260"/>
                <a:ext cx="42840" cy="145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66E81-0BAC-4B5B-8CF4-9EF8C902191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84820" y="1858260"/>
                  <a:ext cx="60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67EB85-F54A-4FBD-A4C6-8B0E2D2E0701}"/>
                    </a:ext>
                  </a:extLst>
                </p14:cNvPr>
                <p14:cNvContentPartPr/>
                <p14:nvPr/>
              </p14:nvContentPartPr>
              <p14:xfrm>
                <a:off x="2517300" y="1900020"/>
                <a:ext cx="128520" cy="130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67EB85-F54A-4FBD-A4C6-8B0E2D2E070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08660" y="1891020"/>
                  <a:ext cx="146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9417EC-1325-4E52-B66B-9D27AF98AEDB}"/>
                    </a:ext>
                  </a:extLst>
                </p14:cNvPr>
                <p14:cNvContentPartPr/>
                <p14:nvPr/>
              </p14:nvContentPartPr>
              <p14:xfrm>
                <a:off x="2815380" y="1706700"/>
                <a:ext cx="21960" cy="432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9417EC-1325-4E52-B66B-9D27AF98AE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06740" y="1697700"/>
                  <a:ext cx="396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7A5DCA-6E2F-4B36-9B56-60B2CE7B16F0}"/>
                    </a:ext>
                  </a:extLst>
                </p14:cNvPr>
                <p14:cNvContentPartPr/>
                <p14:nvPr/>
              </p14:nvContentPartPr>
              <p14:xfrm>
                <a:off x="2960820" y="1846020"/>
                <a:ext cx="222840" cy="123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7A5DCA-6E2F-4B36-9B56-60B2CE7B16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51820" y="1837020"/>
                  <a:ext cx="240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9EE10A-FE7F-4D2C-BE4C-37E7850CF03F}"/>
                    </a:ext>
                  </a:extLst>
                </p14:cNvPr>
                <p14:cNvContentPartPr/>
                <p14:nvPr/>
              </p14:nvContentPartPr>
              <p14:xfrm>
                <a:off x="3217140" y="1849260"/>
                <a:ext cx="129600" cy="13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9EE10A-FE7F-4D2C-BE4C-37E7850CF03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08500" y="1840260"/>
                  <a:ext cx="147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73F1FF7-82C0-47DF-8681-8487A92C4EC0}"/>
                    </a:ext>
                  </a:extLst>
                </p14:cNvPr>
                <p14:cNvContentPartPr/>
                <p14:nvPr/>
              </p14:nvContentPartPr>
              <p14:xfrm>
                <a:off x="3454380" y="1768980"/>
                <a:ext cx="18720" cy="403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73F1FF7-82C0-47DF-8681-8487A92C4EC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45740" y="1760340"/>
                  <a:ext cx="363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455D67-E7A3-4EA5-9A56-9E193433D920}"/>
                    </a:ext>
                  </a:extLst>
                </p14:cNvPr>
                <p14:cNvContentPartPr/>
                <p14:nvPr/>
              </p14:nvContentPartPr>
              <p14:xfrm>
                <a:off x="3634380" y="1863660"/>
                <a:ext cx="142200" cy="167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455D67-E7A3-4EA5-9A56-9E193433D92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25740" y="1855020"/>
                  <a:ext cx="159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0259CFC-0E7C-4A9B-8E8A-B1CA9F9CD403}"/>
                    </a:ext>
                  </a:extLst>
                </p14:cNvPr>
                <p14:cNvContentPartPr/>
                <p14:nvPr/>
              </p14:nvContentPartPr>
              <p14:xfrm>
                <a:off x="3873420" y="1879140"/>
                <a:ext cx="131760" cy="138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0259CFC-0E7C-4A9B-8E8A-B1CA9F9CD40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64420" y="1870500"/>
                  <a:ext cx="149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69E935-89BF-4036-91DC-5F2EED8FFDE2}"/>
                    </a:ext>
                  </a:extLst>
                </p14:cNvPr>
                <p14:cNvContentPartPr/>
                <p14:nvPr/>
              </p14:nvContentPartPr>
              <p14:xfrm>
                <a:off x="4153140" y="1752420"/>
                <a:ext cx="9360" cy="415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69E935-89BF-4036-91DC-5F2EED8FFDE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144140" y="1743420"/>
                  <a:ext cx="27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BDB60F-9F86-45A9-B68F-4486CA7B4548}"/>
                    </a:ext>
                  </a:extLst>
                </p14:cNvPr>
                <p14:cNvContentPartPr/>
                <p14:nvPr/>
              </p14:nvContentPartPr>
              <p14:xfrm>
                <a:off x="4288500" y="1843860"/>
                <a:ext cx="122040" cy="20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BDB60F-9F86-45A9-B68F-4486CA7B454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79860" y="1835220"/>
                  <a:ext cx="139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54A8A7-8D3A-4A68-9053-2EC388211AAB}"/>
                    </a:ext>
                  </a:extLst>
                </p14:cNvPr>
                <p14:cNvContentPartPr/>
                <p14:nvPr/>
              </p14:nvContentPartPr>
              <p14:xfrm>
                <a:off x="4529340" y="1906500"/>
                <a:ext cx="117000" cy="88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54A8A7-8D3A-4A68-9053-2EC388211AA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20700" y="1897500"/>
                  <a:ext cx="134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15A526-A368-4862-9C55-258FC6CCE716}"/>
                    </a:ext>
                  </a:extLst>
                </p14:cNvPr>
                <p14:cNvContentPartPr/>
                <p14:nvPr/>
              </p14:nvContentPartPr>
              <p14:xfrm>
                <a:off x="4748220" y="1748100"/>
                <a:ext cx="4320" cy="417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15A526-A368-4862-9C55-258FC6CCE71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39220" y="1739460"/>
                  <a:ext cx="219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26EB98-054A-4224-B2CF-EAFDE24130B3}"/>
                    </a:ext>
                  </a:extLst>
                </p14:cNvPr>
                <p14:cNvContentPartPr/>
                <p14:nvPr/>
              </p14:nvContentPartPr>
              <p14:xfrm>
                <a:off x="4863420" y="1904700"/>
                <a:ext cx="102600" cy="146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26EB98-054A-4224-B2CF-EAFDE24130B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54780" y="1895700"/>
                  <a:ext cx="120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6C57DA-9B70-49AB-B548-4A2F13010B26}"/>
                    </a:ext>
                  </a:extLst>
                </p14:cNvPr>
                <p14:cNvContentPartPr/>
                <p14:nvPr/>
              </p14:nvContentPartPr>
              <p14:xfrm>
                <a:off x="4911660" y="1892460"/>
                <a:ext cx="109080" cy="12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6C57DA-9B70-49AB-B548-4A2F13010B2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902660" y="1883820"/>
                  <a:ext cx="126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A33A98-D3DC-4097-A536-A11130145757}"/>
                    </a:ext>
                  </a:extLst>
                </p14:cNvPr>
                <p14:cNvContentPartPr/>
                <p14:nvPr/>
              </p14:nvContentPartPr>
              <p14:xfrm>
                <a:off x="5062140" y="1909740"/>
                <a:ext cx="135720" cy="153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A33A98-D3DC-4097-A536-A111301457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53500" y="1901100"/>
                  <a:ext cx="153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EEAFD74-4395-42DA-8E14-C7455FE3E943}"/>
                    </a:ext>
                  </a:extLst>
                </p14:cNvPr>
                <p14:cNvContentPartPr/>
                <p14:nvPr/>
              </p14:nvContentPartPr>
              <p14:xfrm>
                <a:off x="5335020" y="1739460"/>
                <a:ext cx="16560" cy="381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EEAFD74-4395-42DA-8E14-C7455FE3E94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26380" y="1730820"/>
                  <a:ext cx="342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942F85-AF0E-43C1-A440-BA60F7936314}"/>
                    </a:ext>
                  </a:extLst>
                </p14:cNvPr>
                <p14:cNvContentPartPr/>
                <p14:nvPr/>
              </p14:nvContentPartPr>
              <p14:xfrm>
                <a:off x="5445900" y="1852500"/>
                <a:ext cx="109440" cy="186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942F85-AF0E-43C1-A440-BA60F793631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36900" y="1843860"/>
                  <a:ext cx="127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581D98-3D73-406A-B8CA-BF4F7A574227}"/>
                    </a:ext>
                  </a:extLst>
                </p14:cNvPr>
                <p14:cNvContentPartPr/>
                <p14:nvPr/>
              </p14:nvContentPartPr>
              <p14:xfrm>
                <a:off x="5655420" y="1852500"/>
                <a:ext cx="100440" cy="147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581D98-3D73-406A-B8CA-BF4F7A57422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646780" y="1843860"/>
                  <a:ext cx="118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6BBB0E-0D41-4285-9B2F-6AEB28B9CDC9}"/>
                    </a:ext>
                  </a:extLst>
                </p14:cNvPr>
                <p14:cNvContentPartPr/>
                <p14:nvPr/>
              </p14:nvContentPartPr>
              <p14:xfrm>
                <a:off x="5965020" y="1738380"/>
                <a:ext cx="21960" cy="450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6BBB0E-0D41-4285-9B2F-6AEB28B9CDC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56380" y="1729380"/>
                  <a:ext cx="396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108B58-B35C-4628-A37B-514D0A5FBA17}"/>
                    </a:ext>
                  </a:extLst>
                </p14:cNvPr>
                <p14:cNvContentPartPr/>
                <p14:nvPr/>
              </p14:nvContentPartPr>
              <p14:xfrm>
                <a:off x="6137820" y="1878780"/>
                <a:ext cx="113040" cy="158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108B58-B35C-4628-A37B-514D0A5FBA1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29180" y="1869780"/>
                  <a:ext cx="130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8A7799-713A-4D5F-8AA5-E78428AFEC65}"/>
                    </a:ext>
                  </a:extLst>
                </p14:cNvPr>
                <p14:cNvContentPartPr/>
                <p14:nvPr/>
              </p14:nvContentPartPr>
              <p14:xfrm>
                <a:off x="6338340" y="1897860"/>
                <a:ext cx="135000" cy="145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8A7799-713A-4D5F-8AA5-E78428AFEC6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329700" y="1888860"/>
                  <a:ext cx="152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B618FE-6133-46D4-8915-02923242CC83}"/>
                    </a:ext>
                  </a:extLst>
                </p14:cNvPr>
                <p14:cNvContentPartPr/>
                <p14:nvPr/>
              </p14:nvContentPartPr>
              <p14:xfrm>
                <a:off x="6574140" y="1657740"/>
                <a:ext cx="1357920" cy="443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B618FE-6133-46D4-8915-02923242CC8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65500" y="1649100"/>
                  <a:ext cx="13755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D2A13E4-0E37-4ABB-97D2-00717F6497A4}"/>
                    </a:ext>
                  </a:extLst>
                </p14:cNvPr>
                <p14:cNvContentPartPr/>
                <p14:nvPr/>
              </p14:nvContentPartPr>
              <p14:xfrm>
                <a:off x="6446700" y="2069940"/>
                <a:ext cx="1444680" cy="132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D2A13E4-0E37-4ABB-97D2-00717F6497A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38060" y="2060940"/>
                  <a:ext cx="1462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22488CC-D261-41CA-9EC1-3BE42D706799}"/>
                    </a:ext>
                  </a:extLst>
                </p14:cNvPr>
                <p14:cNvContentPartPr/>
                <p14:nvPr/>
              </p14:nvContentPartPr>
              <p14:xfrm>
                <a:off x="6780060" y="1821900"/>
                <a:ext cx="149760" cy="229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22488CC-D261-41CA-9EC1-3BE42D70679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771060" y="1813260"/>
                  <a:ext cx="167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227638-2B58-4CAF-929D-3E8AD85A2376}"/>
                    </a:ext>
                  </a:extLst>
                </p14:cNvPr>
                <p14:cNvContentPartPr/>
                <p14:nvPr/>
              </p14:nvContentPartPr>
              <p14:xfrm>
                <a:off x="7013340" y="1884540"/>
                <a:ext cx="147240" cy="143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227638-2B58-4CAF-929D-3E8AD85A237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004700" y="1875900"/>
                  <a:ext cx="164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87AD9C-09EB-41D3-9D72-12C29C7F399B}"/>
                    </a:ext>
                  </a:extLst>
                </p14:cNvPr>
                <p14:cNvContentPartPr/>
                <p14:nvPr/>
              </p14:nvContentPartPr>
              <p14:xfrm>
                <a:off x="7229340" y="1736580"/>
                <a:ext cx="12960" cy="413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87AD9C-09EB-41D3-9D72-12C29C7F399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220340" y="1727940"/>
                  <a:ext cx="306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4BD7330-E8AD-40C5-A6DE-E3DDD4307514}"/>
                    </a:ext>
                  </a:extLst>
                </p14:cNvPr>
                <p14:cNvContentPartPr/>
                <p14:nvPr/>
              </p14:nvContentPartPr>
              <p14:xfrm>
                <a:off x="7389540" y="1838100"/>
                <a:ext cx="143280" cy="205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4BD7330-E8AD-40C5-A6DE-E3DDD430751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80900" y="1829100"/>
                  <a:ext cx="160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FE6384-8A69-445F-9DEE-BBC50E34B500}"/>
                    </a:ext>
                  </a:extLst>
                </p14:cNvPr>
                <p14:cNvContentPartPr/>
                <p14:nvPr/>
              </p14:nvContentPartPr>
              <p14:xfrm>
                <a:off x="7680060" y="1885620"/>
                <a:ext cx="127440" cy="141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FE6384-8A69-445F-9DEE-BBC50E34B50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71060" y="1876620"/>
                  <a:ext cx="145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77C3C2C-8232-4743-B5B4-991D1080BE65}"/>
                    </a:ext>
                  </a:extLst>
                </p14:cNvPr>
                <p14:cNvContentPartPr/>
                <p14:nvPr/>
              </p14:nvContentPartPr>
              <p14:xfrm>
                <a:off x="7842420" y="1675380"/>
                <a:ext cx="617760" cy="500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77C3C2C-8232-4743-B5B4-991D1080BE6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33420" y="1666740"/>
                  <a:ext cx="6354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063CCB-65A4-4529-B988-95139BAA27ED}"/>
                    </a:ext>
                  </a:extLst>
                </p14:cNvPr>
                <p14:cNvContentPartPr/>
                <p14:nvPr/>
              </p14:nvContentPartPr>
              <p14:xfrm>
                <a:off x="7823700" y="2080380"/>
                <a:ext cx="603000" cy="38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063CCB-65A4-4529-B988-95139BAA27E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15060" y="2071740"/>
                  <a:ext cx="620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2D9C7B-EE40-4800-918A-D234B7253DAB}"/>
                    </a:ext>
                  </a:extLst>
                </p14:cNvPr>
                <p14:cNvContentPartPr/>
                <p14:nvPr/>
              </p14:nvContentPartPr>
              <p14:xfrm>
                <a:off x="8047260" y="1826580"/>
                <a:ext cx="34920" cy="179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2D9C7B-EE40-4800-918A-D234B7253DA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038620" y="1817940"/>
                  <a:ext cx="52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1F2980-C053-468B-B87C-66AB6390D0E9}"/>
                    </a:ext>
                  </a:extLst>
                </p14:cNvPr>
                <p14:cNvContentPartPr/>
                <p14:nvPr/>
              </p14:nvContentPartPr>
              <p14:xfrm>
                <a:off x="8140500" y="1861500"/>
                <a:ext cx="219600" cy="9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1F2980-C053-468B-B87C-66AB6390D0E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131860" y="1852500"/>
                  <a:ext cx="237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36E74C-F995-473D-99D0-C08B5854299B}"/>
                    </a:ext>
                  </a:extLst>
                </p14:cNvPr>
                <p14:cNvContentPartPr/>
                <p14:nvPr/>
              </p14:nvContentPartPr>
              <p14:xfrm>
                <a:off x="7777620" y="2121780"/>
                <a:ext cx="545400" cy="30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36E74C-F995-473D-99D0-C08B5854299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68980" y="2113140"/>
                  <a:ext cx="563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D4D5DFE-2F9C-4F90-9D22-9BC1E16DC1D5}"/>
                    </a:ext>
                  </a:extLst>
                </p14:cNvPr>
                <p14:cNvContentPartPr/>
                <p14:nvPr/>
              </p14:nvContentPartPr>
              <p14:xfrm>
                <a:off x="7686540" y="2123940"/>
                <a:ext cx="700920" cy="12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D4D5DFE-2F9C-4F90-9D22-9BC1E16DC1D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77540" y="2114940"/>
                  <a:ext cx="718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263A64-D1D0-4826-9F94-5CA0594920EA}"/>
                    </a:ext>
                  </a:extLst>
                </p14:cNvPr>
                <p14:cNvContentPartPr/>
                <p14:nvPr/>
              </p14:nvContentPartPr>
              <p14:xfrm>
                <a:off x="7713540" y="2146260"/>
                <a:ext cx="771840" cy="23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263A64-D1D0-4826-9F94-5CA0594920E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704540" y="2137620"/>
                  <a:ext cx="789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509B8E2-8B18-4C98-854D-BA496F624627}"/>
                    </a:ext>
                  </a:extLst>
                </p14:cNvPr>
                <p14:cNvContentPartPr/>
                <p14:nvPr/>
              </p14:nvContentPartPr>
              <p14:xfrm>
                <a:off x="2431260" y="1405020"/>
                <a:ext cx="136440" cy="160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509B8E2-8B18-4C98-854D-BA496F62462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422260" y="1396020"/>
                  <a:ext cx="154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D927B3-42DD-4E67-9349-BD1C22AAB2C9}"/>
                    </a:ext>
                  </a:extLst>
                </p14:cNvPr>
                <p14:cNvContentPartPr/>
                <p14:nvPr/>
              </p14:nvContentPartPr>
              <p14:xfrm>
                <a:off x="3069540" y="1411860"/>
                <a:ext cx="360" cy="130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D927B3-42DD-4E67-9349-BD1C22AAB2C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060540" y="1402860"/>
                  <a:ext cx="18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818E3F-CEA8-43B8-A0FE-F263EA57FACA}"/>
                    </a:ext>
                  </a:extLst>
                </p14:cNvPr>
                <p14:cNvContentPartPr/>
                <p14:nvPr/>
              </p14:nvContentPartPr>
              <p14:xfrm>
                <a:off x="2403540" y="1167780"/>
                <a:ext cx="52560" cy="176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818E3F-CEA8-43B8-A0FE-F263EA57FAC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394540" y="1159140"/>
                  <a:ext cx="702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35C92FA-2CE6-414A-AB9A-73E3B0724EA5}"/>
                    </a:ext>
                  </a:extLst>
                </p14:cNvPr>
                <p14:cNvContentPartPr/>
                <p14:nvPr/>
              </p14:nvContentPartPr>
              <p14:xfrm>
                <a:off x="2349540" y="1318260"/>
                <a:ext cx="130320" cy="33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35C92FA-2CE6-414A-AB9A-73E3B0724EA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40900" y="1309260"/>
                  <a:ext cx="147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B88432B-3CAC-4F68-BCAA-C5A69CECB126}"/>
                    </a:ext>
                  </a:extLst>
                </p14:cNvPr>
                <p14:cNvContentPartPr/>
                <p14:nvPr/>
              </p14:nvContentPartPr>
              <p14:xfrm>
                <a:off x="2488140" y="1285140"/>
                <a:ext cx="49320" cy="79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B88432B-3CAC-4F68-BCAA-C5A69CECB12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479500" y="1276500"/>
                  <a:ext cx="66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4CCD558-F665-43F8-9E17-D20AED6CA980}"/>
                    </a:ext>
                  </a:extLst>
                </p14:cNvPr>
                <p14:cNvContentPartPr/>
                <p14:nvPr/>
              </p14:nvContentPartPr>
              <p14:xfrm>
                <a:off x="3706740" y="1428780"/>
                <a:ext cx="258480" cy="127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4CCD558-F665-43F8-9E17-D20AED6CA98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7740" y="1419780"/>
                  <a:ext cx="276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068D32B-7E99-4DEE-81D9-2A9EC5124FEC}"/>
                    </a:ext>
                  </a:extLst>
                </p14:cNvPr>
                <p14:cNvContentPartPr/>
                <p14:nvPr/>
              </p14:nvContentPartPr>
              <p14:xfrm>
                <a:off x="4408380" y="1434180"/>
                <a:ext cx="117000" cy="162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068D32B-7E99-4DEE-81D9-2A9EC5124FE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99380" y="1425540"/>
                  <a:ext cx="134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CB3F895-16D9-4B73-AB43-2E9509701E0A}"/>
                    </a:ext>
                  </a:extLst>
                </p14:cNvPr>
                <p14:cNvContentPartPr/>
                <p14:nvPr/>
              </p14:nvContentPartPr>
              <p14:xfrm>
                <a:off x="5037660" y="1420860"/>
                <a:ext cx="141840" cy="226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CB3F895-16D9-4B73-AB43-2E9509701E0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029020" y="1411860"/>
                  <a:ext cx="159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C630916-98E7-4F24-B70A-0DEBC1A03A84}"/>
                    </a:ext>
                  </a:extLst>
                </p14:cNvPr>
                <p14:cNvContentPartPr/>
                <p14:nvPr/>
              </p14:nvContentPartPr>
              <p14:xfrm>
                <a:off x="5583780" y="1490700"/>
                <a:ext cx="84600" cy="149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C630916-98E7-4F24-B70A-0DEBC1A03A8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75140" y="1481700"/>
                  <a:ext cx="102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ECCFE1-3176-45D5-831D-17A66538385A}"/>
                    </a:ext>
                  </a:extLst>
                </p14:cNvPr>
                <p14:cNvContentPartPr/>
                <p14:nvPr/>
              </p14:nvContentPartPr>
              <p14:xfrm>
                <a:off x="5619060" y="1473420"/>
                <a:ext cx="133200" cy="24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ECCFE1-3176-45D5-831D-17A66538385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10420" y="1464420"/>
                  <a:ext cx="150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8CF2420-41E1-4D92-BC94-B501CD65A129}"/>
                    </a:ext>
                  </a:extLst>
                </p14:cNvPr>
                <p14:cNvContentPartPr/>
                <p14:nvPr/>
              </p14:nvContentPartPr>
              <p14:xfrm>
                <a:off x="6109380" y="1417980"/>
                <a:ext cx="145080" cy="186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8CF2420-41E1-4D92-BC94-B501CD65A12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00740" y="1408980"/>
                  <a:ext cx="162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F8B2D94-16C9-4EDB-949A-D57957AC08ED}"/>
                    </a:ext>
                  </a:extLst>
                </p14:cNvPr>
                <p14:cNvContentPartPr/>
                <p14:nvPr/>
              </p14:nvContentPartPr>
              <p14:xfrm>
                <a:off x="6692220" y="1452540"/>
                <a:ext cx="185040" cy="190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F8B2D94-16C9-4EDB-949A-D57957AC08E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83220" y="1443900"/>
                  <a:ext cx="202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C2DD36-EF5B-4151-8926-74B37A156C28}"/>
                    </a:ext>
                  </a:extLst>
                </p14:cNvPr>
                <p14:cNvContentPartPr/>
                <p14:nvPr/>
              </p14:nvContentPartPr>
              <p14:xfrm>
                <a:off x="7329060" y="1386660"/>
                <a:ext cx="120960" cy="215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C2DD36-EF5B-4151-8926-74B37A156C2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320060" y="1377660"/>
                  <a:ext cx="138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99127F5-8477-4C8B-9434-32074B1A6ED5}"/>
                    </a:ext>
                  </a:extLst>
                </p14:cNvPr>
                <p14:cNvContentPartPr/>
                <p14:nvPr/>
              </p14:nvContentPartPr>
              <p14:xfrm>
                <a:off x="8131500" y="1410780"/>
                <a:ext cx="123120" cy="249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99127F5-8477-4C8B-9434-32074B1A6ED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22860" y="1401780"/>
                  <a:ext cx="140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8D53963-15E4-4618-B8A6-FE863E8A028D}"/>
                    </a:ext>
                  </a:extLst>
                </p14:cNvPr>
                <p14:cNvContentPartPr/>
                <p14:nvPr/>
              </p14:nvContentPartPr>
              <p14:xfrm>
                <a:off x="2159100" y="1649100"/>
                <a:ext cx="45720" cy="111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8D53963-15E4-4618-B8A6-FE863E8A028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150100" y="1640460"/>
                  <a:ext cx="63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C6B562-6D38-4A74-9932-2F6FDC071275}"/>
                    </a:ext>
                  </a:extLst>
                </p14:cNvPr>
                <p14:cNvContentPartPr/>
                <p14:nvPr/>
              </p14:nvContentPartPr>
              <p14:xfrm>
                <a:off x="783180" y="1801380"/>
                <a:ext cx="225000" cy="190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C6B562-6D38-4A74-9932-2F6FDC07127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4540" y="1792740"/>
                  <a:ext cx="242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CC20B1B-0315-4F4E-9819-E5BD0730C31B}"/>
                    </a:ext>
                  </a:extLst>
                </p14:cNvPr>
                <p14:cNvContentPartPr/>
                <p14:nvPr/>
              </p14:nvContentPartPr>
              <p14:xfrm>
                <a:off x="1043460" y="1839900"/>
                <a:ext cx="460440" cy="152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CC20B1B-0315-4F4E-9819-E5BD0730C31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34820" y="1830900"/>
                  <a:ext cx="478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8590399-587D-4B4A-B84C-856DF0700BDA}"/>
                    </a:ext>
                  </a:extLst>
                </p14:cNvPr>
                <p14:cNvContentPartPr/>
                <p14:nvPr/>
              </p14:nvContentPartPr>
              <p14:xfrm>
                <a:off x="1589940" y="1916580"/>
                <a:ext cx="227880" cy="15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8590399-587D-4B4A-B84C-856DF0700BD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580940" y="1907940"/>
                  <a:ext cx="245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8236347-3141-43E6-943B-4E1FAF4F50F2}"/>
                    </a:ext>
                  </a:extLst>
                </p14:cNvPr>
                <p14:cNvContentPartPr/>
                <p14:nvPr/>
              </p14:nvContentPartPr>
              <p14:xfrm>
                <a:off x="1600740" y="1999020"/>
                <a:ext cx="189000" cy="8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8236347-3141-43E6-943B-4E1FAF4F50F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592100" y="1990380"/>
                  <a:ext cx="206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4806B3C-027D-434F-BA9D-1FAAA3B85042}"/>
                    </a:ext>
                  </a:extLst>
                </p14:cNvPr>
                <p14:cNvContentPartPr/>
                <p14:nvPr/>
              </p14:nvContentPartPr>
              <p14:xfrm>
                <a:off x="1677780" y="1753860"/>
                <a:ext cx="298080" cy="370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4806B3C-027D-434F-BA9D-1FAAA3B8504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68780" y="1745220"/>
                  <a:ext cx="315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3C74075-2F0D-4171-B9ED-23B7723095B9}"/>
                    </a:ext>
                  </a:extLst>
                </p14:cNvPr>
                <p14:cNvContentPartPr/>
                <p14:nvPr/>
              </p14:nvContentPartPr>
              <p14:xfrm>
                <a:off x="1579500" y="2827380"/>
                <a:ext cx="18720" cy="188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3C74075-2F0D-4171-B9ED-23B7723095B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570860" y="2818740"/>
                  <a:ext cx="36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F25449-DFA1-42FD-A6B3-51565F68CDEC}"/>
                    </a:ext>
                  </a:extLst>
                </p14:cNvPr>
                <p14:cNvContentPartPr/>
                <p14:nvPr/>
              </p14:nvContentPartPr>
              <p14:xfrm>
                <a:off x="1654740" y="2839980"/>
                <a:ext cx="7920" cy="234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F25449-DFA1-42FD-A6B3-51565F68CD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645740" y="2831340"/>
                  <a:ext cx="25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09267D-371F-4ECF-B115-F5A3360FF012}"/>
                    </a:ext>
                  </a:extLst>
                </p14:cNvPr>
                <p14:cNvContentPartPr/>
                <p14:nvPr/>
              </p14:nvContentPartPr>
              <p14:xfrm>
                <a:off x="1426500" y="2922420"/>
                <a:ext cx="351720" cy="193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09267D-371F-4ECF-B115-F5A3360FF01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417860" y="2913420"/>
                  <a:ext cx="369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4C3E5CB-ABC4-47E1-97FF-ADC6B0960C31}"/>
                    </a:ext>
                  </a:extLst>
                </p14:cNvPr>
                <p14:cNvContentPartPr/>
                <p14:nvPr/>
              </p14:nvContentPartPr>
              <p14:xfrm>
                <a:off x="1175220" y="3415260"/>
                <a:ext cx="10080" cy="129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4C3E5CB-ABC4-47E1-97FF-ADC6B0960C3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66580" y="3406260"/>
                  <a:ext cx="27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C8CE78A-D5B5-4526-8173-8B9CA35B82C2}"/>
                    </a:ext>
                  </a:extLst>
                </p14:cNvPr>
                <p14:cNvContentPartPr/>
                <p14:nvPr/>
              </p14:nvContentPartPr>
              <p14:xfrm>
                <a:off x="1159020" y="3208980"/>
                <a:ext cx="206640" cy="354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C8CE78A-D5B5-4526-8173-8B9CA35B82C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50020" y="3200340"/>
                  <a:ext cx="2242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275337A-22FC-4AFE-A15B-548E493170C5}"/>
                    </a:ext>
                  </a:extLst>
                </p14:cNvPr>
                <p14:cNvContentPartPr/>
                <p14:nvPr/>
              </p14:nvContentPartPr>
              <p14:xfrm>
                <a:off x="1477620" y="3421380"/>
                <a:ext cx="185040" cy="145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275337A-22FC-4AFE-A15B-548E493170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468620" y="3412380"/>
                  <a:ext cx="202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346FDD0-06B1-4E06-AC0D-79752DC39588}"/>
                    </a:ext>
                  </a:extLst>
                </p14:cNvPr>
                <p14:cNvContentPartPr/>
                <p14:nvPr/>
              </p14:nvContentPartPr>
              <p14:xfrm>
                <a:off x="1765260" y="3417780"/>
                <a:ext cx="262080" cy="214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346FDD0-06B1-4E06-AC0D-79752DC3958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56620" y="3409140"/>
                  <a:ext cx="279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5FA0A0F-52B7-45A1-8CAF-004A0D591EB8}"/>
                    </a:ext>
                  </a:extLst>
                </p14:cNvPr>
                <p14:cNvContentPartPr/>
                <p14:nvPr/>
              </p14:nvContentPartPr>
              <p14:xfrm>
                <a:off x="3078180" y="2296020"/>
                <a:ext cx="15840" cy="8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5FA0A0F-52B7-45A1-8CAF-004A0D591EB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069180" y="2287380"/>
                  <a:ext cx="334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BFBEC8D-96F6-4CBF-B7B2-EAA84389BA5A}"/>
                    </a:ext>
                  </a:extLst>
                </p14:cNvPr>
                <p14:cNvContentPartPr/>
                <p14:nvPr/>
              </p14:nvContentPartPr>
              <p14:xfrm>
                <a:off x="3079980" y="2268300"/>
                <a:ext cx="27360" cy="235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BFBEC8D-96F6-4CBF-B7B2-EAA84389BA5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071340" y="2259660"/>
                  <a:ext cx="45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23901BA-4ECE-4A26-872B-50774B2BEC45}"/>
                    </a:ext>
                  </a:extLst>
                </p14:cNvPr>
                <p14:cNvContentPartPr/>
                <p14:nvPr/>
              </p14:nvContentPartPr>
              <p14:xfrm>
                <a:off x="2962620" y="2265780"/>
                <a:ext cx="298800" cy="172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23901BA-4ECE-4A26-872B-50774B2BEC4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953980" y="2257140"/>
                  <a:ext cx="316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C4E2AD3-C656-4725-A852-F5EE6442C772}"/>
                    </a:ext>
                  </a:extLst>
                </p14:cNvPr>
                <p14:cNvContentPartPr/>
                <p14:nvPr/>
              </p14:nvContentPartPr>
              <p14:xfrm>
                <a:off x="3008700" y="2685900"/>
                <a:ext cx="14040" cy="187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C4E2AD3-C656-4725-A852-F5EE6442C77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000060" y="2677260"/>
                  <a:ext cx="31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54512D6-FE7D-4B3A-9799-1D1CD1EB5854}"/>
                    </a:ext>
                  </a:extLst>
                </p14:cNvPr>
                <p14:cNvContentPartPr/>
                <p14:nvPr/>
              </p14:nvContentPartPr>
              <p14:xfrm>
                <a:off x="3092940" y="2733420"/>
                <a:ext cx="158040" cy="148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54512D6-FE7D-4B3A-9799-1D1CD1EB585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084300" y="2724780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7544AB-5C21-4A53-9E27-7ADE54B5159A}"/>
                    </a:ext>
                  </a:extLst>
                </p14:cNvPr>
                <p14:cNvContentPartPr/>
                <p14:nvPr/>
              </p14:nvContentPartPr>
              <p14:xfrm>
                <a:off x="3347460" y="2737740"/>
                <a:ext cx="165240" cy="157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7544AB-5C21-4A53-9E27-7ADE54B5159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38820" y="2729100"/>
                  <a:ext cx="182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0D43FEC-2062-4F1E-BD51-AA8A3EAAB50C}"/>
                    </a:ext>
                  </a:extLst>
                </p14:cNvPr>
                <p14:cNvContentPartPr/>
                <p14:nvPr/>
              </p14:nvContentPartPr>
              <p14:xfrm>
                <a:off x="3575340" y="2773740"/>
                <a:ext cx="308520" cy="164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0D43FEC-2062-4F1E-BD51-AA8A3EAAB50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66340" y="2764740"/>
                  <a:ext cx="326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3294630-55EF-46DD-8BEA-D0E54EDA0243}"/>
                    </a:ext>
                  </a:extLst>
                </p14:cNvPr>
                <p14:cNvContentPartPr/>
                <p14:nvPr/>
              </p14:nvContentPartPr>
              <p14:xfrm>
                <a:off x="3587580" y="2736300"/>
                <a:ext cx="262080" cy="222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3294630-55EF-46DD-8BEA-D0E54EDA024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578940" y="2727300"/>
                  <a:ext cx="279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8739B3E-0199-4996-BAD0-61C757192308}"/>
                    </a:ext>
                  </a:extLst>
                </p14:cNvPr>
                <p14:cNvContentPartPr/>
                <p14:nvPr/>
              </p14:nvContentPartPr>
              <p14:xfrm>
                <a:off x="3813660" y="2205300"/>
                <a:ext cx="42840" cy="160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8739B3E-0199-4996-BAD0-61C75719230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804660" y="2196300"/>
                  <a:ext cx="60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234406D-411F-434A-98E5-71B12E4F4057}"/>
                    </a:ext>
                  </a:extLst>
                </p14:cNvPr>
                <p14:cNvContentPartPr/>
                <p14:nvPr/>
              </p14:nvContentPartPr>
              <p14:xfrm>
                <a:off x="3722940" y="2184420"/>
                <a:ext cx="168120" cy="133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234406D-411F-434A-98E5-71B12E4F405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13940" y="2175780"/>
                  <a:ext cx="185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93CFE51-17F4-41A1-990E-9ABF3597815B}"/>
                    </a:ext>
                  </a:extLst>
                </p14:cNvPr>
                <p14:cNvContentPartPr/>
                <p14:nvPr/>
              </p14:nvContentPartPr>
              <p14:xfrm>
                <a:off x="3897180" y="2479620"/>
                <a:ext cx="12960" cy="134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93CFE51-17F4-41A1-990E-9ABF3597815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888540" y="2470980"/>
                  <a:ext cx="30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3A4ACE0-8F15-4DF5-86DC-93D12DD72CC4}"/>
                    </a:ext>
                  </a:extLst>
                </p14:cNvPr>
                <p14:cNvContentPartPr/>
                <p14:nvPr/>
              </p14:nvContentPartPr>
              <p14:xfrm>
                <a:off x="3975660" y="2523180"/>
                <a:ext cx="149040" cy="132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3A4ACE0-8F15-4DF5-86DC-93D12DD72CC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967020" y="2514180"/>
                  <a:ext cx="166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CAAD35-6A6F-4B60-B845-2584F314095A}"/>
                    </a:ext>
                  </a:extLst>
                </p14:cNvPr>
                <p14:cNvContentPartPr/>
                <p14:nvPr/>
              </p14:nvContentPartPr>
              <p14:xfrm>
                <a:off x="4219380" y="2536500"/>
                <a:ext cx="92160" cy="137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CAAD35-6A6F-4B60-B845-2584F31409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210740" y="2527860"/>
                  <a:ext cx="109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82B286E-1DBC-4DFA-98F0-1EEDA5D0A16B}"/>
                    </a:ext>
                  </a:extLst>
                </p14:cNvPr>
                <p14:cNvContentPartPr/>
                <p14:nvPr/>
              </p14:nvContentPartPr>
              <p14:xfrm>
                <a:off x="4452660" y="2523180"/>
                <a:ext cx="99720" cy="222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82B286E-1DBC-4DFA-98F0-1EEDA5D0A16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443660" y="2514180"/>
                  <a:ext cx="117360" cy="239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of an element in an array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940E1BF-6C2F-40A0-8373-1DADDAA71706}"/>
                  </a:ext>
                </a:extLst>
              </p14:cNvPr>
              <p14:cNvContentPartPr/>
              <p14:nvPr/>
            </p14:nvContentPartPr>
            <p14:xfrm>
              <a:off x="2048940" y="2966700"/>
              <a:ext cx="126720" cy="278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940E1BF-6C2F-40A0-8373-1DADDAA717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0300" y="2958060"/>
                <a:ext cx="1443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AB03FB5-CAE5-4289-AC79-DD2D3154729F}"/>
                  </a:ext>
                </a:extLst>
              </p14:cNvPr>
              <p14:cNvContentPartPr/>
              <p14:nvPr/>
            </p14:nvContentPartPr>
            <p14:xfrm>
              <a:off x="2248380" y="3032580"/>
              <a:ext cx="173880" cy="175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AB03FB5-CAE5-4289-AC79-DD2D315472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9740" y="3023580"/>
                <a:ext cx="1915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7FE01BD-4A37-4A75-BC5C-39DC0AADD2D1}"/>
                  </a:ext>
                </a:extLst>
              </p14:cNvPr>
              <p14:cNvContentPartPr/>
              <p14:nvPr/>
            </p14:nvContentPartPr>
            <p14:xfrm>
              <a:off x="2451420" y="3058500"/>
              <a:ext cx="147960" cy="201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7FE01BD-4A37-4A75-BC5C-39DC0AADD2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2420" y="3049860"/>
                <a:ext cx="1656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650DB4D-71BD-49C1-961D-94C524C9FE43}"/>
                  </a:ext>
                </a:extLst>
              </p14:cNvPr>
              <p14:cNvContentPartPr/>
              <p14:nvPr/>
            </p14:nvContentPartPr>
            <p14:xfrm>
              <a:off x="2803500" y="2866980"/>
              <a:ext cx="225000" cy="537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650DB4D-71BD-49C1-961D-94C524C9FE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94860" y="2857980"/>
                <a:ext cx="24264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13666B2-7BD0-4154-8F53-B0B5ECF3DC2C}"/>
                  </a:ext>
                </a:extLst>
              </p14:cNvPr>
              <p14:cNvContentPartPr/>
              <p14:nvPr/>
            </p14:nvContentPartPr>
            <p14:xfrm>
              <a:off x="3050100" y="3012420"/>
              <a:ext cx="254520" cy="258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13666B2-7BD0-4154-8F53-B0B5ECF3DC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41100" y="3003420"/>
                <a:ext cx="2721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FA3A47D-21B3-4415-9DA5-E624131C0A76}"/>
                  </a:ext>
                </a:extLst>
              </p14:cNvPr>
              <p14:cNvContentPartPr/>
              <p14:nvPr/>
            </p14:nvContentPartPr>
            <p14:xfrm>
              <a:off x="3461220" y="2929980"/>
              <a:ext cx="183240" cy="318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FA3A47D-21B3-4415-9DA5-E624131C0A7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52580" y="2920980"/>
                <a:ext cx="20088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E43475A-E076-494F-AFE3-DCD7009837E5}"/>
                  </a:ext>
                </a:extLst>
              </p14:cNvPr>
              <p14:cNvContentPartPr/>
              <p14:nvPr/>
            </p14:nvContentPartPr>
            <p14:xfrm>
              <a:off x="3666060" y="2960580"/>
              <a:ext cx="185040" cy="196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E43475A-E076-494F-AFE3-DCD7009837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7420" y="2951580"/>
                <a:ext cx="2026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130671F-6166-4055-B512-25B446893C71}"/>
                  </a:ext>
                </a:extLst>
              </p14:cNvPr>
              <p14:cNvContentPartPr/>
              <p14:nvPr/>
            </p14:nvContentPartPr>
            <p14:xfrm>
              <a:off x="3848220" y="2905860"/>
              <a:ext cx="140760" cy="371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130671F-6166-4055-B512-25B446893C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39220" y="2896860"/>
                <a:ext cx="1584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1685E30-B421-424F-9984-2713593037E3}"/>
                  </a:ext>
                </a:extLst>
              </p14:cNvPr>
              <p14:cNvContentPartPr/>
              <p14:nvPr/>
            </p14:nvContentPartPr>
            <p14:xfrm>
              <a:off x="3996900" y="2799660"/>
              <a:ext cx="192600" cy="625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1685E30-B421-424F-9984-2713593037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88260" y="2791020"/>
                <a:ext cx="21024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0618AFA-C199-4095-A512-A9EFF543142E}"/>
                  </a:ext>
                </a:extLst>
              </p14:cNvPr>
              <p14:cNvContentPartPr/>
              <p14:nvPr/>
            </p14:nvContentPartPr>
            <p14:xfrm>
              <a:off x="4372740" y="3100980"/>
              <a:ext cx="140040" cy="15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0618AFA-C199-4095-A512-A9EFF54314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63740" y="3091980"/>
                <a:ext cx="1576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93C315C-5AE2-4152-85BA-71F9B0CF45E3}"/>
                  </a:ext>
                </a:extLst>
              </p14:cNvPr>
              <p14:cNvContentPartPr/>
              <p14:nvPr/>
            </p14:nvContentPartPr>
            <p14:xfrm>
              <a:off x="4384260" y="3187380"/>
              <a:ext cx="181440" cy="29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93C315C-5AE2-4152-85BA-71F9B0CF45E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75260" y="3178740"/>
                <a:ext cx="19908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A5E8CC5A-88D5-4AE4-8065-324DD8332E76}"/>
              </a:ext>
            </a:extLst>
          </p:cNvPr>
          <p:cNvGrpSpPr/>
          <p:nvPr/>
        </p:nvGrpSpPr>
        <p:grpSpPr>
          <a:xfrm>
            <a:off x="1040580" y="821460"/>
            <a:ext cx="7173000" cy="1569240"/>
            <a:chOff x="1040580" y="821460"/>
            <a:chExt cx="7173000" cy="156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DB3E1D-06AB-41A7-B139-F2B15328A071}"/>
                    </a:ext>
                  </a:extLst>
                </p14:cNvPr>
                <p14:cNvContentPartPr/>
                <p14:nvPr/>
              </p14:nvContentPartPr>
              <p14:xfrm>
                <a:off x="2170980" y="1369380"/>
                <a:ext cx="99360" cy="441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DB3E1D-06AB-41A7-B139-F2B15328A07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61980" y="1360380"/>
                  <a:ext cx="1170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BDB42F2-C8E1-49E6-9779-3E4AD88D3E3E}"/>
                    </a:ext>
                  </a:extLst>
                </p14:cNvPr>
                <p14:cNvContentPartPr/>
                <p14:nvPr/>
              </p14:nvContentPartPr>
              <p14:xfrm>
                <a:off x="2260980" y="1371540"/>
                <a:ext cx="4402800" cy="60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BDB42F2-C8E1-49E6-9779-3E4AD88D3E3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51980" y="1362540"/>
                  <a:ext cx="4420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21EEF1-D103-4B53-9DB8-9D291260E633}"/>
                    </a:ext>
                  </a:extLst>
                </p14:cNvPr>
                <p14:cNvContentPartPr/>
                <p14:nvPr/>
              </p14:nvContentPartPr>
              <p14:xfrm>
                <a:off x="2226420" y="1788420"/>
                <a:ext cx="4825080" cy="135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21EEF1-D103-4B53-9DB8-9D291260E63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7420" y="1779780"/>
                  <a:ext cx="4842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E92B1F-9CAD-4145-A070-0A8C23ACC25C}"/>
                    </a:ext>
                  </a:extLst>
                </p14:cNvPr>
                <p14:cNvContentPartPr/>
                <p14:nvPr/>
              </p14:nvContentPartPr>
              <p14:xfrm>
                <a:off x="6533460" y="1378020"/>
                <a:ext cx="876240" cy="573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E92B1F-9CAD-4145-A070-0A8C23ACC2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24460" y="1369020"/>
                  <a:ext cx="89388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B8D332-38B2-4D95-8C0C-81E6C2D82FB2}"/>
                    </a:ext>
                  </a:extLst>
                </p14:cNvPr>
                <p14:cNvContentPartPr/>
                <p14:nvPr/>
              </p14:nvContentPartPr>
              <p14:xfrm>
                <a:off x="2373300" y="1570980"/>
                <a:ext cx="30600" cy="156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B8D332-38B2-4D95-8C0C-81E6C2D82FB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64300" y="1562340"/>
                  <a:ext cx="48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CBB1B4-1FCA-47D3-B611-493AD8288D59}"/>
                    </a:ext>
                  </a:extLst>
                </p14:cNvPr>
                <p14:cNvContentPartPr/>
                <p14:nvPr/>
              </p14:nvContentPartPr>
              <p14:xfrm>
                <a:off x="2453220" y="1579620"/>
                <a:ext cx="103320" cy="113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CBB1B4-1FCA-47D3-B611-493AD8288D5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44220" y="1570620"/>
                  <a:ext cx="120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E13930-8E90-431F-9BA8-6FE0950A8296}"/>
                    </a:ext>
                  </a:extLst>
                </p14:cNvPr>
                <p14:cNvContentPartPr/>
                <p14:nvPr/>
              </p14:nvContentPartPr>
              <p14:xfrm>
                <a:off x="2706660" y="1442820"/>
                <a:ext cx="13680" cy="322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E13930-8E90-431F-9BA8-6FE0950A829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7660" y="1434180"/>
                  <a:ext cx="313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A20CFD-B2DC-4797-BA38-71AEF0D03C0D}"/>
                    </a:ext>
                  </a:extLst>
                </p14:cNvPr>
                <p14:cNvContentPartPr/>
                <p14:nvPr/>
              </p14:nvContentPartPr>
              <p14:xfrm>
                <a:off x="2845260" y="1527780"/>
                <a:ext cx="213120" cy="79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A20CFD-B2DC-4797-BA38-71AEF0D03C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36260" y="1519140"/>
                  <a:ext cx="230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0A2A41-F08E-4B43-BAB2-A0AFF8F87EC4}"/>
                    </a:ext>
                  </a:extLst>
                </p14:cNvPr>
                <p14:cNvContentPartPr/>
                <p14:nvPr/>
              </p14:nvContentPartPr>
              <p14:xfrm>
                <a:off x="3051180" y="1499340"/>
                <a:ext cx="90000" cy="111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0A2A41-F08E-4B43-BAB2-A0AFF8F87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42540" y="1490340"/>
                  <a:ext cx="107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A407A1-3B23-4C94-B29B-B4621882FBC6}"/>
                    </a:ext>
                  </a:extLst>
                </p14:cNvPr>
                <p14:cNvContentPartPr/>
                <p14:nvPr/>
              </p14:nvContentPartPr>
              <p14:xfrm>
                <a:off x="3293820" y="1446420"/>
                <a:ext cx="45720" cy="397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A407A1-3B23-4C94-B29B-B4621882FBC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284820" y="1437420"/>
                  <a:ext cx="633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1C7B93-8512-4192-9BA7-C0285D4135B6}"/>
                    </a:ext>
                  </a:extLst>
                </p14:cNvPr>
                <p14:cNvContentPartPr/>
                <p14:nvPr/>
              </p14:nvContentPartPr>
              <p14:xfrm>
                <a:off x="3457260" y="1531380"/>
                <a:ext cx="75600" cy="126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1C7B93-8512-4192-9BA7-C0285D4135B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48620" y="1522380"/>
                  <a:ext cx="93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D63B43-EB23-42F2-82CD-79D585386744}"/>
                    </a:ext>
                  </a:extLst>
                </p14:cNvPr>
                <p14:cNvContentPartPr/>
                <p14:nvPr/>
              </p14:nvContentPartPr>
              <p14:xfrm>
                <a:off x="3626460" y="1429140"/>
                <a:ext cx="251640" cy="353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D63B43-EB23-42F2-82CD-79D58538674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17820" y="1420140"/>
                  <a:ext cx="2692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81A6B0-6E47-4F56-9C13-0349B951159A}"/>
                    </a:ext>
                  </a:extLst>
                </p14:cNvPr>
                <p14:cNvContentPartPr/>
                <p14:nvPr/>
              </p14:nvContentPartPr>
              <p14:xfrm>
                <a:off x="3974940" y="1483500"/>
                <a:ext cx="117720" cy="218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81A6B0-6E47-4F56-9C13-0349B951159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66300" y="1474860"/>
                  <a:ext cx="1353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7A07C4-849D-41BB-AEB5-6C91D8969700}"/>
                    </a:ext>
                  </a:extLst>
                </p14:cNvPr>
                <p14:cNvContentPartPr/>
                <p14:nvPr/>
              </p14:nvContentPartPr>
              <p14:xfrm>
                <a:off x="4232700" y="1520580"/>
                <a:ext cx="115920" cy="126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7A07C4-849D-41BB-AEB5-6C91D896970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23700" y="1511580"/>
                  <a:ext cx="133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1F0BC6-6E74-4616-AD5A-815B7A013E06}"/>
                    </a:ext>
                  </a:extLst>
                </p14:cNvPr>
                <p14:cNvContentPartPr/>
                <p14:nvPr/>
              </p14:nvContentPartPr>
              <p14:xfrm>
                <a:off x="4474620" y="1413660"/>
                <a:ext cx="34200" cy="41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1F0BC6-6E74-4616-AD5A-815B7A013E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65980" y="1405020"/>
                  <a:ext cx="518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88EB60-AF39-4624-8898-9EDE62B98176}"/>
                    </a:ext>
                  </a:extLst>
                </p14:cNvPr>
                <p14:cNvContentPartPr/>
                <p14:nvPr/>
              </p14:nvContentPartPr>
              <p14:xfrm>
                <a:off x="4658580" y="1504380"/>
                <a:ext cx="87480" cy="164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88EB60-AF39-4624-8898-9EDE62B9817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49580" y="1495740"/>
                  <a:ext cx="105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B4F2A3-8835-423D-8DBE-248DFB8C5AFD}"/>
                    </a:ext>
                  </a:extLst>
                </p14:cNvPr>
                <p14:cNvContentPartPr/>
                <p14:nvPr/>
              </p14:nvContentPartPr>
              <p14:xfrm>
                <a:off x="4744980" y="1500060"/>
                <a:ext cx="216000" cy="185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B4F2A3-8835-423D-8DBE-248DFB8C5AF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36340" y="1491420"/>
                  <a:ext cx="233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18CBA4-2F80-43F7-B7B7-987180A49E5A}"/>
                    </a:ext>
                  </a:extLst>
                </p14:cNvPr>
                <p14:cNvContentPartPr/>
                <p14:nvPr/>
              </p14:nvContentPartPr>
              <p14:xfrm>
                <a:off x="5058900" y="1427340"/>
                <a:ext cx="254160" cy="432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18CBA4-2F80-43F7-B7B7-987180A49E5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50260" y="1418700"/>
                  <a:ext cx="2718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B99A63-917A-4A6E-865E-F2E406CD2657}"/>
                    </a:ext>
                  </a:extLst>
                </p14:cNvPr>
                <p14:cNvContentPartPr/>
                <p14:nvPr/>
              </p14:nvContentPartPr>
              <p14:xfrm>
                <a:off x="5417100" y="1536780"/>
                <a:ext cx="118440" cy="136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B99A63-917A-4A6E-865E-F2E406CD265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08100" y="1527780"/>
                  <a:ext cx="136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996AEB-E807-43FA-9657-828A154CAD3A}"/>
                    </a:ext>
                  </a:extLst>
                </p14:cNvPr>
                <p14:cNvContentPartPr/>
                <p14:nvPr/>
              </p14:nvContentPartPr>
              <p14:xfrm>
                <a:off x="5683140" y="1463340"/>
                <a:ext cx="16920" cy="348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996AEB-E807-43FA-9657-828A154CAD3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74500" y="1454340"/>
                  <a:ext cx="345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2369BD-D753-4819-8F1F-16CBE46BC056}"/>
                    </a:ext>
                  </a:extLst>
                </p14:cNvPr>
                <p14:cNvContentPartPr/>
                <p14:nvPr/>
              </p14:nvContentPartPr>
              <p14:xfrm>
                <a:off x="5855940" y="1561620"/>
                <a:ext cx="112320" cy="211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2369BD-D753-4819-8F1F-16CBE46BC05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46940" y="1552620"/>
                  <a:ext cx="129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7DDEC0-74D1-453E-A437-624A32763615}"/>
                    </a:ext>
                  </a:extLst>
                </p14:cNvPr>
                <p14:cNvContentPartPr/>
                <p14:nvPr/>
              </p14:nvContentPartPr>
              <p14:xfrm>
                <a:off x="6085260" y="1605900"/>
                <a:ext cx="106920" cy="143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7DDEC0-74D1-453E-A437-624A3276361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76260" y="1596900"/>
                  <a:ext cx="124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4F3325-B7F9-4008-966F-4C138013E8A1}"/>
                    </a:ext>
                  </a:extLst>
                </p14:cNvPr>
                <p14:cNvContentPartPr/>
                <p14:nvPr/>
              </p14:nvContentPartPr>
              <p14:xfrm>
                <a:off x="6294780" y="1476660"/>
                <a:ext cx="33120" cy="412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4F3325-B7F9-4008-966F-4C138013E8A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85780" y="1468020"/>
                  <a:ext cx="507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B7AC46-07EA-487E-9C06-57557C9CB344}"/>
                    </a:ext>
                  </a:extLst>
                </p14:cNvPr>
                <p14:cNvContentPartPr/>
                <p14:nvPr/>
              </p14:nvContentPartPr>
              <p14:xfrm>
                <a:off x="6518340" y="1578900"/>
                <a:ext cx="138240" cy="217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B7AC46-07EA-487E-9C06-57557C9CB34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09340" y="1569900"/>
                  <a:ext cx="155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6871555-7D96-47CC-88AD-9BFF4B530913}"/>
                    </a:ext>
                  </a:extLst>
                </p14:cNvPr>
                <p14:cNvContentPartPr/>
                <p14:nvPr/>
              </p14:nvContentPartPr>
              <p14:xfrm>
                <a:off x="6740100" y="1655580"/>
                <a:ext cx="110880" cy="137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6871555-7D96-47CC-88AD-9BFF4B53091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731100" y="1646940"/>
                  <a:ext cx="128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BFD5D36-2F33-4985-9ABC-501A1E7FBD8E}"/>
                    </a:ext>
                  </a:extLst>
                </p14:cNvPr>
                <p14:cNvContentPartPr/>
                <p14:nvPr/>
              </p14:nvContentPartPr>
              <p14:xfrm>
                <a:off x="7011900" y="1465140"/>
                <a:ext cx="14760" cy="421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BFD5D36-2F33-4985-9ABC-501A1E7FBD8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02900" y="1456500"/>
                  <a:ext cx="324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467C579-6420-405E-9139-FE3FD38CF1F3}"/>
                    </a:ext>
                  </a:extLst>
                </p14:cNvPr>
                <p14:cNvContentPartPr/>
                <p14:nvPr/>
              </p14:nvContentPartPr>
              <p14:xfrm>
                <a:off x="7132140" y="1563060"/>
                <a:ext cx="87840" cy="179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467C579-6420-405E-9139-FE3FD38CF1F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123140" y="1554060"/>
                  <a:ext cx="105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847281-5664-4078-A53E-BDF9B2313324}"/>
                    </a:ext>
                  </a:extLst>
                </p14:cNvPr>
                <p14:cNvContentPartPr/>
                <p14:nvPr/>
              </p14:nvContentPartPr>
              <p14:xfrm>
                <a:off x="7245900" y="1617780"/>
                <a:ext cx="58680" cy="11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847281-5664-4078-A53E-BDF9B231332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37260" y="1609140"/>
                  <a:ext cx="76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DBD01B-E7BA-48F5-9FAB-A7C9327E9A59}"/>
                    </a:ext>
                  </a:extLst>
                </p14:cNvPr>
                <p14:cNvContentPartPr/>
                <p14:nvPr/>
              </p14:nvContentPartPr>
              <p14:xfrm>
                <a:off x="7353900" y="1434180"/>
                <a:ext cx="859680" cy="528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DBD01B-E7BA-48F5-9FAB-A7C9327E9A5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345260" y="1425180"/>
                  <a:ext cx="87732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62C8A96-D76D-4751-B4EB-1B32B6F8842A}"/>
                    </a:ext>
                  </a:extLst>
                </p14:cNvPr>
                <p14:cNvContentPartPr/>
                <p14:nvPr/>
              </p14:nvContentPartPr>
              <p14:xfrm>
                <a:off x="6960420" y="1872660"/>
                <a:ext cx="1230120" cy="127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62C8A96-D76D-4751-B4EB-1B32B6F8842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951420" y="1863660"/>
                  <a:ext cx="1247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8615CBE-B4E1-4807-B85A-3DF7514B701F}"/>
                    </a:ext>
                  </a:extLst>
                </p14:cNvPr>
                <p14:cNvContentPartPr/>
                <p14:nvPr/>
              </p14:nvContentPartPr>
              <p14:xfrm>
                <a:off x="7600500" y="1615260"/>
                <a:ext cx="28440" cy="210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8615CBE-B4E1-4807-B85A-3DF7514B701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1860" y="1606620"/>
                  <a:ext cx="46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5D44A1-5EC2-4380-8005-54655132ABD0}"/>
                    </a:ext>
                  </a:extLst>
                </p14:cNvPr>
                <p14:cNvContentPartPr/>
                <p14:nvPr/>
              </p14:nvContentPartPr>
              <p14:xfrm>
                <a:off x="7671060" y="1678260"/>
                <a:ext cx="368280" cy="133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5D44A1-5EC2-4380-8005-54655132ABD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662060" y="1669620"/>
                  <a:ext cx="385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4CB0F5-97BD-4BF6-97DA-C8470F818DB1}"/>
                    </a:ext>
                  </a:extLst>
                </p14:cNvPr>
                <p14:cNvContentPartPr/>
                <p14:nvPr/>
              </p14:nvContentPartPr>
              <p14:xfrm>
                <a:off x="2389140" y="1201620"/>
                <a:ext cx="111960" cy="130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4CB0F5-97BD-4BF6-97DA-C8470F818DB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80140" y="1192620"/>
                  <a:ext cx="129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C5465C-254C-4376-A60A-ABC4BC0F9DDA}"/>
                    </a:ext>
                  </a:extLst>
                </p14:cNvPr>
                <p14:cNvContentPartPr/>
                <p14:nvPr/>
              </p14:nvContentPartPr>
              <p14:xfrm>
                <a:off x="2905020" y="1214220"/>
                <a:ext cx="24480" cy="143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C5465C-254C-4376-A60A-ABC4BC0F9DD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896020" y="1205580"/>
                  <a:ext cx="42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3ED500-5BF4-48DB-9FF7-DA8C9864188F}"/>
                    </a:ext>
                  </a:extLst>
                </p14:cNvPr>
                <p14:cNvContentPartPr/>
                <p14:nvPr/>
              </p14:nvContentPartPr>
              <p14:xfrm>
                <a:off x="3306420" y="1227180"/>
                <a:ext cx="285120" cy="118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3ED500-5BF4-48DB-9FF7-DA8C9864188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297420" y="1218540"/>
                  <a:ext cx="30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430A99-339E-4685-AC2E-1A8CC2C3835C}"/>
                    </a:ext>
                  </a:extLst>
                </p14:cNvPr>
                <p14:cNvContentPartPr/>
                <p14:nvPr/>
              </p14:nvContentPartPr>
              <p14:xfrm>
                <a:off x="4111020" y="1203780"/>
                <a:ext cx="115200" cy="172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430A99-339E-4685-AC2E-1A8CC2C3835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102020" y="1195140"/>
                  <a:ext cx="132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498DA7-BA6A-4B3B-B53C-8C67D2F14A99}"/>
                    </a:ext>
                  </a:extLst>
                </p14:cNvPr>
                <p14:cNvContentPartPr/>
                <p14:nvPr/>
              </p14:nvContentPartPr>
              <p14:xfrm>
                <a:off x="4773060" y="1178940"/>
                <a:ext cx="125640" cy="19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498DA7-BA6A-4B3B-B53C-8C67D2F14A9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764060" y="1169940"/>
                  <a:ext cx="143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5E45A7-3782-4FF7-8388-052B702B3DF3}"/>
                    </a:ext>
                  </a:extLst>
                </p14:cNvPr>
                <p14:cNvContentPartPr/>
                <p14:nvPr/>
              </p14:nvContentPartPr>
              <p14:xfrm>
                <a:off x="5338980" y="1185780"/>
                <a:ext cx="115920" cy="173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5E45A7-3782-4FF7-8388-052B702B3D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330340" y="1176780"/>
                  <a:ext cx="133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3B68C8-17FC-4A57-84C7-1769EA62635A}"/>
                    </a:ext>
                  </a:extLst>
                </p14:cNvPr>
                <p14:cNvContentPartPr/>
                <p14:nvPr/>
              </p14:nvContentPartPr>
              <p14:xfrm>
                <a:off x="5399460" y="1201260"/>
                <a:ext cx="137880" cy="14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3B68C8-17FC-4A57-84C7-1769EA62635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90820" y="1192620"/>
                  <a:ext cx="155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F9375E-E038-41A2-B860-22ECA9671BC4}"/>
                    </a:ext>
                  </a:extLst>
                </p14:cNvPr>
                <p14:cNvContentPartPr/>
                <p14:nvPr/>
              </p14:nvContentPartPr>
              <p14:xfrm>
                <a:off x="5924700" y="1234380"/>
                <a:ext cx="117720" cy="160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F9375E-E038-41A2-B860-22ECA9671BC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916060" y="1225380"/>
                  <a:ext cx="135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C3B4E0-85F3-4662-9DAF-14C59E0792A2}"/>
                    </a:ext>
                  </a:extLst>
                </p14:cNvPr>
                <p14:cNvContentPartPr/>
                <p14:nvPr/>
              </p14:nvContentPartPr>
              <p14:xfrm>
                <a:off x="6595020" y="1277220"/>
                <a:ext cx="96480" cy="114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C3B4E0-85F3-4662-9DAF-14C59E0792A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586020" y="1268580"/>
                  <a:ext cx="114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B2E049-F244-4897-8059-6D4299000F64}"/>
                    </a:ext>
                  </a:extLst>
                </p14:cNvPr>
                <p14:cNvContentPartPr/>
                <p14:nvPr/>
              </p14:nvContentPartPr>
              <p14:xfrm>
                <a:off x="7239780" y="1241220"/>
                <a:ext cx="119160" cy="145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B2E049-F244-4897-8059-6D4299000F6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230780" y="1232580"/>
                  <a:ext cx="136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67DB918-EB7B-487B-8E6D-8C9BA7514DB4}"/>
                    </a:ext>
                  </a:extLst>
                </p14:cNvPr>
                <p14:cNvContentPartPr/>
                <p14:nvPr/>
              </p14:nvContentPartPr>
              <p14:xfrm>
                <a:off x="7747380" y="1200540"/>
                <a:ext cx="141480" cy="258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67DB918-EB7B-487B-8E6D-8C9BA7514DB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38740" y="1191900"/>
                  <a:ext cx="159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44DC8F7-42A7-4A20-AF4C-F587BADEF6EC}"/>
                    </a:ext>
                  </a:extLst>
                </p14:cNvPr>
                <p14:cNvContentPartPr/>
                <p14:nvPr/>
              </p14:nvContentPartPr>
              <p14:xfrm>
                <a:off x="1977300" y="1891020"/>
                <a:ext cx="303840" cy="171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44DC8F7-42A7-4A20-AF4C-F587BADEF6E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68300" y="1882380"/>
                  <a:ext cx="321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5B3124-7DEA-46AA-BA16-B2828696BC21}"/>
                    </a:ext>
                  </a:extLst>
                </p14:cNvPr>
                <p14:cNvContentPartPr/>
                <p14:nvPr/>
              </p14:nvContentPartPr>
              <p14:xfrm>
                <a:off x="1274580" y="2156700"/>
                <a:ext cx="59040" cy="21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5B3124-7DEA-46AA-BA16-B2828696BC2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65580" y="2147700"/>
                  <a:ext cx="76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967761-5B7C-41C7-B46D-3F7ECF1B9010}"/>
                    </a:ext>
                  </a:extLst>
                </p14:cNvPr>
                <p14:cNvContentPartPr/>
                <p14:nvPr/>
              </p14:nvContentPartPr>
              <p14:xfrm>
                <a:off x="1389780" y="2212500"/>
                <a:ext cx="627120" cy="178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967761-5B7C-41C7-B46D-3F7ECF1B901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80780" y="2203860"/>
                  <a:ext cx="644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ED129C0-332E-47E8-A37A-C5DA83993249}"/>
                    </a:ext>
                  </a:extLst>
                </p14:cNvPr>
                <p14:cNvContentPartPr/>
                <p14:nvPr/>
              </p14:nvContentPartPr>
              <p14:xfrm>
                <a:off x="1040580" y="1572780"/>
                <a:ext cx="249840" cy="153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ED129C0-332E-47E8-A37A-C5DA8399324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31580" y="1563780"/>
                  <a:ext cx="267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7351961-220F-4801-AE6A-A4BD19C847CC}"/>
                    </a:ext>
                  </a:extLst>
                </p14:cNvPr>
                <p14:cNvContentPartPr/>
                <p14:nvPr/>
              </p14:nvContentPartPr>
              <p14:xfrm>
                <a:off x="1403460" y="1565580"/>
                <a:ext cx="338040" cy="200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7351961-220F-4801-AE6A-A4BD19C847C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394820" y="1556580"/>
                  <a:ext cx="355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6A512FD-2155-45AC-8E3C-773AEDF8F06B}"/>
                    </a:ext>
                  </a:extLst>
                </p14:cNvPr>
                <p14:cNvContentPartPr/>
                <p14:nvPr/>
              </p14:nvContentPartPr>
              <p14:xfrm>
                <a:off x="5337180" y="1929540"/>
                <a:ext cx="32040" cy="254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6A512FD-2155-45AC-8E3C-773AEDF8F06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328180" y="1920900"/>
                  <a:ext cx="49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42B342A-052E-4756-9940-8EF6AE1A5E29}"/>
                    </a:ext>
                  </a:extLst>
                </p14:cNvPr>
                <p14:cNvContentPartPr/>
                <p14:nvPr/>
              </p14:nvContentPartPr>
              <p14:xfrm>
                <a:off x="5237460" y="1907940"/>
                <a:ext cx="303840" cy="152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42B342A-052E-4756-9940-8EF6AE1A5E2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228820" y="1898940"/>
                  <a:ext cx="321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4F198C-9E54-4E3E-892A-4E6C6809B555}"/>
                    </a:ext>
                  </a:extLst>
                </p14:cNvPr>
                <p14:cNvContentPartPr/>
                <p14:nvPr/>
              </p14:nvContentPartPr>
              <p14:xfrm>
                <a:off x="5414940" y="821460"/>
                <a:ext cx="15840" cy="295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4F198C-9E54-4E3E-892A-4E6C6809B55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06300" y="812820"/>
                  <a:ext cx="33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72E6D69-06C6-4E42-A6BD-8DE670385BA8}"/>
                    </a:ext>
                  </a:extLst>
                </p14:cNvPr>
                <p14:cNvContentPartPr/>
                <p14:nvPr/>
              </p14:nvContentPartPr>
              <p14:xfrm>
                <a:off x="5314860" y="970140"/>
                <a:ext cx="172800" cy="143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72E6D69-06C6-4E42-A6BD-8DE670385BA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306220" y="961140"/>
                  <a:ext cx="190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F115344-D88D-4564-A50C-24DB052C8EC0}"/>
                    </a:ext>
                  </a:extLst>
                </p14:cNvPr>
                <p14:cNvContentPartPr/>
                <p14:nvPr/>
              </p14:nvContentPartPr>
              <p14:xfrm>
                <a:off x="5417820" y="1000380"/>
                <a:ext cx="131400" cy="133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F115344-D88D-4564-A50C-24DB052C8EC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09180" y="991380"/>
                  <a:ext cx="1490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5972F5E-0217-4642-BEB8-E49AF634A63C}"/>
              </a:ext>
            </a:extLst>
          </p:cNvPr>
          <p:cNvGrpSpPr/>
          <p:nvPr/>
        </p:nvGrpSpPr>
        <p:grpSpPr>
          <a:xfrm>
            <a:off x="2327580" y="929460"/>
            <a:ext cx="191520" cy="238680"/>
            <a:chOff x="2327580" y="929460"/>
            <a:chExt cx="19152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764860-E28D-4D50-826F-93C1ADAA80E1}"/>
                    </a:ext>
                  </a:extLst>
                </p14:cNvPr>
                <p14:cNvContentPartPr/>
                <p14:nvPr/>
              </p14:nvContentPartPr>
              <p14:xfrm>
                <a:off x="2408220" y="929460"/>
                <a:ext cx="10080" cy="214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764860-E28D-4D50-826F-93C1ADAA80E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99580" y="920460"/>
                  <a:ext cx="27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F79B1BD-4F23-48D7-A729-8CCEC66754BF}"/>
                    </a:ext>
                  </a:extLst>
                </p14:cNvPr>
                <p14:cNvContentPartPr/>
                <p14:nvPr/>
              </p14:nvContentPartPr>
              <p14:xfrm>
                <a:off x="2327580" y="1068780"/>
                <a:ext cx="101520" cy="95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F79B1BD-4F23-48D7-A729-8CCEC66754B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318580" y="1059780"/>
                  <a:ext cx="119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36DF4A6-F55B-484F-B624-1D779C1B8D59}"/>
                    </a:ext>
                  </a:extLst>
                </p14:cNvPr>
                <p14:cNvContentPartPr/>
                <p14:nvPr/>
              </p14:nvContentPartPr>
              <p14:xfrm>
                <a:off x="2425500" y="1081020"/>
                <a:ext cx="93600" cy="87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36DF4A6-F55B-484F-B624-1D779C1B8D5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416860" y="1072020"/>
                  <a:ext cx="1112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3DA2A8-C02D-4952-9E74-42B1AA4CA80B}"/>
              </a:ext>
            </a:extLst>
          </p:cNvPr>
          <p:cNvGrpSpPr/>
          <p:nvPr/>
        </p:nvGrpSpPr>
        <p:grpSpPr>
          <a:xfrm>
            <a:off x="4877820" y="2840340"/>
            <a:ext cx="3916440" cy="568800"/>
            <a:chOff x="4877820" y="2840340"/>
            <a:chExt cx="3916440" cy="56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92C5BA-D398-4941-AD6E-610F553532CE}"/>
                    </a:ext>
                  </a:extLst>
                </p14:cNvPr>
                <p14:cNvContentPartPr/>
                <p14:nvPr/>
              </p14:nvContentPartPr>
              <p14:xfrm>
                <a:off x="4877820" y="3007380"/>
                <a:ext cx="6120" cy="213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92C5BA-D398-4941-AD6E-610F553532C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69180" y="2998380"/>
                  <a:ext cx="23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EF3C35-207D-4988-B358-28DBFDB03F29}"/>
                    </a:ext>
                  </a:extLst>
                </p14:cNvPr>
                <p14:cNvContentPartPr/>
                <p14:nvPr/>
              </p14:nvContentPartPr>
              <p14:xfrm>
                <a:off x="5025780" y="2959140"/>
                <a:ext cx="846720" cy="240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EF3C35-207D-4988-B358-28DBFDB03F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016780" y="2950500"/>
                  <a:ext cx="864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2C1557-1695-466C-B65C-AEC9C8CDF7F7}"/>
                    </a:ext>
                  </a:extLst>
                </p14:cNvPr>
                <p14:cNvContentPartPr/>
                <p14:nvPr/>
              </p14:nvContentPartPr>
              <p14:xfrm>
                <a:off x="5990580" y="2999460"/>
                <a:ext cx="247680" cy="26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2C1557-1695-466C-B65C-AEC9C8CDF7F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981940" y="2990820"/>
                  <a:ext cx="265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BE1748-6F37-4425-A8BA-ECB00F807694}"/>
                    </a:ext>
                  </a:extLst>
                </p14:cNvPr>
                <p14:cNvContentPartPr/>
                <p14:nvPr/>
              </p14:nvContentPartPr>
              <p14:xfrm>
                <a:off x="6109020" y="2888580"/>
                <a:ext cx="18720" cy="285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BE1748-6F37-4425-A8BA-ECB00F80769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100020" y="2879940"/>
                  <a:ext cx="36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2D0CDF6-6C01-467A-AE4F-D69C779FAD39}"/>
                    </a:ext>
                  </a:extLst>
                </p14:cNvPr>
                <p14:cNvContentPartPr/>
                <p14:nvPr/>
              </p14:nvContentPartPr>
              <p14:xfrm>
                <a:off x="6445980" y="2841060"/>
                <a:ext cx="329400" cy="496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2D0CDF6-6C01-467A-AE4F-D69C779FAD3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37340" y="2832060"/>
                  <a:ext cx="3470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E8C2F61-4B9A-4E5D-B688-B2B5C5562FB1}"/>
                    </a:ext>
                  </a:extLst>
                </p14:cNvPr>
                <p14:cNvContentPartPr/>
                <p14:nvPr/>
              </p14:nvContentPartPr>
              <p14:xfrm>
                <a:off x="6646500" y="2875620"/>
                <a:ext cx="204480" cy="239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E8C2F61-4B9A-4E5D-B688-B2B5C5562FB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637860" y="2866620"/>
                  <a:ext cx="222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40C1CDC-6A51-4A72-B7FE-B3C6B6554D7B}"/>
                    </a:ext>
                  </a:extLst>
                </p14:cNvPr>
                <p14:cNvContentPartPr/>
                <p14:nvPr/>
              </p14:nvContentPartPr>
              <p14:xfrm>
                <a:off x="7050420" y="3060300"/>
                <a:ext cx="222840" cy="26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40C1CDC-6A51-4A72-B7FE-B3C6B6554D7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41420" y="3051300"/>
                  <a:ext cx="240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0F22557-A9BD-45FE-A18F-2D270808ED61}"/>
                    </a:ext>
                  </a:extLst>
                </p14:cNvPr>
                <p14:cNvContentPartPr/>
                <p14:nvPr/>
              </p14:nvContentPartPr>
              <p14:xfrm>
                <a:off x="7402500" y="2933580"/>
                <a:ext cx="202680" cy="281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0F22557-A9BD-45FE-A18F-2D270808ED6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393500" y="2924580"/>
                  <a:ext cx="220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14E2CEB-BB93-41EB-A045-1EA759AF56CE}"/>
                    </a:ext>
                  </a:extLst>
                </p14:cNvPr>
                <p14:cNvContentPartPr/>
                <p14:nvPr/>
              </p14:nvContentPartPr>
              <p14:xfrm>
                <a:off x="7644060" y="2840340"/>
                <a:ext cx="212400" cy="568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14E2CEB-BB93-41EB-A045-1EA759AF56C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35060" y="2831340"/>
                  <a:ext cx="2300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4A6BFA-844E-422F-9CFE-82742232AC1A}"/>
                    </a:ext>
                  </a:extLst>
                </p14:cNvPr>
                <p14:cNvContentPartPr/>
                <p14:nvPr/>
              </p14:nvContentPartPr>
              <p14:xfrm>
                <a:off x="8047260" y="2982180"/>
                <a:ext cx="198360" cy="201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4A6BFA-844E-422F-9CFE-82742232AC1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38620" y="2973180"/>
                  <a:ext cx="216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2AB11D5-BCDB-400A-BF12-DE8D34CD8E5F}"/>
                    </a:ext>
                  </a:extLst>
                </p14:cNvPr>
                <p14:cNvContentPartPr/>
                <p14:nvPr/>
              </p14:nvContentPartPr>
              <p14:xfrm>
                <a:off x="8124300" y="2974260"/>
                <a:ext cx="134280" cy="194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2AB11D5-BCDB-400A-BF12-DE8D34CD8E5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115300" y="2965620"/>
                  <a:ext cx="151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A143947-1AF8-4034-B321-CD55477C10DD}"/>
                    </a:ext>
                  </a:extLst>
                </p14:cNvPr>
                <p14:cNvContentPartPr/>
                <p14:nvPr/>
              </p14:nvContentPartPr>
              <p14:xfrm>
                <a:off x="8008740" y="3080820"/>
                <a:ext cx="381600" cy="18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A143947-1AF8-4034-B321-CD55477C10D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00100" y="3072180"/>
                  <a:ext cx="39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64AFE56-D802-4E70-8E60-F180F4F101E0}"/>
                    </a:ext>
                  </a:extLst>
                </p14:cNvPr>
                <p14:cNvContentPartPr/>
                <p14:nvPr/>
              </p14:nvContentPartPr>
              <p14:xfrm>
                <a:off x="8491860" y="3016380"/>
                <a:ext cx="302400" cy="222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64AFE56-D802-4E70-8E60-F180F4F101E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483220" y="3007740"/>
                  <a:ext cx="32004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74631E5-1B51-4701-9CA9-5019BC9F1DA7}"/>
              </a:ext>
            </a:extLst>
          </p:cNvPr>
          <p:cNvGrpSpPr/>
          <p:nvPr/>
        </p:nvGrpSpPr>
        <p:grpSpPr>
          <a:xfrm>
            <a:off x="4740300" y="3649260"/>
            <a:ext cx="214920" cy="147600"/>
            <a:chOff x="4740300" y="3649260"/>
            <a:chExt cx="21492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F2C1D27-8CA4-42FD-B971-9CD29F089A1F}"/>
                    </a:ext>
                  </a:extLst>
                </p14:cNvPr>
                <p14:cNvContentPartPr/>
                <p14:nvPr/>
              </p14:nvContentPartPr>
              <p14:xfrm>
                <a:off x="4741380" y="3649260"/>
                <a:ext cx="203400" cy="20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F2C1D27-8CA4-42FD-B971-9CD29F089A1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732380" y="3640260"/>
                  <a:ext cx="221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A81D7C4-3F99-4C3A-9D39-59665DD040B9}"/>
                    </a:ext>
                  </a:extLst>
                </p14:cNvPr>
                <p14:cNvContentPartPr/>
                <p14:nvPr/>
              </p14:nvContentPartPr>
              <p14:xfrm>
                <a:off x="4740300" y="3775620"/>
                <a:ext cx="214920" cy="21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A81D7C4-3F99-4C3A-9D39-59665DD040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731660" y="3766620"/>
                  <a:ext cx="2325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4FDDCEB-72B7-4324-8300-C8BB3225F110}"/>
              </a:ext>
            </a:extLst>
          </p:cNvPr>
          <p:cNvGrpSpPr/>
          <p:nvPr/>
        </p:nvGrpSpPr>
        <p:grpSpPr>
          <a:xfrm>
            <a:off x="5400900" y="3641340"/>
            <a:ext cx="2022840" cy="361800"/>
            <a:chOff x="5400900" y="3641340"/>
            <a:chExt cx="202284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3ABFE81-7D55-4618-93BF-15FCB9DB2551}"/>
                    </a:ext>
                  </a:extLst>
                </p14:cNvPr>
                <p14:cNvContentPartPr/>
                <p14:nvPr/>
              </p14:nvContentPartPr>
              <p14:xfrm>
                <a:off x="5400900" y="3641340"/>
                <a:ext cx="44640" cy="241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3ABFE81-7D55-4618-93BF-15FCB9DB255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91900" y="3632340"/>
                  <a:ext cx="622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B33E054-F51A-4AC5-A202-1A9FD48F28DA}"/>
                    </a:ext>
                  </a:extLst>
                </p14:cNvPr>
                <p14:cNvContentPartPr/>
                <p14:nvPr/>
              </p14:nvContentPartPr>
              <p14:xfrm>
                <a:off x="5574060" y="3691380"/>
                <a:ext cx="166320" cy="203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B33E054-F51A-4AC5-A202-1A9FD48F28D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65060" y="3682740"/>
                  <a:ext cx="183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BFC160C-912B-41E4-9830-08AA897383D6}"/>
                    </a:ext>
                  </a:extLst>
                </p14:cNvPr>
                <p14:cNvContentPartPr/>
                <p14:nvPr/>
              </p14:nvContentPartPr>
              <p14:xfrm>
                <a:off x="5868540" y="3649260"/>
                <a:ext cx="257400" cy="281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BFC160C-912B-41E4-9830-08AA897383D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859540" y="3640620"/>
                  <a:ext cx="2750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84D75C0-D951-4F78-BB87-6D42E5AE3135}"/>
                    </a:ext>
                  </a:extLst>
                </p14:cNvPr>
                <p14:cNvContentPartPr/>
                <p14:nvPr/>
              </p14:nvContentPartPr>
              <p14:xfrm>
                <a:off x="6224580" y="3692100"/>
                <a:ext cx="206280" cy="236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84D75C0-D951-4F78-BB87-6D42E5AE313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15940" y="3683460"/>
                  <a:ext cx="223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C228A8B-0E7C-4710-837E-56D04D62C002}"/>
                    </a:ext>
                  </a:extLst>
                </p14:cNvPr>
                <p14:cNvContentPartPr/>
                <p14:nvPr/>
              </p14:nvContentPartPr>
              <p14:xfrm>
                <a:off x="6579540" y="3816300"/>
                <a:ext cx="262800" cy="24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C228A8B-0E7C-4710-837E-56D04D62C00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70540" y="3807300"/>
                  <a:ext cx="280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AA9A770-19F5-4753-9AE7-F62C4A3056F5}"/>
                    </a:ext>
                  </a:extLst>
                </p14:cNvPr>
                <p14:cNvContentPartPr/>
                <p14:nvPr/>
              </p14:nvContentPartPr>
              <p14:xfrm>
                <a:off x="6710580" y="3701100"/>
                <a:ext cx="15840" cy="302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AA9A770-19F5-4753-9AE7-F62C4A3056F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701580" y="3692100"/>
                  <a:ext cx="334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BB22CA7-DA3C-4E9F-86B2-6648CD67939F}"/>
                    </a:ext>
                  </a:extLst>
                </p14:cNvPr>
                <p14:cNvContentPartPr/>
                <p14:nvPr/>
              </p14:nvContentPartPr>
              <p14:xfrm>
                <a:off x="7066620" y="3746100"/>
                <a:ext cx="357120" cy="254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BB22CA7-DA3C-4E9F-86B2-6648CD67939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057620" y="3737460"/>
                  <a:ext cx="37476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4B7BBCF-9DCE-427E-AA41-8A5AE0BEC2F2}"/>
              </a:ext>
            </a:extLst>
          </p:cNvPr>
          <p:cNvGrpSpPr/>
          <p:nvPr/>
        </p:nvGrpSpPr>
        <p:grpSpPr>
          <a:xfrm>
            <a:off x="5790420" y="4194660"/>
            <a:ext cx="191880" cy="95760"/>
            <a:chOff x="5790420" y="4194660"/>
            <a:chExt cx="191880" cy="9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20AFB33-30D7-400B-85B9-2749667222CF}"/>
                    </a:ext>
                  </a:extLst>
                </p14:cNvPr>
                <p14:cNvContentPartPr/>
                <p14:nvPr/>
              </p14:nvContentPartPr>
              <p14:xfrm>
                <a:off x="5790420" y="4194660"/>
                <a:ext cx="15624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20AFB33-30D7-400B-85B9-2749667222C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781420" y="4186020"/>
                  <a:ext cx="173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EE90E88-B800-48E2-A13F-4FE01B03CF33}"/>
                    </a:ext>
                  </a:extLst>
                </p14:cNvPr>
                <p14:cNvContentPartPr/>
                <p14:nvPr/>
              </p14:nvContentPartPr>
              <p14:xfrm>
                <a:off x="5805900" y="4287540"/>
                <a:ext cx="176400" cy="2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EE90E88-B800-48E2-A13F-4FE01B03CF3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796900" y="4278540"/>
                  <a:ext cx="19404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9B231FB-DB9A-4DCF-B4C0-DD5B078C74A6}"/>
              </a:ext>
            </a:extLst>
          </p:cNvPr>
          <p:cNvGrpSpPr/>
          <p:nvPr/>
        </p:nvGrpSpPr>
        <p:grpSpPr>
          <a:xfrm>
            <a:off x="6251580" y="4208700"/>
            <a:ext cx="1336320" cy="420840"/>
            <a:chOff x="6251580" y="4208700"/>
            <a:chExt cx="133632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98561E-2036-4C06-BDFC-4C2CF997DAC3}"/>
                    </a:ext>
                  </a:extLst>
                </p14:cNvPr>
                <p14:cNvContentPartPr/>
                <p14:nvPr/>
              </p14:nvContentPartPr>
              <p14:xfrm>
                <a:off x="6369660" y="4208700"/>
                <a:ext cx="200520" cy="247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98561E-2036-4C06-BDFC-4C2CF997DAC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361020" y="4199700"/>
                  <a:ext cx="218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96D673C-331C-4401-A01E-41961FE19877}"/>
                    </a:ext>
                  </a:extLst>
                </p14:cNvPr>
                <p14:cNvContentPartPr/>
                <p14:nvPr/>
              </p14:nvContentPartPr>
              <p14:xfrm>
                <a:off x="6535260" y="4211220"/>
                <a:ext cx="218880" cy="238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96D673C-331C-4401-A01E-41961FE1987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526620" y="4202220"/>
                  <a:ext cx="236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A8F5EB6-2805-4C0D-9571-7CC2C8521D97}"/>
                    </a:ext>
                  </a:extLst>
                </p14:cNvPr>
                <p14:cNvContentPartPr/>
                <p14:nvPr/>
              </p14:nvContentPartPr>
              <p14:xfrm>
                <a:off x="6912540" y="4277100"/>
                <a:ext cx="10800" cy="186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A8F5EB6-2805-4C0D-9571-7CC2C8521D9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903900" y="4268460"/>
                  <a:ext cx="28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31D375-8EC1-48B6-A03B-EE8FA6A9E2ED}"/>
                    </a:ext>
                  </a:extLst>
                </p14:cNvPr>
                <p14:cNvContentPartPr/>
                <p14:nvPr/>
              </p14:nvContentPartPr>
              <p14:xfrm>
                <a:off x="7086780" y="4263780"/>
                <a:ext cx="217800" cy="195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31D375-8EC1-48B6-A03B-EE8FA6A9E2E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078140" y="4255140"/>
                  <a:ext cx="235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7FE3097-C59F-46E5-9280-F3EDF26CC353}"/>
                    </a:ext>
                  </a:extLst>
                </p14:cNvPr>
                <p14:cNvContentPartPr/>
                <p14:nvPr/>
              </p14:nvContentPartPr>
              <p14:xfrm>
                <a:off x="6251580" y="4511100"/>
                <a:ext cx="1336320" cy="118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7FE3097-C59F-46E5-9280-F3EDF26CC35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42580" y="4502100"/>
                  <a:ext cx="135396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A747D0B-21C5-4B7A-B98E-168B7D03780D}"/>
                  </a:ext>
                </a:extLst>
              </p14:cNvPr>
              <p14:cNvContentPartPr/>
              <p14:nvPr/>
            </p14:nvContentPartPr>
            <p14:xfrm>
              <a:off x="2956860" y="1902180"/>
              <a:ext cx="293040" cy="238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A747D0B-21C5-4B7A-B98E-168B7D03780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948220" y="1893180"/>
                <a:ext cx="31068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5E78ED6-57B3-41A8-AF09-8D166F715281}"/>
              </a:ext>
            </a:extLst>
          </p:cNvPr>
          <p:cNvGrpSpPr/>
          <p:nvPr/>
        </p:nvGrpSpPr>
        <p:grpSpPr>
          <a:xfrm>
            <a:off x="3615300" y="1917660"/>
            <a:ext cx="208080" cy="225720"/>
            <a:chOff x="3615300" y="1917660"/>
            <a:chExt cx="20808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B08A9A5-612C-4441-A0B6-2A2A18C1C768}"/>
                    </a:ext>
                  </a:extLst>
                </p14:cNvPr>
                <p14:cNvContentPartPr/>
                <p14:nvPr/>
              </p14:nvContentPartPr>
              <p14:xfrm>
                <a:off x="3725820" y="1985340"/>
                <a:ext cx="7200" cy="158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B08A9A5-612C-4441-A0B6-2A2A18C1C76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717180" y="1976340"/>
                  <a:ext cx="24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BAF7154-7BA3-4433-A677-F79D3B8779C0}"/>
                    </a:ext>
                  </a:extLst>
                </p14:cNvPr>
                <p14:cNvContentPartPr/>
                <p14:nvPr/>
              </p14:nvContentPartPr>
              <p14:xfrm>
                <a:off x="3615300" y="1917660"/>
                <a:ext cx="208080" cy="159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BAF7154-7BA3-4433-A677-F79D3B8779C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06300" y="1908660"/>
                  <a:ext cx="22572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F509D2F-7103-4BA8-8DD2-87C667C6D2B2}"/>
              </a:ext>
            </a:extLst>
          </p:cNvPr>
          <p:cNvGrpSpPr/>
          <p:nvPr/>
        </p:nvGrpSpPr>
        <p:grpSpPr>
          <a:xfrm>
            <a:off x="2819340" y="2274420"/>
            <a:ext cx="1655280" cy="212400"/>
            <a:chOff x="2819340" y="2274420"/>
            <a:chExt cx="165528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FA35B64-1C70-491C-90D7-C2BCDD577950}"/>
                    </a:ext>
                  </a:extLst>
                </p14:cNvPr>
                <p14:cNvContentPartPr/>
                <p14:nvPr/>
              </p14:nvContentPartPr>
              <p14:xfrm>
                <a:off x="2819340" y="2304660"/>
                <a:ext cx="71640" cy="178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FA35B64-1C70-491C-90D7-C2BCDD57795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810340" y="2296020"/>
                  <a:ext cx="89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522BC4A-FBFD-4EF6-BCC4-0AF2108B09FF}"/>
                    </a:ext>
                  </a:extLst>
                </p14:cNvPr>
                <p14:cNvContentPartPr/>
                <p14:nvPr/>
              </p14:nvContentPartPr>
              <p14:xfrm>
                <a:off x="2952540" y="2298900"/>
                <a:ext cx="151560" cy="175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522BC4A-FBFD-4EF6-BCC4-0AF2108B09F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943540" y="2289900"/>
                  <a:ext cx="169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17F4D54-7022-4857-8E84-DEBB61F482FC}"/>
                    </a:ext>
                  </a:extLst>
                </p14:cNvPr>
                <p14:cNvContentPartPr/>
                <p14:nvPr/>
              </p14:nvContentPartPr>
              <p14:xfrm>
                <a:off x="3172140" y="2325540"/>
                <a:ext cx="119160" cy="135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17F4D54-7022-4857-8E84-DEBB61F482F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63140" y="2316900"/>
                  <a:ext cx="136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9E8DA7E-5BCD-412F-B2E4-DE3211CF4DFF}"/>
                    </a:ext>
                  </a:extLst>
                </p14:cNvPr>
                <p14:cNvContentPartPr/>
                <p14:nvPr/>
              </p14:nvContentPartPr>
              <p14:xfrm>
                <a:off x="3373020" y="2351460"/>
                <a:ext cx="213840" cy="135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9E8DA7E-5BCD-412F-B2E4-DE3211CF4DF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364020" y="2342820"/>
                  <a:ext cx="231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A9CCAB7-DE62-437E-965D-CA6431D670D1}"/>
                    </a:ext>
                  </a:extLst>
                </p14:cNvPr>
                <p14:cNvContentPartPr/>
                <p14:nvPr/>
              </p14:nvContentPartPr>
              <p14:xfrm>
                <a:off x="3797100" y="2274420"/>
                <a:ext cx="57240" cy="144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A9CCAB7-DE62-437E-965D-CA6431D670D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788460" y="2265780"/>
                  <a:ext cx="74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DF39160-2360-468D-9E9A-331C1A7B589E}"/>
                    </a:ext>
                  </a:extLst>
                </p14:cNvPr>
                <p14:cNvContentPartPr/>
                <p14:nvPr/>
              </p14:nvContentPartPr>
              <p14:xfrm>
                <a:off x="3927060" y="2302140"/>
                <a:ext cx="119520" cy="127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DF39160-2360-468D-9E9A-331C1A7B589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918420" y="2293140"/>
                  <a:ext cx="137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8FB595C-F578-419F-AE8F-2AE0BA7BA342}"/>
                    </a:ext>
                  </a:extLst>
                </p14:cNvPr>
                <p14:cNvContentPartPr/>
                <p14:nvPr/>
              </p14:nvContentPartPr>
              <p14:xfrm>
                <a:off x="4131180" y="2288460"/>
                <a:ext cx="93960" cy="130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8FB595C-F578-419F-AE8F-2AE0BA7BA34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22180" y="2279460"/>
                  <a:ext cx="111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F37F223-F1A0-4745-9EC6-EEF7711C6AE1}"/>
                    </a:ext>
                  </a:extLst>
                </p14:cNvPr>
                <p14:cNvContentPartPr/>
                <p14:nvPr/>
              </p14:nvContentPartPr>
              <p14:xfrm>
                <a:off x="4350060" y="2275500"/>
                <a:ext cx="124560" cy="192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F37F223-F1A0-4745-9EC6-EEF7711C6AE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341060" y="2266500"/>
                  <a:ext cx="14220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43C6277-25C5-4E21-B894-D015BBECAFC0}"/>
              </a:ext>
            </a:extLst>
          </p:cNvPr>
          <p:cNvGrpSpPr/>
          <p:nvPr/>
        </p:nvGrpSpPr>
        <p:grpSpPr>
          <a:xfrm>
            <a:off x="5190660" y="2325540"/>
            <a:ext cx="907560" cy="369720"/>
            <a:chOff x="5190660" y="2325540"/>
            <a:chExt cx="90756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92FF925-9218-4688-8796-CAD198D2CB4F}"/>
                    </a:ext>
                  </a:extLst>
                </p14:cNvPr>
                <p14:cNvContentPartPr/>
                <p14:nvPr/>
              </p14:nvContentPartPr>
              <p14:xfrm>
                <a:off x="5320620" y="2325540"/>
                <a:ext cx="22680" cy="192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92FF925-9218-4688-8796-CAD198D2CB4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311620" y="2316900"/>
                  <a:ext cx="40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5393A05-516A-4A1B-8323-731500AAA255}"/>
                    </a:ext>
                  </a:extLst>
                </p14:cNvPr>
                <p14:cNvContentPartPr/>
                <p14:nvPr/>
              </p14:nvContentPartPr>
              <p14:xfrm>
                <a:off x="5408460" y="2325900"/>
                <a:ext cx="176400" cy="218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5393A05-516A-4A1B-8323-731500AAA25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99460" y="2316900"/>
                  <a:ext cx="194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CCD2998-6CA8-4CAE-8846-6C44EB7076FE}"/>
                    </a:ext>
                  </a:extLst>
                </p14:cNvPr>
                <p14:cNvContentPartPr/>
                <p14:nvPr/>
              </p14:nvContentPartPr>
              <p14:xfrm>
                <a:off x="5735700" y="2352540"/>
                <a:ext cx="55080" cy="181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CCD2998-6CA8-4CAE-8846-6C44EB7076F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726700" y="2343540"/>
                  <a:ext cx="72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36CDFB0-1BB4-4A33-8582-E4A6D7A482A5}"/>
                    </a:ext>
                  </a:extLst>
                </p14:cNvPr>
                <p14:cNvContentPartPr/>
                <p14:nvPr/>
              </p14:nvContentPartPr>
              <p14:xfrm>
                <a:off x="5886540" y="2340300"/>
                <a:ext cx="211680" cy="163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36CDFB0-1BB4-4A33-8582-E4A6D7A482A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877900" y="2331660"/>
                  <a:ext cx="229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ADC2CFA-6EDA-4203-A54A-AE80400D316F}"/>
                    </a:ext>
                  </a:extLst>
                </p14:cNvPr>
                <p14:cNvContentPartPr/>
                <p14:nvPr/>
              </p14:nvContentPartPr>
              <p14:xfrm>
                <a:off x="5190660" y="2649540"/>
                <a:ext cx="844560" cy="45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ADC2CFA-6EDA-4203-A54A-AE80400D316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182020" y="2640900"/>
                  <a:ext cx="8622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FA5C25-143C-4B7C-8795-7369DCAF9D5A}"/>
              </a:ext>
            </a:extLst>
          </p:cNvPr>
          <p:cNvGrpSpPr/>
          <p:nvPr/>
        </p:nvGrpSpPr>
        <p:grpSpPr>
          <a:xfrm>
            <a:off x="5477580" y="3244620"/>
            <a:ext cx="408240" cy="248400"/>
            <a:chOff x="5477580" y="3244620"/>
            <a:chExt cx="40824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52A6933-E05B-4A9A-AD0F-615A19204A83}"/>
                    </a:ext>
                  </a:extLst>
                </p14:cNvPr>
                <p14:cNvContentPartPr/>
                <p14:nvPr/>
              </p14:nvContentPartPr>
              <p14:xfrm>
                <a:off x="5498100" y="3335700"/>
                <a:ext cx="6840" cy="134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52A6933-E05B-4A9A-AD0F-615A19204A8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489100" y="3326700"/>
                  <a:ext cx="24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797BA1-7D7D-4285-A78A-2265577C27C3}"/>
                    </a:ext>
                  </a:extLst>
                </p14:cNvPr>
                <p14:cNvContentPartPr/>
                <p14:nvPr/>
              </p14:nvContentPartPr>
              <p14:xfrm>
                <a:off x="5477580" y="3244620"/>
                <a:ext cx="170640" cy="248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797BA1-7D7D-4285-A78A-2265577C27C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468580" y="3235980"/>
                  <a:ext cx="188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1F89C-06FF-4D3B-A42B-A65480259BEB}"/>
                    </a:ext>
                  </a:extLst>
                </p14:cNvPr>
                <p14:cNvContentPartPr/>
                <p14:nvPr/>
              </p14:nvContentPartPr>
              <p14:xfrm>
                <a:off x="5751900" y="3347220"/>
                <a:ext cx="4320" cy="121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1F89C-06FF-4D3B-A42B-A65480259BE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743260" y="3338580"/>
                  <a:ext cx="21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BBD4F0D-79DD-4CC9-A603-67D1A82D13CE}"/>
                    </a:ext>
                  </a:extLst>
                </p14:cNvPr>
                <p14:cNvContentPartPr/>
                <p14:nvPr/>
              </p14:nvContentPartPr>
              <p14:xfrm>
                <a:off x="5776740" y="3269100"/>
                <a:ext cx="109080" cy="190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BBD4F0D-79DD-4CC9-A603-67D1A82D13C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768100" y="3260460"/>
                  <a:ext cx="1267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FE7D019-92D4-4622-A166-1AAF6C90DF04}"/>
                    </a:ext>
                  </a:extLst>
                </p14:cNvPr>
                <p14:cNvContentPartPr/>
                <p14:nvPr/>
              </p14:nvContentPartPr>
              <p14:xfrm>
                <a:off x="5720940" y="3415980"/>
                <a:ext cx="153360" cy="20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FE7D019-92D4-4622-A166-1AAF6C90DF0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712300" y="3407340"/>
                  <a:ext cx="17100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EA15682-9672-402F-90FF-F4EF21D6AC71}"/>
                  </a:ext>
                </a:extLst>
              </p14:cNvPr>
              <p14:cNvContentPartPr/>
              <p14:nvPr/>
            </p14:nvContentPartPr>
            <p14:xfrm>
              <a:off x="3658860" y="3300060"/>
              <a:ext cx="227880" cy="40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EA15682-9672-402F-90FF-F4EF21D6AC71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649860" y="3291420"/>
                <a:ext cx="24552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66C727C-2A41-4362-ACB3-4A28306F1F05}"/>
              </a:ext>
            </a:extLst>
          </p:cNvPr>
          <p:cNvGrpSpPr/>
          <p:nvPr/>
        </p:nvGrpSpPr>
        <p:grpSpPr>
          <a:xfrm>
            <a:off x="3594060" y="3455940"/>
            <a:ext cx="387360" cy="261720"/>
            <a:chOff x="3594060" y="3455940"/>
            <a:chExt cx="38736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233AD18-04EC-4A66-A900-F46C3A8F31E1}"/>
                    </a:ext>
                  </a:extLst>
                </p14:cNvPr>
                <p14:cNvContentPartPr/>
                <p14:nvPr/>
              </p14:nvContentPartPr>
              <p14:xfrm>
                <a:off x="3603780" y="3455940"/>
                <a:ext cx="87840" cy="172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233AD18-04EC-4A66-A900-F46C3A8F31E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595140" y="3447300"/>
                  <a:ext cx="105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A792F14-9242-435A-A6C4-4029BB9F1F4B}"/>
                    </a:ext>
                  </a:extLst>
                </p14:cNvPr>
                <p14:cNvContentPartPr/>
                <p14:nvPr/>
              </p14:nvContentPartPr>
              <p14:xfrm>
                <a:off x="3718620" y="3512460"/>
                <a:ext cx="104040" cy="98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A792F14-9242-435A-A6C4-4029BB9F1F4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709620" y="3503820"/>
                  <a:ext cx="121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DE3942E-8820-48AB-B802-973AD6AAABB5}"/>
                    </a:ext>
                  </a:extLst>
                </p14:cNvPr>
                <p14:cNvContentPartPr/>
                <p14:nvPr/>
              </p14:nvContentPartPr>
              <p14:xfrm>
                <a:off x="3886380" y="3518580"/>
                <a:ext cx="95040" cy="89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DE3942E-8820-48AB-B802-973AD6AAABB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877380" y="3509940"/>
                  <a:ext cx="1126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4C76357-D2CA-40A4-AFA9-11A269F73BB0}"/>
                    </a:ext>
                  </a:extLst>
                </p14:cNvPr>
                <p14:cNvContentPartPr/>
                <p14:nvPr/>
              </p14:nvContentPartPr>
              <p14:xfrm>
                <a:off x="3594060" y="3698580"/>
                <a:ext cx="375480" cy="19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4C76357-D2CA-40A4-AFA9-11A269F73BB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585060" y="3689580"/>
                  <a:ext cx="3931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10E293B-17B1-4240-B7A5-252861F29FB3}"/>
              </a:ext>
            </a:extLst>
          </p:cNvPr>
          <p:cNvGrpSpPr/>
          <p:nvPr/>
        </p:nvGrpSpPr>
        <p:grpSpPr>
          <a:xfrm>
            <a:off x="6792300" y="3292500"/>
            <a:ext cx="997560" cy="270720"/>
            <a:chOff x="6792300" y="3292500"/>
            <a:chExt cx="99756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E639D6C-A740-4107-9222-EE6395E70942}"/>
                    </a:ext>
                  </a:extLst>
                </p14:cNvPr>
                <p14:cNvContentPartPr/>
                <p14:nvPr/>
              </p14:nvContentPartPr>
              <p14:xfrm>
                <a:off x="6792300" y="3292500"/>
                <a:ext cx="19800" cy="159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E639D6C-A740-4107-9222-EE6395E7094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783300" y="3283860"/>
                  <a:ext cx="37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28AF676-CA1E-4326-B5D1-3ECA248C2468}"/>
                    </a:ext>
                  </a:extLst>
                </p14:cNvPr>
                <p14:cNvContentPartPr/>
                <p14:nvPr/>
              </p14:nvContentPartPr>
              <p14:xfrm>
                <a:off x="6865380" y="3349740"/>
                <a:ext cx="108720" cy="108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28AF676-CA1E-4326-B5D1-3ECA248C246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856380" y="3340740"/>
                  <a:ext cx="126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48DB186-8E8C-49E6-939E-5AD4AD53CF18}"/>
                    </a:ext>
                  </a:extLst>
                </p14:cNvPr>
                <p14:cNvContentPartPr/>
                <p14:nvPr/>
              </p14:nvContentPartPr>
              <p14:xfrm>
                <a:off x="6994260" y="3361620"/>
                <a:ext cx="153360" cy="128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48DB186-8E8C-49E6-939E-5AD4AD53CF1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985620" y="3352620"/>
                  <a:ext cx="171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26E3B0A-3BB8-4989-920A-25E99B56E840}"/>
                    </a:ext>
                  </a:extLst>
                </p14:cNvPr>
                <p14:cNvContentPartPr/>
                <p14:nvPr/>
              </p14:nvContentPartPr>
              <p14:xfrm>
                <a:off x="7233300" y="3481860"/>
                <a:ext cx="111240" cy="6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26E3B0A-3BB8-4989-920A-25E99B56E84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224660" y="3473220"/>
                  <a:ext cx="128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4708BB9-D02F-4A1D-A1DE-5E901D17F98B}"/>
                    </a:ext>
                  </a:extLst>
                </p14:cNvPr>
                <p14:cNvContentPartPr/>
                <p14:nvPr/>
              </p14:nvContentPartPr>
              <p14:xfrm>
                <a:off x="7521660" y="3387180"/>
                <a:ext cx="43920" cy="151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4708BB9-D02F-4A1D-A1DE-5E901D17F98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513020" y="3378540"/>
                  <a:ext cx="61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9DE83AB-8413-4F2A-BC72-49C7D5F376F0}"/>
                    </a:ext>
                  </a:extLst>
                </p14:cNvPr>
                <p14:cNvContentPartPr/>
                <p14:nvPr/>
              </p14:nvContentPartPr>
              <p14:xfrm>
                <a:off x="7641180" y="3404820"/>
                <a:ext cx="148680" cy="158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9DE83AB-8413-4F2A-BC72-49C7D5F376F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632540" y="3396180"/>
                  <a:ext cx="16632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55BBEB8-9935-42F7-8575-6573561ABFF1}"/>
              </a:ext>
            </a:extLst>
          </p:cNvPr>
          <p:cNvGrpSpPr/>
          <p:nvPr/>
        </p:nvGrpSpPr>
        <p:grpSpPr>
          <a:xfrm>
            <a:off x="2549700" y="921540"/>
            <a:ext cx="260640" cy="213120"/>
            <a:chOff x="2549700" y="921540"/>
            <a:chExt cx="26064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4476AA2-02BE-411A-8BBA-CB7680BE9991}"/>
                    </a:ext>
                  </a:extLst>
                </p14:cNvPr>
                <p14:cNvContentPartPr/>
                <p14:nvPr/>
              </p14:nvContentPartPr>
              <p14:xfrm>
                <a:off x="2549700" y="921540"/>
                <a:ext cx="122760" cy="174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4476AA2-02BE-411A-8BBA-CB7680BE999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541060" y="912540"/>
                  <a:ext cx="140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4CB3EE5-5016-4CC4-A6B3-414A843F32BE}"/>
                    </a:ext>
                  </a:extLst>
                </p14:cNvPr>
                <p14:cNvContentPartPr/>
                <p14:nvPr/>
              </p14:nvContentPartPr>
              <p14:xfrm>
                <a:off x="2648700" y="942420"/>
                <a:ext cx="161640" cy="192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4CB3EE5-5016-4CC4-A6B3-414A843F32B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640060" y="933420"/>
                  <a:ext cx="17928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1B9A6C3-FA49-499A-98C9-FC43CC9E704D}"/>
              </a:ext>
            </a:extLst>
          </p:cNvPr>
          <p:cNvGrpSpPr/>
          <p:nvPr/>
        </p:nvGrpSpPr>
        <p:grpSpPr>
          <a:xfrm>
            <a:off x="8005860" y="3385020"/>
            <a:ext cx="1222560" cy="383760"/>
            <a:chOff x="8005860" y="3385020"/>
            <a:chExt cx="122256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B22337B-DA2A-4164-A33C-F9DE911536FD}"/>
                    </a:ext>
                  </a:extLst>
                </p14:cNvPr>
                <p14:cNvContentPartPr/>
                <p14:nvPr/>
              </p14:nvContentPartPr>
              <p14:xfrm>
                <a:off x="8154180" y="3385020"/>
                <a:ext cx="107280" cy="156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B22337B-DA2A-4164-A33C-F9DE911536F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145540" y="3376020"/>
                  <a:ext cx="124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54E2109-DEEA-4C7D-8503-529E08F961BA}"/>
                    </a:ext>
                  </a:extLst>
                </p14:cNvPr>
                <p14:cNvContentPartPr/>
                <p14:nvPr/>
              </p14:nvContentPartPr>
              <p14:xfrm>
                <a:off x="8099460" y="3387540"/>
                <a:ext cx="163080" cy="151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54E2109-DEEA-4C7D-8503-529E08F961B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090460" y="3378540"/>
                  <a:ext cx="180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E732C46-23DC-48DD-B646-2DFF71F8133D}"/>
                    </a:ext>
                  </a:extLst>
                </p14:cNvPr>
                <p14:cNvContentPartPr/>
                <p14:nvPr/>
              </p14:nvContentPartPr>
              <p14:xfrm>
                <a:off x="8005860" y="3470700"/>
                <a:ext cx="293040" cy="27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E732C46-23DC-48DD-B646-2DFF71F8133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997220" y="3461700"/>
                  <a:ext cx="310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ED8C93F-B8D7-4BE0-862B-7698370A3FE6}"/>
                    </a:ext>
                  </a:extLst>
                </p14:cNvPr>
                <p14:cNvContentPartPr/>
                <p14:nvPr/>
              </p14:nvContentPartPr>
              <p14:xfrm>
                <a:off x="8478900" y="3448380"/>
                <a:ext cx="217440" cy="155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ED8C93F-B8D7-4BE0-862B-7698370A3FE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470260" y="3439380"/>
                  <a:ext cx="235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9D8FC34-A50F-4D49-9DE0-C031ADC36DA4}"/>
                    </a:ext>
                  </a:extLst>
                </p14:cNvPr>
                <p14:cNvContentPartPr/>
                <p14:nvPr/>
              </p14:nvContentPartPr>
              <p14:xfrm>
                <a:off x="8702820" y="3391860"/>
                <a:ext cx="23400" cy="8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9D8FC34-A50F-4D49-9DE0-C031ADC36DA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93820" y="3383220"/>
                  <a:ext cx="41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BC4DCAA-EA5A-4A77-8F7C-5957A4F5AA69}"/>
                    </a:ext>
                  </a:extLst>
                </p14:cNvPr>
                <p14:cNvContentPartPr/>
                <p14:nvPr/>
              </p14:nvContentPartPr>
              <p14:xfrm>
                <a:off x="8759700" y="3468180"/>
                <a:ext cx="160920" cy="156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BC4DCAA-EA5A-4A77-8F7C-5957A4F5AA6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750700" y="3459180"/>
                  <a:ext cx="178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8EE22D4-9F46-4435-8333-E21C939CB410}"/>
                    </a:ext>
                  </a:extLst>
                </p14:cNvPr>
                <p14:cNvContentPartPr/>
                <p14:nvPr/>
              </p14:nvContentPartPr>
              <p14:xfrm>
                <a:off x="8965620" y="3507060"/>
                <a:ext cx="114840" cy="176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8EE22D4-9F46-4435-8333-E21C939CB41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956620" y="3498420"/>
                  <a:ext cx="132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BDAEA33-754F-4390-B877-37D92245CADF}"/>
                    </a:ext>
                  </a:extLst>
                </p14:cNvPr>
                <p14:cNvContentPartPr/>
                <p14:nvPr/>
              </p14:nvContentPartPr>
              <p14:xfrm>
                <a:off x="8416980" y="3704700"/>
                <a:ext cx="811440" cy="64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BDAEA33-754F-4390-B877-37D92245CAD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407980" y="3695700"/>
                  <a:ext cx="82908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936F6B7-6C5D-4528-ACF5-F5B6F0247D44}"/>
              </a:ext>
            </a:extLst>
          </p:cNvPr>
          <p:cNvGrpSpPr/>
          <p:nvPr/>
        </p:nvGrpSpPr>
        <p:grpSpPr>
          <a:xfrm>
            <a:off x="1261980" y="3940860"/>
            <a:ext cx="2330280" cy="398160"/>
            <a:chOff x="1261980" y="3940860"/>
            <a:chExt cx="233028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9EF7561-B8DD-491E-8EF4-4E76770CFDB6}"/>
                    </a:ext>
                  </a:extLst>
                </p14:cNvPr>
                <p14:cNvContentPartPr/>
                <p14:nvPr/>
              </p14:nvContentPartPr>
              <p14:xfrm>
                <a:off x="1261980" y="3979020"/>
                <a:ext cx="167760" cy="232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9EF7561-B8DD-491E-8EF4-4E76770CFDB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253340" y="3970380"/>
                  <a:ext cx="185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53FF815-6778-4C65-B7EF-23D979425DDD}"/>
                    </a:ext>
                  </a:extLst>
                </p14:cNvPr>
                <p14:cNvContentPartPr/>
                <p14:nvPr/>
              </p14:nvContentPartPr>
              <p14:xfrm>
                <a:off x="1440900" y="4087740"/>
                <a:ext cx="131760" cy="154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53FF815-6778-4C65-B7EF-23D979425DD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432260" y="4078740"/>
                  <a:ext cx="149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786EBFE-30D1-47B3-90BD-45FA97219D9D}"/>
                    </a:ext>
                  </a:extLst>
                </p14:cNvPr>
                <p14:cNvContentPartPr/>
                <p14:nvPr/>
              </p14:nvContentPartPr>
              <p14:xfrm>
                <a:off x="1650420" y="4136340"/>
                <a:ext cx="177840" cy="149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786EBFE-30D1-47B3-90BD-45FA97219D9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641420" y="4127700"/>
                  <a:ext cx="195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607512E-FABB-439E-AD24-0C4718FD94DF}"/>
                    </a:ext>
                  </a:extLst>
                </p14:cNvPr>
                <p14:cNvContentPartPr/>
                <p14:nvPr/>
              </p14:nvContentPartPr>
              <p14:xfrm>
                <a:off x="1926180" y="3940860"/>
                <a:ext cx="170640" cy="358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607512E-FABB-439E-AD24-0C4718FD94D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17180" y="3932220"/>
                  <a:ext cx="1882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9305720-0C56-4FCA-99D8-6B77EA581909}"/>
                    </a:ext>
                  </a:extLst>
                </p14:cNvPr>
                <p14:cNvContentPartPr/>
                <p14:nvPr/>
              </p14:nvContentPartPr>
              <p14:xfrm>
                <a:off x="2212020" y="4050300"/>
                <a:ext cx="209880" cy="172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9305720-0C56-4FCA-99D8-6B77EA58190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203380" y="4041660"/>
                  <a:ext cx="227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8D62A4C-9947-42D7-83A9-BF2C2CBEBC45}"/>
                    </a:ext>
                  </a:extLst>
                </p14:cNvPr>
                <p14:cNvContentPartPr/>
                <p14:nvPr/>
              </p14:nvContentPartPr>
              <p14:xfrm>
                <a:off x="2556900" y="4002420"/>
                <a:ext cx="51120" cy="270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8D62A4C-9947-42D7-83A9-BF2C2CBEBC4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548260" y="3993780"/>
                  <a:ext cx="687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2EAB840-E5F1-4D49-B100-8884F57DCAC9}"/>
                    </a:ext>
                  </a:extLst>
                </p14:cNvPr>
                <p14:cNvContentPartPr/>
                <p14:nvPr/>
              </p14:nvContentPartPr>
              <p14:xfrm>
                <a:off x="2682540" y="4062900"/>
                <a:ext cx="127440" cy="159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2EAB840-E5F1-4D49-B100-8884F57DCAC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673540" y="4054260"/>
                  <a:ext cx="145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F7F68F1-8CE4-44BA-8B32-4B9B68725269}"/>
                    </a:ext>
                  </a:extLst>
                </p14:cNvPr>
                <p14:cNvContentPartPr/>
                <p14:nvPr/>
              </p14:nvContentPartPr>
              <p14:xfrm>
                <a:off x="2884860" y="4038420"/>
                <a:ext cx="65880" cy="230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F7F68F1-8CE4-44BA-8B32-4B9B6872526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875860" y="4029780"/>
                  <a:ext cx="83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D8F92A4-02FD-4441-A5DF-139E2B90B50C}"/>
                    </a:ext>
                  </a:extLst>
                </p14:cNvPr>
                <p14:cNvContentPartPr/>
                <p14:nvPr/>
              </p14:nvContentPartPr>
              <p14:xfrm>
                <a:off x="3104100" y="3971460"/>
                <a:ext cx="117000" cy="367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D8F92A4-02FD-4441-A5DF-139E2B90B50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095460" y="3962460"/>
                  <a:ext cx="1346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539E5D2-F3A7-4B89-836F-D3FB8863E507}"/>
                    </a:ext>
                  </a:extLst>
                </p14:cNvPr>
                <p14:cNvContentPartPr/>
                <p14:nvPr/>
              </p14:nvContentPartPr>
              <p14:xfrm>
                <a:off x="3424500" y="4206900"/>
                <a:ext cx="167760" cy="90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539E5D2-F3A7-4B89-836F-D3FB8863E50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415860" y="4198260"/>
                  <a:ext cx="1854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927A306-84D5-42BA-8BCE-C63402233318}"/>
              </a:ext>
            </a:extLst>
          </p:cNvPr>
          <p:cNvGrpSpPr/>
          <p:nvPr/>
        </p:nvGrpSpPr>
        <p:grpSpPr>
          <a:xfrm>
            <a:off x="3914460" y="4073700"/>
            <a:ext cx="642600" cy="262800"/>
            <a:chOff x="3914460" y="4073700"/>
            <a:chExt cx="64260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E428CC2-1B28-4197-8D68-5BBF34A012F3}"/>
                    </a:ext>
                  </a:extLst>
                </p14:cNvPr>
                <p14:cNvContentPartPr/>
                <p14:nvPr/>
              </p14:nvContentPartPr>
              <p14:xfrm>
                <a:off x="3914460" y="4073700"/>
                <a:ext cx="30240" cy="234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E428CC2-1B28-4197-8D68-5BBF34A012F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905820" y="4064700"/>
                  <a:ext cx="47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6C0CEC0-9575-4CA2-9A96-0691D432B441}"/>
                    </a:ext>
                  </a:extLst>
                </p14:cNvPr>
                <p14:cNvContentPartPr/>
                <p14:nvPr/>
              </p14:nvContentPartPr>
              <p14:xfrm>
                <a:off x="4040820" y="4160100"/>
                <a:ext cx="97560" cy="128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6C0CEC0-9575-4CA2-9A96-0691D432B44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031820" y="4151100"/>
                  <a:ext cx="115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D69157B-49B7-4B77-B521-BB5AB5C334E9}"/>
                    </a:ext>
                  </a:extLst>
                </p14:cNvPr>
                <p14:cNvContentPartPr/>
                <p14:nvPr/>
              </p14:nvContentPartPr>
              <p14:xfrm>
                <a:off x="4284180" y="4103940"/>
                <a:ext cx="29160" cy="232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D69157B-49B7-4B77-B521-BB5AB5C334E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275180" y="4094940"/>
                  <a:ext cx="46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B755D31-63C9-4DFB-A055-A95F8A65F314}"/>
                    </a:ext>
                  </a:extLst>
                </p14:cNvPr>
                <p14:cNvContentPartPr/>
                <p14:nvPr/>
              </p14:nvContentPartPr>
              <p14:xfrm>
                <a:off x="4404420" y="4103580"/>
                <a:ext cx="152640" cy="220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B755D31-63C9-4DFB-A055-A95F8A65F31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395780" y="4094940"/>
                  <a:ext cx="170280" cy="238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316EA2-5343-48AD-B873-EBB1A1B651CF}"/>
              </a:ext>
            </a:extLst>
          </p:cNvPr>
          <p:cNvGrpSpPr/>
          <p:nvPr/>
        </p:nvGrpSpPr>
        <p:grpSpPr>
          <a:xfrm>
            <a:off x="2272860" y="230340"/>
            <a:ext cx="198360" cy="207000"/>
            <a:chOff x="2272860" y="230340"/>
            <a:chExt cx="19836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9C93045-7C90-4546-8A28-58C0DA70EFB0}"/>
                    </a:ext>
                  </a:extLst>
                </p14:cNvPr>
                <p14:cNvContentPartPr/>
                <p14:nvPr/>
              </p14:nvContentPartPr>
              <p14:xfrm>
                <a:off x="2293740" y="249420"/>
                <a:ext cx="82080" cy="183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9C93045-7C90-4546-8A28-58C0DA70EF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85100" y="240420"/>
                  <a:ext cx="99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1096DA-AEC0-4032-8727-B692C2EFFFD9}"/>
                    </a:ext>
                  </a:extLst>
                </p14:cNvPr>
                <p14:cNvContentPartPr/>
                <p14:nvPr/>
              </p14:nvContentPartPr>
              <p14:xfrm>
                <a:off x="2366100" y="230340"/>
                <a:ext cx="105120" cy="20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1096DA-AEC0-4032-8727-B692C2EFFF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7100" y="221700"/>
                  <a:ext cx="122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D80FF1-5B05-4871-9402-934BF0AD6485}"/>
                    </a:ext>
                  </a:extLst>
                </p14:cNvPr>
                <p14:cNvContentPartPr/>
                <p14:nvPr/>
              </p14:nvContentPartPr>
              <p14:xfrm>
                <a:off x="2277540" y="351660"/>
                <a:ext cx="169560" cy="2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D80FF1-5B05-4871-9402-934BF0AD64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68900" y="342660"/>
                  <a:ext cx="187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F81331-4F3D-4672-A1F1-0E87742D4454}"/>
                    </a:ext>
                  </a:extLst>
                </p14:cNvPr>
                <p14:cNvContentPartPr/>
                <p14:nvPr/>
              </p14:nvContentPartPr>
              <p14:xfrm>
                <a:off x="2272860" y="363540"/>
                <a:ext cx="194400" cy="21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F81331-4F3D-4672-A1F1-0E87742D44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3860" y="354900"/>
                  <a:ext cx="21204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71324F-82A4-4B34-AC6C-3031B0607EF9}"/>
                  </a:ext>
                </a:extLst>
              </p14:cNvPr>
              <p14:cNvContentPartPr/>
              <p14:nvPr/>
            </p14:nvContentPartPr>
            <p14:xfrm>
              <a:off x="2686860" y="184260"/>
              <a:ext cx="122040" cy="322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71324F-82A4-4B34-AC6C-3031B0607E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78220" y="175260"/>
                <a:ext cx="139680" cy="34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DEDA735-0B85-43E8-AA6A-4E0E1C1E032A}"/>
              </a:ext>
            </a:extLst>
          </p:cNvPr>
          <p:cNvGrpSpPr/>
          <p:nvPr/>
        </p:nvGrpSpPr>
        <p:grpSpPr>
          <a:xfrm>
            <a:off x="2870100" y="215580"/>
            <a:ext cx="471960" cy="316440"/>
            <a:chOff x="2870100" y="215580"/>
            <a:chExt cx="47196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CAAACA-AE9F-4622-BBCF-5B1C193EDFC8}"/>
                    </a:ext>
                  </a:extLst>
                </p14:cNvPr>
                <p14:cNvContentPartPr/>
                <p14:nvPr/>
              </p14:nvContentPartPr>
              <p14:xfrm>
                <a:off x="2870100" y="241860"/>
                <a:ext cx="105480" cy="165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CAAACA-AE9F-4622-BBCF-5B1C193EDF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61100" y="232860"/>
                  <a:ext cx="123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D2CDAE-74BB-422F-BCD7-46B1B9B4D74A}"/>
                    </a:ext>
                  </a:extLst>
                </p14:cNvPr>
                <p14:cNvContentPartPr/>
                <p14:nvPr/>
              </p14:nvContentPartPr>
              <p14:xfrm>
                <a:off x="3020580" y="215580"/>
                <a:ext cx="3960" cy="163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D2CDAE-74BB-422F-BCD7-46B1B9B4D7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11580" y="206580"/>
                  <a:ext cx="21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E78FA0-58A7-425F-81FA-AE9AA7F6DB27}"/>
                    </a:ext>
                  </a:extLst>
                </p14:cNvPr>
                <p14:cNvContentPartPr/>
                <p14:nvPr/>
              </p14:nvContentPartPr>
              <p14:xfrm>
                <a:off x="3013020" y="295500"/>
                <a:ext cx="167760" cy="152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E78FA0-58A7-425F-81FA-AE9AA7F6DB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04380" y="286500"/>
                  <a:ext cx="185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B5F818-34C0-436E-91CA-8BEB65A916E2}"/>
                    </a:ext>
                  </a:extLst>
                </p14:cNvPr>
                <p14:cNvContentPartPr/>
                <p14:nvPr/>
              </p14:nvContentPartPr>
              <p14:xfrm>
                <a:off x="3274380" y="375060"/>
                <a:ext cx="67680" cy="156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B5F818-34C0-436E-91CA-8BEB65A916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65740" y="366060"/>
                  <a:ext cx="8532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A61D57-2EAB-46F5-9314-61977D9DB40C}"/>
              </a:ext>
            </a:extLst>
          </p:cNvPr>
          <p:cNvGrpSpPr/>
          <p:nvPr/>
        </p:nvGrpSpPr>
        <p:grpSpPr>
          <a:xfrm>
            <a:off x="3545820" y="407100"/>
            <a:ext cx="383760" cy="2880"/>
            <a:chOff x="3545820" y="407100"/>
            <a:chExt cx="383760" cy="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ED9F01-A873-4CF6-A404-40D1FAB22C2E}"/>
                    </a:ext>
                  </a:extLst>
                </p14:cNvPr>
                <p14:cNvContentPartPr/>
                <p14:nvPr/>
              </p14:nvContentPartPr>
              <p14:xfrm>
                <a:off x="3545820" y="407100"/>
                <a:ext cx="142920" cy="2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ED9F01-A873-4CF6-A404-40D1FAB22C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7180" y="398100"/>
                  <a:ext cx="160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A7F614-DEBF-4B8E-9C7D-92A178E997C9}"/>
                    </a:ext>
                  </a:extLst>
                </p14:cNvPr>
                <p14:cNvContentPartPr/>
                <p14:nvPr/>
              </p14:nvContentPartPr>
              <p14:xfrm>
                <a:off x="3798180" y="408900"/>
                <a:ext cx="131400" cy="1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A7F614-DEBF-4B8E-9C7D-92A178E997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89180" y="399900"/>
                  <a:ext cx="14904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40469B-FAAC-4C35-83EF-12751730AF87}"/>
                  </a:ext>
                </a:extLst>
              </p14:cNvPr>
              <p14:cNvContentPartPr/>
              <p14:nvPr/>
            </p14:nvContentPartPr>
            <p14:xfrm>
              <a:off x="4080060" y="431940"/>
              <a:ext cx="282240" cy="6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40469B-FAAC-4C35-83EF-12751730AF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71420" y="423300"/>
                <a:ext cx="2998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AAE7CA4-26F6-4A7A-9085-7B43EDB6F6A4}"/>
                  </a:ext>
                </a:extLst>
              </p14:cNvPr>
              <p14:cNvContentPartPr/>
              <p14:nvPr/>
            </p14:nvContentPartPr>
            <p14:xfrm>
              <a:off x="4515300" y="388740"/>
              <a:ext cx="232920" cy="212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AAE7CA4-26F6-4A7A-9085-7B43EDB6F6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06300" y="380100"/>
                <a:ext cx="25056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E6427F1-29D9-43F8-9BB4-041B1F726298}"/>
              </a:ext>
            </a:extLst>
          </p:cNvPr>
          <p:cNvGrpSpPr/>
          <p:nvPr/>
        </p:nvGrpSpPr>
        <p:grpSpPr>
          <a:xfrm>
            <a:off x="4954860" y="160860"/>
            <a:ext cx="603000" cy="332640"/>
            <a:chOff x="4954860" y="160860"/>
            <a:chExt cx="60300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7B1885-D472-4D36-8E84-525A99747DC3}"/>
                    </a:ext>
                  </a:extLst>
                </p14:cNvPr>
                <p14:cNvContentPartPr/>
                <p14:nvPr/>
              </p14:nvContentPartPr>
              <p14:xfrm>
                <a:off x="4954860" y="275340"/>
                <a:ext cx="233640" cy="163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7B1885-D472-4D36-8E84-525A99747D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45860" y="266700"/>
                  <a:ext cx="251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FDEB8C1-45B5-422B-B335-ADA60EA2FE95}"/>
                    </a:ext>
                  </a:extLst>
                </p14:cNvPr>
                <p14:cNvContentPartPr/>
                <p14:nvPr/>
              </p14:nvContentPartPr>
              <p14:xfrm>
                <a:off x="5250420" y="211980"/>
                <a:ext cx="154440" cy="222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FDEB8C1-45B5-422B-B335-ADA60EA2FE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41780" y="203340"/>
                  <a:ext cx="172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B29AC4-7C73-43C6-958D-B807E15F13E5}"/>
                    </a:ext>
                  </a:extLst>
                </p14:cNvPr>
                <p14:cNvContentPartPr/>
                <p14:nvPr/>
              </p14:nvContentPartPr>
              <p14:xfrm>
                <a:off x="5459220" y="160860"/>
                <a:ext cx="98640" cy="332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B29AC4-7C73-43C6-958D-B807E15F13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50580" y="151860"/>
                  <a:ext cx="11628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66561E-EF4E-48BF-B204-D2A942C555AC}"/>
              </a:ext>
            </a:extLst>
          </p:cNvPr>
          <p:cNvGrpSpPr/>
          <p:nvPr/>
        </p:nvGrpSpPr>
        <p:grpSpPr>
          <a:xfrm>
            <a:off x="2956500" y="706620"/>
            <a:ext cx="856440" cy="236880"/>
            <a:chOff x="2956500" y="706620"/>
            <a:chExt cx="85644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0FD48A-6C65-4D0E-A6C8-36F3292CD6F4}"/>
                    </a:ext>
                  </a:extLst>
                </p14:cNvPr>
                <p14:cNvContentPartPr/>
                <p14:nvPr/>
              </p14:nvContentPartPr>
              <p14:xfrm>
                <a:off x="2985660" y="773220"/>
                <a:ext cx="29160" cy="149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0FD48A-6C65-4D0E-A6C8-36F3292CD6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77020" y="764580"/>
                  <a:ext cx="46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08E785-9D52-4BD2-9302-3ABEB4379326}"/>
                    </a:ext>
                  </a:extLst>
                </p14:cNvPr>
                <p14:cNvContentPartPr/>
                <p14:nvPr/>
              </p14:nvContentPartPr>
              <p14:xfrm>
                <a:off x="2956500" y="706620"/>
                <a:ext cx="213480" cy="228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08E785-9D52-4BD2-9302-3ABEB437932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47860" y="697620"/>
                  <a:ext cx="231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BA85AA-2E74-449C-8CBF-01E7C1F9E346}"/>
                    </a:ext>
                  </a:extLst>
                </p14:cNvPr>
                <p14:cNvContentPartPr/>
                <p14:nvPr/>
              </p14:nvContentPartPr>
              <p14:xfrm>
                <a:off x="3273300" y="842700"/>
                <a:ext cx="180720" cy="92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BA85AA-2E74-449C-8CBF-01E7C1F9E3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64660" y="833700"/>
                  <a:ext cx="198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FA042A-6811-4F2C-B4FA-1B4280E96550}"/>
                    </a:ext>
                  </a:extLst>
                </p14:cNvPr>
                <p14:cNvContentPartPr/>
                <p14:nvPr/>
              </p14:nvContentPartPr>
              <p14:xfrm>
                <a:off x="3489660" y="776820"/>
                <a:ext cx="323280" cy="166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FA042A-6811-4F2C-B4FA-1B4280E965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81020" y="768180"/>
                  <a:ext cx="3409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3F8641-CE79-4D68-B081-8AB24C7A231E}"/>
              </a:ext>
            </a:extLst>
          </p:cNvPr>
          <p:cNvGrpSpPr/>
          <p:nvPr/>
        </p:nvGrpSpPr>
        <p:grpSpPr>
          <a:xfrm>
            <a:off x="4107780" y="677460"/>
            <a:ext cx="1826640" cy="396720"/>
            <a:chOff x="4107780" y="677460"/>
            <a:chExt cx="182664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7C54F3-9027-4354-A5B3-151A52A88ADA}"/>
                    </a:ext>
                  </a:extLst>
                </p14:cNvPr>
                <p14:cNvContentPartPr/>
                <p14:nvPr/>
              </p14:nvContentPartPr>
              <p14:xfrm>
                <a:off x="4107780" y="811740"/>
                <a:ext cx="318960" cy="158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7C54F3-9027-4354-A5B3-151A52A88A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99140" y="803100"/>
                  <a:ext cx="336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904509-7106-4677-BC85-AC67E9A86B6D}"/>
                    </a:ext>
                  </a:extLst>
                </p14:cNvPr>
                <p14:cNvContentPartPr/>
                <p14:nvPr/>
              </p14:nvContentPartPr>
              <p14:xfrm>
                <a:off x="4437900" y="737220"/>
                <a:ext cx="238320" cy="250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904509-7106-4677-BC85-AC67E9A86B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28900" y="728580"/>
                  <a:ext cx="255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9590C5-0EA8-4CAF-A953-B13DE6C88B52}"/>
                    </a:ext>
                  </a:extLst>
                </p14:cNvPr>
                <p14:cNvContentPartPr/>
                <p14:nvPr/>
              </p14:nvContentPartPr>
              <p14:xfrm>
                <a:off x="4644540" y="761340"/>
                <a:ext cx="174960" cy="203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9590C5-0EA8-4CAF-A953-B13DE6C88B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35540" y="752340"/>
                  <a:ext cx="192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B659F7E-080D-4A49-BFE8-BC674DB9C3A5}"/>
                    </a:ext>
                  </a:extLst>
                </p14:cNvPr>
                <p14:cNvContentPartPr/>
                <p14:nvPr/>
              </p14:nvContentPartPr>
              <p14:xfrm>
                <a:off x="4873140" y="838380"/>
                <a:ext cx="235080" cy="129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B659F7E-080D-4A49-BFE8-BC674DB9C3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4500" y="829380"/>
                  <a:ext cx="252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3805AA9-4F16-46DF-B103-515BD866F7AA}"/>
                    </a:ext>
                  </a:extLst>
                </p14:cNvPr>
                <p14:cNvContentPartPr/>
                <p14:nvPr/>
              </p14:nvContentPartPr>
              <p14:xfrm>
                <a:off x="5094540" y="814980"/>
                <a:ext cx="146880" cy="139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3805AA9-4F16-46DF-B103-515BD866F7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85540" y="805980"/>
                  <a:ext cx="164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A85D063-69DE-48D5-9DED-C507CC30067A}"/>
                    </a:ext>
                  </a:extLst>
                </p14:cNvPr>
                <p14:cNvContentPartPr/>
                <p14:nvPr/>
              </p14:nvContentPartPr>
              <p14:xfrm>
                <a:off x="5260500" y="802740"/>
                <a:ext cx="77040" cy="135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A85D063-69DE-48D5-9DED-C507CC3006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51860" y="793740"/>
                  <a:ext cx="94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D98ECB-9FE0-484C-BE62-7F8515A777DF}"/>
                    </a:ext>
                  </a:extLst>
                </p14:cNvPr>
                <p14:cNvContentPartPr/>
                <p14:nvPr/>
              </p14:nvContentPartPr>
              <p14:xfrm>
                <a:off x="5403780" y="808860"/>
                <a:ext cx="46080" cy="124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D98ECB-9FE0-484C-BE62-7F8515A777D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95140" y="800220"/>
                  <a:ext cx="63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22CE5B3-53DB-4804-B43C-E2798F9ABCB6}"/>
                    </a:ext>
                  </a:extLst>
                </p14:cNvPr>
                <p14:cNvContentPartPr/>
                <p14:nvPr/>
              </p14:nvContentPartPr>
              <p14:xfrm>
                <a:off x="5641380" y="835860"/>
                <a:ext cx="190080" cy="81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22CE5B3-53DB-4804-B43C-E2798F9ABC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32380" y="826860"/>
                  <a:ext cx="207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F798FA-B880-4B17-8413-33C379253D87}"/>
                    </a:ext>
                  </a:extLst>
                </p14:cNvPr>
                <p14:cNvContentPartPr/>
                <p14:nvPr/>
              </p14:nvContentPartPr>
              <p14:xfrm>
                <a:off x="5620860" y="677460"/>
                <a:ext cx="313560" cy="396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F798FA-B880-4B17-8413-33C379253D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12220" y="668460"/>
                  <a:ext cx="33120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2B273A-C5D9-4F10-BE32-E9FA06F156F1}"/>
              </a:ext>
            </a:extLst>
          </p:cNvPr>
          <p:cNvGrpSpPr/>
          <p:nvPr/>
        </p:nvGrpSpPr>
        <p:grpSpPr>
          <a:xfrm>
            <a:off x="6202260" y="635700"/>
            <a:ext cx="222840" cy="303480"/>
            <a:chOff x="6202260" y="635700"/>
            <a:chExt cx="22284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C561013-4E2B-4475-AB12-AD9D5DFA390D}"/>
                    </a:ext>
                  </a:extLst>
                </p14:cNvPr>
                <p14:cNvContentPartPr/>
                <p14:nvPr/>
              </p14:nvContentPartPr>
              <p14:xfrm>
                <a:off x="6211260" y="714540"/>
                <a:ext cx="29880" cy="203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C561013-4E2B-4475-AB12-AD9D5DFA39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02620" y="705540"/>
                  <a:ext cx="47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6A380C-0AFE-44B4-A6D0-8421066549EC}"/>
                    </a:ext>
                  </a:extLst>
                </p14:cNvPr>
                <p14:cNvContentPartPr/>
                <p14:nvPr/>
              </p14:nvContentPartPr>
              <p14:xfrm>
                <a:off x="6202260" y="635700"/>
                <a:ext cx="222840" cy="303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6A380C-0AFE-44B4-A6D0-8421066549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93260" y="627060"/>
                  <a:ext cx="24048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02497-411A-47E5-86FC-25BE964A9D96}"/>
              </a:ext>
            </a:extLst>
          </p:cNvPr>
          <p:cNvGrpSpPr/>
          <p:nvPr/>
        </p:nvGrpSpPr>
        <p:grpSpPr>
          <a:xfrm>
            <a:off x="2855700" y="1501500"/>
            <a:ext cx="566280" cy="255240"/>
            <a:chOff x="2855700" y="1501500"/>
            <a:chExt cx="56628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0D2C48-023A-4B0E-BEAB-E9CCEC30CD72}"/>
                    </a:ext>
                  </a:extLst>
                </p14:cNvPr>
                <p14:cNvContentPartPr/>
                <p14:nvPr/>
              </p14:nvContentPartPr>
              <p14:xfrm>
                <a:off x="2855700" y="1501500"/>
                <a:ext cx="159120" cy="255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0D2C48-023A-4B0E-BEAB-E9CCEC30CD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47060" y="1492860"/>
                  <a:ext cx="176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8E2B9B-0BC4-4086-9013-E81B298A421C}"/>
                    </a:ext>
                  </a:extLst>
                </p14:cNvPr>
                <p14:cNvContentPartPr/>
                <p14:nvPr/>
              </p14:nvContentPartPr>
              <p14:xfrm>
                <a:off x="3060540" y="1590420"/>
                <a:ext cx="143280" cy="144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8E2B9B-0BC4-4086-9013-E81B298A42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51900" y="1581780"/>
                  <a:ext cx="160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FBB8DD-44C2-4823-BB3D-610415703F10}"/>
                    </a:ext>
                  </a:extLst>
                </p14:cNvPr>
                <p14:cNvContentPartPr/>
                <p14:nvPr/>
              </p14:nvContentPartPr>
              <p14:xfrm>
                <a:off x="3313980" y="1604100"/>
                <a:ext cx="108000" cy="143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FBB8DD-44C2-4823-BB3D-610415703F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04980" y="1595100"/>
                  <a:ext cx="12564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D6F131-63D8-47C3-9A2E-1BD456746F06}"/>
              </a:ext>
            </a:extLst>
          </p:cNvPr>
          <p:cNvGrpSpPr/>
          <p:nvPr/>
        </p:nvGrpSpPr>
        <p:grpSpPr>
          <a:xfrm>
            <a:off x="3616380" y="1408620"/>
            <a:ext cx="1024920" cy="458640"/>
            <a:chOff x="3616380" y="1408620"/>
            <a:chExt cx="102492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FF52B4-3F80-4CA0-AE86-0703752F385C}"/>
                    </a:ext>
                  </a:extLst>
                </p14:cNvPr>
                <p14:cNvContentPartPr/>
                <p14:nvPr/>
              </p14:nvContentPartPr>
              <p14:xfrm>
                <a:off x="3616380" y="1442820"/>
                <a:ext cx="97200" cy="418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FF52B4-3F80-4CA0-AE86-0703752F385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07740" y="1434180"/>
                  <a:ext cx="1148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C09E75-BC4F-47BC-B1FC-8F9963AFE269}"/>
                    </a:ext>
                  </a:extLst>
                </p14:cNvPr>
                <p14:cNvContentPartPr/>
                <p14:nvPr/>
              </p14:nvContentPartPr>
              <p14:xfrm>
                <a:off x="3826980" y="1505100"/>
                <a:ext cx="165960" cy="230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C09E75-BC4F-47BC-B1FC-8F9963AFE2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17980" y="1496100"/>
                  <a:ext cx="183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358E23-64A6-4696-B462-4F7C305CDB8F}"/>
                    </a:ext>
                  </a:extLst>
                </p14:cNvPr>
                <p14:cNvContentPartPr/>
                <p14:nvPr/>
              </p14:nvContentPartPr>
              <p14:xfrm>
                <a:off x="3791340" y="1657020"/>
                <a:ext cx="171720" cy="8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358E23-64A6-4696-B462-4F7C305CDB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82700" y="1648020"/>
                  <a:ext cx="189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45E170A-FC97-45E8-9CDA-2C76DE5251D3}"/>
                    </a:ext>
                  </a:extLst>
                </p14:cNvPr>
                <p14:cNvContentPartPr/>
                <p14:nvPr/>
              </p14:nvContentPartPr>
              <p14:xfrm>
                <a:off x="4124700" y="1495740"/>
                <a:ext cx="60840" cy="226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45E170A-FC97-45E8-9CDA-2C76DE5251D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15700" y="1487100"/>
                  <a:ext cx="78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618F219-B33C-455D-BFF8-D86544453C49}"/>
                    </a:ext>
                  </a:extLst>
                </p14:cNvPr>
                <p14:cNvContentPartPr/>
                <p14:nvPr/>
              </p14:nvContentPartPr>
              <p14:xfrm>
                <a:off x="4257180" y="1514100"/>
                <a:ext cx="40680" cy="198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618F219-B33C-455D-BFF8-D86544453C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48540" y="1505100"/>
                  <a:ext cx="58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94E32E4-8B01-4052-B787-B4E550F6A381}"/>
                    </a:ext>
                  </a:extLst>
                </p14:cNvPr>
                <p14:cNvContentPartPr/>
                <p14:nvPr/>
              </p14:nvContentPartPr>
              <p14:xfrm>
                <a:off x="4422780" y="1529580"/>
                <a:ext cx="60120" cy="236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94E32E4-8B01-4052-B787-B4E550F6A38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13780" y="1520580"/>
                  <a:ext cx="77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E4AB911-7958-4476-8263-21112ED2DCCF}"/>
                    </a:ext>
                  </a:extLst>
                </p14:cNvPr>
                <p14:cNvContentPartPr/>
                <p14:nvPr/>
              </p14:nvContentPartPr>
              <p14:xfrm>
                <a:off x="4519980" y="1408620"/>
                <a:ext cx="121320" cy="45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E4AB911-7958-4476-8263-21112ED2DC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10980" y="1399620"/>
                  <a:ext cx="138960" cy="47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1C14959-791B-4DF4-BE32-20BF4BC88528}"/>
              </a:ext>
            </a:extLst>
          </p:cNvPr>
          <p:cNvGrpSpPr/>
          <p:nvPr/>
        </p:nvGrpSpPr>
        <p:grpSpPr>
          <a:xfrm>
            <a:off x="4835700" y="1633620"/>
            <a:ext cx="167760" cy="116280"/>
            <a:chOff x="4835700" y="1633620"/>
            <a:chExt cx="16776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43BBD6A-286D-4385-A351-4E92C414AD1D}"/>
                    </a:ext>
                  </a:extLst>
                </p14:cNvPr>
                <p14:cNvContentPartPr/>
                <p14:nvPr/>
              </p14:nvContentPartPr>
              <p14:xfrm>
                <a:off x="4835700" y="1633620"/>
                <a:ext cx="143640" cy="2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43BBD6A-286D-4385-A351-4E92C414AD1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26700" y="1624620"/>
                  <a:ext cx="161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49E5E5-02EE-4014-987A-A252A3E3D2E7}"/>
                    </a:ext>
                  </a:extLst>
                </p14:cNvPr>
                <p14:cNvContentPartPr/>
                <p14:nvPr/>
              </p14:nvContentPartPr>
              <p14:xfrm>
                <a:off x="4838580" y="1723620"/>
                <a:ext cx="164880" cy="26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49E5E5-02EE-4014-987A-A252A3E3D2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29580" y="1714620"/>
                  <a:ext cx="1825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02B7576-EDD0-4CF9-90AE-51D96CA247A4}"/>
              </a:ext>
            </a:extLst>
          </p:cNvPr>
          <p:cNvGrpSpPr/>
          <p:nvPr/>
        </p:nvGrpSpPr>
        <p:grpSpPr>
          <a:xfrm>
            <a:off x="5361660" y="1433820"/>
            <a:ext cx="224280" cy="272880"/>
            <a:chOff x="5361660" y="1433820"/>
            <a:chExt cx="22428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1D38146-FA6E-42E6-B73F-0DB9CDF1C37E}"/>
                    </a:ext>
                  </a:extLst>
                </p14:cNvPr>
                <p14:cNvContentPartPr/>
                <p14:nvPr/>
              </p14:nvContentPartPr>
              <p14:xfrm>
                <a:off x="5371740" y="1532460"/>
                <a:ext cx="8280" cy="149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1D38146-FA6E-42E6-B73F-0DB9CDF1C3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62740" y="1523460"/>
                  <a:ext cx="25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EA10FF6-A5F2-4B9B-B97E-67C4D6B86E90}"/>
                    </a:ext>
                  </a:extLst>
                </p14:cNvPr>
                <p14:cNvContentPartPr/>
                <p14:nvPr/>
              </p14:nvContentPartPr>
              <p14:xfrm>
                <a:off x="5361660" y="1433820"/>
                <a:ext cx="224280" cy="272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EA10FF6-A5F2-4B9B-B97E-67C4D6B86E9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52660" y="1425180"/>
                  <a:ext cx="24192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FD1967D-C553-4A46-9441-BB8F1360BD66}"/>
              </a:ext>
            </a:extLst>
          </p:cNvPr>
          <p:cNvGrpSpPr/>
          <p:nvPr/>
        </p:nvGrpSpPr>
        <p:grpSpPr>
          <a:xfrm>
            <a:off x="5766300" y="1481700"/>
            <a:ext cx="174960" cy="236160"/>
            <a:chOff x="5766300" y="1481700"/>
            <a:chExt cx="17496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E6F3932-0464-4537-A81E-3B468FFD16EB}"/>
                    </a:ext>
                  </a:extLst>
                </p14:cNvPr>
                <p14:cNvContentPartPr/>
                <p14:nvPr/>
              </p14:nvContentPartPr>
              <p14:xfrm>
                <a:off x="5766300" y="1587540"/>
                <a:ext cx="174960" cy="14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E6F3932-0464-4537-A81E-3B468FFD16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57660" y="1578900"/>
                  <a:ext cx="192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CC556AE-8039-46A8-8E9D-D6E1FA5729D9}"/>
                    </a:ext>
                  </a:extLst>
                </p14:cNvPr>
                <p14:cNvContentPartPr/>
                <p14:nvPr/>
              </p14:nvContentPartPr>
              <p14:xfrm>
                <a:off x="5834700" y="1481700"/>
                <a:ext cx="13680" cy="236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CC556AE-8039-46A8-8E9D-D6E1FA5729D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25700" y="1473060"/>
                  <a:ext cx="3132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F30501-EFD5-4C00-8D6E-ACDC654C12F6}"/>
              </a:ext>
            </a:extLst>
          </p:cNvPr>
          <p:cNvGrpSpPr/>
          <p:nvPr/>
        </p:nvGrpSpPr>
        <p:grpSpPr>
          <a:xfrm>
            <a:off x="6199380" y="1375860"/>
            <a:ext cx="410400" cy="433800"/>
            <a:chOff x="6199380" y="1375860"/>
            <a:chExt cx="41040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0EE6A5-F966-4AB0-8254-EF0E6F46D7E5}"/>
                    </a:ext>
                  </a:extLst>
                </p14:cNvPr>
                <p14:cNvContentPartPr/>
                <p14:nvPr/>
              </p14:nvContentPartPr>
              <p14:xfrm>
                <a:off x="6199380" y="1375860"/>
                <a:ext cx="151560" cy="433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0EE6A5-F966-4AB0-8254-EF0E6F46D7E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90380" y="1367220"/>
                  <a:ext cx="1692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0B6B99-7C73-4389-BD0B-C5FA58056B47}"/>
                    </a:ext>
                  </a:extLst>
                </p14:cNvPr>
                <p14:cNvContentPartPr/>
                <p14:nvPr/>
              </p14:nvContentPartPr>
              <p14:xfrm>
                <a:off x="6425460" y="1563420"/>
                <a:ext cx="184320" cy="163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0B6B99-7C73-4389-BD0B-C5FA58056B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16820" y="1554420"/>
                  <a:ext cx="201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792604-8F3A-4F9B-B670-3145D34998AD}"/>
                    </a:ext>
                  </a:extLst>
                </p14:cNvPr>
                <p14:cNvContentPartPr/>
                <p14:nvPr/>
              </p14:nvContentPartPr>
              <p14:xfrm>
                <a:off x="6525180" y="1466220"/>
                <a:ext cx="35280" cy="2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792604-8F3A-4F9B-B670-3145D34998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16540" y="1457580"/>
                  <a:ext cx="5292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920A823-F95E-40B0-9E1B-783B364D2E5B}"/>
                  </a:ext>
                </a:extLst>
              </p14:cNvPr>
              <p14:cNvContentPartPr/>
              <p14:nvPr/>
            </p14:nvContentPartPr>
            <p14:xfrm>
              <a:off x="6687540" y="1616340"/>
              <a:ext cx="165240" cy="19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920A823-F95E-40B0-9E1B-783B364D2E5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78900" y="1607340"/>
                <a:ext cx="182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2988FBDE-5C3F-41E1-BD4E-758989CDB1F8}"/>
              </a:ext>
            </a:extLst>
          </p:cNvPr>
          <p:cNvGrpSpPr/>
          <p:nvPr/>
        </p:nvGrpSpPr>
        <p:grpSpPr>
          <a:xfrm>
            <a:off x="7032060" y="1338060"/>
            <a:ext cx="623880" cy="413640"/>
            <a:chOff x="7032060" y="1338060"/>
            <a:chExt cx="62388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3EBB45-9EA2-4C48-96DB-1310FE987F3A}"/>
                    </a:ext>
                  </a:extLst>
                </p14:cNvPr>
                <p14:cNvContentPartPr/>
                <p14:nvPr/>
              </p14:nvContentPartPr>
              <p14:xfrm>
                <a:off x="7032060" y="1499700"/>
                <a:ext cx="270000" cy="252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3EBB45-9EA2-4C48-96DB-1310FE987F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23060" y="1491060"/>
                  <a:ext cx="287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2811D11-ED24-4B27-97FA-8337AB8E677D}"/>
                    </a:ext>
                  </a:extLst>
                </p14:cNvPr>
                <p14:cNvContentPartPr/>
                <p14:nvPr/>
              </p14:nvContentPartPr>
              <p14:xfrm>
                <a:off x="7333380" y="1505100"/>
                <a:ext cx="20520" cy="189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2811D11-ED24-4B27-97FA-8337AB8E67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24380" y="1496100"/>
                  <a:ext cx="38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24C7797-FCF9-4D05-B8ED-D06E1248F585}"/>
                    </a:ext>
                  </a:extLst>
                </p14:cNvPr>
                <p14:cNvContentPartPr/>
                <p14:nvPr/>
              </p14:nvContentPartPr>
              <p14:xfrm>
                <a:off x="7312140" y="1574220"/>
                <a:ext cx="199080" cy="132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24C7797-FCF9-4D05-B8ED-D06E1248F5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03140" y="1565580"/>
                  <a:ext cx="216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C87D711-C204-4139-9CE6-5B5B841FDCCB}"/>
                    </a:ext>
                  </a:extLst>
                </p14:cNvPr>
                <p14:cNvContentPartPr/>
                <p14:nvPr/>
              </p14:nvContentPartPr>
              <p14:xfrm>
                <a:off x="7518060" y="1338060"/>
                <a:ext cx="137880" cy="377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C87D711-C204-4139-9CE6-5B5B841FDC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09060" y="1329060"/>
                  <a:ext cx="15552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5CD7324-3FDD-4FC4-8572-64EE74CAD1A4}"/>
              </a:ext>
            </a:extLst>
          </p:cNvPr>
          <p:cNvGrpSpPr/>
          <p:nvPr/>
        </p:nvGrpSpPr>
        <p:grpSpPr>
          <a:xfrm>
            <a:off x="7860780" y="1458300"/>
            <a:ext cx="245880" cy="162000"/>
            <a:chOff x="7860780" y="1458300"/>
            <a:chExt cx="24588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2B63B02-C66B-4C35-8D11-1AD1A924D30E}"/>
                    </a:ext>
                  </a:extLst>
                </p14:cNvPr>
                <p14:cNvContentPartPr/>
                <p14:nvPr/>
              </p14:nvContentPartPr>
              <p14:xfrm>
                <a:off x="7890660" y="1458300"/>
                <a:ext cx="152640" cy="154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2B63B02-C66B-4C35-8D11-1AD1A924D30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82020" y="1449660"/>
                  <a:ext cx="170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6ED819-FCAF-4CDC-B081-4A6D258B5065}"/>
                    </a:ext>
                  </a:extLst>
                </p14:cNvPr>
                <p14:cNvContentPartPr/>
                <p14:nvPr/>
              </p14:nvContentPartPr>
              <p14:xfrm>
                <a:off x="7941780" y="1476300"/>
                <a:ext cx="102240" cy="144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6ED819-FCAF-4CDC-B081-4A6D258B506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32780" y="1467660"/>
                  <a:ext cx="119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86F029A-6CB1-49D8-B9EE-E5A26061E534}"/>
                    </a:ext>
                  </a:extLst>
                </p14:cNvPr>
                <p14:cNvContentPartPr/>
                <p14:nvPr/>
              </p14:nvContentPartPr>
              <p14:xfrm>
                <a:off x="7860780" y="1533180"/>
                <a:ext cx="245880" cy="5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86F029A-6CB1-49D8-B9EE-E5A26061E53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51780" y="1524180"/>
                  <a:ext cx="26352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C84B3AE-CEA9-4078-A60B-BDD84A91E309}"/>
              </a:ext>
            </a:extLst>
          </p:cNvPr>
          <p:cNvGrpSpPr/>
          <p:nvPr/>
        </p:nvGrpSpPr>
        <p:grpSpPr>
          <a:xfrm>
            <a:off x="8343180" y="1333020"/>
            <a:ext cx="604440" cy="307080"/>
            <a:chOff x="8343180" y="1333020"/>
            <a:chExt cx="60444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7604646-7CD2-4D82-941F-25B43BC1CCD3}"/>
                    </a:ext>
                  </a:extLst>
                </p14:cNvPr>
                <p14:cNvContentPartPr/>
                <p14:nvPr/>
              </p14:nvContentPartPr>
              <p14:xfrm>
                <a:off x="8343180" y="1438140"/>
                <a:ext cx="141480" cy="129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7604646-7CD2-4D82-941F-25B43BC1CCD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34180" y="1429140"/>
                  <a:ext cx="159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93C65F0-2A11-469E-8E99-B070E5721696}"/>
                    </a:ext>
                  </a:extLst>
                </p14:cNvPr>
                <p14:cNvContentPartPr/>
                <p14:nvPr/>
              </p14:nvContentPartPr>
              <p14:xfrm>
                <a:off x="8535420" y="1448220"/>
                <a:ext cx="17280" cy="117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93C65F0-2A11-469E-8E99-B070E572169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26420" y="1439220"/>
                  <a:ext cx="34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54C830-AD2E-454A-B550-A82CE46076B8}"/>
                    </a:ext>
                  </a:extLst>
                </p14:cNvPr>
                <p14:cNvContentPartPr/>
                <p14:nvPr/>
              </p14:nvContentPartPr>
              <p14:xfrm>
                <a:off x="8544780" y="1333020"/>
                <a:ext cx="5040" cy="27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54C830-AD2E-454A-B550-A82CE46076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36140" y="1324020"/>
                  <a:ext cx="22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DB9BF19-E700-49DB-9969-2E365D62037C}"/>
                    </a:ext>
                  </a:extLst>
                </p14:cNvPr>
                <p14:cNvContentPartPr/>
                <p14:nvPr/>
              </p14:nvContentPartPr>
              <p14:xfrm>
                <a:off x="8637660" y="1432740"/>
                <a:ext cx="309960" cy="207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DB9BF19-E700-49DB-9969-2E365D62037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28660" y="1423740"/>
                  <a:ext cx="327600" cy="22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07F12AD-16AE-4DA4-93F8-2346B0963385}"/>
                  </a:ext>
                </a:extLst>
              </p14:cNvPr>
              <p14:cNvContentPartPr/>
              <p14:nvPr/>
            </p14:nvContentPartPr>
            <p14:xfrm>
              <a:off x="8275140" y="1780860"/>
              <a:ext cx="255600" cy="300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07F12AD-16AE-4DA4-93F8-2346B096338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66500" y="1771860"/>
                <a:ext cx="273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30AC0D2-C0B5-4BA4-A3F9-83C246F0B800}"/>
                  </a:ext>
                </a:extLst>
              </p14:cNvPr>
              <p14:cNvContentPartPr/>
              <p14:nvPr/>
            </p14:nvContentPartPr>
            <p14:xfrm>
              <a:off x="8495820" y="1969500"/>
              <a:ext cx="152280" cy="16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30AC0D2-C0B5-4BA4-A3F9-83C246F0B80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487180" y="1960860"/>
                <a:ext cx="1699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6B4C280-6FB2-4D76-98A3-BF7554E18B34}"/>
                  </a:ext>
                </a:extLst>
              </p14:cNvPr>
              <p14:cNvContentPartPr/>
              <p14:nvPr/>
            </p14:nvContentPartPr>
            <p14:xfrm>
              <a:off x="8158860" y="2121060"/>
              <a:ext cx="267120" cy="172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6B4C280-6FB2-4D76-98A3-BF7554E18B3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150220" y="2112420"/>
                <a:ext cx="284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0238305-8C0F-41DB-AA32-CFB030F49987}"/>
                  </a:ext>
                </a:extLst>
              </p14:cNvPr>
              <p14:cNvContentPartPr/>
              <p14:nvPr/>
            </p14:nvContentPartPr>
            <p14:xfrm>
              <a:off x="8369820" y="2162820"/>
              <a:ext cx="218880" cy="101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0238305-8C0F-41DB-AA32-CFB030F4998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360820" y="2153820"/>
                <a:ext cx="2365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6191D23-2575-4E75-AF9A-844A7E31DDD8}"/>
                  </a:ext>
                </a:extLst>
              </p14:cNvPr>
              <p14:cNvContentPartPr/>
              <p14:nvPr/>
            </p14:nvContentPartPr>
            <p14:xfrm>
              <a:off x="8610300" y="2167500"/>
              <a:ext cx="163440" cy="74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6191D23-2575-4E75-AF9A-844A7E31DDD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601300" y="2158500"/>
                <a:ext cx="1810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AF7AEDA-693D-41B1-8345-031C9E017A02}"/>
                  </a:ext>
                </a:extLst>
              </p14:cNvPr>
              <p14:cNvContentPartPr/>
              <p14:nvPr/>
            </p14:nvContentPartPr>
            <p14:xfrm>
              <a:off x="8771940" y="2075340"/>
              <a:ext cx="118800" cy="309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AF7AEDA-693D-41B1-8345-031C9E017A0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763300" y="2066340"/>
                <a:ext cx="13644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1EBC3C87-446C-4C55-9073-32B90064018B}"/>
              </a:ext>
            </a:extLst>
          </p:cNvPr>
          <p:cNvGrpSpPr/>
          <p:nvPr/>
        </p:nvGrpSpPr>
        <p:grpSpPr>
          <a:xfrm>
            <a:off x="8213940" y="2479980"/>
            <a:ext cx="1179360" cy="268560"/>
            <a:chOff x="8213940" y="2479980"/>
            <a:chExt cx="117936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86E28C8-EEC3-42D6-A3E6-00FF86402913}"/>
                    </a:ext>
                  </a:extLst>
                </p14:cNvPr>
                <p14:cNvContentPartPr/>
                <p14:nvPr/>
              </p14:nvContentPartPr>
              <p14:xfrm>
                <a:off x="8213940" y="2479980"/>
                <a:ext cx="241200" cy="249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86E28C8-EEC3-42D6-A3E6-00FF8640291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04940" y="2471340"/>
                  <a:ext cx="258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DD69816-4FBE-4FC7-AD97-0272D104A482}"/>
                    </a:ext>
                  </a:extLst>
                </p14:cNvPr>
                <p14:cNvContentPartPr/>
                <p14:nvPr/>
              </p14:nvContentPartPr>
              <p14:xfrm>
                <a:off x="8552700" y="2581860"/>
                <a:ext cx="149400" cy="138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DD69816-4FBE-4FC7-AD97-0272D104A48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44060" y="2572860"/>
                  <a:ext cx="167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617B35A-13F7-4E7A-BD5E-6BE0C2972BF6}"/>
                    </a:ext>
                  </a:extLst>
                </p14:cNvPr>
                <p14:cNvContentPartPr/>
                <p14:nvPr/>
              </p14:nvContentPartPr>
              <p14:xfrm>
                <a:off x="8746740" y="2591220"/>
                <a:ext cx="307800" cy="157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617B35A-13F7-4E7A-BD5E-6BE0C2972B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38100" y="2582580"/>
                  <a:ext cx="325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2CEAD2F-9FC8-4F90-880D-0C0FBE799EEF}"/>
                    </a:ext>
                  </a:extLst>
                </p14:cNvPr>
                <p14:cNvContentPartPr/>
                <p14:nvPr/>
              </p14:nvContentPartPr>
              <p14:xfrm>
                <a:off x="9092340" y="2535420"/>
                <a:ext cx="168840" cy="176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2CEAD2F-9FC8-4F90-880D-0C0FBE799EE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83700" y="2526420"/>
                  <a:ext cx="186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C74F0B2-1EB5-46F9-91E5-14A24764CA24}"/>
                    </a:ext>
                  </a:extLst>
                </p14:cNvPr>
                <p14:cNvContentPartPr/>
                <p14:nvPr/>
              </p14:nvContentPartPr>
              <p14:xfrm>
                <a:off x="9227340" y="2619300"/>
                <a:ext cx="165960" cy="34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C74F0B2-1EB5-46F9-91E5-14A24764CA2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18700" y="2610300"/>
                  <a:ext cx="18360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97474E-8EAF-4723-91A3-D63009B446DD}"/>
                  </a:ext>
                </a:extLst>
              </p14:cNvPr>
              <p14:cNvContentPartPr/>
              <p14:nvPr/>
            </p14:nvContentPartPr>
            <p14:xfrm>
              <a:off x="8011620" y="2878860"/>
              <a:ext cx="1378440" cy="568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97474E-8EAF-4723-91A3-D63009B446D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002620" y="2869860"/>
                <a:ext cx="139608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AF06041-BA61-49D3-88D1-7528BE9EAAF5}"/>
              </a:ext>
            </a:extLst>
          </p:cNvPr>
          <p:cNvGrpSpPr/>
          <p:nvPr/>
        </p:nvGrpSpPr>
        <p:grpSpPr>
          <a:xfrm>
            <a:off x="301500" y="2554500"/>
            <a:ext cx="281520" cy="279000"/>
            <a:chOff x="301500" y="2554500"/>
            <a:chExt cx="28152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FFEA841-2C68-4562-B411-B9E44F0872CE}"/>
                    </a:ext>
                  </a:extLst>
                </p14:cNvPr>
                <p14:cNvContentPartPr/>
                <p14:nvPr/>
              </p14:nvContentPartPr>
              <p14:xfrm>
                <a:off x="301500" y="2581140"/>
                <a:ext cx="162000" cy="252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FFEA841-2C68-4562-B411-B9E44F0872C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500" y="2572140"/>
                  <a:ext cx="1796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6EA1504-045E-4C79-94A0-4B60D83D3B96}"/>
                    </a:ext>
                  </a:extLst>
                </p14:cNvPr>
                <p14:cNvContentPartPr/>
                <p14:nvPr/>
              </p14:nvContentPartPr>
              <p14:xfrm>
                <a:off x="466020" y="2554500"/>
                <a:ext cx="84960" cy="242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6EA1504-045E-4C79-94A0-4B60D83D3B9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7380" y="2545860"/>
                  <a:ext cx="102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37D686E-CC96-4299-94A0-25D1F7387D26}"/>
                    </a:ext>
                  </a:extLst>
                </p14:cNvPr>
                <p14:cNvContentPartPr/>
                <p14:nvPr/>
              </p14:nvContentPartPr>
              <p14:xfrm>
                <a:off x="302580" y="2709300"/>
                <a:ext cx="280440" cy="15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37D686E-CC96-4299-94A0-25D1F7387D2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3580" y="2700660"/>
                  <a:ext cx="29808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A1C90EC-05F5-4C9F-807D-7BED65CEBF63}"/>
              </a:ext>
            </a:extLst>
          </p:cNvPr>
          <p:cNvGrpSpPr/>
          <p:nvPr/>
        </p:nvGrpSpPr>
        <p:grpSpPr>
          <a:xfrm>
            <a:off x="778140" y="2480700"/>
            <a:ext cx="869040" cy="438840"/>
            <a:chOff x="778140" y="2480700"/>
            <a:chExt cx="86904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76D7814-0343-461E-BCDB-23550F269ADD}"/>
                    </a:ext>
                  </a:extLst>
                </p14:cNvPr>
                <p14:cNvContentPartPr/>
                <p14:nvPr/>
              </p14:nvContentPartPr>
              <p14:xfrm>
                <a:off x="778140" y="2480700"/>
                <a:ext cx="117720" cy="438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76D7814-0343-461E-BCDB-23550F269AD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9140" y="2471700"/>
                  <a:ext cx="1353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7C9BE10-10B4-47B3-8B0C-A58442FEC228}"/>
                    </a:ext>
                  </a:extLst>
                </p14:cNvPr>
                <p14:cNvContentPartPr/>
                <p14:nvPr/>
              </p14:nvContentPartPr>
              <p14:xfrm>
                <a:off x="1024380" y="2594100"/>
                <a:ext cx="160200" cy="181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7C9BE10-10B4-47B3-8B0C-A58442FEC22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5380" y="2585460"/>
                  <a:ext cx="177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CA48967-8DEC-4C0B-BE07-88126E21AA8B}"/>
                    </a:ext>
                  </a:extLst>
                </p14:cNvPr>
                <p14:cNvContentPartPr/>
                <p14:nvPr/>
              </p14:nvContentPartPr>
              <p14:xfrm>
                <a:off x="1243260" y="2716860"/>
                <a:ext cx="108360" cy="180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CA48967-8DEC-4C0B-BE07-88126E21AA8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34620" y="2708220"/>
                  <a:ext cx="126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A8BF6C2-6F91-40D3-B688-127DD1265D06}"/>
                    </a:ext>
                  </a:extLst>
                </p14:cNvPr>
                <p14:cNvContentPartPr/>
                <p14:nvPr/>
              </p14:nvContentPartPr>
              <p14:xfrm>
                <a:off x="1499580" y="2787420"/>
                <a:ext cx="147600" cy="12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A8BF6C2-6F91-40D3-B688-127DD1265D0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90940" y="2778420"/>
                  <a:ext cx="1652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9C6E260-2132-4BF3-90C2-70872C9E0642}"/>
              </a:ext>
            </a:extLst>
          </p:cNvPr>
          <p:cNvGrpSpPr/>
          <p:nvPr/>
        </p:nvGrpSpPr>
        <p:grpSpPr>
          <a:xfrm>
            <a:off x="1877940" y="2803620"/>
            <a:ext cx="647280" cy="187560"/>
            <a:chOff x="1877940" y="2803620"/>
            <a:chExt cx="64728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5686EEA-3990-4523-A244-B08D249EF27F}"/>
                    </a:ext>
                  </a:extLst>
                </p14:cNvPr>
                <p14:cNvContentPartPr/>
                <p14:nvPr/>
              </p14:nvContentPartPr>
              <p14:xfrm>
                <a:off x="1877940" y="2807220"/>
                <a:ext cx="106200" cy="7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5686EEA-3990-4523-A244-B08D249EF27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69300" y="2798220"/>
                  <a:ext cx="123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8C20305-54D9-43C3-9631-774E4FB88821}"/>
                    </a:ext>
                  </a:extLst>
                </p14:cNvPr>
                <p14:cNvContentPartPr/>
                <p14:nvPr/>
              </p14:nvContentPartPr>
              <p14:xfrm>
                <a:off x="2042460" y="2803620"/>
                <a:ext cx="482760" cy="187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8C20305-54D9-43C3-9631-774E4FB8882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33820" y="2794980"/>
                  <a:ext cx="50040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9E4FF44-81D9-4F58-A788-B5A8E64B9FD7}"/>
              </a:ext>
            </a:extLst>
          </p:cNvPr>
          <p:cNvGrpSpPr/>
          <p:nvPr/>
        </p:nvGrpSpPr>
        <p:grpSpPr>
          <a:xfrm>
            <a:off x="2826900" y="2562780"/>
            <a:ext cx="590040" cy="470160"/>
            <a:chOff x="2826900" y="2562780"/>
            <a:chExt cx="590040" cy="4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256E19D-D163-4D2F-BF09-2AD736EEEA89}"/>
                    </a:ext>
                  </a:extLst>
                </p14:cNvPr>
                <p14:cNvContentPartPr/>
                <p14:nvPr/>
              </p14:nvContentPartPr>
              <p14:xfrm>
                <a:off x="2826900" y="2640900"/>
                <a:ext cx="23400" cy="190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256E19D-D163-4D2F-BF09-2AD736EEEA8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818260" y="2631900"/>
                  <a:ext cx="41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78454DD-FBF2-4BDC-B058-A2CE71D8D0CB}"/>
                    </a:ext>
                  </a:extLst>
                </p14:cNvPr>
                <p14:cNvContentPartPr/>
                <p14:nvPr/>
              </p14:nvContentPartPr>
              <p14:xfrm>
                <a:off x="2984940" y="2621460"/>
                <a:ext cx="153360" cy="224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78454DD-FBF2-4BDC-B058-A2CE71D8D0C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75940" y="2612460"/>
                  <a:ext cx="171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0E9DD39-B0B2-4F70-B41F-364F21C2005D}"/>
                    </a:ext>
                  </a:extLst>
                </p14:cNvPr>
                <p14:cNvContentPartPr/>
                <p14:nvPr/>
              </p14:nvContentPartPr>
              <p14:xfrm>
                <a:off x="3266820" y="2562780"/>
                <a:ext cx="150120" cy="470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0E9DD39-B0B2-4F70-B41F-364F21C2005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57820" y="2554140"/>
                  <a:ext cx="16776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30A0DD6-E8C9-4859-A8AB-C52A39270EB2}"/>
              </a:ext>
            </a:extLst>
          </p:cNvPr>
          <p:cNvGrpSpPr/>
          <p:nvPr/>
        </p:nvGrpSpPr>
        <p:grpSpPr>
          <a:xfrm>
            <a:off x="7128180" y="746580"/>
            <a:ext cx="374040" cy="574560"/>
            <a:chOff x="7128180" y="746580"/>
            <a:chExt cx="37404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5249634-B2D0-4F97-BBC3-76EA0D62F27C}"/>
                    </a:ext>
                  </a:extLst>
                </p14:cNvPr>
                <p14:cNvContentPartPr/>
                <p14:nvPr/>
              </p14:nvContentPartPr>
              <p14:xfrm>
                <a:off x="7206300" y="1041060"/>
                <a:ext cx="43920" cy="250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5249634-B2D0-4F97-BBC3-76EA0D62F27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97300" y="1032060"/>
                  <a:ext cx="615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122F702-E030-4AF8-B97E-FA2598B1014F}"/>
                    </a:ext>
                  </a:extLst>
                </p14:cNvPr>
                <p14:cNvContentPartPr/>
                <p14:nvPr/>
              </p14:nvContentPartPr>
              <p14:xfrm>
                <a:off x="7128180" y="1166700"/>
                <a:ext cx="165960" cy="154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122F702-E030-4AF8-B97E-FA2598B101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19540" y="1157700"/>
                  <a:ext cx="183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01764C1-0B38-4FEF-93BC-784E59DEA105}"/>
                    </a:ext>
                  </a:extLst>
                </p14:cNvPr>
                <p14:cNvContentPartPr/>
                <p14:nvPr/>
              </p14:nvContentPartPr>
              <p14:xfrm>
                <a:off x="7237980" y="1209900"/>
                <a:ext cx="105120" cy="106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01764C1-0B38-4FEF-93BC-784E59DEA1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28980" y="1201260"/>
                  <a:ext cx="122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94F2FC-D921-417E-97E5-ED89D1210BC2}"/>
                    </a:ext>
                  </a:extLst>
                </p14:cNvPr>
                <p14:cNvContentPartPr/>
                <p14:nvPr/>
              </p14:nvContentPartPr>
              <p14:xfrm>
                <a:off x="7336620" y="746580"/>
                <a:ext cx="165600" cy="202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94F2FC-D921-417E-97E5-ED89D1210BC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27980" y="737580"/>
                  <a:ext cx="18324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D1587DC-1CF0-4313-B76F-D7C75BBDF2EB}"/>
              </a:ext>
            </a:extLst>
          </p:cNvPr>
          <p:cNvGrpSpPr/>
          <p:nvPr/>
        </p:nvGrpSpPr>
        <p:grpSpPr>
          <a:xfrm>
            <a:off x="985860" y="2207820"/>
            <a:ext cx="207000" cy="237600"/>
            <a:chOff x="985860" y="2207820"/>
            <a:chExt cx="20700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6E1F44B-96B3-492D-9A33-861F5C712EF3}"/>
                    </a:ext>
                  </a:extLst>
                </p14:cNvPr>
                <p14:cNvContentPartPr/>
                <p14:nvPr/>
              </p14:nvContentPartPr>
              <p14:xfrm>
                <a:off x="1043460" y="2207820"/>
                <a:ext cx="18720" cy="228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6E1F44B-96B3-492D-9A33-861F5C712EF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4820" y="2199180"/>
                  <a:ext cx="363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5FC60F8-5CF4-4CD0-8A7D-24B9C28506E8}"/>
                    </a:ext>
                  </a:extLst>
                </p14:cNvPr>
                <p14:cNvContentPartPr/>
                <p14:nvPr/>
              </p14:nvContentPartPr>
              <p14:xfrm>
                <a:off x="985860" y="2306460"/>
                <a:ext cx="87120" cy="138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5FC60F8-5CF4-4CD0-8A7D-24B9C28506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6860" y="2297820"/>
                  <a:ext cx="104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D6AF113-952A-4AA6-B510-05B8D240A23C}"/>
                    </a:ext>
                  </a:extLst>
                </p14:cNvPr>
                <p14:cNvContentPartPr/>
                <p14:nvPr/>
              </p14:nvContentPartPr>
              <p14:xfrm>
                <a:off x="1060740" y="2340300"/>
                <a:ext cx="132120" cy="90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D6AF113-952A-4AA6-B510-05B8D240A23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52100" y="2331660"/>
                  <a:ext cx="14976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4729155-025B-45F9-9587-71082FFECDA3}"/>
              </a:ext>
            </a:extLst>
          </p:cNvPr>
          <p:cNvGrpSpPr/>
          <p:nvPr/>
        </p:nvGrpSpPr>
        <p:grpSpPr>
          <a:xfrm>
            <a:off x="3924180" y="3656100"/>
            <a:ext cx="213120" cy="121320"/>
            <a:chOff x="3924180" y="3656100"/>
            <a:chExt cx="21312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7712FFB-BD93-4D98-BA44-88AA23C73FF8}"/>
                    </a:ext>
                  </a:extLst>
                </p14:cNvPr>
                <p14:cNvContentPartPr/>
                <p14:nvPr/>
              </p14:nvContentPartPr>
              <p14:xfrm>
                <a:off x="3924180" y="3656100"/>
                <a:ext cx="213120" cy="33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7712FFB-BD93-4D98-BA44-88AA23C73FF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15180" y="3647100"/>
                  <a:ext cx="230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9FE69E8-DA95-4C19-9F69-D9E1495FB01D}"/>
                    </a:ext>
                  </a:extLst>
                </p14:cNvPr>
                <p14:cNvContentPartPr/>
                <p14:nvPr/>
              </p14:nvContentPartPr>
              <p14:xfrm>
                <a:off x="3998340" y="3765900"/>
                <a:ext cx="134280" cy="11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9FE69E8-DA95-4C19-9F69-D9E1495FB0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89340" y="3757260"/>
                  <a:ext cx="1519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3B7AD4-1018-413D-99A1-1E7DB8676014}"/>
              </a:ext>
            </a:extLst>
          </p:cNvPr>
          <p:cNvGrpSpPr/>
          <p:nvPr/>
        </p:nvGrpSpPr>
        <p:grpSpPr>
          <a:xfrm>
            <a:off x="3927060" y="2881380"/>
            <a:ext cx="216720" cy="282600"/>
            <a:chOff x="3927060" y="2881380"/>
            <a:chExt cx="21672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A8078B0-D42C-4586-A9B5-B01B1C85ECD8}"/>
                    </a:ext>
                  </a:extLst>
                </p14:cNvPr>
                <p14:cNvContentPartPr/>
                <p14:nvPr/>
              </p14:nvContentPartPr>
              <p14:xfrm>
                <a:off x="3927060" y="2977140"/>
                <a:ext cx="46440" cy="169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A8078B0-D42C-4586-A9B5-B01B1C85ECD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18060" y="2968140"/>
                  <a:ext cx="64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4C4F448-EEDC-40D2-902C-BB29B9F86A9F}"/>
                    </a:ext>
                  </a:extLst>
                </p14:cNvPr>
                <p14:cNvContentPartPr/>
                <p14:nvPr/>
              </p14:nvContentPartPr>
              <p14:xfrm>
                <a:off x="3966660" y="2881380"/>
                <a:ext cx="177120" cy="282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4C4F448-EEDC-40D2-902C-BB29B9F86A9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57660" y="2872380"/>
                  <a:ext cx="19476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C0D9CBF-1AEE-489B-9D37-B005121A9169}"/>
              </a:ext>
            </a:extLst>
          </p:cNvPr>
          <p:cNvGrpSpPr/>
          <p:nvPr/>
        </p:nvGrpSpPr>
        <p:grpSpPr>
          <a:xfrm>
            <a:off x="4360140" y="3035820"/>
            <a:ext cx="167760" cy="111240"/>
            <a:chOff x="4360140" y="3035820"/>
            <a:chExt cx="16776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4AECF75-F156-47A8-A874-1EAD41811AFE}"/>
                    </a:ext>
                  </a:extLst>
                </p14:cNvPr>
                <p14:cNvContentPartPr/>
                <p14:nvPr/>
              </p14:nvContentPartPr>
              <p14:xfrm>
                <a:off x="4399740" y="3035820"/>
                <a:ext cx="124560" cy="43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4AECF75-F156-47A8-A874-1EAD41811AF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90740" y="3027180"/>
                  <a:ext cx="142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5368988-9672-4DBE-8D34-92A3A8E8E603}"/>
                    </a:ext>
                  </a:extLst>
                </p14:cNvPr>
                <p14:cNvContentPartPr/>
                <p14:nvPr/>
              </p14:nvContentPartPr>
              <p14:xfrm>
                <a:off x="4360140" y="3146700"/>
                <a:ext cx="167760" cy="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5368988-9672-4DBE-8D34-92A3A8E8E6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51500" y="3138060"/>
                  <a:ext cx="185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19268B8-48E2-4D8D-8EC2-34303E5A4BEE}"/>
              </a:ext>
            </a:extLst>
          </p:cNvPr>
          <p:cNvGrpSpPr/>
          <p:nvPr/>
        </p:nvGrpSpPr>
        <p:grpSpPr>
          <a:xfrm>
            <a:off x="4761180" y="2931780"/>
            <a:ext cx="972360" cy="185760"/>
            <a:chOff x="4761180" y="2931780"/>
            <a:chExt cx="97236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7357A25-E402-46EF-BA9A-1A676C9455E3}"/>
                    </a:ext>
                  </a:extLst>
                </p14:cNvPr>
                <p14:cNvContentPartPr/>
                <p14:nvPr/>
              </p14:nvContentPartPr>
              <p14:xfrm>
                <a:off x="4761180" y="2931780"/>
                <a:ext cx="253800" cy="185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7357A25-E402-46EF-BA9A-1A676C9455E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52540" y="2923140"/>
                  <a:ext cx="271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0310602-0AD4-4BFE-8AB1-BFA96009368F}"/>
                    </a:ext>
                  </a:extLst>
                </p14:cNvPr>
                <p14:cNvContentPartPr/>
                <p14:nvPr/>
              </p14:nvContentPartPr>
              <p14:xfrm>
                <a:off x="5074740" y="2937900"/>
                <a:ext cx="658800" cy="163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0310602-0AD4-4BFE-8AB1-BFA96009368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65740" y="2928900"/>
                  <a:ext cx="6764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B0E82FB-9C13-4587-A62E-2B2029F9E97D}"/>
              </a:ext>
            </a:extLst>
          </p:cNvPr>
          <p:cNvGrpSpPr/>
          <p:nvPr/>
        </p:nvGrpSpPr>
        <p:grpSpPr>
          <a:xfrm>
            <a:off x="4127580" y="2357580"/>
            <a:ext cx="747720" cy="336600"/>
            <a:chOff x="4127580" y="2357580"/>
            <a:chExt cx="74772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42364A3-4131-4BE0-B8A6-773C88409C91}"/>
                    </a:ext>
                  </a:extLst>
                </p14:cNvPr>
                <p14:cNvContentPartPr/>
                <p14:nvPr/>
              </p14:nvContentPartPr>
              <p14:xfrm>
                <a:off x="4127580" y="2442180"/>
                <a:ext cx="131400" cy="187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42364A3-4131-4BE0-B8A6-773C88409C9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18940" y="2433540"/>
                  <a:ext cx="149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285B304-47C6-4316-86F8-2B2FC5468F50}"/>
                    </a:ext>
                  </a:extLst>
                </p14:cNvPr>
                <p14:cNvContentPartPr/>
                <p14:nvPr/>
              </p14:nvContentPartPr>
              <p14:xfrm>
                <a:off x="4359060" y="2501580"/>
                <a:ext cx="32040" cy="147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285B304-47C6-4316-86F8-2B2FC5468F5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50420" y="2492580"/>
                  <a:ext cx="49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2513309-0EEF-456F-A03B-0283CD4D1B2C}"/>
                    </a:ext>
                  </a:extLst>
                </p14:cNvPr>
                <p14:cNvContentPartPr/>
                <p14:nvPr/>
              </p14:nvContentPartPr>
              <p14:xfrm>
                <a:off x="4411260" y="2357580"/>
                <a:ext cx="1440" cy="34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2513309-0EEF-456F-A03B-0283CD4D1B2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402260" y="2348940"/>
                  <a:ext cx="19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3A31069-2AD5-417D-A751-717EF3FA9839}"/>
                    </a:ext>
                  </a:extLst>
                </p14:cNvPr>
                <p14:cNvContentPartPr/>
                <p14:nvPr/>
              </p14:nvContentPartPr>
              <p14:xfrm>
                <a:off x="4480020" y="2455500"/>
                <a:ext cx="395280" cy="238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3A31069-2AD5-417D-A751-717EF3FA983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71380" y="2446860"/>
                  <a:ext cx="41292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2AAA3B8-1E41-4B47-885D-D225B688594F}"/>
                  </a:ext>
                </a:extLst>
              </p14:cNvPr>
              <p14:cNvContentPartPr/>
              <p14:nvPr/>
            </p14:nvContentPartPr>
            <p14:xfrm>
              <a:off x="5107860" y="2594100"/>
              <a:ext cx="184320" cy="748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2AAA3B8-1E41-4B47-885D-D225B688594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099220" y="2585460"/>
                <a:ext cx="2019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47C968F-889E-4827-9BCA-ACD1567C47F6}"/>
                  </a:ext>
                </a:extLst>
              </p14:cNvPr>
              <p14:cNvContentPartPr/>
              <p14:nvPr/>
            </p14:nvContentPartPr>
            <p14:xfrm>
              <a:off x="5586300" y="2406180"/>
              <a:ext cx="183240" cy="3189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47C968F-889E-4827-9BCA-ACD1567C47F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577300" y="2397180"/>
                <a:ext cx="20088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E823AB9-22FD-400A-BAD8-07B21CE5FD7A}"/>
              </a:ext>
            </a:extLst>
          </p:cNvPr>
          <p:cNvGrpSpPr/>
          <p:nvPr/>
        </p:nvGrpSpPr>
        <p:grpSpPr>
          <a:xfrm>
            <a:off x="6030900" y="2504820"/>
            <a:ext cx="831240" cy="381240"/>
            <a:chOff x="6030900" y="2504820"/>
            <a:chExt cx="83124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B77E302-6819-4A51-87CD-2E1D635C7869}"/>
                    </a:ext>
                  </a:extLst>
                </p14:cNvPr>
                <p14:cNvContentPartPr/>
                <p14:nvPr/>
              </p14:nvContentPartPr>
              <p14:xfrm>
                <a:off x="6030900" y="2504820"/>
                <a:ext cx="162000" cy="222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B77E302-6819-4A51-87CD-2E1D635C786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022260" y="2496180"/>
                  <a:ext cx="179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4F96AF7-FC78-4E6A-BDF0-FF2D235D6AA2}"/>
                    </a:ext>
                  </a:extLst>
                </p14:cNvPr>
                <p14:cNvContentPartPr/>
                <p14:nvPr/>
              </p14:nvContentPartPr>
              <p14:xfrm>
                <a:off x="6258060" y="2559900"/>
                <a:ext cx="293760" cy="326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4F96AF7-FC78-4E6A-BDF0-FF2D235D6AA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49420" y="2550900"/>
                  <a:ext cx="311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D96F859-0175-46DA-8032-8E00C7F82B41}"/>
                    </a:ext>
                  </a:extLst>
                </p14:cNvPr>
                <p14:cNvContentPartPr/>
                <p14:nvPr/>
              </p14:nvContentPartPr>
              <p14:xfrm>
                <a:off x="6544980" y="2635500"/>
                <a:ext cx="317160" cy="177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D96F859-0175-46DA-8032-8E00C7F82B4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35980" y="2626860"/>
                  <a:ext cx="33480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92661F7-EDCC-4143-B2DF-56E764464E70}"/>
              </a:ext>
            </a:extLst>
          </p:cNvPr>
          <p:cNvGrpSpPr/>
          <p:nvPr/>
        </p:nvGrpSpPr>
        <p:grpSpPr>
          <a:xfrm>
            <a:off x="2282220" y="1338420"/>
            <a:ext cx="755640" cy="270720"/>
            <a:chOff x="2282220" y="1338420"/>
            <a:chExt cx="75564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92EB204-F937-4C4C-934E-45103127A6F7}"/>
                    </a:ext>
                  </a:extLst>
                </p14:cNvPr>
                <p14:cNvContentPartPr/>
                <p14:nvPr/>
              </p14:nvContentPartPr>
              <p14:xfrm>
                <a:off x="2473740" y="1380540"/>
                <a:ext cx="564120" cy="228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92EB204-F937-4C4C-934E-45103127A6F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465100" y="1371540"/>
                  <a:ext cx="581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92FDE96-96D3-48D4-B34F-2E7BBE02B6B7}"/>
                    </a:ext>
                  </a:extLst>
                </p14:cNvPr>
                <p14:cNvContentPartPr/>
                <p14:nvPr/>
              </p14:nvContentPartPr>
              <p14:xfrm>
                <a:off x="2282220" y="1338420"/>
                <a:ext cx="747720" cy="270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92FDE96-96D3-48D4-B34F-2E7BBE02B6B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73220" y="1329420"/>
                  <a:ext cx="76536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362CDA8-3916-48D7-B73C-F6B7C62575FB}"/>
              </a:ext>
            </a:extLst>
          </p:cNvPr>
          <p:cNvGrpSpPr/>
          <p:nvPr/>
        </p:nvGrpSpPr>
        <p:grpSpPr>
          <a:xfrm>
            <a:off x="4474620" y="3593820"/>
            <a:ext cx="1427760" cy="281880"/>
            <a:chOff x="4474620" y="3593820"/>
            <a:chExt cx="142776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FEEC4F5-5D61-44C5-B740-554319207FD7}"/>
                    </a:ext>
                  </a:extLst>
                </p14:cNvPr>
                <p14:cNvContentPartPr/>
                <p14:nvPr/>
              </p14:nvContentPartPr>
              <p14:xfrm>
                <a:off x="4474620" y="3602460"/>
                <a:ext cx="297720" cy="203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FEEC4F5-5D61-44C5-B740-554319207F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65980" y="3593460"/>
                  <a:ext cx="31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34ADF99-8247-41C0-9968-0508DD87D87F}"/>
                    </a:ext>
                  </a:extLst>
                </p14:cNvPr>
                <p14:cNvContentPartPr/>
                <p14:nvPr/>
              </p14:nvContentPartPr>
              <p14:xfrm>
                <a:off x="4791060" y="3609300"/>
                <a:ext cx="728640" cy="229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34ADF99-8247-41C0-9968-0508DD87D87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82060" y="3600300"/>
                  <a:ext cx="746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87F77EC-313C-4238-9A2F-84726522C7A0}"/>
                    </a:ext>
                  </a:extLst>
                </p14:cNvPr>
                <p14:cNvContentPartPr/>
                <p14:nvPr/>
              </p14:nvContentPartPr>
              <p14:xfrm>
                <a:off x="5709420" y="3702900"/>
                <a:ext cx="192960" cy="43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87F77EC-313C-4238-9A2F-84726522C7A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00780" y="3693900"/>
                  <a:ext cx="210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81D4D2B-1464-4AE6-895A-F5F80EBE3F02}"/>
                    </a:ext>
                  </a:extLst>
                </p14:cNvPr>
                <p14:cNvContentPartPr/>
                <p14:nvPr/>
              </p14:nvContentPartPr>
              <p14:xfrm>
                <a:off x="5796180" y="3593820"/>
                <a:ext cx="36000" cy="281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81D4D2B-1464-4AE6-895A-F5F80EBE3F0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87180" y="3584820"/>
                  <a:ext cx="5364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37FF2C4-A29C-46B3-9E92-60C65A52015D}"/>
              </a:ext>
            </a:extLst>
          </p:cNvPr>
          <p:cNvGrpSpPr/>
          <p:nvPr/>
        </p:nvGrpSpPr>
        <p:grpSpPr>
          <a:xfrm>
            <a:off x="1173780" y="3271620"/>
            <a:ext cx="2473560" cy="641160"/>
            <a:chOff x="1173780" y="3271620"/>
            <a:chExt cx="2473560" cy="64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B379B30-4681-47B4-9896-5733644861C9}"/>
                    </a:ext>
                  </a:extLst>
                </p14:cNvPr>
                <p14:cNvContentPartPr/>
                <p14:nvPr/>
              </p14:nvContentPartPr>
              <p14:xfrm>
                <a:off x="1570860" y="3348660"/>
                <a:ext cx="188640" cy="290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B379B30-4681-47B4-9896-5733644861C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561860" y="3340020"/>
                  <a:ext cx="2062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B5D8AEC-8A9D-4E7E-828C-A4AC37822C39}"/>
                    </a:ext>
                  </a:extLst>
                </p14:cNvPr>
                <p14:cNvContentPartPr/>
                <p14:nvPr/>
              </p14:nvContentPartPr>
              <p14:xfrm>
                <a:off x="1548900" y="3544140"/>
                <a:ext cx="212040" cy="2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B5D8AEC-8A9D-4E7E-828C-A4AC37822C3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539900" y="3535500"/>
                  <a:ext cx="229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2620886-0D13-43E8-B4C2-A5EE7A1E417C}"/>
                    </a:ext>
                  </a:extLst>
                </p14:cNvPr>
                <p14:cNvContentPartPr/>
                <p14:nvPr/>
              </p14:nvContentPartPr>
              <p14:xfrm>
                <a:off x="1950300" y="3299340"/>
                <a:ext cx="145800" cy="411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2620886-0D13-43E8-B4C2-A5EE7A1E417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41300" y="3290700"/>
                  <a:ext cx="1634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0C2BBCC-419F-4228-B922-9426CC4DAA83}"/>
                    </a:ext>
                  </a:extLst>
                </p14:cNvPr>
                <p14:cNvContentPartPr/>
                <p14:nvPr/>
              </p14:nvContentPartPr>
              <p14:xfrm>
                <a:off x="2257020" y="3378540"/>
                <a:ext cx="191160" cy="258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0C2BBCC-419F-4228-B922-9426CC4DAA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248380" y="3369540"/>
                  <a:ext cx="2088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E1ADC3B-D57F-4835-B2E5-1FC431A32844}"/>
                    </a:ext>
                  </a:extLst>
                </p14:cNvPr>
                <p14:cNvContentPartPr/>
                <p14:nvPr/>
              </p14:nvContentPartPr>
              <p14:xfrm>
                <a:off x="2293740" y="3539820"/>
                <a:ext cx="255240" cy="12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E1ADC3B-D57F-4835-B2E5-1FC431A3284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85100" y="3531180"/>
                  <a:ext cx="272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4B27BD9-9F45-4EF6-AB48-E6CEF96ECBF8}"/>
                    </a:ext>
                  </a:extLst>
                </p14:cNvPr>
                <p14:cNvContentPartPr/>
                <p14:nvPr/>
              </p14:nvContentPartPr>
              <p14:xfrm>
                <a:off x="2635020" y="3407340"/>
                <a:ext cx="160560" cy="331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4B27BD9-9F45-4EF6-AB48-E6CEF96ECBF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626020" y="3398700"/>
                  <a:ext cx="1782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9928C3D-D36E-44BF-9829-EB628DD1FE46}"/>
                    </a:ext>
                  </a:extLst>
                </p14:cNvPr>
                <p14:cNvContentPartPr/>
                <p14:nvPr/>
              </p14:nvContentPartPr>
              <p14:xfrm>
                <a:off x="2970540" y="3447300"/>
                <a:ext cx="204840" cy="189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9928C3D-D36E-44BF-9829-EB628DD1FE4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61540" y="3438660"/>
                  <a:ext cx="222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FC38061-E6EE-4599-BFBF-E4BF5A81A26C}"/>
                    </a:ext>
                  </a:extLst>
                </p14:cNvPr>
                <p14:cNvContentPartPr/>
                <p14:nvPr/>
              </p14:nvContentPartPr>
              <p14:xfrm>
                <a:off x="3173580" y="3466380"/>
                <a:ext cx="79200" cy="6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FC38061-E6EE-4599-BFBF-E4BF5A81A26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64580" y="3457380"/>
                  <a:ext cx="96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0552790-F9D7-47A1-9EFD-A1841C535356}"/>
                    </a:ext>
                  </a:extLst>
                </p14:cNvPr>
                <p14:cNvContentPartPr/>
                <p14:nvPr/>
              </p14:nvContentPartPr>
              <p14:xfrm>
                <a:off x="3217860" y="3417060"/>
                <a:ext cx="429480" cy="495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0552790-F9D7-47A1-9EFD-A1841C53535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208860" y="3408060"/>
                  <a:ext cx="4471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96B7FBA-E431-4D29-BAD0-9FC7FE704F16}"/>
                    </a:ext>
                  </a:extLst>
                </p14:cNvPr>
                <p14:cNvContentPartPr/>
                <p14:nvPr/>
              </p14:nvContentPartPr>
              <p14:xfrm>
                <a:off x="1173780" y="3271620"/>
                <a:ext cx="244440" cy="318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96B7FBA-E431-4D29-BAD0-9FC7FE704F1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64780" y="3262620"/>
                  <a:ext cx="262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D61CBF7-60A7-4C37-BE71-000393934172}"/>
                    </a:ext>
                  </a:extLst>
                </p14:cNvPr>
                <p14:cNvContentPartPr/>
                <p14:nvPr/>
              </p14:nvContentPartPr>
              <p14:xfrm>
                <a:off x="1439100" y="3428220"/>
                <a:ext cx="94680" cy="109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D61CBF7-60A7-4C37-BE71-00039393417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430100" y="3419580"/>
                  <a:ext cx="112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96ECCA7-DA3D-4C12-8371-BF3738DBE4E5}"/>
                    </a:ext>
                  </a:extLst>
                </p14:cNvPr>
                <p14:cNvContentPartPr/>
                <p14:nvPr/>
              </p14:nvContentPartPr>
              <p14:xfrm>
                <a:off x="1563300" y="3394740"/>
                <a:ext cx="264240" cy="270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96ECCA7-DA3D-4C12-8371-BF3738DBE4E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554300" y="3385740"/>
                  <a:ext cx="2818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BF3AF3E-5533-421A-B880-813F70241265}"/>
                    </a:ext>
                  </a:extLst>
                </p14:cNvPr>
                <p14:cNvContentPartPr/>
                <p14:nvPr/>
              </p14:nvContentPartPr>
              <p14:xfrm>
                <a:off x="1613700" y="3398340"/>
                <a:ext cx="199080" cy="224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BF3AF3E-5533-421A-B880-813F7024126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05060" y="3389700"/>
                  <a:ext cx="216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E5CE199-C130-46FF-9394-90E4D0761E76}"/>
                    </a:ext>
                  </a:extLst>
                </p14:cNvPr>
                <p14:cNvContentPartPr/>
                <p14:nvPr/>
              </p14:nvContentPartPr>
              <p14:xfrm>
                <a:off x="1648980" y="3392580"/>
                <a:ext cx="203400" cy="248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E5CE199-C130-46FF-9394-90E4D0761E7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639980" y="3383940"/>
                  <a:ext cx="221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DFB2EDE-A187-41FE-A5B5-110B61A2C48C}"/>
                    </a:ext>
                  </a:extLst>
                </p14:cNvPr>
                <p14:cNvContentPartPr/>
                <p14:nvPr/>
              </p14:nvContentPartPr>
              <p14:xfrm>
                <a:off x="2939580" y="3699300"/>
                <a:ext cx="246600" cy="29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DFB2EDE-A187-41FE-A5B5-110B61A2C48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930940" y="3690300"/>
                  <a:ext cx="26424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3FD2270-CAE2-45CB-8AB2-5B207D954C33}"/>
              </a:ext>
            </a:extLst>
          </p:cNvPr>
          <p:cNvGrpSpPr/>
          <p:nvPr/>
        </p:nvGrpSpPr>
        <p:grpSpPr>
          <a:xfrm>
            <a:off x="6138900" y="3462780"/>
            <a:ext cx="2415960" cy="533880"/>
            <a:chOff x="6138900" y="3462780"/>
            <a:chExt cx="241596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3ECFB60-B2D4-4A94-ABCD-D6192E6884FB}"/>
                    </a:ext>
                  </a:extLst>
                </p14:cNvPr>
                <p14:cNvContentPartPr/>
                <p14:nvPr/>
              </p14:nvContentPartPr>
              <p14:xfrm>
                <a:off x="6138900" y="3513180"/>
                <a:ext cx="240120" cy="443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3ECFB60-B2D4-4A94-ABCD-D6192E6884F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29900" y="3504180"/>
                  <a:ext cx="2577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C630A8-26E4-4EBA-89DA-71627EAB6D68}"/>
                    </a:ext>
                  </a:extLst>
                </p14:cNvPr>
                <p14:cNvContentPartPr/>
                <p14:nvPr/>
              </p14:nvContentPartPr>
              <p14:xfrm>
                <a:off x="6407460" y="3647100"/>
                <a:ext cx="34920" cy="266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C630A8-26E4-4EBA-89DA-71627EAB6D6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98460" y="3638100"/>
                  <a:ext cx="525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BA60C33-47D7-4F75-A17D-F4D0BE12AE56}"/>
                    </a:ext>
                  </a:extLst>
                </p14:cNvPr>
                <p14:cNvContentPartPr/>
                <p14:nvPr/>
              </p14:nvContentPartPr>
              <p14:xfrm>
                <a:off x="6538140" y="3664020"/>
                <a:ext cx="192960" cy="209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BA60C33-47D7-4F75-A17D-F4D0BE12AE5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29500" y="3655020"/>
                  <a:ext cx="210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0B38EA4-E6BD-48AC-9CE7-662B80DEC46E}"/>
                    </a:ext>
                  </a:extLst>
                </p14:cNvPr>
                <p14:cNvContentPartPr/>
                <p14:nvPr/>
              </p14:nvContentPartPr>
              <p14:xfrm>
                <a:off x="6643260" y="3669780"/>
                <a:ext cx="198720" cy="31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0B38EA4-E6BD-48AC-9CE7-662B80DEC46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34260" y="3661140"/>
                  <a:ext cx="216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4D12D46-039C-4E14-8015-D6385AF41012}"/>
                    </a:ext>
                  </a:extLst>
                </p14:cNvPr>
                <p14:cNvContentPartPr/>
                <p14:nvPr/>
              </p14:nvContentPartPr>
              <p14:xfrm>
                <a:off x="6942780" y="3779940"/>
                <a:ext cx="312840" cy="44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4D12D46-039C-4E14-8015-D6385AF4101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33780" y="3770940"/>
                  <a:ext cx="330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5534964-65D0-420F-8361-6AA4BAD831B4}"/>
                    </a:ext>
                  </a:extLst>
                </p14:cNvPr>
                <p14:cNvContentPartPr/>
                <p14:nvPr/>
              </p14:nvContentPartPr>
              <p14:xfrm>
                <a:off x="7280460" y="3577980"/>
                <a:ext cx="198360" cy="262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5534964-65D0-420F-8361-6AA4BAD831B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71820" y="3569340"/>
                  <a:ext cx="216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F347DA-5509-471B-8CD3-2BFCDD8D080F}"/>
                    </a:ext>
                  </a:extLst>
                </p14:cNvPr>
                <p14:cNvContentPartPr/>
                <p14:nvPr/>
              </p14:nvContentPartPr>
              <p14:xfrm>
                <a:off x="7586460" y="3462780"/>
                <a:ext cx="229680" cy="525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F347DA-5509-471B-8CD3-2BFCDD8D080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577820" y="3454140"/>
                  <a:ext cx="24732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7A0B8DB-3630-4E1D-8463-AD67E13CE0EF}"/>
                    </a:ext>
                  </a:extLst>
                </p14:cNvPr>
                <p14:cNvContentPartPr/>
                <p14:nvPr/>
              </p14:nvContentPartPr>
              <p14:xfrm>
                <a:off x="8055900" y="3688140"/>
                <a:ext cx="152280" cy="248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7A0B8DB-3630-4E1D-8463-AD67E13CE0E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47260" y="3679140"/>
                  <a:ext cx="169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2E62B95-158A-4B14-87D7-10708C8E7A9F}"/>
                    </a:ext>
                  </a:extLst>
                </p14:cNvPr>
                <p14:cNvContentPartPr/>
                <p14:nvPr/>
              </p14:nvContentPartPr>
              <p14:xfrm>
                <a:off x="8013780" y="3682020"/>
                <a:ext cx="336240" cy="185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2E62B95-158A-4B14-87D7-10708C8E7A9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04780" y="3673380"/>
                  <a:ext cx="353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27EFCF3-BA8F-43AC-8531-29D566732B37}"/>
                    </a:ext>
                  </a:extLst>
                </p14:cNvPr>
                <p14:cNvContentPartPr/>
                <p14:nvPr/>
              </p14:nvContentPartPr>
              <p14:xfrm>
                <a:off x="8375940" y="3662940"/>
                <a:ext cx="178920" cy="333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27EFCF3-BA8F-43AC-8531-29D566732B3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366940" y="3654300"/>
                  <a:ext cx="19656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3EDDE12-5EFE-4A61-BCB9-71403DFE48D8}"/>
              </a:ext>
            </a:extLst>
          </p:cNvPr>
          <p:cNvGrpSpPr/>
          <p:nvPr/>
        </p:nvGrpSpPr>
        <p:grpSpPr>
          <a:xfrm>
            <a:off x="3719340" y="4134900"/>
            <a:ext cx="1800360" cy="501120"/>
            <a:chOff x="3719340" y="4134900"/>
            <a:chExt cx="180036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43EFC81-8595-4723-B2AC-B170F1AFFB0D}"/>
                    </a:ext>
                  </a:extLst>
                </p14:cNvPr>
                <p14:cNvContentPartPr/>
                <p14:nvPr/>
              </p14:nvContentPartPr>
              <p14:xfrm>
                <a:off x="3722940" y="4134900"/>
                <a:ext cx="193680" cy="7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43EFC81-8595-4723-B2AC-B170F1AFFB0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714300" y="4126260"/>
                  <a:ext cx="211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A40AF62-8A66-4360-AAA2-95A92D7B520B}"/>
                    </a:ext>
                  </a:extLst>
                </p14:cNvPr>
                <p14:cNvContentPartPr/>
                <p14:nvPr/>
              </p14:nvContentPartPr>
              <p14:xfrm>
                <a:off x="3719340" y="4234620"/>
                <a:ext cx="284400" cy="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A40AF62-8A66-4360-AAA2-95A92D7B520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710340" y="4225980"/>
                  <a:ext cx="30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B346FF6-5700-4D3B-B0AD-F4A2D7A86D6B}"/>
                    </a:ext>
                  </a:extLst>
                </p14:cNvPr>
                <p14:cNvContentPartPr/>
                <p14:nvPr/>
              </p14:nvContentPartPr>
              <p14:xfrm>
                <a:off x="4378860" y="4186020"/>
                <a:ext cx="286920" cy="190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B346FF6-5700-4D3B-B0AD-F4A2D7A86D6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369860" y="4177380"/>
                  <a:ext cx="304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B725CEF-C913-4D3D-8682-C29B5D42E43D}"/>
                    </a:ext>
                  </a:extLst>
                </p14:cNvPr>
                <p14:cNvContentPartPr/>
                <p14:nvPr/>
              </p14:nvContentPartPr>
              <p14:xfrm>
                <a:off x="4665420" y="4246860"/>
                <a:ext cx="190080" cy="148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B725CEF-C913-4D3D-8682-C29B5D42E43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56420" y="4237860"/>
                  <a:ext cx="207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FEC8D94-4BA6-4872-A42F-EEF553CCB7DA}"/>
                    </a:ext>
                  </a:extLst>
                </p14:cNvPr>
                <p14:cNvContentPartPr/>
                <p14:nvPr/>
              </p14:nvContentPartPr>
              <p14:xfrm>
                <a:off x="4896900" y="4224180"/>
                <a:ext cx="154800" cy="2376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FEC8D94-4BA6-4872-A42F-EEF553CCB7D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887900" y="4215540"/>
                  <a:ext cx="172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6E70C77-3FE0-43CC-A9B4-D6C6A8120EC0}"/>
                    </a:ext>
                  </a:extLst>
                </p14:cNvPr>
                <p14:cNvContentPartPr/>
                <p14:nvPr/>
              </p14:nvContentPartPr>
              <p14:xfrm>
                <a:off x="5157900" y="4236780"/>
                <a:ext cx="165240" cy="142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6E70C77-3FE0-43CC-A9B4-D6C6A8120EC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49260" y="4228140"/>
                  <a:ext cx="182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B499399-16E2-4803-B03B-79071909E805}"/>
                    </a:ext>
                  </a:extLst>
                </p14:cNvPr>
                <p14:cNvContentPartPr/>
                <p14:nvPr/>
              </p14:nvContentPartPr>
              <p14:xfrm>
                <a:off x="4054140" y="4529100"/>
                <a:ext cx="1465560" cy="106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B499399-16E2-4803-B03B-79071909E80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045140" y="4520460"/>
                  <a:ext cx="148320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E1C0303-5D42-409A-9AE0-0DC649BDEC42}"/>
                  </a:ext>
                </a:extLst>
              </p14:cNvPr>
              <p14:cNvContentPartPr/>
              <p14:nvPr/>
            </p14:nvContentPartPr>
            <p14:xfrm>
              <a:off x="3765780" y="1944660"/>
              <a:ext cx="779400" cy="608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E1C0303-5D42-409A-9AE0-0DC649BDEC42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3757140" y="1936020"/>
                <a:ext cx="7970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34553F4-5601-42C2-8E28-80740D1EFF50}"/>
                  </a:ext>
                </a:extLst>
              </p14:cNvPr>
              <p14:cNvContentPartPr/>
              <p14:nvPr/>
            </p14:nvContentPartPr>
            <p14:xfrm>
              <a:off x="5046300" y="1972020"/>
              <a:ext cx="1083960" cy="378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34553F4-5601-42C2-8E28-80740D1EFF50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037660" y="1963380"/>
                <a:ext cx="11016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BB5F221-8761-424C-A457-01FA37334C16}"/>
                  </a:ext>
                </a:extLst>
              </p14:cNvPr>
              <p14:cNvContentPartPr/>
              <p14:nvPr/>
            </p14:nvContentPartPr>
            <p14:xfrm>
              <a:off x="6551460" y="1945740"/>
              <a:ext cx="1305720" cy="457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BB5F221-8761-424C-A457-01FA37334C16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542460" y="1936740"/>
                <a:ext cx="132336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39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2B00B-1119-47A8-9190-F0150962DB48}"/>
              </a:ext>
            </a:extLst>
          </p:cNvPr>
          <p:cNvGrpSpPr/>
          <p:nvPr/>
        </p:nvGrpSpPr>
        <p:grpSpPr>
          <a:xfrm>
            <a:off x="286020" y="353820"/>
            <a:ext cx="1504440" cy="607680"/>
            <a:chOff x="286020" y="353820"/>
            <a:chExt cx="1504440" cy="60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520B63F-CD88-4DF6-AFD5-5923E80E631D}"/>
                    </a:ext>
                  </a:extLst>
                </p14:cNvPr>
                <p14:cNvContentPartPr/>
                <p14:nvPr/>
              </p14:nvContentPartPr>
              <p14:xfrm>
                <a:off x="286020" y="487380"/>
                <a:ext cx="514440" cy="474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520B63F-CD88-4DF6-AFD5-5923E80E63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7020" y="478740"/>
                  <a:ext cx="5320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B4DECAC-F2CF-484D-A233-268AE4CFA098}"/>
                    </a:ext>
                  </a:extLst>
                </p14:cNvPr>
                <p14:cNvContentPartPr/>
                <p14:nvPr/>
              </p14:nvContentPartPr>
              <p14:xfrm>
                <a:off x="1437300" y="353820"/>
                <a:ext cx="353160" cy="566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B4DECAC-F2CF-484D-A233-268AE4CFA0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28300" y="345180"/>
                  <a:ext cx="37080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521B92-5484-4E8E-AE8B-C98F05C65D68}"/>
                    </a:ext>
                  </a:extLst>
                </p14:cNvPr>
                <p14:cNvContentPartPr/>
                <p14:nvPr/>
              </p14:nvContentPartPr>
              <p14:xfrm>
                <a:off x="595620" y="912900"/>
                <a:ext cx="991080" cy="43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521B92-5484-4E8E-AE8B-C98F05C65D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6620" y="903900"/>
                  <a:ext cx="100872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FB60D8-A2D4-4E15-8CD9-45D477FF48B3}"/>
              </a:ext>
            </a:extLst>
          </p:cNvPr>
          <p:cNvGrpSpPr/>
          <p:nvPr/>
        </p:nvGrpSpPr>
        <p:grpSpPr>
          <a:xfrm>
            <a:off x="2676780" y="1480980"/>
            <a:ext cx="607680" cy="1772280"/>
            <a:chOff x="2676780" y="1480980"/>
            <a:chExt cx="607680" cy="177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255647-DB1C-4B75-B7EB-1FFA2C1368F1}"/>
                    </a:ext>
                  </a:extLst>
                </p14:cNvPr>
                <p14:cNvContentPartPr/>
                <p14:nvPr/>
              </p14:nvContentPartPr>
              <p14:xfrm>
                <a:off x="3028140" y="1480980"/>
                <a:ext cx="256320" cy="1772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255647-DB1C-4B75-B7EB-1FFA2C1368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19140" y="1472340"/>
                  <a:ext cx="273960" cy="17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626182-0075-4AE2-8E18-EC017C948F56}"/>
                    </a:ext>
                  </a:extLst>
                </p14:cNvPr>
                <p14:cNvContentPartPr/>
                <p14:nvPr/>
              </p14:nvContentPartPr>
              <p14:xfrm>
                <a:off x="2676780" y="1585740"/>
                <a:ext cx="149760" cy="211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626182-0075-4AE2-8E18-EC017C948F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68140" y="1577100"/>
                  <a:ext cx="167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A8067C9-896E-4986-BCCE-3F1488068E48}"/>
                    </a:ext>
                  </a:extLst>
                </p14:cNvPr>
                <p14:cNvContentPartPr/>
                <p14:nvPr/>
              </p14:nvContentPartPr>
              <p14:xfrm>
                <a:off x="2794140" y="2063820"/>
                <a:ext cx="10800" cy="12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A8067C9-896E-4986-BCCE-3F1488068E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85500" y="2054820"/>
                  <a:ext cx="28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72DF62-52D8-43DA-8458-9FE56F7660B9}"/>
                    </a:ext>
                  </a:extLst>
                </p14:cNvPr>
                <p14:cNvContentPartPr/>
                <p14:nvPr/>
              </p14:nvContentPartPr>
              <p14:xfrm>
                <a:off x="2744820" y="2533620"/>
                <a:ext cx="166320" cy="132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72DF62-52D8-43DA-8458-9FE56F7660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35820" y="2524980"/>
                  <a:ext cx="183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171595-BEB5-4DB2-BBB3-4FA410E44F05}"/>
                    </a:ext>
                  </a:extLst>
                </p14:cNvPr>
                <p14:cNvContentPartPr/>
                <p14:nvPr/>
              </p14:nvContentPartPr>
              <p14:xfrm>
                <a:off x="2752740" y="2924580"/>
                <a:ext cx="167040" cy="192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171595-BEB5-4DB2-BBB3-4FA410E44F0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44100" y="2915580"/>
                  <a:ext cx="184680" cy="21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1043D05-0A52-46C7-BCCF-0C7C9184748F}"/>
                  </a:ext>
                </a:extLst>
              </p14:cNvPr>
              <p14:cNvContentPartPr/>
              <p14:nvPr/>
            </p14:nvContentPartPr>
            <p14:xfrm>
              <a:off x="3422700" y="1188300"/>
              <a:ext cx="167760" cy="148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1043D05-0A52-46C7-BCCF-0C7C9184748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14060" y="1179300"/>
                <a:ext cx="1854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CB367C-46E6-470F-B3DA-E420822534B7}"/>
                  </a:ext>
                </a:extLst>
              </p14:cNvPr>
              <p14:cNvContentPartPr/>
              <p14:nvPr/>
            </p14:nvContentPartPr>
            <p14:xfrm>
              <a:off x="4159980" y="1159500"/>
              <a:ext cx="35280" cy="161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CB367C-46E6-470F-B3DA-E420822534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50980" y="1150860"/>
                <a:ext cx="529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F33DF3E-66DF-4304-A516-F0C39004B5D6}"/>
                  </a:ext>
                </a:extLst>
              </p14:cNvPr>
              <p14:cNvContentPartPr/>
              <p14:nvPr/>
            </p14:nvContentPartPr>
            <p14:xfrm>
              <a:off x="4738500" y="1164180"/>
              <a:ext cx="245880" cy="136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F33DF3E-66DF-4304-A516-F0C39004B5D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29500" y="1155180"/>
                <a:ext cx="26352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BAC89FC4-4638-4BD6-8C33-68C2EB4E2BF5}"/>
              </a:ext>
            </a:extLst>
          </p:cNvPr>
          <p:cNvGrpSpPr/>
          <p:nvPr/>
        </p:nvGrpSpPr>
        <p:grpSpPr>
          <a:xfrm>
            <a:off x="3347820" y="1535700"/>
            <a:ext cx="219600" cy="141480"/>
            <a:chOff x="3347820" y="1535700"/>
            <a:chExt cx="21960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7F62E8-C2CB-4CB5-BA00-D08DCB6908EF}"/>
                    </a:ext>
                  </a:extLst>
                </p14:cNvPr>
                <p14:cNvContentPartPr/>
                <p14:nvPr/>
              </p14:nvContentPartPr>
              <p14:xfrm>
                <a:off x="3347820" y="1535700"/>
                <a:ext cx="29880" cy="136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7F62E8-C2CB-4CB5-BA00-D08DCB6908E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39180" y="1527060"/>
                  <a:ext cx="47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8C39DC-8640-4BCB-9016-29380A7E6407}"/>
                    </a:ext>
                  </a:extLst>
                </p14:cNvPr>
                <p14:cNvContentPartPr/>
                <p14:nvPr/>
              </p14:nvContentPartPr>
              <p14:xfrm>
                <a:off x="3442140" y="1559820"/>
                <a:ext cx="125280" cy="117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8C39DC-8640-4BCB-9016-29380A7E640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33140" y="1551180"/>
                  <a:ext cx="14292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724A10-6D3A-4E1E-8E39-B7052B91ED3A}"/>
              </a:ext>
            </a:extLst>
          </p:cNvPr>
          <p:cNvGrpSpPr/>
          <p:nvPr/>
        </p:nvGrpSpPr>
        <p:grpSpPr>
          <a:xfrm>
            <a:off x="4099500" y="1531380"/>
            <a:ext cx="304560" cy="94680"/>
            <a:chOff x="4099500" y="1531380"/>
            <a:chExt cx="304560" cy="9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591ADD-9970-47C2-B8C8-C59C707D5E75}"/>
                    </a:ext>
                  </a:extLst>
                </p14:cNvPr>
                <p14:cNvContentPartPr/>
                <p14:nvPr/>
              </p14:nvContentPartPr>
              <p14:xfrm>
                <a:off x="4099500" y="1531380"/>
                <a:ext cx="159120" cy="94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591ADD-9970-47C2-B8C8-C59C707D5E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90500" y="1522740"/>
                  <a:ext cx="176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BA0098-A1DB-4A21-9195-FBAF7CB6A9B9}"/>
                    </a:ext>
                  </a:extLst>
                </p14:cNvPr>
                <p14:cNvContentPartPr/>
                <p14:nvPr/>
              </p14:nvContentPartPr>
              <p14:xfrm>
                <a:off x="4279140" y="1540740"/>
                <a:ext cx="124920" cy="78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BA0098-A1DB-4A21-9195-FBAF7CB6A9B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70500" y="1532100"/>
                  <a:ext cx="14256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724375D-0035-40A2-88AB-79AFE88BE2B7}"/>
              </a:ext>
            </a:extLst>
          </p:cNvPr>
          <p:cNvGrpSpPr/>
          <p:nvPr/>
        </p:nvGrpSpPr>
        <p:grpSpPr>
          <a:xfrm>
            <a:off x="4935780" y="1483500"/>
            <a:ext cx="333360" cy="157320"/>
            <a:chOff x="4935780" y="1483500"/>
            <a:chExt cx="33336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CC8C76-B9AB-46D4-84E2-306EBA59A5E6}"/>
                    </a:ext>
                  </a:extLst>
                </p14:cNvPr>
                <p14:cNvContentPartPr/>
                <p14:nvPr/>
              </p14:nvContentPartPr>
              <p14:xfrm>
                <a:off x="4935780" y="1483500"/>
                <a:ext cx="157680" cy="157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CC8C76-B9AB-46D4-84E2-306EBA59A5E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26780" y="1474500"/>
                  <a:ext cx="175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11E4DC-E7EE-4077-9979-9DDCE1277F31}"/>
                    </a:ext>
                  </a:extLst>
                </p14:cNvPr>
                <p14:cNvContentPartPr/>
                <p14:nvPr/>
              </p14:nvContentPartPr>
              <p14:xfrm>
                <a:off x="5182020" y="1530300"/>
                <a:ext cx="87120" cy="68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11E4DC-E7EE-4077-9979-9DDCE1277F3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73380" y="1521660"/>
                  <a:ext cx="10476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73F17D-92B8-4950-B54B-3A4F634308C4}"/>
              </a:ext>
            </a:extLst>
          </p:cNvPr>
          <p:cNvGrpSpPr/>
          <p:nvPr/>
        </p:nvGrpSpPr>
        <p:grpSpPr>
          <a:xfrm>
            <a:off x="3297780" y="1996140"/>
            <a:ext cx="337320" cy="157680"/>
            <a:chOff x="3297780" y="1996140"/>
            <a:chExt cx="33732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BBE2296-B365-4FEE-93C1-A998968A3B57}"/>
                    </a:ext>
                  </a:extLst>
                </p14:cNvPr>
                <p14:cNvContentPartPr/>
                <p14:nvPr/>
              </p14:nvContentPartPr>
              <p14:xfrm>
                <a:off x="3297780" y="1996140"/>
                <a:ext cx="108720" cy="146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BBE2296-B365-4FEE-93C1-A998968A3B5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88780" y="1987500"/>
                  <a:ext cx="126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BA00AF-4606-49DD-B82B-438A3E57F03F}"/>
                    </a:ext>
                  </a:extLst>
                </p14:cNvPr>
                <p14:cNvContentPartPr/>
                <p14:nvPr/>
              </p14:nvContentPartPr>
              <p14:xfrm>
                <a:off x="3470940" y="2038260"/>
                <a:ext cx="164160" cy="11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BA00AF-4606-49DD-B82B-438A3E57F03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61940" y="2029260"/>
                  <a:ext cx="1818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F114AA2-79B1-4835-8978-B71DB4C359DE}"/>
              </a:ext>
            </a:extLst>
          </p:cNvPr>
          <p:cNvGrpSpPr/>
          <p:nvPr/>
        </p:nvGrpSpPr>
        <p:grpSpPr>
          <a:xfrm>
            <a:off x="4132620" y="1901100"/>
            <a:ext cx="382680" cy="204120"/>
            <a:chOff x="4132620" y="1901100"/>
            <a:chExt cx="38268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319FFEF-78FE-47A2-A250-50022CF5BB98}"/>
                    </a:ext>
                  </a:extLst>
                </p14:cNvPr>
                <p14:cNvContentPartPr/>
                <p14:nvPr/>
              </p14:nvContentPartPr>
              <p14:xfrm>
                <a:off x="4132620" y="1901100"/>
                <a:ext cx="148320" cy="204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319FFEF-78FE-47A2-A250-50022CF5BB9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23620" y="1892460"/>
                  <a:ext cx="165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97FBD5-B6DD-41DF-8237-E9FFBA9F657F}"/>
                    </a:ext>
                  </a:extLst>
                </p14:cNvPr>
                <p14:cNvContentPartPr/>
                <p14:nvPr/>
              </p14:nvContentPartPr>
              <p14:xfrm>
                <a:off x="4390020" y="1935660"/>
                <a:ext cx="125280" cy="132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97FBD5-B6DD-41DF-8237-E9FFBA9F65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81020" y="1927020"/>
                  <a:ext cx="14292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40F922-9E20-4BD4-B98A-3886203C07A3}"/>
              </a:ext>
            </a:extLst>
          </p:cNvPr>
          <p:cNvGrpSpPr/>
          <p:nvPr/>
        </p:nvGrpSpPr>
        <p:grpSpPr>
          <a:xfrm>
            <a:off x="5031180" y="1922340"/>
            <a:ext cx="297000" cy="149760"/>
            <a:chOff x="5031180" y="1922340"/>
            <a:chExt cx="29700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D3BBB6-8971-4C74-A6E1-D5EF9CF296B1}"/>
                    </a:ext>
                  </a:extLst>
                </p14:cNvPr>
                <p14:cNvContentPartPr/>
                <p14:nvPr/>
              </p14:nvContentPartPr>
              <p14:xfrm>
                <a:off x="5031180" y="1922340"/>
                <a:ext cx="116640" cy="149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D3BBB6-8971-4C74-A6E1-D5EF9CF296B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22180" y="1913700"/>
                  <a:ext cx="134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5A3FB81-8D09-463C-A69A-A2D2038E64DB}"/>
                    </a:ext>
                  </a:extLst>
                </p14:cNvPr>
                <p14:cNvContentPartPr/>
                <p14:nvPr/>
              </p14:nvContentPartPr>
              <p14:xfrm>
                <a:off x="5245740" y="1943580"/>
                <a:ext cx="82440" cy="119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5A3FB81-8D09-463C-A69A-A2D2038E64D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37100" y="1934940"/>
                  <a:ext cx="1000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C2AF1D-E0BA-4AAC-AC97-C3C5A2606194}"/>
              </a:ext>
            </a:extLst>
          </p:cNvPr>
          <p:cNvGrpSpPr/>
          <p:nvPr/>
        </p:nvGrpSpPr>
        <p:grpSpPr>
          <a:xfrm>
            <a:off x="5570820" y="1168500"/>
            <a:ext cx="496800" cy="1870920"/>
            <a:chOff x="5570820" y="1168500"/>
            <a:chExt cx="496800" cy="18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2FC226-DFA8-4C5A-9F7A-71BD3E0FC3B8}"/>
                    </a:ext>
                  </a:extLst>
                </p14:cNvPr>
                <p14:cNvContentPartPr/>
                <p14:nvPr/>
              </p14:nvContentPartPr>
              <p14:xfrm>
                <a:off x="5570820" y="1168500"/>
                <a:ext cx="183240" cy="182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2FC226-DFA8-4C5A-9F7A-71BD3E0FC3B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62180" y="1159860"/>
                  <a:ext cx="200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31A781-7DF8-48A0-8445-4D03814B28FC}"/>
                    </a:ext>
                  </a:extLst>
                </p14:cNvPr>
                <p14:cNvContentPartPr/>
                <p14:nvPr/>
              </p14:nvContentPartPr>
              <p14:xfrm>
                <a:off x="5908860" y="1382700"/>
                <a:ext cx="158760" cy="1656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31A781-7DF8-48A0-8445-4D03814B28F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99860" y="1373700"/>
                  <a:ext cx="176400" cy="16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C386EC-3F6F-441B-BB09-F85F011EB693}"/>
                    </a:ext>
                  </a:extLst>
                </p14:cNvPr>
                <p14:cNvContentPartPr/>
                <p14:nvPr/>
              </p14:nvContentPartPr>
              <p14:xfrm>
                <a:off x="5581980" y="1484580"/>
                <a:ext cx="117360" cy="168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C386EC-3F6F-441B-BB09-F85F011EB69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73340" y="1475580"/>
                  <a:ext cx="135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35F5E9-C8BD-4509-B7A3-96BEA41AAC8F}"/>
                    </a:ext>
                  </a:extLst>
                </p14:cNvPr>
                <p14:cNvContentPartPr/>
                <p14:nvPr/>
              </p14:nvContentPartPr>
              <p14:xfrm>
                <a:off x="5791500" y="1524540"/>
                <a:ext cx="105120" cy="102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35F5E9-C8BD-4509-B7A3-96BEA41AAC8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82500" y="1515540"/>
                  <a:ext cx="122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8599225-1B55-4284-8A9D-37DCE976B4F5}"/>
                    </a:ext>
                  </a:extLst>
                </p14:cNvPr>
                <p14:cNvContentPartPr/>
                <p14:nvPr/>
              </p14:nvContentPartPr>
              <p14:xfrm>
                <a:off x="5716260" y="1869060"/>
                <a:ext cx="154800" cy="191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8599225-1B55-4284-8A9D-37DCE976B4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07260" y="1860060"/>
                  <a:ext cx="172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C99FBF-CBE6-4A5E-85B0-E193BB23339B}"/>
                    </a:ext>
                  </a:extLst>
                </p14:cNvPr>
                <p14:cNvContentPartPr/>
                <p14:nvPr/>
              </p14:nvContentPartPr>
              <p14:xfrm>
                <a:off x="5911740" y="1921620"/>
                <a:ext cx="134280" cy="95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C99FBF-CBE6-4A5E-85B0-E193BB2333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02740" y="1912620"/>
                  <a:ext cx="15192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1ADA6D-9646-495A-B87A-1400CDC08A85}"/>
              </a:ext>
            </a:extLst>
          </p:cNvPr>
          <p:cNvGrpSpPr/>
          <p:nvPr/>
        </p:nvGrpSpPr>
        <p:grpSpPr>
          <a:xfrm>
            <a:off x="3301380" y="2471340"/>
            <a:ext cx="440280" cy="226440"/>
            <a:chOff x="3301380" y="2471340"/>
            <a:chExt cx="44028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0C8532-E0AA-48F7-83BC-A0A41685C4A7}"/>
                    </a:ext>
                  </a:extLst>
                </p14:cNvPr>
                <p14:cNvContentPartPr/>
                <p14:nvPr/>
              </p14:nvContentPartPr>
              <p14:xfrm>
                <a:off x="3301380" y="2471340"/>
                <a:ext cx="159120" cy="226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0C8532-E0AA-48F7-83BC-A0A41685C4A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292740" y="2462340"/>
                  <a:ext cx="176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B00CA4-0E22-42C0-8A85-BCDFCF0AE8B0}"/>
                    </a:ext>
                  </a:extLst>
                </p14:cNvPr>
                <p14:cNvContentPartPr/>
                <p14:nvPr/>
              </p14:nvContentPartPr>
              <p14:xfrm>
                <a:off x="3567780" y="2532180"/>
                <a:ext cx="173880" cy="148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B00CA4-0E22-42C0-8A85-BCDFCF0AE8B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558780" y="2523180"/>
                  <a:ext cx="1915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665BB48-3A84-4991-8541-9DE3B2E8BC9A}"/>
              </a:ext>
            </a:extLst>
          </p:cNvPr>
          <p:cNvGrpSpPr/>
          <p:nvPr/>
        </p:nvGrpSpPr>
        <p:grpSpPr>
          <a:xfrm>
            <a:off x="4225860" y="2354340"/>
            <a:ext cx="512280" cy="241200"/>
            <a:chOff x="4225860" y="2354340"/>
            <a:chExt cx="51228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441C29-05D7-425A-AAA9-6DAE680D4026}"/>
                    </a:ext>
                  </a:extLst>
                </p14:cNvPr>
                <p14:cNvContentPartPr/>
                <p14:nvPr/>
              </p14:nvContentPartPr>
              <p14:xfrm>
                <a:off x="4225860" y="2399340"/>
                <a:ext cx="57600" cy="196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441C29-05D7-425A-AAA9-6DAE680D402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17220" y="2390340"/>
                  <a:ext cx="75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1A9AB9D-3742-4FE8-B280-1400A3BF9711}"/>
                    </a:ext>
                  </a:extLst>
                </p14:cNvPr>
                <p14:cNvContentPartPr/>
                <p14:nvPr/>
              </p14:nvContentPartPr>
              <p14:xfrm>
                <a:off x="4376340" y="2354340"/>
                <a:ext cx="361800" cy="205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1A9AB9D-3742-4FE8-B280-1400A3BF971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67340" y="2345700"/>
                  <a:ext cx="37944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870895E-3E3E-4C31-94FC-4D929889B492}"/>
              </a:ext>
            </a:extLst>
          </p:cNvPr>
          <p:cNvGrpSpPr/>
          <p:nvPr/>
        </p:nvGrpSpPr>
        <p:grpSpPr>
          <a:xfrm>
            <a:off x="5026140" y="2355780"/>
            <a:ext cx="451800" cy="183240"/>
            <a:chOff x="5026140" y="2355780"/>
            <a:chExt cx="45180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373038-175A-4CDE-94AA-62299C5EDF9B}"/>
                    </a:ext>
                  </a:extLst>
                </p14:cNvPr>
                <p14:cNvContentPartPr/>
                <p14:nvPr/>
              </p14:nvContentPartPr>
              <p14:xfrm>
                <a:off x="5026140" y="2355780"/>
                <a:ext cx="34200" cy="183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373038-175A-4CDE-94AA-62299C5EDF9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17500" y="2347140"/>
                  <a:ext cx="51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7AD436-1F3C-491A-972E-EAD7E3748B5D}"/>
                    </a:ext>
                  </a:extLst>
                </p14:cNvPr>
                <p14:cNvContentPartPr/>
                <p14:nvPr/>
              </p14:nvContentPartPr>
              <p14:xfrm>
                <a:off x="5197500" y="2374140"/>
                <a:ext cx="55080" cy="158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7AD436-1F3C-491A-972E-EAD7E3748B5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88860" y="2365500"/>
                  <a:ext cx="72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726227C-8952-468F-B9D1-1853AD920CF6}"/>
                    </a:ext>
                  </a:extLst>
                </p14:cNvPr>
                <p14:cNvContentPartPr/>
                <p14:nvPr/>
              </p14:nvContentPartPr>
              <p14:xfrm>
                <a:off x="5340060" y="2374860"/>
                <a:ext cx="137880" cy="122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726227C-8952-468F-B9D1-1853AD920CF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31060" y="2365860"/>
                  <a:ext cx="1555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1900046-97A7-42CD-BE79-4B2D3F19957C}"/>
              </a:ext>
            </a:extLst>
          </p:cNvPr>
          <p:cNvGrpSpPr/>
          <p:nvPr/>
        </p:nvGrpSpPr>
        <p:grpSpPr>
          <a:xfrm>
            <a:off x="5758740" y="2328060"/>
            <a:ext cx="273240" cy="226800"/>
            <a:chOff x="5758740" y="2328060"/>
            <a:chExt cx="27324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5922DA-62CC-4C97-948D-C373025D1CBD}"/>
                    </a:ext>
                  </a:extLst>
                </p14:cNvPr>
                <p14:cNvContentPartPr/>
                <p14:nvPr/>
              </p14:nvContentPartPr>
              <p14:xfrm>
                <a:off x="5758740" y="2328060"/>
                <a:ext cx="10080" cy="170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5922DA-62CC-4C97-948D-C373025D1CB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49740" y="2319420"/>
                  <a:ext cx="27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BFC5F73-5988-4B58-B2AA-9264F63F0EE4}"/>
                    </a:ext>
                  </a:extLst>
                </p14:cNvPr>
                <p14:cNvContentPartPr/>
                <p14:nvPr/>
              </p14:nvContentPartPr>
              <p14:xfrm>
                <a:off x="5855940" y="2355780"/>
                <a:ext cx="360" cy="123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BFC5F73-5988-4B58-B2AA-9264F63F0EE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46940" y="2347140"/>
                  <a:ext cx="18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61B8D6A-02A8-4421-8B7B-15671BFE3B7F}"/>
                    </a:ext>
                  </a:extLst>
                </p14:cNvPr>
                <p14:cNvContentPartPr/>
                <p14:nvPr/>
              </p14:nvContentPartPr>
              <p14:xfrm>
                <a:off x="5800500" y="2343900"/>
                <a:ext cx="91080" cy="210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61B8D6A-02A8-4421-8B7B-15671BFE3B7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791860" y="2334900"/>
                  <a:ext cx="108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C7B8F0-B57E-44DD-920C-AA10C7F3C163}"/>
                    </a:ext>
                  </a:extLst>
                </p14:cNvPr>
                <p14:cNvContentPartPr/>
                <p14:nvPr/>
              </p14:nvContentPartPr>
              <p14:xfrm>
                <a:off x="5933340" y="2398980"/>
                <a:ext cx="98640" cy="98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C7B8F0-B57E-44DD-920C-AA10C7F3C16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24700" y="2390340"/>
                  <a:ext cx="11628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00F985-78D3-49DC-813A-3CA842741356}"/>
              </a:ext>
            </a:extLst>
          </p:cNvPr>
          <p:cNvGrpSpPr/>
          <p:nvPr/>
        </p:nvGrpSpPr>
        <p:grpSpPr>
          <a:xfrm>
            <a:off x="3328380" y="2936100"/>
            <a:ext cx="493560" cy="183240"/>
            <a:chOff x="3328380" y="2936100"/>
            <a:chExt cx="49356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F2C391A-7FB3-47A9-A668-47E50B098CC1}"/>
                    </a:ext>
                  </a:extLst>
                </p14:cNvPr>
                <p14:cNvContentPartPr/>
                <p14:nvPr/>
              </p14:nvContentPartPr>
              <p14:xfrm>
                <a:off x="3328380" y="2945820"/>
                <a:ext cx="19440" cy="173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F2C391A-7FB3-47A9-A668-47E50B098CC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19740" y="2936820"/>
                  <a:ext cx="37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DE053C-F691-46D2-9413-D0D4F490923F}"/>
                    </a:ext>
                  </a:extLst>
                </p14:cNvPr>
                <p14:cNvContentPartPr/>
                <p14:nvPr/>
              </p14:nvContentPartPr>
              <p14:xfrm>
                <a:off x="3452220" y="2936100"/>
                <a:ext cx="143280" cy="170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DE053C-F691-46D2-9413-D0D4F490923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3220" y="2927460"/>
                  <a:ext cx="160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5F6FBA3-36F2-4B40-9BB6-E5D79320213F}"/>
                    </a:ext>
                  </a:extLst>
                </p14:cNvPr>
                <p14:cNvContentPartPr/>
                <p14:nvPr/>
              </p14:nvContentPartPr>
              <p14:xfrm>
                <a:off x="3677940" y="2963820"/>
                <a:ext cx="144000" cy="137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5F6FBA3-36F2-4B40-9BB6-E5D79320213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68940" y="2954820"/>
                  <a:ext cx="16164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FE08E63-F63E-456D-A822-4F5F2E672FF2}"/>
              </a:ext>
            </a:extLst>
          </p:cNvPr>
          <p:cNvGrpSpPr/>
          <p:nvPr/>
        </p:nvGrpSpPr>
        <p:grpSpPr>
          <a:xfrm>
            <a:off x="4347540" y="2918820"/>
            <a:ext cx="520560" cy="238680"/>
            <a:chOff x="4347540" y="2918820"/>
            <a:chExt cx="52056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0765E4-C41A-4F6C-9039-DA96989705BE}"/>
                    </a:ext>
                  </a:extLst>
                </p14:cNvPr>
                <p14:cNvContentPartPr/>
                <p14:nvPr/>
              </p14:nvContentPartPr>
              <p14:xfrm>
                <a:off x="4347540" y="2918820"/>
                <a:ext cx="25560" cy="188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0765E4-C41A-4F6C-9039-DA96989705B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38900" y="2910180"/>
                  <a:ext cx="43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CF7B953-FEA2-4B12-952E-8B140CCBA21B}"/>
                    </a:ext>
                  </a:extLst>
                </p14:cNvPr>
                <p14:cNvContentPartPr/>
                <p14:nvPr/>
              </p14:nvContentPartPr>
              <p14:xfrm>
                <a:off x="4472820" y="2929980"/>
                <a:ext cx="163080" cy="227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CF7B953-FEA2-4B12-952E-8B140CCBA21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63820" y="2920980"/>
                  <a:ext cx="180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E911563-9D98-4D4B-81E1-C1C1E6FDA515}"/>
                    </a:ext>
                  </a:extLst>
                </p14:cNvPr>
                <p14:cNvContentPartPr/>
                <p14:nvPr/>
              </p14:nvContentPartPr>
              <p14:xfrm>
                <a:off x="4752900" y="2980380"/>
                <a:ext cx="115200" cy="98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E911563-9D98-4D4B-81E1-C1C1E6FDA51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43900" y="2971740"/>
                  <a:ext cx="13284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B599E3-3FF5-4EF2-9C7D-2E5CDD251044}"/>
              </a:ext>
            </a:extLst>
          </p:cNvPr>
          <p:cNvGrpSpPr/>
          <p:nvPr/>
        </p:nvGrpSpPr>
        <p:grpSpPr>
          <a:xfrm>
            <a:off x="5314860" y="2872020"/>
            <a:ext cx="337320" cy="149040"/>
            <a:chOff x="5314860" y="2872020"/>
            <a:chExt cx="33732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EAF580-0449-49AF-AC32-EF45E13F5B9D}"/>
                    </a:ext>
                  </a:extLst>
                </p14:cNvPr>
                <p14:cNvContentPartPr/>
                <p14:nvPr/>
              </p14:nvContentPartPr>
              <p14:xfrm>
                <a:off x="5314860" y="2886780"/>
                <a:ext cx="32040" cy="115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EAF580-0449-49AF-AC32-EF45E13F5B9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06220" y="2878140"/>
                  <a:ext cx="49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D28BC9-640D-464E-9706-D61C3C86CF27}"/>
                    </a:ext>
                  </a:extLst>
                </p14:cNvPr>
                <p14:cNvContentPartPr/>
                <p14:nvPr/>
              </p14:nvContentPartPr>
              <p14:xfrm>
                <a:off x="5400540" y="2915580"/>
                <a:ext cx="59400" cy="105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D28BC9-640D-464E-9706-D61C3C86CF2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91900" y="2906580"/>
                  <a:ext cx="77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E64B28-14C4-47DE-BA09-BA42AA061453}"/>
                    </a:ext>
                  </a:extLst>
                </p14:cNvPr>
                <p14:cNvContentPartPr/>
                <p14:nvPr/>
              </p14:nvContentPartPr>
              <p14:xfrm>
                <a:off x="5443740" y="2872020"/>
                <a:ext cx="208440" cy="135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E64B28-14C4-47DE-BA09-BA42AA06145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35100" y="2863020"/>
                  <a:ext cx="2260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E28FB54-843B-44DC-A74F-A6E521BCBC5B}"/>
              </a:ext>
            </a:extLst>
          </p:cNvPr>
          <p:cNvGrpSpPr/>
          <p:nvPr/>
        </p:nvGrpSpPr>
        <p:grpSpPr>
          <a:xfrm>
            <a:off x="5833620" y="2800380"/>
            <a:ext cx="176760" cy="172800"/>
            <a:chOff x="5833620" y="2800380"/>
            <a:chExt cx="17676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3D8A6A9-2D8B-4328-B804-3636F296A124}"/>
                    </a:ext>
                  </a:extLst>
                </p14:cNvPr>
                <p14:cNvContentPartPr/>
                <p14:nvPr/>
              </p14:nvContentPartPr>
              <p14:xfrm>
                <a:off x="5833620" y="2825220"/>
                <a:ext cx="360" cy="140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3D8A6A9-2D8B-4328-B804-3636F296A12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824980" y="2816580"/>
                  <a:ext cx="18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DD8EF21-81DE-476A-8AB0-43A42F8F6526}"/>
                    </a:ext>
                  </a:extLst>
                </p14:cNvPr>
                <p14:cNvContentPartPr/>
                <p14:nvPr/>
              </p14:nvContentPartPr>
              <p14:xfrm>
                <a:off x="5851260" y="2883540"/>
                <a:ext cx="43200" cy="46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DD8EF21-81DE-476A-8AB0-43A42F8F652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42620" y="2874540"/>
                  <a:ext cx="60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EAC79C1-CF8D-4973-BA3E-E1E1FE72710F}"/>
                    </a:ext>
                  </a:extLst>
                </p14:cNvPr>
                <p14:cNvContentPartPr/>
                <p14:nvPr/>
              </p14:nvContentPartPr>
              <p14:xfrm>
                <a:off x="5894460" y="2883540"/>
                <a:ext cx="115920" cy="70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EAC79C1-CF8D-4973-BA3E-E1E1FE72710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85460" y="2874540"/>
                  <a:ext cx="133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6E349CE-9947-41D3-B136-0161B2D48671}"/>
                    </a:ext>
                  </a:extLst>
                </p14:cNvPr>
                <p14:cNvContentPartPr/>
                <p14:nvPr/>
              </p14:nvContentPartPr>
              <p14:xfrm>
                <a:off x="5862420" y="2800380"/>
                <a:ext cx="82080" cy="172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6E349CE-9947-41D3-B136-0161B2D4867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853780" y="2791380"/>
                  <a:ext cx="9972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0D2FBD0-B556-44A7-AB6B-51F00340DB02}"/>
              </a:ext>
            </a:extLst>
          </p:cNvPr>
          <p:cNvGrpSpPr/>
          <p:nvPr/>
        </p:nvGrpSpPr>
        <p:grpSpPr>
          <a:xfrm>
            <a:off x="855180" y="2319420"/>
            <a:ext cx="1170720" cy="284760"/>
            <a:chOff x="855180" y="2319420"/>
            <a:chExt cx="117072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CAF6F5-1277-4607-B48A-7FDE2624A07D}"/>
                    </a:ext>
                  </a:extLst>
                </p14:cNvPr>
                <p14:cNvContentPartPr/>
                <p14:nvPr/>
              </p14:nvContentPartPr>
              <p14:xfrm>
                <a:off x="855180" y="2321580"/>
                <a:ext cx="331200" cy="282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CAF6F5-1277-4607-B48A-7FDE2624A07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6180" y="2312580"/>
                  <a:ext cx="3488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05B68E-1E59-4E58-ADA7-E5A051AE3376}"/>
                    </a:ext>
                  </a:extLst>
                </p14:cNvPr>
                <p14:cNvContentPartPr/>
                <p14:nvPr/>
              </p14:nvContentPartPr>
              <p14:xfrm>
                <a:off x="1166580" y="2372340"/>
                <a:ext cx="396720" cy="169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05B68E-1E59-4E58-ADA7-E5A051AE337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7940" y="2363340"/>
                  <a:ext cx="414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7F7454F-E1A9-4507-A1BC-9327EC354600}"/>
                    </a:ext>
                  </a:extLst>
                </p14:cNvPr>
                <p14:cNvContentPartPr/>
                <p14:nvPr/>
              </p14:nvContentPartPr>
              <p14:xfrm>
                <a:off x="1734660" y="2319420"/>
                <a:ext cx="291240" cy="280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7F7454F-E1A9-4507-A1BC-9327EC35460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26020" y="2310420"/>
                  <a:ext cx="308880" cy="29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3EFED23-DD3E-405B-A53A-19B0CC2947BA}"/>
                  </a:ext>
                </a:extLst>
              </p14:cNvPr>
              <p14:cNvContentPartPr/>
              <p14:nvPr/>
            </p14:nvContentPartPr>
            <p14:xfrm>
              <a:off x="2929860" y="2865180"/>
              <a:ext cx="25560" cy="28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3EFED23-DD3E-405B-A53A-19B0CC2947B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921220" y="2856540"/>
                <a:ext cx="432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995651C-EEF4-4573-99D5-0762AA7395AD}"/>
                  </a:ext>
                </a:extLst>
              </p14:cNvPr>
              <p14:cNvContentPartPr/>
              <p14:nvPr/>
            </p14:nvContentPartPr>
            <p14:xfrm>
              <a:off x="4016700" y="1712460"/>
              <a:ext cx="770040" cy="563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995651C-EEF4-4573-99D5-0762AA7395A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007700" y="1703820"/>
                <a:ext cx="787680" cy="58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D30F022-F4BF-41FA-B540-35D0D5577C11}"/>
              </a:ext>
            </a:extLst>
          </p:cNvPr>
          <p:cNvGrpSpPr/>
          <p:nvPr/>
        </p:nvGrpSpPr>
        <p:grpSpPr>
          <a:xfrm>
            <a:off x="2402460" y="2693460"/>
            <a:ext cx="5956920" cy="1954080"/>
            <a:chOff x="2402460" y="2693460"/>
            <a:chExt cx="5956920" cy="19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4002BDD-01A8-45EB-B5C9-DA3E2A55457C}"/>
                    </a:ext>
                  </a:extLst>
                </p14:cNvPr>
                <p14:cNvContentPartPr/>
                <p14:nvPr/>
              </p14:nvContentPartPr>
              <p14:xfrm>
                <a:off x="5158620" y="2693460"/>
                <a:ext cx="645840" cy="537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4002BDD-01A8-45EB-B5C9-DA3E2A55457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49620" y="2684460"/>
                  <a:ext cx="66348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142202A-7FCD-4AED-8874-2A0C164EBF2C}"/>
                    </a:ext>
                  </a:extLst>
                </p14:cNvPr>
                <p14:cNvContentPartPr/>
                <p14:nvPr/>
              </p14:nvContentPartPr>
              <p14:xfrm>
                <a:off x="6339060" y="3365580"/>
                <a:ext cx="254160" cy="249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142202A-7FCD-4AED-8874-2A0C164EBF2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30420" y="3356940"/>
                  <a:ext cx="271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3F3DDDF-0A45-4B5A-875C-C57DF1AB5677}"/>
                    </a:ext>
                  </a:extLst>
                </p14:cNvPr>
                <p14:cNvContentPartPr/>
                <p14:nvPr/>
              </p14:nvContentPartPr>
              <p14:xfrm>
                <a:off x="6693300" y="3397260"/>
                <a:ext cx="180360" cy="169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3F3DDDF-0A45-4B5A-875C-C57DF1AB567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684300" y="3388620"/>
                  <a:ext cx="198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60C0F4A-4B78-48D9-A56C-558C983F857E}"/>
                    </a:ext>
                  </a:extLst>
                </p14:cNvPr>
                <p14:cNvContentPartPr/>
                <p14:nvPr/>
              </p14:nvContentPartPr>
              <p14:xfrm>
                <a:off x="6913620" y="3409500"/>
                <a:ext cx="200520" cy="144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60C0F4A-4B78-48D9-A56C-558C983F857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04620" y="3400860"/>
                  <a:ext cx="218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C0EDB7C-936C-49E2-8A9E-CAB0AD28705F}"/>
                    </a:ext>
                  </a:extLst>
                </p14:cNvPr>
                <p14:cNvContentPartPr/>
                <p14:nvPr/>
              </p14:nvContentPartPr>
              <p14:xfrm>
                <a:off x="7201620" y="3300780"/>
                <a:ext cx="42480" cy="250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C0EDB7C-936C-49E2-8A9E-CAB0AD28705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192620" y="3292140"/>
                  <a:ext cx="60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163CDE-017A-4F74-8D31-D2BFD41BB03E}"/>
                    </a:ext>
                  </a:extLst>
                </p14:cNvPr>
                <p14:cNvContentPartPr/>
                <p14:nvPr/>
              </p14:nvContentPartPr>
              <p14:xfrm>
                <a:off x="7386300" y="3334980"/>
                <a:ext cx="138240" cy="177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163CDE-017A-4F74-8D31-D2BFD41BB03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377300" y="3325980"/>
                  <a:ext cx="155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8BF7C8A-0BC0-4C66-91CD-18AF905B8277}"/>
                    </a:ext>
                  </a:extLst>
                </p14:cNvPr>
                <p14:cNvContentPartPr/>
                <p14:nvPr/>
              </p14:nvContentPartPr>
              <p14:xfrm>
                <a:off x="7599780" y="3252540"/>
                <a:ext cx="128880" cy="268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8BF7C8A-0BC0-4C66-91CD-18AF905B82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591140" y="3243900"/>
                  <a:ext cx="1465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5543839-37A2-4D7D-ABCF-9900F77106A6}"/>
                    </a:ext>
                  </a:extLst>
                </p14:cNvPr>
                <p14:cNvContentPartPr/>
                <p14:nvPr/>
              </p14:nvContentPartPr>
              <p14:xfrm>
                <a:off x="7884180" y="3256860"/>
                <a:ext cx="108360" cy="283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5543839-37A2-4D7D-ABCF-9900F77106A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75540" y="3247860"/>
                  <a:ext cx="126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2B51D2A-6398-4F7F-86A4-45C018D2346A}"/>
                    </a:ext>
                  </a:extLst>
                </p14:cNvPr>
                <p14:cNvContentPartPr/>
                <p14:nvPr/>
              </p14:nvContentPartPr>
              <p14:xfrm>
                <a:off x="8045460" y="3331380"/>
                <a:ext cx="172800" cy="142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2B51D2A-6398-4F7F-86A4-45C018D2346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36460" y="3322380"/>
                  <a:ext cx="190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D3C2B9-CD61-481D-809D-BA0030937BB9}"/>
                    </a:ext>
                  </a:extLst>
                </p14:cNvPr>
                <p14:cNvContentPartPr/>
                <p14:nvPr/>
              </p14:nvContentPartPr>
              <p14:xfrm>
                <a:off x="8202420" y="3250380"/>
                <a:ext cx="156960" cy="370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D3C2B9-CD61-481D-809D-BA0030937BB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93420" y="3241740"/>
                  <a:ext cx="1746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4B06C34-1BC7-4373-B420-6075CBB8E46D}"/>
                    </a:ext>
                  </a:extLst>
                </p14:cNvPr>
                <p14:cNvContentPartPr/>
                <p14:nvPr/>
              </p14:nvContentPartPr>
              <p14:xfrm>
                <a:off x="6417900" y="3693900"/>
                <a:ext cx="1738800" cy="73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4B06C34-1BC7-4373-B420-6075CBB8E46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09260" y="3685260"/>
                  <a:ext cx="1756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91DC75F-7DC6-40FF-BEC4-D4D5FE99178E}"/>
                    </a:ext>
                  </a:extLst>
                </p14:cNvPr>
                <p14:cNvContentPartPr/>
                <p14:nvPr/>
              </p14:nvContentPartPr>
              <p14:xfrm>
                <a:off x="2664180" y="3306540"/>
                <a:ext cx="117000" cy="362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91DC75F-7DC6-40FF-BEC4-D4D5FE99178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655540" y="3297900"/>
                  <a:ext cx="1346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8601EC7-B54A-4B5D-81AB-358E0B62CDE4}"/>
                    </a:ext>
                  </a:extLst>
                </p14:cNvPr>
                <p14:cNvContentPartPr/>
                <p14:nvPr/>
              </p14:nvContentPartPr>
              <p14:xfrm>
                <a:off x="2686140" y="3510660"/>
                <a:ext cx="192600" cy="220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8601EC7-B54A-4B5D-81AB-358E0B62CDE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77500" y="3501660"/>
                  <a:ext cx="210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8E6D070-FF7B-4046-B281-C39454DF1864}"/>
                    </a:ext>
                  </a:extLst>
                </p14:cNvPr>
                <p14:cNvContentPartPr/>
                <p14:nvPr/>
              </p14:nvContentPartPr>
              <p14:xfrm>
                <a:off x="3177180" y="3675900"/>
                <a:ext cx="7920" cy="191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8E6D070-FF7B-4046-B281-C39454DF186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168540" y="3667260"/>
                  <a:ext cx="25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2BC01FB-3037-4B91-9BDE-E2DE46A3BF9D}"/>
                    </a:ext>
                  </a:extLst>
                </p14:cNvPr>
                <p14:cNvContentPartPr/>
                <p14:nvPr/>
              </p14:nvContentPartPr>
              <p14:xfrm>
                <a:off x="3167460" y="3485820"/>
                <a:ext cx="237240" cy="380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2BC01FB-3037-4B91-9BDE-E2DE46A3BF9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158820" y="3477180"/>
                  <a:ext cx="2548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50211AE-EB68-4733-BCDD-B56AA708F412}"/>
                    </a:ext>
                  </a:extLst>
                </p14:cNvPr>
                <p14:cNvContentPartPr/>
                <p14:nvPr/>
              </p14:nvContentPartPr>
              <p14:xfrm>
                <a:off x="3419820" y="3692100"/>
                <a:ext cx="152280" cy="153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50211AE-EB68-4733-BCDD-B56AA708F41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411180" y="3683460"/>
                  <a:ext cx="169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C1BD9F9-D345-4604-A218-AFAE78F5DE6A}"/>
                    </a:ext>
                  </a:extLst>
                </p14:cNvPr>
                <p14:cNvContentPartPr/>
                <p14:nvPr/>
              </p14:nvContentPartPr>
              <p14:xfrm>
                <a:off x="3657780" y="3663660"/>
                <a:ext cx="290160" cy="150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C1BD9F9-D345-4604-A218-AFAE78F5DE6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48780" y="3655020"/>
                  <a:ext cx="307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09FD43E-0FAD-4093-90FC-6135EFCB0982}"/>
                    </a:ext>
                  </a:extLst>
                </p14:cNvPr>
                <p14:cNvContentPartPr/>
                <p14:nvPr/>
              </p14:nvContentPartPr>
              <p14:xfrm>
                <a:off x="5612220" y="3396900"/>
                <a:ext cx="406800" cy="205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09FD43E-0FAD-4093-90FC-6135EFCB098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603220" y="3387900"/>
                  <a:ext cx="424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1B6F641-E8DC-4BEC-A95D-E87FAD3A6104}"/>
                    </a:ext>
                  </a:extLst>
                </p14:cNvPr>
                <p14:cNvContentPartPr/>
                <p14:nvPr/>
              </p14:nvContentPartPr>
              <p14:xfrm>
                <a:off x="5668020" y="3557460"/>
                <a:ext cx="426960" cy="35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1B6F641-E8DC-4BEC-A95D-E87FAD3A610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59020" y="3548460"/>
                  <a:ext cx="444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8EF2DDE-2888-4C04-837A-7B44BA480DA9}"/>
                    </a:ext>
                  </a:extLst>
                </p14:cNvPr>
                <p14:cNvContentPartPr/>
                <p14:nvPr/>
              </p14:nvContentPartPr>
              <p14:xfrm>
                <a:off x="5866380" y="3418140"/>
                <a:ext cx="258480" cy="303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8EF2DDE-2888-4C04-837A-7B44BA480DA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857740" y="3409140"/>
                  <a:ext cx="276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B16839B-3A27-4C62-B4C7-8D1809FD7BD2}"/>
                    </a:ext>
                  </a:extLst>
                </p14:cNvPr>
                <p14:cNvContentPartPr/>
                <p14:nvPr/>
              </p14:nvContentPartPr>
              <p14:xfrm>
                <a:off x="4374540" y="3666900"/>
                <a:ext cx="549000" cy="186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B16839B-3A27-4C62-B4C7-8D1809FD7BD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365540" y="3658260"/>
                  <a:ext cx="566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AB2FA8-BE51-4942-A629-4B88DE384516}"/>
                    </a:ext>
                  </a:extLst>
                </p14:cNvPr>
                <p14:cNvContentPartPr/>
                <p14:nvPr/>
              </p14:nvContentPartPr>
              <p14:xfrm>
                <a:off x="5002020" y="3716580"/>
                <a:ext cx="164880" cy="275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AB2FA8-BE51-4942-A629-4B88DE38451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993380" y="3707580"/>
                  <a:ext cx="1825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9F062E0-9718-4E32-B4F5-367A85DE70A7}"/>
                    </a:ext>
                  </a:extLst>
                </p14:cNvPr>
                <p14:cNvContentPartPr/>
                <p14:nvPr/>
              </p14:nvContentPartPr>
              <p14:xfrm>
                <a:off x="5292180" y="3670860"/>
                <a:ext cx="140760" cy="151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9F062E0-9718-4E32-B4F5-367A85DE70A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283180" y="3661860"/>
                  <a:ext cx="158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F0E62AE-8061-4F8E-A3FA-386AEA4F5199}"/>
                    </a:ext>
                  </a:extLst>
                </p14:cNvPr>
                <p14:cNvContentPartPr/>
                <p14:nvPr/>
              </p14:nvContentPartPr>
              <p14:xfrm>
                <a:off x="5464980" y="3612900"/>
                <a:ext cx="287280" cy="203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F0E62AE-8061-4F8E-A3FA-386AEA4F519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456340" y="3603900"/>
                  <a:ext cx="304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E3FDCA1-B96D-42D6-9C75-6C9B0A0D6D00}"/>
                    </a:ext>
                  </a:extLst>
                </p14:cNvPr>
                <p14:cNvContentPartPr/>
                <p14:nvPr/>
              </p14:nvContentPartPr>
              <p14:xfrm>
                <a:off x="5440860" y="3982260"/>
                <a:ext cx="84240" cy="334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E3FDCA1-B96D-42D6-9C75-6C9B0A0D6D0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32220" y="3973620"/>
                  <a:ext cx="1018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FDD0798-C266-47E3-B300-AE961E445408}"/>
                    </a:ext>
                  </a:extLst>
                </p14:cNvPr>
                <p14:cNvContentPartPr/>
                <p14:nvPr/>
              </p14:nvContentPartPr>
              <p14:xfrm>
                <a:off x="5407380" y="4128060"/>
                <a:ext cx="327960" cy="150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FDD0798-C266-47E3-B300-AE961E44540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98380" y="4119420"/>
                  <a:ext cx="345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60D6C38-851B-4BEE-B1A2-E9A566A2CDCC}"/>
                    </a:ext>
                  </a:extLst>
                </p14:cNvPr>
                <p14:cNvContentPartPr/>
                <p14:nvPr/>
              </p14:nvContentPartPr>
              <p14:xfrm>
                <a:off x="5747220" y="4135260"/>
                <a:ext cx="613440" cy="144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60D6C38-851B-4BEE-B1A2-E9A566A2CDC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38220" y="4126260"/>
                  <a:ext cx="631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5298F56-ABAA-497D-AD31-29483E88BA9C}"/>
                    </a:ext>
                  </a:extLst>
                </p14:cNvPr>
                <p14:cNvContentPartPr/>
                <p14:nvPr/>
              </p14:nvContentPartPr>
              <p14:xfrm>
                <a:off x="2402460" y="4044180"/>
                <a:ext cx="429840" cy="564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5298F56-ABAA-497D-AD31-29483E88BA9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393460" y="4035180"/>
                  <a:ext cx="4474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CAF2A76-6BC0-4A30-9369-00B10B66EF7E}"/>
                    </a:ext>
                  </a:extLst>
                </p14:cNvPr>
                <p14:cNvContentPartPr/>
                <p14:nvPr/>
              </p14:nvContentPartPr>
              <p14:xfrm>
                <a:off x="3009780" y="4319940"/>
                <a:ext cx="375480" cy="160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CAF2A76-6BC0-4A30-9369-00B10B66EF7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00780" y="4310940"/>
                  <a:ext cx="393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823FB09-0A7F-4A1D-B38A-D50D42B1F24B}"/>
                    </a:ext>
                  </a:extLst>
                </p14:cNvPr>
                <p14:cNvContentPartPr/>
                <p14:nvPr/>
              </p14:nvContentPartPr>
              <p14:xfrm>
                <a:off x="3424500" y="4237140"/>
                <a:ext cx="54360" cy="210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823FB09-0A7F-4A1D-B38A-D50D42B1F24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415860" y="4228500"/>
                  <a:ext cx="72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E74416C-6481-44B7-929E-385909771D42}"/>
                    </a:ext>
                  </a:extLst>
                </p14:cNvPr>
                <p14:cNvContentPartPr/>
                <p14:nvPr/>
              </p14:nvContentPartPr>
              <p14:xfrm>
                <a:off x="3575340" y="4302300"/>
                <a:ext cx="199080" cy="151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E74416C-6481-44B7-929E-385909771D4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566700" y="4293300"/>
                  <a:ext cx="216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794CA2-CF73-4D49-8710-7D1878993AC5}"/>
                    </a:ext>
                  </a:extLst>
                </p14:cNvPr>
                <p14:cNvContentPartPr/>
                <p14:nvPr/>
              </p14:nvContentPartPr>
              <p14:xfrm>
                <a:off x="3846060" y="4289340"/>
                <a:ext cx="270000" cy="156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794CA2-CF73-4D49-8710-7D1878993AC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37420" y="4280340"/>
                  <a:ext cx="287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D5BBACF-A18B-4194-A761-4470488DFEFE}"/>
                    </a:ext>
                  </a:extLst>
                </p14:cNvPr>
                <p14:cNvContentPartPr/>
                <p14:nvPr/>
              </p14:nvContentPartPr>
              <p14:xfrm>
                <a:off x="4184100" y="4337580"/>
                <a:ext cx="224640" cy="212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D5BBACF-A18B-4194-A761-4470488DFEF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175100" y="4328940"/>
                  <a:ext cx="2422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1CA8E1F-C326-41F2-9F87-89510D63C5AB}"/>
                    </a:ext>
                  </a:extLst>
                </p14:cNvPr>
                <p14:cNvContentPartPr/>
                <p14:nvPr/>
              </p14:nvContentPartPr>
              <p14:xfrm>
                <a:off x="4770180" y="4373580"/>
                <a:ext cx="459360" cy="157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1CA8E1F-C326-41F2-9F87-89510D63C5A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61180" y="4364940"/>
                  <a:ext cx="477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1342004-6E8A-4B23-8AE7-D7C959AB4D00}"/>
                    </a:ext>
                  </a:extLst>
                </p14:cNvPr>
                <p14:cNvContentPartPr/>
                <p14:nvPr/>
              </p14:nvContentPartPr>
              <p14:xfrm>
                <a:off x="5279220" y="4387260"/>
                <a:ext cx="114120" cy="260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1342004-6E8A-4B23-8AE7-D7C959AB4D0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270580" y="4378260"/>
                  <a:ext cx="1317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575DF8E-D0DA-4653-9584-96E50C5FFD74}"/>
                    </a:ext>
                  </a:extLst>
                </p14:cNvPr>
                <p14:cNvContentPartPr/>
                <p14:nvPr/>
              </p14:nvContentPartPr>
              <p14:xfrm>
                <a:off x="5469300" y="4408860"/>
                <a:ext cx="134280" cy="132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575DF8E-D0DA-4653-9584-96E50C5FFD7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460300" y="4399860"/>
                  <a:ext cx="151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9D18758-5B4A-47FB-81C3-F27DE35E1642}"/>
                    </a:ext>
                  </a:extLst>
                </p14:cNvPr>
                <p14:cNvContentPartPr/>
                <p14:nvPr/>
              </p14:nvContentPartPr>
              <p14:xfrm>
                <a:off x="5669100" y="4386180"/>
                <a:ext cx="209160" cy="142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9D18758-5B4A-47FB-81C3-F27DE35E164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660460" y="4377540"/>
                  <a:ext cx="226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A9C4420-04C0-493F-AD16-4848B2834C43}"/>
                    </a:ext>
                  </a:extLst>
                </p14:cNvPr>
                <p14:cNvContentPartPr/>
                <p14:nvPr/>
              </p14:nvContentPartPr>
              <p14:xfrm>
                <a:off x="6249780" y="4231380"/>
                <a:ext cx="102960" cy="267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A9C4420-04C0-493F-AD16-4848B2834C4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41140" y="4222740"/>
                  <a:ext cx="1206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228CF7D-83D8-45D1-824D-01D4A00324BD}"/>
                    </a:ext>
                  </a:extLst>
                </p14:cNvPr>
                <p14:cNvContentPartPr/>
                <p14:nvPr/>
              </p14:nvContentPartPr>
              <p14:xfrm>
                <a:off x="6278220" y="4353420"/>
                <a:ext cx="260280" cy="137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228CF7D-83D8-45D1-824D-01D4A00324B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269580" y="4344420"/>
                  <a:ext cx="277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AD6347C-4017-4BE3-82C6-8F565CFCD4E0}"/>
                    </a:ext>
                  </a:extLst>
                </p14:cNvPr>
                <p14:cNvContentPartPr/>
                <p14:nvPr/>
              </p14:nvContentPartPr>
              <p14:xfrm>
                <a:off x="6546780" y="4347300"/>
                <a:ext cx="361440" cy="171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AD6347C-4017-4BE3-82C6-8F565CFCD4E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538140" y="4338660"/>
                  <a:ext cx="3790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0BCFBD9-F60E-4B47-B424-DD8516D93D31}"/>
                    </a:ext>
                  </a:extLst>
                </p14:cNvPr>
                <p14:cNvContentPartPr/>
                <p14:nvPr/>
              </p14:nvContentPartPr>
              <p14:xfrm>
                <a:off x="6920100" y="4368900"/>
                <a:ext cx="291600" cy="173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0BCFBD9-F60E-4B47-B424-DD8516D93D3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911100" y="4360260"/>
                  <a:ext cx="309240" cy="191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2D Array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Major Form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Column Major Form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442ACA-0D81-4E55-B380-1DA6FD04E559}"/>
                  </a:ext>
                </a:extLst>
              </p14:cNvPr>
              <p14:cNvContentPartPr/>
              <p14:nvPr/>
            </p14:nvContentPartPr>
            <p14:xfrm>
              <a:off x="2144700" y="1222500"/>
              <a:ext cx="328320" cy="20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442ACA-0D81-4E55-B380-1DA6FD04E5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5700" y="1213860"/>
                <a:ext cx="345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058F99-6701-49D9-A428-F5CF0DF73BBF}"/>
                  </a:ext>
                </a:extLst>
              </p14:cNvPr>
              <p14:cNvContentPartPr/>
              <p14:nvPr/>
            </p14:nvContentPartPr>
            <p14:xfrm>
              <a:off x="2413980" y="1674300"/>
              <a:ext cx="426600" cy="16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058F99-6701-49D9-A428-F5CF0DF73B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5340" y="1665660"/>
                <a:ext cx="4442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D73364-6844-4C39-B9B4-C619DFBFA104}"/>
                  </a:ext>
                </a:extLst>
              </p14:cNvPr>
              <p14:cNvContentPartPr/>
              <p14:nvPr/>
            </p14:nvContentPartPr>
            <p14:xfrm>
              <a:off x="306180" y="1074720"/>
              <a:ext cx="1961280" cy="506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D73364-6844-4C39-B9B4-C619DFBFA1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7540" y="1066080"/>
                <a:ext cx="1978920" cy="52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9C0EC6F-BFCA-46AB-AFE3-D33B1AB36D9F}"/>
              </a:ext>
            </a:extLst>
          </p:cNvPr>
          <p:cNvGrpSpPr/>
          <p:nvPr/>
        </p:nvGrpSpPr>
        <p:grpSpPr>
          <a:xfrm>
            <a:off x="3742380" y="1722720"/>
            <a:ext cx="4218840" cy="609840"/>
            <a:chOff x="3742380" y="1722720"/>
            <a:chExt cx="421884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52D5AC-9C80-45CB-85AE-8CB0317BE516}"/>
                    </a:ext>
                  </a:extLst>
                </p14:cNvPr>
                <p14:cNvContentPartPr/>
                <p14:nvPr/>
              </p14:nvContentPartPr>
              <p14:xfrm>
                <a:off x="3742380" y="1841520"/>
                <a:ext cx="147600" cy="473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52D5AC-9C80-45CB-85AE-8CB0317BE5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33380" y="1832880"/>
                  <a:ext cx="1652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90B389-5CD0-4135-AF9A-8668B00B569E}"/>
                    </a:ext>
                  </a:extLst>
                </p14:cNvPr>
                <p14:cNvContentPartPr/>
                <p14:nvPr/>
              </p14:nvContentPartPr>
              <p14:xfrm>
                <a:off x="3772620" y="1722720"/>
                <a:ext cx="4188600" cy="428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90B389-5CD0-4135-AF9A-8668B00B569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63620" y="1714080"/>
                  <a:ext cx="42062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3684CC-D437-4A41-8363-25DB45F1C8CC}"/>
                    </a:ext>
                  </a:extLst>
                </p14:cNvPr>
                <p14:cNvContentPartPr/>
                <p14:nvPr/>
              </p14:nvContentPartPr>
              <p14:xfrm>
                <a:off x="3868380" y="2210880"/>
                <a:ext cx="3941640" cy="121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3684CC-D437-4A41-8363-25DB45F1C8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59380" y="2202240"/>
                  <a:ext cx="3959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1E64D2-E8C6-487B-82FE-E638E95AFCCA}"/>
                    </a:ext>
                  </a:extLst>
                </p14:cNvPr>
                <p14:cNvContentPartPr/>
                <p14:nvPr/>
              </p14:nvContentPartPr>
              <p14:xfrm>
                <a:off x="7725060" y="2137440"/>
                <a:ext cx="163080" cy="64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1E64D2-E8C6-487B-82FE-E638E95AFCC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16060" y="2128440"/>
                  <a:ext cx="18072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55309C3-8219-4FA0-BAA4-5FF731498F8D}"/>
                  </a:ext>
                </a:extLst>
              </p14:cNvPr>
              <p14:cNvContentPartPr/>
              <p14:nvPr/>
            </p14:nvContentPartPr>
            <p14:xfrm>
              <a:off x="5334300" y="488280"/>
              <a:ext cx="1242000" cy="118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55309C3-8219-4FA0-BAA4-5FF731498F8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25300" y="479280"/>
                <a:ext cx="12596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6B62FCE-899D-43A2-8409-9DFE0412E433}"/>
                  </a:ext>
                </a:extLst>
              </p14:cNvPr>
              <p14:cNvContentPartPr/>
              <p14:nvPr/>
            </p14:nvContentPartPr>
            <p14:xfrm>
              <a:off x="5416740" y="996600"/>
              <a:ext cx="1241280" cy="213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6B62FCE-899D-43A2-8409-9DFE0412E43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07740" y="987960"/>
                <a:ext cx="125892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50B921AB-F75E-4094-8360-CD91E6006617}"/>
              </a:ext>
            </a:extLst>
          </p:cNvPr>
          <p:cNvGrpSpPr/>
          <p:nvPr/>
        </p:nvGrpSpPr>
        <p:grpSpPr>
          <a:xfrm>
            <a:off x="5766300" y="2487360"/>
            <a:ext cx="2324520" cy="415800"/>
            <a:chOff x="5766300" y="2487360"/>
            <a:chExt cx="232452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AC7E42-7970-4D85-BACE-74C6D25E4F8D}"/>
                    </a:ext>
                  </a:extLst>
                </p14:cNvPr>
                <p14:cNvContentPartPr/>
                <p14:nvPr/>
              </p14:nvContentPartPr>
              <p14:xfrm>
                <a:off x="5806620" y="2706240"/>
                <a:ext cx="5400" cy="184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AC7E42-7970-4D85-BACE-74C6D25E4F8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97980" y="2697240"/>
                  <a:ext cx="23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6025750-61AF-4597-AADD-730C697A1B38}"/>
                    </a:ext>
                  </a:extLst>
                </p14:cNvPr>
                <p14:cNvContentPartPr/>
                <p14:nvPr/>
              </p14:nvContentPartPr>
              <p14:xfrm>
                <a:off x="5766300" y="2487360"/>
                <a:ext cx="257400" cy="334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6025750-61AF-4597-AADD-730C697A1B3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57300" y="2478360"/>
                  <a:ext cx="275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39246F-5EE8-4C25-8185-B91903DEC161}"/>
                    </a:ext>
                  </a:extLst>
                </p14:cNvPr>
                <p14:cNvContentPartPr/>
                <p14:nvPr/>
              </p14:nvContentPartPr>
              <p14:xfrm>
                <a:off x="6034500" y="2619840"/>
                <a:ext cx="145800" cy="140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39246F-5EE8-4C25-8185-B91903DEC16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25860" y="2610840"/>
                  <a:ext cx="163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EDCF4E2-0579-4A7E-9D61-5F56A332F476}"/>
                    </a:ext>
                  </a:extLst>
                </p14:cNvPr>
                <p14:cNvContentPartPr/>
                <p14:nvPr/>
              </p14:nvContentPartPr>
              <p14:xfrm>
                <a:off x="6232140" y="2631360"/>
                <a:ext cx="260640" cy="146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EDCF4E2-0579-4A7E-9D61-5F56A332F4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3500" y="2622720"/>
                  <a:ext cx="278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0EFAF87-F320-4F32-9CB3-94F88D2D8E9D}"/>
                    </a:ext>
                  </a:extLst>
                </p14:cNvPr>
                <p14:cNvContentPartPr/>
                <p14:nvPr/>
              </p14:nvContentPartPr>
              <p14:xfrm>
                <a:off x="6771060" y="2615520"/>
                <a:ext cx="439200" cy="162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0EFAF87-F320-4F32-9CB3-94F88D2D8E9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62420" y="2606520"/>
                  <a:ext cx="456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FF5678-8519-4208-84F3-5B4D5C47424C}"/>
                    </a:ext>
                  </a:extLst>
                </p14:cNvPr>
                <p14:cNvContentPartPr/>
                <p14:nvPr/>
              </p14:nvContentPartPr>
              <p14:xfrm>
                <a:off x="7158060" y="2637840"/>
                <a:ext cx="116640" cy="142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FF5678-8519-4208-84F3-5B4D5C47424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49420" y="2629200"/>
                  <a:ext cx="134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7988E0-9F46-47D2-9FDB-32B39E4D9C0E}"/>
                    </a:ext>
                  </a:extLst>
                </p14:cNvPr>
                <p14:cNvContentPartPr/>
                <p14:nvPr/>
              </p14:nvContentPartPr>
              <p14:xfrm>
                <a:off x="7348500" y="2649360"/>
                <a:ext cx="174600" cy="253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7988E0-9F46-47D2-9FDB-32B39E4D9C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39860" y="2640360"/>
                  <a:ext cx="1922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C18EC50-722E-429A-88AC-15842476F169}"/>
                    </a:ext>
                  </a:extLst>
                </p14:cNvPr>
                <p14:cNvContentPartPr/>
                <p14:nvPr/>
              </p14:nvContentPartPr>
              <p14:xfrm>
                <a:off x="7648380" y="2650080"/>
                <a:ext cx="128520" cy="126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C18EC50-722E-429A-88AC-15842476F1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39380" y="2641080"/>
                  <a:ext cx="146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08860A-08C7-40F0-88C8-44060B14A52E}"/>
                    </a:ext>
                  </a:extLst>
                </p14:cNvPr>
                <p14:cNvContentPartPr/>
                <p14:nvPr/>
              </p14:nvContentPartPr>
              <p14:xfrm>
                <a:off x="7870140" y="2634600"/>
                <a:ext cx="220680" cy="128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08860A-08C7-40F0-88C8-44060B14A5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61500" y="2625960"/>
                  <a:ext cx="23832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CEFFBD-94F3-496E-A665-C17F4399E9C3}"/>
              </a:ext>
            </a:extLst>
          </p:cNvPr>
          <p:cNvGrpSpPr/>
          <p:nvPr/>
        </p:nvGrpSpPr>
        <p:grpSpPr>
          <a:xfrm>
            <a:off x="7093260" y="3132480"/>
            <a:ext cx="1458360" cy="436680"/>
            <a:chOff x="7093260" y="3132480"/>
            <a:chExt cx="145836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32B79B-FC83-4AF2-81A0-949866C5720E}"/>
                    </a:ext>
                  </a:extLst>
                </p14:cNvPr>
                <p14:cNvContentPartPr/>
                <p14:nvPr/>
              </p14:nvContentPartPr>
              <p14:xfrm>
                <a:off x="7206660" y="3199800"/>
                <a:ext cx="205920" cy="221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32B79B-FC83-4AF2-81A0-949866C572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98020" y="3190800"/>
                  <a:ext cx="223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B8C3AF-7112-4FB2-A0CA-E27CD946E1D4}"/>
                    </a:ext>
                  </a:extLst>
                </p14:cNvPr>
                <p14:cNvContentPartPr/>
                <p14:nvPr/>
              </p14:nvContentPartPr>
              <p14:xfrm>
                <a:off x="7475580" y="3236520"/>
                <a:ext cx="200520" cy="127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B8C3AF-7112-4FB2-A0CA-E27CD946E1D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66940" y="3227520"/>
                  <a:ext cx="218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5664B7-B313-433C-975F-DA8572838655}"/>
                    </a:ext>
                  </a:extLst>
                </p14:cNvPr>
                <p14:cNvContentPartPr/>
                <p14:nvPr/>
              </p14:nvContentPartPr>
              <p14:xfrm>
                <a:off x="7755660" y="3132480"/>
                <a:ext cx="154440" cy="278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5664B7-B313-433C-975F-DA857283865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47020" y="3123840"/>
                  <a:ext cx="1720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3C3462E-FAEC-4E31-9B99-BCD0013BAED6}"/>
                    </a:ext>
                  </a:extLst>
                </p14:cNvPr>
                <p14:cNvContentPartPr/>
                <p14:nvPr/>
              </p14:nvContentPartPr>
              <p14:xfrm>
                <a:off x="8004060" y="3227880"/>
                <a:ext cx="142920" cy="156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3C3462E-FAEC-4E31-9B99-BCD0013BAE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95060" y="3218880"/>
                  <a:ext cx="160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638F12D-E823-48DB-B357-98F2840F4D10}"/>
                    </a:ext>
                  </a:extLst>
                </p14:cNvPr>
                <p14:cNvContentPartPr/>
                <p14:nvPr/>
              </p14:nvContentPartPr>
              <p14:xfrm>
                <a:off x="8238780" y="3177480"/>
                <a:ext cx="237960" cy="186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638F12D-E823-48DB-B357-98F2840F4D1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30140" y="3168840"/>
                  <a:ext cx="255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5165C73-DA19-4E93-99FA-230F25E6F3C5}"/>
                    </a:ext>
                  </a:extLst>
                </p14:cNvPr>
                <p14:cNvContentPartPr/>
                <p14:nvPr/>
              </p14:nvContentPartPr>
              <p14:xfrm>
                <a:off x="7093260" y="3528840"/>
                <a:ext cx="1458360" cy="40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5165C73-DA19-4E93-99FA-230F25E6F3C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84620" y="3520200"/>
                  <a:ext cx="147600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353237-D9E6-4E47-86BD-159CD939EDD0}"/>
              </a:ext>
            </a:extLst>
          </p:cNvPr>
          <p:cNvGrpSpPr/>
          <p:nvPr/>
        </p:nvGrpSpPr>
        <p:grpSpPr>
          <a:xfrm>
            <a:off x="4013460" y="1479720"/>
            <a:ext cx="2936160" cy="749880"/>
            <a:chOff x="4013460" y="1479720"/>
            <a:chExt cx="293616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47D62CA-C280-4AAC-88F8-9554FB4C858A}"/>
                    </a:ext>
                  </a:extLst>
                </p14:cNvPr>
                <p14:cNvContentPartPr/>
                <p14:nvPr/>
              </p14:nvContentPartPr>
              <p14:xfrm>
                <a:off x="4126140" y="1997400"/>
                <a:ext cx="32040" cy="137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47D62CA-C280-4AAC-88F8-9554FB4C858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17500" y="1988400"/>
                  <a:ext cx="49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7AB313-2184-45B0-8A56-99A3FC9DE1EA}"/>
                    </a:ext>
                  </a:extLst>
                </p14:cNvPr>
                <p14:cNvContentPartPr/>
                <p14:nvPr/>
              </p14:nvContentPartPr>
              <p14:xfrm>
                <a:off x="4273020" y="2019360"/>
                <a:ext cx="166680" cy="135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7AB313-2184-45B0-8A56-99A3FC9DE1E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64020" y="2010720"/>
                  <a:ext cx="184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C78171-FC25-429F-A348-EA8E01328249}"/>
                    </a:ext>
                  </a:extLst>
                </p14:cNvPr>
                <p14:cNvContentPartPr/>
                <p14:nvPr/>
              </p14:nvContentPartPr>
              <p14:xfrm>
                <a:off x="4665420" y="1824240"/>
                <a:ext cx="57240" cy="40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C78171-FC25-429F-A348-EA8E0132824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56420" y="1815240"/>
                  <a:ext cx="748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BA2E40-6DA1-4CB7-83BD-B45D94FBFD20}"/>
                    </a:ext>
                  </a:extLst>
                </p14:cNvPr>
                <p14:cNvContentPartPr/>
                <p14:nvPr/>
              </p14:nvContentPartPr>
              <p14:xfrm>
                <a:off x="4898340" y="1961400"/>
                <a:ext cx="218880" cy="114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BA2E40-6DA1-4CB7-83BD-B45D94FBFD2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89340" y="1952400"/>
                  <a:ext cx="236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743E15-614B-4EA0-9E9F-D15175929FA2}"/>
                    </a:ext>
                  </a:extLst>
                </p14:cNvPr>
                <p14:cNvContentPartPr/>
                <p14:nvPr/>
              </p14:nvContentPartPr>
              <p14:xfrm>
                <a:off x="5164380" y="1893720"/>
                <a:ext cx="177120" cy="165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6743E15-614B-4EA0-9E9F-D15175929F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55740" y="1885080"/>
                  <a:ext cx="194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7C6941-A7AB-4667-B404-475A15F2C1DF}"/>
                    </a:ext>
                  </a:extLst>
                </p14:cNvPr>
                <p14:cNvContentPartPr/>
                <p14:nvPr/>
              </p14:nvContentPartPr>
              <p14:xfrm>
                <a:off x="5545980" y="1710120"/>
                <a:ext cx="84960" cy="497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7C6941-A7AB-4667-B404-475A15F2C1D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36980" y="1701120"/>
                  <a:ext cx="1026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094361-2230-4675-A7F3-B8C41B4F5765}"/>
                    </a:ext>
                  </a:extLst>
                </p14:cNvPr>
                <p14:cNvContentPartPr/>
                <p14:nvPr/>
              </p14:nvContentPartPr>
              <p14:xfrm>
                <a:off x="5741460" y="1915320"/>
                <a:ext cx="167760" cy="160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094361-2230-4675-A7F3-B8C41B4F576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32460" y="1906320"/>
                  <a:ext cx="185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571C476-5A1F-4A19-95F5-2EB08EEFEDED}"/>
                    </a:ext>
                  </a:extLst>
                </p14:cNvPr>
                <p14:cNvContentPartPr/>
                <p14:nvPr/>
              </p14:nvContentPartPr>
              <p14:xfrm>
                <a:off x="6010020" y="1904160"/>
                <a:ext cx="147600" cy="134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571C476-5A1F-4A19-95F5-2EB08EEFEDE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01020" y="1895160"/>
                  <a:ext cx="1652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90C73A-BC39-4617-8F6B-DABB9C02BE37}"/>
                    </a:ext>
                  </a:extLst>
                </p14:cNvPr>
                <p14:cNvContentPartPr/>
                <p14:nvPr/>
              </p14:nvContentPartPr>
              <p14:xfrm>
                <a:off x="6319620" y="1746480"/>
                <a:ext cx="80280" cy="412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90C73A-BC39-4617-8F6B-DABB9C02BE3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310980" y="1737840"/>
                  <a:ext cx="979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B7878D9-4023-4539-9165-E916DB5F9E2F}"/>
                    </a:ext>
                  </a:extLst>
                </p14:cNvPr>
                <p14:cNvContentPartPr/>
                <p14:nvPr/>
              </p14:nvContentPartPr>
              <p14:xfrm>
                <a:off x="6540300" y="1900920"/>
                <a:ext cx="125640" cy="176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B7878D9-4023-4539-9165-E916DB5F9E2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31300" y="1891920"/>
                  <a:ext cx="143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938ED3-0C85-4A52-9529-CD167AB46945}"/>
                    </a:ext>
                  </a:extLst>
                </p14:cNvPr>
                <p14:cNvContentPartPr/>
                <p14:nvPr/>
              </p14:nvContentPartPr>
              <p14:xfrm>
                <a:off x="6775020" y="1902720"/>
                <a:ext cx="174600" cy="141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938ED3-0C85-4A52-9529-CD167AB4694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66020" y="1893720"/>
                  <a:ext cx="192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C7335E-2A18-4BC3-9323-CB3B8B1C50B9}"/>
                    </a:ext>
                  </a:extLst>
                </p14:cNvPr>
                <p14:cNvContentPartPr/>
                <p14:nvPr/>
              </p14:nvContentPartPr>
              <p14:xfrm>
                <a:off x="4013460" y="1539480"/>
                <a:ext cx="135720" cy="156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C7335E-2A18-4BC3-9323-CB3B8B1C50B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004820" y="1530840"/>
                  <a:ext cx="153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75BB2D-943E-48B1-B677-51FD4322BFE1}"/>
                    </a:ext>
                  </a:extLst>
                </p14:cNvPr>
                <p14:cNvContentPartPr/>
                <p14:nvPr/>
              </p14:nvContentPartPr>
              <p14:xfrm>
                <a:off x="4226220" y="1548840"/>
                <a:ext cx="168840" cy="128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75BB2D-943E-48B1-B677-51FD4322BFE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17220" y="1539840"/>
                  <a:ext cx="186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27DD5FE-B2A5-4533-81FE-5F94BC1FE72D}"/>
                    </a:ext>
                  </a:extLst>
                </p14:cNvPr>
                <p14:cNvContentPartPr/>
                <p14:nvPr/>
              </p14:nvContentPartPr>
              <p14:xfrm>
                <a:off x="4843260" y="1523280"/>
                <a:ext cx="123120" cy="158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27DD5FE-B2A5-4533-81FE-5F94BC1FE72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34620" y="1514280"/>
                  <a:ext cx="140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6E13735-84F7-4F26-BC44-B704E1BC870E}"/>
                    </a:ext>
                  </a:extLst>
                </p14:cNvPr>
                <p14:cNvContentPartPr/>
                <p14:nvPr/>
              </p14:nvContentPartPr>
              <p14:xfrm>
                <a:off x="5148540" y="1517160"/>
                <a:ext cx="14760" cy="139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6E13735-84F7-4F26-BC44-B704E1BC870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139540" y="1508160"/>
                  <a:ext cx="32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CF62058-4B31-4D29-AA0F-E5C3B0617D64}"/>
                    </a:ext>
                  </a:extLst>
                </p14:cNvPr>
                <p14:cNvContentPartPr/>
                <p14:nvPr/>
              </p14:nvContentPartPr>
              <p14:xfrm>
                <a:off x="5837220" y="1479720"/>
                <a:ext cx="22680" cy="164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CF62058-4B31-4D29-AA0F-E5C3B0617D6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28580" y="1471080"/>
                  <a:ext cx="40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963C5CA-5A2A-416C-A560-ABF780DB58CE}"/>
                    </a:ext>
                  </a:extLst>
                </p14:cNvPr>
                <p14:cNvContentPartPr/>
                <p14:nvPr/>
              </p14:nvContentPartPr>
              <p14:xfrm>
                <a:off x="5952060" y="1518600"/>
                <a:ext cx="137160" cy="124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963C5CA-5A2A-416C-A560-ABF780DB58C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43060" y="1509600"/>
                  <a:ext cx="15480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CACBEA-20E0-47FE-A06D-D95D48C66463}"/>
              </a:ext>
            </a:extLst>
          </p:cNvPr>
          <p:cNvGrpSpPr/>
          <p:nvPr/>
        </p:nvGrpSpPr>
        <p:grpSpPr>
          <a:xfrm>
            <a:off x="6819300" y="1389720"/>
            <a:ext cx="150480" cy="188280"/>
            <a:chOff x="6819300" y="1389720"/>
            <a:chExt cx="15048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F85D500-2D9B-46AB-A708-869E9E768A49}"/>
                    </a:ext>
                  </a:extLst>
                </p14:cNvPr>
                <p14:cNvContentPartPr/>
                <p14:nvPr/>
              </p14:nvContentPartPr>
              <p14:xfrm>
                <a:off x="6819300" y="1404480"/>
                <a:ext cx="47520" cy="173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F85D500-2D9B-46AB-A708-869E9E768A4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10300" y="1395840"/>
                  <a:ext cx="65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D154AC2-1D31-4AD7-825B-1B6E65E7E1BA}"/>
                    </a:ext>
                  </a:extLst>
                </p14:cNvPr>
                <p14:cNvContentPartPr/>
                <p14:nvPr/>
              </p14:nvContentPartPr>
              <p14:xfrm>
                <a:off x="6959700" y="1389720"/>
                <a:ext cx="10080" cy="176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D154AC2-1D31-4AD7-825B-1B6E65E7E1B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951060" y="1381080"/>
                  <a:ext cx="2772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8D90EE2-BAD8-4731-9A80-70E87F85AB5B}"/>
              </a:ext>
            </a:extLst>
          </p:cNvPr>
          <p:cNvGrpSpPr/>
          <p:nvPr/>
        </p:nvGrpSpPr>
        <p:grpSpPr>
          <a:xfrm>
            <a:off x="993420" y="2133120"/>
            <a:ext cx="424800" cy="313920"/>
            <a:chOff x="993420" y="2133120"/>
            <a:chExt cx="42480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DA1B748-CD1A-4982-B9D9-07FEAD563175}"/>
                    </a:ext>
                  </a:extLst>
                </p14:cNvPr>
                <p14:cNvContentPartPr/>
                <p14:nvPr/>
              </p14:nvContentPartPr>
              <p14:xfrm>
                <a:off x="1176300" y="2165160"/>
                <a:ext cx="21600" cy="173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DA1B748-CD1A-4982-B9D9-07FEAD56317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67300" y="2156160"/>
                  <a:ext cx="39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59330E9-F909-487F-B2C5-7401D5AC6388}"/>
                    </a:ext>
                  </a:extLst>
                </p14:cNvPr>
                <p14:cNvContentPartPr/>
                <p14:nvPr/>
              </p14:nvContentPartPr>
              <p14:xfrm>
                <a:off x="1278540" y="2144280"/>
                <a:ext cx="16920" cy="257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59330E9-F909-487F-B2C5-7401D5AC638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269540" y="2135280"/>
                  <a:ext cx="34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0FD5DB1-FDCD-4489-9818-D04D354C3379}"/>
                    </a:ext>
                  </a:extLst>
                </p14:cNvPr>
                <p14:cNvContentPartPr/>
                <p14:nvPr/>
              </p14:nvContentPartPr>
              <p14:xfrm>
                <a:off x="993420" y="2243280"/>
                <a:ext cx="251640" cy="203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0FD5DB1-FDCD-4489-9818-D04D354C337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84780" y="2234280"/>
                  <a:ext cx="269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632201C-36E2-48BE-B66C-C80A2C04457E}"/>
                    </a:ext>
                  </a:extLst>
                </p14:cNvPr>
                <p14:cNvContentPartPr/>
                <p14:nvPr/>
              </p14:nvContentPartPr>
              <p14:xfrm>
                <a:off x="1210140" y="2247240"/>
                <a:ext cx="208080" cy="181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632201C-36E2-48BE-B66C-C80A2C04457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201140" y="2238600"/>
                  <a:ext cx="225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6497B2B-B3E7-48E6-A762-2041F4F057B0}"/>
                    </a:ext>
                  </a:extLst>
                </p14:cNvPr>
                <p14:cNvContentPartPr/>
                <p14:nvPr/>
              </p14:nvContentPartPr>
              <p14:xfrm>
                <a:off x="1139940" y="2133120"/>
                <a:ext cx="147600" cy="198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6497B2B-B3E7-48E6-A762-2041F4F057B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30940" y="2124120"/>
                  <a:ext cx="165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B17D8C0-D336-4E88-B6A4-3CE4B775B3FB}"/>
                    </a:ext>
                  </a:extLst>
                </p14:cNvPr>
                <p14:cNvContentPartPr/>
                <p14:nvPr/>
              </p14:nvContentPartPr>
              <p14:xfrm>
                <a:off x="1133820" y="2148600"/>
                <a:ext cx="31320" cy="181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B17D8C0-D336-4E88-B6A4-3CE4B775B3F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25180" y="2139600"/>
                  <a:ext cx="48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3FAFD80-B3C2-4BD1-9F13-1E684496EDAD}"/>
                    </a:ext>
                  </a:extLst>
                </p14:cNvPr>
                <p14:cNvContentPartPr/>
                <p14:nvPr/>
              </p14:nvContentPartPr>
              <p14:xfrm>
                <a:off x="1143540" y="2156520"/>
                <a:ext cx="19440" cy="168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3FAFD80-B3C2-4BD1-9F13-1E684496EDA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34900" y="2147880"/>
                  <a:ext cx="3708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1608ACE-080D-4256-A342-B88189743560}"/>
              </a:ext>
            </a:extLst>
          </p:cNvPr>
          <p:cNvGrpSpPr/>
          <p:nvPr/>
        </p:nvGrpSpPr>
        <p:grpSpPr>
          <a:xfrm>
            <a:off x="367380" y="2935560"/>
            <a:ext cx="3691440" cy="592920"/>
            <a:chOff x="367380" y="2935560"/>
            <a:chExt cx="3691440" cy="59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4208C0C-939E-471B-92DF-890789640CBB}"/>
                    </a:ext>
                  </a:extLst>
                </p14:cNvPr>
                <p14:cNvContentPartPr/>
                <p14:nvPr/>
              </p14:nvContentPartPr>
              <p14:xfrm>
                <a:off x="367380" y="3068400"/>
                <a:ext cx="165240" cy="428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4208C0C-939E-471B-92DF-890789640CB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58740" y="3059760"/>
                  <a:ext cx="1828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2E67103-0531-4294-A030-EB4167AF7AFD}"/>
                    </a:ext>
                  </a:extLst>
                </p14:cNvPr>
                <p14:cNvContentPartPr/>
                <p14:nvPr/>
              </p14:nvContentPartPr>
              <p14:xfrm>
                <a:off x="429300" y="2935560"/>
                <a:ext cx="3629520" cy="526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2E67103-0531-4294-A030-EB4167AF7AF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20660" y="2926920"/>
                  <a:ext cx="36471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181A7F-DFAC-4399-82FC-FB6F3B784F89}"/>
                    </a:ext>
                  </a:extLst>
                </p14:cNvPr>
                <p14:cNvContentPartPr/>
                <p14:nvPr/>
              </p14:nvContentPartPr>
              <p14:xfrm>
                <a:off x="528660" y="3407880"/>
                <a:ext cx="3496680" cy="120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181A7F-DFAC-4399-82FC-FB6F3B784F8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19660" y="3399240"/>
                  <a:ext cx="35143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8D2EBF6-D475-4AC1-A9A0-C91D39EC6585}"/>
              </a:ext>
            </a:extLst>
          </p:cNvPr>
          <p:cNvGrpSpPr/>
          <p:nvPr/>
        </p:nvGrpSpPr>
        <p:grpSpPr>
          <a:xfrm>
            <a:off x="4554540" y="-14100"/>
            <a:ext cx="2365200" cy="1170360"/>
            <a:chOff x="4554540" y="-14100"/>
            <a:chExt cx="2365200" cy="11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A440AA-071B-4B72-AB96-B9AD84F30FFB}"/>
                    </a:ext>
                  </a:extLst>
                </p14:cNvPr>
                <p14:cNvContentPartPr/>
                <p14:nvPr/>
              </p14:nvContentPartPr>
              <p14:xfrm>
                <a:off x="4860540" y="136020"/>
                <a:ext cx="131400" cy="812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A440AA-071B-4B72-AB96-B9AD84F30FF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51900" y="127020"/>
                  <a:ext cx="14904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0A6E1B-7111-4878-ABCF-E1154389B591}"/>
                    </a:ext>
                  </a:extLst>
                </p14:cNvPr>
                <p14:cNvContentPartPr/>
                <p14:nvPr/>
              </p14:nvContentPartPr>
              <p14:xfrm>
                <a:off x="4937580" y="112620"/>
                <a:ext cx="56520" cy="945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0A6E1B-7111-4878-ABCF-E1154389B59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8580" y="103980"/>
                  <a:ext cx="74160" cy="9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9DCBFF-6E87-43DE-B052-27D644C0B93B}"/>
                    </a:ext>
                  </a:extLst>
                </p14:cNvPr>
                <p14:cNvContentPartPr/>
                <p14:nvPr/>
              </p14:nvContentPartPr>
              <p14:xfrm>
                <a:off x="4897260" y="303060"/>
                <a:ext cx="252360" cy="853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9DCBFF-6E87-43DE-B052-27D644C0B93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888260" y="294060"/>
                  <a:ext cx="270000" cy="8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6E83BB-904A-4B65-ACC7-2E146BAAF0B1}"/>
                    </a:ext>
                  </a:extLst>
                </p14:cNvPr>
                <p14:cNvContentPartPr/>
                <p14:nvPr/>
              </p14:nvContentPartPr>
              <p14:xfrm>
                <a:off x="5184900" y="265980"/>
                <a:ext cx="80280" cy="145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6E83BB-904A-4B65-ACC7-2E146BAAF0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76260" y="257340"/>
                  <a:ext cx="97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2FEB9B-552F-4EC2-A0B4-D46DCB167D93}"/>
                    </a:ext>
                  </a:extLst>
                </p14:cNvPr>
                <p14:cNvContentPartPr/>
                <p14:nvPr/>
              </p14:nvContentPartPr>
              <p14:xfrm>
                <a:off x="5293620" y="251580"/>
                <a:ext cx="189360" cy="159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2FEB9B-552F-4EC2-A0B4-D46DCB167D9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84980" y="242940"/>
                  <a:ext cx="207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5CB324-6189-4261-B917-3A753D52395A}"/>
                    </a:ext>
                  </a:extLst>
                </p14:cNvPr>
                <p14:cNvContentPartPr/>
                <p14:nvPr/>
              </p14:nvContentPartPr>
              <p14:xfrm>
                <a:off x="5338260" y="773220"/>
                <a:ext cx="119520" cy="181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5CB324-6189-4261-B917-3A753D52395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29260" y="764580"/>
                  <a:ext cx="137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FEDE0D-D539-47D6-9F4C-7000ED7C5844}"/>
                    </a:ext>
                  </a:extLst>
                </p14:cNvPr>
                <p14:cNvContentPartPr/>
                <p14:nvPr/>
              </p14:nvContentPartPr>
              <p14:xfrm>
                <a:off x="5524380" y="808860"/>
                <a:ext cx="145440" cy="123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FEDE0D-D539-47D6-9F4C-7000ED7C584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15380" y="800220"/>
                  <a:ext cx="163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4F7F01-848C-4DB0-9DEE-B1AEED342128}"/>
                    </a:ext>
                  </a:extLst>
                </p14:cNvPr>
                <p14:cNvContentPartPr/>
                <p14:nvPr/>
              </p14:nvContentPartPr>
              <p14:xfrm>
                <a:off x="6321780" y="707700"/>
                <a:ext cx="100440" cy="203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4F7F01-848C-4DB0-9DEE-B1AEED34212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12780" y="698700"/>
                  <a:ext cx="118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3A30908-CBF2-4DB8-AE91-9C797206DF7A}"/>
                    </a:ext>
                  </a:extLst>
                </p14:cNvPr>
                <p14:cNvContentPartPr/>
                <p14:nvPr/>
              </p14:nvContentPartPr>
              <p14:xfrm>
                <a:off x="6555780" y="740100"/>
                <a:ext cx="123480" cy="12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3A30908-CBF2-4DB8-AE91-9C797206DF7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547140" y="731460"/>
                  <a:ext cx="141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2C3F92-46D7-4615-BB2D-B1B4D01785CF}"/>
                    </a:ext>
                  </a:extLst>
                </p14:cNvPr>
                <p14:cNvContentPartPr/>
                <p14:nvPr/>
              </p14:nvContentPartPr>
              <p14:xfrm>
                <a:off x="6744060" y="157260"/>
                <a:ext cx="175680" cy="91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2C3F92-46D7-4615-BB2D-B1B4D01785C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35420" y="148260"/>
                  <a:ext cx="193320" cy="9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400643-205A-4CEA-ABF2-E0A3CB78527F}"/>
                    </a:ext>
                  </a:extLst>
                </p14:cNvPr>
                <p14:cNvContentPartPr/>
                <p14:nvPr/>
              </p14:nvContentPartPr>
              <p14:xfrm>
                <a:off x="4554540" y="223500"/>
                <a:ext cx="111600" cy="130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400643-205A-4CEA-ABF2-E0A3CB78527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545900" y="214860"/>
                  <a:ext cx="129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6C2FDF-EC08-4454-84D7-6C9A9A4FF8ED}"/>
                    </a:ext>
                  </a:extLst>
                </p14:cNvPr>
                <p14:cNvContentPartPr/>
                <p14:nvPr/>
              </p14:nvContentPartPr>
              <p14:xfrm>
                <a:off x="4663260" y="720660"/>
                <a:ext cx="34920" cy="15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6C2FDF-EC08-4454-84D7-6C9A9A4FF8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54620" y="711660"/>
                  <a:ext cx="52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FD1DA2-4365-4D08-8153-FACA8D4D9F59}"/>
                    </a:ext>
                  </a:extLst>
                </p14:cNvPr>
                <p14:cNvContentPartPr/>
                <p14:nvPr/>
              </p14:nvContentPartPr>
              <p14:xfrm>
                <a:off x="5331780" y="-14100"/>
                <a:ext cx="102240" cy="109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FD1DA2-4365-4D08-8153-FACA8D4D9F5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22780" y="-22740"/>
                  <a:ext cx="119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5B78DC-CC0E-4A45-BA6D-5071B274A217}"/>
                    </a:ext>
                  </a:extLst>
                </p14:cNvPr>
                <p14:cNvContentPartPr/>
                <p14:nvPr/>
              </p14:nvContentPartPr>
              <p14:xfrm>
                <a:off x="6142500" y="259500"/>
                <a:ext cx="209160" cy="144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5B78DC-CC0E-4A45-BA6D-5071B274A21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33860" y="250860"/>
                  <a:ext cx="226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AA73FD-2315-4E2A-A9D8-101F556CEDBC}"/>
                    </a:ext>
                  </a:extLst>
                </p14:cNvPr>
                <p14:cNvContentPartPr/>
                <p14:nvPr/>
              </p14:nvContentPartPr>
              <p14:xfrm>
                <a:off x="6294780" y="237900"/>
                <a:ext cx="241200" cy="140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AA73FD-2315-4E2A-A9D8-101F556CEDB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85780" y="229260"/>
                  <a:ext cx="258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30A36C-760D-4C3D-8F48-598819EA9434}"/>
                    </a:ext>
                  </a:extLst>
                </p14:cNvPr>
                <p14:cNvContentPartPr/>
                <p14:nvPr/>
              </p14:nvContentPartPr>
              <p14:xfrm>
                <a:off x="6265980" y="-9240"/>
                <a:ext cx="15840" cy="131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30A36C-760D-4C3D-8F48-598819EA943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56980" y="-17880"/>
                  <a:ext cx="33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44FD4BE-1E31-4641-9800-0A2A6070D145}"/>
                    </a:ext>
                  </a:extLst>
                </p14:cNvPr>
                <p14:cNvContentPartPr/>
                <p14:nvPr/>
              </p14:nvContentPartPr>
              <p14:xfrm>
                <a:off x="5777820" y="278400"/>
                <a:ext cx="86400" cy="668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44FD4BE-1E31-4641-9800-0A2A6070D14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60180" y="260760"/>
                  <a:ext cx="12204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8D7103C-B71C-41DE-8A88-6E7BF1E9B10E}"/>
                    </a:ext>
                  </a:extLst>
                </p14:cNvPr>
                <p14:cNvContentPartPr/>
                <p14:nvPr/>
              </p14:nvContentPartPr>
              <p14:xfrm>
                <a:off x="5709780" y="813360"/>
                <a:ext cx="164880" cy="125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8D7103C-B71C-41DE-8A88-6E7BF1E9B10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691780" y="795720"/>
                  <a:ext cx="200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E616B5-7C2B-4289-A311-BAD07183C315}"/>
                    </a:ext>
                  </a:extLst>
                </p14:cNvPr>
                <p14:cNvContentPartPr/>
                <p14:nvPr/>
              </p14:nvContentPartPr>
              <p14:xfrm>
                <a:off x="5868180" y="841440"/>
                <a:ext cx="97560" cy="122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E616B5-7C2B-4289-A311-BAD07183C31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850540" y="823800"/>
                  <a:ext cx="133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B8CBF1B-9248-40A0-9D7C-E057231629AF}"/>
                    </a:ext>
                  </a:extLst>
                </p14:cNvPr>
                <p14:cNvContentPartPr/>
                <p14:nvPr/>
              </p14:nvContentPartPr>
              <p14:xfrm>
                <a:off x="6662340" y="251760"/>
                <a:ext cx="72720" cy="594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B8CBF1B-9248-40A0-9D7C-E057231629A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644700" y="234120"/>
                  <a:ext cx="10836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A5994F-ED9D-4BD6-8CA3-AE42A0AA6088}"/>
                    </a:ext>
                  </a:extLst>
                </p14:cNvPr>
                <p14:cNvContentPartPr/>
                <p14:nvPr/>
              </p14:nvContentPartPr>
              <p14:xfrm>
                <a:off x="6636780" y="715800"/>
                <a:ext cx="127080" cy="95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A5994F-ED9D-4BD6-8CA3-AE42A0AA608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618780" y="698160"/>
                  <a:ext cx="162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D4192AE-A017-4797-9980-0D349BAF6641}"/>
                    </a:ext>
                  </a:extLst>
                </p14:cNvPr>
                <p14:cNvContentPartPr/>
                <p14:nvPr/>
              </p14:nvContentPartPr>
              <p14:xfrm>
                <a:off x="6734700" y="709680"/>
                <a:ext cx="90720" cy="123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D4192AE-A017-4797-9980-0D349BAF664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16700" y="692040"/>
                  <a:ext cx="1263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7BE08F4-9155-4EBD-BC75-6EDFD22DDF23}"/>
              </a:ext>
            </a:extLst>
          </p:cNvPr>
          <p:cNvGrpSpPr/>
          <p:nvPr/>
        </p:nvGrpSpPr>
        <p:grpSpPr>
          <a:xfrm>
            <a:off x="590220" y="2768880"/>
            <a:ext cx="2852280" cy="700560"/>
            <a:chOff x="590220" y="2768880"/>
            <a:chExt cx="2852280" cy="70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3C409B3-DDC0-46D8-8F18-69874F95D27F}"/>
                    </a:ext>
                  </a:extLst>
                </p14:cNvPr>
                <p14:cNvContentPartPr/>
                <p14:nvPr/>
              </p14:nvContentPartPr>
              <p14:xfrm>
                <a:off x="641340" y="3161280"/>
                <a:ext cx="31320" cy="132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3C409B3-DDC0-46D8-8F18-69874F95D27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32340" y="3152280"/>
                  <a:ext cx="48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B33997E-3A1D-4864-8F05-FE5254606340}"/>
                    </a:ext>
                  </a:extLst>
                </p14:cNvPr>
                <p14:cNvContentPartPr/>
                <p14:nvPr/>
              </p14:nvContentPartPr>
              <p14:xfrm>
                <a:off x="640620" y="3208440"/>
                <a:ext cx="11520" cy="125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B33997E-3A1D-4864-8F05-FE525460634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31620" y="3199800"/>
                  <a:ext cx="29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C52EB98-486B-447C-8EB4-3DA6DEB24A9E}"/>
                    </a:ext>
                  </a:extLst>
                </p14:cNvPr>
                <p14:cNvContentPartPr/>
                <p14:nvPr/>
              </p14:nvContentPartPr>
              <p14:xfrm>
                <a:off x="771300" y="3207720"/>
                <a:ext cx="161280" cy="125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C52EB98-486B-447C-8EB4-3DA6DEB24A9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62300" y="3198720"/>
                  <a:ext cx="178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9495A86-3B8E-40F1-82E6-A309D87695F9}"/>
                    </a:ext>
                  </a:extLst>
                </p14:cNvPr>
                <p14:cNvContentPartPr/>
                <p14:nvPr/>
              </p14:nvContentPartPr>
              <p14:xfrm>
                <a:off x="1206540" y="3025560"/>
                <a:ext cx="47880" cy="443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9495A86-3B8E-40F1-82E6-A309D87695F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97900" y="3016560"/>
                  <a:ext cx="655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881895-CF53-4FDF-A4B9-00E42E6E6000}"/>
                    </a:ext>
                  </a:extLst>
                </p14:cNvPr>
                <p14:cNvContentPartPr/>
                <p14:nvPr/>
              </p14:nvContentPartPr>
              <p14:xfrm>
                <a:off x="1393020" y="3161280"/>
                <a:ext cx="187200" cy="190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881895-CF53-4FDF-A4B9-00E42E6E600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84020" y="3152280"/>
                  <a:ext cx="2048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BBB51FC-0F85-4D91-A563-A4BD7F285DF1}"/>
                    </a:ext>
                  </a:extLst>
                </p14:cNvPr>
                <p14:cNvContentPartPr/>
                <p14:nvPr/>
              </p14:nvContentPartPr>
              <p14:xfrm>
                <a:off x="1643580" y="3185400"/>
                <a:ext cx="156240" cy="173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BBB51FC-0F85-4D91-A563-A4BD7F285DF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634940" y="3176400"/>
                  <a:ext cx="173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A8E2ABF-32E3-4D1B-A9C5-8680A6A84A2C}"/>
                    </a:ext>
                  </a:extLst>
                </p14:cNvPr>
                <p14:cNvContentPartPr/>
                <p14:nvPr/>
              </p14:nvContentPartPr>
              <p14:xfrm>
                <a:off x="1972980" y="3025920"/>
                <a:ext cx="81360" cy="435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A8E2ABF-32E3-4D1B-A9C5-8680A6A84A2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64340" y="3017280"/>
                  <a:ext cx="990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A3E8316-8604-404E-8122-6C2029640C80}"/>
                    </a:ext>
                  </a:extLst>
                </p14:cNvPr>
                <p14:cNvContentPartPr/>
                <p14:nvPr/>
              </p14:nvContentPartPr>
              <p14:xfrm>
                <a:off x="2219580" y="3107280"/>
                <a:ext cx="186120" cy="122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A3E8316-8604-404E-8122-6C2029640C8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10940" y="3098640"/>
                  <a:ext cx="203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3C67DD9-7DFA-4C2E-9447-D53B378D9ABF}"/>
                    </a:ext>
                  </a:extLst>
                </p14:cNvPr>
                <p14:cNvContentPartPr/>
                <p14:nvPr/>
              </p14:nvContentPartPr>
              <p14:xfrm>
                <a:off x="2465820" y="3074880"/>
                <a:ext cx="126360" cy="188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3C67DD9-7DFA-4C2E-9447-D53B378D9AB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457180" y="3065880"/>
                  <a:ext cx="144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DE77460-4B4B-4BC9-83C3-A3261C920C56}"/>
                    </a:ext>
                  </a:extLst>
                </p14:cNvPr>
                <p14:cNvContentPartPr/>
                <p14:nvPr/>
              </p14:nvContentPartPr>
              <p14:xfrm>
                <a:off x="2814300" y="2962560"/>
                <a:ext cx="45720" cy="466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DE77460-4B4B-4BC9-83C3-A3261C920C5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805660" y="2953920"/>
                  <a:ext cx="633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9513C91-2F14-466A-ADE1-B55657BC153F}"/>
                    </a:ext>
                  </a:extLst>
                </p14:cNvPr>
                <p14:cNvContentPartPr/>
                <p14:nvPr/>
              </p14:nvContentPartPr>
              <p14:xfrm>
                <a:off x="3050820" y="3107280"/>
                <a:ext cx="156960" cy="216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9513C91-2F14-466A-ADE1-B55657BC153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041820" y="3098640"/>
                  <a:ext cx="174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7D4407D-2F79-4B1F-B896-D5CA5982D8EC}"/>
                    </a:ext>
                  </a:extLst>
                </p14:cNvPr>
                <p14:cNvContentPartPr/>
                <p14:nvPr/>
              </p14:nvContentPartPr>
              <p14:xfrm>
                <a:off x="3302460" y="3146520"/>
                <a:ext cx="140040" cy="144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7D4407D-2F79-4B1F-B896-D5CA5982D8E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293460" y="3137520"/>
                  <a:ext cx="157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330923A-5F3C-4BC2-A94B-C32FACB5028A}"/>
                    </a:ext>
                  </a:extLst>
                </p14:cNvPr>
                <p14:cNvContentPartPr/>
                <p14:nvPr/>
              </p14:nvContentPartPr>
              <p14:xfrm>
                <a:off x="590220" y="2776800"/>
                <a:ext cx="152280" cy="121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330923A-5F3C-4BC2-A94B-C32FACB5028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1220" y="2768160"/>
                  <a:ext cx="169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BFB5C5E-4625-44D0-B931-0BFADDC10E62}"/>
                    </a:ext>
                  </a:extLst>
                </p14:cNvPr>
                <p14:cNvContentPartPr/>
                <p14:nvPr/>
              </p14:nvContentPartPr>
              <p14:xfrm>
                <a:off x="877860" y="2781840"/>
                <a:ext cx="145080" cy="108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BFB5C5E-4625-44D0-B931-0BFADDC10E6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69220" y="2772840"/>
                  <a:ext cx="162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0EBED1-8F06-421F-9155-718BC424FCBF}"/>
                    </a:ext>
                  </a:extLst>
                </p14:cNvPr>
                <p14:cNvContentPartPr/>
                <p14:nvPr/>
              </p14:nvContentPartPr>
              <p14:xfrm>
                <a:off x="1476540" y="2768880"/>
                <a:ext cx="27360" cy="151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0EBED1-8F06-421F-9155-718BC424FCB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467900" y="2759880"/>
                  <a:ext cx="45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D782E92-4DC4-400F-9097-7F755F296102}"/>
                    </a:ext>
                  </a:extLst>
                </p14:cNvPr>
                <p14:cNvContentPartPr/>
                <p14:nvPr/>
              </p14:nvContentPartPr>
              <p14:xfrm>
                <a:off x="1600740" y="2814600"/>
                <a:ext cx="67680" cy="93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D782E92-4DC4-400F-9097-7F755F29610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592100" y="2805600"/>
                  <a:ext cx="8532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6176457-60ED-430B-A327-17D915681458}"/>
              </a:ext>
            </a:extLst>
          </p:cNvPr>
          <p:cNvGrpSpPr/>
          <p:nvPr/>
        </p:nvGrpSpPr>
        <p:grpSpPr>
          <a:xfrm>
            <a:off x="2164860" y="2705160"/>
            <a:ext cx="329400" cy="204480"/>
            <a:chOff x="2164860" y="2705160"/>
            <a:chExt cx="32940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598393D-7CFE-476A-AA80-6EAA31AA01F1}"/>
                    </a:ext>
                  </a:extLst>
                </p14:cNvPr>
                <p14:cNvContentPartPr/>
                <p14:nvPr/>
              </p14:nvContentPartPr>
              <p14:xfrm>
                <a:off x="2344140" y="2727840"/>
                <a:ext cx="28080" cy="157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598393D-7CFE-476A-AA80-6EAA31AA01F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335140" y="2718840"/>
                  <a:ext cx="45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C69033B-FC8E-4DAE-971D-09800342CE19}"/>
                    </a:ext>
                  </a:extLst>
                </p14:cNvPr>
                <p14:cNvContentPartPr/>
                <p14:nvPr/>
              </p14:nvContentPartPr>
              <p14:xfrm>
                <a:off x="2472660" y="2740080"/>
                <a:ext cx="21600" cy="169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C69033B-FC8E-4DAE-971D-09800342CE1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464020" y="2731080"/>
                  <a:ext cx="39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513AE72-DA87-4791-BD51-975CC24C708C}"/>
                    </a:ext>
                  </a:extLst>
                </p14:cNvPr>
                <p14:cNvContentPartPr/>
                <p14:nvPr/>
              </p14:nvContentPartPr>
              <p14:xfrm>
                <a:off x="2164860" y="2705160"/>
                <a:ext cx="209520" cy="169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513AE72-DA87-4791-BD51-975CC24C708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156220" y="2696520"/>
                  <a:ext cx="2271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0CBF5D4-172D-428E-9F9F-1A86C7D698AB}"/>
              </a:ext>
            </a:extLst>
          </p:cNvPr>
          <p:cNvGrpSpPr/>
          <p:nvPr/>
        </p:nvGrpSpPr>
        <p:grpSpPr>
          <a:xfrm>
            <a:off x="2996460" y="2711640"/>
            <a:ext cx="241200" cy="205920"/>
            <a:chOff x="2996460" y="2711640"/>
            <a:chExt cx="24120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487B4E1-D78D-4B4C-84EE-E6EB18FA0E43}"/>
                    </a:ext>
                  </a:extLst>
                </p14:cNvPr>
                <p14:cNvContentPartPr/>
                <p14:nvPr/>
              </p14:nvContentPartPr>
              <p14:xfrm>
                <a:off x="2996460" y="2752320"/>
                <a:ext cx="81360" cy="55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487B4E1-D78D-4B4C-84EE-E6EB18FA0E4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987460" y="2743320"/>
                  <a:ext cx="99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9519550-183D-4B0D-BD78-94B26C144E33}"/>
                    </a:ext>
                  </a:extLst>
                </p14:cNvPr>
                <p14:cNvContentPartPr/>
                <p14:nvPr/>
              </p14:nvContentPartPr>
              <p14:xfrm>
                <a:off x="3039660" y="2718480"/>
                <a:ext cx="55080" cy="195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9519550-183D-4B0D-BD78-94B26C144E3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031020" y="2709840"/>
                  <a:ext cx="72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1567B94-CA83-4081-90BB-041356FFDFB3}"/>
                    </a:ext>
                  </a:extLst>
                </p14:cNvPr>
                <p14:cNvContentPartPr/>
                <p14:nvPr/>
              </p14:nvContentPartPr>
              <p14:xfrm>
                <a:off x="3234420" y="2711640"/>
                <a:ext cx="3240" cy="205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1567B94-CA83-4081-90BB-041356FFDFB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225420" y="2703000"/>
                  <a:ext cx="20880" cy="223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227</Words>
  <Application>Microsoft Office PowerPoint</Application>
  <PresentationFormat>On-screen Show (16:9)</PresentationFormat>
  <Paragraphs>29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Proxima Nova</vt:lpstr>
      <vt:lpstr>Spearmint</vt:lpstr>
      <vt:lpstr>DATA STRUCTURE : ARRAY</vt:lpstr>
      <vt:lpstr>Introduction To Data Structure</vt:lpstr>
      <vt:lpstr>Types of Data Structure</vt:lpstr>
      <vt:lpstr>Introduction To Array Data Structure </vt:lpstr>
      <vt:lpstr>1D Array</vt:lpstr>
      <vt:lpstr>Address of an element in an array</vt:lpstr>
      <vt:lpstr>PowerPoint Presentation</vt:lpstr>
      <vt:lpstr>2D Array</vt:lpstr>
      <vt:lpstr>Types of 2D Array</vt:lpstr>
      <vt:lpstr>Address of an element in 2D array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: ARRAY</dc:title>
  <cp:lastModifiedBy>Priya Bhatia</cp:lastModifiedBy>
  <cp:revision>12</cp:revision>
  <dcterms:modified xsi:type="dcterms:W3CDTF">2021-03-21T08:41:17Z</dcterms:modified>
</cp:coreProperties>
</file>