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4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notesSlides/notesSlide5.xml" ContentType="application/vnd.openxmlformats-officedocument.presentationml.notesSlide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0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1 323 192,'0'0'13937,"2"2"-13889,6 8 19,0-1 0,1-1 0,10 9 0,18 16 180,-16-8 21,32 46 0,-47-63 879,-6-8-1093,3 0 615,-2 0-631,4-1-27,-1 0 1,0 0-1,0-1 1,0 1-1,0-1 1,-1 0-1,1 0 0,0 0 1,-1 0-1,0-1 1,1 1-1,-1-1 1,0 0-1,3-4 0,4-2 45,221-212 512,2-2 43,-232 222-521,1-1 0,-1 1 0,1 0 0,0-1 0,-1 1 0,1 0 0,0 0 0,0 0 1,0 0-1,0 0 0,0 1 0,0-1 0,0 0 0,0 1 0,0-1 0,2 1 699,-3 0-984,1 0 198,-2 0-14,0 0-151,0-2 130,0 2 48,-1 3-115,0-1 1,0 1-1,0 0 1,-1 0-1,0 0 1,1-1-1,-1 1 1,0-1 0,0 1-1,0-1 1,0 0-1,-4 3 1,-2 2-2000,0 0 0,-16 10 0,9-12-5549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22 1793,'0'0'4794,"-14"0"-4298,-3-1-324,-83 0 2268,95 2-1951,0 0 0,0 0 0,0 0 0,0 0 0,0 1 0,0 0 0,0 0 0,0 0 0,1 0 0,-5 4 0,8-5-153,-1-1-54,0 0 0,0 0-1,0 0 1,0 0 0,0 1 0,0-1 0,0 1 0,0 0 0,0 0 0,0-1 0,-3 3 0,1-1-184,-13 6 58,14-2-131,11 0-35,6-2 74,0-1-1,0 0 1,0-2-1,24 1 1,445 3 677,-282-7-671,398 2 111,-424-10 361,214-38 0,-332 39-281,-14 1 19,-22 4-85,0 1 1,27-1 0,-48 4-244,-10 0-2449,-225 0-10621,141 0 6565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9092,'0'0'2780,"8"24"-1611,21 82-526,-24-85-457,0 0 0,-2-1 0,-1 2 0,-1-1 0,-2 35 0,0-11-286,1-44-492,2-29-1287,-2 7 1728,5-53 661,-3 0 1,-4 0 0,-17-122 0,16 176-327,-4-13 390,3-1 1,0 1-1,3-1 0,3-54 0,0 79-518,0 0-1,1 0 1,0 0 0,0 1-1,1-1 1,0 1 0,1 0 0,0 0-1,0 1 1,1-1 0,-1 1-1,2 0 1,-1 1 0,1-1 0,0 1-1,0 1 1,1-1 0,11-5-1,-3 1-41,1 1 0,0 2-1,0-1 1,1 2 0,0 0 0,0 1-1,1 1 1,21-2 0,-26 5-21,1 0 0,0 1 0,0 0 0,27 5 0,-37-4 3,1 0-1,0 1 0,-1 0 0,1 0 0,-1 0 0,0 1 1,0 0-1,0 0 0,0 0 0,0 1 0,-1-1 1,0 1-1,1 0 0,5 9 0,-4-6 2,-2 0 0,1 1 0,-1 0 0,0 0 0,-1 0 0,0 1-1,0-1 1,2 16 0,-2-7-2,-1 0 0,-1 0 0,-2 28 0,0-35 7,-1 0 0,0 0 0,-1 0 0,0 0 0,-1-1 0,0 1 0,0-1 0,-1 0 0,0 0 0,0 0 0,-1-1 0,0 0 0,-1 0 0,0 0 0,0-1 0,0 0-1,-15 10 1,-4 1 28,0-1 0,-1-1 0,-1-1-1,-46 16 1,41-18 293,0-2 0,-44 9 0,64-19 1878,14 1-1807,3 3-359,1-1-1,0 1 1,0-1-1,1 1 0,-1-1 1,8 3-1,10 9 38,133 115 60,-15-11-326,-118-104-838,0 0 0,32 16 0,-30-19-1730,0-2-1,35 11 0,6-6-4501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132 573 7523,'0'0'7873,"20"-13"-7694,3-3-141,2-2 31,53-27 0,-75 44-64,0-1 1,0 0-1,0 0 0,0 0 0,0 0 0,-1 0 1,1-1-1,-1 1 0,0-1 0,1 1 0,-1-1 0,0 0 1,0 0-1,-1 0 0,2-4 0,-1 2 46,0-1 0,-1 1 0,0-1 0,-1 1 0,1-1 0,-1 0 0,0 1 0,-1-9 0,0 9-2,0 1 0,-1-1 0,1 1 0,-1-1 0,0 1 0,0 0 0,0 0 0,-1 0 0,1 0 0,-1 0 0,0 1 0,0-1 0,-1 1 0,1 0 0,0 0 0,-1 0 0,-5-3 0,-1-1-23,-1 1 1,0 0-1,0 1 1,0 0-1,-18-5 0,17 6-11,0 2-1,-24-3 1,31 4-12,1 1 0,-1 0 0,1 0 1,-1 1-1,1-1 0,0 1 1,-1 0-1,1 0 0,0 1 0,-1-1 1,-5 4-1,5-1-4,0 0 0,1 0 0,-1 1 0,1-1 0,0 1 0,1 0-1,-1 0 1,1 0 0,0 1 0,0-1 0,0 1 0,-3 11 0,2-3 2,0 1 0,0 0 1,2 0-1,-2 20 0,3-20 10,0-1 1,2 1-1,-1 0 1,6 24-1,-5-34-13,1 0 0,0 1 0,0-1 0,0 0 1,1 0-1,-1 0 0,1 0 0,1-1 0,-1 1 0,1-1 0,-1 0 0,1 0 0,0 0 0,1 0 1,6 4-1,0-1-25,1 0 1,-1-1 0,1-1-1,0 0 1,0-1 0,1 0-1,23 4 1,-5-4-536,65 0 1,-88-3 478,1-2 0,0 1 0,-1-1 0,1-1 1,-1 1-1,1-2 0,-1 1 0,0-1 0,1 0 1,-1-1-1,-1 0 0,1 0 0,-1 0 0,0-1 0,0 0 1,0-1-1,0 0 0,-1 0 0,0 0 0,0-1 0,-1 0 1,6-8-1,-2-1 100,0-1 0,-1 0 0,0-1 0,-1 0 0,-1 0 0,-1-1 0,-1 1 0,3-29 1,-1-20 585,-3-68 1,-3 131-554,0-176 5326,-4 185-4744,-2 14-627,0 1-1,2 0 1,-4 31-1,-2 70 29,9-111-28,-3 191 79,4-160-90,0-31-37,0 0 0,1 0 0,0 0 0,0 0 0,1 0 0,1 0 0,0-1 1,5 13-1,-5-16-219,0-1 0,0 0 0,1 0-1,-1 0 1,1 0 0,1-1 0,-1 1 0,0-1 0,1 0 0,0-1 0,0 1 0,0-1 0,1 0 0,10 4 0,-2-1-1213,1-2 1,-1 0-1,2 0 1,-1-2-1,0 0 1,17 1-1,37-2-5635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334 210 9636,'0'0'4925,"-27"-14"-2564,27 14-2361,-117-53 1326,113 51-1282,0 1 1,0-1-1,-1 1 0,1 0 0,0 0 0,0 1 0,-1-1 0,1 1 0,0 0 0,0 0 1,-1 0-1,1 1 0,0-1 0,-8 3 0,8-1-12,0 1 1,-1-1-1,1 1 1,0 0-1,1 0 1,-1 0-1,0 0 1,-4 6-1,2-2 7,-1 0-25,0 2 1,0-1-1,0 1 1,1 0-1,1 0 1,-1 0-1,2 1 1,-1 0 0,1 0-1,1 0 1,0 1-1,0-1 1,1 1-1,0 0 1,1-1-1,0 1 1,2 16-1,-1-25-18,0 1 0,1-1 0,-1 1 0,1-1 0,0 1 0,0-1-1,0 1 1,0-1 0,0 0 0,1 0 0,-1 0 0,1 0 0,-1 0 0,1 0-1,0 0 1,-1 0 0,1 0 0,0-1 0,0 1 0,1-1 0,-1 1 0,0-1 0,0 0-1,1 0 1,-1 0 0,0 0 0,1-1 0,3 2 0,7 0-45,0 0 1,0 0-1,1-1 0,15-1 1,-20 0-11,1 0 27,-1-1-1,0 1 1,0-1 0,0-1 0,0 0 0,-1 0-1,1-1 1,9-4 0,-12 4 36,0 0 0,0 0 0,-1-1 0,0 0 1,0 0-1,0-1 0,0 1 0,-1-1 0,1 0 0,-1 0 0,6-12 1,-4 6 171,-2 1 1,0-2 0,0 1 0,-1-1-1,0 1 1,-1-1 0,1-16 0,-3 48-260,-1-6 58,1 0 1,1 0-1,3 17 1,-3-27 17,0 1 0,1 0 0,-1 0 0,1-1-1,0 1 1,1-1 0,-1 0 0,1 0 0,-1 1 0,1-2 0,1 1 0,-1 0 0,5 4-1,0-2-136,-1-1-1,1 0 1,0-1-1,0 0 0,0 0 1,0 0-1,1-1 1,0-1-1,-1 1 0,1-1 1,11 1-1,4-1-478,0-1 0,0-1-1,26-3 1,-43 2 552,1 0 1,-1-1-1,0 0 1,0 0-1,1 0 1,-1-1-1,-1 0 0,1-1 1,0 1-1,-1-1 1,0-1-1,0 1 1,0-1-1,0 0 1,-1 0-1,8-10 0,-7 7 85,0 0-1,0-1 1,-1 0-1,-1 0 1,1 0-1,-2-1 1,1 1-1,-1-1 1,0 0-1,-1 0 1,1-18-1,-1-1 576,-1 1 0,-5-41 0,3 58-158,-1-1 0,0 1 0,-1-1 1,-1 1-1,1 0 0,-2 0 0,0 1 1,-10-18-1,15 28-402,0 0-1,0 0 1,0 0 0,0-1-1,0 1 1,0 0 0,0 0-1,0 0 1,0 0 0,-1-1-1,1 1 1,0 0 0,0 0-1,0 0 1,0 0 0,0 0-1,-1-1 1,1 1 0,0 0 0,0 0-1,0 0 1,0 0 0,-1 0-1,1 0 1,0 0 0,0 0-1,0 0 1,-1 0 0,1 0-1,0 0 1,0 0 0,0 0-1,-1 0 1,1 0 0,0 0-1,0 0 1,0 0 0,-1 0-1,1 0 1,0 0 0,0 0-1,0 0 1,-1 0 0,1 0-1,0 0 1,0 1 0,0-1-1,0 0 1,-1 0 0,1 0 0,0 0-1,0 0 1,0 1 0,0-1-1,0 0 1,-5 13-8,-3 32-23,3 0 0,2 0-1,2 52 1,2-69 14,-1-14-49,0-1 0,1 1 0,1-1 0,1 0 0,0 0 0,7 20 1,-8-27-302,1 0 0,0 1 0,1-2 0,-1 1 0,1 0 0,6 6 0,-6-8-340,-1-1 0,1 0 1,0 1-1,0-1 0,0 0 0,1-1 1,-1 1-1,1-1 0,5 2 0,9 0-4828,-2-4-692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6371,'0'0'5418,"28"-3"-4196,89-12-509,-70 10-212,-42 6-336,0-1 1,0-1-1,0 1 1,0-1-1,0 1 0,0-1 1,-1-1-1,1 1 1,0-1-1,-1 0 1,1 0-1,-1 0 0,8-6 1,-9 5 198,-1 0 1,1 0-1,-1 0 1,0 0-1,0-1 0,0 1 1,0-1-1,-1 1 1,1-1-1,-1 0 0,0 0 1,0 0-1,0 1 1,-1-1-1,0 0 0,1-9 902,-1 29-1228,0 342-382,-1-356 67,1 1 0,1-1 1,-1 1-1,0 0 0,1-1 1,-1 1-1,1-1 0,0 1 1,0-1-1,0 1 1,0-1-1,2 4 0,-2-5-79,-1-1 0,1 1-1,0 0 1,0 0 0,0-1-1,0 1 1,0-1 0,0 1-1,0-1 1,0 1 0,0-1-1,0 0 1,0 1 0,0-1-1,0 0 1,0 0 0,0 0-1,0 0 1,1 0 0,-1 0-1,0 0 1,0 0 0,0 0-1,0 0 1,0-1 0,0 1-1,0 0 1,0-1 0,0 1-1,0-1 1,1 0 0,14-11-5591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7732,'0'0'11093,"-5"-24"-11093,5 31-1825,0 19-1409,0 5-1808,16 3-1969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377 193 12486,'0'0'7032,"-21"-20"-6669,-4-4-294,-46-34 1,66 55-69,1 1 0,-1-1-1,0 1 1,1 0 0,-1 0 0,0 1 0,0-1 0,-1 1 0,1 0-1,0 1 1,0-1 0,-1 1 0,1 0 0,0 0 0,0 1-1,-1-1 1,1 1 0,0 0 0,0 1 0,0-1 0,0 1 0,0 0-1,0 0 1,-5 4 0,2-2-1,0 1-1,0 0 1,1 0-1,-1 0 1,1 1-1,0 0 1,1 1-1,-1-1 0,1 1 1,1 0-1,-1 1 1,1 0-1,-5 10 1,5-6-1,0 0-1,0 0 1,1 1 0,1-1 0,0 1-1,1 0 1,0 0 0,0 24 0,2-33 4,0 1 0,1-1 0,-1 0 1,1 1-1,0-1 0,0 0 0,0 1 1,0-1-1,1 0 0,0 0 0,0 0 1,0 0-1,0-1 0,4 5 0,-1-2 4,0-1 0,1 0 0,-1 0 0,1-1 0,0 0 0,1 0 1,-1 0-1,8 2 0,2 0 8,0-1 0,1 0 1,-1-2-1,1 0 1,0 0-1,0-2 0,0 0 1,23-2-1,-33 0-7,-1 1 1,0-1-1,0 0 0,0 0 0,0 0 0,0-1 0,0 0 0,0 0 1,0-1-1,-1 0 0,1 0 0,-1 0 0,0 0 0,8-8 0,-6 5 12,-1 0 0,-1-1 0,1 0 0,-1 0 0,-1-1 0,1 1 0,-1-1 0,0 0 0,-1 0 0,3-8 0,-1-7 157,0-1-1,-2 1 1,-1-1 0,0 1 0,-4-44 0,2-25 301,1 89-478,-1 0 0,1 1 1,0-1-1,0 1 0,0-1 0,0 1 0,0-1 0,0 1 0,1 0 0,-1-1 1,1 1-1,-1 0 0,1 0 0,0 0 0,0 0 0,0 1 0,0-1 0,0 0 1,1 1-1,-1-1 0,0 1 0,1 0 0,-1 0 0,1 0 0,-1 0 0,4 0 1,-3 0-12,1 0 0,0 0 1,-1 0-1,1 1 1,-1-1-1,1 1 1,0 0-1,0 0 0,-1 1 1,1-1-1,-1 1 1,1-1-1,0 1 1,-1 0-1,1 1 0,-1-1 1,0 1-1,1-1 1,3 4-1,-2-1 0,-1 1-1,0 0 1,0 0-1,0 0 1,-1 0-1,0 0 1,0 1 0,0-1-1,2 7 1,2 8-28,7 29 0,-6-8 43,-3 1 1,-2-1 0,-2 60-1,-1-79 7,0-22 61,4-16 1076,5-12-972,1 0 0,1 0 1,1 1-1,1 1 1,18-27-1,-21 38-174,0 1 1,1 0-1,1 0 0,0 1 0,1 1 0,0 0 0,1 1 1,0 0-1,29-16 0,-37 25 4,0-1 0,-1 1 0,1-1 0,0 2 0,7-2 0,-11 2-7,-1 1 1,1 0-1,-1 0 0,1 0 1,-1 0-1,1 0 1,0 0-1,-1 0 0,1 0 1,-1 1-1,1-1 0,-1 1 1,1-1-1,-1 1 0,1-1 1,-1 1-1,0 0 0,1 0 1,-1 0-1,0 0 1,1 0-1,-1 0 0,0 0 1,0 0-1,0 0 0,1 3 1,3 5-24,-1-1 1,-1 1 0,1 0-1,-2 1 1,1-1 0,-1 0-1,1 11 1,3 74-211,-6-84 185,1 242-5978,-1-168-501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1 800,'0'0'8972,"-18"0"-7408,-48 0 891,53 0 614,59 0-2105,695 22 479,-351-3 1826,-390-19-3037,2 0-179,-2 0-80,23-1-6301,-6-1 283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 4306,'0'0'5341,"-27"-2"-3874,-88-2-199,35 2 1526,74 2-1777,9 0-212,31 0-507,556 28 257,-429-17-472,-37-1 174,13 1 409,-42-8 2765,-86-4-4106,0 0 0,0 0 1,-1-1-1,18-5 0,6-2-1455,47-6-3940,15 3-1763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30 2769,'0'0'4122,"-23"0"-2425,-3 0-1192,-139-3 4448,151 2-4720,-40-3 3749,50 3-2936,7 1-261,34-1-569,1847 3 2334,-1881-2-242,-2-3-5279,-1 3 2795,0-1 0,0 1 0,0 0-1,0-1 1,0 1 0,0 0 0,-1-1 0,1 1-1,0 0 1,0-1 0,0 1 0,0 0 0,0 0-1,-1-1 1,1 1 0,0 0 0,0 0 0,0-1-1,-1 1 1,1 0 0,0 0 0,0 0-1,-1-1 1,1 1 0,0 0 0,0 0 0,-1 0-1,0 0 1,-23-11-7465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12 170 4306,'-10'9'15749,"9"-6"-14781,2 6-984,1 1-1,0-1 1,0 0-1,1 0 1,0 0 0,1 0-1,0 0 1,5 7-1,7 18 21,-6-9 16,30 63-5,-40-86 22,25-4 96,-6-4 2,0-1 0,0-1 0,-1-1-1,24-16 1,1 1 93,139-76 277,166-87 359,-326 177-771,-16 8-15,-1-1 1,1 1 0,-1-1 0,0 0-1,0 0 1,0 0 0,0-1 0,0 1-1,4-6 1,-2 2-4293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1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59 976,'0'0'5368,"-11"0"-4375,-15 0-684,13 0 2115,16 0 96,1058-15 2061,-918 12-4261,419-32 787,-517 30 622,-63 5-5990,-10 0 171,-8 0-1323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7619,'0'0'4192,"0"11"-4110,5 13 316,0-1-1,1 1 1,10 22-1,-8-21 236,-7-23-594,-1-1-1,1 0 1,-1 0 0,1 0-1,0 0 1,-1 1 0,1-1 0,0 0-1,0 0 1,0 0 0,0-1 0,0 1-1,0 0 1,0 0 0,0 0 0,0-1-1,0 1 1,0 0 0,0-1-1,3 1 1,-1 0 24,0 0-1,0-1 1,0 0-1,1 1 1,-1-1-1,0-1 0,0 1 1,5-1-1,4-2 147,-1 0-1,0-1 0,-1 0 1,13-6-1,167-105 1748,-111 63-1530,233-151 1919,-307 200-2243,1-1 38,1 0 0,-1 0-1,1 1 1,11-5 0,-17 7 644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8 2913,'0'0'4141,"-27"-5"258,-41 5 99,67 0-4180,14-2 178,587 2 918,-538 2-1217,-62-2-189,0 0 0,0 0 0,0 0-1,0 0 1,0 1 0,0-1 0,0 0 0,0 0-1,0 0 1,0 0 0,0 0 0,0 0-1,0 0 1,0 0 0,0 0 0,0 0-1,0 0 1,0 0 0,0 1 0,0-1-1,0 0 1,0 0 0,0 0 0,0 0-1,0 0 1,0 0 0,0 0 0,1 0-1,-1 0 1,0 0 0,0 0 0,0 0 0,0 0-1,0 0 1,0 0 0,0 0 0,0 1-1,-11 1 93,-451 3-292,177 2 48,1038-7 2908,-774 0-7230,-26 1-165,-19 5-3069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0 912,'0'0'5531,"-8"0"421,635 16-5112,-792-17 502,-238 0-1432,561 1 810,-87 0-4743,-27 0-694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27 512,'0'0'2540,"-23"0"-961,-164 0 2181,136 0 927,1050 0-2291,-1000 0-2365,1 0-1,-1 0 1,1 0 0,0-1 0,-1 1-1,1 0 1,0-1 0,-1 1 0,1 0 0,0-1-1,0 1 1,-1 0 0,1-1 0,0 1-1,0-1 1,-1 1 0,1 0 0,0-1-1,0 1 1,0-1 0,0 1 0,0 0 0,0-1-1,0 1 1,0-1 0,0 1 0,0-1-1,0 1 1,0-1 0,0 1 0,0-1 0,0 1-1,0 0 1,0-1 0,1 1 0,-1-1-1,0 1 1,0 0 0,0-1 0,1 1 0,-1 0-1,0-1 1,1 1 0,-1 0 0,0-1-1,1 1 1,-1 0 0,0-1 0,1 1 0,-1 0-1,0 0 1,1 0 0,-1-1 0,1 1-1,-1 0 1,1 0 0,-1 0 0,0 0-1,1 0 1,-1 0 0,1 0 0,-1 0 0,1 0-1,-1 0 1,1 0 0,-1 0 0,0 0-1,1 0 1,-1 0-17,-2-2 93,-3-2-1996,21 3-1609,24 1-2590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 1745,'0'0'1899,"-25"0"-669,-162-2 2380,160 1 708,65 2-3263,371 20 113,105 1 5761,-519-22-7756,-86 1-5080,3 5-989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1 205 144,'0'0'10949,"1"-22"-9199,0-2-1374,9-45 1,-9 65-357,1 1 0,-1-1 0,1 0 0,0 0 0,0 1 1,0-1-1,0 1 0,1 0 0,-1 0 0,1 0 1,0 0-1,0 0 0,0 0 0,0 1 0,1-1 1,-1 1-1,1 0 0,-1 0 0,1 1 0,0-1 0,7-2 1,-2 1 28,4-2-16,0 1-1,0 0 1,0 2 0,0-1 0,1 1-1,0 1 1,20 1 0,-31 0-39,1 0 1,-1 1-1,0-1 1,0 1 0,0-1-1,1 1 1,-1 0 0,0 1-1,0-1 1,0 0 0,-1 1-1,1 0 1,0-1-1,0 1 1,4 4 0,-3-1 3,1 1-1,-1-1 1,0 0 0,0 1 0,-1 0 0,1 0 0,2 8-1,2 8 34,-1 0-1,-1 0 1,4 35-1,-5-19-26,-4-22 54,1 0-1,7 24 0,-9-40-27,0 0 0,0 1 0,0-1 0,0 0 0,0 0 0,0 1 0,1-1 0,-1 0 0,0 1 0,0-1 0,0 0 0,0 0 0,1 1 0,-1-1 0,0 0 0,0 0 0,1 0 0,-1 1 0,0-1 0,0 0 0,1 0 0,-1 0 0,0 0 0,1 1 0,-1-1 0,0 0 0,0 0 0,1 0 0,-1 0 0,0 0 0,1 0 0,-1 0 0,0 0 0,1 0 0,-1 0 0,0 0 0,1 0 0,-1 0 0,0 0 0,1 0 0,-1-1 0,0 1 0,0 0 0,1 0 0,-1 0 0,1-1 0,12-11 1159,21-29-170,51-55-297,-76 86-658,1 2 0,1-1 0,-1 1 1,1 1-1,1 0 0,-1 1 0,21-9 0,-31 14-55,0 1-1,0-1 1,0 1-1,1 0 1,-1-1-1,0 1 1,0 0-1,1 0 1,-1-1-1,0 1 1,1 0-1,-1 0 1,0 1-1,0-1 1,1 0-1,-1 0 1,0 0-1,0 1 1,1-1-1,-1 1 1,2 0-1,-1 1-7,-1 0-1,1 0 1,-1 0 0,1 0 0,-1 0-1,0 0 1,0 1 0,0-1 0,0 0-1,1 4 1,30 111 51,0 0-835,-26-99-435,2 0 0,0-1 0,0 0-1,16 23 1,8 0-4638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12470,'0'0'6275,"29"-5"-6099,16 12-32,6-4-144,3-1-176,-3 0-753,-11 6-1904,-19 6-1265,-18 5-176,-3 3-1056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3410,'0'0'12229,"-5"5"-11749,37-5-448,27 0-32,27 0-1760,12-7-3507,1-10-3345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11141,'0'0'7051,"11"4"-6816,-6-2-217,0-1-8,0 1 1,0-1-1,-1 1 0,1 0 1,-1 0-1,0 1 1,1-1-1,-1 1 1,0 0-1,0 0 0,-1 0 1,1 1-1,-1 0 1,0-1-1,0 1 1,0 0-1,3 5 1,-1 5 34,0 1 1,-1 0 0,0-1 0,-1 1 0,-1 1 0,0-1 0,-1 0 0,-2 26 0,1-38-40,0 1-1,-1 0 1,1-1-1,-1 1 1,1 0-1,-1-1 1,0 1-1,-1-1 1,1 1-1,0-1 1,-1 0-1,0 0 1,0 1-1,0-1 1,0 0-1,0-1 1,-1 1-1,0 0 1,1-1-1,-1 1 1,0-1-1,0 0 1,0 0-1,0 0 1,0 0-1,-5 1 1,-7 3 289,-1-1 1,1-1-1,-1-1 1,-28 4 0,8-2 1287,34-5-108,12 0-747,129 1-64,162-2-103,-287 0-651,1 0 0,-1-1 1,16-5-1,15-5-6683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8756,'0'0'6672,"0"5"-6517,1 36 145,-1 6 541,-5 57 0,4-101-979,1-1-1,-1 1 1,1-1-1,0 1 1,0-1-1,0 1 1,0-1-1,1 1 1,-1-1-1,1 1 1,-1-1-1,1 0 1,0 1-1,0-1 1,0 0-1,0 1 1,0-1-1,1 0 1,-1 0-1,3 3 1,1-2-724,0 1 0,0 0 0,1-1 0,-1 0 0,1 0 0,11 3 0,-10-3 163,35 14-6537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1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1024,'-4'-2'13180,"1369"2"-9266,-1357 0-3717,19-1-5133,7-3-1592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55 8980,'0'0'2828,"-18"26"-2836,-57 86 3,73-108 2,0-1 0,0 1 0,0 0 0,1 0 1,-1 0-1,1 0 0,0 0 0,0 0 0,0 0 0,1 0 1,-1 6-1,2-8 1,-1 1 0,0-1-1,1 0 1,-1 1 0,1-1 0,0 1 0,0-1 0,0 0 0,0 0 0,0 1 0,1-1 0,-1 0 0,4 3 0,0 0 2,0-1 1,0 0-1,1 0 1,-1 0-1,1-1 1,0 0-1,0 0 1,12 3-1,-5-2 131,0-1 1,1-1-1,-1 0 1,0-1-1,1 0 0,15-2 1,-11 1 597,-16 0-612,-1 0 1,1-1 0,0 1-1,-1-1 1,1 1-1,0-1 1,-1 1-1,1-1 1,-1 0 0,1 0-1,-1 0 1,1 0-1,-1 0 1,0 0-1,0 0 1,1 0 0,-1-1-1,0 1 1,0 0-1,0-1 1,0 1-1,0-1 1,0 1 0,-1-1-1,1 1 1,-1-1-1,1 0 1,-1 1-1,1-1 1,-1 0 0,0-1-1,2-9 367,0 0 0,-1 0-1,-1-16 1,0 18-266,0 3-118,-1 1 0,1-1 0,-1 1 0,0 0 1,-1-1-1,0 1 0,0 0 0,0 0 1,-1 0-1,1 0 0,-7-9 0,-1 2-56,0-1-1,-1 2 1,-16-15-1,-50-41-1097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9012,'0'0'5056,"27"8"-4992,90 30-22,-105-33-46,1 1 0,-1 0 0,-1 0 0,1 1 0,-1 1 0,-1 0 0,1 0 0,-1 1-1,-1 0 1,0 1 0,12 16 0,-19-24 3,2 2-19,0 1-1,0 0 1,0 1 0,-1-1 0,0 0-1,0 1 1,-1 0 0,1-1 0,-1 1-1,0 0 1,-1 0 0,0 1 0,0-1-1,0 0 1,0 0 0,-1 8 0,-14-14 695,8-1-452,0 1 0,0-2 0,0 1 0,1-1 0,-1 0 0,0 0 0,1 0 0,-1-1 0,1 0 0,-1 0 0,1 0 0,0-1 0,1 0 0,-1 0-1,-6-7 1,6 6-45,-1-1-1,1 0 1,0-1-1,1 1 0,0-1 1,0 0-1,0 0 0,1 0 1,0-1-1,0 1 0,-3-15 1,5 17-153,0 0 0,1 0 0,0-1 0,0 1 0,0 0 0,0 0 0,1 0 0,0-1 0,0 1 0,0 0 0,1 0 0,-1 0 1,1 1-1,0-1 0,4-5 0,-2 4-62,2 0 1,-1 0 0,1 0-1,0 1 1,0-1-1,0 1 1,1 1 0,-1-1-1,12-4 1,2-1-576,1 1 0,1 0 0,-1 2 0,1 1 0,36-6-1,59-1-4833,-1 11-3222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9716,'0'0'6737,"20"0"-6724,-6-1-21,0 1 0,1 1 0,20 4 0,-33-5 5,-1 1 0,1-1 0,-1 1 1,1 0-1,-1-1 0,0 1 0,1 0 0,-1 0 0,0 0 0,0 0 0,1 0 0,-1 0 0,0 1 0,0-1 1,0 0-1,0 0 0,0 1 0,-1-1 0,1 1 0,0-1 0,-1 1 0,1-1 0,0 3 0,0 2-6,0 0-1,-1-1 0,0 1 1,0 11-1,-1-6 5,1-2 14,0 0 0,0 0 0,-1 0 0,0 0 0,-1 0 0,0-1 0,0 1 0,-1 0 1,0-1-1,0 0 0,-1 0 0,0 0 0,-1 0 0,1-1 0,-2 1 0,1-1 0,-1-1 0,0 1 0,0-1 0,-1 0 0,0 0 0,0-1 0,-10 7 0,10-8 89,2 0 104,0-1 0,0 0-1,0 0 1,-1 0 0,1-1-1,-1 1 1,0-1 0,1-1-1,-13 3 1463,22-4-1152,259-22 475,-40 1-2443,-211 21 950,32 0-1729,-42 0 1771,1 0 0,-1 0 0,0 1 0,1-1-1,-1 1 1,1-1 0,-1 1 0,0 0 0,0 0 0,1 0-1,-1 1 1,0-1 0,3 3 0,-4-3-408,0 1 1,1 0-1,-1 0 0,0 0 0,0 0 1,-1 0-1,1 0 0,0 0 0,-1 1 1,1-1-1,-1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11205,'0'0'414,"-31"0"741,-95 5 864,122-5-1947,1 0-1,-1 0 0,1 1 1,0 0-1,-1 0 0,1 0 1,0 0-1,0 0 0,-1 1 1,1-1-1,0 1 0,0 0 0,1 0 1,-1 0-1,0 0 0,-2 3 1,3-2-43,0 0 0,1 0 0,-1 0 1,1 0-1,0 0 0,-1 1 0,2-1 1,-1 0-1,0 1 0,0 3 0,0-2-13,0 3-1,0 1-1,0 0 0,0 0 0,1 0 0,0 0 0,1 0 0,0 0 0,1 0 0,-1-1 0,7 17 0,-5-18-13,1 0-1,0 0 0,0 0 0,0-1 0,1 0 1,0 0-1,0 0 0,1 0 0,0-1 0,0 0 1,0 0-1,11 6 0,6 2-37,0 0 0,1-2 0,1-1 1,-1-2-1,1 0 0,38 7 0,-13-7-473,1-3 0,68 0 0,-107-5 488,0-1-1,-1 0 1,1 0-1,0-2 1,-1 1-1,17-7 0,-20 6 51,-1 0-1,0 0 0,-1-1 0,1 0 1,-1-1-1,1 1 0,-1-1 0,-1-1 0,1 1 1,6-8-1,-11 12 68,0 0 0,-1 0 0,1 0-1,0 0 1,0 0 0,-1 0 0,1 0 0,0-1 0,-1 1 0,1 0 0,-1 0 0,0 0 0,1-1 0,-1 1 0,0 0 0,0 0-1,1-1 1,-1-1 582,-2 7-501,-2 11-249,0 0 1,1 0 0,0 0-1,1 1 1,1 18-1,1-32 66,0 0-1,0 0 0,0 0 1,1 0-1,-1 0 1,1 0-1,-1 0 1,1 0-1,0 0 1,0 0-1,-1 0 1,2 0-1,-1-1 0,0 1 1,0 0-1,0-1 1,1 1-1,1 1 1,0-1-14,0 1 0,1-1 1,-1 0-1,1 0 1,0 0-1,0-1 0,-1 1 1,8 1-1,5 0-36,0-1 0,0 0 0,26-1 0,-31-2 163,0 1 0,0-1 0,0-1 0,1 0 0,-1-1 0,-1 0 1,1-1-1,0 0 0,-1 0 0,0-1 0,11-7 0,-15 8-25,0 0-1,-1 0 0,0-1 0,0 0 0,0 0 0,0 0 0,-1 0 0,1-1 0,-2 0 0,1 0 1,0 0-1,-1 0 0,0 0 0,-1-1 0,0 0 0,0 1 0,0-1 0,0 0 0,0-10 1,-1 6 104,-1 0 1,0 0-1,-2-19 1,1 25-159,0 0 0,-1 0 0,1 1 0,-1-1 0,0 0 0,-1 0 0,1 1 1,-1 0-1,0-1 0,-4-5 0,-3 0 0,0 0 0,0 0 0,-1 1 0,-1 1 0,1 0 0,-1 0 0,0 1 0,-1 1 0,0 0 0,-19-6 0,14 6-205,-1 1 0,1 1 0,-1 1 1,0 0-1,-1 2 0,1 0 0,-22 2 0,38-1-46,1 0 1,-1 0-1,0 1 0,1-1 0,-1 1 1,0 0-1,1 0 0,-1 0 0,1 0 1,-1 0-1,1 0 0,0 1 0,-1-1 1,1 1-1,0-1 0,0 1 0,0 0 1,0 0-1,0 0 0,0 0 0,1 0 1,-1 0-1,1 1 0,-1-1 0,1 1 1,0-1-1,0 1 0,0-1 0,0 4 1,-10 42-7141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7555,'0'0'9095,"-4"22"-7881,-10 73-451,11-71-458,2 0 0,1 33 0,0-23 2,0-32-171,3-3-71,0 1-1,0-1 1,0 0-1,0 0 1,0 0-1,0 0 1,-1 0 0,1-1-1,-1 1 1,1-1-1,-1 0 1,1 0-1,-1 0 1,4-4 0,6-4 57,18-13 24,2 1 0,38-20 0,-69 41-145,-1 1 0,0 0 0,1-1 0,-1 1 0,1 0 1,-1 0-1,0-1 0,1 1 0,-1 0 0,1 0 0,-1 0 0,0-1 0,1 1 1,-1 0-1,1 0 0,-1 0 0,1 0 0,-1 0 0,1 0 0,-1 0 0,1 0 0,-1 0 1,1 0-1,-1 0 0,0 0 0,1 0 0,-1 1 0,1-1 0,-1 0 0,1 0 1,-1 0-1,0 1 0,1-1 0,-1 0 0,1 0 0,-1 1 0,0-1 0,1 0 0,-1 1 1,1 0-1,0 20-68,-2-12 45,0 47 24,-1-24 43,6 62-1,-4-93-45,0 0 0,1 0 0,-1 0-1,0 0 1,0 0 0,1 0 0,-1 0 0,0 0 0,1 0 0,-1 0 0,1 0 0,-1 0-1,1 0 1,0 0 0,-1-1 0,1 1 0,0 0 0,0 0 0,-1-1 0,1 1 0,0-1-1,0 1 1,0-1 0,1 1 0,0 0 6,0-1 1,0 1-1,0-1 0,0 0 0,1 0 1,-1 0-1,0 0 0,0 0 0,0 0 1,0-1-1,3 0 0,4-2 28,-1 0 0,1-1 0,-1 1 0,12-9 0,103-75 270,-65 44-126,-58 43-165,1 0 0,-1 0-1,0-1 1,0 1 0,1 0 0,-1 0-1,0 0 1,0 0 0,1 0 0,-1 0-1,0 0 1,0-1 0,1 1 0,-1 0-1,0 0 1,1 0 0,-1 0 0,0 0-1,0 0 1,1 1 0,-1-1 0,0 0-1,1 0 1,-1 0 0,0 0 0,0 0-1,1 0 1,-1 0 0,0 0 0,0 1-1,1-1 1,-1 0 0,0 0 0,0 0-1,0 1 1,1-1 0,-1 0 0,0 0-1,0 0 1,0 1 0,0-1 0,0 0-1,1 0 1,-1 1 0,0-1 0,0 0-1,0 0 1,0 1 0,0-1 0,0 0-1,0 1 1,0-1 0,0 0 0,0 0-1,0 1 1,0-1 0,0 0 0,0 1-1,0-1 1,-1 27-199,1-17 213,-1 23-137,0-16 166,0-1 1,1 0-1,5 32 0,-4-44-109,0-1 0,0 1 1,0 0-1,0-1 0,0 0 1,1 1-1,-1-1 0,1 0 1,0 0-1,0 0 0,0 0 1,1 0-1,-1 0 0,1 0 0,0-1 1,-1 1-1,1-1 0,0 0 1,0 0-1,0 0 0,1 0 1,-1-1-1,4 2 0,6 0-781,1 0 0,0-2 0,0 1 0,-1-1 0,1-1 0,22-3 0,-11 2-963,-13 0 1064,0 0 0,0-1 1,0-1-1,-1 1 0,1-2 0,-1 0 1,0 0-1,0-1 0,0 0 0,-1-1 1,0 0-1,0-1 0,0 0 0,-1-1 1,12-11-1,-12 9 945,0-1 1,0 0-1,-1-1 1,0 1-1,-1-1 1,-1-1-1,0 1 1,5-16-1,-1-1 2976,9-49 0,-16 60 1652,1-37 2453,-4 68-6161,-11 204-48,5-60-824,0-18-979,5-45-4189,1-92 3985,0 2-1341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55 11845,'0'0'6185,"24"-12"-5887,-4 2-272,0 2 0,0 0 0,26-7 0,-42 14-21,0 1 0,0 0 0,0 0 0,0 0-1,0 0 1,0 0 0,0 1 0,0 0-1,-1-1 1,1 2 0,0-1 0,0 0-1,-1 1 1,7 3 0,-1 1 25,-1 0 0,-1 0-1,15 14 1,-15-12-4,0-2-26,-1 0 1,0 1 0,-1 0 0,0 0 0,0 0 0,0 1-1,-1 0 1,0 0 0,0 0 0,-1 0 0,0 0 0,-1 1 0,0-1-1,0 1 1,-1 0 0,0 0 0,0-1 0,-1 11 0,0-16 3,0 0 1,-1-1-1,1 1 1,-1 0 0,0 0-1,0 0 1,0 0-1,0-1 1,0 1 0,-1 0-1,1-1 1,-1 1-1,0-1 1,0 0 0,1 1-1,-2-1 1,1 0-1,0 0 1,0 0 0,-1 0-1,1-1 1,-1 1-1,1-1 1,-1 1 0,1-1-1,-1 0 1,-4 1-1,-7 2 76,0 0 0,0-1 0,0 0 0,-18 0 0,-153 1 91,121-5-4533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20 11317,'0'0'14743,"0"-20"-14743,-13 20-5315,-33 24 657,-31 10-3425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6659,'0'0'1353,"-25"2"-97,-80 6 1511,96-7-2351,-31 4 1628,39-5-1953,1 0-1,-1 0 1,1 0 0,-1 0 0,1 0 0,-1 1-1,1-1 1,-1 0 0,1 0 0,0 0-1,-1 0 1,1 0 0,-1 1 0,1-1-1,-1 0 1,1 0 0,-1 1 0,1-1 0,0 0-1,-1 1 1,1-1 0,0 1 0,-1-1-1,1 0 1,0 1 0,-1-1 0,1 1-1,0-1 1,0 1 0,0-1 0,-1 1 0,1-1-1,0 0 1,0 1 0,0-1 0,0 1-1,0-1 1,0 2 0,0-2-56,1 1-1,-1 0 1,1-1 0,-1 1-1,1-1 1,-1 1 0,1-1-1,-1 1 1,1-1 0,-1 1-1,1-1 1,0 0 0,-1 1-1,1-1 1,0 0 0,-1 1 0,1-1-1,0 0 1,-1 0 0,1 0-1,0 0 1,-1 0 0,1 0-1,0 0 1,1 0 0,51 6 569,62-1 1,-54-3-262,164 2 404,436-5 214,623 17 837,-1090-8-1526,-190-8-133,-24 0 450,2-1-728,-32-6 1,29 3-1602,-40-1 1,13 7-2420,-15 8-2708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36 354 5106,'0'0'6027,"-6"-7"-5624,-17-18-110,17 18 108,6 3 2824,10-14-3068,10 6-95,0 0-1,1 1 0,0 1 0,35-11 0,-48 18-49,103-33 227,1 5 0,1 5-1,125-13 1,-230 38-234,56-3 91,-64 4-77,1-4 121,0 1-1,0-1 0,-1 0 1,0 1-1,1-1 1,-2 0-1,1-4 0,-9-16-140,7 21 15,1 1-1,0-1 1,0 1 0,0-1 0,0 1 0,0-1-1,1 0 1,-2-5 0,13 18-278,1 1 249,0 0 0,0 2 0,-2-1 0,1 1 0,11 20 0,-19-26 9,1 0-1,-1-1 0,0 1 1,-1 0-1,1 0 1,-1 1-1,-1-1 1,0 0-1,0 1 1,0-1-1,-1 1 0,0-1 1,0 1-1,-1-1 1,-1 8-1,0-9-269,0-1-1,-1 0 1,0 0-1,0 0 1,0 0-1,0-1 1,-1 1-1,1-1 1,-1 0-1,0 0 1,-1 0-1,-7 5 1,-1 2-3368,4-3-2564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51 7331,'0'0'3778,"-26"6"-3172,-8 1-305,-44 16 1,72-21-247,-1 1 0,1 1 0,1-1 0,-1 1 0,0 0 0,1 0 1,0 0-1,0 1 0,0 0 0,1 0 0,-1 0 0,1 0 0,0 1 1,1 0-1,0 0 0,-1 0 0,-2 9 0,3-6-1,0 0 0,0 0 0,1 1 0,0-1 0,0 1 0,1-1 0,1 1 0,0 10 0,0-16-50,0-1 0,1 1 1,0 0-1,0 0 1,0 0-1,0-1 1,0 1-1,1-1 0,0 1 1,-1-1-1,1 1 1,1-1-1,-1 0 1,0 0-1,1 0 0,0 0 1,-1-1-1,1 1 1,0-1-1,0 1 1,1-1-1,-1 0 0,0 0 1,1-1-1,-1 1 1,7 1-1,6 3 11,1-1 0,0-1 0,-1-1 0,34 3 0,-15-3 22,0-2-1,1-1 1,64-9-1,-88 6-21,0 1-1,1-1 0,-1-1 1,-1 0-1,1-1 0,-1 0 0,1-1 1,-1 0-1,-1 0 0,1-1 0,-1-1 1,-1 0-1,1 0 0,10-13 1,-16 16 92,-1 0 1,1-1-1,-1 1 1,0-1-1,-1 0 1,1 1-1,-1-1 1,0 0 0,0 0-1,-1 0 1,0-1-1,0 1 1,-1 0-1,1 0 1,-2-10-1,1 16-76,-1-1 0,1 0 0,0 0 0,-1 0 0,1 1-1,-1-1 1,1 0 0,-1 1 0,0-1 0,1 0 0,-1 1-1,0-1 1,1 1 0,-1-1 0,0 1 0,1-1 0,-1 1 0,0 0-1,0-1 1,0 1 0,0 0 0,1 0 0,-1-1 0,0 1-1,0 0 1,0 0 0,0 0 0,0 0 0,0 0 0,-1 1-1,-1-2-14,0 1-1,1 0 1,-1 1-1,0-1 0,0 0 1,0 1-1,1 0 0,-1-1 1,-4 3-1,5-1-17,0 0 0,0 0-1,0 1 1,0-1-1,0 1 1,0-1 0,1 1-1,-1 0 1,1-1 0,-1 1-1,1 0 1,0 0 0,1 0-1,-1 0 1,0 0 0,1 0-1,-1 0 1,1 0 0,0 0-1,0 0 1,1 4 0,-1-3-3,0 0 0,1 0 0,-1 1 0,1-1 0,0 0 0,0 0 0,0 0 0,1 0 0,-1 0 0,1-1 0,0 1 0,0 0 0,1-1 0,-1 1 0,4 3 0,1-2 12,0 1-1,1-2 0,-1 1 0,1-1 0,0-1 0,0 1 0,1-1 0,-1-1 1,1 1-1,13 1 0,9-1 92,51 0 1,-79-3-91,3 0 31,0 0 1,0 0-1,0-1 1,0 0 0,0 0-1,0-1 1,-1 0 0,1 0-1,0 0 1,7-4 0,-10 4 14,0-1 1,1 1 0,-1-1 0,-1 1 0,1-1 0,0 0 0,-1 0 0,1 0 0,-1 0 0,0-1 0,0 1 0,0-1 0,-1 1 0,1-1-1,-1 0 1,0 1 0,1-6 0,1 1 43,-2 0-1,1 0 0,-1-1 0,0 1 1,-1 0-1,0-1 0,-1 1 0,1-1 1,-1 1-1,-1 0 0,0 0 0,0 0 1,-1 0-1,1 0 0,-2 0 1,1 0-1,-1 1 0,0 0 0,-1 0 1,0 0-1,0 0 0,0 1 0,-9-9 1,3 6-31,1 0 0,-1 1 1,-1 0-1,0 0 0,-14-6 1,19 10-129,0 2 1,1-1-1,-1 1 0,-1 0 1,1 0-1,0 1 1,0 0-1,-1 0 1,1 1-1,0 0 0,-11 1 1,17 0-48,0-1 0,0 0-1,-1 1 1,1-1 0,0 1 0,0-1 0,0 1 0,1-1 0,-1 1 0,0 0-1,0 0 1,0-1 0,0 1 0,1 0 0,-1 0 0,0 0 0,1 0 0,-1 0-1,0 0 1,1 0 0,0 0 0,-1 0 0,1 0 0,-1 0 0,1 0 0,0 0-1,0 2 1,-3 33-3384,4-29 2390,-1 28-4450,0-3-1313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2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15 208,'0'0'4853,"-3"-2"-3797,-9-1 558,-1 0 0,1 1 0,-1 0 0,-20-1 1684,184 15-3113,-50-3-36,525 3 296,-361-13-226,592 6 2289,-846-17-862,-8 2-3908,-3 10 2051,0 0-1,0-1 1,0 1 0,0 0-1,0-1 1,0 1-1,0 0 1,0-1 0,0 1-1,0 0 1,-1 0 0,1-1-1,0 1 1,0 0-1,0-1 1,-1 1 0,1 0-1,0 0-210,-1-1 210,1 1 1,0 0-1,0 0 1,-1 0 0,1-1-1,-1 1 1,-21-5-7032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8612,'0'0'6326,"5"23"-5129,15 73-140,-20-96-1057,3 17 284,0 0 0,2 0 0,0-1 0,0 1 0,2-1 0,9 16-1,-16-31-270,1 0 0,-1 0 1,1 0-1,0 0 0,-1-1 0,1 1 0,0 0 0,0-1 0,-1 1 0,1 0 0,0-1 0,0 1 0,0-1 0,0 1 0,0-1 0,0 0 0,0 1 0,0-1 0,0 0 0,-1 0 0,1 1 0,1-1 0,-1 0 0,0 0 0,0 0 0,0 0 0,0-1 0,0 1 0,0 0 0,0 0 0,-1 0 0,1-1 0,0 1 0,2-1 0,2-2 63,0 0 0,-1 0 1,1 0-1,0 0 0,3-5 0,26-23 277,31-40 1,29-28 251,-87 120-815,-2-4 200,0 1 0,1-1 0,1-1 0,0 1 0,2-1 0,0-1 0,12 18 0,-16-26 13,1 0 0,-1-1 0,1 0 0,0 0 1,0-1-1,1 0 0,0 0 0,0 0 0,0-1 0,0 0 0,1 0 0,0-1 0,-1 0 0,1 0 0,0-1 0,1 0 0,-1 0 0,9 0 0,-3-1 11,0-1 0,27-2-1,-35 1-5,0-1 0,-1 1-1,1-1 1,0 0 0,-1 0-1,1 0 1,-1-1-1,0 0 1,8-6 0,1-3 13,-1 0 0,0-1 0,-1 0 0,-1-1 1,0 0-1,13-23 0,-2-3 1,23-55 0,-38 78-10,-1 0 0,0-1 0,-1 1 0,-1-1 0,-1 0 0,-1-1 0,1-31 0,-3 49-14,0 0 0,1-1 0,-1 1 0,0-1 1,-1 1-1,1-1 0,0 1 0,0 0 0,-1-1 0,1 1 0,-1-1 0,1 1 1,-1 0-1,1-1 0,-1 1 0,0 0 0,0 0 0,1 0 0,-1 0 1,0-1-1,0 1 0,0 0 0,0 0 0,-3-1 0,1 1-10,-1 0 0,0 0-1,1 0 1,-1 0 0,0 1-1,0 0 1,1 0 0,-6 0-1,7 0 2,1-1 0,-1 1 0,0 0-1,0 0 1,0 0 0,1 0-1,-1 0 1,0 1 0,0-1-1,0 0 1,1 1 0,-1 0-1,0-1 1,1 1 0,-1 0 0,0 0-1,1 0 1,-1 0 0,1 0-1,0 0 1,-1 0 0,1 0-1,0 1 1,0-1 0,-1 0 0,1 1-1,0-1 1,0 1 0,1-1-1,-1 1 1,0 0 0,0-1-1,1 1 1,-1 0 0,1 0-1,0-1 1,-1 1 0,1 0 0,0 0-1,0 0 1,0 2 0,-1 9-109,0 1 0,1-1 1,0 1-1,1-1 0,0 1 1,1-1-1,1 0 0,0 0 1,1 0-1,0 0 0,1 0 1,10 18-1,13 22-542,6 9-1384,-8-23-2052,-17-28 345,1-7-708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9957,'0'0'5397,"-1"21"-4610,-4 142 1080,5-116-1390,1 68 313,0-110-772,-1 1 0,1-1-1,1 1 1,-1-1-1,1 0 1,0 1 0,0-1-1,0 0 1,1 0 0,0 0-1,0-1 1,0 1-1,0 0 1,1-1 0,0 0-1,0 0 1,0 0-1,0-1 1,0 1 0,8 3-1,-3-2-174,0 0 1,1-1-1,-1 0 0,1 0 0,0-1 0,0-1 0,0 0 1,0 0-1,0-1 0,16 1 0,-11-2-674,-11 0 185,0 1 0,1-1 0,-1 0 0,1 0 0,-1-1 0,1 1 0,-1-1 0,1 0 0,-1 0-1,0 0 1,1-1 0,-1 0 0,0 0 0,4-2 0,12-16-6208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10709,'0'0'8004,"184"-19"-8004,-98-3-144,-3 1-1473,2-3-1713,-7 4-3249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9364,'0'0'3557,"-24"11"-1522,-73 39-858,92-48-1105,1 1 1,0 0-1,1 0 1,-1 0-1,1 0 1,-1 1-1,1 0 1,0 0 0,0 0-1,0 0 1,1 0-1,0 0 1,0 0-1,0 1 1,0-1-1,0 1 1,1 0-1,0 0 1,0-1-1,0 1 1,1 0-1,0 0 1,0 9 0,0-8 21,0-3-72,-1 2-1,1-1 1,0 1-1,0-1 0,0 1 1,1-1-1,-1 1 1,2 4-1,-1-7-20,0-1 0,0 1 0,0-1 0,0 1 1,0-1-1,0 0 0,1 1 0,-1-1 0,0 0 0,1 0 0,-1 0 0,1 0 0,-1 0 1,1 0-1,0 0 0,-1-1 0,1 1 0,0 0 0,-1-1 0,4 1 0,13 2-55,0 0-1,0-1 0,0-1 1,1 0-1,33-4 0,-47 2 73,0 1 0,0-1 0,0 0-1,0 0 1,0-1 0,-1 0 0,1 1-1,-1-2 1,1 1 0,-1 0 0,1-1 0,-1 0-1,0 0 1,-1 0 0,1 0 0,0-1 0,-1 0-1,0 1 1,1-1 0,-2 0 0,1-1-1,0 1 1,-1 0 0,0-1 0,0 1 0,0-1-1,0 0 1,-1 0 0,0 0 0,0 1 0,0-1-1,-1-5 1,0-18 531,0 17-12,0 14 282,0 6-844,1-1-1,0 1 1,0 0-1,0-1 1,1 1-1,1-1 1,-1 1-1,8 14 1,-7-18-305,0 0 1,0 0-1,0 0 0,1 0 1,0-1-1,0 0 1,0 1-1,1-1 0,-1-1 1,1 1-1,0-1 1,0 0-1,0 0 1,8 4-1,19 2-4075,-2-8-1019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42 217 4914,'0'0'13332,"-6"19"-12022,-20 62-398,24-74-762,0 2 0,0-1 0,1 0 1,0 0-1,0 0 0,1 1 0,0 8 0,1 3-44,-1-19-103,0 0-1,0 0 0,0 0 1,0 0-1,1 0 1,-1 0-1,0 0 0,1 0 1,-1-1-1,1 1 0,-1 0 1,1 0-1,-1 0 1,1 0-1,-1-1 0,1 1 1,0 0-1,0 0 1,-1-1-1,1 1 0,0-1 1,0 1-1,0-1 0,0 1 1,-1-1-1,1 1 1,0-1-1,0 0 0,0 1 1,0-1-1,0 0 0,0 0 1,1 0-1,6 1-1,-1 0 0,0-1 0,13-1 0,-8 0 16,-8 1-24,0 0 0,0-1 0,0 0 0,0 0 0,0 0 1,-1 0-1,1-1 0,0 1 0,0-1 0,-1 0 0,6-4 1,0-1-39,0 0 1,12-15-1,-13 13 0,0 1-1,1 0 1,10-7-1,-19 14 37,0 1 0,1 0 0,-1 0 0,0 0-1,0 0 1,0-1 0,1 1 0,-1 0 0,0 0 0,0 0 0,0 0-1,1 0 1,-1 0 0,0 0 0,0 0 0,1 0 0,-1 0 0,0 0-1,0 0 1,0 0 0,1 0 0,-1 0 0,0 0 0,0 0 0,1 0-1,-1 0 1,0 0 0,0 0 0,1 0 0,-1 0 0,0 0 0,0 0-1,0 1 1,1-1 0,-1 0 0,0 0 0,0 0 0,0 0 0,0 1-1,1-1 1,-1 0 0,0 0 0,0 1 0,0-1-45,16 20-271,-12-13 228,1 0 0,0-1 0,0 1-1,1-1 1,0-1 0,0 1 0,0-1 0,1 0 0,11 7-1,-9-8-152,1 0 0,-1-1 0,1 0 0,0-1 0,0 1 0,-1-2 0,1 0 0,1 0 0,-1 0 0,18-3 0,-26 2 234,1-1-1,-1 0 1,0 0 0,0 1 0,0-1-1,0-1 1,-1 1 0,1 0 0,0 0-1,0-1 1,-1 1 0,1-1 0,-1 1-1,1-1 1,-1 0 0,0 0 0,1 0-1,-1 1 1,0-1 0,0 0 0,0 0-1,-1 0 1,1-1 0,0-3 0,3-8 25,-1 0 1,2-24-1,-3 25-23,9-274 1867,-11 248-139,-1 39-1679,1 0 0,0 0 0,0 0 0,0 0-1,-1 0 1,1 0 0,0 0 0,0 0 0,-1 0 0,1 0 0,0 0 0,0 0 0,-1 0 0,1 0 0,0 0 0,0 0 0,-1 0 0,1 0 0,0 0 0,0 0 0,-1 0 0,1 0 0,0 0 0,0 1 0,-1-1 0,1 0 0,0 0 0,0 0 0,0 0 0,0 1 0,-1-1 0,1 0 0,0 0 0,0 1 0,-3 7-16,0 0-1,1 0 1,0 1 0,1-1-1,0 1 1,0 0 0,1-1-1,0 10 1,0-2 48,0-13-59,0 206 296,1-200-379,1 1 0,0-1 1,0 1-1,1-1 0,0 0 0,0 0 0,1 0 1,0-1-1,1 1 0,0-1 0,6 8 0,16 15-2989,5-7-3424,-14-15-1286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10917,'0'0'4754,"168"-15"-3393,-88 8-801,-8-3-192,-13-2-368,-13 0-1024,-9 3-1345,-2-1-2209,-14 3-3186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 125 960,'-1'-6'12523,"-2"2"-12968,-6-5 630,0 1 1,-1 0-1,0 1 1,0 0-1,-1 0 1,-20-8-1,12 7 261,-1 0 0,0 2 0,-27-6-1,-26 2-107,1 3-1,-102 4 0,143 3-375,17 2 48,1-1-1,0 2 0,0 0 1,0 1-1,0 0 0,0 1 1,-16 8-1,-11 4 20,21-8-10,1 0 0,0 2 0,-22 16 1,21-14 25,0 0 1,-33 14 0,39-21-43,-1 0 0,1 1 0,0 1 0,0 0 0,1 0 0,0 1 0,1 1 0,0 0 0,0 0 0,1 1 0,1 1 0,0-1 0,0 2 0,-7 13 0,6-6-5,0 1 1,1 0-1,2 0 1,0 1-1,1 0 0,1 1 1,1-1-1,1 1 1,0 25-1,1 27 16,2 50-41,1-119 26,0 0 0,0 1 1,1-1-1,0 0 1,0 0-1,0 0 0,1 0 1,0 0-1,6 8 1,6 8-10,19 19 1,-19-23 7,3 3 5,0-2 0,2 0 0,0-1 1,1-1-1,0-1 0,2 0 0,25 12 0,-15-12 9,1-1-1,0-2 0,1-1 1,55 11-1,-22-11 19,108 5 0,67-14 3,-199-3-32,-30 0 29,0-2 1,0 0-1,0 0 0,-1-2 1,1 1-1,-1-2 0,0 0 1,0 0-1,0-1 1,12-8-1,11-9 222,-1-2 1,31-28-1,-51 41-161,-1-1 0,0-1 0,-1 0 0,-1 0 0,0-1 0,-1-1 0,0 0 0,-2 0 0,0-1 0,0 0-1,7-27 1,77-295 376,-90 326-404,-1 0-1,0 0 1,0-1-1,-2 1 1,0-17-1,0 24-34,-1 0 1,0 0-1,-1 0 0,1 1 0,-1-1 0,-1 0 0,1 0 0,-1 1 0,1 0 0,-1-1 0,-1 1 0,1 0 1,-7-6-1,-8-8-15,-2 1 1,0 1-1,-2 0 1,1 2-1,-2 0 1,0 2 0,-1 0-1,-44-16 1,18 12 13,-1 3 1,-1 1-1,-77-7 1,121 19-72,-31-2-1087,37 3 953,-1 0 1,1 0-1,-1 0 1,1 1-1,-1 0 0,1-1 1,-1 1-1,1 0 1,0 0-1,-1 0 1,1 0-1,0 1 1,-2 1-1,-21 22-4675,-6 6-2545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2988 184 4034,'0'0'2798,"10"-3"-2251,2-1-263,-8 3-31,0-1 0,0 1-1,1 0 1,-1 0 0,0 0-1,1 1 1,7-1 6205,-14-1-5434,-20-4-735,0 2-1,1 0 1,-36-1-1,-71 6 143,57 0-119,-25-1-37,-912 14 1227,861-8-1431,-188 11 167,1 25-101,232-23-88,-1-4-1,-152 2 1,-41-17 696,296 0-744,0 0 0,-1 0 1,1 0-1,0 0 1,0 0-1,0 0 0,0-1 1,-1 1-1,1 0 1,0 0-1,0 0 0,0 0 1,0 0-1,-1 0 0,1 0 1,0 0-1,0-1 1,0 1-1,0 0 0,0 0 1,0 0-1,0 0 0,-1 0 1,1-1-1,0 1 1,0 0-1,0 0 0,0 0 1,0 0-1,0-1 1,0 1-1,0 0 0,0 0 1,0 0-1,0-1 0,0 1 1,0 0-1,0 0 1,0 0-1,0 0 0,0-1 1,0 1-1,0 0 0,0 0 1,0 0-1,1-1 1,4-7-38,323-239-703,-309 230 736,-18 17-63,-11 0 7,1 1 59,0 1-1,0 0 1,0 0 0,0 0 0,0 1 0,0 1 0,-11 5-1,-8 7-42,-27 19 0,25-14 28,0 2 0,-28 28-1,43-36 16,0 1-1,1 0 0,1 1 0,1 1 0,-12 19 0,21-27-3,0 0 0,0 0 1,1 1-1,0-1 0,1 0 0,0 1 0,1-1 0,0 1 0,1-1 0,2 18 1,-2-25 3,0 0 1,0 0 0,0 0 0,0 0 0,1 0 0,-1 0 0,1 0 0,0 0 0,0 0 0,0-1-1,0 1 1,0-1 0,0 0 0,1 1 0,-1-1 0,1 0 0,5 3 0,5 2-8,1 0 1,23 9 0,-34-15 3,180 52-1496,-117-36-619,29 9-3208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12774,'0'0'5928,"18"6"-5632,6 2-232,25 12 0,-47-19-55,-1 0-1,1-1 1,-1 1 0,1 0-1,-1 0 1,0 0 0,0 0-1,1 1 1,-1-1 0,0 0-1,0 1 1,0-1-1,0 0 1,0 1 0,-1-1-1,1 1 1,0-1 0,-1 1-1,1 0 1,-1-1 0,1 1-1,-1-1 1,0 1 0,0 0-1,0-1 1,0 1 0,0 0-1,0-1 1,0 1-1,-1 3 1,0 4-5,1-5 10,0 1-1,-1-1 1,1 0-1,-1 1 1,0-1-1,0 0 0,0 0 1,-1 0-1,0 0 1,1 0-1,-2 0 1,1 0-1,0-1 1,-1 1-1,1-1 1,-1 1-1,0-1 1,-4 3-1,-3 2 21,-1 0-1,1-1 1,-1-1 0,-24 10-1,16-4 343,19-12-366,0 0 1,0 0 0,0 0 0,0 0 0,0 1-1,0-1 1,0 0 0,0 0 0,0 0 0,0 0-1,0 0 1,0 0 0,0 1 0,0-1 0,0 0-1,0 0 1,0 0 0,0 0 0,0 0-1,0 0 1,0 1 0,0-1 0,0 0 0,0 0-1,0 0 1,0 0 0,0 0 0,0 0 0,0 1-1,0-1 1,0 0 0,0 0 0,0 0 0,0 0-1,1 0 1,-1 0 0,0 0 0,0 0 0,0 0-1,0 1 1,0-1 0,0 0 0,0 0-1,1 0 1,-1 0 0,0 0 0,17 3 294,311 20 1605,-91-3-1417,-227-20-3129,-21-1-3842,0-1 4491,-29-4-7540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28 198 6067,'0'0'5674,"-6"-21"-4630,-14-66-348,19 85-659,1 1 0,0-1 0,0 0-1,0 0 1,0 0 0,0 1 0,0-1 0,0 0 0,0 0 0,1 0 0,-1 0 0,1 1-1,-1-1 1,1 0 0,0 1 0,-1-1 0,1 0 0,0 1 0,0-1 0,0 1 0,1-1-1,-1 1 1,0 0 0,0-1 0,1 1 0,-1 0 0,1 0 0,-1 0 0,4-1 0,-1 0 1,0 1 0,0-1 1,1 1-1,-1 0 1,1 1-1,-1-1 0,9 1 1,-9 0-40,-1 0 0,1 1 0,-1-1 0,1 1 0,-1 0 0,1 0 0,-1 0 0,0 0 0,1 1 0,-1-1 0,0 1 0,0 0 0,0 0 0,0 0 0,4 4 0,-2-1-6,0 1 1,-1-1-1,0 1 1,0-1 0,-1 1-1,1 0 1,3 12-1,-1-3-4,-1 1 0,-1 0-1,-1 1 1,0-1 0,-1 0-1,0 21 1,-2-14 606,-1-22 16,1-5 92,3-35 1262,0 23-1940,1 0-1,1 0 1,0 0 0,1 1-1,1 0 1,1 0 0,0 1-1,0 0 1,2 1 0,-1-1-1,23-21 1,-28 32-25,0-1 1,0 1-1,0 1 0,1-1 0,-1 1 1,1-1-1,7-1 0,-10 3-3,0 0 0,0 0-1,0 1 1,0-1 0,0 1 0,0 0-1,0 0 1,0 0 0,1 0-1,-1 0 1,0 0 0,0 0 0,0 1-1,0-1 1,0 1 0,0-1-1,0 1 1,0 0 0,0 0 0,3 1-1,-2 1-3,0 1 0,0-1 0,0 1 0,0 0 0,-1 0-1,1 0 1,-1 0 0,0 0 0,0 1 0,1 5 0,14 52-42,-15-54 35,7 41 17,-1 0-1,-2 1 1,-2 62 0,-3-106 202,2-9-53,-2 2-77,22-25 455,34-51 0,-6 7-454,-21 33 149,1 2 0,48-42 0,-75 73-183,-3 3-35,0 0 0,-1 1 0,1-1 0,0 0 0,0 1-1,0-1 1,0 0 0,0 1 0,0-1 0,0 1 0,0-1 0,0 1-1,0 0 1,0-1 0,0 1 0,0 0 0,1 0 0,-1 0-10,-1 0 0,0 0 1,0 0-1,1 0 0,-1 0 0,0 0 1,1 0-1,-1 0 0,0 0 0,0 0 1,1 0-1,-1 0 0,0 0 1,0 0-1,0 1 0,1-1 0,-1 0 1,0 0-1,0 0 0,1 0 1,-1 1-1,0-1 0,0 0 0,0 0 1,0 0-1,1 1 0,-1-1 0,0 0 1,0 0-1,0 1 0,0-1 1,0 0-1,0 0 0,0 1 0,0-1 1,0 0-1,0 0 0,0 1 1,0-1-1,0 0 0,0 0 0,0 1 1,0-1-1,0 0 0,0 1 0,0-1 1,35 172-152,-11-45-3518,-12-85-127,5-4-1975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2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 1921,'0'0'4506,"-6"-1"-4085,-21-3 365,-8 2 4866,775 30-5732,-473-13 125,-180-10-7,178 4 4454,-248-9-7717,-2 0-814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8580,'0'0'7651,"19"-10"-7202,24 10-353,8 0-48,5-5-48,-6 1-1233,-7 4-592,-8 0-1664,-24 0-1105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6115,'0'0'8804,"155"0"-8292,-69 0-480,7 0-32,12 0-1553,-4 0-2240,-10 0-3539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12 270 4322,'0'0'10325,"0"5"-8994,-11 290 1372,11-285-2898,0-4-584,0 1-1,0 0 1,0-1 0,1 1-1,2 9 1,-2-15 560,-1 0 0,1 1 0,-1-1 0,1 0 1,0 1-1,0-1 0,-1 0 0,1 0 0,0 0 0,0 0 0,0 0 0,0 0 0,0 0 1,1 0-1,-1 0 0,0 0 0,0 0 0,1-1 0,-1 1 0,0-1 0,1 1 0,-1-1 1,1 1-1,-1-1 0,0 0 0,1 1 0,-1-1 0,1 0 0,2 0 0,4 0-6624</inkml:trace>
  <inkml:trace contextRef="#ctx0" brushRef="#br0" timeOffset="1">63 27 8708,'0'0'7924,"-6"-26"-8197,6 40-879,0 13-1761,0 6-2034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9973,'0'0'6915,"101"22"-6643,-52-22-176,-7 0-192,1 0-384,-8 0-1905,-11 0-1249,-13 0-2241</inkml:trace>
  <inkml:trace contextRef="#ctx0" brushRef="#br0" timeOffset="1">159 12 6707,'0'0'10837,"0"-12"-10581,0 46-224,0 9 817,-6 8-513,1-1-304,5 1 16,0-3-48,0-2-176,0-3-1249,0-5-1712,0-11-2146,19-8-3633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9845,'0'0'5162,"24"0"-4194,-1 0-763,120 6 748,-107-5 67,-34-1 591,-19 0-774,6 0-764,8-1-43,0 1-1,1 0 0,-1 0 0,0 1 0,0-1 0,0 0 0,-4 2 0,5-1-23,1 0 0,0 0-1,0 0 1,-1-1 0,1 1-1,0 0 1,0 0 0,0 1-1,0-1 1,1 0 0,-1 0-1,0 0 1,0 1 0,1-1-1,-1 0 1,1 1 0,-1-1-1,0 3 1,-4 23 23,0-1 0,2 1 0,1-1 0,1 1 1,4 41-1,-1-24 28,-4 47 0,1-78-49,0 0 1,-2 0-1,0 0 0,0 0 0,-1-1 0,0 1 1,-13 22-1,14-30-44,0 1 0,-1-1 0,0-1 1,0 1-1,0 0 0,0-1 0,-1 0 0,1 0 1,-1 0-1,0-1 0,0 0 0,-1 0 0,1 0 1,-1 0-1,1-1 0,-12 4 0,-2-3-1759,-1 0-1,1-1 1,-40-1-1,52-1 1044,-55 0-6777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9652,'0'0'7620,"37"4"-6846,358 50 511,-299-40-1084,106 13 176,259-1 1,-370-26-383,-51 0-2442,-46 12-7368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44 16,'0'0'944,"-196"-43"-944,140 43-464,-2 12-32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40 2817,'0'0'7406,"0"-6"-6715,0-16 0,-3 12 7239,0 9-8336,-13 1 408,1 1 0,-1 0 0,1 1 0,0 0 0,-1 1 0,1 1 0,-26 11 0,-542 249 216,185-76-57,285-139 68,113-49-237,-1 0 0,1 0 0,0-1 1,0 1-1,0 0 0,-1 0 0,1-1 0,0 1 0,0 0 0,0-1 1,0 1-1,0 0 0,0 0 0,0-1 0,0 1 0,0 0 0,0-1 0,0 1 1,0 0-1,0-1 0,0 1 0,0 0 0,0-1 0,0 1 0,0 0 1,0-1-1,0 1 0,0 0 0,0 0 0,1-1 0,-1 1 0,0 0 0,0 0 1,0-1-1,1 1 0,-1 0 0,0 0 0,1-1 0,2-3-339,0 0-1,0 1 0,0-1 1,1 1-1,-1 0 1,1-1-1,0 2 1,0-1-1,1 0 0,-1 1 1,0 0-1,1 0 1,8-3-1,10-3-1398,0 1 0,0 1 0,0 1 1,39-4-1,26 3-4105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72 848,'0'0'5216,"-2"-9"-4325,-6-31 118,1 22 303,5 14 2818,14 3-1977,-10 1-2241,33 0 307,-1 2 0,1 2-1,-1 1 1,53 14 0,374 136 1430,-157-49-1193,3-20-355,-229-69 49,-77-16 506,-7 2-4087,-34 7-1934,-31 5-4071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3778,'0'0'8556,"0"-13"-7623,0-25-397,0 24-220,0 24 332,0 262 558,0-155-3255,19-116-10594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2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182 114 1505,'0'0'6034,"-11"-4"-5025,-8-1-341,-1 0-1,1 1 1,-24-2-1,-26 6 2671,68 0-2826,5 0-266,528 12 1018,79-25 28,-428 1-1015,811-42 1857,-953 53-1966,-24 2 53,1-1 1,-1-1-1,31-6 1,-48 7-223,0 0 1,0 0-1,0 0 0,-1 0 1,1 0-1,0 0 0,0 0 1,0 0-1,0 0 0,0 0 1,0 0-1,0-1 0,0 1 1,0 0-1,0 0 0,0 0 1,0 0-1,0 0 0,0 0 1,0 0-1,0 0 0,0-1 1,0 1-1,0 0 1,0 0-1,0 0 0,0 0 1,0 0-1,0 0 0,0 0 1,0 0-1,0-1 0,0 1 1,0 0-1,0 0 0,0 0 1,0 0-1,0 0 0,0 0 1,0 0-1,0 0 0,0 0 1,0 0-1,0-1 0,0 1 1,1 0-1,-1 0 0,0 0 1,0 0-1,0 0 0,0 0 1,-12-3-2364,-25 0-3055,-21-1-3777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 5491,'0'0'6563,"-2"-21"-5675,-3-66-237,5 86-645,0-1 1,0 1-1,0-1 1,0 1-1,0-1 1,1 1-1,-1 0 1,0-1-1,1 1 0,0 0 1,-1-1-1,1 1 1,0 0-1,-1 0 1,1 0-1,0-1 1,0 1-1,0 0 0,0 0 1,0 0-1,0 0 1,3-1-1,-1 1-3,-1 0 0,1 0-1,0 0 1,0 1-1,0-1 1,0 1 0,5-1-1,2 0 24,14-3 8,0 1 1,0 2 0,41 1-1,-61 0-34,-1 0-1,1 1 0,0 0 0,-1-1 0,1 1 0,0 1 1,-1-1-1,1 0 0,-1 1 0,0 0 0,1 0 0,-1 0 0,0 0 1,0 0-1,5 6 0,-4-4-2,-1 1 0,1 0 0,-1 0 0,0 0 0,0 1 0,-1-1 0,1 1 0,-1-1 0,1 8 0,2 10-10,-2 1 0,0 0 0,-2 47 0,-1-56 12,0-12 22,0-1 1,0 0-1,-1 1 0,1-1 0,-1 1 0,0-1 0,0 0 1,0 0-1,0 1 0,0-1 0,0 0 0,0 0 0,-1 0 1,1 0-1,-1 0 0,1-1 0,-1 1 0,0 0 0,0-1 1,0 1-1,0-1 0,0 0 0,0 1 0,0-1 0,0 0 1,-1 0-1,1 0 0,0-1 0,0 1 0,-1-1 0,-3 1 0,-9 2 249,-1-1 0,0-1 0,-28-1 0,24-1-92,-5 1 1403,23 0 9,16 0-1256,-10 0-336,1 1-1,-1 0 1,0 0 0,1 0-1,-1 0 1,0 0-1,0 1 1,0 0 0,0 0-1,4 3 1,39 29-3,-30-22 1,115 83-108,-62-56-2501,-47-28-1231,28 9 1,-28-12-1218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7603,'0'0'9461,"-2"-12"-8946,1 5-489,-5-26 83,4 32-82,0 6 8,-1 27 69,-23 207 611,25-229-828,-1 43-2038,2-50 1654,1 0 0,-1 0 0,1 0 0,-1 0 0,1 0 0,0 0 1,0 0-1,2 4 0,1-3-735,0 1 0,0-1-1,0 0 1,1 0 0,6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5891,'0'0'8692,"0"-3"-8467,0 10-208,1 70 448,-2 93 1040,-1-133-2636,-1 0-1,-13 56 1,10-58-5784,6-26 1213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7716,'0'0'4532,"28"-13"-4124,-28 13-408,121-51 225,-116 50-221,0-1 0,0 0 1,0 1-1,0 0 0,0 1 1,1-1-1,-1 1 0,0 0 1,0 0-1,0 0 1,0 1-1,1 0 0,-1 0 1,0 0-1,0 1 0,0-1 1,5 4-1,-3 0-11,1 0 0,-1 0 1,0 1-1,-1 0 0,1 0 0,9 14 0,-13-17 1,4 6-1,0 0 0,-1 0 1,0 1-1,0 0 1,-1 0-1,0 1 0,-1-1 1,5 18-1,-5-7 11,0-1 1,-2 1-1,0 38 0,-1-55 7,-1-1-1,0 1 1,0 0 0,-1 0 0,1 0-1,-1 0 1,0-1 0,0 1 0,0 0-1,-1-1 1,1 1 0,-1-1 0,0 1 0,0-1-1,0 0 1,0 1 0,0-1 0,-1 0-1,0-1 1,1 1 0,-1 0 0,0-1-1,0 0 1,-1 1 0,1-1 0,0-1-1,-1 1 1,1 0 0,-6 1 0,-12 4 344,1-1 0,-1-1 1,0-1-1,-1-1 0,-32 1 1,13-1 767,40-3-1078,0 0 1,1 0-1,-1 0 1,1 0-1,-1 0 1,1 1-1,-1-1 1,1 0 0,-1 0-1,0 0 1,1 0-1,-1 1 1,1-1-1,-1 0 1,1 1-1,0-1 1,-1 0 0,1 1-1,-1-1 1,1 1-1,0-1 1,-1 0-1,1 1 1,0-1-1,-1 1 1,1-1 0,0 1-1,0-1 1,-1 1-1,1-1 1,0 1-1,0 0 1,0-1 0,0 1-1,0-1 1,0 1-1,0-1 1,0 1-1,0-1 1,0 1-1,0 0 1,0-1 0,0 1-1,0-1 1,1 1-1,-1-1 1,0 1-1,0-1 1,1 1-1,-1-1 1,0 1 0,1-1-1,-1 1 1,0-1-1,1 0 1,-1 1-1,0-1 1,1 1 0,-1-1-1,1 0 1,-1 0-1,1 1 1,-1-1-1,2 0 1,28 15 103,58 18 0,-17-7 20,84 43-693,-54-20-3957,-37-18-1858,-14-7-984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 8788,'0'0'6576,"1"-4"-5879,-1 3-696,0 1 1,0-1 0,0 1 0,0 0-1,0-1 1,0 1 0,0-1 0,0 1 0,1-1-1,-1 1 1,0 0 0,0-1 0,0 1-1,1 0 1,-1-1 0,0 1 0,0 0-1,1-1 1,-1 1 0,0 0 0,1 0-1,-1-1 1,0 1 0,1 0 0,-1 0-1,1-1 1,-1 1 0,0 0 0,1 0-1,-1 0 1,1 0 0,-1 0 0,1 0-1,-1 0 1,0 0 0,1 0 0,-1 0 0,1 0-1,-1 0 1,1 0 0,-1 0 0,0 0-1,1 0 1,-1 0 0,1 0 0,-1 1-1,1-1 1,3 2 2,-1 0 1,1 1-1,-1-1 1,0 1-1,0 0 0,4 4 1,6 7 7,-2 0 0,16 24 1,-21-27-18,0 0 1,-1 0-1,-1 1 1,0-1-1,0 1 1,3 17-1,-4-2 40,0 51-1,-3-77-7,0 0-1,0-1 1,0 1 0,0 0-1,-1 0 1,1 0 0,0 0-1,-1 0 1,1-1 0,-1 1-1,1 0 1,0 0 0,-1-1-1,0 1 1,1 0 0,-1-1-1,1 1 1,-1 0 0,0-1-1,0 1 1,1-1 0,-1 1-1,0-1 1,0 1 0,1-1-1,-1 0 1,0 1 0,0-1-1,0 0 1,0 0 0,-1 0-1,-13 8 703,12-5-313,3-2-385,0-1 1,-1 1-1,1-1 1,0 0 0,0 1-1,-1-1 1,1 0-1,0 1 1,-1-1 0,1 0-1,0 0 1,-1 1-1,1-1 1,-1 0 0,1 0-1,0 0 1,-1 0-1,1 1 1,-1-1 0,1 0-1,-1 0 1,1 0-1,-1 0 1,-46 8 222,28-5-45,0 1 0,-31 10-1,49-14-202,1 0-1,0 0 0,-1 0 0,1 0 0,0 0 0,-1 0 0,1 1 1,0-1-1,-1 0 0,1 0 0,0 0 0,-1 0 0,1 1 0,0-1 0,-1 0 1,1 0-1,0 0 0,0 1 0,-1-1 0,1 0 0,0 0 0,0 1 1,0-1-1,-1 0 0,1 1 0,0-1 0,0 0 0,0 1 0,0-1 1,0 0-1,-1 1 0,1-1 0,0 0 0,0 1 0,0-1 0,0 1 0,0-1 1,0 0-1,0 1 0,0-1 0,0 0 0,1 1 0,-1-1 0,0 0 1,0 1-1,0-1 0,0 0 0,0 1 0,1-1 0,-1 0 0,0 1 1,0-1-1,0 0 0,1 0 0,-1 1 0,0-1 0,1 0 0,-1 0 1,0 1-1,0-1 0,1 0 0,-1 0 0,0 0 0,1 0 0,-1 0 0,1 1 1,13 2-3,1 0-1,0 0 1,19 0 0,-5-1 26,271 16 335,-101-9 27,-189-8-981,-16 0-1831,-18 1-1777,21-2 4217,-47 3-6412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7924,'0'0'4909,"26"-16"-4797,8-6-102,45-21 1,-74 41-12,-1 1 0,0-1 0,1 1 0,-1-1 0,1 1 0,-1 1 1,1-1-1,0 1 0,-1 0 0,1 0 0,0 0 0,-1 0 0,1 1 0,-1 0 0,1 0 0,-1 0 0,1 0 1,-1 1-1,0 0 0,6 3 0,-3-1-11,0 1 0,-1 1 0,1-1 1,-1 1-1,-1 0 0,1 1 0,-1-1 0,6 11 1,-5-8 8,-2 0 1,1 0 0,-2 1 0,1-1 0,-1 1 0,0 0 0,-1 0 0,-1 1 0,2 13 0,-2 8-21,-4 53 0,-4-52 73,7-32-9,0 0 1,-1 0 0,1 0-1,-1 1 1,1-1-1,0 0 1,-1 0-1,0 0 1,1-1-1,-1 1 1,0 0-1,1 0 1,-1 0-1,0 0 1,0 0-1,0-1 1,0 1-1,1 0 1,-1-1-1,0 1 1,0-1-1,0 1 1,-1-1-1,1 0 1,0 1 0,-2-1 1378,3-20-1131,1-1-1,0 0 0,2 1 1,0 0-1,2-1 0,0 1 1,1 1-1,1-1 1,1 1-1,1 0 0,17-28 1,-25 45-276,0 1 1,0-1 0,0 1-1,0-1 1,0 1 0,0-1 0,1 1-1,-1 0 1,0 0 0,1 0-1,-1 0 1,1 0 0,-1 0 0,1 0-1,0 0 1,-1 0 0,1 1-1,0-1 1,0 1 0,-1-1 0,5 0-1,-4 2-14,1-1 0,-1 1 0,0-1 0,1 1 0,-1 0 0,0 0 0,0 0 0,0 0 0,0 0-1,1 0 1,-2 1 0,1-1 0,0 1 0,2 2 0,5 5-25,-1 1 0,0 0 0,0 0-1,10 23 1,-9-14-9,-1 1-1,0 0 1,7 35-1,2 8-2183,-15-58 1447,0 0 0,0-1-1,0 1 1,0-1-1,0 0 1,1 0 0,0 0-1,0 0 1,0 0 0,0 0-1,1-1 1,-1 0 0,9 6-1,9 4-4992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5827,'0'0'9540,"-48"36"-8964,2 17 305,-4 0-593,-12 2 224,-5-7-416,3-5-32,0-4-128,13-3-160,11-5-1137,8 5-1392,13-7-2593,11 3-2146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11573,'0'0'3474,"19"10"-3215,0 1-185,0 1 1,18 14 0,-34-24-67,-1 1-1,1 0 1,-1-1 0,0 1-1,0 0 1,0 0 0,0 0 0,-1 1-1,0-1 1,1 0 0,-1 1 0,0-1-1,0 0 1,-1 1 0,1-1 0,-1 1-1,0 0 1,0-1 0,0 1-1,0-1 1,-1 7 0,0 6 70,0-7-48,0 0-1,0 0 1,0 0 0,-1 0 0,-1 0-1,1-1 1,-1 1 0,-1-1-1,0 1 1,0-1 0,0 0 0,-1-1-1,-10 13 1,2-6 144,0 0 0,-1-1 0,0 0 0,-1-1-1,-25 15 1,35-24-31,4-3-100,0 1 0,0-1 0,0 1 0,0-1 0,0 1 0,0-1 0,0 1 0,0 0-1,1-1 1,-1 1 0,0 0 0,0 0 0,1 0 0,-1-1 0,0 1 0,0 2 0,14-2 357,195 0-329,-162-4-1671,47-11-1,5-5-3249,8-5-2703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12 169 9556,'0'0'3314,"-4"-24"-1905,1-5-1093,-2-39 0,5 66-309,1 0 1,-1 0-1,0 1 1,0-1-1,1 0 1,-1 0-1,1 0 0,-1 1 1,1-1-1,0 0 1,0 1-1,0-1 1,0 0-1,0 1 1,0-1-1,0 1 1,0 0-1,1-1 0,-1 1 1,1 0-1,-1 0 1,1 0-1,-1 0 1,1 0-1,-1 0 1,1 0-1,0 0 1,0 1-1,-1-1 0,1 1 1,0-1-1,0 1 1,0 0-1,0 0 1,-1 0-1,1 0 1,2 0-1,3-1 11,3 0-7,0 0 0,0 0 0,0 1 0,0 0 0,19 3 0,-25-2-13,0 0-1,0 0 1,-1 1 0,1-1-1,0 1 1,-1 0 0,0-1-1,1 2 1,-1-1 0,0 0 0,0 1-1,0-1 1,0 1 0,-1 0-1,1 0 1,-1 0 0,4 6-1,1 3-5,-1 1-1,-1 0 0,0 0 1,0 0-1,-2 1 0,1-1 1,1 23-1,-2 9-3,-2 46-1,-1-49 49,0-41 134,0-4 313,1-4-266,0 0 0,0 0 0,1 1-1,0-1 1,1 0 0,-1 1 0,1-1-1,0 1 1,7-10 0,5-6-79,21-25 0,-24 33-83,1 0 1,0 2-1,1-1 0,1 2 1,19-13-1,-25 18-33,1 1 1,-1 0-1,1 0 0,0 1 0,0 1 0,1 0 1,-1 0-1,1 1 0,0 0 0,15-1 0,-25 3-24,1 0 0,0 1-1,-1-1 1,1 0 0,-1 1 0,1-1-1,-1 0 1,1 1 0,-1 0-1,1-1 1,-1 1 0,1 0-1,-1 0 1,0 0 0,0 0 0,1 0-1,-1 0 1,0 0 0,0 0-1,0 1 1,0-1 0,0 0 0,0 1-1,-1-1 1,2 3 0,1 4-16,0 0 0,-1-1 0,0 1 1,1 9-1,-2-9 9,4 38-1239,-1 0-1,-4 55 1,-1-50-3736,1-21-483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8468,'0'0'8420,"-46"55"-7652,9-7-368,0 3 32,-3 4-351,-3 6-65,-5 1 80,-6 5-80,3-9-32,9-2-705,7-4-1600,19-3-1713,13-1-3409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5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87 2481,'0'0'7558,"-12"-14"-6963,-41-41 51,51 53-604,0 0 1,0 1-1,0-1 1,0 1 0,-1-1-1,1 1 1,0 0-1,-1 0 1,0 0-1,1 0 1,-1 0-1,1 1 1,-1-1-1,0 1 1,1 0 0,-1-1-1,0 1 1,1 0-1,-1 1 1,-3-1-1,-6 1 68,-10-1 113,9-1-49,0 1 0,0 1 0,0 0 0,-25 5 0,35-5-128,-1 1 0,0-1 0,0 1 0,1 0 0,-1 0 0,1 0 0,0 0-1,-1 1 1,1-1 0,0 1 0,0 0 0,1-1 0,-1 2 0,0-1 0,1 0-1,0 0 1,0 1 0,0-1 0,0 1 0,-2 6 0,1 1 22,1 1 0,0-1 0,0 1 0,1 0 0,1 0 0,0 0 0,2 16 0,-2-26-49,1 0 0,-1 0-1,1 0 1,-1 0 0,1 0 0,0 0-1,0 0 1,0 0 0,0-1 0,0 1-1,0 0 1,1-1 0,-1 1-1,1-1 1,-1 1 0,1-1 0,-1 1-1,1-1 1,0 0 0,-1 0 0,1 0-1,0 0 1,0 0 0,0 0 0,0-1-1,0 1 1,3 0 0,7 2 168,1-1 0,-1-1 0,19 1 0,-21-2-70,18 1 82,2-1 29,46 8 0,-67-6-227,0 0 0,0 0 0,0 1 0,-1 0 0,1 0 0,-1 1 0,0 1 0,0-1 0,12 10-1,-17-12 1,0 1-1,-1-1 0,1 1 0,-1-1 0,0 1 0,0 0 0,0 0 0,0 0 0,-1 0 0,1 1 0,-1-1 1,0 0-1,2 7 0,-1 0-8,-1 0 0,0 0 0,-1 14 0,0-14-7,0-8 16,-1 0-1,1 0 1,0-1 0,-1 1-1,1 0 1,-1-1 0,0 1-1,1-1 1,-1 1-1,0 0 1,0-1 0,0 0-1,0 1 1,0-1 0,0 0-1,-1 1 1,1-1-1,0 0 1,-1 0 0,1 0-1,-1 0 1,1 0 0,-1 0-1,1-1 1,-1 1 0,0 0-1,1-1 1,-1 1-1,0-1 1,-2 1 0,-7 1 40,-1 0 1,0-1 0,-16 0-1,17-1-8,-13 1 52,-10 0 481,-58-4-1,89 3-543,0-1 0,0 1 0,1-1 0,-1 0 1,0 1-1,0-1 0,0-1 0,1 1 0,-1 0 0,1-1 0,-1 1 0,1-1 0,0 0 0,-1 0 0,1 0 0,0 0 0,-2-3 0,3 3-279,0 1 0,0-1 0,1 1 0,-1-1 0,0 0 0,1 1 0,-1-1 0,1 0 1,0 0-1,-1 1 0,1-4 0,3 0-3275,8 3-2127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11941,'0'0'3650,"25"12"-3476,2 0-120,48 32 1,-72-42-47,0 1-1,0-1 1,-1 1-1,1 0 1,-1 0-1,0 0 1,0 0 0,0 0-1,0 0 1,0 1-1,-1-1 1,1 0 0,-1 1-1,0 0 1,0-1-1,-1 1 1,1 0 0,-1-1-1,1 1 1,-1 0-1,0-1 1,-1 1-1,1 0 1,-2 4 0,1 9 7,1-10-9,0-1 0,-1 1 0,0-1 0,0 0-1,-1 1 1,0-1 0,0 0 0,0 0 0,-1 0 0,1 0-1,-2-1 1,-3 6 0,1-2 8,-1-1 0,0-1 0,0 1 0,0-1 1,-1 0-1,-17 10 0,5-5 365,0-1 1,-1-2-1,0 0 1,0-1-1,-1-1 1,-27 5-1,38-11 128,10-1 293,6 0-706,314 18-73,-309-17-1362,-18 0-4695,-24-1 700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 3201,'-2'-8'11092,"-2"5"-11808,-13-5 1038,1 1 0,-32-7 0,44 12-234,4 18-13759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3826,'0'0'6395,"0"0"-6354,0 0 0,0 0 0,0 0 0,1 0 0,-1-1 0,0 1 1,0 0-1,0 0 0,0 0 0,0 0 0,0-1 0,1 1 0,-1 0 1,0 0-1,0 0 0,0 0 0,0 0 0,1 0 0,-1 0 0,0 0 0,0 0 1,0 0-1,0-1 0,1 1 0,-1 0 0,0 0 0,0 0 0,0 0 1,1 0-1,-1 0 0,0 0 0,0 0 0,0 1 0,1-1 0,-1 0 0,0 0 1,0 0-1,0 0 0,1 0 0,-1 0 0,0 0 0,0 0 0,0 0 1,0 1-1,0-1 0,1 0 0,-1 0 0,0 0 0,0 0 0,0 0 0,0 1 1,0-1-1,0 0 0,1 0 0,2 26 316,2-1 0,1 0 0,1-1 1,1 1-1,1-1 0,23 43 0,-31-66-186,0-1 0,0 1 0,0 0 1,0-1-1,0 1 0,1-1 0,-1 0 0,0 1 0,0-1 1,0 0-1,0 0 0,0 0 0,1 0 0,-1 0 0,0 0 1,0 0-1,0 0 0,0 0 0,3-1 0,22-5-126,36-16 379,39-13-181,178-27 229,-162 38-269,-111 23-169,-6 1-20,1 0 1,0 0-1,-1 0 0,1 0 1,-1 0-1,1 0 0,0 0 0,-1 0 1,1 0-1,-1-1 0,1 1 1,-1 0-1,1 0 0,-1 0 0,1-1 1,-1 1-1,1 0 0,-1-1 1,1 1-1,-1 0 0,1-1 0,-1 1 1,0-1-1,1 1 0,0-2 1284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2481,'0'0'9210,"8"-10"-3931,-5 11-5273,1-1 0,-1 1 0,1 0 0,-1 0 0,0 0 0,1 0 0,-1 0 0,0 1 0,0 0 0,0 0 0,0-1 0,0 2 0,-1-1 0,1 0 0,0 1 0,-1-1 0,3 4 0,6 8-3,0 1 0,10 18-1,-10-15 13,-7-13-10,-3-4 5,0 1 1,0-1-1,0 0 1,0 0-1,0 1 1,0-1-1,-1 1 1,1-1-1,0 0 1,-1 1 0,1-1-1,-1 3 1,19-5 1234,-6-4-1109,-1 0 0,0 0-1,0-1 1,0-1-1,15-11 1,12-7-37,287-136 979,-314 155-559,-13 3-863,-6 2-2046,-8 7-5579,-2 5-373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6499,'0'0'5741,"27"0"-5453,333-2 1511,68 9 4294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50 207 5410,'0'0'8356,"1"-13"-7217,3-38 1,-3 38-276,-1 18-602,0 68 271,-16 128 1,-20 11 37,34-199-342,1-16 214,4-24 181,11-34-649,3 1-1,2 0 0,3 1 1,53-100-1,-71 152 35,-1 1-9,0 1 0,0-1-1,1 1 1,0 0 0,0 0 0,9-9 0,-13 14 21,-16-2-23,-42-1 47,57 3 17,5 0-12,409 15-36,94 44 92,-507-59-52,0 0-1,1 0 1,-1 0-1,1 0 1,-1 0-1,0-1 1,1 1 0,-1 0-1,0 0 1,1 0-1,-1-1 1,0 1-1,1 0 1,-1 0-1,0-1 1,0 1-1,1 0 1,-1-1-1,0 1 1,0 0-1,0-1 1,1 1 0,-1-1-1,0 1 1,0 0-1,0-1 1,0 1-1,0 0 1,0-1-1,0 1 1,0-1-1,0 1 1,0 0-1,0-2 1,0-19-415,0 14 513,-1 4-157,1-1 0,-1 0 1,0 0-1,0 0 0,0 0 0,0 1 0,-1-1 1,1 0-1,-1 1 0,0-1 0,0 1 1,0 0-1,-1 0 0,1 0 0,-4-3 0,-7-7-49,1 2 0,-18-12 0,14 11 53,-17-11-8,19 14-32,-26-22 0,47 30-65,2 2 100,-1-1 0,1 1 1,0 1-1,-1-1 0,1 1 1,-1 1-1,0 0 0,0 0 1,0 0-1,0 1 1,0 1-1,-1-1 0,0 1 1,0 0-1,0 1 0,0-1 1,-1 1-1,0 1 1,10 13-1,-8-8 1,0 0 0,-1 1 0,-1 0 0,0 0 0,-1 0 0,0 1-1,-1-1 1,0 1 0,-2 0 0,1 1 0,0 25 0,-3-33 2,0 0 0,0-1 0,-1 1 1,0 0-1,0-1 0,-1 1 0,1-1 0,-2 0 0,1 1 0,0-1 0,-1 0 0,0 0 1,-1-1-1,-4 7 0,-1-2-36,0 0 0,0-1 0,-2 0 1,1-1-1,-1 0 0,-15 8 0,-13 7-1094,-1-2 0,-1-2 0,-48 15 0,-35 4-4710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5907,'0'0'0,"-145"84"-4722,121-59 3537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95 3698,'0'0'6053,"0"-7"-5244,1 4-764,-1-2 133,1 1-1,-1-1 1,1 1-1,-1-1 1,-1 0-1,1 1 1,-1-1-1,0 1 1,0-1-1,-2-7 1,0 10-146,1 0 1,-1-1-1,0 1 1,0 0 0,0 1-1,0-1 1,0 0-1,0 1 1,0 0 0,-1 0-1,1 0 1,-1 0-1,1 0 1,-4 0-1,-53-2 85,53 3-85,-1 1-31,1 0-1,-1 0 1,0 0-1,1 1 0,-1 1 1,1-1-1,-1 1 0,1 0 1,0 1-1,0 0 1,1 0-1,-1 0 0,-8 9 1,5-5-2,1 1-1,0 0 1,1 0 0,0 1 0,1 0 0,0 0-1,0 1 1,-5 11 0,10-15-4,-1-1 1,1 1-1,0-1 1,1 1-1,-1 0 1,1-1-1,1 1 1,-1 0-1,1 0 1,1 7-1,-1-9 3,1-1-1,0 1 1,0-1 0,0 1-1,1-1 1,-1 0-1,1 0 1,0 0 0,0 0-1,0 0 1,1 0 0,0 0-1,0-1 1,-1 1-1,7 4 1,5 2 38,-1 0-1,2-2 1,-1 1-1,1-2 1,0 0-1,1-1 1,-1 0-1,1-1 1,0-1-1,25 3 1,16-1 897,95-1 1,-143-5-780,-5 0 1,0 0 1,0 0 0,0-1-1,0 0 1,-1 1-1,1-1 1,0 0 0,-1-1-1,1 1 1,-1-1-1,1 1 1,-1-1 0,0 0-1,1-1 1,-1 1-1,3-3 1,-2 1-71,0 0 0,-1-1 1,0 1-1,0-1 0,4-6 0,5-16-2510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27 3249,'0'0'7903,"-16"2"-7343,8-1-483,1 0-28,0 0 0,0 0 0,1 1 0,-1 0 0,-8 3-1,13-4-31,-1 1-1,0-1 0,1 1 1,0 0-1,-1 0 0,1-1 1,0 1-1,0 1 0,0-1 1,0 0-1,0 1 0,0-1 0,1 1 1,-1-1-1,1 1 0,0 0 1,0-1-1,-2 6 0,-1 10 52,1 1 0,1 0-1,0 0 1,2 0-1,3 37 1,-3-51-55,1 0 0,0 0 0,0 0 0,1 0 0,-1 0 0,1 0 0,0 0 0,1 0 0,-1-1 0,1 1 0,0-1 0,0 0 0,4 5 0,-1-3 2,0-1 1,0 1-1,1-1 0,0 0 0,0-1 0,0 1 0,13 4 0,-3-2 35,0-2 1,1 0-1,-1 0 1,1-2-1,0 0 1,0-1-1,19-1 1,-34-1 25,1 0 1,-1 0-1,1-1 1,-1 1-1,1-1 1,-1 0-1,1 0 1,-1 0-1,0 0 0,0 0 1,1-1-1,-1 0 1,0 0-1,-1 0 1,1 0-1,0 0 1,3-4-1,-2 2 80,-1 0 1,0-1-1,0 0 0,0 0 0,0 0 1,-1 0-1,0 0 0,0-1 0,2-10 0,0-4 302,-2 0 0,0-1-1,-1 1 1,-4-39-1,1 49-378,1 0 0,-2 0 0,1 0 0,-1 0 0,-1 1 0,0-1 0,0 1-1,-1 0 1,0 0 0,0 1 0,-1-1 0,0 1 0,-12-12 0,16 19-119,0-1 0,0 0 1,0 0-1,-1 1 0,1-1 1,0 1-1,-1 0 0,1-1 1,-1 1-1,1 0 0,-1 1 1,0-1-1,1 0 0,-1 1 1,0-1-1,0 1 0,1 0 1,-1 0-1,0 0 0,0 1 1,1-1-1,-1 0 0,0 1 1,1 0-1,-1 0 0,0 0 1,-3 1-1,0 1-295,1 0 0,0 1 0,0-1 0,0 1 1,0 0-1,1 0 0,-1 1 0,1-1 0,0 1 0,-5 8 1,6-7-595,-1 0 0,1 0-1,1 0 1,-1 1 0,1-1 0,1 1 0,-1-1 0,-1 15 0,2 10-5751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9332,'0'0'4680,"-1"8"-4357,2 10-160,1 1 0,1 0 0,0 0 0,2-1 0,7 21 0,0 7 163,-11-43-296,3 15 177,1 1-1,1-1 1,13 26 0,-19-43 139,0-19 1119,0-10-1168,-1 8-223,1 0 0,3-22 0,-2 36-68,0 0 0,1 0 1,-1 0-1,1 0 0,0 0 1,1 0-1,0 1 1,-1-1-1,2 1 0,-1 0 1,6-7-1,-8 11-9,0 0 1,0 0-1,0 0 0,0 1 0,0-1 1,0 0-1,0 0 0,0 1 1,0-1-1,0 1 0,1-1 0,-1 1 1,0 0-1,1-1 0,-1 1 1,0 0-1,0 0 0,1 0 0,-1 0 1,0 0-1,1 0 0,-1 0 1,0 0-1,1 0 0,-1 1 1,0-1-1,2 1 0,1 1-12,-1-1 1,0 1-1,0 0 0,0 0 1,0 0-1,0 1 0,0-1 1,4 5-1,12 18-3,-1 1 1,-1 0 0,17 36-1,11 17 13,-29-61 10,-15-17 4,-1-1-1,1 1 0,-1-1 0,1 0 0,0 1 1,-1-1-1,1 0 0,0 0 0,-1 0 1,1 0-1,0 1 0,-1-1 0,1 0 1,0 0-1,0 0 0,-1 0 0,1-1 1,0 1-1,-1 0 0,1 0 0,0 0 1,-1 0-1,1-1 0,0 1 0,-1 0 1,1-1-1,-1 1 0,1 0 0,0-1 0,-1 1 1,1-1-1,-1 1 0,1-1 0,0 0 1,6-8 56,-1 0 0,0-1 0,8-15 0,1-3 54,-1 4-67,8-14 57,1 0 0,1 2 0,3 1 0,32-35 0,-58 69-95,0 0-1,1-1 1,-1 1-1,1 0 1,-1 0-1,1 0 1,0 0-1,-1 0 1,1 0-1,0 1 1,0-1-1,2 0 1,-4 1-16,1 0 0,0 0-1,0 0 1,0 0 0,0 0 0,0 0 0,0 0 0,0 0 0,0 1 0,-1-1 0,1 0 0,0 1 0,0-1 0,0 1-1,-1-1 1,1 1 0,0-1 0,1 2 0,1 2-27,0 0-1,0 0 0,0 0 1,-1 1-1,1 0 0,-1-1 1,2 7-1,4 7 51,5 8-98,53 99-791,-55-108-412,0-1 0,0 0 0,2-1 0,0-1 0,16 15 0,-4-11-3773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5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22 241 6051,'0'0'6096,"9"0"-5136,0 0-864,0-1 0,0 0 0,0 0 0,-1-1 0,1 0-1,0-1 1,-1 0 0,0 0 0,0-1 0,0 0 0,0 0 0,0-1-1,12-10 1,-14 9-79,-1 0-1,0 1 0,0-1 0,-1-1 1,0 1-1,0-1 0,0 0 0,-1 0 1,4-13-1,-3 7 112,-1 0 0,-1 0 0,-1 0 0,1-25 0,-2 37-104,-1 0 0,1 0 0,-1-1 0,1 1 0,-1 0-1,1 0 1,-1 0 0,1 0 0,-1 0 0,0 0 0,0 0 0,1 0-1,-1 1 1,0-1 0,0 0 0,0 0 0,0 1 0,0-1 0,0 0-1,0 1 1,0-1 0,0 1 0,-1-1 0,1 1 0,0 0 0,0-1-1,0 1 1,-1 0 0,-1 0 0,-38-3 220,41 3-238,-18 0 57,-26 1 68,41 0-123,0 0-1,1-1 1,-1 1 0,0 0-1,1 0 1,-1 0 0,1 1-1,0-1 1,-1 1 0,1-1-1,0 1 1,0 0 0,-4 3 0,1 2 29,0 0 1,0 0-1,1 0 1,-1 1-1,2 0 1,-1 0-1,1 0 1,0 0-1,1 0 1,-3 12-1,2 6 84,1 0 1,1 30-1,1-51-113,0 1-1,0-1 1,1 1-1,0-1 1,1 1-1,-1-1 1,1 0 0,0 1-1,0-1 1,0 0-1,1 0 1,0 0 0,6 7-1,-4-5 12,1-1 1,0 0-1,1-1 0,-1 0 1,1 0-1,0 0 0,0-1 0,11 6 1,2-2-177,-1-2 1,1 1-1,1-2 0,-1-1 1,1 0-1,34 0 1,-42-3-160,116 0-3742,-110-2 2207,-1-1 0,29-7-1,7-9-3579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7876,'0'0'5506,"-2"31"-4335,0 11-806,-7 137 943,9-9-267,1-161-929,2-8-59,-1-2-18,47 0 58,46 1-76,-86 0-22,0 1 0,0 1 0,0-1-1,-1 2 1,1-1 0,0 1 0,-1 0 0,9 6 0,-8-4-11,-1 0 0,1 1 1,-1 0-1,0 1 1,-1-1-1,10 12 0,-14-15 1,0 1 0,-1 0 0,1 0 0,-1 0 0,0 1 0,0-1 0,0 0 0,-1 1 0,1-1 0,-1 1 0,0 0 0,0-1 0,-1 1 0,0 0 0,0 8 0,0-12 16,-1 1 0,1 0 0,-1-1 1,0 1-1,0-1 0,0 1 0,0-1 0,0 0 0,0 1 0,0-1 0,0 0 0,0 0 0,-1 1 1,1-1-1,0 0 0,-1 0 0,1 0 0,-1-1 0,1 1 0,-1 0 0,0-1 0,1 1 0,-1-1 0,0 1 1,-2-1-1,-49 9 105,49-9-91,-25 3 94,0-2 1,-31-2 0,52 1-105,0-1 1,1 0-1,-1-1 0,0 1 0,1-2 0,-1 1 1,1-1-1,0 0 0,0 0 0,0-1 1,0 0-1,-11-9 0,15 10-90,0 0 0,0-1 0,0 1 0,1-1 0,-1 1 0,1-1 0,-2-5 0,3 8-92,1 0 0,-1 0-1,1 0 1,-1 0 0,1 0 0,-1 0 0,1-1 0,0 1 0,0 0 0,0 0-1,0 0 1,0-1 0,0 1 0,0 0 0,0 0 0,0 0 0,0-1-1,1 1 1,-1 0 0,1 0 0,-1 0 0,1 0 0,-1 0 0,1 0 0,-1-1-1,1 2 1,0-1 0,0 0 0,-1 0 0,1 0 0,0 0 0,2-1-1,27-12-4797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1713,'0'0'14550,"0"4"-14200,1 75 589,14 101 0,-12-160-1045,1 5-848,-3-10-2721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9877,'0'0'5922,"8"-10"-6850,0 44-1521,-5 2-2241,-3-3-1617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1665,'0'0'15898,"-1"25"-14786,1 77-402,0-95-641,0 1 0,0-1 0,0 1 0,1-1 1,1 1-1,-1-1 0,1 0 0,0 0 0,1 0 0,-1 0 0,7 11 1,-8-16-60,1-1 0,-1 0 1,0 1-1,1-1 1,-1 0-1,1 0 1,-1 1-1,1-1 0,-1 0 1,1-1-1,0 1 1,-1 0-1,1 0 1,0-1-1,0 1 0,0-1 1,-1 1-1,1-1 1,0 0-1,2 0 1,43-2 155,-36 1-138,-3 0 5,0-1 1,0 1-1,0-2 1,0 1-1,-1-1 0,1-1 1,13-7-1,-8 4 4,-9 6-23,0 0-1,-1 0 1,1 0 0,0 1-1,-1 0 1,1 0-1,0 0 1,-1 0 0,1 0-1,0 1 1,-1-1 0,1 1-1,0 0 1,-1 0-1,1 1 1,-1-1 0,0 1-1,4 1 1,-1 0-6,11 4-8,0-1-1,0 0 1,0-1 0,1-1-1,0-1 1,0-1 0,18 1-1,-27-3 1,-1 0 7,0 0 0,0 0-1,-1-1 1,1 0 0,10-2 0,-16 2-2,0 0 1,1 0 0,-1 0 0,0 0-1,0-1 1,0 1 0,0-1-1,0 1 1,0-1 0,0 0-1,0 0 1,0 0 0,-1 0 0,1 0-1,-1 0 1,0 0 0,1 0-1,-1-1 1,0 1 0,1-3-1,0-6 9,1 0-1,-1 1 0,-1-1 0,0 0 0,0 0 0,-1 0 0,-1 0 0,0 0 0,-2-11 0,2 20-15,1 1-1,-1 0 0,0 0 1,1 0-1,-1 0 0,0 0 1,0 0-1,0 0 0,0 0 1,1 0-1,-2 0 0,1 0 1,0 0-1,0 1 1,0-1-1,0 0 0,0 1 1,-1-1-1,1 1 0,0-1 1,0 1-1,-1 0 0,1-1 1,0 1-1,-1 0 0,1 0 1,-3 0-1,2 0-9,0 0 1,-1 0-1,1 1 1,0-1-1,0 0 0,-1 1 1,1-1-1,0 1 0,0 0 1,0 0-1,0 0 0,0 0 1,0 0-1,0 0 0,0 1 1,-2 1-1,0 3-10,-1 0 0,1 0 1,1 1-1,0-1 0,0 1 0,0 0 0,0 0 0,1 0 0,0 0 1,1 0-1,-1 8 0,0 3-60,1 0 0,0 0 0,3 27 0,-1-39-202,1 1-1,0 0 1,0-1 0,0 1-1,0-1 1,1 0-1,0 0 1,1 0-1,-1 0 1,1 0-1,0-1 1,1 0-1,-1 1 1,1-2-1,0 1 1,8 6-1,-1-3-986,0 0 0,1 0 0,0-1 0,0 0 0,0-1-1,25 7 1,37 3-4996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25 283 10101,'0'0'4556,"0"30"-3945,-2 15-338,0 6 167,5 72 0,13-18 15,-10-72-327,-1 0 1,1 41-1,-6-73-88,0-17 358,-1-7-244,-2 0 0,0 0 1,-8-26-1,0-4 10,-1-14 98,3-1-1,3 0 1,5-112-1,2 167-239,0-1 0,1 0 0,1 1 0,0 0 0,1 0-1,0 0 1,1 0 0,10-19 0,-12 27-37,0 0 0,0 1 0,0-1 0,1 1 0,0 0 0,0 0-1,0 0 1,0 0 0,1 0 0,-1 1 0,1 0 0,0 0 0,0 0 0,0 1 0,0 0 0,0 0 0,1 0-1,-1 0 1,1 1 0,-1 0 0,1 0 0,-1 1 0,7-1 0,-7 1-190,-1 0 0,1 0 0,0 0-1,0 1 1,0-1 0,-1 1 0,1 0 0,0 0 0,-1 1 0,1 0 0,-1-1-1,1 2 1,-1-1 0,0 0 0,0 1 0,0 0 0,0 0 0,-1 0 0,1 0-1,-1 0 1,0 1 0,1 0 0,-2 0 0,1 0 0,3 6 0,-2 0-601,0-1 1,-1 0-1,0 1 1,-1-1 0,0 1-1,0 0 1,-1 0-1,0 0 1,-2 12-1,1 33-5167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6003,'0'0'11221,"190"-24"-11221,-115 24 48,0 0-112,5 0-1265,3-7-2112,-3-3-1073,-5-2-1729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6915,'0'0'7310,"-3"14"-6581,0 0-400,0-5-129,0 1 0,1 0 0,0 0 0,1 0 0,1 0 0,-1 0 0,1 1 0,2 13-1,0-17-155,0-1 0,0 1 0,0-1 0,1 1 0,0-1 0,0 0 0,1 0 0,0 0 0,0-1 0,0 1 0,0-1 0,1 0 0,0 0 0,0-1-1,0 1 1,1-1 0,7 4 0,-4-2-61,1-2 1,0 1-1,0-1 0,0-1 0,1 0 0,-1 0 0,1-1 1,-1-1-1,1 1 0,14-2 0,-21 0-21,1 0 0,-1 0 0,1-1 1,-1 0-1,1 0 0,-1 0 0,0-1 0,1 1 0,-1-1 0,0 0 1,0 0-1,0-1 0,-1 1 0,1-1 0,0 0 0,-1 0 0,0 0 0,1 0 1,-1 0-1,-1-1 0,5-5 0,-3 1 47,0 1 1,0 0-1,-1-1 1,0 0-1,-1 0 0,1 0 1,-1 0-1,-1 0 1,0 0-1,0 0 0,0-9 1,-1-25 1561,0 42-1019,0 6-450,-1 30-725,5 87 1607,8-63-3038,-9-49 328,1-1-1,0-1 1,9 17-1,-4-14-3585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3714,'0'0'12061,"7"26"-10591,20 85-499,-23-94-601,-1 0 0,1 21-1,2 2 139,-4-40-484,-1 1 0,1-1 0,-1 0 0,1 1 0,-1-1 0,1 0 0,0 0 0,-1 0 0,1 0 0,-1-1 0,1 1 0,-1 0 0,1-1 0,2 0 0,6-4 30,0-1 0,-1 0-1,0 0 1,0-1 0,0 0-1,11-13 1,27-21-11,-26 27-86,-20 13-2,-1 5-62,0 16 13,1 0-1,0-1 0,2 1 0,0-1 0,8 24 1,-9-37-274,0 1 0,1-1 0,0-1 0,0 1 0,0 0 0,1-1 0,0 1 0,8 8 0,-9-11-194,1 0 1,-1-1-1,1 1 1,-1-1-1,1 0 1,0 0-1,0 0 1,0-1-1,0 1 1,0-1-1,0 0 1,0 0-1,0 0 1,1-1-1,3 1 1,24-2-3156,2-7 153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1265,'0'0'11199,"5"-13"-9881,11-22-997,-8 23-236,-8 12-79,1 1 0,-1-1 1,0 0-1,0 1 0,1-1 1,-1 0-1,0 1 0,0-1 1,0 1-1,0-1 0,0 0 1,0 1-1,0-1 0,0 1 1,0-1-1,0 0 0,0 1 0,0-1 1,0 1-1,0-1 0,0 0 1,0 1-1,0-1 0,0 1 1,0-1-1,-1 0 0,1 1 1,0-1-1,-1 1 0,-9 44 761,5-28-479,1 0 0,1 0 0,-1 21-1,3-23-233,0-3 1,1 0 1,0 0 0,1 0-1,4 21 1,-4-30-71,0 1 1,0-1-1,0 0 1,0 0-1,1 0 1,-1-1-1,1 1 1,0 0-1,0 0 1,0-1-1,0 1 1,1-1-1,-1 0 1,1 0-1,-1 0 0,1 0 1,0 0-1,-1 0 1,1-1-1,0 0 1,0 1-1,4 0 1,-2 0-130,0-1-1,-1 1 1,1-1 0,0-1 0,0 1 0,0 0 0,0-1-1,0 0 1,0 0 0,0-1 0,0 0 0,0 1 0,0-2-1,-1 1 1,1 0 0,0-1 0,-1 0 0,1 0 0,-1 0-1,0-1 1,1 1 0,-1-1 0,0 0 0,-1-1 0,1 1-1,5-7 1,11-18 180,-2 0 0,0-1 0,-3-1 0,0 0 0,-2-1 0,-1-1 0,8-36 0,-15 47 680,-2-1-1,0 0 1,-1 0-1,-1 0 1,-4-42-1,3 63-612,0 0-1,0-1 0,0 1 1,0-1-1,0 1 1,0 0-1,0-1 1,-1 1-1,1 0 1,-1-1-1,1 1 0,-1 0 1,1 0-1,-1-1 1,0 1-1,1 0 1,-1 0-1,0 0 1,0 0-1,0 0 0,0 0 1,0 0-1,0 0 1,0 0-1,0 1 1,0-1-1,-1 0 1,1 1-1,0-1 0,0 1 1,-1-1-1,1 1 1,0 0-1,-3-1 1,3 1-96,0 1-1,0-1 1,0 1 0,1-1 0,-1 0 0,0 1 0,0 0 0,1-1-1,-1 1 1,1-1 0,-1 1 0,0 0 0,1 0 0,-1-1 0,1 1-1,-1 0 1,1 0 0,0 0 0,-1-1 0,1 1 0,0 0 0,0 0-1,0 0 1,-1 0 0,1 1 0,-4 30-35,3-26 43,-3 34 115,1 0 1,3 49-1,2-66-372,1 0-1,0 0 0,2-1 1,1 1-1,10 28 1,-5-15-3167,-7-12-3496,-2-15-272</inkml:trace>
  <inkml:trace contextRef="#ctx0" brushRef="#br0" timeOffset="1">348 295 8836,'0'0'1307,"25"-3"-586,3-1-385,15-1 203,63 0 0,-79 6-437,28 0-130,-52-1 116,0-1 1,1 1 0,-1 0-1,0-1 1,0 0 0,0 0 0,0 0-1,0 0 1,0 0 0,0-1-1,0 1 1,4-4 0,-6 3 219,1 0 0,-1 0 0,0-1 0,1 1 1,-1 0-1,0-1 0,0 1 0,0-1 0,-1 1 0,1-1 1,-1 0-1,1 1 0,-1-1 0,0 0 0,0 1 0,0-1 0,-1-4 1,1-4 1947,0 31-2162,10 238-1626,-7-211-1396,-3-18-4135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 8948,'0'0'7940,"-3"-20"-8180,3 40-65,-3 11-1647,-7 7-2851,-4 1-2960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 4194,'0'0'6280,"-24"4"-5013,-78 14 30,59-6-319,24 2 19,16-12-872,2 0 3,19-2-48,-4-1-60,-1-1-1,0-1 1,18-6 0,-19 5-6,0 1 0,1 0 0,0 1 0,21-2 0,-32 5-10,0-1-1,1 0 1,-1 1 0,0-1-1,0 1 1,0 0-1,0 0 1,-1 0 0,1 0-1,0 0 1,0 0-1,0 0 1,-1 0 0,1 1-1,-1-1 1,1 1 0,-1-1-1,1 1 1,1 3-1,3 5 44,0 0 0,7 16 0,-3-5 15,-7-13 51,6 8 155,-6-14 31,-2-8 192,-1-6-434,0 4-40,0 0 1,0 0-1,-1 0 1,-2-11-1,2 16-14,0 0-1,0 0 1,0 0-1,-1 0 1,1 0-1,-1 1 1,0-1-1,0 1 1,0-1-1,0 1 1,0-1-1,-1 1 1,1 0-1,-5-3 1,0 1 4,0 0 0,0 0 1,0 1-1,0 0 0,0 1 1,-1-1-1,1 1 1,-14-1-1,4 1 48,1 1 1,0 1-1,-20 3 1,28-2-41,1 1 0,0 0 0,0 0 0,1 1 0,-1-1 0,0 2 0,1-1 0,0 1 0,-1 0 0,2 0 0,-1 1 0,0 0 0,1 0 1,0 0-1,0 0 0,-8 13 0,6-9 7,1 1 1,0 0-1,0 1 0,1-1 1,1 1-1,0 0 1,0 0-1,1 1 0,-3 22 1,6-33-23,-2 15 1,1 1-1,2 30 1,0-42 0,-1-1 1,1 1-1,0-1 0,0 0 1,1 0-1,-1 1 1,1-1-1,0 0 0,0 0 1,0 0-1,0-1 0,1 1 1,0 0-1,0-1 0,5 6 1,-1-4 4,-1-1 0,1 0 0,0 0 0,1 0 0,-1-1 0,1 0 0,-1 0 0,1 0 0,0-1 0,10 1 0,3-1 1,-1 0 1,41-3-1,-55 0-9,0 1 0,0-1 0,-1 0 0,1-1-1,0 0 1,-1 1 0,1-2 0,-1 1 0,1-1 0,-1 1 0,0-1 0,0-1 0,-1 1 0,1-1-1,-1 0 1,1 0 0,-1 0 0,0-1 0,-1 1 0,5-7 0,-3 2 24,-1 0 1,1 0-1,-1 0 1,-1-1-1,0 0 0,0 1 1,-1-1-1,0 0 1,-1 0-1,0-20 1,-2 13 1409,0 30-1191,-2 29-351,3-37 112,0 6 3,0 0-1,0 0 0,1 1 1,4 14-1,-4-22-5,1 0-1,-1 0 1,1 0 0,0 0 0,1-1-1,-1 1 1,0-1 0,1 1 0,0-1 0,0 0-1,0 0 1,0 0 0,0 0 0,7 3-1,-3-1-132,1 0 0,0-1 0,1 0 0,-1-1-1,1 0 1,-1 0 0,1-1 0,0 0-1,11 1 1,9-1-2213,45-3-1,-54 0 1001,18-3-2981,-1-13-1525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347 120 10149,'0'0'9167,"-25"-20"-8634,-82-59-101,102 76-401,0 1 0,0-1 0,0 1 0,0 0 0,-1 0 0,1 0 0,-1 1 0,1 0 0,-1 0 0,1 0 0,-1 1 0,1 0 0,-1 0-1,0 0 1,1 1 0,-1-1 0,1 1 0,-1 1 0,1-1 0,-1 1 0,1 0 0,-6 3 0,5-2-12,0 1 0,1 0 0,-1 0 0,1 1-1,0-1 1,0 1 0,0 0 0,1 1 0,-1-1 0,1 1 0,1 0 0,-1-1 0,1 2 0,-5 10-1,5-3 14,0 0 0,1 0 0,1 0-1,0 1 1,1-1 0,1 17 0,-1-31-33,0 4 4,0-1-1,1 0 1,-1 0 0,1 0 0,0 0 0,0 0-1,0 0 1,0 0 0,0-1 0,1 1 0,-1 0-1,1 0 1,0-1 0,0 1 0,0-1 0,3 4 0,0-2-9,-1-1 0,0 0 0,1 0 0,0-1 0,0 1 0,0-1 0,0 0 0,0 0 0,5 1 0,4 0-21,0-1 0,0 0 0,0-1 0,0-1 1,0 0-1,25-4 0,-32 3 27,-1-1 0,1 0 0,-1 0 0,0 0 0,0-1 0,0 0 0,0 0 0,0-1 1,-1 1-1,1-1 0,-1-1 0,0 1 0,0-1 0,8-10 0,-2 1 56,-1-1 1,-1-1-1,0 0 0,8-20 1,-17 36-43,0-1 1,0 1 0,0-1 0,1 1 0,-1 0 0,0-1 0,0 1 0,0-1 0,1 1 0,-1 0 0,0-1 0,0 1 0,1 0 0,-1-1 0,0 1 0,1 0-1,-1-1 1,0 1 0,1 0 0,-1 0 0,1-1 0,-1 1 0,1 0 0,-1 0 0,0 0 0,1 0 0,-1 0 0,1 0 0,-1-1 0,1 1 0,-1 0 0,1 0-1,-1 0 1,0 0 0,1 1 0,-1-1 0,1 0 0,-1 0 0,1 0 0,-1 0 0,1 0 0,-1 1 0,0-1 0,1 0 0,-1 0 0,1 0 0,-1 1 0,0-1-1,1 0 1,-1 1 0,0-1 0,1 1 0,19 25-112,-12-14 243,-7-11-135,1-1-1,-1 1 1,1 0 0,-1 0-1,0-1 1,1 1 0,-1 0 0,1-1-1,-1 0 1,1 1 0,0-1-1,-1 0 1,1 0 0,-1 0-1,4 0 1,24-3 133,-15-1-67,0 0-1,0-1 1,-1 0 0,20-12 0,-18 9 48,1 1 1,31-10-1,-42 16 137,-4 1-46,9 17-158,-2-4-27,-1 0 0,0 0 0,-1 1 0,8 25 0,-12-32-231,-1-1 1,1 0-1,-2 1 0,1-1 0,-1 1 1,0 0-1,0-1 0,0 1 0,-1-1 1,0 1-1,-1-1 0,0 0 1,0 1-1,-3 6 0,0-4-710,0 0 1,-1 0-1,0-1 0,-8 8 0,-35 37-7104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1585,'0'0'6573,"-14"9"1466,14-9-7699,-2 0-1,0 0 0,0 0-1,0 0 1,1 0 0,-1 0-1,0 0 1,0 0 0,0 1-1,1-1 1,-4 2 0,12 1-323,264 24 9,-115-14 27,121 23-44,-270-36 24,-6 0 259,-14 0-265,-299-12-933,-25-26 950,334 37 1996,10 0-1705,21 0-493,2597-11 637,-2548 12-1478,-96-8-5782,-25-1 1046,-21 0-3079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1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2401,'0'0'6152,"-17"0"-4804,-78 0 1490,87 3 129,8-3-2925,1 1-1,-1-1 1,0 1-1,1-1 0,-1 1 1,0-1-1,1 0 1,-1 1-1,0-1 1,1 1-1,-1-1 0,1 0 1,-1 0-1,1 1 1,-1-1-1,0 0 1,1 0-1,-1 0 0,1 1 1,0-1-1,-1 0 1,1 0-1,-1 0 1,1 0-1,-1 0 0,1 0 1,-1 0-1,1 0 1,0 0-1,48 6 442,56 1 0,-90-7-368,1157 14 2876,-690-15-2397,-202 3-386,-181-2-60,268 0 353,-352 0-448,-7 0 5,-1 0-1,1 0 0,-1-1 1,0 0-1,1 0 0,-1-1 1,8-2-1,-15 4-20,1 0 0,-1 0 0,1 0 0,-1 0 0,0-1 0,1 1 0,-1 0 0,1 0 0,-1 0 0,0 0 0,1-1 0,-1 1 0,0 0 0,1 0 0,-1-1 0,0 1 0,1 0 1,-1-1-1,0 1 0,0 0 0,1-1 0,-1 1 0,0 0 0,0-1 0,0 1 0,0-1 0,0 1 0,1 0 0,-1-1 0,0 1 0,0-1 0,0 1 0,0 0 0,0-1 0,0 1 0,0-1 0,0 1 0,-1-1 0,1-1 194,-11-2-5116,-97 0-3753,19 1 719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2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7 132 5394,'0'0'9720,"-1"-4"-8256,1 3-1423,-3-15 1240,2 11-206,0 12 119,1 9-1225,0 1 48,0 1 0,1 0 0,6 28 1,18 82-21,-25-128 21,0 1 0,0-1 0,0 0 0,0 0 0,1 1 0,-1-1 0,0 0 0,0 1 0,1-1 0,-1 0 0,0 0 0,0 1 0,1-1 0,-1 0 0,0 0 0,0 0 0,1 1 0,-1-1 0,0 0 0,1 0 0,-1 0 0,0 0 0,1 0 0,-1 0 0,0 0 0,1 0 0,-1 0 0,1 0 0,4 0 1146,-3 0-1103,0 0-1,-1-1 1,1 1-1,0 0 1,0-1-1,0 1 1,0-1-1,0 1 1,-1-1-1,1 0 1,0 0-1,-1 0 1,1 0-1,0 0 1,-1 0-1,2-2 1,10-6 143,148-88 10,174-76 1,-183 107 137,-141 64-2274,-22 11-3161,0 0 3698,-32 23-5242,-15 3-1604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3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7395,'0'0'4725,"0"2"-4751,1 6 93,1 0 0,-1 0 1,2 0-1,-1 0 1,1 0-1,1-1 0,6 14 1,4 8 252,66 176 1517,-69-174-1103,-7-30-510,-1-1 0,0 1-1,1-1 1,-1 0 0,1 0-1,-1 0 1,0-1 0,4 0-1,-6 1-171,21-4 253,-1-1-1,0-1 1,0-1-1,27-13 1,-5 3-112,291-119 1418,-321 131-1451,-9 4-46,-1 0 1,0 0-1,0 0 0,0-1 0,0 0 0,0 1 0,5-5 0,-8 6-114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37 1873,'0'0'4135,"-3"-2"-3844,-3-1 259,1 0 0,-1 1 0,1 0 0,-1 0 0,0 1 0,0-1 0,0 1 0,0 1 1,0-1-1,-11 1 0,13-1 176,5 0 586,13-2-506,958-9 1325,-742 12-1901,-133 1-485,-3 1 4229,-98-2-4428,0 0 1,1 1-1,-1-1 1,0 1-1,1 0 1,-1 0-1,1 0 1,-6 3-1,-10 4-1950,-36 8-5613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4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 5010,'0'0'5088,"-10"-3"-4170,-29-8 114,29 8 708,25 5-468,166 20 41,525-9 367,-503-14-1314,493 1 2089,-695 0-1898,0 0-391,1 0 68,-2 0-175,-9 4-3709,-28 19-1163,-18 15-3027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47 311 1585,'0'0'6664,"-6"-6"-5631,2 2-988,1 2 179,0-1 0,0 1 0,0-1-1,1 0 1,-1 0 0,1 0 0,0 0 0,0 0-1,0 0 1,0-1 0,1 1 0,-1 0 0,1-1-1,0 0 1,0 1 0,0-1 0,0-6-1,0-10 129,1 7 59,0 0 1,0 0-1,2 0 0,3-20 1,-3 28-329,-1 1 0,1-1-1,0 1 1,0 0 0,1-1 0,-1 1 0,1 0 0,0 1 0,0-1 0,0 0 0,0 1 0,1 0 0,0 0-1,-1 0 1,1 0 0,7-3 0,2-1-63,1 0-1,1 1 1,-1 1-1,1 0 1,0 2-1,19-4 1,1 3-2,57 0 1,-88 3-24,0 1-1,0 0 1,0 0 0,-1 0 0,1 1 0,0-1 0,0 1 0,0 0 0,0 0 0,0 1 0,-1-1 0,1 1-1,0 0 1,-1 0 0,1 0 0,-1 0 0,0 0 0,0 1 0,0-1 0,0 1 0,0 0 0,-1 0 0,1 0 0,-1 1-1,0-1 1,0 0 0,0 1 0,0-1 0,0 1 0,-1 0 0,1 4 0,6 19 76,-2 1 0,-1-1-1,-1 1 1,-2 1 0,-1 54 0,-1-78 8,1-78 3167,0-5-3301,-1 71 57,1 0 0,-1 1 0,1-1 1,0 0-1,0 0 0,1 1 0,0-1 0,0 1 1,1 0-1,0-1 0,0 1 0,0 0 0,0 1 1,1-1-1,0 1 0,1-1 0,-1 1 0,1 0 1,0 1-1,0-1 0,0 1 0,1 0 0,0 0 1,-1 1-1,1 0 0,1 0 0,-1 0 0,0 1 1,1-1-1,-1 2 0,1-1 0,-1 1 0,9-1 1,-9 2-19,1-1 0,-1 1 0,1 1 1,-1-1-1,0 1 0,1 0 0,-1 1 1,0 0-1,0 0 0,7 3 1,-9-3 9,0 1 1,0 0 0,-1 0-1,1 0 1,-1 0-1,0 0 1,0 1 0,0-1-1,0 1 1,-1 0 0,1 0-1,-1 0 1,0 0 0,0 0-1,1 6 1,3 8 5,-1 0 0,-1 1 0,0 0-1,1 32 1,-5 81-370,-1-64-1236,1-67 1326,-1 1 1,1 0-1,0-1 1,0 1-1,1 0 1,-1-1-1,0 1 1,0 0-1,1-1 1,-1 1-1,1 0 1,0-1-1,-1 1 1,1-1-1,0 1 1,0-1-1,0 1 1,0-1-1,0 0 0,0 0 1,2 2-1,21 10-6029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27 102 7363,'0'0'9909,"-26"-58"-9429,28 56-320,25-3-128,8-2 0,10-3-32,-2 0-256,-6 6-1024,-10-1-737,-11 5-320,-16 9-5955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43 306 976,'-42'144'13559,"47"-144"-12871,22 0-192,13 0 0,8 0-448,5 0-48,1 0-992,2 0-1921,-5-2-1505,-6-1-513</inkml:trace>
  <inkml:trace contextRef="#ctx0" brushRef="#br0" timeOffset="1">586 92 6419,'0'0'11797,"0"-92"-11252,0 111-545,-3 13 0,-5 9 128,-2 4 128,-1 8-256,3 5-32,3 7-16,5 7-1825,0 8-1969,0 4-3617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2401,'0'0'11307,"13"-6"-10198,-9 5-1039,6-4 109,0 1-1,0 0 1,1 1 0,0 0 0,-1 1-1,1 0 1,0 1 0,0 0 0,18 0-1,-23 3-146,0-1 0,0 1-1,0 0 1,0 1 0,0-1-1,-1 1 1,1 0 0,-1 1-1,0-1 1,0 1 0,0 0-1,5 6 1,3 3-8,-1 1-1,20 28 1,-23-29-27,-1 1 0,0-1 0,0 1 0,-2 1 0,0-1 0,0 1-1,-1 0 1,-1 1 0,-1-1 0,0 1 0,1 23 0,-4-38 7,-1 0 1,1 0 0,0 0-1,-1-1 1,1 1-1,0 0 1,-1 0 0,1 0-1,-1 0 1,0-1-1,1 1 1,-1 0-1,0 0 1,1-1 0,-1 1-1,0-1 1,0 1-1,1-1 1,-1 1 0,0-1-1,0 1 1,0-1-1,0 0 1,0 1 0,0-1-1,1 0 1,-1 0-1,0 1 1,0-1-1,0 0 1,0 0 0,0 0-1,0 0 1,-1-1-1,-35-1 319,35 1-295,0 0 1,0 1 0,1-1-1,-1 0 1,1 0-1,-1 0 1,1 0 0,-1 0-1,1 0 1,0-1 0,-1 1-1,1 0 1,0-1-1,0 1 1,0-1 0,0 1-1,0-1 1,0 0-1,1 1 1,-1-1 0,0 0-1,1 0 1,-1 1 0,1-4-1,-3-5 157,2-1 0,-2-19 0,2 11-52,1 0 0,1 0 0,4-27 0,-3 38-127,0 0 1,0 1-1,1-1 1,0 1-1,0 0 0,1-1 1,0 1-1,0 1 1,1-1-1,9-10 1,-5 7-97,0 2 0,0-1 0,1 1 0,1 0 0,-1 1 1,1 0-1,0 1 0,0 0 0,17-6 0,-10 7-1194,-1 0 0,1 2 0,-1-1-1,1 2 1,35 0 0,-11 2-3985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6099,'0'0'8342,"-4"-3"-7971,4 3-368,0 0 0,0 0 1,-1 0-1,1 0 0,0-1 0,0 1 0,0 0 1,-1 0-1,1 0 0,0 0 0,0 0 0,0-1 1,0 1-1,-1 0 0,1 0 0,0 0 0,0-1 0,0 1 1,0 0-1,0 0 0,0 0 0,-1-1 0,1 1 1,0 0-1,0 0 0,0-1 0,0 1 0,0 0 0,0 0 1,0-1-1,0 1 0,0 0 0,0 0 0,0-1 1,0 1-1,0 0 0,1 0 0,-1 0 0,0-1 1,0 1-1,0 0 0,0 0 0,0-1 0,0 1 0,0 0 1,1 0-1,-1-1 0,18-4 183,44 0 250,-32 3-178,32-1 78,35-5 45,-160 5-2363,-73 3 1464,136 26 1241,0-4-454,13 317 1090,-9-297-1396,-4-29-213,1 0 0,0 1 0,1-1 0,0 0 0,2 0 0,7 22-1,-10-33-4,0 0 0,0 0-1,1-1 1,-1 1 0,0 0-1,1 0 1,-1-1 0,1 1-1,0-1 1,0 0-1,-1 1 1,1-1 0,0 0-1,0 0 1,0 0 0,0 0-1,0 0 1,0-1 0,0 1-1,1-1 1,-1 1 0,0-1-1,0 0 1,0 0-1,1 0 1,-1 0 0,3 0-1,29 0-3793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8116,'0'0'7227,"-6"5"-6864,1 0-348,1 0-1,0 0 1,0 0 0,0 1-1,0-1 1,1 1 0,0 0-1,0 0 1,-3 12 0,-1 9 124,-5 31 0,5-23 15,-3 27-87,2 1 1,1 112 0,7-162-135,1 0 1,0 1 0,1-1-1,1 0 1,0 0 0,0-1-1,1 1 1,8 16 0,-7-20-444,0 0-1,0 0 1,1-1 0,0 0-1,0 0 1,1-1 0,0 1-1,0-1 1,1-1 0,0 0-1,14 9 1,18 5-2710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9092,'0'0'5947,"11"15"-5675,0-2-149,-6-8-70,1 1 0,-2 0 1,1 0-1,-1 0 0,0 1 1,0 0-1,0 0 1,-1 0-1,0 0 0,-1 0 1,0 1-1,0-1 0,2 16 1,-3 125 1053,-1-158 382,-1 3-1333,1 0-1,0-1 1,1 1 0,0 0-1,0 0 1,0 0 0,5-12 0,-2 10-142,1 0 1,0 0-1,1 1 1,0-1-1,0 1 1,1 1-1,0-1 1,0 1-1,1 1 1,0-1-1,0 1 1,1 0-1,11-5 1,-9 5-11,-1 1 0,1 1 1,0 0-1,0 0 1,0 1-1,1 1 1,-1-1-1,1 2 0,-1 0 1,1 0-1,20 2 1,-27 0-11,-1 0 0,0 1 1,1-1-1,-1 1 1,0 0-1,0 0 0,0 0 1,0 1-1,-1-1 0,1 1 1,0 0-1,-1 0 1,0 0-1,0 0 0,0 1 1,0-1-1,3 6 1,4 7-32,-1 0 0,13 32 1,-15-30-240,-1-1 0,-1 1 0,-1 0 0,-1 1 0,2 25 0,-2 47-6816,-3-61 1311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10565,'0'0'2705,"136"50"-1296,-96 15-481,-13 14-63,-11 1-481,-16-1 128,0-2-224,0-5-192,-27-2-48,-5-5-48,-8-5-48,0-9 0,5-5-1168,9-6-1346,12-11-1712,14-14-3953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13366,'0'0'3938,"72"27"-3538,-26-17-208,4-8-80,1-2-112,-5 0-368,-4 0-1521,-10 10-1857,-13 6-1696</inkml:trace>
  <inkml:trace contextRef="#ctx0" brushRef="#br0" timeOffset="1">1 270 10053,'0'0'7123,"190"48"-7107,-126-48-16,8 0-1025,11 0-2672,-3-17-3651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12102,'0'0'4863,"14"17"-4532,46 56-134,-57-68-183,0-1 0,-1 1 0,0 0 0,1 0 0,-2 0 0,1 0 0,-1 0-1,1 0 1,-1 1 0,-1-1 0,1 0 0,-1 0 0,0 1 0,-1 8 0,0 4 36,1-3-38,0 0 0,-4 23 0,2-32-7,1 0 0,-1-1 1,0 1-1,0-1 0,-1 1 0,1-1 0,-1 0 1,0 0-1,-5 6 0,1-2 140,-1-1-1,0 0 1,0-1 0,0 0-1,-1 0 1,0-1 0,0 0-1,-21 10 1447,84-17-923,-1-3 1,1-2-1,87-21 0,-94 15-868,94-23-2131,-50 7-5372,-52 13 118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5042,'0'0'13009,"24"-3"-12377,77-8-389,-57 8 80,-42 3 840,-3 17-1198,-1 0-1,-6 29 1,-2 12 64,6 86-14,-1 6 413,-8-76-3265,8-56 633,0-1 1,-9 20 0,6-23-3445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10453,'0'0'8043,"-7"7"-7941,-5 11 59,1 0 0,0 0 0,1 1 0,1 1 0,1 0 0,1 0 0,-7 28 1,1 7 179,-10 99 0,17 130-148,7-266-497,1 1 0,1-1 0,0 0 0,1 0 0,1 0 1,1 0-1,0-1 0,1 0 0,11 18 0,-12-24-132,1 0-1,1 0 0,0-1 0,0 0 0,1 0 1,0-1-1,1 0 0,0-1 0,0 0 0,1-1 0,0 0 1,0 0-1,18 7 0,15-3-6609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11077,'0'0'8412,"5"14"-8209,1 3-81,-1 0 1,-1 0 0,-1 0 0,0 1-1,1 24 1,-4 111 384,0-152-435,0-7 387,-1 1-431,1-1-1,0 1 1,0-1 0,0 1 0,1 0 0,0-1 0,0 1-1,0 0 1,1-1 0,0 1 0,0 0 0,0 0 0,1 0-1,-1 1 1,1-1 0,0 1 0,1-1 0,-1 1-1,1 0 1,7-6 0,-4 4-12,1 1-1,0 1 1,0-1-1,0 1 1,11-3 0,-15 5-22,0 0 1,1 1-1,-1 0 0,1 0 1,-1 0-1,1 1 1,0 0-1,-1 0 1,1 0-1,0 0 1,-1 1-1,8 1 0,-10-1 0,0 0 0,0 0 0,0 0 0,0 1-1,0-1 1,0 1 0,0-1 0,0 1-1,-1 0 1,1 0 0,0 0 0,-1 0-1,3 3 1,13 32-78,-14-31 69,4 12-367,-1 0-1,-1 0 1,3 19 0,0 25-4137,-7-27-913</inkml:trace>
  <inkml:trace contextRef="#ctx0" brushRef="#br0" timeOffset="1">805 104 12534,'0'0'7171,"-190"154"-6515,121-87-272,-12 3-303,-2 0-97,3-1 16,5-1-1201,14-1-1040,18-7-2289,19-12-3090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12806,'0'0'6413,"16"13"-6124,5 5-213,20 22 0,-40-38-72,1-1 0,-1 0 0,0 1 0,0-1 1,0 1-1,0-1 0,0 1 0,0 0 0,-1-1 1,1 1-1,0 0 0,-1-1 0,1 1 0,-1 0 1,0 0-1,1 0 0,-1-1 0,0 1 0,0 0 0,0 0 1,-1 0-1,1-1 0,0 1 0,-1 0 0,1 0 1,-1-1-1,1 1 0,-1 0 0,-2 2 0,0 1 10,0-1 0,-1 0-1,0 0 1,0-1-1,0 1 1,0-1 0,-6 4-1,6-5-7,-6 5 84,0-1 0,-1-1 1,-12 6-1,4-3 469,18-8 204,196 5 185,-98-2-2054,1-1-3469,-67-4-408,-3-6-2770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0:4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61 224,'0'0'4093,"-4"0"-3626,-18 4 7439,22-4-7841,379 3 1715,-379-3-1482,-10 0-201,-415 0-476,424 0 643,14 0 1430,118 1-1332,145-3-110,-51-5-140,42-14 146,-241 19-244,632-14 180,-450 17-170,264-1 254,-472 0-504,0-1 0,0 0 0,0 1 0,0-1 0,0 1 0,-1-1 0,1 1 0,0-1 0,0 1 0,0-1 0,0 1 0,-1-1 0,1 1 0,0-1 0,-1 1 0,1-1 0,0 1-1,-1 0 1,1-1 0,0 1 0,-1-1 0,1 1 0,-1 0 0,0-1 0,-30-9-5723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240 261 6675,'0'0'9258,"-23"-7"-8498,0 0-569,0 2 0,-28-4 1,48 9-151,-1 0 0,0 1 0,0-1 0,1 1 0,-1 0 0,1 0 0,-1 0 0,0 0 0,1 0 0,0 1 0,-1 0 0,1 0 0,0 0 0,0 0 0,0 0 0,0 0 0,0 1 0,1 0 0,-1-1 0,1 1 1,0 0-1,-1 0 0,-2 6 0,1-3 25,-1 3-14,0-1 0,0 2 0,1-1-1,0 1 1,1-1 0,0 1 0,0 0 0,1 0 0,1 0 0,-1 1 0,2-1 0,-1 0 0,1 0 0,3 18 0,-2-23-48,0-1 0,0 1 1,1-1-1,-1 0 0,1 1 1,0-1-1,0 0 0,0 0 0,1 0 1,-1 0-1,1-1 0,0 1 1,0-1-1,1 0 0,-1 0 1,1 0-1,-1 0 0,1 0 0,8 3 1,1 1-9,0 0 0,1-1 0,0-1 0,28 6 0,-16-6-308,1-1 0,-1-1 0,1-2 0,-1-1 0,39-4 0,-54 3-94,1-2 1,0 1 0,-1-1 0,0-1-1,0 0 1,0-1 0,0 0 0,-1 0-1,1-1 1,-1-1 0,9-7 0,-13 8 43,0 1 1,0-1 0,0 0-1,-1 0 1,0 0 0,0-1 0,-1 1-1,0-1 1,0-1 0,0 1-1,-1 0 1,0-1 0,-1 0-1,1 1 1,-1-1 0,1-15 0,-1-5 411,-2 1 1,0-1 0,-2 1-1,-1-1 1,-1 1 0,-11-38-1,4 33 1269,-11-41 2773,16 26 2895,6 60-6405,0 536 2102,7-550-2570,-2-3-88,0 0 0,0 0-1,-1-1 1,1 1 0,-1-1-1,0 0 1,0-1-1,-1 1 1,4-9 0,8-8 13,-13 19-39,15-23 0,1 2-1,1 0 1,1 1-1,33-29 1,-51 50-7,0 1 1,0-1-1,0 1 1,1 0-1,-1 0 1,0 0-1,0 0 1,1 0-1,-1 0 1,0 1-1,1-1 1,-1 1-1,1-1 0,2 1 1,-3 0-1,-1 1 1,1-1-1,-1 0 1,0 1-1,1-1 0,-1 1 1,0-1-1,1 1 1,-1-1-1,0 1 0,1 0 1,-1 0-1,0 0 1,0 0-1,0 0 0,0 0 1,0 0-1,0 0 1,0 0-1,0 0 0,-1 1 1,1-1-1,1 3 1,8 20-29,14 51 0,-18-50-40,2-1 0,16 36 0,-20-52-24,0 0 0,1 0 0,0-1 0,1 0 0,-1 0 0,1-1 0,0 1 0,1-1 0,0 0-1,0-1 1,10 7 0,-4-6-296,-1 0 0,1-1-1,0 0 1,1-1 0,-1 0 0,1-1-1,-1 0 1,1-2 0,0 1-1,0-2 1,17 0 0,-29-1 277,1 1 0,-1 0 1,0-1-1,1 1 0,-1-1 0,0 1 1,0-1-1,1 0 0,-1 0 0,0 0 1,0-1-1,0 1 0,0 0 0,-1-1 1,1 1-1,0-1 0,0 1 0,-1-1 1,1 0-1,-1 0 0,0 0 0,1 0 1,-1 0-1,0 0 0,0 0 0,0 0 1,-1 0-1,1-1 0,0-2 0,1-6-8,0-1 0,-1 0 0,0 0 0,-2-20 0,0 10 266,0-7 650,-6-32 1,3 32 699,0-32 1,4 29 1990,0 36-3286,0 78 322,1 108-92,-1-182-433,1 1 0,0-1 0,0 1 1,1-1-1,0 1 0,3 7 0,-4-13-66,0-1 0,0 1 0,0-1 0,1 0-1,-1 1 1,1-1 0,-1 0 0,1 0 0,0 0-1,0 0 1,0-1 0,0 1 0,0 0 0,0-1 0,1 1-1,-1-1 1,0 0 0,1 0 0,-1 0 0,1 0-1,-1 0 1,6 1 0,-3-2-298,1 1 0,-1-1 0,0 0 0,1 0 1,-1 0-1,0-1 0,1 1 0,-1-1 0,0-1 0,1 1 0,-1-1 0,9-4 1,-8 2-440,1 0 0,-1-1 0,0 1 1,-1-1-1,1 0 0,-1-1 1,0 1-1,6-10 0,12-18-4026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9877,'0'0'7414,"26"4"-6393,-1-1-804,0 2 0,36 10 0,-56-13-185,-1 0-1,0 0 0,0 0 0,0 1 1,0-1-1,0 1 0,0 0 0,-1 0 1,1 0-1,-1 1 0,0-1 0,0 1 0,4 6 1,-2-1 66,-1 1 1,0-1-1,0 1 1,2 11-1,-2-9 7,5 18 64,-2 1 0,-2 0 0,3 40 0,-3 95 219,-5-151-374,-1 17 4,-1-1-1,-1 0 0,-2 0 0,-1-1 0,-1 1 1,-2-1-1,0-1 0,-15 30 0,14-39-440,-1 0 0,-1 0 0,0-1 0,-1-1 0,-1 0 0,-1-1 0,0 0-1,-2-1 1,1-1 0,-2-1 0,-32 21 0,8-14-4062,8-11-1181</inkml:trace>
  <inkml:trace contextRef="#ctx0" brushRef="#br0" timeOffset="1">567 525 10885,'0'0'8948,"145"-7"-8836,-100 9 48,1 0-160,-4-2-240,-4 0-848,-11 0-1346,-11 0-1343,-16-19-2658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7155,'0'0'11734,"43"55"-11190,-27-9 96,-8 4-416,-5-2-16,-3 0-208,0-2-32,0 0-432,0 0-1521,0-8-2593,0-7-3169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72 283 10485,'0'0'6832,"-3"22"-6509,0-2-214,-17 130 569,12 3-432,5-140-247,-1-9 124,-1-11 176,0-5-182,1-1 0,0 0-1,1 0 1,0 0 0,-1-25 0,1-76 87,3 97-130,0 9-41,5-112 246,-3 107-257,0-1 1,1 1-1,1 0 1,0 0 0,0 0-1,11-20 1,-5 15-13,1 1 1,0 1-1,1 0 1,17-16-1,-23 25-109,0 1 1,1 0-1,0 0 0,0 1 0,1-1 0,-1 2 0,1-1 0,0 1 1,1 1-1,-1-1 0,11-2 0,-17 5-76,0 1 0,-1-1 0,1 1 1,0-1-1,-1 1 0,1 0 0,0 0 0,0 0 1,-1 0-1,1 0 0,0 0 0,0 1 0,-1-1 1,1 0-1,0 1 0,-1-1 0,1 1 0,-1 0 1,1-1-1,0 1 0,-1 0 0,0 0 0,1 0 1,1 2-1,-2 0-327,1-1 0,-1 1 1,0 0-1,0 0 0,0 0 0,0 0 0,0 0 1,-1 0-1,0 0 0,1 0 0,-2 6 0,2 41-5938</inkml:trace>
  <inkml:trace contextRef="#ctx0" brushRef="#br0" timeOffset="1">72 283 11317</inkml:trace>
  <inkml:trace contextRef="#ctx0" brushRef="#br0" timeOffset="2">72 283 11317,'-72'125'4242,"83"-125"-1569,24 5-2096,7 5-289,4-3-288,2 0-496,-3-5-993,-2-2-2081,-5 0-2256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7924,'0'0'10148,"-74"101"-9171,44-38-385,11-3-304,3-2-64,14-3-224,2-7 0,0-4-496,5-6-1521,14-9-2241,-3-15-2497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9380,'0'0'8831,"2"14"-7961,1 6-550,2 13 236,1 44 0,21-77 1179,-22 0-1719,1 0 0,-1 1 0,1 0 0,0 0 1,-1 0-1,0 0 0,1 1 0,-1 0 1,0 0-1,0 0 0,10 6 0,-13-6-158,1 0 0,0 0-1,-1 1 1,0-1 0,1 1 0,-1-1-1,0 1 1,0 0 0,-1 0-1,1 0 1,-1 0 0,1 0 0,-1 0-1,0 0 1,0 0 0,0 1-1,-1-1 1,1 0 0,-1 1 0,1 5-1,-1 2-985,0-7 293,0 0-1,0 0 1,0 0 0,0 0-1,-1 0 1,1 0-1,-3 5 1,-12 15-6918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5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10309,'0'0'9444,"152"204"-9236,-133-98 176,-19 0-144,0 0 1,-24-8-113,-19-9-128,-16-4-273,-18 1-1839,-14 1-3043,-13 4-2448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7:0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56 2449,'0'0'4407,"-32"0"510,7 0-2957,-15 0 1027,38 0-2481,6 1-141,26 1-153,439 4 888,-289-8-930,382 5 1358,-555 2-618,1-6-1436,0 1-1,0-1 1,0 0 0,0-1-1,9-2 1,10-4-934,74-15-4898,31-7-4177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7:0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7972,'0'0'6312,"30"-1"-5861,395 9 1222,-359-6-1609,430 36 2206,-470-35-2046,-20-3-70,-1 0 1,1 1 0,-1 0 0,1 0 0,9 3 1555,-13-4-1865,26-1-2645,-1-2 0,32-6 0,-51 7 2111,82-14-6683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7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2977,'0'0'5936,"-25"1"-3446,-73 4-367,75-3-323,20 0-1302,12 0-187,12 3 112,1-1-1,42 3 1,-21-4-117,512 24 1097,7-26-1377,-265-2 426,-5 0 1016,-281 1-1329,-10 1-105,1-1 0,-1 0 0,1 0 0,-1 0 0,1 0 1,-1 0-1,1 0 0,-1-1 0,0 1 0,1 0 0,-1-1 0,1 1 0,-1-1 1,2-1-1,-2-2-1342,-8 1-356,-13 3-1787,18 0 2900,-33 0-6693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2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78 368,'2'2'11833,"-2"3"-12325,1 14 499,0 0 0,1 0-1,1-1 1,1 1 0,12 34-1,-14-42 79,-2-10-37,0-1 0,0 1 0,0-1 0,0 1 0,0-1 0,0 1 0,0-1 0,0 1 0,0 0 0,0-1 0,0 1 0,0-1 0,0 1 0,1-1 0,-1 1 0,0-1 0,0 1 0,1-1 0,-1 1 0,0-1 0,1 0 0,-1 1 0,1-1 0,-1 1 0,0-1 0,1 0-1,-1 1 1,1-1 0,-1 0 0,1 0 0,-1 1 0,1-1 0,-1 0 0,1 0 0,-1 0 0,1 0 0,0 1 0,-1-1 0,1 0 0,0 0 0,17-1 133,-1-1 0,0 0-1,0-2 1,0 1 0,-1-2 0,20-8 0,97-48 575,-98 43-668,14-6 79,34-17 351,112-40 1,-195 81-531,15-3-1081,-9 4-2039,-4 20-9746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 1825,'0'0'12085,"-43"-34"-12085,46 51-4946,-3 5-112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2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3153,'0'-6'10141,"2"18"-10162,0 1 0,1-1 0,0 0 0,1 0-1,0-1 1,1 1 0,7 12 0,9 25 35,-14-30-8,-3-5 34,2 1 1,9 17 0,-12-21-23,-3-11-1,0 0 1,0 1-1,0-1 1,0 1-1,0-1 0,0 1 1,1-1-1,-1 1 0,0-1 1,0 0-1,0 1 0,0-1 1,1 1-1,-1-1 1,0 0-1,0 1 0,1-1 1,-1 0-1,0 1 0,1-1 1,-1 0-1,0 1 1,1-1-1,-1 0 0,0 0 1,1 1-1,-1-1 0,1 0 1,-1 0-1,0 0 1,1 0-1,-1 0 0,3 1 2074,10-1-1227,2-2-872,-1 0 0,1-1 0,-1-1 1,1 0-1,-1-1 0,0-1 0,23-12 0,-20 10 15,79-37 90,371-167 134,-237 118 241,-225 92-356,-4 2-80,-1 0 0,1-1 1,0 1-1,0 0 0,-1 0 1,1 0-1,0-1 0,-1 1 1,1 0-1,-1-1 0,1 1 1,0 0-1,-1-1 0,1 1 1,-1-1-1,1 1 0,-1-1 0,1 1 1,-1-1-1,1 0 0,-1 1 1,0-1-1,1 1 0,-1-1 1,0 0-1,1 1 0,-1-1 1,0-1-1,1 2-49,0 0-3,0 0 5,-1 0 19,2 0-8,-2 0 5,0 0 19,0-2-21,0 2-16,0 0-323,0 0 335,-1 0-1,1 0 1,-1 0-1,1 0 1,-1 0-1,1 0 0,-1 1 1,1-1-1,-1 0 1,1 0-1,0 1 0,-1-1 1,1 0-1,0 1 1,-1-1-1,1 0 0,0 1 1,-1-1-1,1 0 1,-1 1-1,1 0-17,0 0 0,-1-1 0,0 1 0,1 0 0,-1-1 0,1 1 1,-1-1-1,0 1 0,1-1 0,-1 1 0,0-1 0,1 0 0,-1 1 0,0-1 0,0 0 0,1 0 0,-1 1 0,0-1 0,-1 0 1,-4 1-1061,0-1 1,0 1-1,0 0 1,-10 4 0,-19 6-5605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2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1777,'0'0'6091,"0"-9"-54,1 30-5980,1-1-1,0 1 1,2 0-1,7 23 1,32 81 476,-35-108-387,3 8-100,-8-9 4268,1-16-4199,7-1-91,0-1 1,0-1-1,0 1 0,0-2 0,-1 0 0,0 0 1,1-1-1,9-6 0,14-5 57,537-216 668,-569 231-746,11-4 34,-9 3-12,-1 0-1,1 1 1,0 0-1,-1-1 0,1 1 1,0 1-1,5-2 1879,-20 4-5096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2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5010,'0'0'6937,"0"-11"-4776,1 18-2157,0 0 1,1-1-1,0 1 1,0 0-1,5 9 1,2 10 2,-4-6 23,4 36 0,-7-39 4,1 0 0,0 0-1,7 19 1,-9-35 67,-1-1-1,1 1 0,-1-1 1,1 1-1,0-1 0,0 1 1,-1-1-1,1 1 0,0-1 1,0 0-1,0 1 0,-1-1 1,1 0-1,0 0 0,0 0 1,0 1-1,0-1 0,-1 0 1,1 0-1,0 0 0,0 0 1,2-1-1,24-2 20,2-4 256,0-2-1,-1 0 1,-1-2-1,35-18 0,-9 4-150,258-108 861,9 25 277,-309 105-1285,-1 1 16,-14 1 1055,-66 1-9265,38 2 1375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9 267 16,'0'-1'13489,"1"-3"-10480,1-13-2505,-2 15-491,0-2 6,0 0 0,0 0 0,0-1 0,-1 1 0,1 0 0,-1 0 0,0 0 0,0 0 0,-1 0 0,1 0 0,-3-4 0,4 55 221,0-34-236,2-1 1,-1 1-1,2-1 1,-1 0-1,7 17 1,27 59 283,-33-81-219,-2-6-57,-1 0 0,1-1 0,0 1 0,0 0 0,0-1 0,0 1 0,0-1 0,-1 0 0,1 1 0,0-1 1,0 1-1,0-1 0,0 0 0,0 0 0,0 0 0,0 0 0,0 0 0,0 0 0,0 0 0,0 0 0,0 0 0,0 0 0,0 0 0,0-1 0,0 1 0,2-1 0,31-11 215,118-76 665,-65 34-690,405-199 1201,-450 232 422,-53 21-10824,-15 0 2172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3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0 174 656,'0'0'3455,"4"-2"-2646,14-8 4067,4 11-3547,-18 1-1249,0 0 0,0 0 0,0 0 0,0 1 0,0-1 0,-1 1 0,1 0 0,-1 0 0,0 0 0,1 0 0,-1 1 0,-1 0 0,1-1 0,-1 1 0,1 0 0,-1 0 0,0 0 0,2 9 0,0-2 207,0 0 0,-1 1-1,-1-1 1,0 1 0,-1 0-1,0 13 1,7-24 63,16-2-176,0-1 0,0-1 0,-1-2 0,44-12 0,91-44 664,-97 36-690,-59 24-145,291-112 923,11 23-161,-304 90-815,1 0-1,-1 0 1,0 0-1,1 0 0,-1-1 1,0 1-1,1 0 0,-1 0 1,0 0-1,1 0 0,-1-1 1,0 1-1,1 0 1,-1 0-1,0-1 0,0 1 1,1 0-1,-1-1 0,0 1 1,0 0-1,0 0 0,1-1 1,-1 1-1,0 0 1,0-1-1,0 1 0,0-1 1,0 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3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5378,'0'-1'7033,"2"5"-6139,27 70-99,26 77 181,-47-138-73,-8-12-826,0-1 0,1 0-1,-1 0 1,1 1 0,-1-1 0,0 0 0,1 0-1,-1 0 1,0 0 0,1 0 0,-1 0 0,1 0-1,-1 1 1,0-1 0,1 0 0,-1 0 0,1 0-1,-1-1 1,0 1 0,1 0 0,-1 0 0,1 0 0,-1 0-1,0 0 1,1 0 0,-1 0 0,0-1 0,1 1-1,-1 0 1,0 0 0,1-1 0,-1 1 0,0 0-1,1-1 1,14-10-4,0 0 0,0 0 0,1 2 0,32-15 0,-40 21-51,457-186 20,-172 77 8,-13-18 560,-259 119-362,-13 8-73,0-1 0,-1 0 1,1 0-1,-1-1 0,0 1 0,-1-2 0,1 1 0,-1-1 1,0 0-1,0 0 0,9-13 0,-14 18 353,-1 0-514,0 0-14,0 0-16,22 1-7036,-4-2 1589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09:3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13 228 8148,'0'0'2297,"-2"-2"-1782,-5-4 2406,4 8-1170,7 20-684,14 31-1142,-17-52 168,29 104 371,-22-73-193,23 61 0,-30-91-259,0 0 1,0 0 0,0 0-1,0 0 1,0 0 0,0-1-1,0 1 1,0 0-1,1 0 1,-1-1 0,1 1-1,0-1 1,-1 0 0,3 2-1,-2-1 306,-1-2-277,-1 1 1,0-1-1,1 0 0,-1 1 0,0-1 1,1 0-1,-1 0 0,0 0 0,1 1 0,-1-1 1,0 0-1,1 0 0,-1 0 0,1 0 1,-1 0-1,0 1 0,1-1 0,-1 0 0,1 0 1,-1 0-1,0 0 0,1 0 0,-1 0 1,1-1-1,-1 1 0,0 0 0,1 0 0,-1 0 1,1 0-1,-1 0 0,0-1 0,1 1 1,-1 0-1,1-1 0,14-7-29,1 0 1,18-15-1,8-6-1,389-217 40,-300 181-28,190-68-1,-277 118 81,72-16 0,-129 36 683,1 0 0,-20 11 0,-24 12-698,38-22-1275,-1-1 0,-35 6 1,11-3-2756,-9 4-2349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6243,'0'0'8956,"0"21"-7411,0 158 1320,0-116-1897,0-63-960,1 1-1,-1 0 1,1-1-1,-1 1 1,1-1-1,-1 1 0,1-1 1,-1 1-1,1-1 1,0 0-1,-1 1 1,1-1-1,0 0 1,-1 1-1,1-1 0,0 0 1,-1 0-1,1 0 1,0 1-1,0-1 1,-1 0-1,1 0 1,0 0-1,0 0 0,-1 0 1,1 0-1,0-1 1,1 1-1,25-3 138,-21 0-128,0 1 1,1-1 0,-1 0 0,0 0-1,0-1 1,0 1 0,8-9 0,37-36 25,-39 36-23,36-41 289,-47 53-305,-1 0-1,0-1 0,0 1 0,0 0 1,1 0-1,-1 0 0,0 0 0,0 0 1,0 0-1,1 0 0,-1 0 0,0 0 0,0 0 1,0 0-1,1 0 0,-1 0 0,0 0 1,0 0-1,0 0 0,1 0 0,-1 1 0,0-1 1,0 0-1,0 0 0,0 0 0,1 0 1,-1 0-1,0 0 0,0 0 0,0 1 0,0-1 1,0 0-1,1 0 0,-1 0 0,0 0 1,0 1-1,0-1 0,0 0 0,0 0 0,0 0 1,0 1-1,0-1 0,0 0 0,5 12-86,-4-10 86,3 9-76,1-1 0,0 0 0,1-1 0,0 1 0,0-1 0,1 0 0,0-1 0,1 0 0,0 0 0,0 0 0,1-1 0,0 0 0,0-1 1,0 0-1,1 0 0,0-1 0,0-1 0,0 1 0,1-2 0,-1 1 0,1-1 0,0-1 0,0 0 0,0-1 0,0 0 0,1 0 0,-1-1 0,16-3 0,-21 2 14,1 0 0,-1-1 0,0 0-1,0-1 1,0 1 0,0-1 0,-1 0-1,10-7 1,38-36-118,-36 30 138,-2 2 28,-1 0 1,0-1-1,-1 0 1,12-20-1,-20 28 38,-1 0-1,0-1 1,-1 1-1,0-1 0,0 0 1,-1 1-1,0-1 1,0-1-1,-1 1 0,0 0 1,0 0-1,-1 0 1,0-9-1,-1 15 1,1-1 0,-1 1 0,1 0 0,-1-1 0,0 1 0,0 0 0,0 0 0,0 0 0,0 0 0,0 0 0,-1 0 0,1 0 0,-1 0 0,0 0 0,1 0 0,-1 1 0,0-1 0,0 1 0,0 0 0,0-1 0,0 1 0,0 0 0,0 0 0,0 0 0,-1 0 0,1 1 0,0-1 0,-4 0 1,-8-2 52,0 2 1,0-1 0,-25 2 0,25 0-73,8 0 9,-1 0 1,1 1-1,0 0 0,-1 0 0,1 0 1,0 0-1,0 1 0,0 0 0,0 1 1,-7 3-1,9-4-16,0 1 1,0 0 0,1 0-1,-1 0 1,1 1-1,-1-1 1,1 1 0,0 0-1,1 0 1,-1 0-1,1 0 1,-1 1-1,1-1 1,-1 6 0,0-1-13,1 0 0,0 0 0,1 0 0,0 0 0,0 0 0,1 15 1,0-14-13,0-8 5,1-1 0,-1 1 0,0 0 0,1 0-1,-1 0 1,1-1 0,-1 1 0,1 0 0,0-1 0,0 1 0,0-1 0,0 1 0,0-1 0,0 1-1,0-1 1,0 0 0,0 1 0,1-1 0,-1 0 0,1 0 0,-1 0 0,1 0 0,-1 0 0,1 0 0,-1-1-1,1 1 1,0 0 0,0-1 0,-1 1 0,1-1 0,2 0 0,8 2-90,0 0 0,0-1 0,20-1 0,-18 0 137,-12-1-16,0 1-1,1-1 1,-1 0-1,0 1 1,0-1 0,0 0-1,1 0 1,-1-1-1,0 1 1,0 0-1,-1-1 1,1 1-1,0-1 1,0 1 0,-1-1-1,1 0 1,-1 0-1,1 0 1,-1 0-1,0 0 1,0 0-1,1-2 1,5-10 438,-1-1-1,6-17 1,-7 16 405,-5 16-836,1 0 0,-1 0-1,0-1 1,0 1-1,1 0 1,-1 0 0,0-1-1,0 1 1,0 0 0,1 0-1,-1 0 1,0 0 0,1-1-1,-1 1 1,0 0-1,1 0 1,-1 0 0,0 0-1,0 0 1,1 0 0,-1 0-1,0 0 1,1 0 0,-1 0-1,0 0 1,1 0 0,-1 0-1,0 0 1,1 0-1,-1 0 1,0 0 0,1 0-1,-1 0 1,0 1 0,0-1-1,1 0 1,-1 0 0,0 0-1,0 0 1,1 1-1,-1-1 1,13 11 46,-7-1 16,0 0-1,0 1 1,-1-1-1,0 1 1,-1 0-1,-1 0 1,4 17-1,10 87 383,-14-91-416,44 610 1587,-47-626-1618,1 1 6,-1 0 1,-1 0 0,0 0 0,-3 16 0,3-23-12,0 1-1,1-1 1,-2 0 0,1 1-1,0-1 1,0 0 0,-1 0 0,1 0-1,-1 0 1,0 0 0,1 0-1,-1 0 1,0-1 0,0 1-1,0-1 1,0 1 0,-1-1-1,1 0 1,0 0 0,-5 2-1,-2 0 37,0 0 0,0-1 0,0-1 0,0 1 0,-1-1-1,1-1 1,0 1 0,0-2 0,-1 1 0,-13-4-1,16 3-30,1-1-1,-1 0 0,1-1 0,-1 1 0,1-1 0,0 0 1,0-1-1,0 1 0,1-1 0,-1 0 0,1-1 0,0 0 1,0 1-1,-8-11 0,8 6-4,0 1 0,1 0 0,0-1 0,0 0 0,1 0 0,0 0 0,0 0 0,1-1 0,-2-16-1,3 8-16,0 1-1,2-1 0,-1 1 0,6-28 1,-1 28-81,-1 1 1,2 1 0,0-1 0,1 1-1,0 0 1,2 0 0,-1 1 0,22-25-1,-9 13-449,2 2 0,0 1 0,42-32 0,-40 37-377,0 1 1,1 1 0,1 1 0,33-12 0,-36 17-2037,0 2 1,47-8-1,-26 8-4170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9732,'0'0'6435,"161"26"-5138,-86 32-112,-1 17-161,-9 14 65,-20 12-209,-21 7-496,-19 5-160,-5 5-160,-24 7-64,-37 0-16,-25-5-992,-26-7-1137,-27-14-2129,-27-22-3634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37 2145,'0'0'10114,"-29"-9"-9087,10 3-849,6 1-80,0 1 0,-1 0-1,1 1 1,-21-2-1,27 5-37,1 0-1,-1 0 1,0 1 0,0-1-1,0 1 1,1 1 0,-1 0-1,1 0 1,-1 0 0,1 0-1,-1 1 1,1 0 0,0 1-1,-8 6 1,-6 5 149,1 0-1,1 2 1,1 0 0,1 1 0,0 1 0,-13 21-1,19-25-87,1 1 0,1 0 0,0 0 0,1 1 0,1 0 0,0 0 0,2 1 0,-5 32 0,7-31-74,0-1 0,2 1-1,0-1 1,1 1 0,1 0-1,6 21 1,-5-27-36,1 0 0,1-1-1,0 0 1,1 0 0,0 0 0,1-1 0,0 0 0,1 0-1,13 14 1,11 8-20,2-1 0,1-2-1,1-1 1,70 41 0,-32-28-1103,134 53 0,-37-36-2461,2-13-2317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13 960,'0'0'5157,"-6"-2"-3545,-40-6 1344,9 6 2241,325 2-4106,705 4 91,-784-3-616,-115-1 586,-96-1-2200,-3 0-385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0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13 1473,'0'0'5389,"-24"0"-3887,-117 0 1555,124 0-1186,22 0-180,32 0-971,506-6 188,11 0 4027,-558 6-4972,-175 0-9869,105 0 1520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35 3009,'0'0'5003,"-23"-2"-3832,-8-1-725,-80-2 1896,139 0-611,-13 0-1645,2 2 1,30-3-1,-43 6-86,0 0 0,1 0 0,-1 0 0,0 1 0,1 0-1,-1-1 1,0 2 0,1-1 0,-1 0 0,0 1 0,0 0 0,0 0 0,-1 0 0,1 0-1,0 1 1,-1-1 0,1 1 0,-1 0 0,0 0 0,0 0 0,0 1 0,0-1 0,2 5-1,1-1 10,0 0 10,-1-1 0,0 1 0,0 0 0,0 1 0,3 8 0,-10-21 1754,2 3-1693,-1 0-1,0 0 1,0-1 0,0 1 0,0 0-1,-1 0 1,1 0 0,0 0-1,-1 0 1,0 0 0,-2-2-1,-7-5-68,-1 0 0,0 1 0,0 1 0,-1-1 0,0 2 0,0 0 0,-1 1 0,0 0 0,0 1 0,0 0 0,0 1 0,-1 1 0,1 0 0,-1 1 0,1 1 0,-1 0 0,-25 4 0,30-2-14,1 1 1,-1-1-1,1 2 1,0-1 0,0 1-1,1 0 1,-1 1-1,1 0 1,0 1-1,0-1 1,0 2-1,-12 12 1,12-11-3,0 1 0,1 0 0,0 0 0,1 0-1,-1 1 1,2 0 0,-1 0 0,2 1 0,-1 0 0,-4 18 0,7-21-5,1-1 1,0 1-1,0 0 1,1 0-1,0-1 0,0 1 1,0 0-1,1 0 1,2 7-1,-2-11 10,1-1 0,-1 0-1,0 0 1,1 1 0,0-1 0,0-1-1,0 1 1,0 0 0,0 0 0,0-1-1,1 1 1,-1-1 0,1 0 0,0 1-1,0-1 1,0-1 0,0 1 0,0 0-1,0-1 1,0 1 0,1-1 0,3 1-1,6 0 73,1 1 1,-1-2-1,1 0 0,-1 0 0,19-3 0,2 1 61,-34 1-114,1 0 1,-1 0-1,1 0 1,-1 0-1,1 0 1,-1 0-1,1 0 1,-1 0-1,1 0 1,-1 0-1,1 0 1,-1 0-1,1-1 1,-1 1-1,1 0 1,-1 0-1,1-1 1,-1 1-1,1 0 1,-1-1-1,0 1 1,1 0-1,-1-1 1,0 1-1,1-1 1,-1 1-1,1-1 1,0-15-5308,-1 8 1138,0-7-3686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38 496,'0'0'4202,"3"-4"-3564,0-2-421,-3 5-157,1-1-1,0 0 0,0 0 0,0 1 0,1-1 1,-1 0-1,0 1 0,1-1 0,-1 1 1,1 0-1,2-2 0,-49-3 2062,26 5-1493,0 0-1,-1 1 1,1 1-1,-27 5 1,37-4-483,1 0-1,-1 1 1,1 0 0,0 1-1,0-1 1,0 2 0,1-1 0,-1 1-1,1 0 1,0 0 0,-12 13-1,13-12-33,0 2-1,0-1 0,1 1 0,0-1 0,1 1 0,-1 1 1,2-1-1,-1 1 0,1-1 0,0 1 0,-2 16 1,1 3 110,1 1 0,3 41 0,0-45-147,0-15-28,1 0 0,0 1 0,1-1 0,0 0 0,0 0 0,2 0 0,-1 0 0,1-1 0,0 1 0,1-1 0,0 0 0,0 0 0,1-1 0,0 1 0,1-1 0,0-1 0,0 1 0,1-1 0,0 0 0,0-1 0,0 0 0,1 0-1,0-1 1,0 0 0,0-1 0,1 1 0,-1-2 0,1 0 0,17 4 0,1-3-8,1 0 0,-1-2 0,0-1 0,48-5 0,-69 3-37,-1 0-1,0 0 1,0-1 0,0 0 0,0 0-1,0 0 1,0-1 0,-1 0 0,1 0 0,-1 0-1,0-1 1,6-5 0,-5 3-8,1-1 0,-1 0 0,0 0 1,-1 0-1,0-1 0,0 0 0,6-14 0,-4 4 8,-1 0 1,0-1-1,-1 0 0,-2 0 0,0 0 1,0 0-1,-2-26 0,-1-59 2547,0 104-2241,0 10-211,-2 169 32,2-174-127,1 0 1,-1 0-1,1 0 1,0 0-1,1 0 0,-1 0 1,1 0-1,0 0 1,0 0-1,0-1 1,1 1-1,-1-1 1,1 0-1,0 0 0,1 0 1,-1 0-1,1 0 1,0-1-1,-1 1 1,1-1-1,1 0 1,7 4-1,-2-2-193,0-1 1,1 0-1,0 0 0,-1-1 1,1-1-1,0 1 0,1-2 1,-1 0-1,16 0 0,8 0-1239,-20 0-175,1-1-1,0 0 1,-1-1 0,30-6-1,-6-11-3777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4306,'0'0'7083,"22"-7"-6229,74-22-147,-91 28-672,0 0 0,0 0 0,0 0 0,0 1 0,0-1 0,0 1 0,0 1 0,0-1 0,0 1 0,0 0 0,0 0 0,0 0 0,0 1 0,0-1 0,0 1 0,-1 0 0,1 1 0,-1-1 0,0 1 0,1 0 0,-1 0 0,-1 0 0,8 8 0,0-2 19,26 24 103,-2 1 0,50 64 1,-82-95-154,0 1 0,0 0 1,0 0-1,0 0 0,-1 0 0,1 0 0,-1 0 1,0 1-1,0-1 0,-1 1 0,1 0 0,-1-1 1,0 1-1,-1 0 0,1 0 0,-1 0 1,0 0-1,0 7 0,-1-10 11,1-1 0,-1 1 1,0-1-1,0 0 0,1 1 0,-1-1 0,0 0 1,0 0-1,0 0 0,0 0 0,0 0 0,-1 0 1,1 0-1,0 0 0,0 0 0,-1 0 0,1-1 1,0 1-1,-1 0 0,1-1 0,-1 1 0,1-1 1,-1 0-1,1 1 0,-3-1 0,-43 3 794,41-3-687,1 0-4,0 0 0,-1 0 1,1 0-1,0-1 0,-1 0 0,1 0 0,-7-2 1,10 2-73,1 0 1,-1 0 0,0 0 0,1-1 0,-1 1-1,1 0 1,-1-1 0,1 1 0,0-1 0,0 0-1,0 1 1,0-1 0,0 0 0,0 0 0,0 1-1,0-1 1,1 0 0,-1 0 0,1 0 0,-1 0 0,1 0-1,0-3 1,-2-2 5,1 1-1,0-1 1,1 0 0,0 0-1,0 1 1,0-1-1,1 0 1,0 1 0,0-1-1,1 0 1,0 1 0,0-1-1,0 1 1,1 0-1,0 0 1,0 0 0,1 0-1,-1 1 1,8-10 0,3 2-45,0 1 1,0 0-1,2 1 1,-1 0-1,1 1 1,1 1-1,0 1 1,24-9 0,-17 9-114,-1 1 0,1 1 1,0 1-1,1 2 1,47-2-1,-67 5 62,4 0-170,1 0 0,0 0 0,16 4 0,-23-3 178,1 0-1,-1 0 1,0 1 0,0-1-1,0 1 1,0 0 0,0 0-1,0 0 1,0 0 0,-1 0-1,1 0 1,-1 1 0,5 4-1,1 5 21,-1 0-1,1 0 1,-2 1-1,0 0 1,5 15-1,18 69-4,-27-80 367,-2-17-326,0 0-1,0 0 1,0 0-1,0 1 0,0-1 1,0 0-1,0 0 1,0 0-1,0 0 1,0 0-1,0 0 0,0 0 1,0 0-1,0 0 1,0 0-1,0 0 1,0 0-1,0 0 0,0 0 1,-1 1-1,1-1 1,0 0-1,0 0 1,0 0-1,0 0 0,0 0 1,0 0-1,0 0 1,0 0-1,0 0 1,0 0-1,0 0 0,-1 0 1,1 0-1,0 0 1,0 0-1,0 0 1,0 0-1,0 0 0,0 0 1,0 0-1,0 0 1,0 0-1,0 0 1,-1-1-1,1 1 0,0 0 1,0 0-1,0 0 1,0 0-1,0 0 1,0 0-1,0 0 0,0 0 1,0 0-1,0 0 1,0 0-1,0 0 1,0 0-1,0 0 0,0-1 1,0 1-1,0 0 1,0 0-1,0 0 1,0 0-1,0 0 0,0 0 1,-2-3 97,0 0 0,1 1 1,0-1-1,-1 0 1,1 0-1,0 0 0,1 0 1,-2-4-1,0-4-68,1-1-1,0 0 1,1 0 0,0 0-1,1 0 1,0 0 0,1 0-1,3-13 1,-2 17-28,-1 1 0,1 0-1,1 0 1,-1 0 0,1 0-1,1 1 1,-1 0 0,1-1 0,0 2-1,0-1 1,1 0 0,0 1-1,11-8 1,-4 5-263,1 0-1,-1 1 0,1 1 0,1 0 1,-1 1-1,1 1 0,0 0 1,27-4-1,9 4-1795,66 1-1,-99 3 1612,34 1-4135,-11 5-1684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0:4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264 108 544,'0'0'1366,"-8"-2"-1326,-53-14 426,-81-19 5484,139 34-5484,0 0 0,0-1 0,0 1-1,0-1 1,0 1 0,0-1 0,-4-3-1,-18-9 1529,80 12-326,350 16-1540,-378-11-58,110 6 594,-736-9-774,598 0 172,25 0-137,649 0 683,-672 0-554,-22 0 180,-229-18-381,77 3 38,115 11 93,-140-4-35,287 6 662,-35 0-497,0 2 0,82 11 0,163 24-61,-27-32 179,-142-5-160,770-1 8,-740 12-72,0-1 0,203-8 78,-363 0-187,0 0 0,1-1 0,-1 1-1,0 0 1,0-1 0,1 1 0,-1 0 0,0-1 0,0 1 0,0-1 0,0 1 0,0 0 0,0-1 0,0 1-1,1-1 1,-1 1 0,0 0 0,0-1 0,-1 1 0,1-1 0,0 1 0,0-1 0,0 1 0,0 0 0,0-1-1,0 1 1,0 0 0,-1-1 0,1 1 0,0-1 0,0 1 0,-1 0 0,1-1 0,0 1 0,0 0 0,-1-1-1,-2 0-373,-1 0 0,1-1-1,-1 2 1,1-1-1,-1 0 1,1 1 0,-1-1-1,1 1 1,-1 0-1,0 0 1,-6 1 0,-7 0-1067,-45-1-2427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43 5715,'0'0'7163,"-25"-8"-6283,-85-24-226,104 31-590,0 0-1,1 1 1,-1-1-1,0 1 1,0 0 0,1 1-1,-1-1 1,0 1-1,1 0 1,-1 1 0,1-1-1,-1 1 1,-7 4-1,4-1 118,0 1 0,0 0-1,0 1 1,-13 13-1,15-13-44,1-2-79,1 0 1,0 1 0,0-1-1,1 1 1,0 0-1,0 0 1,0 1-1,1-1 1,0 1 0,0 0-1,0 0 1,1 0-1,0 0 1,0 0-1,1 0 1,0 0 0,1 1-1,-1 12 1,1-17-54,1 0 0,-1 0 0,0-1 1,1 1-1,-1-1 0,1 1 0,0 0 0,0-1 1,0 1-1,0-1 0,0 0 0,1 1 1,-1-1-1,1 0 0,-1 0 0,4 3 1,-2-1 0,1-1 1,1 0 0,-1 0-1,0 0 1,1-1 0,-1 1 0,1-1-1,5 2 1,6 0-64,0 0 1,0 0-1,1-2 0,24 1 0,-23-1-89,1-2-1,-1 0 0,0-2 1,0 0-1,0 0 0,22-7 1,-36 7 148,1 1 1,-1-1 0,1 0 0,-1 0-1,0 0 1,0-1 0,0 1 0,0-1-1,0 0 1,-1 0 0,1 0-1,-1-1 1,0 1 0,0-1 0,0 0-1,-1 1 1,1-2 0,-1 1-1,0 0 1,0 0 0,0-1 0,0 1-1,-1-1 1,0 1 0,0-1 0,0 1-1,-1-1 1,1 0 0,-1-5-1,0 0 337,0-17 616,0 27-895,0-1 1,0 0 0,0 1 0,0-1-1,0 1 1,0-1 0,0 1 0,0-1-1,0 1 1,0-1 0,-1 0 0,1 1-1,0-1 1,0 1 0,-1-1 0,1 1-1,0-1 1,-1 1 0,1 0 0,0-1-1,-1 1 1,1-1 0,-1 1 0,1 0-1,-1-1 1,1 1 0,-1 0 0,1 0-1,-1-1 1,1 1 0,-1 0 0,0 0-1,0 0 261,0 17-156,2-11-157,-1 11-2,0 3 26,4 37 0,-3-50-43,0 0 0,1 0 0,0-1-1,1 1 1,-1 0 0,1-1 0,0 1 0,9 10-1,-8-11-298,1 0-1,0 0 0,0-1 0,1 0 1,-1 0-1,1 0 0,11 6 0,-6-6-1144,0 1 0,1-2 0,22 7 0,13 0-3037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6451,'0'0'9412,"-4"17"-7846,2-9-1401,-5 18 520,-7 46 0,13-64-595,1 0-1,-1 0 0,1 0 1,0 0-1,1 0 1,0 0-1,0 0 0,1-1 1,0 1-1,0 0 1,1-1-1,4 10 1,-2-10-78,0 0 0,0-1 1,1 0-1,0 0 1,0-1-1,0 1 1,1-1-1,-1 0 0,1-1 1,1 0-1,-1 0 1,1-1-1,-1 0 1,1 0-1,0 0 0,10 1 1,-1-1-297,1 0-1,-1-1 1,1-1-1,0 0 1,0-2-1,27-3 1,-40 3 126,0 0-1,0 0 1,0 0-1,0-1 1,0 1-1,-1-1 1,1-1-1,-1 1 1,1 0-1,-1-1 1,0 0-1,0 0 1,0 0-1,0-1 1,-1 1-1,1-1 1,-1 0-1,5-7 1,-4 3 64,0 1 0,-1-1 0,0 0 0,-1 0 0,1 0 0,-1 0 0,-1-1 0,0 1 0,0 0 0,0-14 1,-1 16 203,-3-26 710,3 30-699,0 1 1,0 0 0,-1 0-1,1 0 1,-1 0-1,1 0 1,-1-1 0,1 1-1,-1 0 1,0 0 0,0 0-1,1 1 1,-1-1 0,0 0-1,0 0 1,0 0 0,0 1-1,0-1 1,0 0 0,0 1-1,0-1 1,0 1 0,-1-1-1,1 1-62,0 0-1,0 0 1,1 0-1,-1 0 1,0 0-1,1 0 1,-1 0-1,0 1 0,1-1 1,-1 0-1,0 0 1,1 1-1,-1-1 1,1 0-1,-1 1 1,0-1-1,1 1 1,-1-1-1,1 1 1,-1-1-1,1 1 1,-1-1-1,1 1 0,0-1 1,-1 1-1,1 0 1,0-1-1,-1 1 1,1 0-1,0 1 1,-9 24-51,7-21 202,-8 35 273,2 0 0,1 1 0,-1 51 0,8 126 455,5-159-584,26 110 1,-2-16-119,-26-124-215,0 0 0,-2 1 1,-4 37-1,3-65-14,0 0 0,0 0 0,0 0 0,-1 0 0,1 0 0,-1-1 0,0 1 0,1 0 0,-1 0 0,0 0 0,0-1 0,0 1 0,0 0-1,0-1 1,-1 1 0,1-1 0,0 0 0,-1 1 0,1-1 0,-1 0 0,1 0 0,-1 0 0,0 0 0,1 0 0,-1 0 0,0 0 0,-2 0 0,-3 1 49,-1-1-1,1 0 1,-1 0 0,0 0 0,-11-2-1,5 1 43,5 0-73,0 0-1,0-1 1,1 0 0,-1 0 0,0-1 0,0 0-1,1 0 1,-1-1 0,1 0 0,0-1-1,0 0 1,0 0 0,0-1 0,1 0-1,0 0 1,0 0 0,0-1 0,1 0-1,0-1 1,0 1 0,0-1 0,1-1-1,0 1 1,-4-9 0,4 7-24,0-1 0,1 0 0,0 0 0,1 0 0,0 0 0,-2-16 0,2 0-106,1-39 0,2 56 27,0 1-1,1-1 0,0 1 1,1 0-1,0 0 1,0 0-1,1 0 1,0 0-1,0 0 0,8-13 1,-2 8-145,0 1-1,1 0 1,0 0 0,0 1 0,16-11-1,4-2-950,2 0 0,0 2-1,58-28 1,45-10-7228,-61 32-861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25 249 688,'0'0'11520,"-4"-6"-10482,1 2-841,1 0-1,-1-1 1,1 1 0,0-1 0,0 1-1,1-1 1,-1 0 0,1 0-1,-1-6 1,2 8-155,0 1 1,0-1-1,0 0 1,0 0-1,0 1 0,1-1 1,-1 0-1,1 1 1,-1-1-1,1 1 1,0-1-1,0 0 0,0 1 1,1 0-1,-1-1 1,0 1-1,1 0 0,0 0 1,-1 0-1,1 0 1,4-3-1,1-1-44,0 2-1,0-1 1,1 1 0,0 0 0,0 0-1,0 1 1,0 0 0,1 1-1,14-3 1,3 2-40,52 0 0,-66 3-10,0 0-1,1 2 0,-1-1 1,0 2-1,0 0 0,0 0 1,0 1-1,0 0 0,-1 1 1,0 0-1,0 1 0,0 1 1,0-1-1,-1 2 1,-1-1-1,1 1 0,-1 1 1,13 15-1,-19-19 18,0 0 1,0 0-1,0 0 1,-1 1-1,0-1 1,0 0-1,-1 1 1,1 0-1,-1-1 1,0 1-1,-1 0 1,1-1-1,-1 9 1,0-12 43,-1 0-1,1 0 1,-1 0-1,1 1 1,-1-1-1,0 0 1,1 0 0,-1 0-1,0 0 1,0-1-1,-1 1 1,1 0 0,0 0-1,-1-1 1,1 1-1,-1 0 1,1-1-1,-1 1 1,0-1 0,1 0-1,-1 0 1,0 0-1,0 0 1,0 0-1,0 0 1,-3 1 0,-3 0 312,1 1 0,-1-1 0,0-1 0,0 0 0,1 0-1,-12 0 1138,19-6-1447,1 0-1,0 1 1,-1-1 0,1 0-1,1 0 1,-1 1 0,1-1 0,0 1-1,0-1 1,0 1 0,1 0-1,-1 0 1,1 0 0,0 0-1,0 0 1,1 1 0,5-6 0,7-3 15,0 0 0,1 1 0,18-10 1,-4 3-18,-3 2-7,47-33 27,-68 44-23,0-1 0,0 0 0,0-1 1,-1 0-1,0 0 0,0 0 0,6-12 0,-10 16 137,-1 0 0,0-1-1,1 0 1,-1 1 0,0-1 0,-1 0 0,1 0 0,-1 1 0,0-1-1,0-6 1,-7 10 60,5 0-209,0 1 0,0-1 0,0 0 0,1 1 0,-1 0 0,0-1 0,0 1 0,0 0 0,1 0 0,-1 0 0,0 0 0,1 1 0,-1-1 0,1 0 1,0 0-1,-3 3 0,-20 30-18,17-24 16,-2 2 4,1 0 0,1 1 0,0 0 0,1 1 0,0-1 0,1 1 0,0 1 0,1-1 0,1 0 0,1 1 0,0 0 0,0-1 1,2 1-1,0 0 0,0 0 0,4 20 0,-2-30-2,0 0 1,-1-1 0,2 1-1,-1-1 1,0 0-1,1 1 1,0-1-1,0-1 1,0 1-1,1 0 1,-1-1 0,1 1-1,0-1 1,0 0-1,0 0 1,0-1-1,6 4 1,5 1-170,1 0 0,-1-1 0,33 9 0,-2-6-2317,1-1 1,79 1-1,-53-8-3364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6675,'0'0'8740,"-8"2"-5405,173-2-3322,-54 0-6743,-97 0 4987,3 0-2832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5491,'0'0'9860,"24"14"-8499,9-11-689,9-3-480,12 0-192,5 0-32,2 0-1985,3 0-2977,-5 0-5475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 2625,'0'0'6184,"-3"-1"-4450,3 1-1677,1 0 0,-1 0 0,0 0 0,0 0 0,0 0-1,0 0 1,0 0 0,0 0 0,0-1 0,0 1 0,1 0-1,-1 0 1,0 0 0,0 0 0,0 0 0,0 0 0,0 0-1,0 0 1,0 0 0,0-1 0,0 1 0,0 0 0,0 0-1,0 0 1,0 0 0,0 0 0,1 0 0,-1 0 0,0-1-1,0 1 1,0 0 0,0 0 0,0 0 0,0 0 0,0 0-1,-1 0 1,1-1 0,0 1 0,0 0 0,0 0 0,0 0-1,0 0 1,0 0 0,0 0 0,0 0 0,0 0 0,0-1-1,0 1 1,0 0 0,0 0 0,0 0 0,-1 0 0,1 0-1,0 0 1,0 0 0,0 0 0,0 0 0,0 0 0,0 0-1,0 0 1,-1 0 0,1 0 0,0-1 0,0 1 0,19-2 1064,37 1-1501,-44 2 819,47-1-218,-58 0-338,-5 0-81,-222 0 105,225 0 86,0 0 0,1 0 0,-1 1 0,0-1 0,0 0 0,1 1 0,-1-1 0,0 1 0,1-1 0,-1 1 0,0-1 0,1 1 0,-1 0 0,1-1 0,-1 1 0,1 0 0,-1-1 0,1 1 0,0 0 0,-1 0 0,1-1 0,0 1 0,-1 0 0,1 0 0,0 0 0,0-1 0,0 1 0,0 0 0,0 1 0,-2 29-69,2-28 61,0 118 129,0-120-94,0 0 0,0 0-1,0-1 1,0 1 0,0 0 0,0 0-1,0-1 1,0 1 0,0 0 0,1 0-1,-1-1 1,0 1 0,1 0 0,-1 0-1,0-1 1,1 1 0,-1-1 0,1 1-1,-1 0 1,1-1 0,-1 1 0,1-1-1,-1 1 1,1-1 0,0 1 0,-1-1-1,1 0 1,0 1 0,-1-1-1,1 0 1,0 1 0,-1-1 0,1 0-1,2 0 975,11 0-284,159 0-772,-167 1 56,0 0-1,1 0 1,-1 0-1,0 1 1,0-1-1,-1 1 1,1 1-1,0-1 1,-1 1-1,1 0 0,-1 0 1,0 1-1,8 6 1,-4-1-18,1 0 1,-1 0 0,0 1-1,-1 1 1,10 15-1,-15-21-15,-1 0 0,1 0 0,-1 1-1,0-1 1,-1 1 0,1-1 0,-1 1 0,0 0-1,-1-1 1,1 1 0,-1 0 0,-1 10 0,1-15 38,-1 1 0,0-1 1,1 1-1,-1-1 1,0 0-1,0 1 0,0-1 1,0 0-1,0 1 1,0-1-1,0 0 0,-1 0 1,1 0-1,0 0 1,-1 0-1,1 0 0,-1 0 1,1-1-1,-1 1 1,1 0-1,-1-1 0,1 1 1,-1-1-1,1 0 0,-1 1 1,0-1-1,-1 0 1,-54 5 207,49-5-149,-15 1-142,-49-1 557,66 0-1037,0-1-1,0 0 1,0 0-1,0-1 1,0 0-1,1 0 1,-1 0-1,1 0 1,-8-5-1,-14-12-6609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2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 2961,'0'0'9647,"-4"0"-8657,-7 0-100,13 0 526,26 0-779,160-7-410,-470 7-350,527-2 4904,-244 10-4878,-1 1 29,2 0 1,0 0-1,2 8 1,3 11 66,8 61-1,-5 0 0,0 102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 4802,'0'0'9367,"-4"0"-8516,-6-2 280,29 2-484,-11 0-728,102 0 1991,-344 0-1936,233 7 42,-5 46 104,3 0 1,5 83 0,-1-129-105,0 0 0,0 0-1,1-1 1,0 1 0,1 0-1,3 7 1,-5-11-9,1 0 0,-1 0 0,1-1 0,0 1 0,-1 0-1,1-1 1,0 0 0,1 1 0,-1-1 0,0 0 0,1 0 0,-1 0 0,1-1-1,0 1 1,-1 0 0,5 0 0,-4-1 23,0 0 1,1-1-1,-1 1 0,1-1 0,-1 0 0,0 0 1,1 0-1,-1-1 0,1 1 0,-1-1 0,0 0 1,4-1-1,38-18 132,-25 9-93,-3 3-62,1 0-1,0 1 0,0 0 0,0 2 1,1 0-1,0 1 0,-1 1 0,2 1 0,-1 1 1,0 0-1,26 3 0,-37 0-12,0 0-1,-1 1 0,1 0 1,-1 0-1,0 0 1,0 1-1,0 0 1,0 0-1,-1 1 1,0 0-1,0 0 1,0 1-1,0-1 0,-1 1 1,8 11-1,-6-7-4,-1 0-1,1 0 1,-2 0-1,0 1 0,0-1 1,0 1-1,-2 0 1,1 1-1,-2-1 1,3 14-1,-5-19 6,1 0-1,-1 0 1,0 0-1,0 0 1,-1 0 0,-2 11-1,2-15 11,1 0 1,-1 0-1,-1 1 0,1-1 0,0 0 1,-1 0-1,1 0 0,-1 0 0,1 0 1,-1-1-1,0 1 0,0 0 0,0-1 1,0 1-1,0-1 0,0 0 0,0 0 1,0 0-1,-4 2 0,-9 2 43,0-1 1,0 0-1,-1-1 1,-31 2-1,-66-4 101,63-1-117,36 0-208,-30-2 460,42 2-428,0 0 0,1 0 0,-1-1 0,0 1 0,1-1 0,-1 1 0,1-1 0,-1 0 0,1 1 0,-1-1 0,1 0-1,-1 0 1,1 0 0,0 0 0,-1 0 0,1-1 0,0 1 0,0 0 0,0-1 0,-2-2 0,3 4 22,0 0 0,0-1 0,0 1 0,0 0-1,0-1 1,0 1 0,0 0 0,1-1 0,-1 1 0,0 0-1,0-1 1,0 1 0,0 0 0,0-1 0,0 1-1,1 0 1,-1-1 0,0 1 0,0 0 0,0 0 0,1-1-1,-1 1 1,0 0 0,0 0 0,1-1 0,-1 1 0,0 0-1,1 0 1,-1 0 0,0 0 0,1 0 0,-1-1 0,0 1-1,1 0 1,15-5-2526,-16 5 2617,41-8-6083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5410,'0'0'7316,"-8"-2"-7108,43 2-32,13 0 480,3 0-368,-3 0-240,0 0-96,-5 0-576,-5 0-1121,-9 0-1584,-10 0-1233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4466,'0'0'8644,"-13"17"-8212,13-12-176,10-3 80,28 1 65,15-3-241,14 0-160,16 0-1121,5 0-2288,3-10-4467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0:4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51 576,'0'0'5021,"-20"-3"-4295,-92-11 963,99 14 440,8 0 1147,14 0-824,534 10-598,-457-10-1799,813-19 98,35 6 335,-1020 6-9609,20 2 3617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3153,'0'0'10469,"-11"0"-10053,19 0-207,24 0-177,11 0 0,3 0-32,2 0-1281,0 0-1184,-13 0-1729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6547,'0'0'7908,"62"5"-7220,-6-2-576,13-3-112,9 0-416,7 0-2001,1-8-2626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24 7571,'0'0'8804,"-7"-2"-8163,-14-6-442,21 8-198,0 0 1,0 0-1,0 0 0,0 0 1,0 0-1,0 0 1,0 0-1,0 0 0,0-1 1,0 1-1,1 0 1,-1 0-1,0 0 0,0 0 1,0 0-1,0 0 1,0 0-1,0 0 0,0 0 1,0 0-1,0 0 0,0 0 1,0 0-1,0-1 1,0 1-1,0 0 0,0 0 1,0 0-1,0 0 1,0 0-1,0 0 0,0 0 1,0 0-1,0 0 1,0 0-1,0-1 0,0 1 1,0 0-1,0 0 1,0 0-1,0 0 0,0 0 1,0 0-1,0 0 1,0 0-1,0 0 0,0 0 1,0 0-1,0-1 0,0 1 1,0 0-1,0 0 1,0 0-1,-1 0 0,1 0 1,0 0-1,0 0 1,0 0-1,0 0 0,0 0 1,0 0-1,41-1 4,-9 2 1,206-1 752,-237-8 2675,1 7-2655,-2 9-771,3 399-184,-3-401-160,0 0-1,1 1 0,-1-1 0,1 0 0,1 0 0,-1 0 0,5 9 1,-4-11-431,0 0 1,0 0 0,1 0 0,-1 0 0,1 0 0,5 4-1,15 11-7059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 6851,'0'0'8177,"-1"-5"-7609,1 5-556,-1-1 0,1 0 0,0 1 0,0-1-1,-1 0 1,1 1 0,0-1 0,0 0-1,0 1 1,0-1 0,0 0 0,0 0 0,0 1-1,0-1 1,0 0 0,0 1 0,0-1-1,1 0 1,-1 0 0,0 1 0,0-1 0,1 0-1,-1 1 1,0-1 0,1 1 0,-1-1-1,1 1 1,-1-1 0,1 0 0,-1 1 0,1 0-1,-1-1 1,1 1 0,0-1 0,-1 1-1,1 0 1,1-1 0,3 0 46,0 0-1,0 0 1,1 1 0,-1-1-1,7 2 1,0-1 34,2 0 29,102 3 843,-97-1-807,-1 1-1,0 0 1,0 1-1,23 9 1,-25-7-92,0 1 0,-1 0 0,0 1 0,0 1 0,-1 0 0,-1 1 0,1 0 0,-1 1 0,-1 0 0,0 1 0,-1 1 1,0 0-1,-1 0 0,0 1 0,-1 1 0,-1-1 0,10 24 0,-9-13-50,-1-1-1,-1 1 1,-1 1 0,2 28-1,0 106 76,-7-139-96,-2 0 0,0 0 1,-2-1-1,0 1 1,-2-1-1,0 0 0,-1 0 1,-1-1-1,-11 24 1,0-10-222,-1 0 1,-1-2-1,-2 0 1,-1-1-1,-1-2 1,-56 51-1,45-50-1059,0-2 1,-2-1-1,-41 21 0,-73 27-4869,151-74 6134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4930,'0'0'6931,"-26"14"-5805,14-8-991,-2 0 9,0 2-1,1-1 0,0 2 1,0 0-1,1 0 0,0 1 1,1 1-1,0 0 0,0 0 1,1 1-1,1 0 0,-13 23 1,-8 28 339,2 1 0,4 1 0,3 2 0,2 0 1,3 0-1,4 2 0,-8 126 0,19-160-460,0-1-1,3 1 1,10 64 0,-8-84-24,0 0 1,0-1-1,2 0 1,0 0 0,0 0-1,1 0 1,1-1-1,0-1 1,1 1-1,0-1 1,16 15 0,0-4-31,0-2 0,2-1 0,0-1 0,1-2 0,1 0 1,47 19-1,-5-9-290,132 34 1,-93-37-1942,219 19 0,-128-37-3247,-200-6 5482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3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2193,'0'0'5720,"-10"0"-4570,-26 0-144,7 0 3676,32 0-4303,508 10 1914,-76-1-2145,73-9 4667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4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7395,'0'0'8332,"5"-2"-7865,-1 1-427,-1 0-1,1 0 1,0 0-1,-1 1 1,1-1 0,0 1-1,0 0 1,0 0-1,-1 1 1,1-1-1,0 1 1,0-1 0,-1 1-1,1 0 1,0 1-1,-1-1 1,4 2-1,11 6 149,0 1-1,17 13 0,-20-13-90,206 156 1091,7 5-641,-195-149-542,1-2 1,1-2 0,1-1 0,1-2-1,42 12 1,-43-21-1657,-55-9-6870,-17-13 2016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4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37 6323,'0'0'9863,"0"-6"-8710,0-18-300,0 18 1458,-1 9-2173,-1 5-116,-1 0 0,0 0 0,0 0 0,-1 0 0,0-1 0,0 1 0,-1-1 0,1 0 0,-10 9 0,-4 8 145,-52 79 263,-75 101 275,107-157-463,-1-1-1,-53 46 1,63-69-133,28-22-125,20-2-9504,-12 1 6987,29-2-8395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4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450 215 3089,'0'0'2975,"3"2"-2159,-3-2-706,0 0 0,1 0 0,-1 0 0,1 0 0,-1 1 0,0-1 0,1 0 0,-1 0 0,0 0-1,1 1 1,-1-1 0,0 0 0,1 1 0,-1-1 0,0 0 0,1 1 0,-1-1 0,0 0-1,0 1 1,0-1 0,1 0 0,-1 1 0,0-1 0,0 1 0,0-1 0,0 0 0,0 1-1,0-1 1,0 1 0,0-1 0,0 1 0,0-1 0,0 0 0,0 1 0,0-1 0,0 1 0,0-1-1,0 1 1,-21 8 1396,5-4-1292,0-2-1,-1 1 0,0-2 0,1-1 1,-1 0-1,0-1 0,0 0 0,0-1 1,1-2-1,-1 1 0,1-2 0,-1 0 1,-23-10-1,31 11-222,0-1 73,0 1-1,0-2 1,0 1 0,1-1 0,-11-7 0,17 9-7,-1 1 1,1-1-1,0 1 1,0-1-1,0 0 1,0 1-1,0-1 1,0 0-1,1-1 1,0 1-1,-1 0 1,1 0-1,0 0 0,1-1 1,-1 1-1,1-1 1,-1 1-1,1 0 1,0-4-1,0-3 46,0 2-38,0-1 0,0 1 1,1-1-1,3-13 1,-3 19-66,0 0 0,0 0 0,1 0 0,-1 1 1,1-1-1,-1 0 0,1 1 0,0-1 0,0 1 0,0 0 1,1-1-1,-1 1 0,0 0 0,1 0 0,5-2 0,-2 1 1,0 0 0,0 1-1,0-1 1,0 1 0,0 1-1,1-1 1,-1 1 0,11 0-1,0 0 32,-1 2 0,21 2 0,-33-2 6,0 1 0,0 0 0,0 0 1,-1 0-1,1 0 0,0 0 0,-1 1 0,0 0 0,0 0 1,0 0-1,4 4 0,9 9 136,-8-10-104,-1 1 0,0 1 0,-1-1-1,0 1 1,0 0 0,-1 1 0,1-1 0,-2 1 0,0 0 0,4 10-1,18 31 353,-19-39-310,-1 1 0,0-1-1,-1 1 1,0 0-1,-1 1 1,4 15 0,-6-21-81,0 1 0,1-1-1,0 1 1,4 7 0,5 12-15,-4 0 46,-1 0-1,-1 1 0,-1-1 1,-2 1-1,-1 0 1,-1 29-1,1-22 34,-1-23-49,-1 0-1,0 0 1,0 0-1,-3 16 1,2-25-31,-1 1 1,1-1 0,0 0-1,-1 0 1,0 0 0,0 0-1,0 0 1,0 0 0,0-1-1,-5 5 1,-30 24 229,28-25-219,-7 5-7,-1 0 1,0-1-1,-1-1 1,0-1-1,0 0 1,-1-2-1,0 0 1,0-1-1,-23 3 1,-14-1 104,-109 0-1,164-7-120,0 0-1,-1-1 0,2 1 0,-1 0 0,0-1 0,0 1 0,0-1 0,0 0 0,0 1 0,0-1 1,0 0-1,1 1 0,-1-1 0,0 0 0,1 0 0,-1 0 0,0 0 0,1 0 0,-1 0 0,1 0 1,-1 0-1,1 0 0,0 0 0,-1 0 0,1 0 0,0 0 0,0 0 0,0 0 0,0-2 0,-3-35-8,3 36 8,0-6-4,0 1 1,0 0-1,1-1 0,0 1 0,3-12 0,-2 15-3,0 1 0,-1-1-1,1 1 1,1-1 0,-1 1-1,0 0 1,1-1 0,-1 1-1,1 1 1,0-1 0,0 0-1,5-3 1,5-3-14,1 1 0,-1 0 1,2 1-1,-1 1 0,1 0 0,0 1 0,28-6 0,-11 5-25,1 2 0,57 0 0,-82 4 35,-1 1 0,0 0 0,1 1 0,-1-1 0,0 1 0,0 1 0,0 0-1,0-1 1,0 2 0,-1-1 0,1 1 0,-1 0 0,8 7 0,9 9-6,-2 1 0,21 25 0,-7-8 6,94 86-1431,-39-46-2605,-26-25-1579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13 5955,'0'0'4658,"4"-12"-744,-3 12-3878,1 1 0,-1-1 0,1 1 1,-1 0-1,1-1 0,-1 1 1,1 0-1,-1 0 0,0 0 0,0 0 1,1 0-1,-1 0 0,0 1 0,0-1 1,0 0-1,0 1 0,0-1 1,0 0-1,-1 1 0,1-1 0,0 1 1,0 2-1,13 38 314,-9-14-135,-2-1-1,0 0 1,-3 39-1,0-56-175,0 2-8,-1-1 1,0 0 0,0 0 0,-1-1-1,-1 1 1,0 0 0,0-1 0,-7 14-1,1-7-4,-1 0 0,-1-1-1,0 0 1,-14 16-1,-12 8-257,-74 64 0,3-18-6902,64-55-2282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0:4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 1185,'0'0'6296,"-10"-1"-5338,4 1-1199,-24-2 2320,27 1-1342,5 1-64,19-1 184,166 10 1372,-31 0-1627,844-4 2491,-613-6-3502,-408 1-3948,-12 0-2686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 7059,'0'0'7852,"-7"0"-6953,-14 0-315,15 0-153,21 0-69,155 0 1446,-169 0-1504,-4 0-215,-183-2-274,185 8 44,-5 43 234,3 0-1,2 56 1,2-99-91,0 1 0,0 0 0,0-1 0,3 8 0,-4-12-1,1 0 1,0-1 0,-1 1 0,1 0-1,0 0 1,0-1 0,0 1-1,0-1 1,0 1 0,0-1 0,0 1-1,1-1 1,-1 1 0,0-1-1,1 0 1,-1 0 0,1 0 0,2 2-1,1-2 20,0 0-1,0-1 1,0 1 0,0-1-1,0 0 1,0 0-1,0-1 1,0 1 0,-1-1-1,1 0 1,6-2 0,7-4 25,27-13 1,-20 9-41,-11 4 15,-1 2 0,2-1 0,-1 2 0,1 0 0,-1 1 0,1 0 0,27-1 0,-32 4-13,36 3-4,-42-2-8,-1 0 0,0 0-1,1 0 1,-1 0 0,0 1 0,0-1 0,0 1 0,0 0 0,0 0 0,-1 0 0,4 3 0,0 1 4,0 1 0,-1-1 0,0 1 0,0 0 0,0 0 1,-1 0-1,0 1 0,0 0 0,-1 0 0,0 0 0,-1 0 0,0 0 0,0 0 1,0 1-1,-1-1 0,0 1 0,-1-1 0,0 1 0,-2 13 0,2-19 4,-1-1-1,0 1 0,1-1 0,-1 1 0,0-1 0,0 0 1,-1 0-1,1 1 0,0-1 0,-1 0 0,1 0 0,-1 0 0,0 0 1,1 0-1,-1-1 0,0 1 0,0-1 0,0 1 0,-1-1 1,1 0-1,-3 2 0,-6 2-3,-1 0 0,1-1 1,-15 3-1,20-5-15,-45 10-1017,-70 8-1,1-10-3758,-18-6-4685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5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7203,'0'0'6446,"-27"7"-5774,13-3-576,3-2-28,0 0 1,0 1 0,0 1-1,1 0 1,0 0-1,-1 1 1,2 0 0,-1 1-1,0 0 1,1 0-1,0 1 1,1 0 0,0 1-1,0 0 1,0 0 0,-8 14-1,-7 15 78,2 0 1,2 2-1,1 1 0,2 0 0,2 1 1,2 0-1,2 1 0,1 0 0,2 1 1,-1 66-1,7-89-143,1 0 0,2-1-1,4 29 1,-3-38-16,-1 0 1,2 0-1,-1-1 0,1 1 0,1-1 0,0 1 0,0-1 1,8 10-1,-1-5-119,0-1 0,1-1 1,0 0-1,0 0 0,2-2 0,-1 1 1,1-2-1,1 0 0,0-1 0,21 8 1,11 1-767,0-2 1,72 12 0,306 22-5820,-208-40 487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8948,'0'0'6283,"33"12"-5731,-4-3-405,-9-4-38,0 1 0,-1 2 1,0 0-1,0 0 0,0 2 0,-1 1 0,-1 0 0,0 1 0,25 22 0,-25-16 99,0 1-1,-2 0 1,0 1-1,-1 0 0,-1 1 1,0 1-1,-2 0 1,14 39-1,-17-33-82,0 0 0,-2 0 0,-1 1-1,-2 0 1,0 0 0,-2 0 0,-3 34-1,-1-39-106,-1 0-1,0 0 1,-2 0-1,-1-1 1,-1 0-1,-1 0 1,-1-1-1,-24 40 1,6-19-368,-2-1 1,-2-2-1,-44 43 1,-30 15-2516,-8-14-2143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3602,'0'0'8894,"1"-15"-8147,0 5-618,-2 6-101,1 0 1,0 0-1,1 0 0,-1 0 1,0 0-1,1 0 0,0 0 1,0 0-1,0 0 1,1 1-1,-1-1 0,1 0 1,0 1-1,0-1 0,0 1 1,1-1-1,-1 1 0,1 0 1,0 0-1,0 0 0,4-3 1,1 1 1,1 1 0,-1 0 0,1 0 0,0 1 1,0 0-1,1 0 0,14-2 0,-2 3 16,0 1 0,26 1 0,-44 0-46,1 1 0,-1-1 0,0 1 0,0 0 0,1 0 1,-1 1-1,0-1 0,0 1 0,0 0 0,0 0 0,-1 0 1,1 1-1,0-1 0,4 5 0,-2-1 2,-1 0-1,1 1 1,-1-1 0,-1 1 0,1 0-1,-1 0 1,4 10 0,-1 2 14,-1 0 0,0 0 0,-1 0 0,-1 1 0,2 33 0,-6-50 263,1 13-506,2-11 4393,20-47-3558,75-122-296,-94 160-295,-1 0 0,1-1 0,-1 2-1,1-1 1,0 0 0,1 1 0,-1 0 0,0 0 0,8-3 0,-11 5-21,1 0 0,0 0 1,0 0-1,0 1 0,0-1 0,0 1 1,0 0-1,0-1 0,0 1 1,0 0-1,0 0 0,0 0 1,0 0-1,0 1 0,0-1 0,0 1 1,0-1-1,0 1 0,0-1 1,-1 1-1,1 0 0,0 0 1,0 0-1,-1 0 0,1 0 0,0 1 1,-1-1-1,2 2 0,4 4-2,-2 1 0,1 0 0,-1 0 0,0 0 0,-1 1 1,0 0-1,0 0 0,4 14 0,15 81 10,-21-94-3,1 15-252,0-6 112,1 0 0,7 26 1,-9-40-320,1 0 1,-1 0 0,0 0 0,1 0-1,4 6 1,-5-9-76,0 0 0,0 0 0,0 0 0,0 0 0,0 0 0,1-1 0,-1 1 0,0 0 0,1-1 0,-1 0 0,4 2 0,20 3-6321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7475,'0'0'11190,"51"-20"-10502,-14 18-480,1-3-144,-3-2-64,-1 2-176,1 3-801,-8-1-943,-6 3-1394,-7 0-1824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2:1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6931,'0'0'11461,"91"41"-10788,-46-38-593,3-3-80,-2 0-128,2 0-913,-3 0-1616,-2-10-1713,-3-7-3394</inkml:trace>
  <inkml:trace contextRef="#ctx0" brushRef="#br0" timeOffset="1">755 0 8356,'0'0'9940,"0"39"-8771,0 6-337,0 8-95,0 0-161,0 2-144,0-2-144,0-7-224,0-7-64,0-8-96,0-2-1104,0-5-1329,0-5-3442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0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3954,'0'0'5015,"1"-3"-3918,6-9 9888,-7 14-10333,0-1-628,0 0 0,0 1 0,0-1 0,1 0-1,-1 1 1,0-1 0,0 0 0,1 0 0,-1 1-1,0-1 1,1 0 0,0 0 0,-1 0 0,1 0 0,-1 0-1,1 1 1,0-1 0,0 0 0,0-1 0,0 1-1,0 0 1,0 0 0,0 0 0,0 0 0,0-1-1,0 1 1,0-1 0,0 1 0,0-1 0,1 1 0,-1-1-1,0 1 1,0-1 0,1 0 0,-1 0 0,0 0-1,1 0 1,-1 0 0,0 0 0,2 0 0,-3 0 64,2 25-141,1 1 0,1-1 0,12 45-1,-6-30 67,2 8-14,0-5 21,-2 1-1,-2 1 1,3 77-1,9-120-8908,-2-1 2288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0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59 3954,'0'0'5226,"-12"-8"-4497,-36-23-95,25 22-128,14 5 1026,7-2 2329,2 6-3618,-13 12-5523,-14 12 22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0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358 270 3201,'0'0'5560,"0"0"-5516,0 0-1,0 0 0,0 0 1,0 1-1,0-1 0,0 0 1,0 0-1,0 0 0,-1 0 1,1 0-1,0 0 0,0 0 1,0 0-1,0 0 0,0 0 1,0 0-1,-1 0 1,1 0-1,0 0 0,0 0 1,0 0-1,0 0 0,0 0 1,-1 0-1,1 0 0,0 0 1,0 0-1,0 0 0,0 0 1,0 0-1,0 0 0,0 0 1,-1 0-1,1 0 0,0 0 1,0-1-1,0 1 0,0 0 1,0 0-1,0 0 0,0 0 1,0 0-1,-1 0 0,1 0 1,0 0-1,0-1 0,0 1 1,0 0-1,0 0 1,0 0-1,0 0 0,0 0 1,0-1-1,0 1 0,0 0 1,0 0-1,0 0 0,0 0 1,0 0-1,0 0 0,0-1 1,0 1-1,0 0 0,0 0 1,0 0-1,0 0 0,0 0 1,1-1-1,-35 10 349,1-2 0,-1-1 1,-1-2-1,1-1 0,0-2 0,-42-4 0,73 3-382,1 0 0,-1 0 0,1-1 0,-1 1 0,1-1 0,-1 0 0,1 1 0,0-1 0,-1 0 0,1-1 0,0 1 0,0 0 0,0-1-1,0 1 1,0-1 0,0 1 0,0-1 0,1 0 0,-1 0 0,0 0 0,1 0 0,0 0 0,-1 0 0,1 0 0,0-1 0,0 1 0,0 0 0,0-4 0,-2-5 23,2 0 1,-1 0-1,1 0 1,1 0-1,1-13 1,0 1-3,-1 18-20,-1-5 14,1 0 1,1 1-1,0-1 1,0 1-1,3-10 1,-3 15-24,0 1 0,1 0 1,0 0-1,-1-1 0,1 1 1,0 0-1,0 0 0,1 1 0,-1-1 1,1 0-1,-1 1 0,1 0 1,0-1-1,0 1 0,0 0 0,0 0 1,4-1-1,5-2-10,0 1 1,0 0-1,0 0 0,0 2 0,1 0 1,-1 0-1,1 1 0,22 1 1,-33 0 5,0 0 1,1 0-1,-1 1 1,0-1-1,0 1 1,0 0 0,0-1-1,0 1 1,0 0-1,0 0 1,0 0-1,0 1 1,0-1-1,0 0 1,-1 1 0,1-1-1,2 4 1,21 34 16,-21-32-12,15 29 89,-2 2 1,-2 1 0,-1 0 0,-2 0 0,-2 1 0,-1 1 0,-2 0-1,-2 0 1,-1 56 0,-4-74-61,1-5 33,-4 31 0,2-43-39,0 0 1,-1 1 0,0-1 0,0 0 0,0 0-1,0 0 1,-1 0 0,-5 7 0,-1-2 55,0 0 1,-1 0-1,0-1 1,0 0-1,-1-1 1,0 0-1,-1-1 0,0 0 1,0-1-1,-1 0 1,0-1-1,0-1 1,0 0-1,-1 0 1,0-2-1,0 1 1,0-2-1,0 0 0,0-1 1,-15 0-1,14 0-75,-24-2 136,38 1-134,0 0-1,0 0 1,0-1 0,0 1-1,0 0 1,0-1 0,0 1-1,0-1 1,0 1 0,0-1-1,0 1 1,0-1 0,0 0 0,0 1-1,0-1 1,1 0 0,-1 0-1,0 0 1,0 0 0,1 0-1,-1 0 1,1 0 0,-1 0-1,1 0 1,-1 0 0,0-2 0,0-2 29,0 0 1,1 0 0,-1 0 0,1 0 0,0 0 0,0 0 0,0 0 0,1 0-1,0 0 1,2-6 0,-3 8-32,1 1 0,0 0-1,1 0 1,-1 0 0,0-1-1,1 1 1,-1 1 0,1-1-1,-1 0 1,1 0 0,0 0 0,0 1-1,0-1 1,0 1 0,0 0-1,0-1 1,0 1 0,1 0-1,-1 0 1,0 1 0,0-1-1,4 0 1,9-2 5,0 1-1,0 1 0,1 0 1,-1 1-1,0 1 1,0 0-1,0 1 0,0 1 1,0 1-1,0 0 1,22 9-1,11 8-195,91 55 0,-108-57-65,14 9-1329,-1 0-1609,1-5-3424,-18-13 285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0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221 134 8036,'0'0'3612,"-25"17"-3225,-78 63 363,96-73-645,0 0 1,0 0-1,1 1 1,0 0 0,0 0-1,1 1 1,0 0-1,0 0 1,1 0 0,1 0-1,-6 19 1,5-14-5,-1 4 48,0 2-1,2-1 0,0 0 1,1 1-1,1-1 1,1 1-1,4 32 0,-3-44-119,0-1-1,1 1 0,1 0 1,-1 0-1,1-1 0,0 1 1,1-1-1,0 0 1,0 0-1,6 8 0,-2-6-1,0 1 0,1-1 0,0 0 0,1-1 0,0 0 0,11 7 0,-4-5-16,0-1 0,0 0 0,1-1 0,0-1 0,1-1 0,-1-1 0,1 0 1,27 3-1,55-7 106,-98-1-113,1 0 1,-1 0-1,0-1 1,0 0-1,0 1 1,0-1-1,0 0 0,0 0 1,0-1-1,0 1 1,0 0-1,-1-1 1,1 0-1,0 0 0,-1 0 1,3-2-1,-2 0 12,0 1-1,0-1 0,0 0 1,-1 0-1,0-1 0,1 1 1,-1 0-1,-1-1 0,3-7 1,0-8 35,-1-1 0,-1 1 0,-1 0 0,-1-23 0,-1 23-47,2 12 33,-2 0 1,1-1-1,-1 1 0,-1 0 0,1-1 0,-2 1 1,1 0-1,-1 0 0,0 0 0,0 1 0,-1-1 1,0 1-1,-1 0 0,1 0 0,-1 0 0,-1 1 1,-10-11-1,-1 0 131,-1 2 0,-1 1-1,0 0 1,0 1 0,-32-15 0,-111-39 1034,146 63-1065,13 3-94,1 1 0,-1 0 0,1-1 1,-1 0-1,1 0 0,0 0 0,-1 0 0,-2-2 0,4 3 94,3-1-135,8-1-11,1 0-1,0 1 1,0 0-1,17 1 1,4-1 19,161-3 25,10 0-6,-173 2-3,1-1 0,-1-1 0,-1-2 0,57-19 1,-78 22 108,3 0 897,-9 17-603,-2-6-707,-4 87 97,2-46 187,4 74 0,-1-114-7,1-1-1,0 1 1,0-1-1,1 0 1,0 0-1,0 0 1,1 0-1,0-1 1,0 1-1,1-1 1,0 0-1,0 0 1,1 0-1,-1-1 1,2 0-1,-1 0 1,12 8-1,-7-7 7,0 0 0,0-1 0,0-1 0,1 0 0,-1 0 0,1-1 0,0 0 0,1-1 0,-1-1 0,1 0 0,17 0-1,-20-1 7,2 0-3,0-1-1,-1 0 1,1-1 0,0 0 0,20-5 0,-29 5-5,0-1-1,0 1 1,0-1 0,0 1 0,0-1 0,0 0 0,-1 0-1,1 0 1,0 0 0,-1-1 0,0 1 0,1-1 0,-1 1-1,0-1 1,-1 0 0,1 0 0,0 0 0,-1 0 0,1 0-1,-1 0 1,0 0 0,0 0 0,0-1 0,0-5 0,1 0-2,-1 1-1,0-1 1,0 0 0,-1 0 0,0 0 0,0 1 0,-1-1 0,0 0 0,-1 0 0,0 1 0,0-1 0,-1 1 0,0 0 0,0-1 0,-1 1 0,0 1 0,0-1 0,-1 1 0,0-1 0,-1 1 0,-11-11 0,-19-13-22,-1 1 1,-52-32-1,20 15 64,68 47-45,-15-15 68,16 15-65,0 0 1,-1-1 0,1 1-1,0-1 1,0 1-1,-1-1 1,1 1 0,0-1-1,0 1 1,0-1-1,0 1 1,0-1-1,0 1 1,0-1 0,0 0-1,0 1 1,0-1-1,0 1 1,0-1 0,0 1-1,0-1 1,0 1-1,0-1 1,1 1-1,-1-1 1,0 1 0,0-1-1,1 1 1,-1 0-1,0-1 1,1 1 0,-1-1-1,0 1 1,1 0-1,-1-1 1,1 1-1,-1 0 1,1-1 0,6-4-11,0 1 1,1 0-1,-1 1 1,1 0 0,0 0-1,15-4 1,54-5-83,113 7-33,-126 6 88,-58-1 23,-1 0 0,1 0 0,-1 0 0,1 1 0,0 0 0,-1 0 0,1 1 0,-1-1 0,0 1 0,7 3 0,-8-2 5,-1-1 1,0 1-1,0 0 0,0 0 0,0 0 0,0 0 0,-1 1 0,1-1 0,-1 1 0,0 0 0,0-1 0,0 1 1,-1 0-1,3 5 0,2 9 12,1-1 0,1 0 0,1-1 0,1 0 0,0-1 1,1 0-1,0 0 0,1-1 0,1 0 0,0-1 0,1-1 1,1 0-1,-1-1 0,2-1 0,-1 0 0,2-1 0,-1-1 1,1 0-1,0-1 0,1-1 0,0-1 0,0 0 0,0-1 1,23 1-1,-12-1 34,0-1 1,1-2-1,-1-1 0,44-6 1,-67 5-4,0 0-1,-1-1 1,1 0 0,-1-1 0,1 1-1,-1-1 1,0 0 0,1 0 0,-2-1-1,1 1 1,0-1 0,-1 0-1,8-9 1,-6 6 71,-1-1-1,0 0 1,-1 0 0,0 0-1,0 0 1,-1 0-1,0-1 1,4-15 0,-5 12 8,0 0 1,0-1-1,-2 1 0,1-1 1,-1 1-1,-1 0 1,0-1-1,-1 1 0,-1 0 1,0 0-1,0 0 1,-1 0-1,-10-20 1,6 18-71,-1 0 1,-1 1 0,-1 0 0,0 0 0,0 1-1,-1 0 1,-20-14 0,24 20-120,0 1 0,1 0 0,-2 0 0,1 1 0,0 0 0,-1 1 1,0 0-1,0 0 0,0 0 0,0 1 0,0 1 0,0 0 0,-1 0 0,1 1 0,-12 0 0,15 1-176,0 0-1,0 1 1,0 0 0,1 0-1,-1 0 1,0 0-1,1 1 1,-9 5-1,-1 3-925,-22 21 0,27-23 701,-76 68-4718,-17 8-3597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0:5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2097,'0'0'7081,"0"-4"-6148,0-10 78,0 10 2047,1 14-2959,1 4-9,2 1 0,0-1 0,1 0 0,1 0 0,11 21 0,6 15 127,-9-16-32,-8-23-51,-1 0 1,0 1-1,-1-1 0,0 1 1,-1 1-1,0-1 0,1 14 1172,4-26-562,14-1-624,1-1 0,-1-1 1,0-1-1,37-11 0,87-38 348,-109 38-392,503-204 1599,-528 212-1395,-4 4-489,-7 18-2055,-2-7 1600,0 0-1,-1-1 1,0 1 0,-1 0-1,1 0 1,-2-1 0,1 0 0,-1 0-1,0 0 1,0 0 0,-1 0-1,-5 6 1,-46 55-6945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1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6963,'0'0'3463,"28"-4"-2313,93-11-96,-112 14-920,1 0-1,-1 1 1,0 1 0,0-1-1,1 2 1,-1-1 0,0 1 0,0 0-1,0 1 1,0 0 0,-1 1-1,1 0 1,-1 0 0,0 0 0,0 1-1,7 6 1,2 4 125,-1 1 1,-1 0-1,0 1 0,22 34 0,-15-17-50,0 2 0,-3 0 0,-1 1 0,-2 1 0,-1 1 0,-2 0 0,12 66 0,-13-35 152,-4 1 0,-2 1 0,-7 109 1,-1-154-289,-1-1 0,-1 0 1,-2 0-1,0-1 1,-2 1-1,-1-1 1,-1-1-1,-1 0 1,-1 0-1,-1-1 1,-1-1-1,-22 28 0,6-15-110,-1-2 1,-1 0-1,-2-2 0,-2-2 0,0-1 0,-49 27 0,85-55 29,-5 4-640,0-1 0,-1 0-1,0 0 1,1 0 0,-1-1-1,0 1 1,-11 1-1,-7-3-4948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1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71 256,'0'0'9655,"0"-11"-8414,0 2-948,0 0 1,-1 0-1,-2-11 1,3 19-266,0 1 1,-1-1-1,1 0 1,-1 0 0,1 1-1,-1-1 1,1 0-1,-1 1 1,0-1 0,1 0-1,-1 1 1,0-1-1,1 1 1,-1-1 0,0 1-1,0-1 1,1 1-1,-1 0 1,0-1 0,0 1-1,0 0 1,0 0-1,0-1 1,1 1-1,-1 0 1,0 0 0,0 0-1,-2 0 1,-23 5 396,15-1-290,1 0 0,0 1 0,1 0 0,-1 1 1,1 0-1,0 0 0,1 1 0,-13 11 1,-1 5 280,-33 42-1,32-33-185,1 0-1,2 2 1,-22 46-1,32-55-137,0-1 0,2 2 0,1-1 0,0 1 0,-4 47 0,9-38 44,1 0-1,2 1 0,6 44 0,-3-57-34,1 1 1,1-1 0,1 0-1,1-1 1,19 37-1,-10-28 21,1 0 0,2-1-1,1-1 1,1-1 0,1-1-1,2-1 1,0-1 0,2-2-1,1 0 1,0-2 0,2-1-1,0-1 1,2-2 0,64 26-1,-53-28-53,1-2-1,1-2 1,81 9-1,-10-14-6983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46 2097,'0'0'8556,"-22"5"-6977,-65 13-303,61-10 1604,26-7-2804,569-17 1626,-281 0-987,196-17 536,-430 26-862,-45 4 89,6 1-4717,5 2-118,10 0-1579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1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32 16,'0'0'7022,"-24"0"-5413,-115 0 1341,101 0 1831,231 0-4135,1287-10 3358,-1425 8-3534,-54 2-443,-1 0-1,0 0 1,0 0 0,0-1 0,1 1-1,-1 0 1,0 0 0,0 0 0,1 0-1,-1 0 1,0 0 0,0 0 0,0 0-1,1 0 1,-1-1 0,0 1-1,0 0 1,0 0 0,0 0 0,1 0-1,-1-1 1,0 1 0,0 0 0,0 0-1,0 0 1,0-1 0,0 1 0,0 0-1,0 0 1,1 0 0,-1-1 0,0 1-1,0 0 1,0 0 0,0-1 0,0 1-1,0 0 1,0 0 0,0-1 0,0 1-1,0 0 1,-1 0 0,1 0 0,0-1-1,0 1-113,0-1-1,0 1 1,0 0-1,0-1 0,0 1 1,0 0-1,0-1 1,0 1-1,0 0 0,0-1 1,0 1-1,0 0 1,0-1-1,1 1 1,-1 0-1,0-1 0,0 1 1,0 0-1,0-1 1,1 1-1,-1 0 0,0 0 1,0-1-1,0 1 1,1 0-1,-1 0 1,0 0-1,1-1 0,-1 1 1,0 0-1,0 0 1,1 0-1,-1 0 0,0-1 1,1 1-1,-1 0 1,0 0-1,1 0 1,-1 0-1,0 0 0,1 0 1,-1 0-1,1 0 1,-1 0-1,0 0 0,1 0 1,-1 0-1,0 0 1,1 1-1,-1-1 1,1 0-1,76 0-8097,-22-2 2593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1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80 1377,'0'0'8230,"-25"-2"-6848,-84-8 13,81 8 179,-30 1 0,36 2 1588,2659-1 685,-2604 1-3734,-22-1-14,0 1 0,0-2 0,0 1 0,19-5 0,-29 5-32,0 0 0,0-1 0,0 1 0,0-1 0,0 1 0,0-1 0,0 1 0,0-1-1,0 1 1,-1-1 0,1 0 0,0 0 0,0 1 0,0-1 0,-1 0 0,1 0 0,0 0 0,-1 0 0,1 0 0,-1 0-1,1 0 1,-1 0 0,0 0 0,1-1 0,0-27 838,-1 18-1460,-1 11 452,1 0 0,0-1 1,0 1-1,-1 0 1,1 0-1,0 0 1,-1-1-1,1 1 0,0 0 1,-1 0-1,1 0 1,-1 0-1,1-1 1,0 1-1,-1 0 1,1 0-1,0 0 0,-1 0 1,1 0-1,-1 0 1,1 0-1,0 0 1,-1 0-1,1 0 1,0 0-1,-1 0 0,0 1 1,-3-1-615,-84 1-7825,17 5 1392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12 320,'0'0'1753,"-9"-2"-1174,-43-6 1972,17 6-6663,13 2 3060,-11 0 15020,60 0-13905,414 10 268,-395-9-612,86 4 650,-114-3-1623,-1 1 0,32 10 1,-48-13 1038,0 0-26,-1 0 1,1 0 0,-1 0-1,1 1 1,-1-1 0,1 0-1,-1 0 1,1 1 0,-1-1 0,1 0-1,-1 0 1,1 1 0,-1-1-1,1 1 1,-1-1 0,1 0 0,-1 1-1,0-1 1,1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5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1665,'0'0'6088,"-5"-2"-5085,0 0-568,-6-4-174,0 4 3533,28 2-3599,660 32 1666,-525-21-990,15 4-423,-222-15-7534,24 0 1889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5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1153,'0'0'6539,"-5"0"-5744,-14 0 37,14 0 1758,7 0-2224,501 8 2035,0 0-637,-388-8-633,-150 0-12651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3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2401,'0'0'6702,"-8"0"-5707,-14 0-397,15 0-202,15 0 411,978 0 4406,-986 0-4898,-9 0 55,-27 0-1081,11 0-3164,7 0-1140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2465,'0'0'8583,"1"-6"-7388,3-22 4696,-4 33-5870,1 131 13,-1 34-66,-1-53-8569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0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4210,'0'0'5282,"-4"-2"-4785,0 1-198,-4-3-136,0 3 3147,9 9-3102,3 3-116,0 1 1,1-1-1,0 0 0,12 19 0,14 28 69,-17-18-64,-2 1 1,8 53-1,-20-93-96,1 3 25,0 0 1,0 0-1,0 0 0,0-1 1,1 1-1,-1 0 0,1 0 1,0-1-1,0 1 0,1-1 1,-1 0-1,1 0 0,0 0 1,-1 0-1,1 0 0,1 0 1,-1-1-1,0 0 0,1 1 0,-1-1 1,8 3-1,-8-5 111,1 1 1,0-1-1,-1 0 0,1 0 1,-1 0-1,1-1 0,-1 1 1,1-1-1,-1 0 0,1 0 1,-1 0-1,1 0 0,-1-1 1,0 1-1,0-1 0,0 0 1,5-3-1,1-1 91,200-109 1031,315-124 0,-516 237-1206,10-8 159,-18 9-44,-6 2-230,-1-1 1,0 1-1,0 0 1,0 0 0,0 1-1,1 0 1,-1 0-1,1 0 1,-12 7 0,-6 2-344,-209 94-7487,79-37-1350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2145,'0'0'8487,"-1"-2"-8178,-1-5-2,4 10 152,14 16 248,38 22-597,2-2 0,104 55 1,-152-91-2505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2721,'0'0'9509,"-16"50"-8373,-8-21-320,0 2-255,-5-4-177,-3-3-160,0-3-48,-6-1-144,6-3-32,3-8-576,5-4-1505,16-5-2689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41 117 3810,'0'0'8678,"-5"-18"-7576,-16-54-259,12 47 739,9 25-1565,0 0-1,0 0 1,0 0 0,0 0 0,0 0 0,-1 0 0,1 1 0,0-1 0,0 0 0,0 0 0,0 0 0,0 0 0,0 0 0,0 0 0,0 0 0,0 0 0,0 0 0,0 0 0,-1 0 0,1 0 0,0 0 0,0 0 0,0 0 0,0 0 0,0 0 0,0 0-1,0 1 1,0-1 0,-1 0 0,1 0 0,0-1 0,0 1 0,0 0 0,0 0 0,0 0 0,0 0 0,0 0 0,0 0 0,0 0 0,-1 0 0,1 0 0,0 0 0,0 0 0,0 0 0,0 0 0,0 0 0,0 0 0,0 0 0,0 0 0,0 0 0,0-1 0,0 1-1,0 0 1,-1 0 0,1 0 0,0 0 0,0 0 0,0 0 0,0 0 0,0 0 0,0 0 0,0-1 0,0 1 0,0 0 0,0 0 0,0 0 0,-1 28 741,2-22-960,-1 540-780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3698,'0'0'7622,"8"-3"-7014,-4 1-525,-3 1-47,1 0 1,0 0-1,0 0 1,0 0 0,0 0-1,0 0 1,0 1 0,0-1-1,0 1 1,0 0 0,1-1-1,-1 1 1,0 0 0,0 0-1,0 1 1,0-1 0,0 0-1,0 1 1,0-1 0,0 1-1,0-1 1,0 1-1,0 0 1,0 0 0,0 0-1,0 0 1,0 0 0,-1 1-1,3 1 1,36 33-7,-7-4 546,2-2-1,44 29 1,-65-50-1124,1 0 0,0-2 0,25 10 0,-28-13-652,0-1 1,1 0-1,-1-1 0,1 0 1,19-1-1,-2-1-3861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6323,'0'0'9572,"-70"72"-8707,30-38-417,-3-3-192,3-2-176,3-3-80,5-2-1072,0-4-2242,-3-4-3793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0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34 208,'0'0'1977,"-5"-2"-2530,-14-3 5628,15 5-4597,-13-1-94,17 1-228,0 0-1,-1 0 1,1 0-1,-1 0 1,1 0-1,0 0 1,-1 0-1,1 0 1,0 0-1,-1-1 1,1 1-1,0 0 1,-1 0-1,1 0 1,0 0-1,-1-1 1,1 1-1,0 0 1,-1 0-1,1-1 1,0 1-1,0 0 1,-1-1-1,1 1 1,0 0-1,0 0 1,0-1-1,0 1 1,-1-1-1,1 0 1,1 1-146,-1-1-1,1 1 1,0-1 0,-1 1 0,1-1 0,0 1 0,0-1 0,-1 1 0,1-1 0,0 1 0,0 0-1,0 0 1,-1-1 0,1 1 0,0 0 0,0 0 0,0 0 0,0 0 0,0 0 0,1 0 5,49-6-1488,50 2 0,-66 3-1117,6-1-1964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1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20 144,'0'0'2860,"-7"0"-2276,-110 0 10215,136 0-10718,394-9 1537,-4-1-1449,-228 10-107,-180 0-76,-15 0-9729,-12 0 4672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1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96,'0'0'3362,"-7"0"-2653,-15 0-106,6 0 3586,5-5-2923,11 5-1222,0 0-1,0 0 0,0 0 0,1 0 0,-1 0 1,0 0-1,0-1 0,0 1 0,0 0 0,0 0 0,0 0 1,0 0-1,0 0 0,0 0 0,0 0 0,0 0 1,0 0-1,0-1 0,1 1 0,-1 0 0,0 0 0,0 0 1,0 0-1,0 0 0,0 0 0,0 0 0,0-1 0,0 1 1,0 0-1,0 0 0,0 0 0,0 0 0,0 0 1,-1 0-1,1 0 0,0 0 0,0-1 0,0 1 0,0 0 1,0 0-1,0 0 0,0 0 0,0 0 0,0 0 1,0 0-1,0 0 0,0 0 0,0 0 0,-1-1 0,1 1 1,0 0-1,0 0 0,0 0 0,0 0 0,0 0 1,0 0-1,0 0 0,0 0 0,-1 0 0,1 0 0,0 0 1,0 0-1,0 0 0,0 0 0,0 0 0,339-1 352,75 1-67,-137 1 2850,-262-7-1067,-11 3-3980,-23 2-11331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10 480,'0'0'5144,"-6"-2"-4731,-41-4 1617,-6 4 5214,943 22-5975,-541-9-991,-289-8-243,-60-3-40,0 2-11,0-2-6,-82 0-7640,27 0 3660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1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1745,'0'0'5461,"0"-1"-5211,1 1 0,0-1 0,-1 1 1,1-1-1,0 1 0,0-1 0,0 1 0,-1 0 0,1 0 1,0-1-1,0 1 0,0 0 0,0 0 0,0 0 0,0 0 0,1 0 1,1073 7 3967,-605-7-331,-469 0-3802,0-1-487,-10-2-877,-23 0-2555,-16-2-3001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 2465,'0'0'6854,"-7"0"-5728,-24 0-267,24 0-190,-4 0 5561,411 0-5166,-71-5-973,-37 5-5,-289 0-374,-1-1 1,0 0 0,1 1 0,-1-1 0,0 0 0,0 0 0,0 0 0,3-3-1,2-2-3071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63 1761,'0'0'6654,"-3"-1"-5646,-13-1 1464,-31 0 2713,71 2-5081,561-26 1038,-279 9-758,-213 10-263,37-1 2410,-137 8-3668,-31 0-7552,17 0-1150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 2401,'0'0'11291,"-3"-7"-10526,1-1-486,-7-18 2724,21 30-7237,2 7-942,0 5-2289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7 480,'0'0'7857,"-8"0"-6718,-99 0 7519,108 0-8600,201-7 1127,-221 7-1001,-12 0-1702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2321,'0'0'6963,"-9"1"-5725,-28 4-80,27-4 445,15-1-1256,221 0 1659,-124 0-5380,-90 0-5222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4066,'0'0'8542,"1"-8"-7538,0-24-180,-1 31-810,0 1 0,0 0-1,0 0 1,0 0 0,0-1 0,0 1 0,0 0-1,0 0 1,0-1 0,0 1 0,0 0 0,0 0-1,0 0 1,0-1 0,0 1 0,0 0 0,0 0-1,0-1 1,0 1 0,0 0 0,0 0 0,0 0-1,0-1 1,0 1 0,0 0 0,1 0 0,-1 0 0,0-1-1,0 1 1,0 0 0,0 0 0,1 0 0,-1 0-1,0-1 1,0 1 0,0 0 0,0 0 0,1 0-1,-1 0 1,0 0 0,0 0 0,1 0 0,-1 0-1,0 0 1,0 0 0,0 0 0,1 0 0,-1 0-1,0 0 1,0 0 0,1 0 0,-1 0 0,0 0-1,0 0 1,0 0 0,1 0 0,-1 0 0,0 0 0,8 8 75,8 19 390,-2 0 0,0 1 0,13 41 0,-15-36-191,1-1 0,29 51 0,-40-81-176,-1 1-1,1-1 1,0 1-1,-1-1 1,1 0 0,0 1-1,0-1 1,1 0-1,-1 0 1,0-1-1,1 1 1,-1 0-1,1-1 1,0 0-1,-1 1 1,1-1 0,0 0-1,0 0 1,0-1-1,5 2 1105,5-4 129,-9-1-1267,0-1 0,0 0-1,0 1 1,0-1 0,-1-1 0,5-5 0,14-16 68,6 1-105,1 2 1,1 1-1,54-30 1,107-43-10,-153 77-3,8-3 99,62-32 853,-107 53-943,0 0 0,0-1-1,-1 1 1,1 0 0,0-1 0,-1 1-1,1 0 1,0-1 0,-1 1-1,1-1 1,-1 0 0,1 1-1,-1-1 1,1 1 0,-1-1 0,1 0-1,-1 1 1,1-1 0,-1 0-1,0 1 1,0-1 0,1 0-1,-1 0 1,0 1 0,0-1-1,0 0 1,0 0 0,0 0 0,0 1-1,0-2 1,0 1 111,1-1 189,-1 2-367,0 0-1,0 0 0,0 0 1,0 0-1,-1 0 0,1 0 1,0 0-1,0 0 1,0 0-1,0 0 0,0 0 1,0 0-1,0 0 0,0 0 1,0 0-1,0 0 0,0 0 1,0 0-1,-1 0 1,1 0-1,0 0 0,0 0 1,0-1-1,0 1 0,0 0 1,0 0-1,0 0 1,0 0-1,0 0 0,0 0 1,0 0-1,0 0 0,0 0 1,0 0-1,0 0 1,0-1-1,0 1 0,0 0 1,0 0-1,0 0 0,0 0 1,0 0-1,0 0 1,-6 2-711,0 0-1,0 0 1,0 1 0,0-1 0,0 1 0,1 1 0,-8 5 0,-3 1-1119,-49 31-7361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17 464,'0'0'4946,"-7"0"-3780,-54 0 1599,-10 0 4368,74 0-7007,196 1 356,224-3 81,-280-13 338,-140 15-841,21-1-2669,-14 1 170,8 0-4284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2657,'0'0'6969,"-6"0"-5659,-15 0-171,15 0-91,8 0-290,291-2 3847,-293 0-5177,0 0 0,0 1-1,0-1 1,0 1 0,1-1 0,-1 1 0,1-1 0,-1 1 0,1-1-1,1-2 1,14-8-7490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22 133 5955,'0'0'8484,"-3"-8"-7319,-12-26-353,12 25 177,5 17-693,6 4-158,0 1-1,1-1 0,0-1 0,1 0 0,1 0 0,13 11 0,13 13 128,-12-8-96,4 3 84,0 2 0,26 40 0,-49-63-106,3 5-165,-2-5 3046,1-11-2223,4-3-714,0 0 0,0-1 0,16-12 0,7-3-81,552-288 75,-496 266 555,-88 42-350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3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476 100 4866,'0'0'8188,"-7"-17"-6953,-23-51-520,21 55-155,9 12-558,0 1 0,0 0 1,0 0-1,0 0 0,0 0 1,0 0-1,0 0 0,0 0 1,0 0-1,0 0 1,0 0-1,0 0 0,0 0 1,-1 0-1,1 0 0,0 0 1,0 0-1,0 0 0,0 0 1,0 0-1,0 0 0,0 0 1,0 0-1,0 0 1,-1 0-1,1 0 0,0 0 1,0 0-1,0 0 0,0 0 1,0 0-1,0 0 0,0 0 1,0 0-1,0 0 0,0 0 1,-1 0-1,1 0 0,0 0 1,0 0-1,0 0 1,0 0-1,0 0 0,0 0 1,0 0-1,0 1 0,0-1 1,0 0-1,0 0 0,0 0 1,0 0-1,0 0 0,0 0 1,0 0-1,-1 11 56,-8 91 1022,6 150-1,4-137-781,0-60-173,0-19 109,-4 52 0,2-83-202,-1-1 1,1 1-1,0-1 1,-1 0-1,0 1 1,0-1-1,-1 0 1,1 0-1,-1-1 1,1 1-1,-1 0 1,0-1-1,-1 0 1,1 0-1,-1 0 1,1 0-1,-1 0 1,0-1-1,0 1 1,0-1-1,0 0 1,-5 1-1,-8 4 129,0-1 0,0-1 0,-1-1 0,-21 3 0,10-2-58,0-1-1,-1-1 1,1-2-1,-54-5 1,81 4-100,0-1 0,0 0 0,0 0 0,0 0 1,1 0-1,-1 0 0,0 0 0,0 0 1,1-1-1,-1 1 0,1 0 0,-1-1 1,1 0-1,-1 1 0,1-1 0,0 0 1,0 1-1,0-1 0,0 0 0,0 0 0,0 0 1,1 0-1,-1 0 0,1 0 0,-1 0 1,1 0-1,0-1 0,0 1 0,0 0 1,0 0-1,0-3 0,0 1-2,0 0 0,0 0 1,1 0-1,0 0 0,-1 0 0,1 0 0,1 0 1,-1 0-1,0 0 0,1 0 0,0 0 0,0 1 1,0-1-1,0 1 0,4-5 0,1 2 2,0 1-1,0 0 1,1 1-1,0-1 1,0 1-1,0 1 1,0 0-1,16-5 1,-7 5-27,0 0 1,-1 0-1,31 1 0,-43 2 22,-1 0 0,1 1 0,-1-1 0,1 1 0,-1 0-1,1 0 1,-1 0 0,0 0 0,1 0 0,-1 1 0,0 0 0,0-1 0,0 1-1,3 3 1,-1-1-1,-1 1 1,1 0-1,-1-1 0,-1 1 0,1 1 0,0-1 0,3 9 0,0 3 8,0 0-1,-1 1 1,-1 0 0,4 27-1,1 40 29,-8-59-12,1-1 0,1 1 0,10 35 1,3-12 18,2 0 0,2-2 0,32 54 0,-50-95-56,2 0 1,-1 0 0,1-1 0,0 1 0,0-1-1,0 0 1,1 0 0,0-1 0,0 0-1,0 0 1,0 0 0,1-1 0,-1 0-1,1 0 1,0 0 0,12 2 0,5-1-1137,-1-1 0,1-1 0,42-2 0,-28-1-1737,28 1-4706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4:4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2017,'0'0'4714,"-9"-3"-3932,-31-12 69,36 14-469,-1 0 1,1-1-1,-1 1 0,1 1 1,0-1-1,-1 1 0,0 0 1,1 0-1,-1 0 0,-6 1 1,-7 1 595,6-1 44,14 1 189,31 4-584,646 22 1491,-428-26-1894,76 4 346,813 9 4620,-1140-15-5094,1 0-83,0 0 0,0-1 0,0 1 0,0 0 0,0-1 0,0 1 0,0-1 1,0 1-1,0-1 0,-1 1 0,1-1 0,0 0 0,0 1 0,0-2 0,-1 2-76,1 0 1,-1 0-1,0 0 1,0-1-1,0 1 0,0 0 1,0 0-1,1 0 0,-1 0 1,0 0-1,0-1 0,0 1 1,0 0-1,0 0 1,0 0-1,0-1 0,0 1 1,0 0-1,0 0 0,1 0 1,-1-1-1,0 1 0,0 0 1,0 0-1,0-1 1,-1 1-1,1 0 0,0 0 1,0 0-1,0-1 0,0 1 1,0 0-1,0 0 0,0 0 1,0-1-1,0 1 0,0 0 1,-1 0-1,1 0 1,0 0-1,0-1 0,0 1 1,0 0-1,0 0 0,-1 0 1,1 0-1,0 0 0,0 0 1,0 0-1,-1-1 1,1 1-1,0 0 0,0 0 1,0 0-1,-1 0 0,1 0 1,0 0-1,0 0 0,0 0 1,-1 0-1,1 0 1,0 0-1,0 0 0,0 0 1,-1 0-1,1 0 0,0 1 1,-35-2-3302,-18 1-2674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1:0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0 160,'0'0'4829,"-24"4"-4354,-7 0-351,0 0 67,-37 9 1,50-8 4273,35-5 1295,3-1-6680,486 16 2908,-3-3-626,-190-9-950,453 6 717,-765-9-948,-18-3-4754,-73-4-3900,23 5 2532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2913,'0'0'11760,"0"2"-11656,2 359 441,16-362-2442,-15-1 968,1 0 0,-1-1 0,1 1-1,-1-1 1,0 1 0,0-1 0,4-5 0,7-9-4839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1 880,'0'0'12126,"0"6"-11814,3 10-183,0-1-1,1 1 1,10 28-1,3 8 172,-7-15-94,-2 0 1,-2 1 0,-1 0-1,-3-1 1,0 1-1,-7 62 1,2-85-153,0 1 1,-1 0-1,-1-1 0,-1 0 1,0 0-1,-1-1 1,0 1-1,-2-1 1,1-1-1,-2 0 0,1 0 1,-17 15-1,3-5 43,-1-1 0,-1 0 0,-1-2 0,-1-1 0,-32 16-1,21-13-448,-2-3 0,-1 0 0,0-3 0,-47 13 0,72-27-3042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 3586,'0'0'8513,"0"-5"-6969,0 4-1331,0 2 1050,-1 59-151,-4 1 1,-21 103-1,18-120-799,1-1 1,-2 87-1,9-118-309,-1-9-4,1-1 1,0 1-1,0 0 1,0 0 0,0 0-1,1 0 1,-1 0-1,1-1 1,0 1 0,0 3-1,-1-6-82,0-1 0,0 1 1,0 0-1,0 0 0,0 0 0,0 0 0,0 0 0,0-1 0,0 1 0,0 0 1,0 0-1,0 0 0,0 0 0,0 0 0,0-1 0,1 1 0,-1 0 0,0 0 1,0 0-1,0 0 0,0 0 0,0 0 0,0 0 0,0-1 0,0 1 0,0 0 1,0 0-1,1 0 0,-1 0 0,0 0 0,0 0 0,0 0 0,0 0 0,0 0 1,0 0-1,1 0 0,-1 0 0,0 0 0,0 0 0,0 0 0,0 0 0,0 0 1,1 0-1,-1 0 0,0 0 0,0 0 0,0 0 0,0 0 0,0 0 0,1 0 1,-1 0-1,0 0 0,0 0 0,0 0 0,0 0 0,0 0 0,0 0 0,0 0 0,1 0 1,-1 0-1,0 1 0,0-1 0,0 0 0,0 0 0,2-12-3616,-2-9-1806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200 566 3794,'0'0'8398,"-11"-11"-7328,-67-69 440,66 67-1387,1 0-1,0-1 1,2 0-1,-1-1 1,2 0 0,0 0-1,0-1 1,2 0-1,0 0 1,0-1 0,2 0-1,0 0 1,1 0-1,1 0 1,1 0-1,0-1 1,1 1 0,3-24-1,-2 35-118,0-1 0,0 1 0,1 0-1,-1-1 1,1 1 0,1 0 0,0 0 0,-1 0 0,2 1-1,-1-1 1,1 1 0,-1-1 0,2 1 0,-1 0 0,0 1-1,10-8 1,-7 6-14,1 1 0,1 0 0,-1 1 0,0 0 0,1 0 0,0 0 0,0 1 0,0 1-1,0 0 1,1 0 0,10-1 0,-8 2-11,1 0 0,-1 1 0,1 1 0,-1 0 0,19 3 0,-25-2 17,1 0 1,0 0-1,-1 1 0,0 0 0,1 0 1,-1 0-1,0 1 0,0 0 1,-1 0-1,1 0 0,5 7 0,0 1-7,-1-1-1,-1 2 0,0-1 0,-1 1 1,-1 0-1,1 1 0,-2 0 0,0 0 0,-1 0 1,5 24-1,-4-7-6,-1 0 0,-2 1 0,-1-1 0,-2 36 1,-1-52 21,-1-1 1,0 0 0,0-1-1,-2 1 1,0 0-1,0-1 1,-1 0 0,-1 0-1,0 0 1,-1 0 0,0-1-1,-1-1 1,0 1 0,-1-1-1,0 0 1,-1-1-1,0 0 1,-22 16 0,12-11 15,-36 21 0,49-32 145,0 0-1,-1 0 0,1-1 0,-1 0 1,0-1-1,0 0 0,0 0 1,0 0-1,-10-1 3716,19-1-3850,0 0 0,0-1 0,0 1 0,-1 0 0,1-1 0,0 1 0,0 0 0,0 0 0,0 0 0,0 0 0,0 0 0,0 0 0,0 0 0,0 0 0,0 0 0,0 1 0,0-1 0,0 0 0,-1 0 0,3 1 0,10 6-45,1 0 1,-1 1-1,-1 0 0,1 1 1,-1 1-1,15 15 0,11 7 11,-9-9-94,1-2-1,1-1 0,46 23 1,-56-34-940,1-1 1,26 7 0,-27-10-1617,1-1 1,35 2 0,0-6-4081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162 273 8868,'0'0'5405,"12"-3"-5311,-5 1-87,-1 1-4,-1 0 1,1 0-1,-1-1 0,0 1 0,1-1 1,-1-1-1,0 1 0,0-1 0,0 0 1,-1 0-1,1 0 0,-1-1 0,0 1 1,1-1-1,-2 0 0,1-1 0,0 1 1,3-6-1,-4 1 16,0 0 0,0-1 0,-1 1-1,0 0 1,0-1 0,-1 0 0,-1 1 0,1-1 0,-2 0 0,1 1 0,-1-1 0,-4-13-1,4 19 2,-1 0-1,0 0 0,0 0 1,0 1-1,-1-1 0,1 1 1,-1-1-1,0 1 0,0 0 1,0 0-1,0 0 0,-1 0 1,1 1-1,-1 0 0,1-1 1,-1 1-1,0 0 0,0 1 1,0-1-1,0 1 0,-5-1 1,-1-1 54,-1 1 1,0 0-1,1 1 1,-1 0-1,0 0 1,0 2 0,-14 1-1,20-1-63,0 0 0,0 1 0,1 0 0,-1 0-1,1 0 1,0 0 0,0 1 0,-1 0 0,2 0 0,-1 0 0,0 0-1,1 0 1,-1 1 0,1 0 0,0-1 0,0 1 0,0 0-1,1 1 1,-1-1 0,1 0 0,-2 8 0,-2 2 36,1 1 1,1 0-1,0 0 0,1 0 1,-2 26-1,3-20 2,2 0 0,0-1 0,4 30 1,-2-42-43,-1 1-1,2-1 1,-1 0 0,1 0 0,0 0 0,1 0 0,0-1 0,0 1 0,0-1 0,1 0 0,6 7 0,-4-7-41,0 1 0,1-1 0,0 0-1,1-1 1,-1 0 0,1-1 0,0 1 0,0-2 0,1 1-1,0-1 1,18 5 0,-8-5-748,0-1 0,0 0 1,1-2-1,-1 0 0,23-3 0,-32 2-52,0-1-1,0-1 1,0 0-1,11-3 1,-6-1-928,-1-1 1,19-12-1,-34 19 1735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7379,'0'0'6681,"-28"12"-5820,-9 3-467,-43 25 0,75-37-341,0 1 0,0 0-1,0 0 1,1 0 0,-1 0 0,1 1 0,0 0 0,0 0 0,1 0 0,-1 0 0,1 0 0,0 1 0,1 0 0,-1-1 0,1 1 0,0 0 0,1 0 0,-2 8 0,1-6-6,-1 8 44,1 1-1,0-1 1,1 30-1,1-40-78,0 0-8,0-1 1,1 0 0,-1 0-1,1 0 1,1 0 0,-1 0-1,0-1 1,1 1 0,0 0-1,0-1 1,1 1-1,-1-1 1,1 1 0,6 6-1,-3-5-4,-1 0 0,2-1 1,-1 0-1,1 0 0,-1-1 0,1 1 0,1-1 0,11 4 0,1-1-11,0-1 0,0-1-1,1 0 1,0-2 0,0-1 0,31 1 0,-34-3-65,0-1 1,35-6-1,-45 5 40,0 0 1,0 0-1,-1-1 0,1 0 0,-1-1 0,0 0 0,0 0 0,11-8 0,-8 4 93,-1 1 0,-1-1-1,1-1 1,-1 0 0,0 0-1,-1 0 1,0-1 0,-1 0-1,0-1 1,-1 1 0,0-1 0,0 0-1,-1 0 1,0-1 0,-1 1-1,-1-1 1,0 1 0,0-1-1,-1-20 1,-1 32 301,0 0-353,0-1 0,0 1 0,0 0 1,-1 0-1,1 0 0,0 1 1,0-1-1,-1 0 0,1 0 0,0 0 1,0 0-1,0 0 0,-1 0 1,1 0-1,0 0 0,0 0 0,0 0 1,-1 0-1,1 1 0,0-1 1,0 0-1,0 0 0,0 0 0,-1 0 1,1 1-1,0-1 0,0 0 0,0 0 1,0 0-1,0 1 0,0-1 1,0 0-1,0 0 0,-1 0 0,1 1 1,0-1-1,0 0 0,0 0 1,0 1-1,0-1 0,0 0 0,0 1 1,-1 12-27,1-13 25,-1 13 12,1 0-1,0 1 1,3 15-1,-2-24-11,0 0 0,0-1-1,0 1 1,1 0 0,0-1-1,0 0 1,0 1 0,0-1-1,1 0 1,0 0-1,0 0 1,5 5 0,0-2-5,0 0-1,1 0 1,0-1 0,1 0 0,-1-1 0,1 0 0,0 0 0,0-1-1,0-1 1,13 4 0,-7-4 11,0 0-1,0-1 0,1-1 1,-1 0-1,0-1 1,20-3-1,-32 3 0,1-1 0,-1 0-1,1-1 1,-1 1 0,1-1 0,-1 0-1,0 0 1,0 0 0,0 0 0,0-1-1,-1 1 1,1-1 0,-1 0 0,1 0-1,-1-1 1,0 1 0,0-1 0,0 1-1,-1-1 1,4-6 0,-4 5 34,1-1-1,-1 0 1,0 0 0,0 0-1,0 0 1,-1 0 0,0 0 0,-1 0-1,1-1 1,-1 1 0,0 0-1,0 0 1,-1 0 0,-2-12-1,1 14 69,1 0 0,-1 0 0,0 0-1,0 0 1,0 1 0,0-1 0,-1 0-1,0 1 1,1 0 0,-1 0-1,-5-5 1,7 8 22,1 20-285,0-7 104,0 0 0,1 0 0,1 0 0,0-1-1,1 1 1,7 19 0,-7-25-356,0-1 0,0 1 0,1-1 1,0 0-1,7 9 0,-7-10-336,1-1 0,-1 0 0,1 0 0,-1-1-1,1 1 1,0-1 0,9 5 0,19 4-3793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10517,'0'0'4002,"29"20"-3701,93 67 6,-113-80-278,0-1 1,-1 2-1,0-1 0,0 1 0,-1 0 1,0 1-1,0 0 0,9 17 1,-6-10-22,-4-5 2,1 0 0,-2 1-1,1 0 1,-1 0 0,-1 1 0,-1-1 0,0 1-1,0 0 1,-1 0 0,-1 0 0,0 22-1,-1-34-1,0 0-1,0 0 0,0-1 0,0 1 0,-1 0 1,1 0-1,0 0 0,-1 0 0,1-1 0,0 1 1,-1 0-1,1 0 0,-1-1 0,1 1 0,-1 0 1,0-1-1,1 1 0,-1-1 0,0 1 0,1 0 1,-1-1-1,0 0 0,0 1 0,1-1 0,-1 1 1,0-1-1,0 0 0,0 0 0,0 1 0,1-1 1,-1 0-1,0 0 0,0 0 0,-2 0 0,-33-2 382,33 2-347,0-1 22,0 1-1,1-1 0,-1 0 1,0 0-1,1 0 0,-1 0 0,0 0 1,1-1-1,0 1 0,-1-1 0,1 1 1,0-1-1,0 0 0,0 0 1,0 0-1,0 0 0,0-1 0,0 1 1,1 0-1,-1-1 0,1 1 1,0-1-1,0 1 0,0-1 0,0 0 1,0 1-1,0-1 0,0-3 1,0-8 116,-1 1 1,1-1 0,1 1 0,2-23 0,-1 28-165,1 0 0,-1 0-1,1 1 1,1-1 0,-1 0-1,1 1 1,1-1-1,-1 1 1,1 0 0,1 0-1,-1 0 1,1 1 0,0 0-1,1 0 1,-1 0-1,1 0 1,0 1 0,1 0-1,-1 0 1,1 1 0,10-5-1,-2 1-24,0 2 0,0 0-1,1 0 1,0 2 0,0 0-1,0 1 1,0 0 0,1 1-1,27 1 1,-35 2-11,1 0 0,-1 1 1,0 0-1,0 0 0,0 1 0,0 0 0,-1 1 0,1 0 0,-1 0 0,0 1 1,0 0-1,-1 1 0,1-1 0,-1 1 0,8 9 0,1 2-128,0 1 0,-1 1-1,-2 0 1,22 39 0,-31-49 104,0 0 1,0 0-1,-1 0 0,0 1 1,-1-1-1,0 1 0,0-1 1,-1 1-1,0 0 0,-1 11 1,-1-20 51,0-1 0,0 1 0,0 0 0,1 0 0,-1 0 0,0-1 0,0 1 0,0 0 0,0-1 1,0 1-1,0-1 0,0 0 0,0 1 0,-1-1 0,1 0 0,0 1 0,0-1 0,0 0 0,0 0 0,0 0 0,0 0 1,-1 0-1,1 0 0,-2-1 0,-2 2 85,0-2 1,0 1-1,0 0 1,1-1-1,-8-2 1,10 2-49,0 0 0,0 0 1,1 0-1,-1-1 0,0 1 1,1 0-1,-1-1 0,1 0 0,0 1 1,-1-1-1,1 0 0,0 1 1,0-1-1,0 0 0,0 0 1,0 0-1,1 0 0,-1 0 0,1 0 1,-1 0-1,1-4 0,-2-6 184,1 0-1,2-22 1,0 13-68,-1 9-136,1 0 0,1 1 0,0-1 0,1 0 0,0 1 0,1-1 0,0 1 0,1 0 0,0 0 0,1 1 0,0-1-1,13-15 1,-13 18-303,0 1-1,1 0 0,-1 0 1,1 0-1,1 1 1,-1 0-1,1 0 0,0 1 1,1 0-1,-1 1 0,1 0 1,0 0-1,0 1 0,0 0 1,0 0-1,15-2 1,28 4-3935,-3 1-2185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7732,'0'0'6947,"21"-6"-6838,67-24-90,-84 28-15,1 1 0,-1-1 0,0 0 0,1 0 0,-1 0 0,0-1 0,0 1 0,-1-1 0,1 0 0,-1 0 1,1 0-1,-1-1 0,0 1 0,5-7 0,-7 5 8,1 0-1,0 0 1,-1 0 0,0 0-1,0 0 1,-1 0 0,1 0-1,-1 0 1,-1-7 0,1 7-3,0 3 0,-1 0 0,1 0 1,-1 0-1,0 0 1,0 0-1,1 1 1,-1-1-1,0 0 0,-1 0 1,1 1-1,0-1 1,0 1-1,-1-1 1,1 1-1,-1 0 0,1 0 1,-1-1-1,1 1 1,-1 0-1,0 0 1,0 1-1,0-1 1,1 0-1,-1 1 0,0-1 1,0 1-1,0-1 1,-3 1-1,0-2 21,0 1 0,-1 1 0,1-1 0,-1 1 0,0-1 0,1 2 0,-1-1 0,1 1 0,-10 2 0,12-2-11,0 1 0,0 0 1,1 0-1,-1 0 0,1 0 0,-1 0 0,1 1 1,0-1-1,0 1 0,0-1 0,0 1 0,0 0 1,1 0-1,-1 0 0,1 0 0,0 0 0,-2 5 0,-1 5 124,0 1 0,-2 23 0,3-7 22,2 38 0,1-44-146,0-19-125,1 0 0,-1 0 0,1 0 0,0-1 1,0 1-1,1 0 0,-1-1 0,1 1 0,0-1 0,0 1 0,1-1 0,-1 0 0,1 0 0,0 0 0,0 0 0,0-1 0,0 1 0,1-1 0,0 0 0,6 5 0,0-2-482,1 0 0,-1 0-1,1-1 1,0-1 0,0 0 0,0-1-1,20 4 1,31 2-5089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 9428,'0'0'8401,"-1"-7"-7656,-2-15-463,1 28-51,2 49 156,1-22-140,-1 83 263,0-115-406,0-3 109,0-16-129,0 0-1,1 0 1,2 0-1,-1 0 1,7-18 0,-7 30-92,0 0 1,0 0 0,1 0 0,-1 1 0,1 0-1,1-1 1,-1 1 0,1 0 0,0 1 0,0-1-1,0 0 1,0 1 0,1 0 0,0 0 0,0 1-1,0-1 1,0 1 0,1 0 0,6-2 0,-10 4 1,1 0-1,0 0 1,-1 0 0,1 0 0,0 1 0,0-1 0,-1 1 0,1 0 0,0-1 0,0 1 0,0 1 0,0-1 0,-1 0 0,1 1-1,0-1 1,0 1 0,-1 0 0,1 0 0,0 0 0,-1 0 0,1 1 0,-1-1 0,1 1 0,-1-1 0,0 1 0,0 0 0,0 0-1,0 0 1,0 0 0,0 0 0,0 1 0,-1-1 0,1 0 0,-1 1 0,1-1 0,0 4 0,5 9-33,-2 1 0,1 0-1,-2 0 1,5 30 0,-9-46 38,4 24-194,13 62-1066,-14-77 242,0 1 0,0-1-1,1 0 1,0 0 0,1 0 0,9 12-1,4-2-4550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7059,'0'0'7212,"-20"21"-6444,-62 70-154,79-88-583,1 0 0,0-1 0,0 1 0,0 0 0,0 0 0,1 0 0,-1 0 0,1 0 0,-1 0 0,1 1 0,0-1 0,1 0 0,-1 1 0,0-1 0,1 1 0,0-1 0,0 1 0,0-1 0,0 1 0,1-1 0,-1 0 0,2 6 0,-1-3 19,0-3-37,0 0 0,0 0 0,0 0 0,0 0 0,1 0 0,-1-1 0,1 1 0,0 0 0,0-1 0,0 1 1,0-1-1,0 0 0,0 1 0,5 2 0,-2-1-6,1-1 0,-1 0 0,1 0 0,0 0 0,0-1 0,12 3 0,1-1 11,1 0 1,0-2 0,33-1 0,-46 0 3,1-1 0,-1 0 0,1-1 0,-1 0 0,0 0 0,0-1 0,1 0 0,-1 0 0,0 0 0,0-1 0,-1 0 0,1-1 0,-1 1 0,1-1 0,-1 0 0,0-1 0,-1 0 0,1 0 0,-1 0 0,0 0 0,0-1 0,-1 0 0,7-10 0,-6 8 129,0-1 1,-1 0-1,0 0 0,0-1 0,-1 1 1,0-1-1,-1 1 0,0-1 1,-1 0-1,0 0 0,0 0 1,-1 0-1,-2-18 0,2 27-147,-1 0 0,1 0 0,0 0 0,-1 0 0,1 0 0,-1 0-1,0 0 1,1 0 0,-1 0 0,0 0 0,0 0 0,1 0 0,-1 1 0,0-1 0,0 0-1,0 0 1,0 1 0,0-1 0,0 1 0,0-1 0,0 1 0,0-1 0,0 1 0,0 0 0,-1-1-1,0 1 1,0-1-11,-1 1 0,1 0 0,0 0 0,-1 0 0,1 0 0,0 0 0,0 0 0,0 1 0,-1-1 0,1 1 0,0-1 0,0 1 0,0 0 0,-2 1 0,-1 1-4,1 0-1,0 1 0,0-1 1,0 1-1,1 0 0,-1 0 1,1 1-1,0-1 0,0 1 1,0-1-1,1 1 1,0 0-1,0 0 0,0 0 1,-1 7-1,0 0-20,0 0 0,1 0 0,1 1 0,0-1-1,1 23 1,1-30-50,0-1 0,0 1-1,1-1 1,-1 1 0,1-1-1,0 0 1,0 0 0,0 0-1,0 0 1,1 0 0,0 0 0,0-1-1,0 1 1,0-1 0,0 0-1,1 0 1,0 0 0,-1 0-1,7 3 1,9 5-816,1-1 0,38 15 0,-54-24 775,81 29-2932,18-1-2315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a549f99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a549f99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a549f99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a549f99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a549f99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7a549f99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a549f99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a549f99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.xml"/><Relationship Id="rId21" Type="http://schemas.openxmlformats.org/officeDocument/2006/relationships/customXml" Target="../ink/ink25.xml"/><Relationship Id="rId42" Type="http://schemas.openxmlformats.org/officeDocument/2006/relationships/image" Target="../media/image35.png"/><Relationship Id="rId63" Type="http://schemas.openxmlformats.org/officeDocument/2006/relationships/customXml" Target="../ink/ink46.xml"/><Relationship Id="rId84" Type="http://schemas.openxmlformats.org/officeDocument/2006/relationships/image" Target="../media/image56.png"/><Relationship Id="rId138" Type="http://schemas.openxmlformats.org/officeDocument/2006/relationships/image" Target="../media/image83.png"/><Relationship Id="rId107" Type="http://schemas.openxmlformats.org/officeDocument/2006/relationships/customXml" Target="../ink/ink68.xml"/><Relationship Id="rId11" Type="http://schemas.openxmlformats.org/officeDocument/2006/relationships/customXml" Target="../ink/ink20.xml"/><Relationship Id="rId32" Type="http://schemas.openxmlformats.org/officeDocument/2006/relationships/image" Target="../media/image30.png"/><Relationship Id="rId53" Type="http://schemas.openxmlformats.org/officeDocument/2006/relationships/customXml" Target="../ink/ink41.xml"/><Relationship Id="rId74" Type="http://schemas.openxmlformats.org/officeDocument/2006/relationships/image" Target="../media/image51.png"/><Relationship Id="rId128" Type="http://schemas.openxmlformats.org/officeDocument/2006/relationships/image" Target="../media/image78.png"/><Relationship Id="rId149" Type="http://schemas.openxmlformats.org/officeDocument/2006/relationships/customXml" Target="../ink/ink89.xml"/><Relationship Id="rId5" Type="http://schemas.openxmlformats.org/officeDocument/2006/relationships/customXml" Target="../ink/ink17.xml"/><Relationship Id="rId95" Type="http://schemas.openxmlformats.org/officeDocument/2006/relationships/customXml" Target="../ink/ink62.xml"/><Relationship Id="rId22" Type="http://schemas.openxmlformats.org/officeDocument/2006/relationships/image" Target="../media/image25.png"/><Relationship Id="rId27" Type="http://schemas.openxmlformats.org/officeDocument/2006/relationships/customXml" Target="../ink/ink28.xml"/><Relationship Id="rId43" Type="http://schemas.openxmlformats.org/officeDocument/2006/relationships/customXml" Target="../ink/ink36.xml"/><Relationship Id="rId48" Type="http://schemas.openxmlformats.org/officeDocument/2006/relationships/image" Target="../media/image38.png"/><Relationship Id="rId64" Type="http://schemas.openxmlformats.org/officeDocument/2006/relationships/image" Target="../media/image46.png"/><Relationship Id="rId69" Type="http://schemas.openxmlformats.org/officeDocument/2006/relationships/customXml" Target="../ink/ink49.xml"/><Relationship Id="rId113" Type="http://schemas.openxmlformats.org/officeDocument/2006/relationships/customXml" Target="../ink/ink71.xml"/><Relationship Id="rId118" Type="http://schemas.openxmlformats.org/officeDocument/2006/relationships/image" Target="../media/image73.png"/><Relationship Id="rId134" Type="http://schemas.openxmlformats.org/officeDocument/2006/relationships/image" Target="../media/image81.png"/><Relationship Id="rId139" Type="http://schemas.openxmlformats.org/officeDocument/2006/relationships/customXml" Target="../ink/ink84.xml"/><Relationship Id="rId80" Type="http://schemas.openxmlformats.org/officeDocument/2006/relationships/image" Target="../media/image54.png"/><Relationship Id="rId85" Type="http://schemas.openxmlformats.org/officeDocument/2006/relationships/customXml" Target="../ink/ink57.xml"/><Relationship Id="rId150" Type="http://schemas.openxmlformats.org/officeDocument/2006/relationships/image" Target="../media/image89.png"/><Relationship Id="rId12" Type="http://schemas.openxmlformats.org/officeDocument/2006/relationships/image" Target="../media/image20.png"/><Relationship Id="rId17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image" Target="../media/image33.png"/><Relationship Id="rId59" Type="http://schemas.openxmlformats.org/officeDocument/2006/relationships/customXml" Target="../ink/ink44.xml"/><Relationship Id="rId103" Type="http://schemas.openxmlformats.org/officeDocument/2006/relationships/customXml" Target="../ink/ink66.xml"/><Relationship Id="rId108" Type="http://schemas.openxmlformats.org/officeDocument/2006/relationships/image" Target="../media/image68.png"/><Relationship Id="rId124" Type="http://schemas.openxmlformats.org/officeDocument/2006/relationships/image" Target="../media/image76.png"/><Relationship Id="rId129" Type="http://schemas.openxmlformats.org/officeDocument/2006/relationships/customXml" Target="../ink/ink79.xml"/><Relationship Id="rId54" Type="http://schemas.openxmlformats.org/officeDocument/2006/relationships/image" Target="../media/image41.png"/><Relationship Id="rId70" Type="http://schemas.openxmlformats.org/officeDocument/2006/relationships/image" Target="../media/image49.png"/><Relationship Id="rId75" Type="http://schemas.openxmlformats.org/officeDocument/2006/relationships/customXml" Target="../ink/ink52.xml"/><Relationship Id="rId91" Type="http://schemas.openxmlformats.org/officeDocument/2006/relationships/customXml" Target="../ink/ink60.xml"/><Relationship Id="rId96" Type="http://schemas.openxmlformats.org/officeDocument/2006/relationships/image" Target="../media/image62.png"/><Relationship Id="rId140" Type="http://schemas.openxmlformats.org/officeDocument/2006/relationships/image" Target="../media/image84.png"/><Relationship Id="rId145" Type="http://schemas.openxmlformats.org/officeDocument/2006/relationships/customXml" Target="../ink/ink8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23" Type="http://schemas.openxmlformats.org/officeDocument/2006/relationships/customXml" Target="../ink/ink26.xml"/><Relationship Id="rId28" Type="http://schemas.openxmlformats.org/officeDocument/2006/relationships/image" Target="../media/image28.png"/><Relationship Id="rId49" Type="http://schemas.openxmlformats.org/officeDocument/2006/relationships/customXml" Target="../ink/ink39.xml"/><Relationship Id="rId114" Type="http://schemas.openxmlformats.org/officeDocument/2006/relationships/image" Target="../media/image71.png"/><Relationship Id="rId119" Type="http://schemas.openxmlformats.org/officeDocument/2006/relationships/customXml" Target="../ink/ink74.xml"/><Relationship Id="rId44" Type="http://schemas.openxmlformats.org/officeDocument/2006/relationships/image" Target="../media/image36.png"/><Relationship Id="rId60" Type="http://schemas.openxmlformats.org/officeDocument/2006/relationships/image" Target="../media/image44.png"/><Relationship Id="rId65" Type="http://schemas.openxmlformats.org/officeDocument/2006/relationships/customXml" Target="../ink/ink47.xml"/><Relationship Id="rId81" Type="http://schemas.openxmlformats.org/officeDocument/2006/relationships/customXml" Target="../ink/ink55.xml"/><Relationship Id="rId86" Type="http://schemas.openxmlformats.org/officeDocument/2006/relationships/image" Target="../media/image57.png"/><Relationship Id="rId130" Type="http://schemas.openxmlformats.org/officeDocument/2006/relationships/image" Target="../media/image79.png"/><Relationship Id="rId135" Type="http://schemas.openxmlformats.org/officeDocument/2006/relationships/customXml" Target="../ink/ink82.xml"/><Relationship Id="rId13" Type="http://schemas.openxmlformats.org/officeDocument/2006/relationships/customXml" Target="../ink/ink21.xml"/><Relationship Id="rId18" Type="http://schemas.openxmlformats.org/officeDocument/2006/relationships/image" Target="../media/image23.png"/><Relationship Id="rId39" Type="http://schemas.openxmlformats.org/officeDocument/2006/relationships/customXml" Target="../ink/ink34.xml"/><Relationship Id="rId109" Type="http://schemas.openxmlformats.org/officeDocument/2006/relationships/customXml" Target="../ink/ink69.xml"/><Relationship Id="rId34" Type="http://schemas.openxmlformats.org/officeDocument/2006/relationships/image" Target="../media/image31.png"/><Relationship Id="rId50" Type="http://schemas.openxmlformats.org/officeDocument/2006/relationships/image" Target="../media/image39.png"/><Relationship Id="rId55" Type="http://schemas.openxmlformats.org/officeDocument/2006/relationships/customXml" Target="../ink/ink42.xml"/><Relationship Id="rId76" Type="http://schemas.openxmlformats.org/officeDocument/2006/relationships/image" Target="../media/image52.png"/><Relationship Id="rId97" Type="http://schemas.openxmlformats.org/officeDocument/2006/relationships/customXml" Target="../ink/ink63.xml"/><Relationship Id="rId104" Type="http://schemas.openxmlformats.org/officeDocument/2006/relationships/image" Target="../media/image66.png"/><Relationship Id="rId120" Type="http://schemas.openxmlformats.org/officeDocument/2006/relationships/image" Target="../media/image74.png"/><Relationship Id="rId125" Type="http://schemas.openxmlformats.org/officeDocument/2006/relationships/customXml" Target="../ink/ink77.xml"/><Relationship Id="rId141" Type="http://schemas.openxmlformats.org/officeDocument/2006/relationships/customXml" Target="../ink/ink85.xml"/><Relationship Id="rId146" Type="http://schemas.openxmlformats.org/officeDocument/2006/relationships/image" Target="../media/image87.png"/><Relationship Id="rId7" Type="http://schemas.openxmlformats.org/officeDocument/2006/relationships/customXml" Target="../ink/ink18.xml"/><Relationship Id="rId71" Type="http://schemas.openxmlformats.org/officeDocument/2006/relationships/customXml" Target="../ink/ink50.xml"/><Relationship Id="rId92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9.xml"/><Relationship Id="rId24" Type="http://schemas.openxmlformats.org/officeDocument/2006/relationships/image" Target="../media/image26.png"/><Relationship Id="rId40" Type="http://schemas.openxmlformats.org/officeDocument/2006/relationships/image" Target="../media/image34.png"/><Relationship Id="rId45" Type="http://schemas.openxmlformats.org/officeDocument/2006/relationships/customXml" Target="../ink/ink37.xml"/><Relationship Id="rId66" Type="http://schemas.openxmlformats.org/officeDocument/2006/relationships/image" Target="../media/image47.png"/><Relationship Id="rId87" Type="http://schemas.openxmlformats.org/officeDocument/2006/relationships/customXml" Target="../ink/ink58.xml"/><Relationship Id="rId110" Type="http://schemas.openxmlformats.org/officeDocument/2006/relationships/image" Target="../media/image69.png"/><Relationship Id="rId115" Type="http://schemas.openxmlformats.org/officeDocument/2006/relationships/customXml" Target="../ink/ink72.xml"/><Relationship Id="rId131" Type="http://schemas.openxmlformats.org/officeDocument/2006/relationships/customXml" Target="../ink/ink80.xml"/><Relationship Id="rId136" Type="http://schemas.openxmlformats.org/officeDocument/2006/relationships/image" Target="../media/image82.png"/><Relationship Id="rId61" Type="http://schemas.openxmlformats.org/officeDocument/2006/relationships/customXml" Target="../ink/ink45.xml"/><Relationship Id="rId82" Type="http://schemas.openxmlformats.org/officeDocument/2006/relationships/image" Target="../media/image55.png"/><Relationship Id="rId19" Type="http://schemas.openxmlformats.org/officeDocument/2006/relationships/customXml" Target="../ink/ink24.xml"/><Relationship Id="rId14" Type="http://schemas.openxmlformats.org/officeDocument/2006/relationships/image" Target="../media/image21.png"/><Relationship Id="rId30" Type="http://schemas.openxmlformats.org/officeDocument/2006/relationships/image" Target="../media/image29.png"/><Relationship Id="rId35" Type="http://schemas.openxmlformats.org/officeDocument/2006/relationships/customXml" Target="../ink/ink32.xml"/><Relationship Id="rId56" Type="http://schemas.openxmlformats.org/officeDocument/2006/relationships/image" Target="../media/image42.png"/><Relationship Id="rId77" Type="http://schemas.openxmlformats.org/officeDocument/2006/relationships/customXml" Target="../ink/ink53.xml"/><Relationship Id="rId100" Type="http://schemas.openxmlformats.org/officeDocument/2006/relationships/image" Target="../media/image64.png"/><Relationship Id="rId105" Type="http://schemas.openxmlformats.org/officeDocument/2006/relationships/customXml" Target="../ink/ink67.xml"/><Relationship Id="rId126" Type="http://schemas.openxmlformats.org/officeDocument/2006/relationships/image" Target="../media/image77.png"/><Relationship Id="rId147" Type="http://schemas.openxmlformats.org/officeDocument/2006/relationships/customXml" Target="../ink/ink88.xml"/><Relationship Id="rId8" Type="http://schemas.openxmlformats.org/officeDocument/2006/relationships/image" Target="../media/image18.png"/><Relationship Id="rId51" Type="http://schemas.openxmlformats.org/officeDocument/2006/relationships/customXml" Target="../ink/ink40.xml"/><Relationship Id="rId72" Type="http://schemas.openxmlformats.org/officeDocument/2006/relationships/image" Target="../media/image50.png"/><Relationship Id="rId93" Type="http://schemas.openxmlformats.org/officeDocument/2006/relationships/customXml" Target="../ink/ink61.xml"/><Relationship Id="rId98" Type="http://schemas.openxmlformats.org/officeDocument/2006/relationships/image" Target="../media/image63.png"/><Relationship Id="rId121" Type="http://schemas.openxmlformats.org/officeDocument/2006/relationships/customXml" Target="../ink/ink75.xml"/><Relationship Id="rId142" Type="http://schemas.openxmlformats.org/officeDocument/2006/relationships/image" Target="../media/image85.png"/><Relationship Id="rId3" Type="http://schemas.openxmlformats.org/officeDocument/2006/relationships/customXml" Target="../ink/ink16.xml"/><Relationship Id="rId25" Type="http://schemas.openxmlformats.org/officeDocument/2006/relationships/customXml" Target="../ink/ink27.xml"/><Relationship Id="rId46" Type="http://schemas.openxmlformats.org/officeDocument/2006/relationships/image" Target="../media/image37.png"/><Relationship Id="rId67" Type="http://schemas.openxmlformats.org/officeDocument/2006/relationships/customXml" Target="../ink/ink48.xml"/><Relationship Id="rId116" Type="http://schemas.openxmlformats.org/officeDocument/2006/relationships/image" Target="../media/image72.png"/><Relationship Id="rId137" Type="http://schemas.openxmlformats.org/officeDocument/2006/relationships/customXml" Target="../ink/ink83.xml"/><Relationship Id="rId20" Type="http://schemas.openxmlformats.org/officeDocument/2006/relationships/image" Target="../media/image24.png"/><Relationship Id="rId41" Type="http://schemas.openxmlformats.org/officeDocument/2006/relationships/customXml" Target="../ink/ink35.xml"/><Relationship Id="rId62" Type="http://schemas.openxmlformats.org/officeDocument/2006/relationships/image" Target="../media/image45.png"/><Relationship Id="rId83" Type="http://schemas.openxmlformats.org/officeDocument/2006/relationships/customXml" Target="../ink/ink56.xml"/><Relationship Id="rId88" Type="http://schemas.openxmlformats.org/officeDocument/2006/relationships/image" Target="../media/image58.png"/><Relationship Id="rId111" Type="http://schemas.openxmlformats.org/officeDocument/2006/relationships/customXml" Target="../ink/ink70.xml"/><Relationship Id="rId132" Type="http://schemas.openxmlformats.org/officeDocument/2006/relationships/image" Target="../media/image80.png"/><Relationship Id="rId15" Type="http://schemas.openxmlformats.org/officeDocument/2006/relationships/customXml" Target="../ink/ink22.xml"/><Relationship Id="rId36" Type="http://schemas.openxmlformats.org/officeDocument/2006/relationships/image" Target="../media/image32.png"/><Relationship Id="rId57" Type="http://schemas.openxmlformats.org/officeDocument/2006/relationships/customXml" Target="../ink/ink43.xml"/><Relationship Id="rId106" Type="http://schemas.openxmlformats.org/officeDocument/2006/relationships/image" Target="../media/image67.png"/><Relationship Id="rId127" Type="http://schemas.openxmlformats.org/officeDocument/2006/relationships/customXml" Target="../ink/ink78.xml"/><Relationship Id="rId10" Type="http://schemas.openxmlformats.org/officeDocument/2006/relationships/image" Target="../media/image19.png"/><Relationship Id="rId31" Type="http://schemas.openxmlformats.org/officeDocument/2006/relationships/customXml" Target="../ink/ink30.xml"/><Relationship Id="rId52" Type="http://schemas.openxmlformats.org/officeDocument/2006/relationships/image" Target="../media/image40.png"/><Relationship Id="rId73" Type="http://schemas.openxmlformats.org/officeDocument/2006/relationships/customXml" Target="../ink/ink51.xml"/><Relationship Id="rId78" Type="http://schemas.openxmlformats.org/officeDocument/2006/relationships/image" Target="../media/image53.png"/><Relationship Id="rId94" Type="http://schemas.openxmlformats.org/officeDocument/2006/relationships/image" Target="../media/image61.png"/><Relationship Id="rId99" Type="http://schemas.openxmlformats.org/officeDocument/2006/relationships/customXml" Target="../ink/ink64.xml"/><Relationship Id="rId101" Type="http://schemas.openxmlformats.org/officeDocument/2006/relationships/customXml" Target="../ink/ink65.xml"/><Relationship Id="rId122" Type="http://schemas.openxmlformats.org/officeDocument/2006/relationships/image" Target="../media/image75.png"/><Relationship Id="rId143" Type="http://schemas.openxmlformats.org/officeDocument/2006/relationships/customXml" Target="../ink/ink86.xml"/><Relationship Id="rId148" Type="http://schemas.openxmlformats.org/officeDocument/2006/relationships/image" Target="../media/image88.png"/><Relationship Id="rId4" Type="http://schemas.openxmlformats.org/officeDocument/2006/relationships/image" Target="../media/image16.png"/><Relationship Id="rId9" Type="http://schemas.openxmlformats.org/officeDocument/2006/relationships/customXml" Target="../ink/ink19.xml"/><Relationship Id="rId26" Type="http://schemas.openxmlformats.org/officeDocument/2006/relationships/image" Target="../media/image27.png"/><Relationship Id="rId47" Type="http://schemas.openxmlformats.org/officeDocument/2006/relationships/customXml" Target="../ink/ink38.xml"/><Relationship Id="rId68" Type="http://schemas.openxmlformats.org/officeDocument/2006/relationships/image" Target="../media/image48.png"/><Relationship Id="rId89" Type="http://schemas.openxmlformats.org/officeDocument/2006/relationships/customXml" Target="../ink/ink59.xml"/><Relationship Id="rId112" Type="http://schemas.openxmlformats.org/officeDocument/2006/relationships/image" Target="../media/image70.png"/><Relationship Id="rId133" Type="http://schemas.openxmlformats.org/officeDocument/2006/relationships/customXml" Target="../ink/ink81.xml"/><Relationship Id="rId16" Type="http://schemas.openxmlformats.org/officeDocument/2006/relationships/image" Target="../media/image22.png"/><Relationship Id="rId37" Type="http://schemas.openxmlformats.org/officeDocument/2006/relationships/customXml" Target="../ink/ink33.xml"/><Relationship Id="rId58" Type="http://schemas.openxmlformats.org/officeDocument/2006/relationships/image" Target="../media/image43.png"/><Relationship Id="rId79" Type="http://schemas.openxmlformats.org/officeDocument/2006/relationships/customXml" Target="../ink/ink54.xml"/><Relationship Id="rId102" Type="http://schemas.openxmlformats.org/officeDocument/2006/relationships/image" Target="../media/image65.png"/><Relationship Id="rId123" Type="http://schemas.openxmlformats.org/officeDocument/2006/relationships/customXml" Target="../ink/ink76.xml"/><Relationship Id="rId144" Type="http://schemas.openxmlformats.org/officeDocument/2006/relationships/image" Target="../media/image86.png"/><Relationship Id="rId90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7.xml"/><Relationship Id="rId21" Type="http://schemas.openxmlformats.org/officeDocument/2006/relationships/customXml" Target="../ink/ink99.xml"/><Relationship Id="rId42" Type="http://schemas.openxmlformats.org/officeDocument/2006/relationships/image" Target="../media/image109.png"/><Relationship Id="rId63" Type="http://schemas.openxmlformats.org/officeDocument/2006/relationships/customXml" Target="../ink/ink120.xml"/><Relationship Id="rId84" Type="http://schemas.openxmlformats.org/officeDocument/2006/relationships/image" Target="../media/image130.png"/><Relationship Id="rId138" Type="http://schemas.openxmlformats.org/officeDocument/2006/relationships/image" Target="../media/image157.png"/><Relationship Id="rId159" Type="http://schemas.openxmlformats.org/officeDocument/2006/relationships/customXml" Target="../ink/ink168.xml"/><Relationship Id="rId170" Type="http://schemas.openxmlformats.org/officeDocument/2006/relationships/image" Target="../media/image173.png"/><Relationship Id="rId191" Type="http://schemas.openxmlformats.org/officeDocument/2006/relationships/customXml" Target="../ink/ink184.xml"/><Relationship Id="rId205" Type="http://schemas.openxmlformats.org/officeDocument/2006/relationships/customXml" Target="../ink/ink191.xml"/><Relationship Id="rId226" Type="http://schemas.openxmlformats.org/officeDocument/2006/relationships/image" Target="../media/image201.png"/><Relationship Id="rId107" Type="http://schemas.openxmlformats.org/officeDocument/2006/relationships/customXml" Target="../ink/ink142.xml"/><Relationship Id="rId11" Type="http://schemas.openxmlformats.org/officeDocument/2006/relationships/customXml" Target="../ink/ink94.xml"/><Relationship Id="rId32" Type="http://schemas.openxmlformats.org/officeDocument/2006/relationships/image" Target="../media/image104.png"/><Relationship Id="rId53" Type="http://schemas.openxmlformats.org/officeDocument/2006/relationships/customXml" Target="../ink/ink115.xml"/><Relationship Id="rId74" Type="http://schemas.openxmlformats.org/officeDocument/2006/relationships/image" Target="../media/image125.png"/><Relationship Id="rId128" Type="http://schemas.openxmlformats.org/officeDocument/2006/relationships/image" Target="../media/image152.png"/><Relationship Id="rId149" Type="http://schemas.openxmlformats.org/officeDocument/2006/relationships/customXml" Target="../ink/ink163.xml"/><Relationship Id="rId5" Type="http://schemas.openxmlformats.org/officeDocument/2006/relationships/customXml" Target="../ink/ink91.xml"/><Relationship Id="rId95" Type="http://schemas.openxmlformats.org/officeDocument/2006/relationships/customXml" Target="../ink/ink136.xml"/><Relationship Id="rId160" Type="http://schemas.openxmlformats.org/officeDocument/2006/relationships/image" Target="../media/image168.png"/><Relationship Id="rId181" Type="http://schemas.openxmlformats.org/officeDocument/2006/relationships/customXml" Target="../ink/ink179.xml"/><Relationship Id="rId216" Type="http://schemas.openxmlformats.org/officeDocument/2006/relationships/image" Target="../media/image196.png"/><Relationship Id="rId237" Type="http://schemas.openxmlformats.org/officeDocument/2006/relationships/customXml" Target="../ink/ink207.xml"/><Relationship Id="rId22" Type="http://schemas.openxmlformats.org/officeDocument/2006/relationships/image" Target="../media/image99.png"/><Relationship Id="rId43" Type="http://schemas.openxmlformats.org/officeDocument/2006/relationships/customXml" Target="../ink/ink110.xml"/><Relationship Id="rId64" Type="http://schemas.openxmlformats.org/officeDocument/2006/relationships/image" Target="../media/image120.png"/><Relationship Id="rId118" Type="http://schemas.openxmlformats.org/officeDocument/2006/relationships/image" Target="../media/image147.png"/><Relationship Id="rId139" Type="http://schemas.openxmlformats.org/officeDocument/2006/relationships/customXml" Target="../ink/ink158.xml"/><Relationship Id="rId85" Type="http://schemas.openxmlformats.org/officeDocument/2006/relationships/customXml" Target="../ink/ink131.xml"/><Relationship Id="rId150" Type="http://schemas.openxmlformats.org/officeDocument/2006/relationships/image" Target="../media/image163.png"/><Relationship Id="rId171" Type="http://schemas.openxmlformats.org/officeDocument/2006/relationships/customXml" Target="../ink/ink174.xml"/><Relationship Id="rId192" Type="http://schemas.openxmlformats.org/officeDocument/2006/relationships/image" Target="../media/image184.png"/><Relationship Id="rId206" Type="http://schemas.openxmlformats.org/officeDocument/2006/relationships/image" Target="../media/image191.png"/><Relationship Id="rId227" Type="http://schemas.openxmlformats.org/officeDocument/2006/relationships/customXml" Target="../ink/ink202.xml"/><Relationship Id="rId12" Type="http://schemas.openxmlformats.org/officeDocument/2006/relationships/image" Target="../media/image94.png"/><Relationship Id="rId33" Type="http://schemas.openxmlformats.org/officeDocument/2006/relationships/customXml" Target="../ink/ink105.xml"/><Relationship Id="rId108" Type="http://schemas.openxmlformats.org/officeDocument/2006/relationships/image" Target="../media/image142.png"/><Relationship Id="rId129" Type="http://schemas.openxmlformats.org/officeDocument/2006/relationships/customXml" Target="../ink/ink153.xml"/><Relationship Id="rId54" Type="http://schemas.openxmlformats.org/officeDocument/2006/relationships/image" Target="../media/image115.png"/><Relationship Id="rId75" Type="http://schemas.openxmlformats.org/officeDocument/2006/relationships/customXml" Target="../ink/ink126.xml"/><Relationship Id="rId96" Type="http://schemas.openxmlformats.org/officeDocument/2006/relationships/image" Target="../media/image136.png"/><Relationship Id="rId140" Type="http://schemas.openxmlformats.org/officeDocument/2006/relationships/image" Target="../media/image158.png"/><Relationship Id="rId161" Type="http://schemas.openxmlformats.org/officeDocument/2006/relationships/customXml" Target="../ink/ink169.xml"/><Relationship Id="rId182" Type="http://schemas.openxmlformats.org/officeDocument/2006/relationships/image" Target="../media/image179.png"/><Relationship Id="rId217" Type="http://schemas.openxmlformats.org/officeDocument/2006/relationships/customXml" Target="../ink/ink197.xml"/><Relationship Id="rId6" Type="http://schemas.openxmlformats.org/officeDocument/2006/relationships/image" Target="../media/image91.png"/><Relationship Id="rId238" Type="http://schemas.openxmlformats.org/officeDocument/2006/relationships/image" Target="../media/image207.png"/><Relationship Id="rId23" Type="http://schemas.openxmlformats.org/officeDocument/2006/relationships/customXml" Target="../ink/ink100.xml"/><Relationship Id="rId119" Type="http://schemas.openxmlformats.org/officeDocument/2006/relationships/customXml" Target="../ink/ink148.xml"/><Relationship Id="rId44" Type="http://schemas.openxmlformats.org/officeDocument/2006/relationships/image" Target="../media/image110.png"/><Relationship Id="rId65" Type="http://schemas.openxmlformats.org/officeDocument/2006/relationships/customXml" Target="../ink/ink121.xml"/><Relationship Id="rId86" Type="http://schemas.openxmlformats.org/officeDocument/2006/relationships/image" Target="../media/image131.png"/><Relationship Id="rId130" Type="http://schemas.openxmlformats.org/officeDocument/2006/relationships/image" Target="../media/image153.png"/><Relationship Id="rId151" Type="http://schemas.openxmlformats.org/officeDocument/2006/relationships/customXml" Target="../ink/ink164.xml"/><Relationship Id="rId172" Type="http://schemas.openxmlformats.org/officeDocument/2006/relationships/image" Target="../media/image174.png"/><Relationship Id="rId193" Type="http://schemas.openxmlformats.org/officeDocument/2006/relationships/customXml" Target="../ink/ink185.xml"/><Relationship Id="rId207" Type="http://schemas.openxmlformats.org/officeDocument/2006/relationships/customXml" Target="../ink/ink192.xml"/><Relationship Id="rId228" Type="http://schemas.openxmlformats.org/officeDocument/2006/relationships/image" Target="../media/image202.png"/><Relationship Id="rId13" Type="http://schemas.openxmlformats.org/officeDocument/2006/relationships/customXml" Target="../ink/ink95.xml"/><Relationship Id="rId109" Type="http://schemas.openxmlformats.org/officeDocument/2006/relationships/customXml" Target="../ink/ink143.xml"/><Relationship Id="rId34" Type="http://schemas.openxmlformats.org/officeDocument/2006/relationships/image" Target="../media/image105.png"/><Relationship Id="rId55" Type="http://schemas.openxmlformats.org/officeDocument/2006/relationships/customXml" Target="../ink/ink116.xml"/><Relationship Id="rId76" Type="http://schemas.openxmlformats.org/officeDocument/2006/relationships/image" Target="../media/image126.png"/><Relationship Id="rId97" Type="http://schemas.openxmlformats.org/officeDocument/2006/relationships/customXml" Target="../ink/ink137.xml"/><Relationship Id="rId120" Type="http://schemas.openxmlformats.org/officeDocument/2006/relationships/image" Target="../media/image148.png"/><Relationship Id="rId141" Type="http://schemas.openxmlformats.org/officeDocument/2006/relationships/customXml" Target="../ink/ink159.xml"/><Relationship Id="rId7" Type="http://schemas.openxmlformats.org/officeDocument/2006/relationships/customXml" Target="../ink/ink92.xml"/><Relationship Id="rId162" Type="http://schemas.openxmlformats.org/officeDocument/2006/relationships/image" Target="../media/image169.png"/><Relationship Id="rId183" Type="http://schemas.openxmlformats.org/officeDocument/2006/relationships/customXml" Target="../ink/ink180.xml"/><Relationship Id="rId218" Type="http://schemas.openxmlformats.org/officeDocument/2006/relationships/image" Target="../media/image197.png"/><Relationship Id="rId239" Type="http://schemas.openxmlformats.org/officeDocument/2006/relationships/customXml" Target="../ink/ink208.xml"/><Relationship Id="rId24" Type="http://schemas.openxmlformats.org/officeDocument/2006/relationships/image" Target="../media/image100.png"/><Relationship Id="rId45" Type="http://schemas.openxmlformats.org/officeDocument/2006/relationships/customXml" Target="../ink/ink111.xml"/><Relationship Id="rId66" Type="http://schemas.openxmlformats.org/officeDocument/2006/relationships/image" Target="../media/image121.png"/><Relationship Id="rId87" Type="http://schemas.openxmlformats.org/officeDocument/2006/relationships/customXml" Target="../ink/ink132.xml"/><Relationship Id="rId110" Type="http://schemas.openxmlformats.org/officeDocument/2006/relationships/image" Target="../media/image143.png"/><Relationship Id="rId131" Type="http://schemas.openxmlformats.org/officeDocument/2006/relationships/customXml" Target="../ink/ink154.xml"/><Relationship Id="rId152" Type="http://schemas.openxmlformats.org/officeDocument/2006/relationships/image" Target="../media/image164.png"/><Relationship Id="rId173" Type="http://schemas.openxmlformats.org/officeDocument/2006/relationships/customXml" Target="../ink/ink175.xml"/><Relationship Id="rId194" Type="http://schemas.openxmlformats.org/officeDocument/2006/relationships/image" Target="../media/image185.png"/><Relationship Id="rId208" Type="http://schemas.openxmlformats.org/officeDocument/2006/relationships/image" Target="../media/image192.png"/><Relationship Id="rId229" Type="http://schemas.openxmlformats.org/officeDocument/2006/relationships/customXml" Target="../ink/ink203.xml"/><Relationship Id="rId240" Type="http://schemas.openxmlformats.org/officeDocument/2006/relationships/image" Target="../media/image208.png"/><Relationship Id="rId14" Type="http://schemas.openxmlformats.org/officeDocument/2006/relationships/image" Target="../media/image95.png"/><Relationship Id="rId35" Type="http://schemas.openxmlformats.org/officeDocument/2006/relationships/customXml" Target="../ink/ink106.xml"/><Relationship Id="rId56" Type="http://schemas.openxmlformats.org/officeDocument/2006/relationships/image" Target="../media/image116.png"/><Relationship Id="rId77" Type="http://schemas.openxmlformats.org/officeDocument/2006/relationships/customXml" Target="../ink/ink127.xml"/><Relationship Id="rId100" Type="http://schemas.openxmlformats.org/officeDocument/2006/relationships/image" Target="../media/image138.png"/><Relationship Id="rId8" Type="http://schemas.openxmlformats.org/officeDocument/2006/relationships/image" Target="../media/image92.png"/><Relationship Id="rId98" Type="http://schemas.openxmlformats.org/officeDocument/2006/relationships/image" Target="../media/image137.png"/><Relationship Id="rId121" Type="http://schemas.openxmlformats.org/officeDocument/2006/relationships/customXml" Target="../ink/ink149.xml"/><Relationship Id="rId142" Type="http://schemas.openxmlformats.org/officeDocument/2006/relationships/image" Target="../media/image159.png"/><Relationship Id="rId163" Type="http://schemas.openxmlformats.org/officeDocument/2006/relationships/customXml" Target="../ink/ink170.xml"/><Relationship Id="rId184" Type="http://schemas.openxmlformats.org/officeDocument/2006/relationships/image" Target="../media/image180.png"/><Relationship Id="rId219" Type="http://schemas.openxmlformats.org/officeDocument/2006/relationships/customXml" Target="../ink/ink198.xml"/><Relationship Id="rId230" Type="http://schemas.openxmlformats.org/officeDocument/2006/relationships/image" Target="../media/image203.png"/><Relationship Id="rId25" Type="http://schemas.openxmlformats.org/officeDocument/2006/relationships/customXml" Target="../ink/ink101.xml"/><Relationship Id="rId46" Type="http://schemas.openxmlformats.org/officeDocument/2006/relationships/image" Target="../media/image111.png"/><Relationship Id="rId67" Type="http://schemas.openxmlformats.org/officeDocument/2006/relationships/customXml" Target="../ink/ink122.xml"/><Relationship Id="rId88" Type="http://schemas.openxmlformats.org/officeDocument/2006/relationships/image" Target="../media/image132.png"/><Relationship Id="rId111" Type="http://schemas.openxmlformats.org/officeDocument/2006/relationships/customXml" Target="../ink/ink144.xml"/><Relationship Id="rId132" Type="http://schemas.openxmlformats.org/officeDocument/2006/relationships/image" Target="../media/image154.png"/><Relationship Id="rId153" Type="http://schemas.openxmlformats.org/officeDocument/2006/relationships/customXml" Target="../ink/ink165.xml"/><Relationship Id="rId174" Type="http://schemas.openxmlformats.org/officeDocument/2006/relationships/image" Target="../media/image175.png"/><Relationship Id="rId195" Type="http://schemas.openxmlformats.org/officeDocument/2006/relationships/customXml" Target="../ink/ink186.xml"/><Relationship Id="rId209" Type="http://schemas.openxmlformats.org/officeDocument/2006/relationships/customXml" Target="../ink/ink193.xml"/><Relationship Id="rId190" Type="http://schemas.openxmlformats.org/officeDocument/2006/relationships/image" Target="../media/image183.png"/><Relationship Id="rId204" Type="http://schemas.openxmlformats.org/officeDocument/2006/relationships/image" Target="../media/image190.png"/><Relationship Id="rId220" Type="http://schemas.openxmlformats.org/officeDocument/2006/relationships/image" Target="../media/image198.png"/><Relationship Id="rId225" Type="http://schemas.openxmlformats.org/officeDocument/2006/relationships/customXml" Target="../ink/ink201.xml"/><Relationship Id="rId15" Type="http://schemas.openxmlformats.org/officeDocument/2006/relationships/customXml" Target="../ink/ink96.xml"/><Relationship Id="rId36" Type="http://schemas.openxmlformats.org/officeDocument/2006/relationships/image" Target="../media/image106.png"/><Relationship Id="rId57" Type="http://schemas.openxmlformats.org/officeDocument/2006/relationships/customXml" Target="../ink/ink117.xml"/><Relationship Id="rId106" Type="http://schemas.openxmlformats.org/officeDocument/2006/relationships/image" Target="../media/image141.png"/><Relationship Id="rId127" Type="http://schemas.openxmlformats.org/officeDocument/2006/relationships/customXml" Target="../ink/ink152.xml"/><Relationship Id="rId10" Type="http://schemas.openxmlformats.org/officeDocument/2006/relationships/image" Target="../media/image93.png"/><Relationship Id="rId31" Type="http://schemas.openxmlformats.org/officeDocument/2006/relationships/customXml" Target="../ink/ink104.xml"/><Relationship Id="rId52" Type="http://schemas.openxmlformats.org/officeDocument/2006/relationships/image" Target="../media/image114.png"/><Relationship Id="rId73" Type="http://schemas.openxmlformats.org/officeDocument/2006/relationships/customXml" Target="../ink/ink125.xml"/><Relationship Id="rId78" Type="http://schemas.openxmlformats.org/officeDocument/2006/relationships/image" Target="../media/image127.png"/><Relationship Id="rId94" Type="http://schemas.openxmlformats.org/officeDocument/2006/relationships/image" Target="../media/image135.png"/><Relationship Id="rId99" Type="http://schemas.openxmlformats.org/officeDocument/2006/relationships/customXml" Target="../ink/ink138.xml"/><Relationship Id="rId101" Type="http://schemas.openxmlformats.org/officeDocument/2006/relationships/customXml" Target="../ink/ink139.xml"/><Relationship Id="rId122" Type="http://schemas.openxmlformats.org/officeDocument/2006/relationships/image" Target="../media/image149.png"/><Relationship Id="rId143" Type="http://schemas.openxmlformats.org/officeDocument/2006/relationships/customXml" Target="../ink/ink160.xml"/><Relationship Id="rId148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customXml" Target="../ink/ink173.xml"/><Relationship Id="rId185" Type="http://schemas.openxmlformats.org/officeDocument/2006/relationships/customXml" Target="../ink/ink181.xml"/><Relationship Id="rId4" Type="http://schemas.openxmlformats.org/officeDocument/2006/relationships/image" Target="../media/image90.png"/><Relationship Id="rId9" Type="http://schemas.openxmlformats.org/officeDocument/2006/relationships/customXml" Target="../ink/ink93.xml"/><Relationship Id="rId180" Type="http://schemas.openxmlformats.org/officeDocument/2006/relationships/image" Target="../media/image178.png"/><Relationship Id="rId210" Type="http://schemas.openxmlformats.org/officeDocument/2006/relationships/image" Target="../media/image193.png"/><Relationship Id="rId215" Type="http://schemas.openxmlformats.org/officeDocument/2006/relationships/customXml" Target="../ink/ink196.xml"/><Relationship Id="rId236" Type="http://schemas.openxmlformats.org/officeDocument/2006/relationships/image" Target="../media/image206.png"/><Relationship Id="rId26" Type="http://schemas.openxmlformats.org/officeDocument/2006/relationships/image" Target="../media/image101.png"/><Relationship Id="rId231" Type="http://schemas.openxmlformats.org/officeDocument/2006/relationships/customXml" Target="../ink/ink204.xml"/><Relationship Id="rId47" Type="http://schemas.openxmlformats.org/officeDocument/2006/relationships/customXml" Target="../ink/ink112.xml"/><Relationship Id="rId68" Type="http://schemas.openxmlformats.org/officeDocument/2006/relationships/image" Target="../media/image122.png"/><Relationship Id="rId89" Type="http://schemas.openxmlformats.org/officeDocument/2006/relationships/customXml" Target="../ink/ink133.xml"/><Relationship Id="rId112" Type="http://schemas.openxmlformats.org/officeDocument/2006/relationships/image" Target="../media/image144.png"/><Relationship Id="rId133" Type="http://schemas.openxmlformats.org/officeDocument/2006/relationships/customXml" Target="../ink/ink155.xml"/><Relationship Id="rId154" Type="http://schemas.openxmlformats.org/officeDocument/2006/relationships/image" Target="../media/image165.png"/><Relationship Id="rId175" Type="http://schemas.openxmlformats.org/officeDocument/2006/relationships/customXml" Target="../ink/ink176.xml"/><Relationship Id="rId196" Type="http://schemas.openxmlformats.org/officeDocument/2006/relationships/image" Target="../media/image186.png"/><Relationship Id="rId200" Type="http://schemas.openxmlformats.org/officeDocument/2006/relationships/image" Target="../media/image188.png"/><Relationship Id="rId16" Type="http://schemas.openxmlformats.org/officeDocument/2006/relationships/image" Target="../media/image96.png"/><Relationship Id="rId221" Type="http://schemas.openxmlformats.org/officeDocument/2006/relationships/customXml" Target="../ink/ink199.xml"/><Relationship Id="rId37" Type="http://schemas.openxmlformats.org/officeDocument/2006/relationships/customXml" Target="../ink/ink107.xml"/><Relationship Id="rId58" Type="http://schemas.openxmlformats.org/officeDocument/2006/relationships/image" Target="../media/image117.png"/><Relationship Id="rId79" Type="http://schemas.openxmlformats.org/officeDocument/2006/relationships/customXml" Target="../ink/ink128.xml"/><Relationship Id="rId102" Type="http://schemas.openxmlformats.org/officeDocument/2006/relationships/image" Target="../media/image139.png"/><Relationship Id="rId123" Type="http://schemas.openxmlformats.org/officeDocument/2006/relationships/customXml" Target="../ink/ink150.xml"/><Relationship Id="rId144" Type="http://schemas.openxmlformats.org/officeDocument/2006/relationships/image" Target="../media/image160.png"/><Relationship Id="rId90" Type="http://schemas.openxmlformats.org/officeDocument/2006/relationships/image" Target="../media/image133.png"/><Relationship Id="rId165" Type="http://schemas.openxmlformats.org/officeDocument/2006/relationships/customXml" Target="../ink/ink171.xml"/><Relationship Id="rId186" Type="http://schemas.openxmlformats.org/officeDocument/2006/relationships/image" Target="../media/image181.png"/><Relationship Id="rId211" Type="http://schemas.openxmlformats.org/officeDocument/2006/relationships/customXml" Target="../ink/ink194.xml"/><Relationship Id="rId232" Type="http://schemas.openxmlformats.org/officeDocument/2006/relationships/image" Target="../media/image204.png"/><Relationship Id="rId27" Type="http://schemas.openxmlformats.org/officeDocument/2006/relationships/customXml" Target="../ink/ink102.xml"/><Relationship Id="rId48" Type="http://schemas.openxmlformats.org/officeDocument/2006/relationships/image" Target="../media/image112.png"/><Relationship Id="rId69" Type="http://schemas.openxmlformats.org/officeDocument/2006/relationships/customXml" Target="../ink/ink123.xml"/><Relationship Id="rId113" Type="http://schemas.openxmlformats.org/officeDocument/2006/relationships/customXml" Target="../ink/ink145.xml"/><Relationship Id="rId134" Type="http://schemas.openxmlformats.org/officeDocument/2006/relationships/image" Target="../media/image155.png"/><Relationship Id="rId80" Type="http://schemas.openxmlformats.org/officeDocument/2006/relationships/image" Target="../media/image128.png"/><Relationship Id="rId155" Type="http://schemas.openxmlformats.org/officeDocument/2006/relationships/customXml" Target="../ink/ink166.xml"/><Relationship Id="rId176" Type="http://schemas.openxmlformats.org/officeDocument/2006/relationships/image" Target="../media/image176.png"/><Relationship Id="rId197" Type="http://schemas.openxmlformats.org/officeDocument/2006/relationships/customXml" Target="../ink/ink187.xml"/><Relationship Id="rId201" Type="http://schemas.openxmlformats.org/officeDocument/2006/relationships/customXml" Target="../ink/ink189.xml"/><Relationship Id="rId222" Type="http://schemas.openxmlformats.org/officeDocument/2006/relationships/image" Target="../media/image199.png"/><Relationship Id="rId17" Type="http://schemas.openxmlformats.org/officeDocument/2006/relationships/customXml" Target="../ink/ink97.xml"/><Relationship Id="rId38" Type="http://schemas.openxmlformats.org/officeDocument/2006/relationships/image" Target="../media/image107.png"/><Relationship Id="rId59" Type="http://schemas.openxmlformats.org/officeDocument/2006/relationships/customXml" Target="../ink/ink118.xml"/><Relationship Id="rId103" Type="http://schemas.openxmlformats.org/officeDocument/2006/relationships/customXml" Target="../ink/ink140.xml"/><Relationship Id="rId124" Type="http://schemas.openxmlformats.org/officeDocument/2006/relationships/image" Target="../media/image150.png"/><Relationship Id="rId70" Type="http://schemas.openxmlformats.org/officeDocument/2006/relationships/image" Target="../media/image123.png"/><Relationship Id="rId91" Type="http://schemas.openxmlformats.org/officeDocument/2006/relationships/customXml" Target="../ink/ink134.xml"/><Relationship Id="rId145" Type="http://schemas.openxmlformats.org/officeDocument/2006/relationships/customXml" Target="../ink/ink161.xml"/><Relationship Id="rId166" Type="http://schemas.openxmlformats.org/officeDocument/2006/relationships/image" Target="../media/image171.png"/><Relationship Id="rId187" Type="http://schemas.openxmlformats.org/officeDocument/2006/relationships/customXml" Target="../ink/ink182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94.png"/><Relationship Id="rId233" Type="http://schemas.openxmlformats.org/officeDocument/2006/relationships/customXml" Target="../ink/ink205.xml"/><Relationship Id="rId28" Type="http://schemas.openxmlformats.org/officeDocument/2006/relationships/image" Target="../media/image102.png"/><Relationship Id="rId49" Type="http://schemas.openxmlformats.org/officeDocument/2006/relationships/customXml" Target="../ink/ink113.xml"/><Relationship Id="rId114" Type="http://schemas.openxmlformats.org/officeDocument/2006/relationships/image" Target="../media/image145.png"/><Relationship Id="rId60" Type="http://schemas.openxmlformats.org/officeDocument/2006/relationships/image" Target="../media/image118.png"/><Relationship Id="rId81" Type="http://schemas.openxmlformats.org/officeDocument/2006/relationships/customXml" Target="../ink/ink129.xml"/><Relationship Id="rId135" Type="http://schemas.openxmlformats.org/officeDocument/2006/relationships/customXml" Target="../ink/ink156.xml"/><Relationship Id="rId156" Type="http://schemas.openxmlformats.org/officeDocument/2006/relationships/image" Target="../media/image166.png"/><Relationship Id="rId177" Type="http://schemas.openxmlformats.org/officeDocument/2006/relationships/customXml" Target="../ink/ink177.xml"/><Relationship Id="rId198" Type="http://schemas.openxmlformats.org/officeDocument/2006/relationships/image" Target="../media/image187.png"/><Relationship Id="rId202" Type="http://schemas.openxmlformats.org/officeDocument/2006/relationships/image" Target="../media/image189.png"/><Relationship Id="rId223" Type="http://schemas.openxmlformats.org/officeDocument/2006/relationships/customXml" Target="../ink/ink200.xml"/><Relationship Id="rId18" Type="http://schemas.openxmlformats.org/officeDocument/2006/relationships/image" Target="../media/image97.png"/><Relationship Id="rId39" Type="http://schemas.openxmlformats.org/officeDocument/2006/relationships/customXml" Target="../ink/ink108.xml"/><Relationship Id="rId50" Type="http://schemas.openxmlformats.org/officeDocument/2006/relationships/image" Target="../media/image113.png"/><Relationship Id="rId104" Type="http://schemas.openxmlformats.org/officeDocument/2006/relationships/image" Target="../media/image140.png"/><Relationship Id="rId125" Type="http://schemas.openxmlformats.org/officeDocument/2006/relationships/customXml" Target="../ink/ink151.xml"/><Relationship Id="rId146" Type="http://schemas.openxmlformats.org/officeDocument/2006/relationships/image" Target="../media/image161.png"/><Relationship Id="rId167" Type="http://schemas.openxmlformats.org/officeDocument/2006/relationships/customXml" Target="../ink/ink172.xml"/><Relationship Id="rId188" Type="http://schemas.openxmlformats.org/officeDocument/2006/relationships/image" Target="../media/image182.png"/><Relationship Id="rId71" Type="http://schemas.openxmlformats.org/officeDocument/2006/relationships/customXml" Target="../ink/ink124.xml"/><Relationship Id="rId92" Type="http://schemas.openxmlformats.org/officeDocument/2006/relationships/image" Target="../media/image134.png"/><Relationship Id="rId213" Type="http://schemas.openxmlformats.org/officeDocument/2006/relationships/customXml" Target="../ink/ink195.xml"/><Relationship Id="rId234" Type="http://schemas.openxmlformats.org/officeDocument/2006/relationships/image" Target="../media/image205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03.xml"/><Relationship Id="rId40" Type="http://schemas.openxmlformats.org/officeDocument/2006/relationships/image" Target="../media/image108.png"/><Relationship Id="rId115" Type="http://schemas.openxmlformats.org/officeDocument/2006/relationships/customXml" Target="../ink/ink146.xml"/><Relationship Id="rId136" Type="http://schemas.openxmlformats.org/officeDocument/2006/relationships/image" Target="../media/image156.png"/><Relationship Id="rId157" Type="http://schemas.openxmlformats.org/officeDocument/2006/relationships/customXml" Target="../ink/ink167.xml"/><Relationship Id="rId178" Type="http://schemas.openxmlformats.org/officeDocument/2006/relationships/image" Target="../media/image177.png"/><Relationship Id="rId61" Type="http://schemas.openxmlformats.org/officeDocument/2006/relationships/customXml" Target="../ink/ink119.xml"/><Relationship Id="rId82" Type="http://schemas.openxmlformats.org/officeDocument/2006/relationships/image" Target="../media/image129.png"/><Relationship Id="rId199" Type="http://schemas.openxmlformats.org/officeDocument/2006/relationships/customXml" Target="../ink/ink188.xml"/><Relationship Id="rId203" Type="http://schemas.openxmlformats.org/officeDocument/2006/relationships/customXml" Target="../ink/ink190.xml"/><Relationship Id="rId19" Type="http://schemas.openxmlformats.org/officeDocument/2006/relationships/customXml" Target="../ink/ink98.xml"/><Relationship Id="rId224" Type="http://schemas.openxmlformats.org/officeDocument/2006/relationships/image" Target="../media/image200.png"/><Relationship Id="rId30" Type="http://schemas.openxmlformats.org/officeDocument/2006/relationships/image" Target="../media/image103.png"/><Relationship Id="rId105" Type="http://schemas.openxmlformats.org/officeDocument/2006/relationships/customXml" Target="../ink/ink141.xml"/><Relationship Id="rId126" Type="http://schemas.openxmlformats.org/officeDocument/2006/relationships/image" Target="../media/image151.png"/><Relationship Id="rId147" Type="http://schemas.openxmlformats.org/officeDocument/2006/relationships/customXml" Target="../ink/ink162.xml"/><Relationship Id="rId168" Type="http://schemas.openxmlformats.org/officeDocument/2006/relationships/image" Target="../media/image172.png"/><Relationship Id="rId51" Type="http://schemas.openxmlformats.org/officeDocument/2006/relationships/customXml" Target="../ink/ink114.xml"/><Relationship Id="rId72" Type="http://schemas.openxmlformats.org/officeDocument/2006/relationships/image" Target="../media/image124.png"/><Relationship Id="rId93" Type="http://schemas.openxmlformats.org/officeDocument/2006/relationships/customXml" Target="../ink/ink135.xml"/><Relationship Id="rId189" Type="http://schemas.openxmlformats.org/officeDocument/2006/relationships/customXml" Target="../ink/ink183.xml"/><Relationship Id="rId3" Type="http://schemas.openxmlformats.org/officeDocument/2006/relationships/customXml" Target="../ink/ink90.xml"/><Relationship Id="rId214" Type="http://schemas.openxmlformats.org/officeDocument/2006/relationships/image" Target="../media/image195.png"/><Relationship Id="rId235" Type="http://schemas.openxmlformats.org/officeDocument/2006/relationships/customXml" Target="../ink/ink206.xml"/><Relationship Id="rId116" Type="http://schemas.openxmlformats.org/officeDocument/2006/relationships/image" Target="../media/image146.png"/><Relationship Id="rId137" Type="http://schemas.openxmlformats.org/officeDocument/2006/relationships/customXml" Target="../ink/ink157.xml"/><Relationship Id="rId158" Type="http://schemas.openxmlformats.org/officeDocument/2006/relationships/image" Target="../media/image167.png"/><Relationship Id="rId20" Type="http://schemas.openxmlformats.org/officeDocument/2006/relationships/image" Target="../media/image98.png"/><Relationship Id="rId41" Type="http://schemas.openxmlformats.org/officeDocument/2006/relationships/customXml" Target="../ink/ink109.xml"/><Relationship Id="rId62" Type="http://schemas.openxmlformats.org/officeDocument/2006/relationships/image" Target="../media/image119.png"/><Relationship Id="rId83" Type="http://schemas.openxmlformats.org/officeDocument/2006/relationships/customXml" Target="../ink/ink130.xml"/><Relationship Id="rId179" Type="http://schemas.openxmlformats.org/officeDocument/2006/relationships/customXml" Target="../ink/ink17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customXml" Target="../ink/ink214.xml"/><Relationship Id="rId18" Type="http://schemas.openxmlformats.org/officeDocument/2006/relationships/image" Target="../media/image216.png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213.png"/><Relationship Id="rId17" Type="http://schemas.openxmlformats.org/officeDocument/2006/relationships/customXml" Target="../ink/ink216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10" Type="http://schemas.openxmlformats.org/officeDocument/2006/relationships/image" Target="../media/image212.png"/><Relationship Id="rId4" Type="http://schemas.openxmlformats.org/officeDocument/2006/relationships/image" Target="../media/image209.png"/><Relationship Id="rId9" Type="http://schemas.openxmlformats.org/officeDocument/2006/relationships/customXml" Target="../ink/ink212.xml"/><Relationship Id="rId14" Type="http://schemas.openxmlformats.org/officeDocument/2006/relationships/image" Target="../media/image2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Priya Bhatia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Divide and Conquer Algorithm?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Divide the big problem into some sub-problems.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Solve the sub-problems (conquer) using recursion until that particular sub-problem is solved.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Combine the sub-problem solution so that we can be able to get the final solution.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Point : If the problem is big, then only divide the problem otherwise no need to divide the problem into sub-problems.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B70649-A56A-4114-9966-8DEC28166072}"/>
                  </a:ext>
                </a:extLst>
              </p14:cNvPr>
              <p14:cNvContentPartPr/>
              <p14:nvPr/>
            </p14:nvContentPartPr>
            <p14:xfrm>
              <a:off x="5718060" y="1173540"/>
              <a:ext cx="264960" cy="18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B70649-A56A-4114-9966-8DEC281660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9420" y="1164900"/>
                <a:ext cx="28260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E760E00-827B-4BB9-ABBB-1C1F0F0885C1}"/>
              </a:ext>
            </a:extLst>
          </p:cNvPr>
          <p:cNvGrpSpPr/>
          <p:nvPr/>
        </p:nvGrpSpPr>
        <p:grpSpPr>
          <a:xfrm>
            <a:off x="4890780" y="1826940"/>
            <a:ext cx="951120" cy="64440"/>
            <a:chOff x="4890780" y="1826940"/>
            <a:chExt cx="95112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A53D34-9F91-4C66-A9F9-1563248F2C73}"/>
                    </a:ext>
                  </a:extLst>
                </p14:cNvPr>
                <p14:cNvContentPartPr/>
                <p14:nvPr/>
              </p14:nvContentPartPr>
              <p14:xfrm>
                <a:off x="4908780" y="1838820"/>
                <a:ext cx="819360" cy="2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A53D34-9F91-4C66-A9F9-1563248F2C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9780" y="1829820"/>
                  <a:ext cx="837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2415E7-BECE-42BB-A167-BEFECF9BF6E4}"/>
                    </a:ext>
                  </a:extLst>
                </p14:cNvPr>
                <p14:cNvContentPartPr/>
                <p14:nvPr/>
              </p14:nvContentPartPr>
              <p14:xfrm>
                <a:off x="4890780" y="1826940"/>
                <a:ext cx="951120" cy="3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2415E7-BECE-42BB-A167-BEFECF9BF6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1780" y="1818300"/>
                  <a:ext cx="968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183718-4513-4C73-8CA5-24276E121B66}"/>
                    </a:ext>
                  </a:extLst>
                </p14:cNvPr>
                <p14:cNvContentPartPr/>
                <p14:nvPr/>
              </p14:nvContentPartPr>
              <p14:xfrm>
                <a:off x="4934340" y="1872660"/>
                <a:ext cx="889920" cy="1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183718-4513-4C73-8CA5-24276E121B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25700" y="1863660"/>
                  <a:ext cx="907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E2F929-3912-4EF9-A02C-5B6851A8638A}"/>
                    </a:ext>
                  </a:extLst>
                </p14:cNvPr>
                <p14:cNvContentPartPr/>
                <p14:nvPr/>
              </p14:nvContentPartPr>
              <p14:xfrm>
                <a:off x="5075100" y="1843140"/>
                <a:ext cx="631440" cy="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E2F929-3912-4EF9-A02C-5B6851A863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6100" y="1834140"/>
                  <a:ext cx="64908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669729-A85B-4508-823F-DDBB84EF937F}"/>
                  </a:ext>
                </a:extLst>
              </p14:cNvPr>
              <p14:cNvContentPartPr/>
              <p14:nvPr/>
            </p14:nvContentPartPr>
            <p14:xfrm>
              <a:off x="2790540" y="2013780"/>
              <a:ext cx="363960" cy="11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669729-A85B-4508-823F-DDBB84EF93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1540" y="2005140"/>
                <a:ext cx="38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BEDAE4-1E47-4F23-AE4C-C5B09BF64B38}"/>
                  </a:ext>
                </a:extLst>
              </p14:cNvPr>
              <p14:cNvContentPartPr/>
              <p14:nvPr/>
            </p14:nvContentPartPr>
            <p14:xfrm>
              <a:off x="1873260" y="2608860"/>
              <a:ext cx="362160" cy="14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BEDAE4-1E47-4F23-AE4C-C5B09BF64B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4260" y="2599860"/>
                <a:ext cx="37980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0ECE2-02B3-41E3-B5DF-A8E06D3E6578}"/>
              </a:ext>
            </a:extLst>
          </p:cNvPr>
          <p:cNvGrpSpPr/>
          <p:nvPr/>
        </p:nvGrpSpPr>
        <p:grpSpPr>
          <a:xfrm>
            <a:off x="2782260" y="3268020"/>
            <a:ext cx="827640" cy="45360"/>
            <a:chOff x="2782260" y="3268020"/>
            <a:chExt cx="8276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3BA3D5-B813-427C-9EEB-61EB47C3B1AA}"/>
                    </a:ext>
                  </a:extLst>
                </p14:cNvPr>
                <p14:cNvContentPartPr/>
                <p14:nvPr/>
              </p14:nvContentPartPr>
              <p14:xfrm>
                <a:off x="2784420" y="3274500"/>
                <a:ext cx="378720" cy="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3BA3D5-B813-427C-9EEB-61EB47C3B1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5780" y="3265500"/>
                  <a:ext cx="396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6CBE08-CF96-4429-A089-2F95CD9CE072}"/>
                    </a:ext>
                  </a:extLst>
                </p14:cNvPr>
                <p14:cNvContentPartPr/>
                <p14:nvPr/>
              </p14:nvContentPartPr>
              <p14:xfrm>
                <a:off x="2782260" y="3268020"/>
                <a:ext cx="765720" cy="2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6CBE08-CF96-4429-A089-2F95CD9CE0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73620" y="3259020"/>
                  <a:ext cx="783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4EBB2-9C04-47AB-93BF-D232E65C5F48}"/>
                    </a:ext>
                  </a:extLst>
                </p14:cNvPr>
                <p14:cNvContentPartPr/>
                <p14:nvPr/>
              </p14:nvContentPartPr>
              <p14:xfrm>
                <a:off x="2839500" y="3270540"/>
                <a:ext cx="770400" cy="3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4EBB2-9C04-47AB-93BF-D232E65C5F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0500" y="3261900"/>
                  <a:ext cx="788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79B09B-AB37-4871-B9BC-D66755594A02}"/>
                    </a:ext>
                  </a:extLst>
                </p14:cNvPr>
                <p14:cNvContentPartPr/>
                <p14:nvPr/>
              </p14:nvContentPartPr>
              <p14:xfrm>
                <a:off x="2840940" y="3292140"/>
                <a:ext cx="653400" cy="2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79B09B-AB37-4871-B9BC-D66755594A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1940" y="3283500"/>
                  <a:ext cx="6710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03828F-195B-4225-87AC-7CC4872FBA05}"/>
                  </a:ext>
                </a:extLst>
              </p14:cNvPr>
              <p14:cNvContentPartPr/>
              <p14:nvPr/>
            </p14:nvContentPartPr>
            <p14:xfrm>
              <a:off x="5509980" y="3300780"/>
              <a:ext cx="516600" cy="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03828F-195B-4225-87AC-7CC4872FBA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00980" y="3292140"/>
                <a:ext cx="534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89F08D-ECD3-40C1-B655-0F73DC63B9D7}"/>
                  </a:ext>
                </a:extLst>
              </p14:cNvPr>
              <p14:cNvContentPartPr/>
              <p14:nvPr/>
            </p14:nvContentPartPr>
            <p14:xfrm>
              <a:off x="6789060" y="3300060"/>
              <a:ext cx="725760" cy="13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89F08D-ECD3-40C1-B655-0F73DC63B9D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80420" y="3291060"/>
                <a:ext cx="74340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1748841-8A8B-4242-8628-10BD5A6439EB}"/>
              </a:ext>
            </a:extLst>
          </p:cNvPr>
          <p:cNvGrpSpPr/>
          <p:nvPr/>
        </p:nvGrpSpPr>
        <p:grpSpPr>
          <a:xfrm>
            <a:off x="1607940" y="3590940"/>
            <a:ext cx="1880640" cy="61200"/>
            <a:chOff x="1607940" y="3590940"/>
            <a:chExt cx="188064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1448A8-81BE-4D07-B9DC-E29397E8BCCA}"/>
                    </a:ext>
                  </a:extLst>
                </p14:cNvPr>
                <p14:cNvContentPartPr/>
                <p14:nvPr/>
              </p14:nvContentPartPr>
              <p14:xfrm>
                <a:off x="1607940" y="3630900"/>
                <a:ext cx="501480" cy="2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1448A8-81BE-4D07-B9DC-E29397E8BC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99300" y="3622260"/>
                  <a:ext cx="519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5E6FC5-8475-418F-A8F7-72D679C84DE1}"/>
                    </a:ext>
                  </a:extLst>
                </p14:cNvPr>
                <p14:cNvContentPartPr/>
                <p14:nvPr/>
              </p14:nvContentPartPr>
              <p14:xfrm>
                <a:off x="2600820" y="3590940"/>
                <a:ext cx="887760" cy="4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5E6FC5-8475-418F-A8F7-72D679C84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91820" y="3582300"/>
                  <a:ext cx="905400" cy="58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 Of Divide and Conquer Algorithm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DAC(arr, i, j)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if( small(arr, i, j)):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return (solution(arr, i, j))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else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m = Divide (arr, i, j)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b = DAC (arr, i, m)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DAC (arr, m+1, j)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return (combine(b,c))</a:t>
            </a: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3BED08-9576-41C3-B77B-8E4228ED7312}"/>
              </a:ext>
            </a:extLst>
          </p:cNvPr>
          <p:cNvGrpSpPr/>
          <p:nvPr/>
        </p:nvGrpSpPr>
        <p:grpSpPr>
          <a:xfrm>
            <a:off x="5716980" y="1365780"/>
            <a:ext cx="2095920" cy="591480"/>
            <a:chOff x="5716980" y="1365780"/>
            <a:chExt cx="209592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E21265-7875-4176-B191-EDF20F18B21B}"/>
                    </a:ext>
                  </a:extLst>
                </p14:cNvPr>
                <p14:cNvContentPartPr/>
                <p14:nvPr/>
              </p14:nvContentPartPr>
              <p14:xfrm>
                <a:off x="5934060" y="1534980"/>
                <a:ext cx="138600" cy="15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E21265-7875-4176-B191-EDF20F18B2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25420" y="1525980"/>
                  <a:ext cx="156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6B35C3-BA28-4821-A999-FACC502C9F10}"/>
                    </a:ext>
                  </a:extLst>
                </p14:cNvPr>
                <p14:cNvContentPartPr/>
                <p14:nvPr/>
              </p14:nvContentPartPr>
              <p14:xfrm>
                <a:off x="6149340" y="1553700"/>
                <a:ext cx="199440" cy="144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6B35C3-BA28-4821-A999-FACC502C9F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40700" y="1545060"/>
                  <a:ext cx="217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51F956-4E23-4074-A193-79B09D327709}"/>
                    </a:ext>
                  </a:extLst>
                </p14:cNvPr>
                <p14:cNvContentPartPr/>
                <p14:nvPr/>
              </p14:nvContentPartPr>
              <p14:xfrm>
                <a:off x="6341220" y="1543980"/>
                <a:ext cx="254880" cy="149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51F956-4E23-4074-A193-79B09D3277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2580" y="1534980"/>
                  <a:ext cx="272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58D058-A464-450E-BE6F-597B9D90A04A}"/>
                    </a:ext>
                  </a:extLst>
                </p14:cNvPr>
                <p14:cNvContentPartPr/>
                <p14:nvPr/>
              </p14:nvContentPartPr>
              <p14:xfrm>
                <a:off x="6566940" y="1538940"/>
                <a:ext cx="216000" cy="13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58D058-A464-450E-BE6F-597B9D90A0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8300" y="1530300"/>
                  <a:ext cx="233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2E5B98-8FD8-4225-B532-A75C160A0A7F}"/>
                    </a:ext>
                  </a:extLst>
                </p14:cNvPr>
                <p14:cNvContentPartPr/>
                <p14:nvPr/>
              </p14:nvContentPartPr>
              <p14:xfrm>
                <a:off x="6776460" y="1468020"/>
                <a:ext cx="487800" cy="25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2E5B98-8FD8-4225-B532-A75C160A0A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67460" y="1459380"/>
                  <a:ext cx="505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A8B388-8389-4BE8-AF51-168625C4ADD1}"/>
                    </a:ext>
                  </a:extLst>
                </p14:cNvPr>
                <p14:cNvContentPartPr/>
                <p14:nvPr/>
              </p14:nvContentPartPr>
              <p14:xfrm>
                <a:off x="7176420" y="1497540"/>
                <a:ext cx="15840" cy="14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A8B388-8389-4BE8-AF51-168625C4AD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7420" y="1488540"/>
                  <a:ext cx="33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C82B63-4329-4073-A22C-CBF435D3A35F}"/>
                    </a:ext>
                  </a:extLst>
                </p14:cNvPr>
                <p14:cNvContentPartPr/>
                <p14:nvPr/>
              </p14:nvContentPartPr>
              <p14:xfrm>
                <a:off x="7334100" y="1559100"/>
                <a:ext cx="378720" cy="39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C82B63-4329-4073-A22C-CBF435D3A3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25460" y="1550100"/>
                  <a:ext cx="396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ECEA7C-503C-49AD-B804-FDD1C658D5F9}"/>
                    </a:ext>
                  </a:extLst>
                </p14:cNvPr>
                <p14:cNvContentPartPr/>
                <p14:nvPr/>
              </p14:nvContentPartPr>
              <p14:xfrm>
                <a:off x="7600860" y="1365780"/>
                <a:ext cx="212040" cy="48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ECEA7C-503C-49AD-B804-FDD1C658D5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91860" y="1357140"/>
                  <a:ext cx="2296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E6BB48-FEE8-4378-AD9C-9FF7568EEA3A}"/>
                    </a:ext>
                  </a:extLst>
                </p14:cNvPr>
                <p14:cNvContentPartPr/>
                <p14:nvPr/>
              </p14:nvContentPartPr>
              <p14:xfrm>
                <a:off x="5716980" y="1418700"/>
                <a:ext cx="343080" cy="38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E6BB48-FEE8-4378-AD9C-9FF7568EEA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08340" y="1410060"/>
                  <a:ext cx="3607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3EE0AA-F0A8-483A-8FCE-09C6F1B06BC4}"/>
                    </a:ext>
                  </a:extLst>
                </p14:cNvPr>
                <p14:cNvContentPartPr/>
                <p14:nvPr/>
              </p14:nvContentPartPr>
              <p14:xfrm>
                <a:off x="6191460" y="1805700"/>
                <a:ext cx="570600" cy="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3EE0AA-F0A8-483A-8FCE-09C6F1B06B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82460" y="1797060"/>
                  <a:ext cx="588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D18466-B330-4A67-B0F4-EF6FDEF67D6E}"/>
                    </a:ext>
                  </a:extLst>
                </p14:cNvPr>
                <p14:cNvContentPartPr/>
                <p14:nvPr/>
              </p14:nvContentPartPr>
              <p14:xfrm>
                <a:off x="6944580" y="1803180"/>
                <a:ext cx="410400" cy="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D18466-B330-4A67-B0F4-EF6FDEF67D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35580" y="1794540"/>
                  <a:ext cx="4280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9F56EC-0920-4F21-A519-4BC024C52926}"/>
              </a:ext>
            </a:extLst>
          </p:cNvPr>
          <p:cNvGrpSpPr/>
          <p:nvPr/>
        </p:nvGrpSpPr>
        <p:grpSpPr>
          <a:xfrm>
            <a:off x="5366340" y="2808660"/>
            <a:ext cx="1290600" cy="441720"/>
            <a:chOff x="5366340" y="2808660"/>
            <a:chExt cx="129060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03B13F-9790-4E4E-B1A7-8C3DDD2A0021}"/>
                    </a:ext>
                  </a:extLst>
                </p14:cNvPr>
                <p14:cNvContentPartPr/>
                <p14:nvPr/>
              </p14:nvContentPartPr>
              <p14:xfrm>
                <a:off x="5366340" y="2808660"/>
                <a:ext cx="176760" cy="12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03B13F-9790-4E4E-B1A7-8C3DDD2A00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57700" y="2800020"/>
                  <a:ext cx="194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0B96F9-C239-4C57-8E6B-7192AA66BE2A}"/>
                    </a:ext>
                  </a:extLst>
                </p14:cNvPr>
                <p14:cNvContentPartPr/>
                <p14:nvPr/>
              </p14:nvContentPartPr>
              <p14:xfrm>
                <a:off x="5367780" y="2816220"/>
                <a:ext cx="330480" cy="20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0B96F9-C239-4C57-8E6B-7192AA66BE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59140" y="2807220"/>
                  <a:ext cx="348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F8F170-E6F0-44AE-9A9F-A6B39927DF3F}"/>
                    </a:ext>
                  </a:extLst>
                </p14:cNvPr>
                <p14:cNvContentPartPr/>
                <p14:nvPr/>
              </p14:nvContentPartPr>
              <p14:xfrm>
                <a:off x="5655780" y="2827020"/>
                <a:ext cx="485280" cy="14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F8F170-E6F0-44AE-9A9F-A6B39927DF3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6780" y="2818380"/>
                  <a:ext cx="502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7B698B-BB14-457E-BAA4-EEE885DC9082}"/>
                    </a:ext>
                  </a:extLst>
                </p14:cNvPr>
                <p14:cNvContentPartPr/>
                <p14:nvPr/>
              </p14:nvContentPartPr>
              <p14:xfrm>
                <a:off x="6161940" y="2819460"/>
                <a:ext cx="212040" cy="14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7B698B-BB14-457E-BAA4-EEE885DC90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52940" y="2810460"/>
                  <a:ext cx="22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A9A80A-B96C-44A3-94EC-CAEE2755C548}"/>
                    </a:ext>
                  </a:extLst>
                </p14:cNvPr>
                <p14:cNvContentPartPr/>
                <p14:nvPr/>
              </p14:nvContentPartPr>
              <p14:xfrm>
                <a:off x="6455340" y="2831340"/>
                <a:ext cx="201600" cy="41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A9A80A-B96C-44A3-94EC-CAEE2755C5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46700" y="2822700"/>
                  <a:ext cx="21924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918D97-1776-4097-8C33-152A69BE739D}"/>
              </a:ext>
            </a:extLst>
          </p:cNvPr>
          <p:cNvGrpSpPr/>
          <p:nvPr/>
        </p:nvGrpSpPr>
        <p:grpSpPr>
          <a:xfrm>
            <a:off x="6649740" y="1995420"/>
            <a:ext cx="847440" cy="178560"/>
            <a:chOff x="6649740" y="1995420"/>
            <a:chExt cx="84744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3DF551-9C81-4378-B923-73A893116144}"/>
                    </a:ext>
                  </a:extLst>
                </p14:cNvPr>
                <p14:cNvContentPartPr/>
                <p14:nvPr/>
              </p14:nvContentPartPr>
              <p14:xfrm>
                <a:off x="6649740" y="1995420"/>
                <a:ext cx="363240" cy="163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3DF551-9C81-4378-B923-73A89311614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1100" y="1986780"/>
                  <a:ext cx="380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46DEDA-7B11-4E10-AADA-F2A458B380B3}"/>
                    </a:ext>
                  </a:extLst>
                </p14:cNvPr>
                <p14:cNvContentPartPr/>
                <p14:nvPr/>
              </p14:nvContentPartPr>
              <p14:xfrm>
                <a:off x="7077420" y="2050140"/>
                <a:ext cx="110880" cy="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46DEDA-7B11-4E10-AADA-F2A458B380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68420" y="2041500"/>
                  <a:ext cx="128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F6DE98-55C1-4930-8F1F-7F84D53BE3FC}"/>
                    </a:ext>
                  </a:extLst>
                </p14:cNvPr>
                <p14:cNvContentPartPr/>
                <p14:nvPr/>
              </p14:nvContentPartPr>
              <p14:xfrm>
                <a:off x="7099380" y="2129700"/>
                <a:ext cx="142920" cy="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F6DE98-55C1-4930-8F1F-7F84D53BE3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90380" y="2121060"/>
                  <a:ext cx="160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49816F-A160-45D6-A427-722801EAA3AB}"/>
                    </a:ext>
                  </a:extLst>
                </p14:cNvPr>
                <p14:cNvContentPartPr/>
                <p14:nvPr/>
              </p14:nvContentPartPr>
              <p14:xfrm>
                <a:off x="7362900" y="2022420"/>
                <a:ext cx="134280" cy="15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49816F-A160-45D6-A427-722801EAA3A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54260" y="2013420"/>
                  <a:ext cx="15192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42E2F2-1D74-4D29-93C2-2F7EB9C22468}"/>
                  </a:ext>
                </a:extLst>
              </p14:cNvPr>
              <p14:cNvContentPartPr/>
              <p14:nvPr/>
            </p14:nvContentPartPr>
            <p14:xfrm>
              <a:off x="7280460" y="3266220"/>
              <a:ext cx="106920" cy="162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42E2F2-1D74-4D29-93C2-2F7EB9C224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71820" y="3257580"/>
                <a:ext cx="1245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6D7F0B7-965D-4896-AB3B-6D8CED164F7E}"/>
              </a:ext>
            </a:extLst>
          </p:cNvPr>
          <p:cNvGrpSpPr/>
          <p:nvPr/>
        </p:nvGrpSpPr>
        <p:grpSpPr>
          <a:xfrm>
            <a:off x="5601780" y="3669780"/>
            <a:ext cx="1418040" cy="579960"/>
            <a:chOff x="5601780" y="3669780"/>
            <a:chExt cx="141804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B221EC-7D83-4284-A54C-D89219D41D84}"/>
                    </a:ext>
                  </a:extLst>
                </p14:cNvPr>
                <p14:cNvContentPartPr/>
                <p14:nvPr/>
              </p14:nvContentPartPr>
              <p14:xfrm>
                <a:off x="5746500" y="3776340"/>
                <a:ext cx="211680" cy="20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B221EC-7D83-4284-A54C-D89219D41D8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37860" y="3767700"/>
                  <a:ext cx="22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A75DA8-26A8-4271-9598-2BDBD3691C9F}"/>
                    </a:ext>
                  </a:extLst>
                </p14:cNvPr>
                <p14:cNvContentPartPr/>
                <p14:nvPr/>
              </p14:nvContentPartPr>
              <p14:xfrm>
                <a:off x="6123420" y="3863820"/>
                <a:ext cx="129240" cy="1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A75DA8-26A8-4271-9598-2BDBD3691C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14420" y="3855180"/>
                  <a:ext cx="146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310CBC-31E5-4863-8D19-253BE24F2318}"/>
                    </a:ext>
                  </a:extLst>
                </p14:cNvPr>
                <p14:cNvContentPartPr/>
                <p14:nvPr/>
              </p14:nvContentPartPr>
              <p14:xfrm>
                <a:off x="6122340" y="3941940"/>
                <a:ext cx="155160" cy="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310CBC-31E5-4863-8D19-253BE24F23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13700" y="3932940"/>
                  <a:ext cx="172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016D27-2F7F-46B4-A9DA-51D380654FA4}"/>
                    </a:ext>
                  </a:extLst>
                </p14:cNvPr>
                <p14:cNvContentPartPr/>
                <p14:nvPr/>
              </p14:nvContentPartPr>
              <p14:xfrm>
                <a:off x="6463260" y="3897660"/>
                <a:ext cx="9360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016D27-2F7F-46B4-A9DA-51D380654F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54260" y="3889020"/>
                  <a:ext cx="11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199B92-6A3D-43CB-8A02-2C3D5B4F5F56}"/>
                    </a:ext>
                  </a:extLst>
                </p14:cNvPr>
                <p14:cNvContentPartPr/>
                <p14:nvPr/>
              </p14:nvContentPartPr>
              <p14:xfrm>
                <a:off x="6466140" y="3959220"/>
                <a:ext cx="157320" cy="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199B92-6A3D-43CB-8A02-2C3D5B4F5F5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57140" y="3950220"/>
                  <a:ext cx="17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AFAC79-0870-4170-96BF-814F89EC497F}"/>
                    </a:ext>
                  </a:extLst>
                </p14:cNvPr>
                <p14:cNvContentPartPr/>
                <p14:nvPr/>
              </p14:nvContentPartPr>
              <p14:xfrm>
                <a:off x="6718500" y="3800820"/>
                <a:ext cx="134640" cy="18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AFAC79-0870-4170-96BF-814F89EC49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09860" y="3792180"/>
                  <a:ext cx="152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2DB966-9501-4635-A6D0-3640A8D7AA1C}"/>
                    </a:ext>
                  </a:extLst>
                </p14:cNvPr>
                <p14:cNvContentPartPr/>
                <p14:nvPr/>
              </p14:nvContentPartPr>
              <p14:xfrm>
                <a:off x="6806700" y="3669780"/>
                <a:ext cx="213120" cy="452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2DB966-9501-4635-A6D0-3640A8D7AA1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98060" y="3660780"/>
                  <a:ext cx="2307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C2C79C-F447-451D-B4DF-36A66ADFD862}"/>
                    </a:ext>
                  </a:extLst>
                </p14:cNvPr>
                <p14:cNvContentPartPr/>
                <p14:nvPr/>
              </p14:nvContentPartPr>
              <p14:xfrm>
                <a:off x="5601780" y="3701820"/>
                <a:ext cx="454680" cy="54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C2C79C-F447-451D-B4DF-36A66ADFD8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92780" y="3693180"/>
                  <a:ext cx="472320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08C412-95B1-47B9-8B7B-D7909C29A9CA}"/>
                  </a:ext>
                </a:extLst>
              </p14:cNvPr>
              <p14:cNvContentPartPr/>
              <p14:nvPr/>
            </p14:nvContentPartPr>
            <p14:xfrm>
              <a:off x="6907860" y="2335260"/>
              <a:ext cx="524880" cy="7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08C412-95B1-47B9-8B7B-D7909C29A9C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98860" y="2326260"/>
                <a:ext cx="5425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53A0D9F-0B2F-41F3-815F-786EFCB83F4E}"/>
              </a:ext>
            </a:extLst>
          </p:cNvPr>
          <p:cNvGrpSpPr/>
          <p:nvPr/>
        </p:nvGrpSpPr>
        <p:grpSpPr>
          <a:xfrm>
            <a:off x="7246620" y="3694980"/>
            <a:ext cx="324000" cy="236880"/>
            <a:chOff x="7246620" y="3694980"/>
            <a:chExt cx="3240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01E4D7-B09C-48B6-A4FC-8F892FED88E8}"/>
                    </a:ext>
                  </a:extLst>
                </p14:cNvPr>
                <p14:cNvContentPartPr/>
                <p14:nvPr/>
              </p14:nvContentPartPr>
              <p14:xfrm>
                <a:off x="7246620" y="3742860"/>
                <a:ext cx="324000" cy="18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01E4D7-B09C-48B6-A4FC-8F892FED88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37620" y="3733860"/>
                  <a:ext cx="341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93AAEA-1075-4144-A228-8BE2BF6F7B41}"/>
                    </a:ext>
                  </a:extLst>
                </p14:cNvPr>
                <p14:cNvContentPartPr/>
                <p14:nvPr/>
              </p14:nvContentPartPr>
              <p14:xfrm>
                <a:off x="7289100" y="3694980"/>
                <a:ext cx="172800" cy="22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93AAEA-1075-4144-A228-8BE2BF6F7B4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80100" y="3686340"/>
                  <a:ext cx="19044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8B8448E-1814-4903-87E3-29F6D482847D}"/>
                  </a:ext>
                </a:extLst>
              </p14:cNvPr>
              <p14:cNvContentPartPr/>
              <p14:nvPr/>
            </p14:nvContentPartPr>
            <p14:xfrm>
              <a:off x="7538940" y="2746380"/>
              <a:ext cx="305640" cy="379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8B8448E-1814-4903-87E3-29F6D482847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530300" y="2737380"/>
                <a:ext cx="3232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B842740-D5FF-4E07-B4F3-F28BA7D2C57C}"/>
                  </a:ext>
                </a:extLst>
              </p14:cNvPr>
              <p14:cNvContentPartPr/>
              <p14:nvPr/>
            </p14:nvContentPartPr>
            <p14:xfrm>
              <a:off x="7534260" y="3298260"/>
              <a:ext cx="140760" cy="251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B842740-D5FF-4E07-B4F3-F28BA7D2C57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25620" y="3289620"/>
                <a:ext cx="158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C8CC37-56F0-4A7C-BB7E-5E6C3A703A91}"/>
                  </a:ext>
                </a:extLst>
              </p14:cNvPr>
              <p14:cNvContentPartPr/>
              <p14:nvPr/>
            </p14:nvContentPartPr>
            <p14:xfrm>
              <a:off x="7802100" y="3211860"/>
              <a:ext cx="192240" cy="183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C8CC37-56F0-4A7C-BB7E-5E6C3A703A9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93100" y="3202860"/>
                <a:ext cx="209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A583664-6A9B-4DEE-ACE4-B4084852034F}"/>
                  </a:ext>
                </a:extLst>
              </p14:cNvPr>
              <p14:cNvContentPartPr/>
              <p14:nvPr/>
            </p14:nvContentPartPr>
            <p14:xfrm>
              <a:off x="7107300" y="3162180"/>
              <a:ext cx="392040" cy="387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583664-6A9B-4DEE-ACE4-B4084852034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98300" y="3153540"/>
                <a:ext cx="4096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2DB955A-06AF-4211-8CE0-0441A6D64AEE}"/>
                  </a:ext>
                </a:extLst>
              </p14:cNvPr>
              <p14:cNvContentPartPr/>
              <p14:nvPr/>
            </p14:nvContentPartPr>
            <p14:xfrm>
              <a:off x="8113860" y="3073260"/>
              <a:ext cx="170640" cy="453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2DB955A-06AF-4211-8CE0-0441A6D64AE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04860" y="3064260"/>
                <a:ext cx="188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A4F511-A412-443A-83E1-A41857E1C22F}"/>
                  </a:ext>
                </a:extLst>
              </p14:cNvPr>
              <p14:cNvContentPartPr/>
              <p14:nvPr/>
            </p14:nvContentPartPr>
            <p14:xfrm>
              <a:off x="6985620" y="2854740"/>
              <a:ext cx="271800" cy="145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A4F511-A412-443A-83E1-A41857E1C22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76980" y="2846100"/>
                <a:ext cx="289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21E85A-517F-4BC2-A9C8-E5EF2196E7F5}"/>
                  </a:ext>
                </a:extLst>
              </p14:cNvPr>
              <p14:cNvContentPartPr/>
              <p14:nvPr/>
            </p14:nvContentPartPr>
            <p14:xfrm>
              <a:off x="7397820" y="2896500"/>
              <a:ext cx="105120" cy="15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21E85A-517F-4BC2-A9C8-E5EF2196E7F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88820" y="2887500"/>
                <a:ext cx="1227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BC41B0-B55B-4B48-A7B6-B979B5D0657B}"/>
                  </a:ext>
                </a:extLst>
              </p14:cNvPr>
              <p14:cNvContentPartPr/>
              <p14:nvPr/>
            </p14:nvContentPartPr>
            <p14:xfrm>
              <a:off x="7419780" y="2806500"/>
              <a:ext cx="271800" cy="175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BC41B0-B55B-4B48-A7B6-B979B5D0657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411140" y="2797500"/>
                <a:ext cx="28944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B8B52D5-38F5-41C8-A52E-AC88C551BE07}"/>
              </a:ext>
            </a:extLst>
          </p:cNvPr>
          <p:cNvGrpSpPr/>
          <p:nvPr/>
        </p:nvGrpSpPr>
        <p:grpSpPr>
          <a:xfrm>
            <a:off x="7450740" y="2370180"/>
            <a:ext cx="991080" cy="330840"/>
            <a:chOff x="7450740" y="2370180"/>
            <a:chExt cx="99108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6A77A3-2E44-4242-9B99-0937D4EB97F4}"/>
                    </a:ext>
                  </a:extLst>
                </p14:cNvPr>
                <p14:cNvContentPartPr/>
                <p14:nvPr/>
              </p14:nvContentPartPr>
              <p14:xfrm>
                <a:off x="7579620" y="2416260"/>
                <a:ext cx="60840" cy="18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6A77A3-2E44-4242-9B99-0937D4EB97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70620" y="2407620"/>
                  <a:ext cx="78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9E7DFF-882E-435E-B0DD-B238E616F4C0}"/>
                    </a:ext>
                  </a:extLst>
                </p14:cNvPr>
                <p14:cNvContentPartPr/>
                <p14:nvPr/>
              </p14:nvContentPartPr>
              <p14:xfrm>
                <a:off x="7786620" y="2383500"/>
                <a:ext cx="48600" cy="2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9E7DFF-882E-435E-B0DD-B238E616F4C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77620" y="2374860"/>
                  <a:ext cx="66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DE1C72-4B3D-4F4D-B34E-8B96196CBC12}"/>
                    </a:ext>
                  </a:extLst>
                </p14:cNvPr>
                <p14:cNvContentPartPr/>
                <p14:nvPr/>
              </p14:nvContentPartPr>
              <p14:xfrm>
                <a:off x="7450740" y="2372340"/>
                <a:ext cx="227160" cy="328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DE1C72-4B3D-4F4D-B34E-8B96196CBC1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42100" y="2363700"/>
                  <a:ext cx="244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D85075-4ED2-499E-9EFD-10742024B9C3}"/>
                    </a:ext>
                  </a:extLst>
                </p14:cNvPr>
                <p14:cNvContentPartPr/>
                <p14:nvPr/>
              </p14:nvContentPartPr>
              <p14:xfrm>
                <a:off x="7687980" y="2370180"/>
                <a:ext cx="753840" cy="279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D85075-4ED2-499E-9EFD-10742024B9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78980" y="2361540"/>
                  <a:ext cx="77148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CA2BB8-976D-4F88-92CE-5001F51FD162}"/>
                  </a:ext>
                </a:extLst>
              </p14:cNvPr>
              <p14:cNvContentPartPr/>
              <p14:nvPr/>
            </p14:nvContentPartPr>
            <p14:xfrm>
              <a:off x="6807780" y="393420"/>
              <a:ext cx="209520" cy="553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CA2BB8-976D-4F88-92CE-5001F51FD16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798780" y="384420"/>
                <a:ext cx="227160" cy="5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BACE35E-BA79-41EE-94FC-FF0E913699B8}"/>
              </a:ext>
            </a:extLst>
          </p:cNvPr>
          <p:cNvGrpSpPr/>
          <p:nvPr/>
        </p:nvGrpSpPr>
        <p:grpSpPr>
          <a:xfrm>
            <a:off x="2654460" y="490620"/>
            <a:ext cx="3442680" cy="486000"/>
            <a:chOff x="2654460" y="490620"/>
            <a:chExt cx="344268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76DD54-45D4-4897-B59B-C5B130498BE1}"/>
                    </a:ext>
                  </a:extLst>
                </p14:cNvPr>
                <p14:cNvContentPartPr/>
                <p14:nvPr/>
              </p14:nvContentPartPr>
              <p14:xfrm>
                <a:off x="2654460" y="490620"/>
                <a:ext cx="317520" cy="486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76DD54-45D4-4897-B59B-C5B130498B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45460" y="481620"/>
                  <a:ext cx="3351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643867-A374-4140-BEDE-F41104C0B762}"/>
                    </a:ext>
                  </a:extLst>
                </p14:cNvPr>
                <p14:cNvContentPartPr/>
                <p14:nvPr/>
              </p14:nvContentPartPr>
              <p14:xfrm>
                <a:off x="3330180" y="859980"/>
                <a:ext cx="529200" cy="28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643867-A374-4140-BEDE-F41104C0B76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21180" y="851340"/>
                  <a:ext cx="546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5EC294-CCD1-4F57-A37F-8831B2D12785}"/>
                    </a:ext>
                  </a:extLst>
                </p14:cNvPr>
                <p14:cNvContentPartPr/>
                <p14:nvPr/>
              </p14:nvContentPartPr>
              <p14:xfrm>
                <a:off x="4134060" y="849540"/>
                <a:ext cx="676080" cy="11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5EC294-CCD1-4F57-A37F-8831B2D127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25060" y="840900"/>
                  <a:ext cx="693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E6FC85-8E08-4397-BAD5-BD0C95587E44}"/>
                    </a:ext>
                  </a:extLst>
                </p14:cNvPr>
                <p14:cNvContentPartPr/>
                <p14:nvPr/>
              </p14:nvContentPartPr>
              <p14:xfrm>
                <a:off x="5101740" y="847740"/>
                <a:ext cx="995400" cy="29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E6FC85-8E08-4397-BAD5-BD0C95587E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92740" y="838740"/>
                  <a:ext cx="1013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E015B0-0555-4E33-8176-DABEE63F2A67}"/>
              </a:ext>
            </a:extLst>
          </p:cNvPr>
          <p:cNvGrpSpPr/>
          <p:nvPr/>
        </p:nvGrpSpPr>
        <p:grpSpPr>
          <a:xfrm>
            <a:off x="426420" y="1471620"/>
            <a:ext cx="404640" cy="27360"/>
            <a:chOff x="426420" y="1471620"/>
            <a:chExt cx="404640" cy="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2FA254-60EA-4D6D-BB5E-8914D4DDCE12}"/>
                    </a:ext>
                  </a:extLst>
                </p14:cNvPr>
                <p14:cNvContentPartPr/>
                <p14:nvPr/>
              </p14:nvContentPartPr>
              <p14:xfrm>
                <a:off x="485100" y="1471620"/>
                <a:ext cx="267120" cy="1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2FA254-60EA-4D6D-BB5E-8914D4DDCE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100" y="1462620"/>
                  <a:ext cx="28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E15CC0-7416-4A64-966C-372E9BC06012}"/>
                    </a:ext>
                  </a:extLst>
                </p14:cNvPr>
                <p14:cNvContentPartPr/>
                <p14:nvPr/>
              </p14:nvContentPartPr>
              <p14:xfrm>
                <a:off x="457380" y="1477740"/>
                <a:ext cx="365040" cy="21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E15CC0-7416-4A64-966C-372E9BC0601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8740" y="1468740"/>
                  <a:ext cx="382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264909-3FEA-4156-8062-E43B21FF0610}"/>
                    </a:ext>
                  </a:extLst>
                </p14:cNvPr>
                <p14:cNvContentPartPr/>
                <p14:nvPr/>
              </p14:nvContentPartPr>
              <p14:xfrm>
                <a:off x="426420" y="1491420"/>
                <a:ext cx="404640" cy="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264909-3FEA-4156-8062-E43B21FF06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7780" y="1482780"/>
                  <a:ext cx="422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7EDD32-B5B9-4AB8-AE07-EA52FF2110FF}"/>
                    </a:ext>
                  </a:extLst>
                </p14:cNvPr>
                <p14:cNvContentPartPr/>
                <p14:nvPr/>
              </p14:nvContentPartPr>
              <p14:xfrm>
                <a:off x="443340" y="1496820"/>
                <a:ext cx="35820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7EDD32-B5B9-4AB8-AE07-EA52FF2110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4340" y="1487820"/>
                  <a:ext cx="37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833A119-22D3-43B8-80EE-613F5644D6C3}"/>
              </a:ext>
            </a:extLst>
          </p:cNvPr>
          <p:cNvGrpSpPr/>
          <p:nvPr/>
        </p:nvGrpSpPr>
        <p:grpSpPr>
          <a:xfrm>
            <a:off x="1163700" y="995700"/>
            <a:ext cx="498960" cy="209160"/>
            <a:chOff x="1163700" y="995700"/>
            <a:chExt cx="49896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FFC3-6E10-4881-A8D5-82663FAC0B4A}"/>
                    </a:ext>
                  </a:extLst>
                </p14:cNvPr>
                <p14:cNvContentPartPr/>
                <p14:nvPr/>
              </p14:nvContentPartPr>
              <p14:xfrm>
                <a:off x="1243620" y="1003980"/>
                <a:ext cx="2520" cy="15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FFC3-6E10-4881-A8D5-82663FAC0B4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34980" y="994980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589DC74-8735-44A0-A0C2-A79E7F5FE573}"/>
                    </a:ext>
                  </a:extLst>
                </p14:cNvPr>
                <p14:cNvContentPartPr/>
                <p14:nvPr/>
              </p14:nvContentPartPr>
              <p14:xfrm>
                <a:off x="1163700" y="1077780"/>
                <a:ext cx="106920" cy="7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589DC74-8735-44A0-A0C2-A79E7F5FE5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5060" y="1068780"/>
                  <a:ext cx="124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A901AE-2054-4552-A785-40017F98985F}"/>
                    </a:ext>
                  </a:extLst>
                </p14:cNvPr>
                <p14:cNvContentPartPr/>
                <p14:nvPr/>
              </p14:nvContentPartPr>
              <p14:xfrm>
                <a:off x="1223460" y="1086060"/>
                <a:ext cx="104400" cy="8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A901AE-2054-4552-A785-40017F98985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14820" y="1077420"/>
                  <a:ext cx="122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763DD96-31F5-4620-A3BD-FBD0C09D2DD4}"/>
                    </a:ext>
                  </a:extLst>
                </p14:cNvPr>
                <p14:cNvContentPartPr/>
                <p14:nvPr/>
              </p14:nvContentPartPr>
              <p14:xfrm>
                <a:off x="1553580" y="995700"/>
                <a:ext cx="14760" cy="209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763DD96-31F5-4620-A3BD-FBD0C09D2DD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4580" y="987060"/>
                  <a:ext cx="32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4A6DA70-CD42-4815-B945-9F9A561AEB83}"/>
                    </a:ext>
                  </a:extLst>
                </p14:cNvPr>
                <p14:cNvContentPartPr/>
                <p14:nvPr/>
              </p14:nvContentPartPr>
              <p14:xfrm>
                <a:off x="1414980" y="1106220"/>
                <a:ext cx="168840" cy="82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4A6DA70-CD42-4815-B945-9F9A561AEB8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06340" y="1097220"/>
                  <a:ext cx="186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83A756-38FC-44BF-9AD4-E18F1DE1C367}"/>
                    </a:ext>
                  </a:extLst>
                </p14:cNvPr>
                <p14:cNvContentPartPr/>
                <p14:nvPr/>
              </p14:nvContentPartPr>
              <p14:xfrm>
                <a:off x="1543860" y="1107660"/>
                <a:ext cx="118800" cy="9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83A756-38FC-44BF-9AD4-E18F1DE1C3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35220" y="1099020"/>
                  <a:ext cx="1364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E018F3-A501-4B5B-B90F-9BD93A3A440D}"/>
              </a:ext>
            </a:extLst>
          </p:cNvPr>
          <p:cNvGrpSpPr/>
          <p:nvPr/>
        </p:nvGrpSpPr>
        <p:grpSpPr>
          <a:xfrm>
            <a:off x="1657260" y="1884540"/>
            <a:ext cx="398520" cy="21240"/>
            <a:chOff x="1657260" y="1884540"/>
            <a:chExt cx="398520" cy="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BDC533-7B20-4FAF-A110-54DB91DED303}"/>
                    </a:ext>
                  </a:extLst>
                </p14:cNvPr>
                <p14:cNvContentPartPr/>
                <p14:nvPr/>
              </p14:nvContentPartPr>
              <p14:xfrm>
                <a:off x="1667340" y="1887420"/>
                <a:ext cx="88920" cy="1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BDC533-7B20-4FAF-A110-54DB91DED3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58340" y="1878420"/>
                  <a:ext cx="106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F6C1EAD-8DA7-4C29-BD9F-12C32730E08E}"/>
                    </a:ext>
                  </a:extLst>
                </p14:cNvPr>
                <p14:cNvContentPartPr/>
                <p14:nvPr/>
              </p14:nvContentPartPr>
              <p14:xfrm>
                <a:off x="1657260" y="1884540"/>
                <a:ext cx="368640" cy="7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F6C1EAD-8DA7-4C29-BD9F-12C32730E08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48260" y="1875900"/>
                  <a:ext cx="386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CF7684-FFB2-40FA-85DD-E0FD3917CB1F}"/>
                    </a:ext>
                  </a:extLst>
                </p14:cNvPr>
                <p14:cNvContentPartPr/>
                <p14:nvPr/>
              </p14:nvContentPartPr>
              <p14:xfrm>
                <a:off x="1677420" y="1898580"/>
                <a:ext cx="378360" cy="7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CF7684-FFB2-40FA-85DD-E0FD3917CB1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8780" y="1889580"/>
                  <a:ext cx="396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CEAA38-D648-4ED5-A718-61642B126434}"/>
              </a:ext>
            </a:extLst>
          </p:cNvPr>
          <p:cNvGrpSpPr/>
          <p:nvPr/>
        </p:nvGrpSpPr>
        <p:grpSpPr>
          <a:xfrm>
            <a:off x="3095460" y="2298900"/>
            <a:ext cx="563040" cy="17640"/>
            <a:chOff x="3095460" y="2298900"/>
            <a:chExt cx="563040" cy="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053B44-8B76-4B29-8A81-105657C95349}"/>
                    </a:ext>
                  </a:extLst>
                </p14:cNvPr>
                <p14:cNvContentPartPr/>
                <p14:nvPr/>
              </p14:nvContentPartPr>
              <p14:xfrm>
                <a:off x="3105180" y="2298900"/>
                <a:ext cx="468000" cy="1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053B44-8B76-4B29-8A81-105657C953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96540" y="2289900"/>
                  <a:ext cx="48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B25639C-61EB-4DA6-8BD7-68F8DDE1FA0B}"/>
                    </a:ext>
                  </a:extLst>
                </p14:cNvPr>
                <p14:cNvContentPartPr/>
                <p14:nvPr/>
              </p14:nvContentPartPr>
              <p14:xfrm>
                <a:off x="3095460" y="2311860"/>
                <a:ext cx="563040" cy="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25639C-61EB-4DA6-8BD7-68F8DDE1FA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86820" y="2302860"/>
                  <a:ext cx="58068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BA0053-5969-42B6-AF30-F528DBF22EBF}"/>
                  </a:ext>
                </a:extLst>
              </p14:cNvPr>
              <p14:cNvContentPartPr/>
              <p14:nvPr/>
            </p14:nvContentPartPr>
            <p14:xfrm>
              <a:off x="2756700" y="3049860"/>
              <a:ext cx="410400" cy="23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BA0053-5969-42B6-AF30-F528DBF22EB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48060" y="3040860"/>
                <a:ext cx="428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0400F38-0EEF-41B3-A504-1F273F3AAF3B}"/>
                  </a:ext>
                </a:extLst>
              </p14:cNvPr>
              <p14:cNvContentPartPr/>
              <p14:nvPr/>
            </p14:nvContentPartPr>
            <p14:xfrm>
              <a:off x="3922380" y="3260100"/>
              <a:ext cx="14760" cy="15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0400F38-0EEF-41B3-A504-1F273F3AAF3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913380" y="3251460"/>
                <a:ext cx="3240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EDF4323-D18B-4129-83AF-5E2E8AC57DAC}"/>
              </a:ext>
            </a:extLst>
          </p:cNvPr>
          <p:cNvGrpSpPr/>
          <p:nvPr/>
        </p:nvGrpSpPr>
        <p:grpSpPr>
          <a:xfrm>
            <a:off x="3490020" y="3486180"/>
            <a:ext cx="288360" cy="12600"/>
            <a:chOff x="3490020" y="3486180"/>
            <a:chExt cx="288360" cy="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432955-9B1D-4D23-A7BD-2336F91C8559}"/>
                    </a:ext>
                  </a:extLst>
                </p14:cNvPr>
                <p14:cNvContentPartPr/>
                <p14:nvPr/>
              </p14:nvContentPartPr>
              <p14:xfrm>
                <a:off x="3490020" y="3495900"/>
                <a:ext cx="73440" cy="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432955-9B1D-4D23-A7BD-2336F91C85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81380" y="3486900"/>
                  <a:ext cx="91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7A57BB2-7AD7-4CAC-B4D1-84382835B8AA}"/>
                    </a:ext>
                  </a:extLst>
                </p14:cNvPr>
                <p14:cNvContentPartPr/>
                <p14:nvPr/>
              </p14:nvContentPartPr>
              <p14:xfrm>
                <a:off x="3653820" y="3486180"/>
                <a:ext cx="124560" cy="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7A57BB2-7AD7-4CAC-B4D1-84382835B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44820" y="3477540"/>
                  <a:ext cx="1422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B458EBA-8FA8-45AE-8D40-E9894588989F}"/>
                  </a:ext>
                </a:extLst>
              </p14:cNvPr>
              <p14:cNvContentPartPr/>
              <p14:nvPr/>
            </p14:nvContentPartPr>
            <p14:xfrm>
              <a:off x="3925260" y="3230940"/>
              <a:ext cx="303840" cy="142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B458EBA-8FA8-45AE-8D40-E9894588989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16260" y="3222300"/>
                <a:ext cx="32148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A1A2D3A-5F73-41EB-A786-B45AD85A7CDE}"/>
              </a:ext>
            </a:extLst>
          </p:cNvPr>
          <p:cNvGrpSpPr/>
          <p:nvPr/>
        </p:nvGrpSpPr>
        <p:grpSpPr>
          <a:xfrm>
            <a:off x="3571740" y="3639540"/>
            <a:ext cx="1029960" cy="278640"/>
            <a:chOff x="3571740" y="3639540"/>
            <a:chExt cx="10299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6B3567-7EFD-4597-9975-B8708C5617BA}"/>
                    </a:ext>
                  </a:extLst>
                </p14:cNvPr>
                <p14:cNvContentPartPr/>
                <p14:nvPr/>
              </p14:nvContentPartPr>
              <p14:xfrm>
                <a:off x="3571740" y="3882180"/>
                <a:ext cx="296640" cy="6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6B3567-7EFD-4597-9975-B8708C5617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63100" y="3873180"/>
                  <a:ext cx="314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437E8E-8490-4DFE-99A1-4628E369F556}"/>
                    </a:ext>
                  </a:extLst>
                </p14:cNvPr>
                <p14:cNvContentPartPr/>
                <p14:nvPr/>
              </p14:nvContentPartPr>
              <p14:xfrm>
                <a:off x="3915540" y="3905580"/>
                <a:ext cx="113760" cy="12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437E8E-8490-4DFE-99A1-4628E369F55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06540" y="3896580"/>
                  <a:ext cx="131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D5515A-766A-42AA-A7CD-CD98B6B4A946}"/>
                    </a:ext>
                  </a:extLst>
                </p14:cNvPr>
                <p14:cNvContentPartPr/>
                <p14:nvPr/>
              </p14:nvContentPartPr>
              <p14:xfrm>
                <a:off x="4217580" y="3639540"/>
                <a:ext cx="384120" cy="14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D5515A-766A-42AA-A7CD-CD98B6B4A9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8940" y="3630540"/>
                  <a:ext cx="4017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2A9F56F-1218-4876-83D2-FD8443087EA7}"/>
                  </a:ext>
                </a:extLst>
              </p14:cNvPr>
              <p14:cNvContentPartPr/>
              <p14:nvPr/>
            </p14:nvContentPartPr>
            <p14:xfrm>
              <a:off x="1922220" y="3202860"/>
              <a:ext cx="295920" cy="483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2A9F56F-1218-4876-83D2-FD8443087EA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913580" y="3194220"/>
                <a:ext cx="3135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B4102D9-8EAD-4E8A-94F1-B8B5CB10C75D}"/>
                  </a:ext>
                </a:extLst>
              </p14:cNvPr>
              <p14:cNvContentPartPr/>
              <p14:nvPr/>
            </p14:nvContentPartPr>
            <p14:xfrm>
              <a:off x="2163420" y="4319220"/>
              <a:ext cx="881640" cy="23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B4102D9-8EAD-4E8A-94F1-B8B5CB10C7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154420" y="4310580"/>
                <a:ext cx="89928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time complexity ?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 find out the recurrence relation 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T(n) = O(1)	;	if n is small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    f1(n) + T(n/2) + T(n/2) + f2(n)	;	if n is large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T(n) = f1(n) + 2T(n/2) + f2(n) = 2T(n/2) + f(n)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f1(n) = Divide function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2 = Number of subproblems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T(n/2) = Time to solve subproblem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f2(n) = Combine function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From the above recurrence relation, find out the time complexity.</a:t>
            </a: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536810-0461-44DD-A78C-B980DA7C9626}"/>
              </a:ext>
            </a:extLst>
          </p:cNvPr>
          <p:cNvGrpSpPr/>
          <p:nvPr/>
        </p:nvGrpSpPr>
        <p:grpSpPr>
          <a:xfrm>
            <a:off x="4410180" y="179220"/>
            <a:ext cx="2179440" cy="497520"/>
            <a:chOff x="4410180" y="179220"/>
            <a:chExt cx="217944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624B04-262F-4A3C-8BC8-A1A2D544B113}"/>
                    </a:ext>
                  </a:extLst>
                </p14:cNvPr>
                <p14:cNvContentPartPr/>
                <p14:nvPr/>
              </p14:nvContentPartPr>
              <p14:xfrm>
                <a:off x="4507380" y="391260"/>
                <a:ext cx="23400" cy="131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624B04-262F-4A3C-8BC8-A1A2D544B1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98740" y="382620"/>
                  <a:ext cx="41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010F4D-EA2D-4951-8452-5B7FBA59D447}"/>
                    </a:ext>
                  </a:extLst>
                </p14:cNvPr>
                <p14:cNvContentPartPr/>
                <p14:nvPr/>
              </p14:nvContentPartPr>
              <p14:xfrm>
                <a:off x="4410180" y="343740"/>
                <a:ext cx="200520" cy="333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010F4D-EA2D-4951-8452-5B7FBA59D4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01180" y="335100"/>
                  <a:ext cx="218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B8028F-C2A0-4D5C-92A5-657D3293EC52}"/>
                    </a:ext>
                  </a:extLst>
                </p14:cNvPr>
                <p14:cNvContentPartPr/>
                <p14:nvPr/>
              </p14:nvContentPartPr>
              <p14:xfrm>
                <a:off x="4784940" y="358860"/>
                <a:ext cx="20880" cy="19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B8028F-C2A0-4D5C-92A5-657D3293EC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76300" y="350220"/>
                  <a:ext cx="38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FE5A58-7892-45AC-A1F3-924EC2B1BA89}"/>
                    </a:ext>
                  </a:extLst>
                </p14:cNvPr>
                <p14:cNvContentPartPr/>
                <p14:nvPr/>
              </p14:nvContentPartPr>
              <p14:xfrm>
                <a:off x="4751460" y="179220"/>
                <a:ext cx="263520" cy="36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FE5A58-7892-45AC-A1F3-924EC2B1BA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42820" y="170220"/>
                  <a:ext cx="281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D35E98-73B1-4541-88A6-969E42551D4B}"/>
                    </a:ext>
                  </a:extLst>
                </p14:cNvPr>
                <p14:cNvContentPartPr/>
                <p14:nvPr/>
              </p14:nvContentPartPr>
              <p14:xfrm>
                <a:off x="5005620" y="374700"/>
                <a:ext cx="161280" cy="17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D35E98-73B1-4541-88A6-969E42551D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96980" y="365700"/>
                  <a:ext cx="178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7981F0-FDF7-491F-A739-749A3F74E676}"/>
                    </a:ext>
                  </a:extLst>
                </p14:cNvPr>
                <p14:cNvContentPartPr/>
                <p14:nvPr/>
              </p14:nvContentPartPr>
              <p14:xfrm>
                <a:off x="5175540" y="366420"/>
                <a:ext cx="365040" cy="15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7981F0-FDF7-491F-A739-749A3F74E6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66540" y="357420"/>
                  <a:ext cx="382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AC0FAD-0088-4C7D-B087-11C90951C3BB}"/>
                    </a:ext>
                  </a:extLst>
                </p14:cNvPr>
                <p14:cNvContentPartPr/>
                <p14:nvPr/>
              </p14:nvContentPartPr>
              <p14:xfrm>
                <a:off x="5593140" y="371460"/>
                <a:ext cx="338040" cy="14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AC0FAD-0088-4C7D-B087-11C90951C3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4140" y="362820"/>
                  <a:ext cx="355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973FC7-8B48-48B9-A947-12EF32B24B7C}"/>
                    </a:ext>
                  </a:extLst>
                </p14:cNvPr>
                <p14:cNvContentPartPr/>
                <p14:nvPr/>
              </p14:nvContentPartPr>
              <p14:xfrm>
                <a:off x="5977260" y="379380"/>
                <a:ext cx="84960" cy="13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973FC7-8B48-48B9-A947-12EF32B24B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68260" y="370380"/>
                  <a:ext cx="102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EA198A-4806-4AFD-A6AA-A83BCD254BF1}"/>
                    </a:ext>
                  </a:extLst>
                </p14:cNvPr>
                <p14:cNvContentPartPr/>
                <p14:nvPr/>
              </p14:nvContentPartPr>
              <p14:xfrm>
                <a:off x="6174900" y="386940"/>
                <a:ext cx="106560" cy="12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EA198A-4806-4AFD-A6AA-A83BCD254B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66260" y="377940"/>
                  <a:ext cx="124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C13548-8FDA-421C-8714-28C088464CC1}"/>
                    </a:ext>
                  </a:extLst>
                </p14:cNvPr>
                <p14:cNvContentPartPr/>
                <p14:nvPr/>
              </p14:nvContentPartPr>
              <p14:xfrm>
                <a:off x="6367860" y="394140"/>
                <a:ext cx="221760" cy="13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C13548-8FDA-421C-8714-28C088464C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9220" y="385140"/>
                  <a:ext cx="2394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2CA88B-D45B-4DB3-9055-10FB24AB4C42}"/>
              </a:ext>
            </a:extLst>
          </p:cNvPr>
          <p:cNvGrpSpPr/>
          <p:nvPr/>
        </p:nvGrpSpPr>
        <p:grpSpPr>
          <a:xfrm>
            <a:off x="6922260" y="134940"/>
            <a:ext cx="1478880" cy="352080"/>
            <a:chOff x="6922260" y="134940"/>
            <a:chExt cx="147888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BD16E7-ECB5-4096-A33B-E74850DC8779}"/>
                    </a:ext>
                  </a:extLst>
                </p14:cNvPr>
                <p14:cNvContentPartPr/>
                <p14:nvPr/>
              </p14:nvContentPartPr>
              <p14:xfrm>
                <a:off x="6922260" y="134940"/>
                <a:ext cx="266040" cy="35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BD16E7-ECB5-4096-A33B-E74850DC87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13260" y="126300"/>
                  <a:ext cx="283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DE2A76-ED7F-4962-877B-C379F218E534}"/>
                    </a:ext>
                  </a:extLst>
                </p14:cNvPr>
                <p14:cNvContentPartPr/>
                <p14:nvPr/>
              </p14:nvContentPartPr>
              <p14:xfrm>
                <a:off x="7244460" y="219900"/>
                <a:ext cx="287280" cy="24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DE2A76-ED7F-4962-877B-C379F218E5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5460" y="211260"/>
                  <a:ext cx="304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81E988-EEEA-40BB-B996-D63F78A4D678}"/>
                    </a:ext>
                  </a:extLst>
                </p14:cNvPr>
                <p14:cNvContentPartPr/>
                <p14:nvPr/>
              </p14:nvContentPartPr>
              <p14:xfrm>
                <a:off x="7576020" y="231060"/>
                <a:ext cx="298440" cy="170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81E988-EEEA-40BB-B996-D63F78A4D6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67020" y="222420"/>
                  <a:ext cx="316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C6FCDD-3112-44FA-8F47-64A6EFA751E4}"/>
                    </a:ext>
                  </a:extLst>
                </p14:cNvPr>
                <p14:cNvContentPartPr/>
                <p14:nvPr/>
              </p14:nvContentPartPr>
              <p14:xfrm>
                <a:off x="7860780" y="291900"/>
                <a:ext cx="126360" cy="15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C6FCDD-3112-44FA-8F47-64A6EFA751E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51780" y="282900"/>
                  <a:ext cx="144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20F969-10E4-4CE7-B9CD-1282C8A5B36E}"/>
                    </a:ext>
                  </a:extLst>
                </p14:cNvPr>
                <p14:cNvContentPartPr/>
                <p14:nvPr/>
              </p14:nvContentPartPr>
              <p14:xfrm>
                <a:off x="7959780" y="192180"/>
                <a:ext cx="6120" cy="3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20F969-10E4-4CE7-B9CD-1282C8A5B3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51140" y="183540"/>
                  <a:ext cx="23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12E0DA-B83B-4D6E-B62B-4F7C193C2303}"/>
                    </a:ext>
                  </a:extLst>
                </p14:cNvPr>
                <p14:cNvContentPartPr/>
                <p14:nvPr/>
              </p14:nvContentPartPr>
              <p14:xfrm>
                <a:off x="8049420" y="244020"/>
                <a:ext cx="351720" cy="20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12E0DA-B83B-4D6E-B62B-4F7C193C23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0420" y="235020"/>
                  <a:ext cx="36936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09EDB4-649C-450A-86DC-AADBAF3486E4}"/>
                  </a:ext>
                </a:extLst>
              </p14:cNvPr>
              <p14:cNvContentPartPr/>
              <p14:nvPr/>
            </p14:nvContentPartPr>
            <p14:xfrm>
              <a:off x="5445900" y="668460"/>
              <a:ext cx="439200" cy="1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09EDB4-649C-450A-86DC-AADBAF3486E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36900" y="659820"/>
                <a:ext cx="4568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318862-79E9-4714-B784-22DC4D7751F5}"/>
                  </a:ext>
                </a:extLst>
              </p14:cNvPr>
              <p14:cNvContentPartPr/>
              <p14:nvPr/>
            </p14:nvContentPartPr>
            <p14:xfrm>
              <a:off x="6332220" y="635700"/>
              <a:ext cx="507600" cy="23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318862-79E9-4714-B784-22DC4D7751F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23220" y="626700"/>
                <a:ext cx="525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3C9E1C-687B-47BE-A1AE-EE92C8F3F3F6}"/>
                  </a:ext>
                </a:extLst>
              </p14:cNvPr>
              <p14:cNvContentPartPr/>
              <p14:nvPr/>
            </p14:nvContentPartPr>
            <p14:xfrm>
              <a:off x="7239780" y="646860"/>
              <a:ext cx="694440" cy="1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3C9E1C-687B-47BE-A1AE-EE92C8F3F3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31140" y="638220"/>
                <a:ext cx="712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EBDA17-9433-4473-B409-D93C6411B51A}"/>
                  </a:ext>
                </a:extLst>
              </p14:cNvPr>
              <p14:cNvContentPartPr/>
              <p14:nvPr/>
            </p14:nvContentPartPr>
            <p14:xfrm>
              <a:off x="4689180" y="1377660"/>
              <a:ext cx="322920" cy="151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EBDA17-9433-4473-B409-D93C6411B5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80540" y="1368660"/>
                <a:ext cx="340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72C217-A75B-4E50-BC86-19711C20D0F3}"/>
                  </a:ext>
                </a:extLst>
              </p14:cNvPr>
              <p14:cNvContentPartPr/>
              <p14:nvPr/>
            </p14:nvContentPartPr>
            <p14:xfrm>
              <a:off x="7365780" y="1706700"/>
              <a:ext cx="285840" cy="152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72C217-A75B-4E50-BC86-19711C20D0F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7140" y="1697700"/>
                <a:ext cx="303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42DB0D-C73B-4BA3-BB23-19CB09F6E399}"/>
                  </a:ext>
                </a:extLst>
              </p14:cNvPr>
              <p14:cNvContentPartPr/>
              <p14:nvPr/>
            </p14:nvContentPartPr>
            <p14:xfrm>
              <a:off x="2781900" y="1882020"/>
              <a:ext cx="273240" cy="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42DB0D-C73B-4BA3-BB23-19CB09F6E39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73260" y="1873380"/>
                <a:ext cx="290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29D70B7-ABF4-4E81-95FD-38B04FDB477D}"/>
              </a:ext>
            </a:extLst>
          </p:cNvPr>
          <p:cNvGrpSpPr/>
          <p:nvPr/>
        </p:nvGrpSpPr>
        <p:grpSpPr>
          <a:xfrm>
            <a:off x="3736260" y="2234820"/>
            <a:ext cx="1342440" cy="45360"/>
            <a:chOff x="3736260" y="2234820"/>
            <a:chExt cx="13424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6C1F57-234F-4E07-BC4D-54B43487318C}"/>
                    </a:ext>
                  </a:extLst>
                </p14:cNvPr>
                <p14:cNvContentPartPr/>
                <p14:nvPr/>
              </p14:nvContentPartPr>
              <p14:xfrm>
                <a:off x="3736260" y="2234820"/>
                <a:ext cx="226080" cy="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6C1F57-234F-4E07-BC4D-54B43487318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27620" y="2225820"/>
                  <a:ext cx="243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A97FE-7DA5-446B-9383-A76B13DBE66A}"/>
                    </a:ext>
                  </a:extLst>
                </p14:cNvPr>
                <p14:cNvContentPartPr/>
                <p14:nvPr/>
              </p14:nvContentPartPr>
              <p14:xfrm>
                <a:off x="4201020" y="2253540"/>
                <a:ext cx="380160" cy="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A97FE-7DA5-446B-9383-A76B13DBE66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92020" y="2244900"/>
                  <a:ext cx="39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74C08B-FCDD-43FC-B57C-5BD3F37DA277}"/>
                    </a:ext>
                  </a:extLst>
                </p14:cNvPr>
                <p14:cNvContentPartPr/>
                <p14:nvPr/>
              </p14:nvContentPartPr>
              <p14:xfrm>
                <a:off x="4732380" y="2261460"/>
                <a:ext cx="346320" cy="1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74C08B-FCDD-43FC-B57C-5BD3F37DA27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3380" y="2252460"/>
                  <a:ext cx="3639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EA1073-8C28-4C3F-87DA-A68138854B8B}"/>
              </a:ext>
            </a:extLst>
          </p:cNvPr>
          <p:cNvGrpSpPr/>
          <p:nvPr/>
        </p:nvGrpSpPr>
        <p:grpSpPr>
          <a:xfrm>
            <a:off x="7499700" y="3642060"/>
            <a:ext cx="869760" cy="181440"/>
            <a:chOff x="7499700" y="3642060"/>
            <a:chExt cx="86976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9F608B-8690-4E1A-B921-206B39DFE34C}"/>
                    </a:ext>
                  </a:extLst>
                </p14:cNvPr>
                <p14:cNvContentPartPr/>
                <p14:nvPr/>
              </p14:nvContentPartPr>
              <p14:xfrm>
                <a:off x="7499700" y="3642060"/>
                <a:ext cx="286200" cy="18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9F608B-8690-4E1A-B921-206B39DFE34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1060" y="3633420"/>
                  <a:ext cx="303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53ABE5-80FA-45A1-8B9C-B9AC72A69EA7}"/>
                    </a:ext>
                  </a:extLst>
                </p14:cNvPr>
                <p14:cNvContentPartPr/>
                <p14:nvPr/>
              </p14:nvContentPartPr>
              <p14:xfrm>
                <a:off x="7927020" y="3701820"/>
                <a:ext cx="106200" cy="2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53ABE5-80FA-45A1-8B9C-B9AC72A69E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8380" y="3693180"/>
                  <a:ext cx="123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01E846-957F-4902-9C4A-4E9D277E9856}"/>
                    </a:ext>
                  </a:extLst>
                </p14:cNvPr>
                <p14:cNvContentPartPr/>
                <p14:nvPr/>
              </p14:nvContentPartPr>
              <p14:xfrm>
                <a:off x="7943580" y="3776340"/>
                <a:ext cx="135000" cy="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01E846-957F-4902-9C4A-4E9D277E98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34580" y="3767700"/>
                  <a:ext cx="152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2A8D26-22A4-41AA-BF23-D5FC99EE96EC}"/>
                    </a:ext>
                  </a:extLst>
                </p14:cNvPr>
                <p14:cNvContentPartPr/>
                <p14:nvPr/>
              </p14:nvContentPartPr>
              <p14:xfrm>
                <a:off x="8164620" y="3662220"/>
                <a:ext cx="204840" cy="120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2A8D26-22A4-41AA-BF23-D5FC99EE96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55980" y="3653220"/>
                  <a:ext cx="2224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6B5313-FA94-49DD-AF2D-1F33E0EB0C60}"/>
              </a:ext>
            </a:extLst>
          </p:cNvPr>
          <p:cNvGrpSpPr/>
          <p:nvPr/>
        </p:nvGrpSpPr>
        <p:grpSpPr>
          <a:xfrm>
            <a:off x="7018380" y="4104660"/>
            <a:ext cx="1134360" cy="150840"/>
            <a:chOff x="7018380" y="4104660"/>
            <a:chExt cx="113436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90464B-033E-4AA1-B21A-17803B74C75E}"/>
                    </a:ext>
                  </a:extLst>
                </p14:cNvPr>
                <p14:cNvContentPartPr/>
                <p14:nvPr/>
              </p14:nvContentPartPr>
              <p14:xfrm>
                <a:off x="7018380" y="4104660"/>
                <a:ext cx="41040" cy="106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90464B-033E-4AA1-B21A-17803B74C7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09380" y="4096020"/>
                  <a:ext cx="58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74586E-80E9-488C-BFD0-7643B0C037CB}"/>
                    </a:ext>
                  </a:extLst>
                </p14:cNvPr>
                <p14:cNvContentPartPr/>
                <p14:nvPr/>
              </p14:nvContentPartPr>
              <p14:xfrm>
                <a:off x="7260300" y="4136340"/>
                <a:ext cx="88560" cy="11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74586E-80E9-488C-BFD0-7643B0C037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51300" y="4127340"/>
                  <a:ext cx="106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1425EB-CB86-4850-B261-A9C4D24C74EA}"/>
                    </a:ext>
                  </a:extLst>
                </p14:cNvPr>
                <p14:cNvContentPartPr/>
                <p14:nvPr/>
              </p14:nvContentPartPr>
              <p14:xfrm>
                <a:off x="7464060" y="4112580"/>
                <a:ext cx="234360" cy="127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1425EB-CB86-4850-B261-A9C4D24C74E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55420" y="4103580"/>
                  <a:ext cx="252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2D449C-6AE6-400E-AEE7-095F2282104D}"/>
                    </a:ext>
                  </a:extLst>
                </p14:cNvPr>
                <p14:cNvContentPartPr/>
                <p14:nvPr/>
              </p14:nvContentPartPr>
              <p14:xfrm>
                <a:off x="7939620" y="4118340"/>
                <a:ext cx="213120" cy="11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2D449C-6AE6-400E-AEE7-095F2282104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30620" y="4109340"/>
                  <a:ext cx="230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54B9D8-992D-4446-B3B5-7F385FF90365}"/>
              </a:ext>
            </a:extLst>
          </p:cNvPr>
          <p:cNvGrpSpPr/>
          <p:nvPr/>
        </p:nvGrpSpPr>
        <p:grpSpPr>
          <a:xfrm>
            <a:off x="7053660" y="4506780"/>
            <a:ext cx="1045800" cy="346680"/>
            <a:chOff x="7053660" y="4506780"/>
            <a:chExt cx="104580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1604DB-2CFB-4380-903E-034417E4FC58}"/>
                    </a:ext>
                  </a:extLst>
                </p14:cNvPr>
                <p14:cNvContentPartPr/>
                <p14:nvPr/>
              </p14:nvContentPartPr>
              <p14:xfrm>
                <a:off x="7053660" y="4506780"/>
                <a:ext cx="375480" cy="161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1604DB-2CFB-4380-903E-034417E4FC5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4660" y="4497780"/>
                  <a:ext cx="393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C92BB2-0BEC-4615-9A0B-E76D5E5133BF}"/>
                    </a:ext>
                  </a:extLst>
                </p14:cNvPr>
                <p14:cNvContentPartPr/>
                <p14:nvPr/>
              </p14:nvContentPartPr>
              <p14:xfrm>
                <a:off x="7482060" y="4537020"/>
                <a:ext cx="356760" cy="254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C92BB2-0BEC-4615-9A0B-E76D5E5133B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73420" y="4528020"/>
                  <a:ext cx="374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3A63C-262F-43AF-A116-053F7BCC9F4B}"/>
                    </a:ext>
                  </a:extLst>
                </p14:cNvPr>
                <p14:cNvContentPartPr/>
                <p14:nvPr/>
              </p14:nvContentPartPr>
              <p14:xfrm>
                <a:off x="7856460" y="4528740"/>
                <a:ext cx="140040" cy="10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3A63C-262F-43AF-A116-053F7BCC9F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7820" y="4520100"/>
                  <a:ext cx="157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EDEC32-E963-469B-96BB-F5C8E6E934B6}"/>
                    </a:ext>
                  </a:extLst>
                </p14:cNvPr>
                <p14:cNvContentPartPr/>
                <p14:nvPr/>
              </p14:nvContentPartPr>
              <p14:xfrm>
                <a:off x="8050140" y="4620180"/>
                <a:ext cx="49320" cy="2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EDEC32-E963-469B-96BB-F5C8E6E934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41500" y="4611180"/>
                  <a:ext cx="66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8F15CB-495C-416E-882B-43F3E6FD04CC}"/>
                    </a:ext>
                  </a:extLst>
                </p14:cNvPr>
                <p14:cNvContentPartPr/>
                <p14:nvPr/>
              </p14:nvContentPartPr>
              <p14:xfrm>
                <a:off x="7061940" y="4825380"/>
                <a:ext cx="941400" cy="2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8F15CB-495C-416E-882B-43F3E6FD04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53300" y="4816740"/>
                  <a:ext cx="9590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6C3F7-2C11-4983-83CF-5A493FE64DC5}"/>
              </a:ext>
            </a:extLst>
          </p:cNvPr>
          <p:cNvGrpSpPr/>
          <p:nvPr/>
        </p:nvGrpSpPr>
        <p:grpSpPr>
          <a:xfrm>
            <a:off x="3022020" y="1192620"/>
            <a:ext cx="1941120" cy="412920"/>
            <a:chOff x="3022020" y="1192620"/>
            <a:chExt cx="194112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22FF8C-EB1E-4DCC-B99B-174B6F80596B}"/>
                    </a:ext>
                  </a:extLst>
                </p14:cNvPr>
                <p14:cNvContentPartPr/>
                <p14:nvPr/>
              </p14:nvContentPartPr>
              <p14:xfrm>
                <a:off x="3022020" y="1477740"/>
                <a:ext cx="324360" cy="12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22FF8C-EB1E-4DCC-B99B-174B6F8059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13380" y="1468740"/>
                  <a:ext cx="342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F2ECF4-44F0-4837-A532-0B9DF29810E3}"/>
                    </a:ext>
                  </a:extLst>
                </p14:cNvPr>
                <p14:cNvContentPartPr/>
                <p14:nvPr/>
              </p14:nvContentPartPr>
              <p14:xfrm>
                <a:off x="3472740" y="1459380"/>
                <a:ext cx="316080" cy="13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F2ECF4-44F0-4837-A532-0B9DF29810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64100" y="1450380"/>
                  <a:ext cx="333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BCBF0C-DA48-4884-9992-6561F79D4A98}"/>
                    </a:ext>
                  </a:extLst>
                </p14:cNvPr>
                <p14:cNvContentPartPr/>
                <p14:nvPr/>
              </p14:nvContentPartPr>
              <p14:xfrm>
                <a:off x="3839580" y="1368300"/>
                <a:ext cx="330480" cy="177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BCBF0C-DA48-4884-9992-6561F79D4A9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30580" y="1359300"/>
                  <a:ext cx="348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545DC1-A025-4AE3-8882-371B896ADC35}"/>
                    </a:ext>
                  </a:extLst>
                </p14:cNvPr>
                <p14:cNvContentPartPr/>
                <p14:nvPr/>
              </p14:nvContentPartPr>
              <p14:xfrm>
                <a:off x="4266540" y="1281900"/>
                <a:ext cx="105480" cy="17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545DC1-A025-4AE3-8882-371B896ADC3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57900" y="1272900"/>
                  <a:ext cx="123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F8E847-C0E4-4FCB-ABB4-71398C02651C}"/>
                    </a:ext>
                  </a:extLst>
                </p14:cNvPr>
                <p14:cNvContentPartPr/>
                <p14:nvPr/>
              </p14:nvContentPartPr>
              <p14:xfrm>
                <a:off x="4180140" y="1354620"/>
                <a:ext cx="186120" cy="3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F8E847-C0E4-4FCB-ABB4-71398C0265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71500" y="1345620"/>
                  <a:ext cx="203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E16054-C011-42BB-865C-DAAA58FD638A}"/>
                    </a:ext>
                  </a:extLst>
                </p14:cNvPr>
                <p14:cNvContentPartPr/>
                <p14:nvPr/>
              </p14:nvContentPartPr>
              <p14:xfrm>
                <a:off x="4410900" y="1290540"/>
                <a:ext cx="158400" cy="9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E16054-C011-42BB-865C-DAAA58FD63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02260" y="1281540"/>
                  <a:ext cx="17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631CC9-C5F1-4CD1-801C-20AD053D68BB}"/>
                    </a:ext>
                  </a:extLst>
                </p14:cNvPr>
                <p14:cNvContentPartPr/>
                <p14:nvPr/>
              </p14:nvContentPartPr>
              <p14:xfrm>
                <a:off x="4577220" y="1192620"/>
                <a:ext cx="214560" cy="17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631CC9-C5F1-4CD1-801C-20AD053D68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68580" y="1183980"/>
                  <a:ext cx="232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574599-81E4-4D96-B901-D1DD3967D1C9}"/>
                    </a:ext>
                  </a:extLst>
                </p14:cNvPr>
                <p14:cNvContentPartPr/>
                <p14:nvPr/>
              </p14:nvContentPartPr>
              <p14:xfrm>
                <a:off x="4775940" y="1254900"/>
                <a:ext cx="187200" cy="2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574599-81E4-4D96-B901-D1DD3967D1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67300" y="1246260"/>
                  <a:ext cx="2048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FC18E2-3CE8-4561-96D3-AC5E8CBE79DE}"/>
              </a:ext>
            </a:extLst>
          </p:cNvPr>
          <p:cNvGrpSpPr/>
          <p:nvPr/>
        </p:nvGrpSpPr>
        <p:grpSpPr>
          <a:xfrm>
            <a:off x="2174940" y="1859700"/>
            <a:ext cx="1608120" cy="423000"/>
            <a:chOff x="2174940" y="1859700"/>
            <a:chExt cx="16081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DD30A0-76B0-4D16-8D1A-4A6CE2BFDB61}"/>
                    </a:ext>
                  </a:extLst>
                </p14:cNvPr>
                <p14:cNvContentPartPr/>
                <p14:nvPr/>
              </p14:nvContentPartPr>
              <p14:xfrm>
                <a:off x="3213900" y="1859700"/>
                <a:ext cx="569160" cy="42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DD30A0-76B0-4D16-8D1A-4A6CE2BFDB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205260" y="1850700"/>
                  <a:ext cx="5868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2E5131-1792-4587-8DF3-E2E77E9FCD61}"/>
                    </a:ext>
                  </a:extLst>
                </p14:cNvPr>
                <p14:cNvContentPartPr/>
                <p14:nvPr/>
              </p14:nvContentPartPr>
              <p14:xfrm>
                <a:off x="2174940" y="2048340"/>
                <a:ext cx="1098720" cy="21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2E5131-1792-4587-8DF3-E2E77E9FCD6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66300" y="2039700"/>
                  <a:ext cx="11163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78C069-5392-42BE-91DF-EEC8C52A18B5}"/>
                  </a:ext>
                </a:extLst>
              </p14:cNvPr>
              <p14:cNvContentPartPr/>
              <p14:nvPr/>
            </p14:nvContentPartPr>
            <p14:xfrm>
              <a:off x="1025100" y="2507340"/>
              <a:ext cx="214200" cy="99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78C069-5392-42BE-91DF-EEC8C52A18B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16460" y="2498700"/>
                <a:ext cx="23184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BE70208-840C-4283-AAEA-267C69C5C6DD}"/>
              </a:ext>
            </a:extLst>
          </p:cNvPr>
          <p:cNvGrpSpPr/>
          <p:nvPr/>
        </p:nvGrpSpPr>
        <p:grpSpPr>
          <a:xfrm>
            <a:off x="209700" y="1920180"/>
            <a:ext cx="1161000" cy="417960"/>
            <a:chOff x="209700" y="1920180"/>
            <a:chExt cx="116100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F77BF9-EF9D-4E9A-8C3E-9EEE0FD22EA1}"/>
                    </a:ext>
                  </a:extLst>
                </p14:cNvPr>
                <p14:cNvContentPartPr/>
                <p14:nvPr/>
              </p14:nvContentPartPr>
              <p14:xfrm>
                <a:off x="209700" y="1954020"/>
                <a:ext cx="305640" cy="158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F77BF9-EF9D-4E9A-8C3E-9EEE0FD22E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01060" y="1945380"/>
                  <a:ext cx="323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3CE2F3-46EC-472E-A654-8A35559F1BAE}"/>
                    </a:ext>
                  </a:extLst>
                </p14:cNvPr>
                <p14:cNvContentPartPr/>
                <p14:nvPr/>
              </p14:nvContentPartPr>
              <p14:xfrm>
                <a:off x="658620" y="2035380"/>
                <a:ext cx="110880" cy="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3CE2F3-46EC-472E-A654-8A35559F1B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9620" y="2026740"/>
                  <a:ext cx="128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A60F8F-5F1E-4E58-859C-4436C1FCFD47}"/>
                    </a:ext>
                  </a:extLst>
                </p14:cNvPr>
                <p14:cNvContentPartPr/>
                <p14:nvPr/>
              </p14:nvContentPartPr>
              <p14:xfrm>
                <a:off x="588420" y="2109180"/>
                <a:ext cx="22752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A60F8F-5F1E-4E58-859C-4436C1FCFD4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9420" y="2100180"/>
                  <a:ext cx="24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398E8D2-C95C-4E33-A3DE-35B4676984D7}"/>
                    </a:ext>
                  </a:extLst>
                </p14:cNvPr>
                <p14:cNvContentPartPr/>
                <p14:nvPr/>
              </p14:nvContentPartPr>
              <p14:xfrm>
                <a:off x="998100" y="1920180"/>
                <a:ext cx="22680" cy="235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398E8D2-C95C-4E33-A3DE-35B4676984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9460" y="1911540"/>
                  <a:ext cx="40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5CFBFE-D27D-4CC9-8F3A-FBE3674E58D6}"/>
                    </a:ext>
                  </a:extLst>
                </p14:cNvPr>
                <p14:cNvContentPartPr/>
                <p14:nvPr/>
              </p14:nvContentPartPr>
              <p14:xfrm>
                <a:off x="1069380" y="2043300"/>
                <a:ext cx="110160" cy="162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5CFBFE-D27D-4CC9-8F3A-FBE3674E58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0740" y="2034300"/>
                  <a:ext cx="127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B3F966-4D55-48C0-8294-8FE22C303B65}"/>
                    </a:ext>
                  </a:extLst>
                </p14:cNvPr>
                <p14:cNvContentPartPr/>
                <p14:nvPr/>
              </p14:nvContentPartPr>
              <p14:xfrm>
                <a:off x="1198620" y="2095140"/>
                <a:ext cx="143280" cy="20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B3F966-4D55-48C0-8294-8FE22C303B6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89620" y="2086500"/>
                  <a:ext cx="16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B7D406-2546-4DB1-B578-571232E41BAE}"/>
                    </a:ext>
                  </a:extLst>
                </p14:cNvPr>
                <p14:cNvContentPartPr/>
                <p14:nvPr/>
              </p14:nvContentPartPr>
              <p14:xfrm>
                <a:off x="894420" y="2288460"/>
                <a:ext cx="476280" cy="49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B7D406-2546-4DB1-B578-571232E41BA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5420" y="2279460"/>
                  <a:ext cx="493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C815DBB-99FB-4357-862F-F1A2C702E20A}"/>
                    </a:ext>
                  </a:extLst>
                </p14:cNvPr>
                <p14:cNvContentPartPr/>
                <p14:nvPr/>
              </p14:nvContentPartPr>
              <p14:xfrm>
                <a:off x="1023300" y="2161020"/>
                <a:ext cx="111960" cy="1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C815DBB-99FB-4357-862F-F1A2C702E20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4660" y="2152020"/>
                  <a:ext cx="1296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B05788-B5F9-4881-91AB-0D3D9DD00A0D}"/>
              </a:ext>
            </a:extLst>
          </p:cNvPr>
          <p:cNvGrpSpPr/>
          <p:nvPr/>
        </p:nvGrpSpPr>
        <p:grpSpPr>
          <a:xfrm>
            <a:off x="337860" y="2787060"/>
            <a:ext cx="939960" cy="190800"/>
            <a:chOff x="337860" y="2787060"/>
            <a:chExt cx="9399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31DC53-D766-4D12-833C-C29677EA3122}"/>
                    </a:ext>
                  </a:extLst>
                </p14:cNvPr>
                <p14:cNvContentPartPr/>
                <p14:nvPr/>
              </p14:nvContentPartPr>
              <p14:xfrm>
                <a:off x="337860" y="2787060"/>
                <a:ext cx="451080" cy="19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31DC53-D766-4D12-833C-C29677EA312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9220" y="2778420"/>
                  <a:ext cx="468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8992BA-8F4B-44AE-8675-E024B138D931}"/>
                    </a:ext>
                  </a:extLst>
                </p14:cNvPr>
                <p14:cNvContentPartPr/>
                <p14:nvPr/>
              </p14:nvContentPartPr>
              <p14:xfrm>
                <a:off x="777060" y="2806500"/>
                <a:ext cx="500760" cy="15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8992BA-8F4B-44AE-8675-E024B138D9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8060" y="2797500"/>
                  <a:ext cx="5184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69E1F0A-14AF-427F-9987-6AA6F86AB642}"/>
              </a:ext>
            </a:extLst>
          </p:cNvPr>
          <p:cNvGrpSpPr/>
          <p:nvPr/>
        </p:nvGrpSpPr>
        <p:grpSpPr>
          <a:xfrm>
            <a:off x="125460" y="3083700"/>
            <a:ext cx="254520" cy="248040"/>
            <a:chOff x="125460" y="3083700"/>
            <a:chExt cx="25452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16F9C7-F758-4E10-83DE-CB5B9568BDA9}"/>
                    </a:ext>
                  </a:extLst>
                </p14:cNvPr>
                <p14:cNvContentPartPr/>
                <p14:nvPr/>
              </p14:nvContentPartPr>
              <p14:xfrm>
                <a:off x="140580" y="3107460"/>
                <a:ext cx="7200" cy="144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16F9C7-F758-4E10-83DE-CB5B9568BDA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1940" y="3098820"/>
                  <a:ext cx="24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5F1EB4-4E83-48B9-A47F-39093B7714BA}"/>
                    </a:ext>
                  </a:extLst>
                </p14:cNvPr>
                <p14:cNvContentPartPr/>
                <p14:nvPr/>
              </p14:nvContentPartPr>
              <p14:xfrm>
                <a:off x="125460" y="3083700"/>
                <a:ext cx="191880" cy="194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5F1EB4-4E83-48B9-A47F-39093B7714B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820" y="3075060"/>
                  <a:ext cx="209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6781B5-2A43-4C1F-BE40-AD95083B2BD6}"/>
                    </a:ext>
                  </a:extLst>
                </p14:cNvPr>
                <p14:cNvContentPartPr/>
                <p14:nvPr/>
              </p14:nvContentPartPr>
              <p14:xfrm>
                <a:off x="363420" y="3187740"/>
                <a:ext cx="16560" cy="144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6781B5-2A43-4C1F-BE40-AD95083B2B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4420" y="3178740"/>
                  <a:ext cx="342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AB67C35-9C06-454D-A0D7-D26B1F3890E0}"/>
              </a:ext>
            </a:extLst>
          </p:cNvPr>
          <p:cNvGrpSpPr/>
          <p:nvPr/>
        </p:nvGrpSpPr>
        <p:grpSpPr>
          <a:xfrm>
            <a:off x="1100340" y="3106020"/>
            <a:ext cx="498600" cy="288720"/>
            <a:chOff x="1100340" y="3106020"/>
            <a:chExt cx="4986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3523CC-395F-4074-9B81-106FDDF4FCB7}"/>
                    </a:ext>
                  </a:extLst>
                </p14:cNvPr>
                <p14:cNvContentPartPr/>
                <p14:nvPr/>
              </p14:nvContentPartPr>
              <p14:xfrm>
                <a:off x="1100340" y="3126900"/>
                <a:ext cx="10440" cy="167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3523CC-395F-4074-9B81-106FDDF4FCB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1340" y="3117900"/>
                  <a:ext cx="28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11EF6A4-0414-48C4-9428-5AF3D17DB019}"/>
                    </a:ext>
                  </a:extLst>
                </p14:cNvPr>
                <p14:cNvContentPartPr/>
                <p14:nvPr/>
              </p14:nvContentPartPr>
              <p14:xfrm>
                <a:off x="1112940" y="3106020"/>
                <a:ext cx="240120" cy="24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11EF6A4-0414-48C4-9428-5AF3D17DB01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03940" y="3097380"/>
                  <a:ext cx="257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0D32E0-2636-42F3-A2B0-302CE6DDD913}"/>
                    </a:ext>
                  </a:extLst>
                </p14:cNvPr>
                <p14:cNvContentPartPr/>
                <p14:nvPr/>
              </p14:nvContentPartPr>
              <p14:xfrm>
                <a:off x="1374660" y="3242820"/>
                <a:ext cx="224280" cy="151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0D32E0-2636-42F3-A2B0-302CE6DDD9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5660" y="3234180"/>
                  <a:ext cx="241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91E805-732B-4E68-95E2-0FABB80953E4}"/>
              </a:ext>
            </a:extLst>
          </p:cNvPr>
          <p:cNvGrpSpPr/>
          <p:nvPr/>
        </p:nvGrpSpPr>
        <p:grpSpPr>
          <a:xfrm>
            <a:off x="108180" y="3518220"/>
            <a:ext cx="555480" cy="343440"/>
            <a:chOff x="108180" y="3518220"/>
            <a:chExt cx="55548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35BFC5-9078-4C57-A71A-093948D94AA5}"/>
                    </a:ext>
                  </a:extLst>
                </p14:cNvPr>
                <p14:cNvContentPartPr/>
                <p14:nvPr/>
              </p14:nvContentPartPr>
              <p14:xfrm>
                <a:off x="108180" y="3518220"/>
                <a:ext cx="223560" cy="147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35BFC5-9078-4C57-A71A-093948D94AA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180" y="3509580"/>
                  <a:ext cx="241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A9DE8D-544B-4EA3-B463-F939BE7DCF1D}"/>
                    </a:ext>
                  </a:extLst>
                </p14:cNvPr>
                <p14:cNvContentPartPr/>
                <p14:nvPr/>
              </p14:nvContentPartPr>
              <p14:xfrm>
                <a:off x="287100" y="3597060"/>
                <a:ext cx="198720" cy="177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A9DE8D-544B-4EA3-B463-F939BE7DCF1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8100" y="3588420"/>
                  <a:ext cx="21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51DB4A-8288-43F0-88A3-BD59DB6AF574}"/>
                    </a:ext>
                  </a:extLst>
                </p14:cNvPr>
                <p14:cNvContentPartPr/>
                <p14:nvPr/>
              </p14:nvContentPartPr>
              <p14:xfrm>
                <a:off x="460260" y="3719460"/>
                <a:ext cx="203400" cy="142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51DB4A-8288-43F0-88A3-BD59DB6AF57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1620" y="3710460"/>
                  <a:ext cx="2210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BF3B9F-2503-46A9-B968-6A9309F224F8}"/>
              </a:ext>
            </a:extLst>
          </p:cNvPr>
          <p:cNvGrpSpPr/>
          <p:nvPr/>
        </p:nvGrpSpPr>
        <p:grpSpPr>
          <a:xfrm>
            <a:off x="1263780" y="3555660"/>
            <a:ext cx="446040" cy="374400"/>
            <a:chOff x="1263780" y="3555660"/>
            <a:chExt cx="44604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AAD5C3-DBD1-407A-A76A-A7B5F28DE55D}"/>
                    </a:ext>
                  </a:extLst>
                </p14:cNvPr>
                <p14:cNvContentPartPr/>
                <p14:nvPr/>
              </p14:nvContentPartPr>
              <p14:xfrm>
                <a:off x="1263780" y="3555660"/>
                <a:ext cx="217080" cy="155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AAD5C3-DBD1-407A-A76A-A7B5F28DE55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54780" y="3547020"/>
                  <a:ext cx="234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D62F95-945E-4627-AA22-0336829246DB}"/>
                    </a:ext>
                  </a:extLst>
                </p14:cNvPr>
                <p14:cNvContentPartPr/>
                <p14:nvPr/>
              </p14:nvContentPartPr>
              <p14:xfrm>
                <a:off x="1481580" y="3608580"/>
                <a:ext cx="163080" cy="238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D62F95-945E-4627-AA22-0336829246D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72580" y="3599580"/>
                  <a:ext cx="180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7D0FC4-5BC8-468E-8B35-F8D175FBEACF}"/>
                    </a:ext>
                  </a:extLst>
                </p14:cNvPr>
                <p14:cNvContentPartPr/>
                <p14:nvPr/>
              </p14:nvContentPartPr>
              <p14:xfrm>
                <a:off x="1589220" y="3782460"/>
                <a:ext cx="120600" cy="147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7D0FC4-5BC8-468E-8B35-F8D175FBEAC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580580" y="3773820"/>
                  <a:ext cx="1382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B98F02E-816D-4B08-B2C5-540F185765A8}"/>
              </a:ext>
            </a:extLst>
          </p:cNvPr>
          <p:cNvGrpSpPr/>
          <p:nvPr/>
        </p:nvGrpSpPr>
        <p:grpSpPr>
          <a:xfrm>
            <a:off x="4105260" y="1888860"/>
            <a:ext cx="255240" cy="81000"/>
            <a:chOff x="4105260" y="1888860"/>
            <a:chExt cx="25524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7AF367-7E5C-4726-A4B3-CFA42C202CE8}"/>
                    </a:ext>
                  </a:extLst>
                </p14:cNvPr>
                <p14:cNvContentPartPr/>
                <p14:nvPr/>
              </p14:nvContentPartPr>
              <p14:xfrm>
                <a:off x="4134060" y="1903980"/>
                <a:ext cx="33120" cy="1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7AF367-7E5C-4726-A4B3-CFA42C202CE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125060" y="1895340"/>
                  <a:ext cx="50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3A4523D-30CC-4159-A715-AC17CCE0E671}"/>
                    </a:ext>
                  </a:extLst>
                </p14:cNvPr>
                <p14:cNvContentPartPr/>
                <p14:nvPr/>
              </p14:nvContentPartPr>
              <p14:xfrm>
                <a:off x="4105260" y="1888860"/>
                <a:ext cx="255240" cy="8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3A4523D-30CC-4159-A715-AC17CCE0E67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96260" y="1879860"/>
                  <a:ext cx="27288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3B6A8CA-C614-4BAC-8BED-02BA8A4D7153}"/>
                  </a:ext>
                </a:extLst>
              </p14:cNvPr>
              <p14:cNvContentPartPr/>
              <p14:nvPr/>
            </p14:nvContentPartPr>
            <p14:xfrm>
              <a:off x="4696020" y="1868340"/>
              <a:ext cx="222480" cy="87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3B6A8CA-C614-4BAC-8BED-02BA8A4D715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687380" y="1859340"/>
                <a:ext cx="240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3F2FA92-7D81-4B41-80B4-55401ACBEA28}"/>
                  </a:ext>
                </a:extLst>
              </p14:cNvPr>
              <p14:cNvContentPartPr/>
              <p14:nvPr/>
            </p14:nvContentPartPr>
            <p14:xfrm>
              <a:off x="5299380" y="2234820"/>
              <a:ext cx="293760" cy="2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3F2FA92-7D81-4B41-80B4-55401ACBEA2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290740" y="2225820"/>
                <a:ext cx="311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D67391A-381A-4222-9302-7445E7E8FDE5}"/>
                  </a:ext>
                </a:extLst>
              </p14:cNvPr>
              <p14:cNvContentPartPr/>
              <p14:nvPr/>
            </p14:nvContentPartPr>
            <p14:xfrm>
              <a:off x="5460660" y="1714980"/>
              <a:ext cx="392400" cy="228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D67391A-381A-4222-9302-7445E7E8FDE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452020" y="1705980"/>
                <a:ext cx="4100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0A3389A-C339-49FF-8D19-ECEC9DA13B46}"/>
                  </a:ext>
                </a:extLst>
              </p14:cNvPr>
              <p14:cNvContentPartPr/>
              <p14:nvPr/>
            </p14:nvContentPartPr>
            <p14:xfrm>
              <a:off x="6061860" y="1697700"/>
              <a:ext cx="60840" cy="39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0A3389A-C339-49FF-8D19-ECEC9DA13B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052860" y="1688700"/>
                <a:ext cx="7848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5248C1D-98AA-42D0-9EB6-D3F9A1C664C4}"/>
              </a:ext>
            </a:extLst>
          </p:cNvPr>
          <p:cNvGrpSpPr/>
          <p:nvPr/>
        </p:nvGrpSpPr>
        <p:grpSpPr>
          <a:xfrm>
            <a:off x="6081300" y="1585020"/>
            <a:ext cx="1246320" cy="249120"/>
            <a:chOff x="6081300" y="1585020"/>
            <a:chExt cx="12463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205774-B05F-48EB-A5EB-1D92A2B8F87F}"/>
                    </a:ext>
                  </a:extLst>
                </p14:cNvPr>
                <p14:cNvContentPartPr/>
                <p14:nvPr/>
              </p14:nvContentPartPr>
              <p14:xfrm>
                <a:off x="6081300" y="1681860"/>
                <a:ext cx="196200" cy="138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205774-B05F-48EB-A5EB-1D92A2B8F8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72660" y="1673220"/>
                  <a:ext cx="213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3BF9DA-8B1B-4371-9477-3CC79265B42A}"/>
                    </a:ext>
                  </a:extLst>
                </p14:cNvPr>
                <p14:cNvContentPartPr/>
                <p14:nvPr/>
              </p14:nvContentPartPr>
              <p14:xfrm>
                <a:off x="6305580" y="1689060"/>
                <a:ext cx="129600" cy="13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3BF9DA-8B1B-4371-9477-3CC79265B42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96940" y="1680060"/>
                  <a:ext cx="14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E6313D8-9AFE-444F-B1E7-A166BC0A38E7}"/>
                    </a:ext>
                  </a:extLst>
                </p14:cNvPr>
                <p14:cNvContentPartPr/>
                <p14:nvPr/>
              </p14:nvContentPartPr>
              <p14:xfrm>
                <a:off x="6463980" y="1682220"/>
                <a:ext cx="298080" cy="123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E6313D8-9AFE-444F-B1E7-A166BC0A38E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54980" y="1673580"/>
                  <a:ext cx="31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0E467C-C509-47C9-8BA1-265B8C6A12D8}"/>
                    </a:ext>
                  </a:extLst>
                </p14:cNvPr>
                <p14:cNvContentPartPr/>
                <p14:nvPr/>
              </p14:nvContentPartPr>
              <p14:xfrm>
                <a:off x="6791580" y="1585020"/>
                <a:ext cx="124200" cy="225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0E467C-C509-47C9-8BA1-265B8C6A12D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82940" y="1576020"/>
                  <a:ext cx="141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AA9916-E544-4906-B000-6E23ABE9A5D9}"/>
                    </a:ext>
                  </a:extLst>
                </p14:cNvPr>
                <p14:cNvContentPartPr/>
                <p14:nvPr/>
              </p14:nvContentPartPr>
              <p14:xfrm>
                <a:off x="6957900" y="1692300"/>
                <a:ext cx="9000" cy="11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AA9916-E544-4906-B000-6E23ABE9A5D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8900" y="1683660"/>
                  <a:ext cx="2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9D0D0D-A5A5-4547-B717-3D77535E59C5}"/>
                    </a:ext>
                  </a:extLst>
                </p14:cNvPr>
                <p14:cNvContentPartPr/>
                <p14:nvPr/>
              </p14:nvContentPartPr>
              <p14:xfrm>
                <a:off x="6956100" y="1617780"/>
                <a:ext cx="7200" cy="3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9D0D0D-A5A5-4547-B717-3D77535E59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7100" y="1609140"/>
                  <a:ext cx="24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35B6D3-AF92-4E23-8446-0B102278651E}"/>
                    </a:ext>
                  </a:extLst>
                </p14:cNvPr>
                <p14:cNvContentPartPr/>
                <p14:nvPr/>
              </p14:nvContentPartPr>
              <p14:xfrm>
                <a:off x="7076700" y="1672500"/>
                <a:ext cx="250920" cy="161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35B6D3-AF92-4E23-8446-0B102278651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68060" y="1663500"/>
                  <a:ext cx="2685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BF517D-2E8F-4D05-B2CE-7D6E315DBA3F}"/>
              </a:ext>
            </a:extLst>
          </p:cNvPr>
          <p:cNvGrpSpPr/>
          <p:nvPr/>
        </p:nvGrpSpPr>
        <p:grpSpPr>
          <a:xfrm>
            <a:off x="7592220" y="1452180"/>
            <a:ext cx="1247400" cy="350640"/>
            <a:chOff x="7592220" y="1452180"/>
            <a:chExt cx="12474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03AEB3-9AE5-49E9-B54A-94B0B7BE881D}"/>
                    </a:ext>
                  </a:extLst>
                </p14:cNvPr>
                <p14:cNvContentPartPr/>
                <p14:nvPr/>
              </p14:nvContentPartPr>
              <p14:xfrm>
                <a:off x="7707420" y="1452180"/>
                <a:ext cx="102600" cy="280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03AEB3-9AE5-49E9-B54A-94B0B7BE88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98420" y="1443540"/>
                  <a:ext cx="120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139A0B-66C1-4D90-9C31-984C549245CB}"/>
                    </a:ext>
                  </a:extLst>
                </p14:cNvPr>
                <p14:cNvContentPartPr/>
                <p14:nvPr/>
              </p14:nvContentPartPr>
              <p14:xfrm>
                <a:off x="7592220" y="1613460"/>
                <a:ext cx="237240" cy="1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139A0B-66C1-4D90-9C31-984C549245C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83220" y="1604820"/>
                  <a:ext cx="254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35097D6-1827-4D42-B94F-411139D50B65}"/>
                    </a:ext>
                  </a:extLst>
                </p14:cNvPr>
                <p14:cNvContentPartPr/>
                <p14:nvPr/>
              </p14:nvContentPartPr>
              <p14:xfrm>
                <a:off x="7887060" y="1603020"/>
                <a:ext cx="133920" cy="13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35097D6-1827-4D42-B94F-411139D50B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78060" y="1594380"/>
                  <a:ext cx="151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3CEE131-2A59-4B81-B737-62E21B935D82}"/>
                    </a:ext>
                  </a:extLst>
                </p14:cNvPr>
                <p14:cNvContentPartPr/>
                <p14:nvPr/>
              </p14:nvContentPartPr>
              <p14:xfrm>
                <a:off x="8055180" y="1610220"/>
                <a:ext cx="147600" cy="132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3CEE131-2A59-4B81-B737-62E21B935D8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46180" y="1601220"/>
                  <a:ext cx="165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E6156E-E3C2-43B9-81D4-100036EBEA55}"/>
                    </a:ext>
                  </a:extLst>
                </p14:cNvPr>
                <p14:cNvContentPartPr/>
                <p14:nvPr/>
              </p14:nvContentPartPr>
              <p14:xfrm>
                <a:off x="8248500" y="1570980"/>
                <a:ext cx="252360" cy="20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E6156E-E3C2-43B9-81D4-100036EBEA5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39860" y="1562340"/>
                  <a:ext cx="270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B72BBF-E393-430D-A6FE-09A2C91D9986}"/>
                    </a:ext>
                  </a:extLst>
                </p14:cNvPr>
                <p14:cNvContentPartPr/>
                <p14:nvPr/>
              </p14:nvContentPartPr>
              <p14:xfrm>
                <a:off x="8494020" y="1563420"/>
                <a:ext cx="10800" cy="46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B72BBF-E393-430D-A6FE-09A2C91D99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85020" y="1554420"/>
                  <a:ext cx="28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3614D6-581F-44C5-A25D-7A00B3524890}"/>
                    </a:ext>
                  </a:extLst>
                </p14:cNvPr>
                <p14:cNvContentPartPr/>
                <p14:nvPr/>
              </p14:nvContentPartPr>
              <p14:xfrm>
                <a:off x="8592660" y="1646940"/>
                <a:ext cx="246960" cy="155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3614D6-581F-44C5-A25D-7A00B352489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84020" y="1638300"/>
                  <a:ext cx="2646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EBC331-D7DC-4A1B-B82D-636729D76801}"/>
              </a:ext>
            </a:extLst>
          </p:cNvPr>
          <p:cNvGrpSpPr/>
          <p:nvPr/>
        </p:nvGrpSpPr>
        <p:grpSpPr>
          <a:xfrm>
            <a:off x="4695300" y="2632980"/>
            <a:ext cx="1014480" cy="52560"/>
            <a:chOff x="4695300" y="2632980"/>
            <a:chExt cx="1014480" cy="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56C1747-E1FB-4408-A062-8F3C63BF1D02}"/>
                    </a:ext>
                  </a:extLst>
                </p14:cNvPr>
                <p14:cNvContentPartPr/>
                <p14:nvPr/>
              </p14:nvContentPartPr>
              <p14:xfrm>
                <a:off x="4704660" y="2632980"/>
                <a:ext cx="1005120" cy="33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56C1747-E1FB-4408-A062-8F3C63BF1D0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96020" y="2624340"/>
                  <a:ext cx="1022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4544BA6-FD50-4BC5-80DC-DDC3B677ED83}"/>
                    </a:ext>
                  </a:extLst>
                </p14:cNvPr>
                <p14:cNvContentPartPr/>
                <p14:nvPr/>
              </p14:nvContentPartPr>
              <p14:xfrm>
                <a:off x="4695300" y="2671140"/>
                <a:ext cx="963000" cy="14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4544BA6-FD50-4BC5-80DC-DDC3B677ED8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86300" y="2662500"/>
                  <a:ext cx="9806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685F57D-E4D9-48BD-BD67-AECCFC5CE545}"/>
                  </a:ext>
                </a:extLst>
              </p14:cNvPr>
              <p14:cNvContentPartPr/>
              <p14:nvPr/>
            </p14:nvContentPartPr>
            <p14:xfrm>
              <a:off x="4643820" y="3089820"/>
              <a:ext cx="270000" cy="130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685F57D-E4D9-48BD-BD67-AECCFC5CE54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35180" y="3081180"/>
                <a:ext cx="2876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7CB9D63-05B8-4363-B3D0-085113B85F4D}"/>
                  </a:ext>
                </a:extLst>
              </p14:cNvPr>
              <p14:cNvContentPartPr/>
              <p14:nvPr/>
            </p14:nvContentPartPr>
            <p14:xfrm>
              <a:off x="5193540" y="3502020"/>
              <a:ext cx="259200" cy="124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7CB9D63-05B8-4363-B3D0-085113B85F4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184900" y="3493020"/>
                <a:ext cx="276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2E169B7-48C4-4520-BD67-531F939E2DCE}"/>
                  </a:ext>
                </a:extLst>
              </p14:cNvPr>
              <p14:cNvContentPartPr/>
              <p14:nvPr/>
            </p14:nvContentPartPr>
            <p14:xfrm>
              <a:off x="3003660" y="2966340"/>
              <a:ext cx="507240" cy="13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2E169B7-48C4-4520-BD67-531F939E2DC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994660" y="2957700"/>
                <a:ext cx="524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D7AEF06-500B-416F-8DAB-D8C0E6FD39B5}"/>
                  </a:ext>
                </a:extLst>
              </p14:cNvPr>
              <p14:cNvContentPartPr/>
              <p14:nvPr/>
            </p14:nvContentPartPr>
            <p14:xfrm>
              <a:off x="3266820" y="4120500"/>
              <a:ext cx="650160" cy="36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D7AEF06-500B-416F-8DAB-D8C0E6FD39B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257820" y="4111500"/>
                <a:ext cx="66780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4F58BA-212B-41FC-99F4-8FB64035A91E}"/>
              </a:ext>
            </a:extLst>
          </p:cNvPr>
          <p:cNvGrpSpPr/>
          <p:nvPr/>
        </p:nvGrpSpPr>
        <p:grpSpPr>
          <a:xfrm>
            <a:off x="6187140" y="2423460"/>
            <a:ext cx="2915280" cy="749880"/>
            <a:chOff x="6187140" y="2423460"/>
            <a:chExt cx="291528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9E2E89-E232-47F7-B17B-3B016006D257}"/>
                    </a:ext>
                  </a:extLst>
                </p14:cNvPr>
                <p14:cNvContentPartPr/>
                <p14:nvPr/>
              </p14:nvContentPartPr>
              <p14:xfrm>
                <a:off x="7277940" y="2984700"/>
                <a:ext cx="275760" cy="16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9E2E89-E232-47F7-B17B-3B016006D25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69300" y="2975700"/>
                  <a:ext cx="29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CAD293-3BE8-43B8-A363-36215A90B65C}"/>
                    </a:ext>
                  </a:extLst>
                </p14:cNvPr>
                <p14:cNvContentPartPr/>
                <p14:nvPr/>
              </p14:nvContentPartPr>
              <p14:xfrm>
                <a:off x="7702740" y="3048780"/>
                <a:ext cx="84240" cy="3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CAD293-3BE8-43B8-A363-36215A90B65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694100" y="3040140"/>
                  <a:ext cx="101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56D7DD-2E4A-4BD2-A967-AA11DE4C9D7B}"/>
                    </a:ext>
                  </a:extLst>
                </p14:cNvPr>
                <p14:cNvContentPartPr/>
                <p14:nvPr/>
              </p14:nvContentPartPr>
              <p14:xfrm>
                <a:off x="7696980" y="2975340"/>
                <a:ext cx="210960" cy="19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56D7DD-2E4A-4BD2-A967-AA11DE4C9D7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88340" y="2966340"/>
                  <a:ext cx="228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6F20306-9A7D-406D-8A50-352A16256BC8}"/>
                    </a:ext>
                  </a:extLst>
                </p14:cNvPr>
                <p14:cNvContentPartPr/>
                <p14:nvPr/>
              </p14:nvContentPartPr>
              <p14:xfrm>
                <a:off x="6187140" y="2444340"/>
                <a:ext cx="97920" cy="205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6F20306-9A7D-406D-8A50-352A16256BC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78140" y="2435340"/>
                  <a:ext cx="115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1E211B6-DD7A-417E-9FC6-E74E5CA8E9A6}"/>
                    </a:ext>
                  </a:extLst>
                </p14:cNvPr>
                <p14:cNvContentPartPr/>
                <p14:nvPr/>
              </p14:nvContentPartPr>
              <p14:xfrm>
                <a:off x="6400620" y="2423460"/>
                <a:ext cx="57960" cy="268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1E211B6-DD7A-417E-9FC6-E74E5CA8E9A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91620" y="2414820"/>
                  <a:ext cx="7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A8B849D-A07F-4EBF-900F-C21410C87332}"/>
                    </a:ext>
                  </a:extLst>
                </p14:cNvPr>
                <p14:cNvContentPartPr/>
                <p14:nvPr/>
              </p14:nvContentPartPr>
              <p14:xfrm>
                <a:off x="6511140" y="2547300"/>
                <a:ext cx="176400" cy="16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A8B849D-A07F-4EBF-900F-C21410C8733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02500" y="2538660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7C0F60-9EF5-4222-B298-CADD5A013114}"/>
                    </a:ext>
                  </a:extLst>
                </p14:cNvPr>
                <p14:cNvContentPartPr/>
                <p14:nvPr/>
              </p14:nvContentPartPr>
              <p14:xfrm>
                <a:off x="6835500" y="2423460"/>
                <a:ext cx="79200" cy="316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7C0F60-9EF5-4222-B298-CADD5A01311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26860" y="2414820"/>
                  <a:ext cx="96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F62F51-AF55-4C29-AC2A-6A15EDA31BF0}"/>
                    </a:ext>
                  </a:extLst>
                </p14:cNvPr>
                <p14:cNvContentPartPr/>
                <p14:nvPr/>
              </p14:nvContentPartPr>
              <p14:xfrm>
                <a:off x="7124220" y="2585460"/>
                <a:ext cx="176400" cy="114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F62F51-AF55-4C29-AC2A-6A15EDA31BF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15580" y="2576460"/>
                  <a:ext cx="194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C22987-2763-42A2-82C4-76CE9F1C5C42}"/>
                    </a:ext>
                  </a:extLst>
                </p14:cNvPr>
                <p14:cNvContentPartPr/>
                <p14:nvPr/>
              </p14:nvContentPartPr>
              <p14:xfrm>
                <a:off x="7457220" y="2523180"/>
                <a:ext cx="223560" cy="142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C22987-2763-42A2-82C4-76CE9F1C5C4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48580" y="2514180"/>
                  <a:ext cx="24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C8622EE-EDDF-4194-A5E3-9950A69675BE}"/>
                    </a:ext>
                  </a:extLst>
                </p14:cNvPr>
                <p14:cNvContentPartPr/>
                <p14:nvPr/>
              </p14:nvContentPartPr>
              <p14:xfrm>
                <a:off x="7705620" y="2498700"/>
                <a:ext cx="61920" cy="213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C8622EE-EDDF-4194-A5E3-9950A69675B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96980" y="2490060"/>
                  <a:ext cx="79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E2158D-B0DE-4202-A11A-AEAA284B1925}"/>
                    </a:ext>
                  </a:extLst>
                </p14:cNvPr>
                <p14:cNvContentPartPr/>
                <p14:nvPr/>
              </p14:nvContentPartPr>
              <p14:xfrm>
                <a:off x="7833060" y="2478900"/>
                <a:ext cx="88560" cy="367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E2158D-B0DE-4202-A11A-AEAA284B192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824060" y="2470260"/>
                  <a:ext cx="106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1D6DDE-ABD6-428A-BFFC-5FDCD8EBB6D2}"/>
                    </a:ext>
                  </a:extLst>
                </p14:cNvPr>
                <p14:cNvContentPartPr/>
                <p14:nvPr/>
              </p14:nvContentPartPr>
              <p14:xfrm>
                <a:off x="8008020" y="2542260"/>
                <a:ext cx="290160" cy="280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1D6DDE-ABD6-428A-BFFC-5FDCD8EBB6D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999020" y="2533260"/>
                  <a:ext cx="307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D68E345-68D2-44B1-BB56-A47F35E78ABB}"/>
                    </a:ext>
                  </a:extLst>
                </p14:cNvPr>
                <p14:cNvContentPartPr/>
                <p14:nvPr/>
              </p14:nvContentPartPr>
              <p14:xfrm>
                <a:off x="8218620" y="2783100"/>
                <a:ext cx="162000" cy="74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D68E345-68D2-44B1-BB56-A47F35E78AB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09980" y="2774100"/>
                  <a:ext cx="179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5D5882-6BF2-45B4-85E4-5FD5BF34FFBD}"/>
                    </a:ext>
                  </a:extLst>
                </p14:cNvPr>
                <p14:cNvContentPartPr/>
                <p14:nvPr/>
              </p14:nvContentPartPr>
              <p14:xfrm>
                <a:off x="8354340" y="2559540"/>
                <a:ext cx="333360" cy="378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5D5882-6BF2-45B4-85E4-5FD5BF34FFB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345700" y="2550540"/>
                  <a:ext cx="351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C414EA7-4717-4E4D-8ADA-C2FE939754B8}"/>
                    </a:ext>
                  </a:extLst>
                </p14:cNvPr>
                <p14:cNvContentPartPr/>
                <p14:nvPr/>
              </p14:nvContentPartPr>
              <p14:xfrm>
                <a:off x="8594100" y="2658180"/>
                <a:ext cx="25560" cy="164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C414EA7-4717-4E4D-8ADA-C2FE939754B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585100" y="2649540"/>
                  <a:ext cx="43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BAB49A-3925-46C5-A442-1278534C98D3}"/>
                    </a:ext>
                  </a:extLst>
                </p14:cNvPr>
                <p14:cNvContentPartPr/>
                <p14:nvPr/>
              </p14:nvContentPartPr>
              <p14:xfrm>
                <a:off x="8765460" y="2589420"/>
                <a:ext cx="110880" cy="232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BAB49A-3925-46C5-A442-1278534C98D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56460" y="2580780"/>
                  <a:ext cx="128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62ED7B-D7F5-4E90-A246-0800FFDF1669}"/>
                    </a:ext>
                  </a:extLst>
                </p14:cNvPr>
                <p14:cNvContentPartPr/>
                <p14:nvPr/>
              </p14:nvContentPartPr>
              <p14:xfrm>
                <a:off x="8887500" y="2632260"/>
                <a:ext cx="51480" cy="183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62ED7B-D7F5-4E90-A246-0800FFDF16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78860" y="2623260"/>
                  <a:ext cx="69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0FA3A2-95A0-4A75-B1B4-EFAFBA5DAE11}"/>
                    </a:ext>
                  </a:extLst>
                </p14:cNvPr>
                <p14:cNvContentPartPr/>
                <p14:nvPr/>
              </p14:nvContentPartPr>
              <p14:xfrm>
                <a:off x="8951940" y="2710020"/>
                <a:ext cx="54720" cy="109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0FA3A2-95A0-4A75-B1B4-EFAFBA5DAE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43300" y="2701380"/>
                  <a:ext cx="72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E85D4A-E2ED-4688-8438-E451B0C1492C}"/>
                    </a:ext>
                  </a:extLst>
                </p14:cNvPr>
                <p14:cNvContentPartPr/>
                <p14:nvPr/>
              </p14:nvContentPartPr>
              <p14:xfrm>
                <a:off x="8958780" y="2542980"/>
                <a:ext cx="143640" cy="381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E85D4A-E2ED-4688-8438-E451B0C1492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50140" y="2534340"/>
                  <a:ext cx="161280" cy="39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1BF9B-597C-4D34-986B-D64D4A469648}"/>
                  </a:ext>
                </a:extLst>
              </p14:cNvPr>
              <p14:cNvContentPartPr/>
              <p14:nvPr/>
            </p14:nvContentPartPr>
            <p14:xfrm>
              <a:off x="2937780" y="4426860"/>
              <a:ext cx="565200" cy="25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1BF9B-597C-4D34-986B-D64D4A46964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928780" y="4418220"/>
                <a:ext cx="582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1284CE5-553C-43E6-8772-ACFCA78965C6}"/>
                  </a:ext>
                </a:extLst>
              </p14:cNvPr>
              <p14:cNvContentPartPr/>
              <p14:nvPr/>
            </p14:nvContentPartPr>
            <p14:xfrm>
              <a:off x="4258260" y="4445580"/>
              <a:ext cx="468000" cy="21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1284CE5-553C-43E6-8772-ACFCA78965C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249260" y="4436940"/>
                <a:ext cx="485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AB8FCC2-5532-4FA4-8CB2-A9755D993E3A}"/>
                  </a:ext>
                </a:extLst>
              </p14:cNvPr>
              <p14:cNvContentPartPr/>
              <p14:nvPr/>
            </p14:nvContentPartPr>
            <p14:xfrm>
              <a:off x="5170140" y="4444140"/>
              <a:ext cx="684360" cy="21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AB8FCC2-5532-4FA4-8CB2-A9755D993E3A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161140" y="4435500"/>
                <a:ext cx="702000" cy="3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Divide and Conquer Algorithm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applications of Divide and Conquer algorithm. Few of them are listed below which we cover in detail in the class: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Binary 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Sort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Quick Sort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Selection Procedure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of maxima and minima in the given array of n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number of inversions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 of Power of an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Strassen’s Matrix Multiplication and so 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52C223-58B6-4E78-9B80-37DBF58F378C}"/>
                  </a:ext>
                </a:extLst>
              </p14:cNvPr>
              <p14:cNvContentPartPr/>
              <p14:nvPr/>
            </p14:nvContentPartPr>
            <p14:xfrm>
              <a:off x="2419740" y="2062020"/>
              <a:ext cx="252360" cy="9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52C223-58B6-4E78-9B80-37DBF58F3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1100" y="2053380"/>
                <a:ext cx="2700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93AD6C-F9DC-43CA-B8AB-1140620CE928}"/>
                  </a:ext>
                </a:extLst>
              </p14:cNvPr>
              <p14:cNvContentPartPr/>
              <p14:nvPr/>
            </p14:nvContentPartPr>
            <p14:xfrm>
              <a:off x="2076300" y="2293500"/>
              <a:ext cx="392040" cy="15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93AD6C-F9DC-43CA-B8AB-1140620CE9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300" y="2284860"/>
                <a:ext cx="4096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3842C-0F11-4F8B-B012-C009F6EA0741}"/>
                  </a:ext>
                </a:extLst>
              </p14:cNvPr>
              <p14:cNvContentPartPr/>
              <p14:nvPr/>
            </p14:nvContentPartPr>
            <p14:xfrm>
              <a:off x="2080980" y="2656380"/>
              <a:ext cx="306360" cy="11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3842C-0F11-4F8B-B012-C009F6EA0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2340" y="2647740"/>
                <a:ext cx="324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0E39F8-C958-47B1-9DDB-C7C2C60BC737}"/>
                  </a:ext>
                </a:extLst>
              </p14:cNvPr>
              <p14:cNvContentPartPr/>
              <p14:nvPr/>
            </p14:nvContentPartPr>
            <p14:xfrm>
              <a:off x="3002220" y="2857260"/>
              <a:ext cx="354240" cy="12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0E39F8-C958-47B1-9DDB-C7C2C60BC7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3220" y="2848620"/>
                <a:ext cx="371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9AEEEC-56AA-4FCA-9773-ADF2B7A03BD2}"/>
                  </a:ext>
                </a:extLst>
              </p14:cNvPr>
              <p14:cNvContentPartPr/>
              <p14:nvPr/>
            </p14:nvContentPartPr>
            <p14:xfrm>
              <a:off x="7215660" y="3233460"/>
              <a:ext cx="320760" cy="15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9AEEEC-56AA-4FCA-9773-ADF2B7A03B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7020" y="3224460"/>
                <a:ext cx="33840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78084C9-1F83-4500-AB1A-95AD72BDC5F5}"/>
              </a:ext>
            </a:extLst>
          </p:cNvPr>
          <p:cNvGrpSpPr/>
          <p:nvPr/>
        </p:nvGrpSpPr>
        <p:grpSpPr>
          <a:xfrm>
            <a:off x="3874140" y="3477540"/>
            <a:ext cx="984240" cy="404640"/>
            <a:chOff x="3874140" y="3477540"/>
            <a:chExt cx="98424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4C9BCF-E5B5-44AC-B48B-C89D1F991E6B}"/>
                    </a:ext>
                  </a:extLst>
                </p14:cNvPr>
                <p14:cNvContentPartPr/>
                <p14:nvPr/>
              </p14:nvContentPartPr>
              <p14:xfrm>
                <a:off x="3874140" y="3477540"/>
                <a:ext cx="402840" cy="11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4C9BCF-E5B5-44AC-B48B-C89D1F991E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5140" y="3468900"/>
                  <a:ext cx="420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B98661-8F1B-4E2E-8CE0-978F6D6CD25A}"/>
                    </a:ext>
                  </a:extLst>
                </p14:cNvPr>
                <p14:cNvContentPartPr/>
                <p14:nvPr/>
              </p14:nvContentPartPr>
              <p14:xfrm>
                <a:off x="4348620" y="3668340"/>
                <a:ext cx="509760" cy="21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B98661-8F1B-4E2E-8CE0-978F6D6CD2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39620" y="3659340"/>
                  <a:ext cx="52740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2E8154-B838-431F-BD2F-BB0B84D8097B}"/>
                  </a:ext>
                </a:extLst>
              </p14:cNvPr>
              <p14:cNvContentPartPr/>
              <p14:nvPr/>
            </p14:nvContentPartPr>
            <p14:xfrm>
              <a:off x="5079420" y="4015020"/>
              <a:ext cx="460800" cy="201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2E8154-B838-431F-BD2F-BB0B84D809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0780" y="4006020"/>
                <a:ext cx="478440" cy="21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380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Divide And Conquer</vt:lpstr>
      <vt:lpstr>What is Divide and Conquer Algorithm? </vt:lpstr>
      <vt:lpstr>Pseudo-code Of Divide and Conquer Algorithm</vt:lpstr>
      <vt:lpstr>Find time complexity ?</vt:lpstr>
      <vt:lpstr>Applications of Divide and Conquer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cp:lastModifiedBy>Priya Bhatia</cp:lastModifiedBy>
  <cp:revision>8</cp:revision>
  <dcterms:modified xsi:type="dcterms:W3CDTF">2021-04-03T08:24:44Z</dcterms:modified>
</cp:coreProperties>
</file>