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157C-7C5E-4B2A-86AD-B13C76D8814A}" type="datetimeFigureOut">
              <a:rPr lang="pt-BR" smtClean="0"/>
              <a:t>14/01/2013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85DB-6759-437E-8943-E206F148E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30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157C-7C5E-4B2A-86AD-B13C76D8814A}" type="datetimeFigureOut">
              <a:rPr lang="pt-BR" smtClean="0"/>
              <a:t>14/01/2013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85DB-6759-437E-8943-E206F148E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01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157C-7C5E-4B2A-86AD-B13C76D8814A}" type="datetimeFigureOut">
              <a:rPr lang="pt-BR" smtClean="0"/>
              <a:t>14/01/2013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85DB-6759-437E-8943-E206F148E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24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157C-7C5E-4B2A-86AD-B13C76D8814A}" type="datetimeFigureOut">
              <a:rPr lang="pt-BR" smtClean="0"/>
              <a:t>14/01/2013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85DB-6759-437E-8943-E206F148E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4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157C-7C5E-4B2A-86AD-B13C76D8814A}" type="datetimeFigureOut">
              <a:rPr lang="pt-BR" smtClean="0"/>
              <a:t>14/01/2013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85DB-6759-437E-8943-E206F148E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51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157C-7C5E-4B2A-86AD-B13C76D8814A}" type="datetimeFigureOut">
              <a:rPr lang="pt-BR" smtClean="0"/>
              <a:t>14/01/2013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85DB-6759-437E-8943-E206F148E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08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157C-7C5E-4B2A-86AD-B13C76D8814A}" type="datetimeFigureOut">
              <a:rPr lang="pt-BR" smtClean="0"/>
              <a:t>14/01/2013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85DB-6759-437E-8943-E206F148E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51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157C-7C5E-4B2A-86AD-B13C76D8814A}" type="datetimeFigureOut">
              <a:rPr lang="pt-BR" smtClean="0"/>
              <a:t>14/01/2013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85DB-6759-437E-8943-E206F148E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7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157C-7C5E-4B2A-86AD-B13C76D8814A}" type="datetimeFigureOut">
              <a:rPr lang="pt-BR" smtClean="0"/>
              <a:t>14/01/2013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85DB-6759-437E-8943-E206F148E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9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157C-7C5E-4B2A-86AD-B13C76D8814A}" type="datetimeFigureOut">
              <a:rPr lang="pt-BR" smtClean="0"/>
              <a:t>14/01/2013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85DB-6759-437E-8943-E206F148E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52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157C-7C5E-4B2A-86AD-B13C76D8814A}" type="datetimeFigureOut">
              <a:rPr lang="pt-BR" smtClean="0"/>
              <a:t>14/01/2013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85DB-6759-437E-8943-E206F148E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6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7157C-7C5E-4B2A-86AD-B13C76D8814A}" type="datetimeFigureOut">
              <a:rPr lang="pt-BR" smtClean="0"/>
              <a:t>14/01/2013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85DB-6759-437E-8943-E206F148E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2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9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268759"/>
            <a:ext cx="869200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6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09750"/>
            <a:ext cx="88963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6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</Words>
  <Application>Microsoft Office PowerPoint</Application>
  <PresentationFormat>Apresentação na tela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Grupo de Software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de Software</dc:title>
  <dc:creator>Pedro HGI</dc:creator>
  <cp:lastModifiedBy>Pedro HGI</cp:lastModifiedBy>
  <cp:revision>2</cp:revision>
  <dcterms:created xsi:type="dcterms:W3CDTF">2013-01-14T17:44:42Z</dcterms:created>
  <dcterms:modified xsi:type="dcterms:W3CDTF">2013-01-14T19:03:34Z</dcterms:modified>
</cp:coreProperties>
</file>