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9550-0238-49F4-9DAB-97E96D1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A1D1-F2E7-4F28-9523-FFDB65AAA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2915-9DAA-4B5C-A08C-3AD7314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6E8B-A1AB-4905-B859-B6C86CB2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1472-FBC5-4AB7-A2BF-8B49E777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7997-2727-42ED-8544-97E84A1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5CAC-6923-4FF3-8B46-57980052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BF0A-7E18-4CC2-B987-CAAE0B59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1CE-D909-4BB8-8784-32155D38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985B-F90F-42CF-B72E-8937AB99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EBAA4-5FBC-4CE0-866A-9AA3E531A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81104-6B5C-4AD5-A99C-DCBCA21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F403-32BD-46F5-8D96-A448CDC1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C8AA-C138-4521-9E34-D3B9D772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5E0B-7EBD-4AEC-87C0-FA122A48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9887-21E0-4C3F-B7A5-FF2FB3CD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86B4-23F8-430A-B3AD-71C67798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E1F4-1CFA-4612-900D-379092B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76B0-A40A-4B23-A3BF-9253E82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E5AA-35A0-4A47-B7B2-663B575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F3F9-E61C-42F7-B053-605732E0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8556-294B-4002-A4F7-1512E0EE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41F3-AD07-434B-89BF-BC9BEE8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146B-D3F5-4F06-B55F-02BDC8F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AE50-DE78-40C3-8E69-525BD7FE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7614-9E9A-4683-B7F0-99372CC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D8E7-A638-44DE-961B-DB90CD98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9E61D-11FB-4914-A372-4571512A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A60B-A62D-435D-84B3-D35C4B82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B3DC-46B0-491C-A2C4-B9276F0F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3C2C-1836-45F2-8A5C-6BD292D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B57F-AB60-48EE-8542-95EBFFAC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B58F-619E-4E3C-9ED8-4D5E776A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AC6FC-E28C-4B87-BEA9-A4682269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1CDF-8469-44C7-8A12-959304C9D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0BDAD-0649-4431-9BD0-8371B44A4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1B7B4-EC97-427A-A13D-4284D0EA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7B794-C358-4086-AD3A-C42AE54B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9854F-2708-421B-AA35-C98FB8F1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1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4683-12BC-470C-A345-997F058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CA56C-D540-43E8-90A3-E2AADC47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C9802-8A1C-49EC-8D4C-47ED42A2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ADBA-25EB-444A-84BF-8C4941B0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922F3-00DC-419A-9D56-31B7E9B0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336DC-4943-4DAD-800A-EBBBB00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4FBEB-0ED7-4652-A9ED-57C972FF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1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8E36-5FBF-4B72-8BFE-0CB34B66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6E3F-F8CE-4FAD-8D76-751F7BD4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EDE9-1BAC-4118-BE4F-AF2B914DD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4EEE-655F-468D-9ACD-8B2FCCC9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8EFE-15C5-45B7-AA74-66E402B7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6AB1-0BFE-437B-8ED2-8915040E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0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C19-466D-4C5E-87A4-2ADE6258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19453-BC9E-4697-ADD0-03FFF001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02D96-533F-46DE-9839-3F296A3ED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C5C3-7E05-4C38-86E3-FA5934ED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39E0D-B641-4AC7-A0D0-BC57B6DE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769C-8813-4B8F-9544-000E8E85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C2842-ABC1-41C9-8A24-95A31291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7EB-BA60-439E-99B9-2A76481F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1FD9-0A7F-40AC-9E75-CCEE2C03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5D9C-F212-489A-9044-A318CBF6454B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B7ED-94AA-488C-89FB-DDCDD762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B0C7-F802-4E18-8068-FED2F625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5B18-7076-4705-BCEF-7A39E7553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87888" y="0"/>
            <a:ext cx="1656184" cy="1556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Path/Cos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87888" y="1844824"/>
            <a:ext cx="194421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completed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40216" y="1844824"/>
            <a:ext cx="194421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error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19536" y="1772816"/>
            <a:ext cx="194421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8" name="Oval 7"/>
          <p:cNvSpPr/>
          <p:nvPr/>
        </p:nvSpPr>
        <p:spPr>
          <a:xfrm>
            <a:off x="985367" y="3469579"/>
            <a:ext cx="1152128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VFI</a:t>
            </a:r>
          </a:p>
        </p:txBody>
      </p:sp>
      <p:sp>
        <p:nvSpPr>
          <p:cNvPr id="13" name="Oval 12"/>
          <p:cNvSpPr/>
          <p:nvPr/>
        </p:nvSpPr>
        <p:spPr>
          <a:xfrm>
            <a:off x="532338" y="5051275"/>
            <a:ext cx="1819246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mask</a:t>
            </a:r>
          </a:p>
        </p:txBody>
      </p:sp>
      <p:sp>
        <p:nvSpPr>
          <p:cNvPr id="28" name="Oval 27"/>
          <p:cNvSpPr/>
          <p:nvPr/>
        </p:nvSpPr>
        <p:spPr>
          <a:xfrm>
            <a:off x="3001591" y="3429000"/>
            <a:ext cx="1152128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APTOS</a:t>
            </a:r>
          </a:p>
        </p:txBody>
      </p:sp>
      <p:sp>
        <p:nvSpPr>
          <p:cNvPr id="29" name="Oval 28"/>
          <p:cNvSpPr/>
          <p:nvPr/>
        </p:nvSpPr>
        <p:spPr>
          <a:xfrm>
            <a:off x="4619836" y="3429000"/>
            <a:ext cx="1152128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VFI</a:t>
            </a:r>
          </a:p>
        </p:txBody>
      </p:sp>
      <p:sp>
        <p:nvSpPr>
          <p:cNvPr id="30" name="Oval 29"/>
          <p:cNvSpPr/>
          <p:nvPr/>
        </p:nvSpPr>
        <p:spPr>
          <a:xfrm>
            <a:off x="6554130" y="3469579"/>
            <a:ext cx="1152128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APTOS</a:t>
            </a:r>
          </a:p>
        </p:txBody>
      </p:sp>
      <p:sp>
        <p:nvSpPr>
          <p:cNvPr id="31" name="Oval 30"/>
          <p:cNvSpPr/>
          <p:nvPr/>
        </p:nvSpPr>
        <p:spPr>
          <a:xfrm>
            <a:off x="8164388" y="3514725"/>
            <a:ext cx="1152128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VFI</a:t>
            </a:r>
          </a:p>
        </p:txBody>
      </p:sp>
      <p:sp>
        <p:nvSpPr>
          <p:cNvPr id="32" name="Oval 31"/>
          <p:cNvSpPr/>
          <p:nvPr/>
        </p:nvSpPr>
        <p:spPr>
          <a:xfrm>
            <a:off x="9984432" y="3514725"/>
            <a:ext cx="1152128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APTOS</a:t>
            </a:r>
          </a:p>
        </p:txBody>
      </p:sp>
      <p:cxnSp>
        <p:nvCxnSpPr>
          <p:cNvPr id="36" name="Straight Arrow Connector 35"/>
          <p:cNvCxnSpPr>
            <a:cxnSpLocks/>
            <a:stCxn id="4" idx="2"/>
          </p:cNvCxnSpPr>
          <p:nvPr/>
        </p:nvCxnSpPr>
        <p:spPr>
          <a:xfrm flipH="1">
            <a:off x="3510980" y="778396"/>
            <a:ext cx="1576908" cy="98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4" idx="4"/>
          </p:cNvCxnSpPr>
          <p:nvPr/>
        </p:nvCxnSpPr>
        <p:spPr>
          <a:xfrm flipH="1">
            <a:off x="5909042" y="1556792"/>
            <a:ext cx="693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715497" y="901291"/>
            <a:ext cx="1872208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8" idx="0"/>
          </p:cNvCxnSpPr>
          <p:nvPr/>
        </p:nvCxnSpPr>
        <p:spPr>
          <a:xfrm flipH="1">
            <a:off x="1561431" y="2852936"/>
            <a:ext cx="1330213" cy="616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7" idx="2"/>
            <a:endCxn id="28" idx="0"/>
          </p:cNvCxnSpPr>
          <p:nvPr/>
        </p:nvCxnSpPr>
        <p:spPr>
          <a:xfrm>
            <a:off x="2891644" y="2852936"/>
            <a:ext cx="68601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2"/>
            <a:endCxn id="29" idx="0"/>
          </p:cNvCxnSpPr>
          <p:nvPr/>
        </p:nvCxnSpPr>
        <p:spPr>
          <a:xfrm flipH="1">
            <a:off x="5195900" y="2924944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2"/>
            <a:endCxn id="30" idx="0"/>
          </p:cNvCxnSpPr>
          <p:nvPr/>
        </p:nvCxnSpPr>
        <p:spPr>
          <a:xfrm>
            <a:off x="6059996" y="2924944"/>
            <a:ext cx="1070198" cy="54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2"/>
            <a:endCxn id="31" idx="0"/>
          </p:cNvCxnSpPr>
          <p:nvPr/>
        </p:nvCxnSpPr>
        <p:spPr>
          <a:xfrm flipH="1">
            <a:off x="8740452" y="2924944"/>
            <a:ext cx="271872" cy="5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  <a:endCxn id="32" idx="0"/>
          </p:cNvCxnSpPr>
          <p:nvPr/>
        </p:nvCxnSpPr>
        <p:spPr>
          <a:xfrm>
            <a:off x="9012324" y="2924944"/>
            <a:ext cx="1548172" cy="5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D04A48-B398-43DE-98D0-549CF370058A}"/>
              </a:ext>
            </a:extLst>
          </p:cNvPr>
          <p:cNvSpPr/>
          <p:nvPr/>
        </p:nvSpPr>
        <p:spPr>
          <a:xfrm>
            <a:off x="2387879" y="5098155"/>
            <a:ext cx="1798760" cy="12961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mask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A6247F-91CC-4F50-A2A1-65D83FA185FD}"/>
              </a:ext>
            </a:extLst>
          </p:cNvPr>
          <p:cNvSpPr/>
          <p:nvPr/>
        </p:nvSpPr>
        <p:spPr>
          <a:xfrm>
            <a:off x="4227859" y="5098155"/>
            <a:ext cx="1800197" cy="12580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mask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455CB5-6B05-4D01-A35D-E1AA68E9ADBF}"/>
              </a:ext>
            </a:extLst>
          </p:cNvPr>
          <p:cNvSpPr/>
          <p:nvPr/>
        </p:nvSpPr>
        <p:spPr>
          <a:xfrm>
            <a:off x="6069276" y="5158727"/>
            <a:ext cx="1800197" cy="12165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mask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BC9D4B-2A3D-4F52-950F-AB20B7CCF696}"/>
              </a:ext>
            </a:extLst>
          </p:cNvPr>
          <p:cNvSpPr/>
          <p:nvPr/>
        </p:nvSpPr>
        <p:spPr>
          <a:xfrm>
            <a:off x="7910693" y="5199062"/>
            <a:ext cx="1800197" cy="12165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mask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D7AA8B-E24D-4229-827A-943ED015B565}"/>
              </a:ext>
            </a:extLst>
          </p:cNvPr>
          <p:cNvSpPr/>
          <p:nvPr/>
        </p:nvSpPr>
        <p:spPr>
          <a:xfrm>
            <a:off x="9752110" y="5158727"/>
            <a:ext cx="1800197" cy="12165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mask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232309-4578-41EB-BF65-0975E50F1BA5}"/>
              </a:ext>
            </a:extLst>
          </p:cNvPr>
          <p:cNvCxnSpPr>
            <a:cxnSpLocks/>
          </p:cNvCxnSpPr>
          <p:nvPr/>
        </p:nvCxnSpPr>
        <p:spPr>
          <a:xfrm>
            <a:off x="1475706" y="4765723"/>
            <a:ext cx="0" cy="28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72BC65-EC97-4DE6-A35F-56B233718457}"/>
              </a:ext>
            </a:extLst>
          </p:cNvPr>
          <p:cNvCxnSpPr>
            <a:cxnSpLocks/>
          </p:cNvCxnSpPr>
          <p:nvPr/>
        </p:nvCxnSpPr>
        <p:spPr>
          <a:xfrm>
            <a:off x="3510980" y="4715619"/>
            <a:ext cx="0" cy="43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660AD-E8AE-4793-9402-97D19CAE460A}"/>
              </a:ext>
            </a:extLst>
          </p:cNvPr>
          <p:cNvCxnSpPr>
            <a:cxnSpLocks/>
          </p:cNvCxnSpPr>
          <p:nvPr/>
        </p:nvCxnSpPr>
        <p:spPr>
          <a:xfrm>
            <a:off x="5195900" y="4706094"/>
            <a:ext cx="0" cy="42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24156F-4B47-40B9-9478-9E9685B29FEE}"/>
              </a:ext>
            </a:extLst>
          </p:cNvPr>
          <p:cNvCxnSpPr>
            <a:cxnSpLocks/>
          </p:cNvCxnSpPr>
          <p:nvPr/>
        </p:nvCxnSpPr>
        <p:spPr>
          <a:xfrm>
            <a:off x="6988424" y="4756198"/>
            <a:ext cx="1" cy="39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E28D26-1C4B-4F4F-83F8-6D341B150B88}"/>
              </a:ext>
            </a:extLst>
          </p:cNvPr>
          <p:cNvCxnSpPr>
            <a:stCxn id="31" idx="4"/>
          </p:cNvCxnSpPr>
          <p:nvPr/>
        </p:nvCxnSpPr>
        <p:spPr>
          <a:xfrm>
            <a:off x="8740452" y="4810869"/>
            <a:ext cx="0" cy="38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3F221B-77BA-4114-9456-D4CCE5D604FE}"/>
              </a:ext>
            </a:extLst>
          </p:cNvPr>
          <p:cNvCxnSpPr>
            <a:cxnSpLocks/>
          </p:cNvCxnSpPr>
          <p:nvPr/>
        </p:nvCxnSpPr>
        <p:spPr>
          <a:xfrm>
            <a:off x="10570021" y="4801344"/>
            <a:ext cx="0" cy="38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4ACF-CC2B-49D9-85E1-BC65C86ED9B4}"/>
              </a:ext>
            </a:extLst>
          </p:cNvPr>
          <p:cNvSpPr txBox="1"/>
          <p:nvPr/>
        </p:nvSpPr>
        <p:spPr>
          <a:xfrm>
            <a:off x="5010150" y="838200"/>
            <a:ext cx="216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Work Flow Diagram</a:t>
            </a:r>
            <a:endParaRPr lang="en-IN" sz="2000" b="1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013654-CD19-4E6C-AF27-FF4A45134CE2}"/>
              </a:ext>
            </a:extLst>
          </p:cNvPr>
          <p:cNvCxnSpPr/>
          <p:nvPr/>
        </p:nvCxnSpPr>
        <p:spPr>
          <a:xfrm>
            <a:off x="466725" y="1238310"/>
            <a:ext cx="0" cy="50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128CF5-8381-415A-B446-7D6729DC5350}"/>
              </a:ext>
            </a:extLst>
          </p:cNvPr>
          <p:cNvSpPr/>
          <p:nvPr/>
        </p:nvSpPr>
        <p:spPr>
          <a:xfrm>
            <a:off x="809625" y="1571625"/>
            <a:ext cx="390516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12BF-D7B7-47AA-A022-56BDEAD60C1F}"/>
              </a:ext>
            </a:extLst>
          </p:cNvPr>
          <p:cNvSpPr txBox="1"/>
          <p:nvPr/>
        </p:nvSpPr>
        <p:spPr>
          <a:xfrm>
            <a:off x="1338917" y="1603891"/>
            <a:ext cx="31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 </a:t>
            </a:r>
            <a:r>
              <a:rPr lang="en-US"/>
              <a:t>(Single source </a:t>
            </a:r>
            <a:r>
              <a:rPr lang="en-US" dirty="0"/>
              <a:t>name)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4AF0D9-8A00-423C-8B90-2D8A5B2146FD}"/>
              </a:ext>
            </a:extLst>
          </p:cNvPr>
          <p:cNvSpPr/>
          <p:nvPr/>
        </p:nvSpPr>
        <p:spPr>
          <a:xfrm>
            <a:off x="885825" y="2486025"/>
            <a:ext cx="390516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BEEE1-CCC6-41A4-A667-70A8C99938E2}"/>
              </a:ext>
            </a:extLst>
          </p:cNvPr>
          <p:cNvSpPr txBox="1"/>
          <p:nvPr/>
        </p:nvSpPr>
        <p:spPr>
          <a:xfrm>
            <a:off x="1285866" y="2520434"/>
            <a:ext cx="25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). Original folder process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D370C-D3D0-4273-971C-9AE329075810}"/>
              </a:ext>
            </a:extLst>
          </p:cNvPr>
          <p:cNvCxnSpPr>
            <a:stCxn id="9" idx="3"/>
          </p:cNvCxnSpPr>
          <p:nvPr/>
        </p:nvCxnSpPr>
        <p:spPr>
          <a:xfrm flipV="1">
            <a:off x="3813546" y="2486026"/>
            <a:ext cx="472704" cy="2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3F3B8-5E73-456D-9B41-AFEBC09D4D35}"/>
              </a:ext>
            </a:extLst>
          </p:cNvPr>
          <p:cNvCxnSpPr>
            <a:stCxn id="9" idx="3"/>
          </p:cNvCxnSpPr>
          <p:nvPr/>
        </p:nvCxnSpPr>
        <p:spPr>
          <a:xfrm>
            <a:off x="3813546" y="2705100"/>
            <a:ext cx="406029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576955-6994-47C1-A588-F58D83CD772E}"/>
              </a:ext>
            </a:extLst>
          </p:cNvPr>
          <p:cNvSpPr txBox="1"/>
          <p:nvPr/>
        </p:nvSpPr>
        <p:spPr>
          <a:xfrm>
            <a:off x="4286250" y="2264330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a). File Exists in sheet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5127C-330A-4F3A-B4A2-BD53B2BA527A}"/>
              </a:ext>
            </a:extLst>
          </p:cNvPr>
          <p:cNvSpPr txBox="1"/>
          <p:nvPr/>
        </p:nvSpPr>
        <p:spPr>
          <a:xfrm>
            <a:off x="4317629" y="2828448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b). New file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17048E-C1FA-4D12-93D7-FF3B5C266EB0}"/>
              </a:ext>
            </a:extLst>
          </p:cNvPr>
          <p:cNvCxnSpPr/>
          <p:nvPr/>
        </p:nvCxnSpPr>
        <p:spPr>
          <a:xfrm>
            <a:off x="6507290" y="2447925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485F49-4894-4188-8D7F-8674E03C546B}"/>
              </a:ext>
            </a:extLst>
          </p:cNvPr>
          <p:cNvSpPr txBox="1"/>
          <p:nvPr/>
        </p:nvSpPr>
        <p:spPr>
          <a:xfrm>
            <a:off x="7391400" y="2238375"/>
            <a:ext cx="21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to error folder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88D329-09D8-4FE2-BF1F-1B39AA4E4FA2}"/>
              </a:ext>
            </a:extLst>
          </p:cNvPr>
          <p:cNvCxnSpPr>
            <a:cxnSpLocks/>
          </p:cNvCxnSpPr>
          <p:nvPr/>
        </p:nvCxnSpPr>
        <p:spPr>
          <a:xfrm>
            <a:off x="5578359" y="3051214"/>
            <a:ext cx="46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82DB7C-AD8E-40CC-ADE3-B7545A2C3FC6}"/>
              </a:ext>
            </a:extLst>
          </p:cNvPr>
          <p:cNvSpPr txBox="1"/>
          <p:nvPr/>
        </p:nvSpPr>
        <p:spPr>
          <a:xfrm>
            <a:off x="6001834" y="2868573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to cos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C38A4-E380-4F52-BB63-FCF281DB680F}"/>
              </a:ext>
            </a:extLst>
          </p:cNvPr>
          <p:cNvSpPr txBox="1"/>
          <p:nvPr/>
        </p:nvSpPr>
        <p:spPr>
          <a:xfrm>
            <a:off x="8139726" y="2890747"/>
            <a:ext cx="14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sheet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1DC7EE-59F1-40CD-9007-B85725ECB26E}"/>
              </a:ext>
            </a:extLst>
          </p:cNvPr>
          <p:cNvCxnSpPr/>
          <p:nvPr/>
        </p:nvCxnSpPr>
        <p:spPr>
          <a:xfrm>
            <a:off x="7472749" y="3076575"/>
            <a:ext cx="75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0B991E-C8B2-4346-8241-3EFCEAD92332}"/>
              </a:ext>
            </a:extLst>
          </p:cNvPr>
          <p:cNvCxnSpPr>
            <a:cxnSpLocks/>
          </p:cNvCxnSpPr>
          <p:nvPr/>
        </p:nvCxnSpPr>
        <p:spPr>
          <a:xfrm>
            <a:off x="9515475" y="3074432"/>
            <a:ext cx="40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C90F97-568C-47D7-B6D5-DD6B43CB6C72}"/>
              </a:ext>
            </a:extLst>
          </p:cNvPr>
          <p:cNvSpPr txBox="1"/>
          <p:nvPr/>
        </p:nvSpPr>
        <p:spPr>
          <a:xfrm>
            <a:off x="9856552" y="2889766"/>
            <a:ext cx="202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complete folder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D0403-EDB0-4B9A-8DD5-B1754B4AE5C7}"/>
              </a:ext>
            </a:extLst>
          </p:cNvPr>
          <p:cNvSpPr txBox="1"/>
          <p:nvPr/>
        </p:nvSpPr>
        <p:spPr>
          <a:xfrm>
            <a:off x="1285866" y="3764518"/>
            <a:ext cx="23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ii). Mask folder process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B354F1-5B92-4BEB-8C0B-362003EEE82E}"/>
              </a:ext>
            </a:extLst>
          </p:cNvPr>
          <p:cNvCxnSpPr/>
          <p:nvPr/>
        </p:nvCxnSpPr>
        <p:spPr>
          <a:xfrm flipV="1">
            <a:off x="3661146" y="3743326"/>
            <a:ext cx="472704" cy="2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D0963B-DB40-45A2-8F18-C585254D8BF9}"/>
              </a:ext>
            </a:extLst>
          </p:cNvPr>
          <p:cNvCxnSpPr/>
          <p:nvPr/>
        </p:nvCxnSpPr>
        <p:spPr>
          <a:xfrm>
            <a:off x="3661146" y="3962400"/>
            <a:ext cx="406029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5308AC-623A-4485-8834-AF0E0BEB13CE}"/>
              </a:ext>
            </a:extLst>
          </p:cNvPr>
          <p:cNvSpPr txBox="1"/>
          <p:nvPr/>
        </p:nvSpPr>
        <p:spPr>
          <a:xfrm>
            <a:off x="4133850" y="3521630"/>
            <a:ext cx="29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a). Original File Exists in sheet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6C7D1-9285-4576-AC9D-7903C98B4135}"/>
              </a:ext>
            </a:extLst>
          </p:cNvPr>
          <p:cNvSpPr txBox="1"/>
          <p:nvPr/>
        </p:nvSpPr>
        <p:spPr>
          <a:xfrm>
            <a:off x="4165229" y="408574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b). No original File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E26CF3-DD28-4A62-A312-6BA932E7EA00}"/>
              </a:ext>
            </a:extLst>
          </p:cNvPr>
          <p:cNvCxnSpPr/>
          <p:nvPr/>
        </p:nvCxnSpPr>
        <p:spPr>
          <a:xfrm>
            <a:off x="7050215" y="3705225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F4257-95C3-41D7-A810-4A817D05DC8C}"/>
              </a:ext>
            </a:extLst>
          </p:cNvPr>
          <p:cNvSpPr txBox="1"/>
          <p:nvPr/>
        </p:nvSpPr>
        <p:spPr>
          <a:xfrm>
            <a:off x="7848600" y="3495675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to cos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384B8D-1312-4A7F-9ABE-47BB5746E3C1}"/>
              </a:ext>
            </a:extLst>
          </p:cNvPr>
          <p:cNvCxnSpPr>
            <a:cxnSpLocks/>
          </p:cNvCxnSpPr>
          <p:nvPr/>
        </p:nvCxnSpPr>
        <p:spPr>
          <a:xfrm>
            <a:off x="6064134" y="4289464"/>
            <a:ext cx="46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60BB8-C751-46BD-8D3A-8B161006F9A0}"/>
              </a:ext>
            </a:extLst>
          </p:cNvPr>
          <p:cNvSpPr txBox="1"/>
          <p:nvPr/>
        </p:nvSpPr>
        <p:spPr>
          <a:xfrm>
            <a:off x="6562933" y="4085747"/>
            <a:ext cx="260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error folder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0F185B-28B6-4ADA-89AF-C794422FEEE3}"/>
              </a:ext>
            </a:extLst>
          </p:cNvPr>
          <p:cNvCxnSpPr>
            <a:stCxn id="41" idx="3"/>
          </p:cNvCxnSpPr>
          <p:nvPr/>
        </p:nvCxnSpPr>
        <p:spPr>
          <a:xfrm>
            <a:off x="9319515" y="3680341"/>
            <a:ext cx="596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0FBF83-EEAE-4662-BA7A-D08E936EC73D}"/>
              </a:ext>
            </a:extLst>
          </p:cNvPr>
          <p:cNvSpPr txBox="1"/>
          <p:nvPr/>
        </p:nvSpPr>
        <p:spPr>
          <a:xfrm>
            <a:off x="9830451" y="3495675"/>
            <a:ext cx="178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fill, </a:t>
            </a:r>
          </a:p>
          <a:p>
            <a:r>
              <a:rPr lang="en-US" dirty="0"/>
              <a:t>move to fill mask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4CC079-D6B6-4F51-B8B9-FB52E9C8A0D2}"/>
              </a:ext>
            </a:extLst>
          </p:cNvPr>
          <p:cNvSpPr txBox="1"/>
          <p:nvPr/>
        </p:nvSpPr>
        <p:spPr>
          <a:xfrm>
            <a:off x="1314441" y="5021818"/>
            <a:ext cx="27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iii). Fill mask folder process</a:t>
            </a:r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99DF4A-7897-4075-9B1B-2E9EE535B9D0}"/>
              </a:ext>
            </a:extLst>
          </p:cNvPr>
          <p:cNvCxnSpPr/>
          <p:nvPr/>
        </p:nvCxnSpPr>
        <p:spPr>
          <a:xfrm>
            <a:off x="3907056" y="5216009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5C99FF6-61D8-477C-82DC-4C66FAB226CC}"/>
              </a:ext>
            </a:extLst>
          </p:cNvPr>
          <p:cNvSpPr txBox="1"/>
          <p:nvPr/>
        </p:nvSpPr>
        <p:spPr>
          <a:xfrm>
            <a:off x="4764306" y="5031343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to cos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50AB9D-7AEB-4BE3-8652-AFCAF2F88114}"/>
              </a:ext>
            </a:extLst>
          </p:cNvPr>
          <p:cNvCxnSpPr>
            <a:cxnSpLocks/>
          </p:cNvCxnSpPr>
          <p:nvPr/>
        </p:nvCxnSpPr>
        <p:spPr>
          <a:xfrm>
            <a:off x="8631582" y="5216009"/>
            <a:ext cx="46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4F1E4-BD98-418F-BC06-AD70DBBBFC5B}"/>
              </a:ext>
            </a:extLst>
          </p:cNvPr>
          <p:cNvSpPr txBox="1"/>
          <p:nvPr/>
        </p:nvSpPr>
        <p:spPr>
          <a:xfrm>
            <a:off x="8975705" y="5031343"/>
            <a:ext cx="260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sheet</a:t>
            </a:r>
            <a:endParaRPr lang="en-IN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7051D9-0EAD-4B1F-9628-369716BDF167}"/>
              </a:ext>
            </a:extLst>
          </p:cNvPr>
          <p:cNvCxnSpPr>
            <a:stCxn id="58" idx="3"/>
          </p:cNvCxnSpPr>
          <p:nvPr/>
        </p:nvCxnSpPr>
        <p:spPr>
          <a:xfrm>
            <a:off x="6235221" y="5216009"/>
            <a:ext cx="596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D8B30F2-A7FB-4122-8168-0A0FAA1EDA5B}"/>
              </a:ext>
            </a:extLst>
          </p:cNvPr>
          <p:cNvSpPr txBox="1"/>
          <p:nvPr/>
        </p:nvSpPr>
        <p:spPr>
          <a:xfrm>
            <a:off x="6789004" y="502815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36F44A-6067-427B-86E7-61F9FB38F590}"/>
              </a:ext>
            </a:extLst>
          </p:cNvPr>
          <p:cNvCxnSpPr>
            <a:cxnSpLocks/>
          </p:cNvCxnSpPr>
          <p:nvPr/>
        </p:nvCxnSpPr>
        <p:spPr>
          <a:xfrm>
            <a:off x="10288932" y="5220889"/>
            <a:ext cx="461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ECC48-DBE0-4F14-8B95-C423F7835A71}"/>
              </a:ext>
            </a:extLst>
          </p:cNvPr>
          <p:cNvSpPr txBox="1"/>
          <p:nvPr/>
        </p:nvSpPr>
        <p:spPr>
          <a:xfrm>
            <a:off x="10663475" y="5019882"/>
            <a:ext cx="16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</a:t>
            </a:r>
          </a:p>
          <a:p>
            <a:r>
              <a:rPr lang="en-US" dirty="0"/>
              <a:t>complete folder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0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Rohindra Murmu</dc:creator>
  <cp:lastModifiedBy>Rohindra Murmu</cp:lastModifiedBy>
  <cp:revision>21</cp:revision>
  <dcterms:created xsi:type="dcterms:W3CDTF">2020-10-16T11:49:52Z</dcterms:created>
  <dcterms:modified xsi:type="dcterms:W3CDTF">2020-10-17T09:48:55Z</dcterms:modified>
</cp:coreProperties>
</file>