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4994-6AF4-44B4-A427-1FA153A9B03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E9B8-72E5-4F06-83D1-58ECC468FF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3962400" y="1219200"/>
            <a:ext cx="2362200" cy="2362200"/>
          </a:xfrm>
          <a:prstGeom prst="donu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Point </a:t>
            </a:r>
          </a:p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Of </a:t>
            </a:r>
          </a:p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Sales</a:t>
            </a:r>
          </a:p>
        </p:txBody>
      </p:sp>
      <p:sp>
        <p:nvSpPr>
          <p:cNvPr id="3" name="Donut 3">
            <a:extLst>
              <a:ext uri="{FF2B5EF4-FFF2-40B4-BE49-F238E27FC236}">
                <a16:creationId xmlns:a16="http://schemas.microsoft.com/office/drawing/2014/main" id="{F50764C4-8E41-4DDD-B0E4-BA74E1E423A5}"/>
              </a:ext>
            </a:extLst>
          </p:cNvPr>
          <p:cNvSpPr/>
          <p:nvPr/>
        </p:nvSpPr>
        <p:spPr>
          <a:xfrm>
            <a:off x="4191000" y="3886200"/>
            <a:ext cx="2362200" cy="2362200"/>
          </a:xfrm>
          <a:prstGeom prst="don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Point </a:t>
            </a:r>
          </a:p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Of </a:t>
            </a:r>
          </a:p>
          <a:p>
            <a:pPr algn="ctr"/>
            <a:r>
              <a:rPr lang="en-US" sz="45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Forte</vt:lpstr>
      <vt:lpstr>Office Theme</vt:lpstr>
      <vt:lpstr>PowerPoint Presentation</vt:lpstr>
    </vt:vector>
  </TitlesOfParts>
  <Company>HAC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MUROD</dc:creator>
  <cp:lastModifiedBy>MUROD</cp:lastModifiedBy>
  <cp:revision>2</cp:revision>
  <dcterms:created xsi:type="dcterms:W3CDTF">2019-06-12T08:50:00Z</dcterms:created>
  <dcterms:modified xsi:type="dcterms:W3CDTF">2021-11-17T02:27:26Z</dcterms:modified>
</cp:coreProperties>
</file>