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67" r:id="rId4"/>
    <p:sldId id="257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BC755-2D18-4DA7-BA9E-F7E8CB7BC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based 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18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F604E83-7A51-4F8A-9BC2-7E81411E28AF}"/>
              </a:ext>
            </a:extLst>
          </p:cNvPr>
          <p:cNvSpPr/>
          <p:nvPr/>
        </p:nvSpPr>
        <p:spPr>
          <a:xfrm>
            <a:off x="2068102" y="189185"/>
            <a:ext cx="790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urls.py</a:t>
            </a: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645409-CDA1-43AA-AB00-95663DFE8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102" y="713446"/>
            <a:ext cx="8030371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urlpatterns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add-view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int:pk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&gt;/'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views.PostPreLoaderView.as_view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add-view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single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int:pk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&gt;/'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views.SinglePageView.as_view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single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7DA5D1-42DC-4439-952A-57A6E5315157}"/>
              </a:ext>
            </a:extLst>
          </p:cNvPr>
          <p:cNvSpPr/>
          <p:nvPr/>
        </p:nvSpPr>
        <p:spPr>
          <a:xfrm>
            <a:off x="2068102" y="1945593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ex2.html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2C528F-FCD1-4FF5-A22E-316A023E7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679" y="2469854"/>
            <a:ext cx="800079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&lt;h2&gt;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Template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views.py - ex2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&lt;/h2&gt;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hr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&lt;p&gt;&lt;a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go-to-google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%}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Google.com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&lt;/a&gt;&lt;/p&gt;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&lt;p&gt;&lt;a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add-view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pk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%}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{{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&lt;/a&gt;&lt;/p&gt;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{{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&lt;/p&gt;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4B9A8E-EF29-4AB9-B01B-0ADBFB3E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679" y="4472483"/>
            <a:ext cx="8030371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&lt;h2&gt;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ex3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&lt;/h2&gt;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hr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{{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{{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&lt;/p&gt;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2BBF4A-8878-4B3F-AF39-8EEE1963339C}"/>
              </a:ext>
            </a:extLst>
          </p:cNvPr>
          <p:cNvSpPr/>
          <p:nvPr/>
        </p:nvSpPr>
        <p:spPr>
          <a:xfrm>
            <a:off x="2100832" y="3948222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ex3.html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54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1CB3099-55D9-4525-9971-2E9C192B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view</a:t>
            </a:r>
            <a:endParaRPr lang="ru-RU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873208-A852-4282-AAF9-5DDAE83F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4430474"/>
            <a:ext cx="899160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django.views.generic.base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RedirectView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7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55A33D-081D-4A20-ADB9-642624DDEF99}"/>
              </a:ext>
            </a:extLst>
          </p:cNvPr>
          <p:cNvSpPr/>
          <p:nvPr/>
        </p:nvSpPr>
        <p:spPr>
          <a:xfrm>
            <a:off x="2231136" y="2670942"/>
            <a:ext cx="7729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django-admin</a:t>
            </a:r>
            <a:r>
              <a:rPr lang="ru-RU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 </a:t>
            </a:r>
            <a:r>
              <a:rPr lang="ru-RU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startapp</a:t>
            </a:r>
            <a:r>
              <a:rPr lang="ru-RU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 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books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</a:rPr>
              <a:t>      </a:t>
            </a:r>
            <a:endParaRPr lang="ru-RU" sz="2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BC05B2A-E5A6-4CEA-A008-84DE233D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app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97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1CB3099-55D9-4525-9971-2E9C192B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view</a:t>
            </a:r>
            <a:endParaRPr lang="ru-RU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873208-A852-4282-AAF9-5DDAE83F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4430474"/>
            <a:ext cx="899160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django.views.generic.base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TemplateView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8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132ABF-14FE-49C4-8537-A1B2AAC4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 and app, activate interpreter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6C9176-12E4-42E4-8121-6CC0EB5FB528}"/>
              </a:ext>
            </a:extLst>
          </p:cNvPr>
          <p:cNvSpPr/>
          <p:nvPr/>
        </p:nvSpPr>
        <p:spPr>
          <a:xfrm>
            <a:off x="2231131" y="3571572"/>
            <a:ext cx="7729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venv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\Scripts\activate</a:t>
            </a:r>
            <a:endParaRPr lang="ru-RU" sz="2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94290B-777F-4657-ADCD-FC24CBE410BD}"/>
              </a:ext>
            </a:extLst>
          </p:cNvPr>
          <p:cNvSpPr/>
          <p:nvPr/>
        </p:nvSpPr>
        <p:spPr>
          <a:xfrm>
            <a:off x="2231131" y="4151238"/>
            <a:ext cx="7729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django-admin</a:t>
            </a:r>
            <a:r>
              <a:rPr lang="ru-RU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 </a:t>
            </a:r>
            <a:r>
              <a:rPr lang="ru-RU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start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project</a:t>
            </a:r>
            <a:r>
              <a:rPr lang="ru-RU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 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config .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</a:rPr>
              <a:t>      </a:t>
            </a:r>
            <a:endParaRPr lang="ru-RU" sz="2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058F52-A17E-42D8-A304-CA49560E3418}"/>
              </a:ext>
            </a:extLst>
          </p:cNvPr>
          <p:cNvSpPr/>
          <p:nvPr/>
        </p:nvSpPr>
        <p:spPr>
          <a:xfrm>
            <a:off x="2231135" y="2991906"/>
            <a:ext cx="7729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py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 –m </a:t>
            </a:r>
            <a:r>
              <a:rPr lang="en-US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venv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 </a:t>
            </a:r>
            <a:r>
              <a:rPr lang="en-US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venv</a:t>
            </a:r>
            <a:endParaRPr lang="ru-RU" sz="2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D920FC6-E058-4106-A336-C444C2473973}"/>
              </a:ext>
            </a:extLst>
          </p:cNvPr>
          <p:cNvSpPr/>
          <p:nvPr/>
        </p:nvSpPr>
        <p:spPr>
          <a:xfrm>
            <a:off x="2231136" y="2408619"/>
            <a:ext cx="7729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mkdir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 </a:t>
            </a:r>
            <a:r>
              <a:rPr lang="en-US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django_cbv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 &amp; cd </a:t>
            </a:r>
            <a:r>
              <a:rPr lang="en-US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django_cbv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 </a:t>
            </a:r>
            <a:endParaRPr lang="ru-RU" sz="2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616EDDC-C108-4ABD-86B6-2E64512AFEA0}"/>
              </a:ext>
            </a:extLst>
          </p:cNvPr>
          <p:cNvSpPr/>
          <p:nvPr/>
        </p:nvSpPr>
        <p:spPr>
          <a:xfrm>
            <a:off x="2231131" y="4730904"/>
            <a:ext cx="7729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django-admin</a:t>
            </a:r>
            <a:r>
              <a:rPr lang="ru-RU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 </a:t>
            </a:r>
            <a:r>
              <a:rPr lang="ru-RU" sz="2200" dirty="0" err="1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startapp</a:t>
            </a:r>
            <a:r>
              <a:rPr lang="ru-RU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 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JetBrains Mono"/>
              </a:rPr>
              <a:t>app1</a:t>
            </a:r>
            <a:endParaRPr lang="ru-RU" sz="2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430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61A07803-403C-4EAB-AAD6-3E1F429B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58" y="4081550"/>
            <a:ext cx="906648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&lt;h2&gt;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Homepage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ex1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&lt;/h2&gt;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hr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{{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&lt;/p&gt;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45BBEA6-9183-4FA0-A360-CFF6A6C3C3AD}"/>
              </a:ext>
            </a:extLst>
          </p:cNvPr>
          <p:cNvSpPr/>
          <p:nvPr/>
        </p:nvSpPr>
        <p:spPr>
          <a:xfrm>
            <a:off x="1562758" y="1760788"/>
            <a:ext cx="790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urls.py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092C9B0-E0DB-4278-84A0-5FEB73A37727}"/>
              </a:ext>
            </a:extLst>
          </p:cNvPr>
          <p:cNvSpPr/>
          <p:nvPr/>
        </p:nvSpPr>
        <p:spPr>
          <a:xfrm>
            <a:off x="1562758" y="3563053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ex1.py</a:t>
            </a:r>
            <a:endParaRPr lang="ru-RU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7BEDAC1-CDDB-4AD8-B82F-69E487986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58" y="2279285"/>
            <a:ext cx="906648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urlpatterns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'ex1/'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TemplateView.as_view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template_name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'ex1.html'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extra_context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Custom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22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47951E6-A9A2-46A2-9E02-555185C0F676}"/>
              </a:ext>
            </a:extLst>
          </p:cNvPr>
          <p:cNvSpPr/>
          <p:nvPr/>
        </p:nvSpPr>
        <p:spPr>
          <a:xfrm>
            <a:off x="2311195" y="3014762"/>
            <a:ext cx="790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ulrs.py</a:t>
            </a:r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66BC4BF-5656-4CFA-ABC4-826CA849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95" y="3473907"/>
            <a:ext cx="772972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urlpatterns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'ex2/'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views.Ex2View.as_view())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1FD85B0-82BC-44FD-9988-E26B2E00ECD4}"/>
              </a:ext>
            </a:extLst>
          </p:cNvPr>
          <p:cNvSpPr/>
          <p:nvPr/>
        </p:nvSpPr>
        <p:spPr>
          <a:xfrm>
            <a:off x="2299502" y="4477477"/>
            <a:ext cx="111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models.py</a:t>
            </a:r>
            <a:endParaRPr lang="ru-RU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D8336AE-D898-472F-A0AB-189655679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02" y="5043651"/>
            <a:ext cx="772972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models.Model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221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.title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CD4E140-FA96-4B73-B1BC-BBED4EAE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02" y="730223"/>
            <a:ext cx="7729728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Ex2View(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TemplateView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template_name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'ex2.html'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get_context_data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kwargs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super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(Ex2View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get_context_data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(**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kwargs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Post.objects.get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Template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453FBC4-7331-4A14-87C2-4D806974DA0B}"/>
              </a:ext>
            </a:extLst>
          </p:cNvPr>
          <p:cNvSpPr/>
          <p:nvPr/>
        </p:nvSpPr>
        <p:spPr>
          <a:xfrm>
            <a:off x="2299502" y="165613"/>
            <a:ext cx="95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views.py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16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1CB3099-55D9-4525-9971-2E9C192B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view</a:t>
            </a:r>
            <a:endParaRPr lang="ru-RU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873208-A852-4282-AAF9-5DDAE83F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4430474"/>
            <a:ext cx="899160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django.views.generic.base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RedirectView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4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45BBEA6-9183-4FA0-A360-CFF6A6C3C3AD}"/>
              </a:ext>
            </a:extLst>
          </p:cNvPr>
          <p:cNvSpPr/>
          <p:nvPr/>
        </p:nvSpPr>
        <p:spPr>
          <a:xfrm>
            <a:off x="1672866" y="806735"/>
            <a:ext cx="790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urls.py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03029D-F8E3-467E-9EF6-7231EDBF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866" y="1352265"/>
            <a:ext cx="884626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urlpatterns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'ex1/'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TemplateView.as_view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template_name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'ex1.html'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extra_context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Custom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'ex2/'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views.Ex2View.as_view()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'ex2'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rdt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RedirectView.as_view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'https://google.com'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go-to-google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1 -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way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RedirectView.as_view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pattern_name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'ex2'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2 -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way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178C87-EE89-4338-9EB6-AC97090D6DB1}"/>
              </a:ext>
            </a:extLst>
          </p:cNvPr>
          <p:cNvSpPr/>
          <p:nvPr/>
        </p:nvSpPr>
        <p:spPr>
          <a:xfrm>
            <a:off x="1672866" y="3618028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ex2.html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8F69C8-0E3C-4F50-9654-7985E94B2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866" y="4225880"/>
            <a:ext cx="884626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&lt;h2&gt;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Template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views.py - ex2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&lt;/h2&gt;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hr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&lt;p&gt;&lt;a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go-to-google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%}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Google.com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&lt;/a&gt;&lt;/p&gt;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{{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{{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&lt;/p&gt;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6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1FD85B0-82BC-44FD-9988-E26B2E00ECD4}"/>
              </a:ext>
            </a:extLst>
          </p:cNvPr>
          <p:cNvSpPr/>
          <p:nvPr/>
        </p:nvSpPr>
        <p:spPr>
          <a:xfrm>
            <a:off x="2154904" y="970956"/>
            <a:ext cx="111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models.py</a:t>
            </a: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BF918-EC06-42E9-AC5E-EFC21A4B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" y="3040456"/>
            <a:ext cx="7729728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models.Model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models.CharField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221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models.IntegerField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.title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6445F85-3135-47C6-AF0A-08A5BB70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views(counter) to post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85BC2CB-D85D-4625-9454-A7F6E544511C}"/>
              </a:ext>
            </a:extLst>
          </p:cNvPr>
          <p:cNvSpPr/>
          <p:nvPr/>
        </p:nvSpPr>
        <p:spPr>
          <a:xfrm>
            <a:off x="2231136" y="2487768"/>
            <a:ext cx="111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models.py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10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4454724-A180-4F32-B1A6-B32645BFF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642" y="1289953"/>
            <a:ext cx="8598716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PostPreLoaderView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RedirectView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pattern_name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single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get_redirect_url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kwargs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Post.objects.filter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.kwargs.get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post.update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=F(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)+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super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get_redirect_url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kwargs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SinglePageView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TemplateView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template_name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'ex3.html'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get_context_data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kwargs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super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get_context_data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(**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kwargs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get_object_or_404(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.kwargs.get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2A9E66-7F33-41B8-BD5D-45B546F9E655}"/>
              </a:ext>
            </a:extLst>
          </p:cNvPr>
          <p:cNvSpPr/>
          <p:nvPr/>
        </p:nvSpPr>
        <p:spPr>
          <a:xfrm>
            <a:off x="1796642" y="692524"/>
            <a:ext cx="95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views.py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5230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{CC4B7222-F2BF-4201-B7D7-F4AC068C693A}tf10001115</Template>
  <TotalTime>185</TotalTime>
  <Words>830</Words>
  <Application>Microsoft Office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Corbel</vt:lpstr>
      <vt:lpstr>Gill Sans MT</vt:lpstr>
      <vt:lpstr>JetBrains Mono</vt:lpstr>
      <vt:lpstr>Посылка</vt:lpstr>
      <vt:lpstr>Class based view</vt:lpstr>
      <vt:lpstr>Template view</vt:lpstr>
      <vt:lpstr>Create project and app, activate interpreter </vt:lpstr>
      <vt:lpstr>Презентация PowerPoint</vt:lpstr>
      <vt:lpstr>Презентация PowerPoint</vt:lpstr>
      <vt:lpstr>Redirect view</vt:lpstr>
      <vt:lpstr>Презентация PowerPoint</vt:lpstr>
      <vt:lpstr>Adding views(counter) to post</vt:lpstr>
      <vt:lpstr>Презентация PowerPoint</vt:lpstr>
      <vt:lpstr>Презентация PowerPoint</vt:lpstr>
      <vt:lpstr>Redirect view</vt:lpstr>
      <vt:lpstr>Create new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based view</dc:title>
  <dc:creator>Администратор</dc:creator>
  <cp:lastModifiedBy>Администратор</cp:lastModifiedBy>
  <cp:revision>1</cp:revision>
  <dcterms:created xsi:type="dcterms:W3CDTF">2022-04-15T10:09:42Z</dcterms:created>
  <dcterms:modified xsi:type="dcterms:W3CDTF">2022-04-15T13:14:49Z</dcterms:modified>
</cp:coreProperties>
</file>