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82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3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8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9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7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5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0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37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8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D851-0CB8-4C0D-B7DB-C6315761CDE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EDDE-BF31-46DB-9588-A35366C02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2647" y="5790536"/>
            <a:ext cx="682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ja-JP" altLang="en-US" sz="3200" b="1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黒川伊保子（脳科学者）</a:t>
            </a:r>
            <a:endParaRPr lang="ja-JP" altLang="en-US" sz="3200" b="1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7" y="679971"/>
            <a:ext cx="6824198" cy="5110566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7025161" y="1627348"/>
            <a:ext cx="4728476" cy="3215811"/>
          </a:xfrm>
          <a:prstGeom prst="wedgeRectCallout">
            <a:avLst>
              <a:gd name="adj1" fmla="val -105139"/>
              <a:gd name="adj2" fmla="val -109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歴史は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56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年周期で</a:t>
            </a:r>
            <a:endParaRPr kumimoji="1" lang="en-US" altLang="ja-JP" sz="3200" dirty="0" smtClean="0">
              <a:solidFill>
                <a:schemeClr val="tx1"/>
              </a:solidFill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繰り返す</a:t>
            </a:r>
            <a:endParaRPr kumimoji="1" lang="ja-JP" altLang="en-US" sz="3200" dirty="0">
              <a:solidFill>
                <a:schemeClr val="tx1"/>
              </a:solidFill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75" y="1767155"/>
            <a:ext cx="3777134" cy="250010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50392" y="859536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言われてみればそんな気も</a:t>
            </a:r>
            <a:r>
              <a:rPr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…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？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0392" y="2509766"/>
            <a:ext cx="330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文化：</a:t>
            </a:r>
            <a:endParaRPr kumimoji="1"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1950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年代：きりっとメイク</a:t>
            </a:r>
            <a:endParaRPr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kumimoji="1"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2010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年代：きりっとメイク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0392" y="4159996"/>
            <a:ext cx="373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経済：</a:t>
            </a:r>
            <a:endParaRPr kumimoji="1"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1950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年代：高度経済成長期に突入</a:t>
            </a:r>
            <a:endParaRPr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kumimoji="1"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2010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年代：アベノミクス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3016" y="859536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還暦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：</a:t>
            </a:r>
            <a:r>
              <a:rPr kumimoji="1"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60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01840" y="2509766"/>
            <a:ext cx="330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政治：</a:t>
            </a:r>
            <a:endParaRPr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kumimoji="1"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1950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年代：冷戦の緊張</a:t>
            </a:r>
            <a:endParaRPr kumimoji="1"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2010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年代：北朝鮮の核実験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01840" y="4159996"/>
            <a:ext cx="330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技術</a:t>
            </a:r>
            <a:endParaRPr kumimoji="1"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1950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年代：テレビ放送開始</a:t>
            </a:r>
            <a:endParaRPr lang="en-US" altLang="ja-JP" dirty="0" smtClean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r>
              <a:rPr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2010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年代：スマホの普及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951460" y="1520210"/>
            <a:ext cx="3869921" cy="2902441"/>
            <a:chOff x="4667250" y="1285875"/>
            <a:chExt cx="5715000" cy="428625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250" y="1285875"/>
              <a:ext cx="2857500" cy="428625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750" y="1285875"/>
              <a:ext cx="2857500" cy="4286250"/>
            </a:xfrm>
            <a:prstGeom prst="rect">
              <a:avLst/>
            </a:prstGeom>
          </p:spPr>
        </p:pic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75" y="1612668"/>
            <a:ext cx="1330590" cy="27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0392" y="85953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メディア</a:t>
            </a:r>
            <a:r>
              <a:rPr lang="ja-JP" altLang="en-US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の世界は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？</a:t>
            </a:r>
            <a:endParaRPr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0392" y="445922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1981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年：インターネットが発明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0392" y="26593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1925</a:t>
            </a:r>
            <a:r>
              <a:rPr lang="ja-JP" altLang="en-US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年：</a:t>
            </a:r>
            <a:r>
              <a:rPr lang="en-US" altLang="ja-JP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BBC</a:t>
            </a:r>
            <a:r>
              <a:rPr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設立　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54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0392" y="85953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2037</a:t>
            </a:r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年：新しい通信方式が誕生す</a:t>
            </a:r>
            <a:r>
              <a:rPr lang="ja-JP" altLang="en-US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る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0392" y="29961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真っ先に取り組まなくてはならない！！</a:t>
            </a:r>
            <a:endParaRPr kumimoji="1" lang="ja-JP" altLang="en-US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112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Spica Neue P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小川展夢</dc:creator>
  <cp:lastModifiedBy>小川展夢</cp:lastModifiedBy>
  <cp:revision>10</cp:revision>
  <dcterms:created xsi:type="dcterms:W3CDTF">2017-11-16T12:34:40Z</dcterms:created>
  <dcterms:modified xsi:type="dcterms:W3CDTF">2017-11-16T14:03:36Z</dcterms:modified>
</cp:coreProperties>
</file>