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>
      <p:cViewPr varScale="1">
        <p:scale>
          <a:sx n="72" d="100"/>
          <a:sy n="72" d="100"/>
        </p:scale>
        <p:origin x="12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D895-C68C-4C64-8E14-5276D772D854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E149-41D0-4C8E-B3C6-CE88CBFBA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urokozi.github.io/murokozi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000" b="1" dirty="0">
              <a:latin typeface="Cinzel Black" pitchFamily="2" charset="0"/>
            </a:endParaRPr>
          </a:p>
          <a:p>
            <a:pPr>
              <a:buNone/>
            </a:pPr>
            <a:r>
              <a:rPr lang="en-US" sz="2000" b="1" dirty="0">
                <a:latin typeface="Cinzel Black" pitchFamily="2" charset="0"/>
              </a:rPr>
              <a:t>UNIVERSITY OF RWANDA </a:t>
            </a:r>
          </a:p>
          <a:p>
            <a:pPr>
              <a:buNone/>
            </a:pPr>
            <a:r>
              <a:rPr lang="en-US" sz="2000" b="1" dirty="0">
                <a:latin typeface="Cinzel Black" pitchFamily="2" charset="0"/>
              </a:rPr>
              <a:t>COMPUTER SCIENCE AND TECHNOLOGY</a:t>
            </a:r>
          </a:p>
          <a:p>
            <a:pPr>
              <a:buNone/>
            </a:pPr>
            <a:r>
              <a:rPr lang="en-US" sz="2000" b="1" dirty="0">
                <a:latin typeface="Cinzel Black" pitchFamily="2" charset="0"/>
              </a:rPr>
              <a:t>ICT DEPARTMENT</a:t>
            </a:r>
          </a:p>
          <a:p>
            <a:pPr>
              <a:buNone/>
            </a:pPr>
            <a:r>
              <a:rPr lang="en-US" sz="2000" b="1" dirty="0">
                <a:latin typeface="Cinzel Black" pitchFamily="2" charset="0"/>
              </a:rPr>
              <a:t>ICT LEVEL III</a:t>
            </a:r>
          </a:p>
          <a:p>
            <a:pPr>
              <a:buNone/>
            </a:pPr>
            <a:endParaRPr lang="en-US" sz="2000" b="1" dirty="0">
              <a:latin typeface="Algerian" pitchFamily="82" charset="0"/>
            </a:endParaRPr>
          </a:p>
          <a:p>
            <a:pPr>
              <a:buNone/>
            </a:pPr>
            <a:r>
              <a:rPr lang="en-US" sz="2000" b="1" dirty="0">
                <a:latin typeface="Algerian" pitchFamily="82" charset="0"/>
              </a:rPr>
              <a:t>                                                  LINK  </a:t>
            </a:r>
          </a:p>
          <a:p>
            <a:pPr>
              <a:buNone/>
            </a:pPr>
            <a:r>
              <a:rPr lang="en-US" sz="2000" b="1" dirty="0"/>
              <a:t>                  </a:t>
            </a:r>
          </a:p>
          <a:p>
            <a:pPr>
              <a:buNone/>
            </a:pP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b="1" u="sng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b="1" u="sng" dirty="0">
                <a:latin typeface="Segoe Print" pitchFamily="2" charset="0"/>
              </a:rPr>
              <a:t>GROUP 4 MEMBERS</a:t>
            </a:r>
          </a:p>
          <a:p>
            <a:pPr>
              <a:buNone/>
            </a:pPr>
            <a:r>
              <a:rPr lang="en-US" sz="2400" dirty="0">
                <a:latin typeface="Fugaz One" pitchFamily="2" charset="0"/>
                <a:cs typeface="Shrikhand" pitchFamily="2" charset="0"/>
              </a:rPr>
              <a:t>NIGAMAKWANDI Yves  219006848</a:t>
            </a:r>
          </a:p>
          <a:p>
            <a:pPr>
              <a:buNone/>
            </a:pPr>
            <a:r>
              <a:rPr lang="en-US" sz="2400" dirty="0">
                <a:latin typeface="Fugaz One" pitchFamily="2" charset="0"/>
                <a:cs typeface="Shrikhand" pitchFamily="2" charset="0"/>
              </a:rPr>
              <a:t>KABANDA Derrick  219006351</a:t>
            </a:r>
          </a:p>
          <a:p>
            <a:pPr>
              <a:buNone/>
            </a:pPr>
            <a:r>
              <a:rPr lang="en-US" sz="2400" dirty="0">
                <a:latin typeface="Fugaz One" pitchFamily="2" charset="0"/>
                <a:cs typeface="Shrikhand" pitchFamily="2" charset="0"/>
              </a:rPr>
              <a:t>MURAGIJIMANA </a:t>
            </a:r>
            <a:r>
              <a:rPr lang="en-US" sz="2400" dirty="0" err="1">
                <a:latin typeface="Fugaz One" pitchFamily="2" charset="0"/>
                <a:cs typeface="Shrikhand" pitchFamily="2" charset="0"/>
              </a:rPr>
              <a:t>Theogene</a:t>
            </a:r>
            <a:r>
              <a:rPr lang="en-US" sz="2400" dirty="0">
                <a:latin typeface="Fugaz One" pitchFamily="2" charset="0"/>
                <a:cs typeface="Shrikhand" pitchFamily="2" charset="0"/>
              </a:rPr>
              <a:t>  219005984</a:t>
            </a:r>
          </a:p>
          <a:p>
            <a:pPr>
              <a:buNone/>
            </a:pPr>
            <a:r>
              <a:rPr lang="en-US" sz="2400" dirty="0">
                <a:latin typeface="Fugaz One" pitchFamily="2" charset="0"/>
                <a:cs typeface="Shrikhand" pitchFamily="2" charset="0"/>
              </a:rPr>
              <a:t>MUROKOZI Jackson  219006148</a:t>
            </a:r>
          </a:p>
          <a:p>
            <a:pPr>
              <a:buNone/>
            </a:pPr>
            <a:r>
              <a:rPr lang="en-US" sz="2400" dirty="0">
                <a:latin typeface="Fugaz One" pitchFamily="2" charset="0"/>
                <a:cs typeface="Shrikhand" pitchFamily="2" charset="0"/>
              </a:rPr>
              <a:t>KANANI </a:t>
            </a:r>
            <a:r>
              <a:rPr lang="en-US" sz="2400" dirty="0" err="1">
                <a:latin typeface="Fugaz One" pitchFamily="2" charset="0"/>
                <a:cs typeface="Shrikhand" pitchFamily="2" charset="0"/>
              </a:rPr>
              <a:t>Fulgence</a:t>
            </a:r>
            <a:r>
              <a:rPr lang="en-US" sz="2400" dirty="0">
                <a:latin typeface="Fugaz One" pitchFamily="2" charset="0"/>
                <a:cs typeface="Shrikhand" pitchFamily="2" charset="0"/>
              </a:rPr>
              <a:t>  219003358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C523C-64BD-452F-A4E7-B93D73F3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600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CF78CB-71FB-4E08-B12E-59AB3726EC22}"/>
              </a:ext>
            </a:extLst>
          </p:cNvPr>
          <p:cNvSpPr/>
          <p:nvPr/>
        </p:nvSpPr>
        <p:spPr>
          <a:xfrm>
            <a:off x="1828800" y="3059668"/>
            <a:ext cx="3944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https://murokozi.github.io/murokozi.io/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45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Algerian</vt:lpstr>
      <vt:lpstr>Arial</vt:lpstr>
      <vt:lpstr>Calibri</vt:lpstr>
      <vt:lpstr>Cinzel Black</vt:lpstr>
      <vt:lpstr>Comic Sans MS</vt:lpstr>
      <vt:lpstr>Fugaz One</vt:lpstr>
      <vt:lpstr>Segoe Print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Rockfella</dc:creator>
  <cp:lastModifiedBy>jacjson murokozi</cp:lastModifiedBy>
  <cp:revision>39</cp:revision>
  <dcterms:created xsi:type="dcterms:W3CDTF">2021-07-11T20:46:31Z</dcterms:created>
  <dcterms:modified xsi:type="dcterms:W3CDTF">2021-07-21T09:07:00Z</dcterms:modified>
</cp:coreProperties>
</file>