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7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94623"/>
  </p:normalViewPr>
  <p:slideViewPr>
    <p:cSldViewPr snapToGrid="0" snapToObjects="1">
      <p:cViewPr varScale="1">
        <p:scale>
          <a:sx n="77" d="100"/>
          <a:sy n="77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前端的职责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那个刀耕火种的年代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048000" y="3694113"/>
            <a:ext cx="9144000" cy="754062"/>
          </a:xfrm>
        </p:spPr>
        <p:txBody>
          <a:bodyPr/>
          <a:lstStyle/>
          <a:p>
            <a:r>
              <a:rPr kumimoji="1" lang="zh-CN" altLang="en-US" dirty="0" smtClean="0"/>
              <a:t>前端分享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1355</TotalTime>
  <Words>11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Tw Cen MT</vt:lpstr>
      <vt:lpstr>宋体</vt:lpstr>
      <vt:lpstr>Arial</vt:lpstr>
      <vt:lpstr>水滴</vt:lpstr>
      <vt:lpstr>大纲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马子栋</dc:creator>
  <cp:lastModifiedBy>马子栋</cp:lastModifiedBy>
  <cp:revision>6</cp:revision>
  <dcterms:created xsi:type="dcterms:W3CDTF">2017-04-24T15:24:11Z</dcterms:created>
  <dcterms:modified xsi:type="dcterms:W3CDTF">2017-04-25T13:59:29Z</dcterms:modified>
</cp:coreProperties>
</file>