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51999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13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000" y="2945943"/>
            <a:ext cx="214199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9" y="9454516"/>
            <a:ext cx="18899981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5" indent="0" algn="ctr">
              <a:buNone/>
              <a:defRPr sz="5250"/>
            </a:lvl2pPr>
            <a:lvl3pPr marL="2400109" indent="0" algn="ctr">
              <a:buNone/>
              <a:defRPr sz="4725"/>
            </a:lvl3pPr>
            <a:lvl4pPr marL="3600164" indent="0" algn="ctr">
              <a:buNone/>
              <a:defRPr sz="4200"/>
            </a:lvl4pPr>
            <a:lvl5pPr marL="4800218" indent="0" algn="ctr">
              <a:buNone/>
              <a:defRPr sz="4200"/>
            </a:lvl5pPr>
            <a:lvl6pPr marL="6000273" indent="0" algn="ctr">
              <a:buNone/>
              <a:defRPr sz="4200"/>
            </a:lvl6pPr>
            <a:lvl7pPr marL="7200327" indent="0" algn="ctr">
              <a:buNone/>
              <a:defRPr sz="4200"/>
            </a:lvl7pPr>
            <a:lvl8pPr marL="8400382" indent="0" algn="ctr">
              <a:buNone/>
              <a:defRPr sz="4200"/>
            </a:lvl8pPr>
            <a:lvl9pPr marL="9600436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65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40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5" y="958369"/>
            <a:ext cx="5433745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369"/>
            <a:ext cx="15986234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7671"/>
            <a:ext cx="21734978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6282"/>
            <a:ext cx="21734978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/>
                </a:solidFill>
              </a:defRPr>
            </a:lvl1pPr>
            <a:lvl2pPr marL="1200055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09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6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1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7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2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38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3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500" y="4791844"/>
            <a:ext cx="1070998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90" y="4791844"/>
            <a:ext cx="1070998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6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373"/>
            <a:ext cx="217349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5" y="4412664"/>
            <a:ext cx="1066076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5" indent="0">
              <a:buNone/>
              <a:defRPr sz="5250" b="1"/>
            </a:lvl2pPr>
            <a:lvl3pPr marL="2400109" indent="0">
              <a:buNone/>
              <a:defRPr sz="4725" b="1"/>
            </a:lvl3pPr>
            <a:lvl4pPr marL="3600164" indent="0">
              <a:buNone/>
              <a:defRPr sz="4200" b="1"/>
            </a:lvl4pPr>
            <a:lvl5pPr marL="4800218" indent="0">
              <a:buNone/>
              <a:defRPr sz="4200" b="1"/>
            </a:lvl5pPr>
            <a:lvl6pPr marL="6000273" indent="0">
              <a:buNone/>
              <a:defRPr sz="4200" b="1"/>
            </a:lvl6pPr>
            <a:lvl7pPr marL="7200327" indent="0">
              <a:buNone/>
              <a:defRPr sz="4200" b="1"/>
            </a:lvl7pPr>
            <a:lvl8pPr marL="8400382" indent="0">
              <a:buNone/>
              <a:defRPr sz="4200" b="1"/>
            </a:lvl8pPr>
            <a:lvl9pPr marL="9600436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5" y="6575243"/>
            <a:ext cx="10660769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2664"/>
            <a:ext cx="1071327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5" indent="0">
              <a:buNone/>
              <a:defRPr sz="5250" b="1"/>
            </a:lvl2pPr>
            <a:lvl3pPr marL="2400109" indent="0">
              <a:buNone/>
              <a:defRPr sz="4725" b="1"/>
            </a:lvl3pPr>
            <a:lvl4pPr marL="3600164" indent="0">
              <a:buNone/>
              <a:defRPr sz="4200" b="1"/>
            </a:lvl4pPr>
            <a:lvl5pPr marL="4800218" indent="0">
              <a:buNone/>
              <a:defRPr sz="4200" b="1"/>
            </a:lvl5pPr>
            <a:lvl6pPr marL="6000273" indent="0">
              <a:buNone/>
              <a:defRPr sz="4200" b="1"/>
            </a:lvl6pPr>
            <a:lvl7pPr marL="7200327" indent="0">
              <a:buNone/>
              <a:defRPr sz="4200" b="1"/>
            </a:lvl7pPr>
            <a:lvl8pPr marL="8400382" indent="0">
              <a:buNone/>
              <a:defRPr sz="4200" b="1"/>
            </a:lvl8pPr>
            <a:lvl9pPr marL="9600436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243"/>
            <a:ext cx="10713272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9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21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4" y="2591766"/>
            <a:ext cx="1275748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200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5" indent="0">
              <a:buNone/>
              <a:defRPr sz="3675"/>
            </a:lvl2pPr>
            <a:lvl3pPr marL="2400109" indent="0">
              <a:buNone/>
              <a:defRPr sz="3150"/>
            </a:lvl3pPr>
            <a:lvl4pPr marL="3600164" indent="0">
              <a:buNone/>
              <a:defRPr sz="2625"/>
            </a:lvl4pPr>
            <a:lvl5pPr marL="4800218" indent="0">
              <a:buNone/>
              <a:defRPr sz="2625"/>
            </a:lvl5pPr>
            <a:lvl6pPr marL="6000273" indent="0">
              <a:buNone/>
              <a:defRPr sz="2625"/>
            </a:lvl6pPr>
            <a:lvl7pPr marL="7200327" indent="0">
              <a:buNone/>
              <a:defRPr sz="2625"/>
            </a:lvl7pPr>
            <a:lvl8pPr marL="8400382" indent="0">
              <a:buNone/>
              <a:defRPr sz="2625"/>
            </a:lvl8pPr>
            <a:lvl9pPr marL="9600436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4" y="2591766"/>
            <a:ext cx="1275748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5" indent="0">
              <a:buNone/>
              <a:defRPr sz="7349"/>
            </a:lvl2pPr>
            <a:lvl3pPr marL="2400109" indent="0">
              <a:buNone/>
              <a:defRPr sz="6300"/>
            </a:lvl3pPr>
            <a:lvl4pPr marL="3600164" indent="0">
              <a:buNone/>
              <a:defRPr sz="5250"/>
            </a:lvl4pPr>
            <a:lvl5pPr marL="4800218" indent="0">
              <a:buNone/>
              <a:defRPr sz="5250"/>
            </a:lvl5pPr>
            <a:lvl6pPr marL="6000273" indent="0">
              <a:buNone/>
              <a:defRPr sz="5250"/>
            </a:lvl6pPr>
            <a:lvl7pPr marL="7200327" indent="0">
              <a:buNone/>
              <a:defRPr sz="5250"/>
            </a:lvl7pPr>
            <a:lvl8pPr marL="8400382" indent="0">
              <a:buNone/>
              <a:defRPr sz="5250"/>
            </a:lvl8pPr>
            <a:lvl9pPr marL="9600436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200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5" indent="0">
              <a:buNone/>
              <a:defRPr sz="3675"/>
            </a:lvl2pPr>
            <a:lvl3pPr marL="2400109" indent="0">
              <a:buNone/>
              <a:defRPr sz="3150"/>
            </a:lvl3pPr>
            <a:lvl4pPr marL="3600164" indent="0">
              <a:buNone/>
              <a:defRPr sz="2625"/>
            </a:lvl4pPr>
            <a:lvl5pPr marL="4800218" indent="0">
              <a:buNone/>
              <a:defRPr sz="2625"/>
            </a:lvl5pPr>
            <a:lvl6pPr marL="6000273" indent="0">
              <a:buNone/>
              <a:defRPr sz="2625"/>
            </a:lvl6pPr>
            <a:lvl7pPr marL="7200327" indent="0">
              <a:buNone/>
              <a:defRPr sz="2625"/>
            </a:lvl7pPr>
            <a:lvl8pPr marL="8400382" indent="0">
              <a:buNone/>
              <a:defRPr sz="2625"/>
            </a:lvl8pPr>
            <a:lvl9pPr marL="9600436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70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1844"/>
            <a:ext cx="217349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3953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9ED-A862-4939-9B23-51176E955896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3953"/>
            <a:ext cx="850499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3953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4C04-BB90-4BB3-8129-6B574B046F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0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109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7" indent="-600027" algn="l" defTabSz="2400109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2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36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191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46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00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55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09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64" indent="-600027" algn="l" defTabSz="240010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5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09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64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18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73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27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382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36" algn="l" defTabSz="2400109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A2B1B9-E305-4F17-BAEB-E506DD9D6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54539"/>
              </p:ext>
            </p:extLst>
          </p:nvPr>
        </p:nvGraphicFramePr>
        <p:xfrm>
          <a:off x="15938995" y="807621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&amp;200A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&amp;210B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&amp;290A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&amp;200A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&amp;200B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&amp;200C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8E74FB3B-6FFF-4F17-AF0B-B8E56AA2600D}"/>
              </a:ext>
            </a:extLst>
          </p:cNvPr>
          <p:cNvGrpSpPr/>
          <p:nvPr/>
        </p:nvGrpSpPr>
        <p:grpSpPr>
          <a:xfrm>
            <a:off x="9791998" y="136044"/>
            <a:ext cx="1781998" cy="1866101"/>
            <a:chOff x="4737467" y="357051"/>
            <a:chExt cx="862148" cy="9028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5CB938-D8AB-451C-B02E-BC5C5BFF10C9}"/>
                </a:ext>
              </a:extLst>
            </p:cNvPr>
            <p:cNvSpPr/>
            <p:nvPr/>
          </p:nvSpPr>
          <p:spPr>
            <a:xfrm>
              <a:off x="4737467" y="357051"/>
              <a:ext cx="862148" cy="3023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Raiz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C94B05-1C6B-4A80-A4E7-BFC07D07BACD}"/>
                </a:ext>
              </a:extLst>
            </p:cNvPr>
            <p:cNvSpPr/>
            <p:nvPr/>
          </p:nvSpPr>
          <p:spPr>
            <a:xfrm>
              <a:off x="4737467" y="659448"/>
              <a:ext cx="862148" cy="3023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pt-BR" sz="2481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&amp;200A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E00BFC-B054-4822-A953-7EA0959032AD}"/>
                </a:ext>
              </a:extLst>
            </p:cNvPr>
            <p:cNvSpPr/>
            <p:nvPr/>
          </p:nvSpPr>
          <p:spPr>
            <a:xfrm>
              <a:off x="4737467" y="957492"/>
              <a:ext cx="862148" cy="302397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81" dirty="0">
                  <a:solidFill>
                    <a:srgbClr val="0000FF"/>
                  </a:solidFill>
                </a:rPr>
                <a:t>&amp;100A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DAD41-C022-489D-BF82-49AB66E2E5F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1573996" y="1048215"/>
            <a:ext cx="4392010" cy="253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EE7CF84-A4C6-4635-A0C2-0EE2E979B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54444"/>
              </p:ext>
            </p:extLst>
          </p:nvPr>
        </p:nvGraphicFramePr>
        <p:xfrm>
          <a:off x="9792001" y="3469146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&amp;210B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&amp;240B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&amp;220C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&amp;210B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&amp;210C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&amp;210D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CC577A-8E4F-4628-94D6-CDBC3CBA684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1645999" y="2071662"/>
            <a:ext cx="4292996" cy="1397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A28E24F-C5AE-4FB1-93F3-D5B4C4DE8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8560"/>
              </p:ext>
            </p:extLst>
          </p:nvPr>
        </p:nvGraphicFramePr>
        <p:xfrm>
          <a:off x="18702002" y="6007306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&amp;220C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&amp;230A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&amp;220C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&amp;220D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&amp;220E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9E23D-6B9F-4FA5-A634-4C8506A99CC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3499996" y="4750403"/>
            <a:ext cx="7056004" cy="12569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CB921AB-1D45-4A07-BEDE-4EC581BE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73723"/>
              </p:ext>
            </p:extLst>
          </p:nvPr>
        </p:nvGraphicFramePr>
        <p:xfrm>
          <a:off x="14112008" y="8545467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&amp;230A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&amp;260A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&amp;230A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&amp;230B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&amp;230C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5C5D4E-E3B9-49E8-B525-F78A75B6930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5966006" y="7264207"/>
            <a:ext cx="2754000" cy="12812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9A472888-6B89-45A2-BCB3-AF806E133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5029"/>
              </p:ext>
            </p:extLst>
          </p:nvPr>
        </p:nvGraphicFramePr>
        <p:xfrm>
          <a:off x="4716004" y="6007306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&amp;240B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&amp;250C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&amp;240B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&amp;240C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&amp;240D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0A8E1F-FFB7-4F32-B5BE-60DE9FEA555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6570002" y="4726047"/>
            <a:ext cx="3222003" cy="12812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B0EFC42-413A-471B-A43B-C995F10B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87497"/>
              </p:ext>
            </p:extLst>
          </p:nvPr>
        </p:nvGraphicFramePr>
        <p:xfrm>
          <a:off x="431996" y="8545467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&amp;250C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&amp;270</a:t>
                      </a:r>
                      <a:endParaRPr lang="pt-BR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&amp;250C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&amp;250D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&amp;250E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5F47FE-9154-4B4B-8541-073AB64D802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285994" y="7264207"/>
            <a:ext cx="2448017" cy="12812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9F205D4-C90C-42F9-92B3-82914B8D0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66503"/>
              </p:ext>
            </p:extLst>
          </p:nvPr>
        </p:nvGraphicFramePr>
        <p:xfrm>
          <a:off x="18720005" y="11362463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&amp;260A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&amp;280C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&amp;260A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&amp;260B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&amp;260C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75522C-A364-4FE1-B58F-0A6D06AE899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7802006" y="9802365"/>
            <a:ext cx="2771997" cy="156009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24682854-37BD-47E8-8EFE-BF36744EB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98082"/>
              </p:ext>
            </p:extLst>
          </p:nvPr>
        </p:nvGraphicFramePr>
        <p:xfrm>
          <a:off x="5197514" y="11109560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&amp;270B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&amp;270B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&amp;270C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&amp;270D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0274DE-65BA-40A5-B2A4-B8C6AEC8B1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139993" y="9802365"/>
            <a:ext cx="2911519" cy="13071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5A2CD770-7433-42BE-8D10-7EC157DE2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04702"/>
              </p:ext>
            </p:extLst>
          </p:nvPr>
        </p:nvGraphicFramePr>
        <p:xfrm>
          <a:off x="14112008" y="14522435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&amp;280C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&amp;280C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&amp;280D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&amp;280E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184833-DA64-46DF-BABC-91B1465B5FDE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15966006" y="12619361"/>
            <a:ext cx="2735996" cy="19030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0CA4E03D-F8D2-4D3F-8A06-B58AF0B6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12917"/>
              </p:ext>
            </p:extLst>
          </p:nvPr>
        </p:nvGraphicFramePr>
        <p:xfrm>
          <a:off x="21354587" y="3026444"/>
          <a:ext cx="3707997" cy="204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99">
                  <a:extLst>
                    <a:ext uri="{9D8B030D-6E8A-4147-A177-3AD203B41FA5}">
                      <a16:colId xmlns:a16="http://schemas.microsoft.com/office/drawing/2014/main" val="1183750734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1528029246"/>
                    </a:ext>
                  </a:extLst>
                </a:gridCol>
                <a:gridCol w="1235999">
                  <a:extLst>
                    <a:ext uri="{9D8B030D-6E8A-4147-A177-3AD203B41FA5}">
                      <a16:colId xmlns:a16="http://schemas.microsoft.com/office/drawing/2014/main" val="3622020000"/>
                    </a:ext>
                  </a:extLst>
                </a:gridCol>
              </a:tblGrid>
              <a:tr h="504001">
                <a:tc gridSpan="3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&amp;290A</a:t>
                      </a:r>
                    </a:p>
                  </a:txBody>
                  <a:tcPr marL="189000" marR="189000" marT="94501" marB="94501"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80859"/>
                  </a:ext>
                </a:extLst>
              </a:tr>
              <a:tr h="50400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esq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chave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no-</a:t>
                      </a:r>
                      <a:r>
                        <a:rPr lang="pt-BR" sz="2000" dirty="0" err="1"/>
                        <a:t>dir</a:t>
                      </a:r>
                      <a:endParaRPr lang="pt-BR" sz="2000" dirty="0"/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920711975"/>
                  </a:ext>
                </a:extLst>
              </a:tr>
              <a:tr h="58748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</a:t>
                      </a:r>
                    </a:p>
                  </a:txBody>
                  <a:tcPr marL="189000" marR="189000" marT="94501" marB="9450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189000" marR="189000" marT="94501" marB="94501"/>
                </a:tc>
                <a:extLst>
                  <a:ext uri="{0D108BD9-81ED-4DB2-BD59-A6C34878D82A}">
                    <a16:rowId xmlns:a16="http://schemas.microsoft.com/office/drawing/2014/main" val="2397215221"/>
                  </a:ext>
                </a:extLst>
              </a:tr>
              <a:tr h="449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&amp;290A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&amp;290B</a:t>
                      </a:r>
                      <a:endParaRPr lang="pt-BR" sz="1700" b="1" dirty="0">
                        <a:solidFill>
                          <a:srgbClr val="0000FF"/>
                        </a:solidFill>
                      </a:endParaRP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&amp;290C</a:t>
                      </a:r>
                    </a:p>
                  </a:txBody>
                  <a:tcPr marL="189000" marR="189000" marT="94501" marB="94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2546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DCB274-59E4-47D3-8BEB-AE80D6EC5AE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646992" y="2071662"/>
            <a:ext cx="3561593" cy="9547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7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154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Muros, Felipe C</dc:creator>
  <cp:lastModifiedBy>Muros, Felipe C</cp:lastModifiedBy>
  <cp:revision>6</cp:revision>
  <dcterms:created xsi:type="dcterms:W3CDTF">2021-05-06T00:07:47Z</dcterms:created>
  <dcterms:modified xsi:type="dcterms:W3CDTF">2021-05-06T00:48:33Z</dcterms:modified>
</cp:coreProperties>
</file>