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DC4C160-7B57-4072-A25C-7D7D173C1EEE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399E267-F90C-479E-A8DE-75ADD6BF1BC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4832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C160-7B57-4072-A25C-7D7D173C1EEE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267-F90C-479E-A8DE-75ADD6BF1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77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C160-7B57-4072-A25C-7D7D173C1EEE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267-F90C-479E-A8DE-75ADD6BF1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17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C160-7B57-4072-A25C-7D7D173C1EEE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267-F90C-479E-A8DE-75ADD6BF1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42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C160-7B57-4072-A25C-7D7D173C1EEE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267-F90C-479E-A8DE-75ADD6BF1BC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351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C160-7B57-4072-A25C-7D7D173C1EEE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267-F90C-479E-A8DE-75ADD6BF1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52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C160-7B57-4072-A25C-7D7D173C1EEE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267-F90C-479E-A8DE-75ADD6BF1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43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C160-7B57-4072-A25C-7D7D173C1EEE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267-F90C-479E-A8DE-75ADD6BF1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21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C160-7B57-4072-A25C-7D7D173C1EEE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267-F90C-479E-A8DE-75ADD6BF1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00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C160-7B57-4072-A25C-7D7D173C1EEE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267-F90C-479E-A8DE-75ADD6BF1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45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C160-7B57-4072-A25C-7D7D173C1EEE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267-F90C-479E-A8DE-75ADD6BF1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99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DC4C160-7B57-4072-A25C-7D7D173C1EEE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399E267-F90C-479E-A8DE-75ADD6BF1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60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BD44E06-1D69-4B20-940B-BF830C31E805}"/>
              </a:ext>
            </a:extLst>
          </p:cNvPr>
          <p:cNvSpPr txBox="1"/>
          <p:nvPr/>
        </p:nvSpPr>
        <p:spPr>
          <a:xfrm>
            <a:off x="498764" y="0"/>
            <a:ext cx="1169323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Interface inicial ✔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Jogos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Adicionar ✔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Atualizar ✔</a:t>
            </a:r>
          </a:p>
          <a:p>
            <a:pPr lvl="1"/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Categorias e plataformas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Adicionar ✔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Atualizar  ✔</a:t>
            </a:r>
          </a:p>
          <a:p>
            <a:pPr lvl="1"/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Funcionários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Adicionar ✔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Atualizar ✔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Contas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Adicionar ✔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Atualizar ✔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Atualiza senha ✔</a:t>
            </a:r>
          </a:p>
          <a:p>
            <a:pPr lvl="1"/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Relatórios ✔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Estrutura inicial do banco de dados ✔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Funções, procedimentos e triggers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817682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66</TotalTime>
  <Words>42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Century Schoolbook</vt:lpstr>
      <vt:lpstr>Wingdings</vt:lpstr>
      <vt:lpstr>Wingdings 2</vt:lpstr>
      <vt:lpstr>Exibir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Muros</dc:creator>
  <cp:lastModifiedBy>Felipe Muros</cp:lastModifiedBy>
  <cp:revision>1</cp:revision>
  <dcterms:created xsi:type="dcterms:W3CDTF">2021-12-05T15:22:55Z</dcterms:created>
  <dcterms:modified xsi:type="dcterms:W3CDTF">2021-12-05T16:29:34Z</dcterms:modified>
</cp:coreProperties>
</file>