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0B0"/>
    <a:srgbClr val="EF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3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7F4-74AE-49D2-9907-778D7F901EE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6979891" y="2138015"/>
            <a:ext cx="2030881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</a:t>
            </a: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コンテナ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551214" y="2128920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Tomcat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 JRE 8 )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537183" y="3612097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Maven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24426" y="4069332"/>
            <a:ext cx="753690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JDK 8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直線矢印コネクタ 15"/>
          <p:cNvCxnSpPr>
            <a:stCxn id="41" idx="6"/>
            <a:endCxn id="8" idx="1"/>
          </p:cNvCxnSpPr>
          <p:nvPr/>
        </p:nvCxnSpPr>
        <p:spPr>
          <a:xfrm flipV="1">
            <a:off x="1919901" y="2767655"/>
            <a:ext cx="1631313" cy="71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  <a:endCxn id="7" idx="1"/>
          </p:cNvCxnSpPr>
          <p:nvPr/>
        </p:nvCxnSpPr>
        <p:spPr>
          <a:xfrm>
            <a:off x="5689296" y="2767655"/>
            <a:ext cx="1290595" cy="90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56839" y="1070619"/>
            <a:ext cx="7921999" cy="448217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7522" y="1169738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(192.168.99.100)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14864" y="2768840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953" y="2342637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314383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57060" y="283610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080</a:t>
            </a:r>
            <a:endParaRPr lang="en-US" dirty="0"/>
          </a:p>
        </p:txBody>
      </p:sp>
      <p:sp>
        <p:nvSpPr>
          <p:cNvPr id="41" name="円/楕円 40"/>
          <p:cNvSpPr/>
          <p:nvPr/>
        </p:nvSpPr>
        <p:spPr>
          <a:xfrm>
            <a:off x="1667901" y="2648775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角丸四角形 24"/>
          <p:cNvSpPr/>
          <p:nvPr/>
        </p:nvSpPr>
        <p:spPr>
          <a:xfrm>
            <a:off x="4629262" y="4060706"/>
            <a:ext cx="894857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Maven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3318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73520" y="281471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129433" y="4464691"/>
            <a:ext cx="999658" cy="340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terasoluna-tourreservation-web.war</a:t>
            </a:r>
            <a:endParaRPr lang="en-US" sz="800" dirty="0"/>
          </a:p>
        </p:txBody>
      </p:sp>
      <p:sp>
        <p:nvSpPr>
          <p:cNvPr id="6" name="左カーブ矢印 5"/>
          <p:cNvSpPr/>
          <p:nvPr/>
        </p:nvSpPr>
        <p:spPr>
          <a:xfrm flipV="1">
            <a:off x="5323536" y="2982457"/>
            <a:ext cx="731520" cy="1690299"/>
          </a:xfrm>
          <a:prstGeom prst="curvedLeftArrow">
            <a:avLst/>
          </a:prstGeom>
          <a:solidFill>
            <a:schemeClr val="bg1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Ishimuroya Masato</dc:creator>
  <cp:lastModifiedBy>Ishimuroya Masato</cp:lastModifiedBy>
  <cp:revision>65</cp:revision>
  <dcterms:created xsi:type="dcterms:W3CDTF">2018-12-30T11:14:15Z</dcterms:created>
  <dcterms:modified xsi:type="dcterms:W3CDTF">2020-03-07T15:52:23Z</dcterms:modified>
</cp:coreProperties>
</file>