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7B534-CB1D-4A7A-A80B-3B53699B1B5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4C93D-DFBB-4959-A851-A7A29312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4C93D-DFBB-4959-A851-A7A293127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B6225-D674-40C4-A5B8-D66809840BD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9B85-DC72-4C93-800E-7E19BECE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7135" y="909315"/>
            <a:ext cx="8787489" cy="40626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3857" y="1028795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Kubernetes </a:t>
            </a:r>
            <a:r>
              <a:rPr lang="ja-JP" altLang="en-US" sz="2000" dirty="0" smtClean="0">
                <a:solidFill>
                  <a:schemeClr val="bg2">
                    <a:lumMod val="50000"/>
                  </a:schemeClr>
                </a:solidFill>
              </a:rPr>
              <a:t>クラスタ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直線矢印コネクタ 84"/>
          <p:cNvCxnSpPr>
            <a:stCxn id="83" idx="2"/>
          </p:cNvCxnSpPr>
          <p:nvPr/>
        </p:nvCxnSpPr>
        <p:spPr>
          <a:xfrm flipH="1">
            <a:off x="1691640" y="1381517"/>
            <a:ext cx="6296662" cy="1537853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3" idx="2"/>
          </p:cNvCxnSpPr>
          <p:nvPr/>
        </p:nvCxnSpPr>
        <p:spPr>
          <a:xfrm flipH="1">
            <a:off x="4479829" y="1381517"/>
            <a:ext cx="3508473" cy="154842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2"/>
          </p:cNvCxnSpPr>
          <p:nvPr/>
        </p:nvCxnSpPr>
        <p:spPr>
          <a:xfrm flipH="1">
            <a:off x="7152985" y="1381517"/>
            <a:ext cx="835317" cy="1518208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7381585" y="273700"/>
            <a:ext cx="6068" cy="515068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グループ化 114"/>
          <p:cNvGrpSpPr/>
          <p:nvPr/>
        </p:nvGrpSpPr>
        <p:grpSpPr>
          <a:xfrm>
            <a:off x="7152985" y="788768"/>
            <a:ext cx="1670634" cy="592749"/>
            <a:chOff x="7171294" y="2331396"/>
            <a:chExt cx="1670634" cy="592749"/>
          </a:xfrm>
        </p:grpSpPr>
        <p:sp>
          <p:nvSpPr>
            <p:cNvPr id="83" name="角丸四角形 82"/>
            <p:cNvSpPr/>
            <p:nvPr/>
          </p:nvSpPr>
          <p:spPr>
            <a:xfrm>
              <a:off x="7171294" y="2331396"/>
              <a:ext cx="1670634" cy="59274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Load Balancer</a:t>
              </a: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7271844" y="2364930"/>
              <a:ext cx="400050" cy="180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IP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17" name="角丸四角形 116"/>
          <p:cNvSpPr/>
          <p:nvPr/>
        </p:nvSpPr>
        <p:spPr>
          <a:xfrm>
            <a:off x="3875809" y="5135051"/>
            <a:ext cx="2442780" cy="1625672"/>
          </a:xfrm>
          <a:prstGeom prst="roundRect">
            <a:avLst>
              <a:gd name="adj" fmla="val 796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ja-JP" altLang="en-US" b="1" dirty="0" smtClean="0">
                <a:solidFill>
                  <a:schemeClr val="bg2">
                    <a:lumMod val="50000"/>
                  </a:schemeClr>
                </a:solidFill>
              </a:rPr>
              <a:t>サーバ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 smtClean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4079779" y="5305304"/>
            <a:ext cx="400050" cy="1809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4356160" y="5714056"/>
            <a:ext cx="1482076" cy="6569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PostgreSQL</a:t>
            </a:r>
          </a:p>
          <a:p>
            <a:pPr algn="ctr"/>
            <a:r>
              <a:rPr lang="ja-JP" altLang="en-US" sz="1600" dirty="0" smtClean="0"/>
              <a:t>コンテナ</a:t>
            </a:r>
            <a:endParaRPr lang="en-US" sz="1600" dirty="0" smtClean="0"/>
          </a:p>
        </p:txBody>
      </p:sp>
      <p:sp>
        <p:nvSpPr>
          <p:cNvPr id="33" name="フリーフォーム 32"/>
          <p:cNvSpPr/>
          <p:nvPr/>
        </p:nvSpPr>
        <p:spPr>
          <a:xfrm>
            <a:off x="4247527" y="3819272"/>
            <a:ext cx="1404134" cy="1867711"/>
          </a:xfrm>
          <a:custGeom>
            <a:avLst/>
            <a:gdLst>
              <a:gd name="connsiteX0" fmla="*/ 1404134 w 1404134"/>
              <a:gd name="connsiteY0" fmla="*/ 0 h 1867711"/>
              <a:gd name="connsiteX1" fmla="*/ 81173 w 1404134"/>
              <a:gd name="connsiteY1" fmla="*/ 1254868 h 1867711"/>
              <a:gd name="connsiteX2" fmla="*/ 256270 w 1404134"/>
              <a:gd name="connsiteY2" fmla="*/ 1867711 h 186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134" h="1867711">
                <a:moveTo>
                  <a:pt x="1404134" y="0"/>
                </a:moveTo>
                <a:cubicBezTo>
                  <a:pt x="838309" y="471791"/>
                  <a:pt x="272484" y="943583"/>
                  <a:pt x="81173" y="1254868"/>
                </a:cubicBezTo>
                <a:cubicBezTo>
                  <a:pt x="-110138" y="1566153"/>
                  <a:pt x="73066" y="1716932"/>
                  <a:pt x="256270" y="186771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フリーフォーム 34"/>
          <p:cNvSpPr/>
          <p:nvPr/>
        </p:nvSpPr>
        <p:spPr>
          <a:xfrm>
            <a:off x="4428361" y="3860293"/>
            <a:ext cx="3977098" cy="1799617"/>
          </a:xfrm>
          <a:custGeom>
            <a:avLst/>
            <a:gdLst>
              <a:gd name="connsiteX0" fmla="*/ 3977098 w 3977098"/>
              <a:gd name="connsiteY0" fmla="*/ 0 h 1799617"/>
              <a:gd name="connsiteX1" fmla="*/ 416775 w 3977098"/>
              <a:gd name="connsiteY1" fmla="*/ 1040859 h 1799617"/>
              <a:gd name="connsiteX2" fmla="*/ 212494 w 3977098"/>
              <a:gd name="connsiteY2" fmla="*/ 1799617 h 179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098" h="1799617">
                <a:moveTo>
                  <a:pt x="3977098" y="0"/>
                </a:moveTo>
                <a:cubicBezTo>
                  <a:pt x="2510653" y="370461"/>
                  <a:pt x="1044209" y="740923"/>
                  <a:pt x="416775" y="1040859"/>
                </a:cubicBezTo>
                <a:cubicBezTo>
                  <a:pt x="-210659" y="1340795"/>
                  <a:pt x="917" y="1570206"/>
                  <a:pt x="212494" y="1799617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矢印コネクタ 18"/>
          <p:cNvCxnSpPr>
            <a:stCxn id="17" idx="2"/>
          </p:cNvCxnSpPr>
          <p:nvPr/>
        </p:nvCxnSpPr>
        <p:spPr>
          <a:xfrm>
            <a:off x="2749751" y="3852767"/>
            <a:ext cx="1570364" cy="19021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1059693" y="2502410"/>
            <a:ext cx="2442780" cy="2151886"/>
            <a:chOff x="1059693" y="2502410"/>
            <a:chExt cx="2442780" cy="2151886"/>
          </a:xfrm>
        </p:grpSpPr>
        <p:sp>
          <p:nvSpPr>
            <p:cNvPr id="7" name="角丸四角形 6"/>
            <p:cNvSpPr/>
            <p:nvPr/>
          </p:nvSpPr>
          <p:spPr>
            <a:xfrm>
              <a:off x="1059693" y="2502410"/>
              <a:ext cx="2442780" cy="2151886"/>
            </a:xfrm>
            <a:prstGeom prst="roundRect">
              <a:avLst>
                <a:gd name="adj" fmla="val 7965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50000"/>
                    </a:schemeClr>
                  </a:solidFill>
                </a:rPr>
                <a:t>Node</a:t>
              </a: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295245" y="2974149"/>
              <a:ext cx="1971675" cy="1403298"/>
              <a:chOff x="1295245" y="2974149"/>
              <a:chExt cx="1971675" cy="1403298"/>
            </a:xfrm>
          </p:grpSpPr>
          <p:grpSp>
            <p:nvGrpSpPr>
              <p:cNvPr id="47" name="グループ化 46"/>
              <p:cNvGrpSpPr/>
              <p:nvPr/>
            </p:nvGrpSpPr>
            <p:grpSpPr>
              <a:xfrm>
                <a:off x="1295245" y="2974149"/>
                <a:ext cx="1971675" cy="1403298"/>
                <a:chOff x="1295245" y="2974149"/>
                <a:chExt cx="1971675" cy="1403298"/>
              </a:xfrm>
            </p:grpSpPr>
            <p:grpSp>
              <p:nvGrpSpPr>
                <p:cNvPr id="109" name="グループ化 108"/>
                <p:cNvGrpSpPr/>
                <p:nvPr/>
              </p:nvGrpSpPr>
              <p:grpSpPr>
                <a:xfrm>
                  <a:off x="1295245" y="2974149"/>
                  <a:ext cx="1971675" cy="1403298"/>
                  <a:chOff x="1295245" y="4256574"/>
                  <a:chExt cx="1971675" cy="1403298"/>
                </a:xfrm>
              </p:grpSpPr>
              <p:sp>
                <p:nvSpPr>
                  <p:cNvPr id="15" name="角丸四角形 14"/>
                  <p:cNvSpPr/>
                  <p:nvPr/>
                </p:nvSpPr>
                <p:spPr>
                  <a:xfrm>
                    <a:off x="1295245" y="4256574"/>
                    <a:ext cx="1971675" cy="140329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b="1" dirty="0" smtClean="0"/>
                      <a:t>Pod</a:t>
                    </a:r>
                  </a:p>
                  <a:p>
                    <a:pPr algn="ctr"/>
                    <a:endParaRPr lang="en-US" b="1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角丸四角形 15"/>
                  <p:cNvSpPr/>
                  <p:nvPr/>
                </p:nvSpPr>
                <p:spPr>
                  <a:xfrm>
                    <a:off x="1396261" y="4668468"/>
                    <a:ext cx="857250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7030A0"/>
                        </a:solidFill>
                      </a:rPr>
                      <a:t>Apache</a:t>
                    </a:r>
                  </a:p>
                </p:txBody>
              </p:sp>
              <p:sp>
                <p:nvSpPr>
                  <p:cNvPr id="17" name="角丸四角形 16"/>
                  <p:cNvSpPr/>
                  <p:nvPr/>
                </p:nvSpPr>
                <p:spPr>
                  <a:xfrm>
                    <a:off x="2331590" y="4668467"/>
                    <a:ext cx="836321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Tomcat</a:t>
                    </a:r>
                  </a:p>
                  <a:p>
                    <a:pPr algn="ctr"/>
                    <a:endParaRPr lang="en-US" sz="14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1396261" y="4319588"/>
                    <a:ext cx="400050" cy="1809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IP</a:t>
                    </a:r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" name="直線コネクタ 19"/>
                  <p:cNvCxnSpPr>
                    <a:stCxn id="18" idx="2"/>
                  </p:cNvCxnSpPr>
                  <p:nvPr/>
                </p:nvCxnSpPr>
                <p:spPr>
                  <a:xfrm>
                    <a:off x="1596286" y="4500562"/>
                    <a:ext cx="0" cy="208004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コネクタ 20"/>
                  <p:cNvCxnSpPr>
                    <a:stCxn id="17" idx="1"/>
                    <a:endCxn id="16" idx="3"/>
                  </p:cNvCxnSpPr>
                  <p:nvPr/>
                </p:nvCxnSpPr>
                <p:spPr>
                  <a:xfrm flipH="1">
                    <a:off x="2253511" y="4901830"/>
                    <a:ext cx="78079" cy="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角丸四角形 132"/>
                <p:cNvSpPr/>
                <p:nvPr/>
              </p:nvSpPr>
              <p:spPr>
                <a:xfrm>
                  <a:off x="1396261" y="3961935"/>
                  <a:ext cx="836321" cy="3063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alpine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" name="角丸四角形 1"/>
              <p:cNvSpPr/>
              <p:nvPr/>
            </p:nvSpPr>
            <p:spPr>
              <a:xfrm>
                <a:off x="2477152" y="3642612"/>
                <a:ext cx="555801" cy="182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app</a:t>
                </a:r>
                <a:endParaRPr lang="en-US" sz="1200" dirty="0"/>
              </a:p>
            </p:txBody>
          </p:sp>
        </p:grpSp>
      </p:grpSp>
      <p:grpSp>
        <p:nvGrpSpPr>
          <p:cNvPr id="52" name="グループ化 51"/>
          <p:cNvGrpSpPr/>
          <p:nvPr/>
        </p:nvGrpSpPr>
        <p:grpSpPr>
          <a:xfrm>
            <a:off x="3827700" y="2499360"/>
            <a:ext cx="2442780" cy="2151886"/>
            <a:chOff x="1059693" y="2502410"/>
            <a:chExt cx="2442780" cy="2151886"/>
          </a:xfrm>
        </p:grpSpPr>
        <p:sp>
          <p:nvSpPr>
            <p:cNvPr id="53" name="角丸四角形 52"/>
            <p:cNvSpPr/>
            <p:nvPr/>
          </p:nvSpPr>
          <p:spPr>
            <a:xfrm>
              <a:off x="1059693" y="2502410"/>
              <a:ext cx="2442780" cy="2151886"/>
            </a:xfrm>
            <a:prstGeom prst="roundRect">
              <a:avLst>
                <a:gd name="adj" fmla="val 7965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50000"/>
                    </a:schemeClr>
                  </a:solidFill>
                </a:rPr>
                <a:t>Node</a:t>
              </a: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grpSp>
          <p:nvGrpSpPr>
            <p:cNvPr id="54" name="グループ化 53"/>
            <p:cNvGrpSpPr/>
            <p:nvPr/>
          </p:nvGrpSpPr>
          <p:grpSpPr>
            <a:xfrm>
              <a:off x="1295245" y="2974149"/>
              <a:ext cx="1971675" cy="1403298"/>
              <a:chOff x="1295245" y="2974149"/>
              <a:chExt cx="1971675" cy="1403298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1295245" y="2974149"/>
                <a:ext cx="1971675" cy="1403298"/>
                <a:chOff x="1295245" y="2974149"/>
                <a:chExt cx="1971675" cy="1403298"/>
              </a:xfrm>
            </p:grpSpPr>
            <p:grpSp>
              <p:nvGrpSpPr>
                <p:cNvPr id="57" name="グループ化 56"/>
                <p:cNvGrpSpPr/>
                <p:nvPr/>
              </p:nvGrpSpPr>
              <p:grpSpPr>
                <a:xfrm>
                  <a:off x="1295245" y="2974149"/>
                  <a:ext cx="1971675" cy="1403298"/>
                  <a:chOff x="1295245" y="4256574"/>
                  <a:chExt cx="1971675" cy="1403298"/>
                </a:xfrm>
              </p:grpSpPr>
              <p:sp>
                <p:nvSpPr>
                  <p:cNvPr id="59" name="角丸四角形 58"/>
                  <p:cNvSpPr/>
                  <p:nvPr/>
                </p:nvSpPr>
                <p:spPr>
                  <a:xfrm>
                    <a:off x="1295245" y="4256574"/>
                    <a:ext cx="1971675" cy="140329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b="1" dirty="0" smtClean="0"/>
                      <a:t>Pod</a:t>
                    </a:r>
                  </a:p>
                  <a:p>
                    <a:pPr algn="ctr"/>
                    <a:endParaRPr lang="en-US" b="1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角丸四角形 59"/>
                  <p:cNvSpPr/>
                  <p:nvPr/>
                </p:nvSpPr>
                <p:spPr>
                  <a:xfrm>
                    <a:off x="1396261" y="4668468"/>
                    <a:ext cx="857250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7030A0"/>
                        </a:solidFill>
                      </a:rPr>
                      <a:t>Apache</a:t>
                    </a:r>
                  </a:p>
                </p:txBody>
              </p:sp>
              <p:sp>
                <p:nvSpPr>
                  <p:cNvPr id="61" name="角丸四角形 60"/>
                  <p:cNvSpPr/>
                  <p:nvPr/>
                </p:nvSpPr>
                <p:spPr>
                  <a:xfrm>
                    <a:off x="2331590" y="4668467"/>
                    <a:ext cx="836321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Tomcat</a:t>
                    </a:r>
                  </a:p>
                  <a:p>
                    <a:pPr algn="ctr"/>
                    <a:endParaRPr lang="en-US" sz="14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正方形/長方形 61"/>
                  <p:cNvSpPr/>
                  <p:nvPr/>
                </p:nvSpPr>
                <p:spPr>
                  <a:xfrm>
                    <a:off x="1396261" y="4319588"/>
                    <a:ext cx="400050" cy="1809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IP</a:t>
                    </a:r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63" name="直線コネクタ 62"/>
                  <p:cNvCxnSpPr>
                    <a:stCxn id="62" idx="2"/>
                  </p:cNvCxnSpPr>
                  <p:nvPr/>
                </p:nvCxnSpPr>
                <p:spPr>
                  <a:xfrm>
                    <a:off x="1596286" y="4500562"/>
                    <a:ext cx="0" cy="208004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/>
                  <p:cNvCxnSpPr>
                    <a:stCxn id="61" idx="1"/>
                    <a:endCxn id="60" idx="3"/>
                  </p:cNvCxnSpPr>
                  <p:nvPr/>
                </p:nvCxnSpPr>
                <p:spPr>
                  <a:xfrm flipH="1">
                    <a:off x="2253511" y="4901830"/>
                    <a:ext cx="78079" cy="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角丸四角形 57"/>
                <p:cNvSpPr/>
                <p:nvPr/>
              </p:nvSpPr>
              <p:spPr>
                <a:xfrm>
                  <a:off x="1396261" y="3961935"/>
                  <a:ext cx="836321" cy="3063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alpine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56" name="角丸四角形 55"/>
              <p:cNvSpPr/>
              <p:nvPr/>
            </p:nvSpPr>
            <p:spPr>
              <a:xfrm>
                <a:off x="2477152" y="3642612"/>
                <a:ext cx="555801" cy="182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app</a:t>
                </a:r>
                <a:endParaRPr lang="en-US" sz="1200" dirty="0"/>
              </a:p>
            </p:txBody>
          </p:sp>
        </p:grpSp>
      </p:grpSp>
      <p:grpSp>
        <p:nvGrpSpPr>
          <p:cNvPr id="65" name="グループ化 64"/>
          <p:cNvGrpSpPr/>
          <p:nvPr/>
        </p:nvGrpSpPr>
        <p:grpSpPr>
          <a:xfrm>
            <a:off x="6591136" y="2499360"/>
            <a:ext cx="2442780" cy="2151886"/>
            <a:chOff x="1059693" y="2502410"/>
            <a:chExt cx="2442780" cy="2151886"/>
          </a:xfrm>
        </p:grpSpPr>
        <p:sp>
          <p:nvSpPr>
            <p:cNvPr id="66" name="角丸四角形 65"/>
            <p:cNvSpPr/>
            <p:nvPr/>
          </p:nvSpPr>
          <p:spPr>
            <a:xfrm>
              <a:off x="1059693" y="2502410"/>
              <a:ext cx="2442780" cy="2151886"/>
            </a:xfrm>
            <a:prstGeom prst="roundRect">
              <a:avLst>
                <a:gd name="adj" fmla="val 7965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bg2">
                      <a:lumMod val="50000"/>
                    </a:schemeClr>
                  </a:solidFill>
                </a:rPr>
                <a:t>Node</a:t>
              </a: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  <a:p>
              <a:pPr algn="ctr"/>
              <a:endParaRPr lang="en-US" dirty="0" smtClean="0">
                <a:solidFill>
                  <a:schemeClr val="accent5"/>
                </a:solidFill>
              </a:endParaRPr>
            </a:p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1295245" y="2974149"/>
              <a:ext cx="1971675" cy="1403298"/>
              <a:chOff x="1295245" y="2974149"/>
              <a:chExt cx="1971675" cy="1403298"/>
            </a:xfrm>
          </p:grpSpPr>
          <p:grpSp>
            <p:nvGrpSpPr>
              <p:cNvPr id="69" name="グループ化 68"/>
              <p:cNvGrpSpPr/>
              <p:nvPr/>
            </p:nvGrpSpPr>
            <p:grpSpPr>
              <a:xfrm>
                <a:off x="1295245" y="2974149"/>
                <a:ext cx="1971675" cy="1403298"/>
                <a:chOff x="1295245" y="2974149"/>
                <a:chExt cx="1971675" cy="1403298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>
                  <a:off x="1295245" y="2974149"/>
                  <a:ext cx="1971675" cy="1403298"/>
                  <a:chOff x="1295245" y="4256574"/>
                  <a:chExt cx="1971675" cy="1403298"/>
                </a:xfrm>
              </p:grpSpPr>
              <p:sp>
                <p:nvSpPr>
                  <p:cNvPr id="73" name="角丸四角形 72"/>
                  <p:cNvSpPr/>
                  <p:nvPr/>
                </p:nvSpPr>
                <p:spPr>
                  <a:xfrm>
                    <a:off x="1295245" y="4256574"/>
                    <a:ext cx="1971675" cy="1403298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b="1" dirty="0" smtClean="0"/>
                      <a:t>Pod</a:t>
                    </a:r>
                  </a:p>
                  <a:p>
                    <a:pPr algn="ctr"/>
                    <a:endParaRPr lang="en-US" b="1" dirty="0" smtClean="0"/>
                  </a:p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角丸四角形 73"/>
                  <p:cNvSpPr/>
                  <p:nvPr/>
                </p:nvSpPr>
                <p:spPr>
                  <a:xfrm>
                    <a:off x="1396261" y="4668468"/>
                    <a:ext cx="857250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rgbClr val="7030A0"/>
                        </a:solidFill>
                      </a:rPr>
                      <a:t>Apache</a:t>
                    </a:r>
                  </a:p>
                </p:txBody>
              </p:sp>
              <p:sp>
                <p:nvSpPr>
                  <p:cNvPr id="75" name="角丸四角形 74"/>
                  <p:cNvSpPr/>
                  <p:nvPr/>
                </p:nvSpPr>
                <p:spPr>
                  <a:xfrm>
                    <a:off x="2331590" y="4668467"/>
                    <a:ext cx="836321" cy="46672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Tomcat</a:t>
                    </a:r>
                  </a:p>
                  <a:p>
                    <a:pPr algn="ctr"/>
                    <a:endParaRPr lang="en-US" sz="14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1396261" y="4319588"/>
                    <a:ext cx="400050" cy="1809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IP</a:t>
                    </a:r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7" name="直線コネクタ 76"/>
                  <p:cNvCxnSpPr>
                    <a:stCxn id="76" idx="2"/>
                  </p:cNvCxnSpPr>
                  <p:nvPr/>
                </p:nvCxnSpPr>
                <p:spPr>
                  <a:xfrm>
                    <a:off x="1596286" y="4500562"/>
                    <a:ext cx="0" cy="208004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コネクタ 77"/>
                  <p:cNvCxnSpPr>
                    <a:stCxn id="75" idx="1"/>
                    <a:endCxn id="74" idx="3"/>
                  </p:cNvCxnSpPr>
                  <p:nvPr/>
                </p:nvCxnSpPr>
                <p:spPr>
                  <a:xfrm flipH="1">
                    <a:off x="2253511" y="4901830"/>
                    <a:ext cx="78079" cy="1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角丸四角形 71"/>
                <p:cNvSpPr/>
                <p:nvPr/>
              </p:nvSpPr>
              <p:spPr>
                <a:xfrm>
                  <a:off x="1396261" y="3961935"/>
                  <a:ext cx="836321" cy="3063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alpine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70" name="角丸四角形 69"/>
              <p:cNvSpPr/>
              <p:nvPr/>
            </p:nvSpPr>
            <p:spPr>
              <a:xfrm>
                <a:off x="2477152" y="3642612"/>
                <a:ext cx="555801" cy="18288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app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2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32</Words>
  <Application>Microsoft Office PowerPoint</Application>
  <PresentationFormat>ワイド画面</PresentationFormat>
  <Paragraphs>49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Kubernetes on AWS</dc:title>
  <dc:creator>Ishimuroya Masato</dc:creator>
  <cp:lastModifiedBy>Ishimuroya Masato</cp:lastModifiedBy>
  <cp:revision>170</cp:revision>
  <dcterms:created xsi:type="dcterms:W3CDTF">2019-02-01T12:55:48Z</dcterms:created>
  <dcterms:modified xsi:type="dcterms:W3CDTF">2020-03-07T14:43:38Z</dcterms:modified>
</cp:coreProperties>
</file>