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3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20B0"/>
    <a:srgbClr val="EF07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66" y="67"/>
      </p:cViewPr>
      <p:guideLst>
        <p:guide orient="horz" pos="363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D7F4-74AE-49D2-9907-778D7F901EE7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3AA0-4FE8-4A94-83F5-35B18B773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4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D7F4-74AE-49D2-9907-778D7F901EE7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3AA0-4FE8-4A94-83F5-35B18B773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3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D7F4-74AE-49D2-9907-778D7F901EE7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3AA0-4FE8-4A94-83F5-35B18B773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1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D7F4-74AE-49D2-9907-778D7F901EE7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3AA0-4FE8-4A94-83F5-35B18B773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72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D7F4-74AE-49D2-9907-778D7F901EE7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3AA0-4FE8-4A94-83F5-35B18B773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5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D7F4-74AE-49D2-9907-778D7F901EE7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3AA0-4FE8-4A94-83F5-35B18B773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1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D7F4-74AE-49D2-9907-778D7F901EE7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3AA0-4FE8-4A94-83F5-35B18B773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0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D7F4-74AE-49D2-9907-778D7F901EE7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3AA0-4FE8-4A94-83F5-35B18B773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4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D7F4-74AE-49D2-9907-778D7F901EE7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3AA0-4FE8-4A94-83F5-35B18B773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3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D7F4-74AE-49D2-9907-778D7F901EE7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3AA0-4FE8-4A94-83F5-35B18B773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3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D7F4-74AE-49D2-9907-778D7F901EE7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3AA0-4FE8-4A94-83F5-35B18B773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79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DD7F4-74AE-49D2-9907-778D7F901EE7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63AA0-4FE8-4A94-83F5-35B18B773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0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6979891" y="2138015"/>
            <a:ext cx="2030881" cy="127747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5"/>
                </a:solidFill>
              </a:rPr>
              <a:t>PostgreSQL</a:t>
            </a:r>
          </a:p>
          <a:p>
            <a:pPr algn="ctr"/>
            <a:r>
              <a:rPr lang="ja-JP" altLang="en-US" dirty="0" smtClean="0">
                <a:solidFill>
                  <a:schemeClr val="accent5"/>
                </a:solidFill>
              </a:rPr>
              <a:t>コンテナ 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551214" y="2128920"/>
            <a:ext cx="2138082" cy="127747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Tomcat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ja-JP" altLang="en-US" dirty="0" smtClean="0">
                <a:solidFill>
                  <a:schemeClr val="accent2"/>
                </a:solidFill>
              </a:rPr>
              <a:t>コンテナ</a:t>
            </a:r>
            <a:endParaRPr lang="en-US" dirty="0" smtClean="0">
              <a:solidFill>
                <a:schemeClr val="accent2"/>
              </a:solidFill>
            </a:endParaRP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( JRE 8 )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3537183" y="3612097"/>
            <a:ext cx="2138082" cy="1277470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6"/>
                </a:solidFill>
              </a:rPr>
              <a:t>Maven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ja-JP" altLang="en-US" dirty="0" smtClean="0">
                <a:solidFill>
                  <a:schemeClr val="accent6"/>
                </a:solidFill>
              </a:rPr>
              <a:t>コンテナ</a:t>
            </a:r>
            <a:endParaRPr lang="en-US" dirty="0">
              <a:solidFill>
                <a:schemeClr val="accent6"/>
              </a:solidFill>
            </a:endParaRPr>
          </a:p>
          <a:p>
            <a:pPr algn="ctr"/>
            <a:endParaRPr lang="en-US" dirty="0" smtClean="0">
              <a:solidFill>
                <a:schemeClr val="accent6"/>
              </a:solidFill>
            </a:endParaRPr>
          </a:p>
          <a:p>
            <a:pPr algn="ctr"/>
            <a:endParaRPr lang="en-US" dirty="0" smtClean="0">
              <a:solidFill>
                <a:schemeClr val="accent6"/>
              </a:solidFill>
            </a:endParaRPr>
          </a:p>
          <a:p>
            <a:pPr algn="ctr"/>
            <a:endParaRPr lang="en-US" dirty="0" smtClean="0">
              <a:solidFill>
                <a:schemeClr val="accent6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3796618" y="4249166"/>
            <a:ext cx="753690" cy="34125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JDK 8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6" name="直線矢印コネクタ 15"/>
          <p:cNvCxnSpPr>
            <a:stCxn id="41" idx="6"/>
            <a:endCxn id="8" idx="1"/>
          </p:cNvCxnSpPr>
          <p:nvPr/>
        </p:nvCxnSpPr>
        <p:spPr>
          <a:xfrm flipV="1">
            <a:off x="1919901" y="2767655"/>
            <a:ext cx="1631313" cy="712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8" idx="3"/>
            <a:endCxn id="7" idx="1"/>
          </p:cNvCxnSpPr>
          <p:nvPr/>
        </p:nvCxnSpPr>
        <p:spPr>
          <a:xfrm>
            <a:off x="5689296" y="2767655"/>
            <a:ext cx="1290595" cy="909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1756839" y="1070619"/>
            <a:ext cx="7921999" cy="4482171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287522" y="1169738"/>
            <a:ext cx="18891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Docker </a:t>
            </a:r>
            <a:r>
              <a:rPr lang="ja-JP" altLang="en-US" dirty="0" smtClean="0"/>
              <a:t>マシン</a:t>
            </a:r>
            <a:endParaRPr lang="en-US" altLang="ja-JP" dirty="0" smtClean="0"/>
          </a:p>
          <a:p>
            <a:pPr algn="ctr"/>
            <a:r>
              <a:rPr lang="en-US" dirty="0" smtClean="0"/>
              <a:t>(192.168.99.100)</a:t>
            </a:r>
            <a:endParaRPr lang="en-US" dirty="0"/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314864" y="2768840"/>
            <a:ext cx="1349019" cy="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356953" y="2342637"/>
            <a:ext cx="77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314383" y="2810860"/>
            <a:ext cx="77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5432</a:t>
            </a:r>
            <a:endParaRPr 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57060" y="2836104"/>
            <a:ext cx="77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  <a:r>
              <a:rPr lang="en-US" dirty="0" smtClean="0"/>
              <a:t>080</a:t>
            </a:r>
            <a:endParaRPr lang="en-US" dirty="0"/>
          </a:p>
        </p:txBody>
      </p:sp>
      <p:sp>
        <p:nvSpPr>
          <p:cNvPr id="41" name="円/楕円 40"/>
          <p:cNvSpPr/>
          <p:nvPr/>
        </p:nvSpPr>
        <p:spPr>
          <a:xfrm>
            <a:off x="1667901" y="2648775"/>
            <a:ext cx="252000" cy="25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角丸四角形 24"/>
          <p:cNvSpPr/>
          <p:nvPr/>
        </p:nvSpPr>
        <p:spPr>
          <a:xfrm>
            <a:off x="4665358" y="4249166"/>
            <a:ext cx="894857" cy="34125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Maven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893318" y="2810860"/>
            <a:ext cx="77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8080</a:t>
            </a:r>
            <a:endParaRPr 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573520" y="2814714"/>
            <a:ext cx="77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JDBC</a:t>
            </a:r>
            <a:endParaRPr lang="en-US" dirty="0"/>
          </a:p>
        </p:txBody>
      </p:sp>
      <p:cxnSp>
        <p:nvCxnSpPr>
          <p:cNvPr id="33" name="直線コネクタ 32"/>
          <p:cNvCxnSpPr/>
          <p:nvPr/>
        </p:nvCxnSpPr>
        <p:spPr>
          <a:xfrm flipV="1">
            <a:off x="4954558" y="4911208"/>
            <a:ext cx="0" cy="641582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4978715" y="4924221"/>
            <a:ext cx="1533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/</a:t>
            </a:r>
            <a:r>
              <a:rPr lang="en-US" sz="1400" dirty="0" err="1" smtClean="0"/>
              <a:t>usr</a:t>
            </a:r>
            <a:r>
              <a:rPr lang="en-US" sz="1400" dirty="0" smtClean="0"/>
              <a:t>/</a:t>
            </a:r>
            <a:r>
              <a:rPr lang="en-US" sz="1400" dirty="0" err="1" smtClean="0"/>
              <a:t>src</a:t>
            </a:r>
            <a:r>
              <a:rPr lang="en-US" sz="1400" dirty="0" smtClean="0"/>
              <a:t>/</a:t>
            </a:r>
            <a:r>
              <a:rPr lang="en-US" sz="1400" dirty="0" err="1" smtClean="0"/>
              <a:t>mymaven</a:t>
            </a:r>
            <a:endParaRPr lang="en-US" sz="14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954558" y="5610070"/>
            <a:ext cx="1706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~/td/</a:t>
            </a:r>
            <a:r>
              <a:rPr lang="en-US" sz="1400" dirty="0" err="1"/>
              <a:t>tourreservation</a:t>
            </a:r>
            <a:endParaRPr lang="en-US" sz="1400" dirty="0"/>
          </a:p>
        </p:txBody>
      </p:sp>
      <p:cxnSp>
        <p:nvCxnSpPr>
          <p:cNvPr id="44" name="直線矢印コネクタ 43"/>
          <p:cNvCxnSpPr>
            <a:stCxn id="9" idx="3"/>
          </p:cNvCxnSpPr>
          <p:nvPr/>
        </p:nvCxnSpPr>
        <p:spPr>
          <a:xfrm flipV="1">
            <a:off x="5675265" y="3237472"/>
            <a:ext cx="1290595" cy="101336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6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2174</TotalTime>
  <Words>27</Words>
  <Application>Microsoft Office PowerPoint</Application>
  <PresentationFormat>ワイド画面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Ishimuroya Masato</dc:creator>
  <cp:lastModifiedBy>Ishimuroya Masato</cp:lastModifiedBy>
  <cp:revision>57</cp:revision>
  <dcterms:created xsi:type="dcterms:W3CDTF">2018-12-30T11:14:15Z</dcterms:created>
  <dcterms:modified xsi:type="dcterms:W3CDTF">2020-03-07T14:49:14Z</dcterms:modified>
</cp:coreProperties>
</file>