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1" r:id="rId6"/>
    <p:sldId id="257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0B0"/>
    <a:srgbClr val="EF0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67"/>
      </p:cViewPr>
      <p:guideLst>
        <p:guide orient="horz" pos="36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D7F4-74AE-49D2-9907-778D7F901EE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32762" y="2659474"/>
            <a:ext cx="2138082" cy="1277470"/>
          </a:xfrm>
          <a:prstGeom prst="roundRect">
            <a:avLst/>
          </a:prstGeom>
          <a:noFill/>
          <a:ln w="28575">
            <a:solidFill>
              <a:srgbClr val="952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Apache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ja-JP" altLang="en-US" dirty="0" smtClean="0">
                <a:solidFill>
                  <a:srgbClr val="7030A0"/>
                </a:solidFill>
              </a:rPr>
              <a:t>コンテナ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152628" y="2659474"/>
            <a:ext cx="2363636" cy="12774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PostgreSQL </a:t>
            </a:r>
            <a:r>
              <a:rPr lang="ja-JP" altLang="en-US" dirty="0" smtClean="0">
                <a:solidFill>
                  <a:schemeClr val="accent5"/>
                </a:solidFill>
              </a:rPr>
              <a:t>コンテナ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096000" y="1791250"/>
            <a:ext cx="2138082" cy="1277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Tomcat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ja-JP" altLang="en-US" dirty="0" smtClean="0">
                <a:solidFill>
                  <a:schemeClr val="accent2"/>
                </a:solidFill>
              </a:rPr>
              <a:t>コンテナ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 JRE 8 )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6096000" y="3602797"/>
            <a:ext cx="2138082" cy="127747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CentOS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ja-JP" altLang="en-US" dirty="0" smtClean="0">
                <a:solidFill>
                  <a:schemeClr val="accent6"/>
                </a:solidFill>
              </a:rPr>
              <a:t>コンテナ</a:t>
            </a:r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783842" y="4033506"/>
            <a:ext cx="753690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JDK 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217060" y="4456886"/>
            <a:ext cx="894857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Tomcat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直線矢印コネクタ 14"/>
          <p:cNvCxnSpPr>
            <a:stCxn id="4" idx="3"/>
            <a:endCxn id="9" idx="1"/>
          </p:cNvCxnSpPr>
          <p:nvPr/>
        </p:nvCxnSpPr>
        <p:spPr>
          <a:xfrm>
            <a:off x="4970844" y="3298209"/>
            <a:ext cx="1125156" cy="9433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8" idx="1"/>
          </p:cNvCxnSpPr>
          <p:nvPr/>
        </p:nvCxnSpPr>
        <p:spPr>
          <a:xfrm flipV="1">
            <a:off x="4970844" y="2429985"/>
            <a:ext cx="1125156" cy="8682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3"/>
            <a:endCxn id="7" idx="1"/>
          </p:cNvCxnSpPr>
          <p:nvPr/>
        </p:nvCxnSpPr>
        <p:spPr>
          <a:xfrm flipV="1">
            <a:off x="8234082" y="3298209"/>
            <a:ext cx="918546" cy="9433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3"/>
            <a:endCxn id="7" idx="1"/>
          </p:cNvCxnSpPr>
          <p:nvPr/>
        </p:nvCxnSpPr>
        <p:spPr>
          <a:xfrm>
            <a:off x="8234082" y="2429985"/>
            <a:ext cx="918546" cy="8682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756839" y="1070619"/>
            <a:ext cx="10003937" cy="44512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87522" y="1169738"/>
            <a:ext cx="1889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pPr algn="ctr"/>
            <a:r>
              <a:rPr lang="en-US" dirty="0" smtClean="0"/>
              <a:t>(192.168.99.100)</a:t>
            </a:r>
            <a:endParaRPr 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75569" y="3290299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17658" y="2864096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15412" y="3111569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AJP</a:t>
            </a:r>
            <a:endParaRPr 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87522" y="3357563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35786" y="4162485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11917" y="4171759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379135" y="3111569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17765" y="3357563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10080</a:t>
            </a:r>
            <a:endParaRPr lang="en-US" dirty="0"/>
          </a:p>
        </p:txBody>
      </p:sp>
      <p:cxnSp>
        <p:nvCxnSpPr>
          <p:cNvPr id="39" name="直線矢印コネクタ 38"/>
          <p:cNvCxnSpPr>
            <a:endCxn id="4" idx="1"/>
          </p:cNvCxnSpPr>
          <p:nvPr/>
        </p:nvCxnSpPr>
        <p:spPr>
          <a:xfrm flipV="1">
            <a:off x="1756839" y="3298209"/>
            <a:ext cx="1075923" cy="24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1628606" y="3170234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14702" y="3297178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6236600" y="4464215"/>
            <a:ext cx="894857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Maven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50561" y="2736789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72057" y="2138015"/>
            <a:ext cx="2138082" cy="1277470"/>
          </a:xfrm>
          <a:prstGeom prst="roundRect">
            <a:avLst/>
          </a:prstGeom>
          <a:noFill/>
          <a:ln w="28575">
            <a:solidFill>
              <a:srgbClr val="952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Apache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ja-JP" altLang="en-US" dirty="0" smtClean="0">
                <a:solidFill>
                  <a:srgbClr val="7030A0"/>
                </a:solidFill>
              </a:rPr>
              <a:t>コンテナ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524677" y="2138015"/>
            <a:ext cx="2030881" cy="12774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PostgreSQL</a:t>
            </a:r>
          </a:p>
          <a:p>
            <a:pPr algn="ctr"/>
            <a:r>
              <a:rPr lang="ja-JP" altLang="en-US" dirty="0" smtClean="0">
                <a:solidFill>
                  <a:schemeClr val="accent5"/>
                </a:solidFill>
              </a:rPr>
              <a:t>コンテナ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096000" y="2128920"/>
            <a:ext cx="2138082" cy="1277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Tomcat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ja-JP" altLang="en-US" dirty="0" smtClean="0">
                <a:solidFill>
                  <a:schemeClr val="accent2"/>
                </a:solidFill>
              </a:rPr>
              <a:t>コンテナ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 JRE 8 )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6081969" y="3612097"/>
            <a:ext cx="2138082" cy="127747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Maven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ja-JP" altLang="en-US" dirty="0" smtClean="0">
                <a:solidFill>
                  <a:schemeClr val="accent6"/>
                </a:solidFill>
              </a:rPr>
              <a:t>コンテナ</a:t>
            </a:r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769811" y="4042806"/>
            <a:ext cx="753690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JDK 8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直線矢印コネクタ 15"/>
          <p:cNvCxnSpPr>
            <a:stCxn id="4" idx="3"/>
            <a:endCxn id="8" idx="1"/>
          </p:cNvCxnSpPr>
          <p:nvPr/>
        </p:nvCxnSpPr>
        <p:spPr>
          <a:xfrm flipV="1">
            <a:off x="5010139" y="2767655"/>
            <a:ext cx="1085861" cy="90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3"/>
            <a:endCxn id="7" idx="1"/>
          </p:cNvCxnSpPr>
          <p:nvPr/>
        </p:nvCxnSpPr>
        <p:spPr>
          <a:xfrm>
            <a:off x="8234082" y="2767655"/>
            <a:ext cx="1290595" cy="90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756839" y="1070619"/>
            <a:ext cx="10003937" cy="448217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87522" y="1169738"/>
            <a:ext cx="1889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pPr algn="ctr"/>
            <a:r>
              <a:rPr lang="en-US" dirty="0" smtClean="0"/>
              <a:t>(192.168.99.100)</a:t>
            </a:r>
            <a:endParaRPr 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14864" y="2768840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56953" y="2342637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842611" y="281086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AJP</a:t>
            </a:r>
            <a:endParaRPr 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26817" y="283610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59169" y="281086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57060" y="283610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10080</a:t>
            </a:r>
            <a:endParaRPr lang="en-US" dirty="0"/>
          </a:p>
        </p:txBody>
      </p:sp>
      <p:cxnSp>
        <p:nvCxnSpPr>
          <p:cNvPr id="39" name="直線矢印コネクタ 38"/>
          <p:cNvCxnSpPr>
            <a:endCxn id="4" idx="1"/>
          </p:cNvCxnSpPr>
          <p:nvPr/>
        </p:nvCxnSpPr>
        <p:spPr>
          <a:xfrm flipV="1">
            <a:off x="1796134" y="2776750"/>
            <a:ext cx="1075923" cy="24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1667901" y="2648775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53997" y="2775719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6222569" y="4473515"/>
            <a:ext cx="894857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Maven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38104" y="281086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118306" y="281471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7499344" y="4911208"/>
            <a:ext cx="0" cy="64158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7523501" y="4924221"/>
            <a:ext cx="1533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usr</a:t>
            </a:r>
            <a:r>
              <a:rPr lang="en-US" sz="1400" dirty="0" smtClean="0"/>
              <a:t>/</a:t>
            </a:r>
            <a:r>
              <a:rPr lang="en-US" sz="1400" dirty="0" err="1" smtClean="0"/>
              <a:t>src</a:t>
            </a:r>
            <a:r>
              <a:rPr lang="en-US" sz="1400" dirty="0" smtClean="0"/>
              <a:t>/</a:t>
            </a:r>
            <a:r>
              <a:rPr lang="en-US" sz="1400" dirty="0" err="1" smtClean="0"/>
              <a:t>mymaven</a:t>
            </a:r>
            <a:endParaRPr 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499344" y="5610070"/>
            <a:ext cx="17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~/td/</a:t>
            </a:r>
            <a:r>
              <a:rPr lang="en-US" sz="1400" dirty="0" err="1"/>
              <a:t>tourreservation</a:t>
            </a:r>
            <a:endParaRPr lang="en-US" sz="1400" dirty="0"/>
          </a:p>
        </p:txBody>
      </p:sp>
      <p:cxnSp>
        <p:nvCxnSpPr>
          <p:cNvPr id="44" name="直線矢印コネクタ 43"/>
          <p:cNvCxnSpPr>
            <a:stCxn id="9" idx="3"/>
          </p:cNvCxnSpPr>
          <p:nvPr/>
        </p:nvCxnSpPr>
        <p:spPr>
          <a:xfrm flipV="1">
            <a:off x="8220051" y="3237472"/>
            <a:ext cx="1290595" cy="10133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36158" y="2706684"/>
            <a:ext cx="2138082" cy="1277470"/>
          </a:xfrm>
          <a:prstGeom prst="roundRect">
            <a:avLst/>
          </a:prstGeom>
          <a:noFill/>
          <a:ln w="28575">
            <a:solidFill>
              <a:srgbClr val="952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Apache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ja-JP" altLang="en-US" dirty="0" smtClean="0">
                <a:solidFill>
                  <a:srgbClr val="7030A0"/>
                </a:solidFill>
              </a:rPr>
              <a:t>コンテナ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 smtClean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152628" y="2659474"/>
            <a:ext cx="2363636" cy="12774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PostgreSQL </a:t>
            </a:r>
            <a:r>
              <a:rPr lang="ja-JP" altLang="en-US" dirty="0" smtClean="0">
                <a:solidFill>
                  <a:schemeClr val="accent5"/>
                </a:solidFill>
              </a:rPr>
              <a:t>コンテナ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pPr algn="ctr"/>
            <a:endParaRPr lang="en-US" altLang="ja-JP" dirty="0">
              <a:solidFill>
                <a:schemeClr val="accent5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accent5"/>
                </a:solidFill>
              </a:rPr>
              <a:t> 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942712" y="1834962"/>
            <a:ext cx="2138082" cy="1277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2"/>
                </a:solidFill>
              </a:rPr>
              <a:t>golang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ja-JP" altLang="en-US" dirty="0" smtClean="0">
                <a:solidFill>
                  <a:schemeClr val="accent2"/>
                </a:solidFill>
              </a:rPr>
              <a:t>コンテナ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964975" y="3605278"/>
            <a:ext cx="2138082" cy="127747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alpine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ja-JP" altLang="en-US" dirty="0" smtClean="0">
                <a:solidFill>
                  <a:schemeClr val="accent6"/>
                </a:solidFill>
              </a:rPr>
              <a:t>コンテナ</a:t>
            </a:r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5074240" y="3556142"/>
            <a:ext cx="890735" cy="687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8" idx="1"/>
          </p:cNvCxnSpPr>
          <p:nvPr/>
        </p:nvCxnSpPr>
        <p:spPr>
          <a:xfrm flipV="1">
            <a:off x="5074240" y="2473697"/>
            <a:ext cx="868472" cy="6387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3"/>
          </p:cNvCxnSpPr>
          <p:nvPr/>
        </p:nvCxnSpPr>
        <p:spPr>
          <a:xfrm flipV="1">
            <a:off x="8103057" y="3567510"/>
            <a:ext cx="1049571" cy="6765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8090979" y="2423703"/>
            <a:ext cx="1061649" cy="7378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731025" y="1119535"/>
            <a:ext cx="10003937" cy="44512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89794" y="1157596"/>
            <a:ext cx="1889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52610" y="4237112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94699" y="3810909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55194" y="373119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:80</a:t>
            </a:r>
            <a:endParaRPr 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58389" y="421869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:8080</a:t>
            </a:r>
            <a:endParaRPr 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41819" y="4206612"/>
            <a:ext cx="9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sql.DB</a:t>
            </a:r>
            <a:endParaRPr 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421558" y="317284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:5432</a:t>
            </a:r>
            <a:endParaRPr 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51113" y="4293985"/>
            <a:ext cx="88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:10080</a:t>
            </a:r>
            <a:endParaRPr lang="en-US" dirty="0"/>
          </a:p>
        </p:txBody>
      </p:sp>
      <p:cxnSp>
        <p:nvCxnSpPr>
          <p:cNvPr id="39" name="直線矢印コネクタ 38"/>
          <p:cNvCxnSpPr>
            <a:stCxn id="46" idx="6"/>
          </p:cNvCxnSpPr>
          <p:nvPr/>
        </p:nvCxnSpPr>
        <p:spPr>
          <a:xfrm>
            <a:off x="1857647" y="2429120"/>
            <a:ext cx="1078511" cy="7324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1605647" y="4117047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04123" y="2140487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:8080</a:t>
            </a:r>
            <a:endParaRPr 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252610" y="2423185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94699" y="1996982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71400" y="2480058"/>
            <a:ext cx="8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:10081</a:t>
            </a:r>
            <a:endParaRPr lang="en-US" dirty="0"/>
          </a:p>
        </p:txBody>
      </p:sp>
      <p:sp>
        <p:nvSpPr>
          <p:cNvPr id="46" name="円/楕円 45"/>
          <p:cNvSpPr/>
          <p:nvPr/>
        </p:nvSpPr>
        <p:spPr>
          <a:xfrm>
            <a:off x="1605647" y="2303120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41819" y="2140487"/>
            <a:ext cx="9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sql.DB</a:t>
            </a:r>
            <a:endParaRPr 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6120982" y="2523725"/>
            <a:ext cx="819214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accent1"/>
                </a:solidFill>
              </a:rPr>
              <a:t>バイナリ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7316118" y="1073100"/>
            <a:ext cx="0" cy="72063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7187457" y="728398"/>
            <a:ext cx="2059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${GOPATH}/ … /</a:t>
            </a:r>
            <a:r>
              <a:rPr lang="en-US" sz="1400" dirty="0" err="1" smtClean="0"/>
              <a:t>osake</a:t>
            </a:r>
            <a:r>
              <a:rPr lang="en-US" sz="1400" dirty="0" smtClean="0"/>
              <a:t>/go/</a:t>
            </a:r>
            <a:endParaRPr 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316118" y="1513287"/>
            <a:ext cx="1769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/go/</a:t>
            </a:r>
            <a:r>
              <a:rPr lang="en-US" sz="1400" dirty="0" err="1" smtClean="0"/>
              <a:t>src</a:t>
            </a:r>
            <a:r>
              <a:rPr lang="en-US" sz="1400" dirty="0" smtClean="0"/>
              <a:t>/ … /</a:t>
            </a:r>
            <a:r>
              <a:rPr lang="en-US" sz="1400" dirty="0" err="1" smtClean="0"/>
              <a:t>osake</a:t>
            </a:r>
            <a:r>
              <a:rPr lang="en-US" sz="1400" dirty="0" smtClean="0"/>
              <a:t>/go/</a:t>
            </a:r>
            <a:endParaRPr lang="en-US" sz="1400" dirty="0"/>
          </a:p>
        </p:txBody>
      </p:sp>
      <p:cxnSp>
        <p:nvCxnSpPr>
          <p:cNvPr id="52" name="直線コネクタ 51"/>
          <p:cNvCxnSpPr/>
          <p:nvPr/>
        </p:nvCxnSpPr>
        <p:spPr>
          <a:xfrm flipV="1">
            <a:off x="7316118" y="4882749"/>
            <a:ext cx="0" cy="64158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340275" y="4895762"/>
            <a:ext cx="1496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usr</a:t>
            </a:r>
            <a:r>
              <a:rPr lang="en-US" sz="1400" dirty="0" smtClean="0"/>
              <a:t>/local/</a:t>
            </a:r>
            <a:r>
              <a:rPr lang="en-US" sz="1400" dirty="0" err="1" smtClean="0"/>
              <a:t>osake</a:t>
            </a:r>
            <a:r>
              <a:rPr lang="en-US" sz="1400" dirty="0" smtClean="0"/>
              <a:t>/</a:t>
            </a:r>
            <a:endParaRPr 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87457" y="5589816"/>
            <a:ext cx="2115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${GOPATH}/ … /</a:t>
            </a:r>
            <a:r>
              <a:rPr lang="en-US" sz="1400" dirty="0" err="1" smtClean="0"/>
              <a:t>osake</a:t>
            </a:r>
            <a:r>
              <a:rPr lang="en-US" sz="1400" dirty="0" smtClean="0"/>
              <a:t>/go/</a:t>
            </a:r>
            <a:endParaRPr lang="en-US" sz="1400" dirty="0"/>
          </a:p>
        </p:txBody>
      </p:sp>
      <p:cxnSp>
        <p:nvCxnSpPr>
          <p:cNvPr id="49" name="直線矢印コネクタ 48"/>
          <p:cNvCxnSpPr>
            <a:stCxn id="41" idx="6"/>
          </p:cNvCxnSpPr>
          <p:nvPr/>
        </p:nvCxnSpPr>
        <p:spPr>
          <a:xfrm flipV="1">
            <a:off x="1857647" y="3557059"/>
            <a:ext cx="1086899" cy="6859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330624" y="2588413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:81</a:t>
            </a:r>
            <a:endParaRPr 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7081151" y="2523725"/>
            <a:ext cx="831506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1"/>
                </a:solidFill>
              </a:rPr>
              <a:t>HTML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0" name="右矢印 69"/>
          <p:cNvSpPr/>
          <p:nvPr/>
        </p:nvSpPr>
        <p:spPr>
          <a:xfrm>
            <a:off x="3398466" y="3112432"/>
            <a:ext cx="1245587" cy="374350"/>
          </a:xfrm>
          <a:prstGeom prst="rightArrow">
            <a:avLst>
              <a:gd name="adj1" fmla="val 58000"/>
              <a:gd name="adj2" fmla="val 5169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v</a:t>
            </a:r>
            <a:r>
              <a:rPr lang="en-US" sz="1400" dirty="0" err="1" smtClean="0">
                <a:solidFill>
                  <a:srgbClr val="7030A0"/>
                </a:solidFill>
              </a:rPr>
              <a:t>host</a:t>
            </a:r>
            <a:r>
              <a:rPr lang="en-US" sz="1400" dirty="0" smtClean="0">
                <a:solidFill>
                  <a:srgbClr val="7030A0"/>
                </a:solidFill>
              </a:rPr>
              <a:t>, proxy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3398465" y="3532594"/>
            <a:ext cx="1245587" cy="374350"/>
          </a:xfrm>
          <a:prstGeom prst="rightArrow">
            <a:avLst>
              <a:gd name="adj1" fmla="val 58000"/>
              <a:gd name="adj2" fmla="val 5169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v</a:t>
            </a:r>
            <a:r>
              <a:rPr lang="en-US" sz="1400" dirty="0" err="1" smtClean="0">
                <a:solidFill>
                  <a:srgbClr val="7030A0"/>
                </a:solidFill>
              </a:rPr>
              <a:t>host</a:t>
            </a:r>
            <a:r>
              <a:rPr lang="en-US" sz="1400" dirty="0" smtClean="0">
                <a:solidFill>
                  <a:srgbClr val="7030A0"/>
                </a:solidFill>
              </a:rPr>
              <a:t>, proxy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3" name="円柱 72"/>
          <p:cNvSpPr/>
          <p:nvPr/>
        </p:nvSpPr>
        <p:spPr>
          <a:xfrm>
            <a:off x="9968437" y="3287664"/>
            <a:ext cx="732018" cy="489859"/>
          </a:xfrm>
          <a:prstGeom prst="can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5"/>
                </a:solidFill>
              </a:rPr>
              <a:t>osake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6120982" y="4297798"/>
            <a:ext cx="819214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accent1"/>
                </a:solidFill>
              </a:rPr>
              <a:t>バイナリ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7081151" y="4297798"/>
            <a:ext cx="831506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1"/>
                </a:solidFill>
              </a:rPr>
              <a:t>HTML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899213" y="15428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</a:rPr>
              <a:t>開発環境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942076" y="32988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accent6"/>
                </a:solidFill>
              </a:rPr>
              <a:t>実行</a:t>
            </a:r>
            <a:r>
              <a:rPr lang="ja-JP" altLang="en-US" sz="1400" dirty="0" smtClean="0">
                <a:solidFill>
                  <a:schemeClr val="accent6"/>
                </a:solidFill>
              </a:rPr>
              <a:t>環境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36158" y="2706684"/>
            <a:ext cx="2138082" cy="1277470"/>
          </a:xfrm>
          <a:prstGeom prst="roundRect">
            <a:avLst/>
          </a:prstGeom>
          <a:noFill/>
          <a:ln w="28575">
            <a:solidFill>
              <a:srgbClr val="952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Apache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ja-JP" altLang="en-US" dirty="0" smtClean="0">
                <a:solidFill>
                  <a:srgbClr val="7030A0"/>
                </a:solidFill>
              </a:rPr>
              <a:t>コンテナ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 smtClean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152628" y="2659474"/>
            <a:ext cx="2363636" cy="12774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PostgreSQL </a:t>
            </a:r>
            <a:r>
              <a:rPr lang="ja-JP" altLang="en-US" dirty="0" smtClean="0">
                <a:solidFill>
                  <a:schemeClr val="accent5"/>
                </a:solidFill>
              </a:rPr>
              <a:t>コンテナ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pPr algn="ctr"/>
            <a:endParaRPr lang="en-US" altLang="ja-JP" dirty="0">
              <a:solidFill>
                <a:schemeClr val="accent5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accent5"/>
                </a:solidFill>
              </a:rPr>
              <a:t> 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942712" y="1834962"/>
            <a:ext cx="2138082" cy="1277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2"/>
                </a:solidFill>
              </a:rPr>
              <a:t>golang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ja-JP" altLang="en-US" dirty="0" smtClean="0">
                <a:solidFill>
                  <a:schemeClr val="accent2"/>
                </a:solidFill>
              </a:rPr>
              <a:t>コンテナ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algn="ctr"/>
            <a:endParaRPr lang="en-US" altLang="ja-JP" dirty="0" smtClean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964975" y="3605278"/>
            <a:ext cx="2138082" cy="127747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alpine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ja-JP" altLang="en-US" dirty="0" smtClean="0">
                <a:solidFill>
                  <a:schemeClr val="accent6"/>
                </a:solidFill>
              </a:rPr>
              <a:t>コンテナ</a:t>
            </a:r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5074240" y="3556142"/>
            <a:ext cx="890735" cy="687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8" idx="1"/>
          </p:cNvCxnSpPr>
          <p:nvPr/>
        </p:nvCxnSpPr>
        <p:spPr>
          <a:xfrm flipV="1">
            <a:off x="5074240" y="2473697"/>
            <a:ext cx="868472" cy="6387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3"/>
          </p:cNvCxnSpPr>
          <p:nvPr/>
        </p:nvCxnSpPr>
        <p:spPr>
          <a:xfrm flipV="1">
            <a:off x="8103057" y="3567510"/>
            <a:ext cx="1049571" cy="6765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8090979" y="2423703"/>
            <a:ext cx="1061649" cy="7378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731025" y="1119535"/>
            <a:ext cx="10003937" cy="44512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89794" y="1157596"/>
            <a:ext cx="1889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52610" y="4237112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94699" y="3810909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28300" y="3771535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:443</a:t>
            </a:r>
            <a:endParaRPr 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58389" y="421869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:8080</a:t>
            </a:r>
            <a:endParaRPr 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41819" y="4206612"/>
            <a:ext cx="9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sql.DB</a:t>
            </a:r>
            <a:endParaRPr 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421558" y="317284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:5432</a:t>
            </a:r>
            <a:endParaRPr 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51113" y="4293985"/>
            <a:ext cx="88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:443</a:t>
            </a:r>
            <a:endParaRPr lang="en-US" dirty="0"/>
          </a:p>
        </p:txBody>
      </p:sp>
      <p:cxnSp>
        <p:nvCxnSpPr>
          <p:cNvPr id="39" name="直線矢印コネクタ 38"/>
          <p:cNvCxnSpPr>
            <a:stCxn id="46" idx="6"/>
          </p:cNvCxnSpPr>
          <p:nvPr/>
        </p:nvCxnSpPr>
        <p:spPr>
          <a:xfrm>
            <a:off x="1857647" y="2429120"/>
            <a:ext cx="1078511" cy="7324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1605647" y="4117047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04123" y="2140487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:8080</a:t>
            </a:r>
            <a:endParaRPr 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252610" y="2423185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94699" y="1996982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71400" y="2480058"/>
            <a:ext cx="8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:80</a:t>
            </a:r>
            <a:endParaRPr lang="en-US" dirty="0"/>
          </a:p>
        </p:txBody>
      </p:sp>
      <p:sp>
        <p:nvSpPr>
          <p:cNvPr id="46" name="円/楕円 45"/>
          <p:cNvSpPr/>
          <p:nvPr/>
        </p:nvSpPr>
        <p:spPr>
          <a:xfrm>
            <a:off x="1605647" y="2303120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41819" y="2140487"/>
            <a:ext cx="9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sql.DB</a:t>
            </a:r>
            <a:endParaRPr 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081151" y="2710777"/>
            <a:ext cx="819214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accent1"/>
                </a:solidFill>
              </a:rPr>
              <a:t>バイナリ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9" name="直線矢印コネクタ 48"/>
          <p:cNvCxnSpPr>
            <a:stCxn id="41" idx="6"/>
          </p:cNvCxnSpPr>
          <p:nvPr/>
        </p:nvCxnSpPr>
        <p:spPr>
          <a:xfrm flipV="1">
            <a:off x="1857647" y="3557059"/>
            <a:ext cx="1086899" cy="6859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330624" y="2588413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:80</a:t>
            </a:r>
            <a:endParaRPr 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6162480" y="2710777"/>
            <a:ext cx="831506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1"/>
                </a:solidFill>
              </a:rPr>
              <a:t>HTML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0" name="右矢印 69"/>
          <p:cNvSpPr/>
          <p:nvPr/>
        </p:nvSpPr>
        <p:spPr>
          <a:xfrm>
            <a:off x="3398466" y="3112432"/>
            <a:ext cx="1245587" cy="374350"/>
          </a:xfrm>
          <a:prstGeom prst="rightArrow">
            <a:avLst>
              <a:gd name="adj1" fmla="val 58000"/>
              <a:gd name="adj2" fmla="val 5169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v</a:t>
            </a:r>
            <a:r>
              <a:rPr lang="en-US" sz="1400" dirty="0" err="1" smtClean="0">
                <a:solidFill>
                  <a:srgbClr val="7030A0"/>
                </a:solidFill>
              </a:rPr>
              <a:t>host</a:t>
            </a:r>
            <a:r>
              <a:rPr lang="en-US" sz="1400" dirty="0" smtClean="0">
                <a:solidFill>
                  <a:srgbClr val="7030A0"/>
                </a:solidFill>
              </a:rPr>
              <a:t>, proxy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3398465" y="3532594"/>
            <a:ext cx="1245587" cy="374350"/>
          </a:xfrm>
          <a:prstGeom prst="rightArrow">
            <a:avLst>
              <a:gd name="adj1" fmla="val 58000"/>
              <a:gd name="adj2" fmla="val 5169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v</a:t>
            </a:r>
            <a:r>
              <a:rPr lang="en-US" sz="1400" dirty="0" err="1" smtClean="0">
                <a:solidFill>
                  <a:srgbClr val="7030A0"/>
                </a:solidFill>
              </a:rPr>
              <a:t>host</a:t>
            </a:r>
            <a:r>
              <a:rPr lang="en-US" sz="1400" dirty="0" smtClean="0">
                <a:solidFill>
                  <a:srgbClr val="7030A0"/>
                </a:solidFill>
              </a:rPr>
              <a:t>, proxy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3" name="円柱 72"/>
          <p:cNvSpPr/>
          <p:nvPr/>
        </p:nvSpPr>
        <p:spPr>
          <a:xfrm>
            <a:off x="9968437" y="3287664"/>
            <a:ext cx="732018" cy="489859"/>
          </a:xfrm>
          <a:prstGeom prst="can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5"/>
                </a:solidFill>
              </a:rPr>
              <a:t>osake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899213" y="15428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</a:rPr>
              <a:t>開発環境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942076" y="32988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accent6"/>
                </a:solidFill>
              </a:rPr>
              <a:t>実行</a:t>
            </a:r>
            <a:r>
              <a:rPr lang="ja-JP" altLang="en-US" sz="1400" dirty="0" smtClean="0">
                <a:solidFill>
                  <a:schemeClr val="accent6"/>
                </a:solidFill>
              </a:rPr>
              <a:t>環境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6171446" y="2286733"/>
            <a:ext cx="819214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g</a:t>
            </a:r>
            <a:r>
              <a:rPr lang="en-US" altLang="ja-JP" sz="1400" dirty="0" smtClean="0">
                <a:solidFill>
                  <a:schemeClr val="accent1"/>
                </a:solidFill>
              </a:rPr>
              <a:t>o</a:t>
            </a:r>
            <a:r>
              <a:rPr lang="ja-JP" altLang="en-US" sz="1200" dirty="0" smtClean="0">
                <a:solidFill>
                  <a:schemeClr val="accent1"/>
                </a:solidFill>
              </a:rPr>
              <a:t>コード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7086668" y="4293985"/>
            <a:ext cx="819214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accent1"/>
                </a:solidFill>
              </a:rPr>
              <a:t>バイナリ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167997" y="4293985"/>
            <a:ext cx="831506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1"/>
                </a:solidFill>
              </a:rPr>
              <a:t>HTML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" name="円弧 1"/>
          <p:cNvSpPr/>
          <p:nvPr/>
        </p:nvSpPr>
        <p:spPr>
          <a:xfrm>
            <a:off x="6695965" y="2422299"/>
            <a:ext cx="696438" cy="657565"/>
          </a:xfrm>
          <a:prstGeom prst="arc">
            <a:avLst>
              <a:gd name="adj1" fmla="val 16200000"/>
              <a:gd name="adj2" fmla="val 20262586"/>
            </a:avLst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59758" y="226601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chemeClr val="accent1"/>
                </a:solidFill>
              </a:rPr>
              <a:t>ビルド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36158" y="2706684"/>
            <a:ext cx="2138082" cy="1277470"/>
          </a:xfrm>
          <a:prstGeom prst="roundRect">
            <a:avLst/>
          </a:prstGeom>
          <a:noFill/>
          <a:ln w="28575">
            <a:solidFill>
              <a:srgbClr val="952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Apache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ja-JP" altLang="en-US" dirty="0" smtClean="0">
                <a:solidFill>
                  <a:srgbClr val="7030A0"/>
                </a:solidFill>
              </a:rPr>
              <a:t>コンテナ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/>
              <a:t>Let</a:t>
            </a:r>
            <a:r>
              <a:rPr lang="en-US" dirty="0" err="1" smtClean="0">
                <a:solidFill>
                  <a:srgbClr val="9520B0"/>
                </a:solidFill>
              </a:rPr>
              <a:t>Let’s</a:t>
            </a:r>
            <a:r>
              <a:rPr lang="en-US" dirty="0" smtClean="0">
                <a:solidFill>
                  <a:srgbClr val="9520B0"/>
                </a:solidFill>
              </a:rPr>
              <a:t> </a:t>
            </a:r>
            <a:r>
              <a:rPr lang="en-US" dirty="0">
                <a:solidFill>
                  <a:srgbClr val="9520B0"/>
                </a:solidFill>
              </a:rPr>
              <a:t>Encrypt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152628" y="2659474"/>
            <a:ext cx="2363636" cy="12774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PostgreSQL </a:t>
            </a:r>
            <a:r>
              <a:rPr lang="ja-JP" altLang="en-US" dirty="0" smtClean="0">
                <a:solidFill>
                  <a:schemeClr val="accent5"/>
                </a:solidFill>
              </a:rPr>
              <a:t>コンテナ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pPr algn="ctr"/>
            <a:endParaRPr lang="en-US" altLang="ja-JP" dirty="0">
              <a:solidFill>
                <a:schemeClr val="accent5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accent5"/>
                </a:solidFill>
              </a:rPr>
              <a:t> 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942712" y="1834962"/>
            <a:ext cx="2138082" cy="1277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2"/>
                </a:solidFill>
              </a:rPr>
              <a:t>golang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ja-JP" altLang="en-US" dirty="0" smtClean="0">
                <a:solidFill>
                  <a:schemeClr val="accent2"/>
                </a:solidFill>
              </a:rPr>
              <a:t>コンテナ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algn="ctr"/>
            <a:endParaRPr lang="en-US" altLang="ja-JP" dirty="0" smtClean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964975" y="3605278"/>
            <a:ext cx="2138082" cy="127747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alpine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ja-JP" altLang="en-US" dirty="0" smtClean="0">
                <a:solidFill>
                  <a:schemeClr val="accent6"/>
                </a:solidFill>
              </a:rPr>
              <a:t>コンテナ</a:t>
            </a:r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5074240" y="3556142"/>
            <a:ext cx="890735" cy="687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3"/>
          </p:cNvCxnSpPr>
          <p:nvPr/>
        </p:nvCxnSpPr>
        <p:spPr>
          <a:xfrm flipV="1">
            <a:off x="8103057" y="3567510"/>
            <a:ext cx="1049571" cy="6765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8090979" y="2423703"/>
            <a:ext cx="1061649" cy="7378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731025" y="1119535"/>
            <a:ext cx="10003937" cy="445123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89794" y="1157596"/>
            <a:ext cx="1889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83308" y="3339422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00929" y="293744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61374" y="3383573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:443</a:t>
            </a:r>
            <a:endParaRPr 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58389" y="421869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:8080</a:t>
            </a:r>
            <a:endParaRPr 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41819" y="4206612"/>
            <a:ext cx="9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sql.DB</a:t>
            </a:r>
            <a:endParaRPr 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421558" y="317284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:5432</a:t>
            </a:r>
            <a:endParaRPr 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6868" y="3406756"/>
            <a:ext cx="88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:443</a:t>
            </a:r>
            <a:endParaRPr lang="en-US" dirty="0"/>
          </a:p>
        </p:txBody>
      </p:sp>
      <p:sp>
        <p:nvSpPr>
          <p:cNvPr id="41" name="円/楕円 40"/>
          <p:cNvSpPr/>
          <p:nvPr/>
        </p:nvSpPr>
        <p:spPr>
          <a:xfrm>
            <a:off x="1594754" y="3217110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41819" y="2140487"/>
            <a:ext cx="9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sql.DB</a:t>
            </a:r>
            <a:endParaRPr 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081151" y="2710777"/>
            <a:ext cx="819214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accent1"/>
                </a:solidFill>
              </a:rPr>
              <a:t>バイナリ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9" name="直線矢印コネクタ 48"/>
          <p:cNvCxnSpPr>
            <a:stCxn id="41" idx="6"/>
            <a:endCxn id="4" idx="1"/>
          </p:cNvCxnSpPr>
          <p:nvPr/>
        </p:nvCxnSpPr>
        <p:spPr>
          <a:xfrm>
            <a:off x="1846754" y="3343110"/>
            <a:ext cx="1089404" cy="23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6162480" y="2710777"/>
            <a:ext cx="831506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1"/>
                </a:solidFill>
              </a:rPr>
              <a:t>HTML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3394735" y="3170304"/>
            <a:ext cx="1245587" cy="374350"/>
          </a:xfrm>
          <a:prstGeom prst="rightArrow">
            <a:avLst>
              <a:gd name="adj1" fmla="val 58000"/>
              <a:gd name="adj2" fmla="val 5169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v</a:t>
            </a:r>
            <a:r>
              <a:rPr lang="en-US" sz="1400" dirty="0" err="1" smtClean="0">
                <a:solidFill>
                  <a:srgbClr val="7030A0"/>
                </a:solidFill>
              </a:rPr>
              <a:t>host</a:t>
            </a:r>
            <a:r>
              <a:rPr lang="en-US" sz="1400" dirty="0" smtClean="0">
                <a:solidFill>
                  <a:srgbClr val="7030A0"/>
                </a:solidFill>
              </a:rPr>
              <a:t>, proxy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3" name="円柱 72"/>
          <p:cNvSpPr/>
          <p:nvPr/>
        </p:nvSpPr>
        <p:spPr>
          <a:xfrm>
            <a:off x="9968437" y="3287664"/>
            <a:ext cx="732018" cy="489859"/>
          </a:xfrm>
          <a:prstGeom prst="can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5"/>
                </a:solidFill>
              </a:rPr>
              <a:t>osake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899213" y="15428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accent2"/>
                </a:solidFill>
              </a:rPr>
              <a:t>開発環境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942076" y="32988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accent6"/>
                </a:solidFill>
              </a:rPr>
              <a:t>実行</a:t>
            </a:r>
            <a:r>
              <a:rPr lang="ja-JP" altLang="en-US" sz="1400" dirty="0" smtClean="0">
                <a:solidFill>
                  <a:schemeClr val="accent6"/>
                </a:solidFill>
              </a:rPr>
              <a:t>環境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6171446" y="2286733"/>
            <a:ext cx="819214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g</a:t>
            </a:r>
            <a:r>
              <a:rPr lang="en-US" altLang="ja-JP" sz="1400" dirty="0" smtClean="0">
                <a:solidFill>
                  <a:schemeClr val="accent1"/>
                </a:solidFill>
              </a:rPr>
              <a:t>o</a:t>
            </a:r>
            <a:r>
              <a:rPr lang="ja-JP" altLang="en-US" sz="1200" dirty="0" smtClean="0">
                <a:solidFill>
                  <a:schemeClr val="accent1"/>
                </a:solidFill>
              </a:rPr>
              <a:t>コード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7086668" y="4293985"/>
            <a:ext cx="819214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accent1"/>
                </a:solidFill>
              </a:rPr>
              <a:t>バイナリ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167997" y="4293985"/>
            <a:ext cx="831506" cy="32566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1"/>
                </a:solidFill>
              </a:rPr>
              <a:t>HTML</a:t>
            </a:r>
            <a:r>
              <a:rPr lang="ja-JP" alt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" name="円弧 1"/>
          <p:cNvSpPr/>
          <p:nvPr/>
        </p:nvSpPr>
        <p:spPr>
          <a:xfrm>
            <a:off x="6695965" y="2422299"/>
            <a:ext cx="696438" cy="657565"/>
          </a:xfrm>
          <a:prstGeom prst="arc">
            <a:avLst>
              <a:gd name="adj1" fmla="val 16200000"/>
              <a:gd name="adj2" fmla="val 20262586"/>
            </a:avLst>
          </a:prstGeom>
          <a:ln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59758" y="226601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chemeClr val="accent1"/>
                </a:solidFill>
              </a:rPr>
              <a:t>ビルド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6" name="環状矢印 5"/>
          <p:cNvSpPr/>
          <p:nvPr/>
        </p:nvSpPr>
        <p:spPr>
          <a:xfrm rot="1743300">
            <a:off x="5851596" y="2217680"/>
            <a:ext cx="2484227" cy="2699657"/>
          </a:xfrm>
          <a:prstGeom prst="circularArrow">
            <a:avLst>
              <a:gd name="adj1" fmla="val 8092"/>
              <a:gd name="adj2" fmla="val 1052345"/>
              <a:gd name="adj3" fmla="val 20460245"/>
              <a:gd name="adj4" fmla="val 18168091"/>
              <a:gd name="adj5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32762" y="2659474"/>
            <a:ext cx="2138082" cy="1277470"/>
          </a:xfrm>
          <a:prstGeom prst="roundRect">
            <a:avLst/>
          </a:prstGeom>
          <a:noFill/>
          <a:ln w="28575">
            <a:solidFill>
              <a:srgbClr val="952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Apache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ja-JP" altLang="en-US" dirty="0" smtClean="0">
                <a:solidFill>
                  <a:srgbClr val="7030A0"/>
                </a:solidFill>
              </a:rPr>
              <a:t>コンテナ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152628" y="2659474"/>
            <a:ext cx="2363636" cy="12774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PostgreSQL </a:t>
            </a:r>
            <a:r>
              <a:rPr lang="ja-JP" altLang="en-US" dirty="0" smtClean="0">
                <a:solidFill>
                  <a:schemeClr val="accent5"/>
                </a:solidFill>
              </a:rPr>
              <a:t>コンテナ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067524" y="2659474"/>
            <a:ext cx="2138082" cy="1277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Tomcat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ja-JP" altLang="en-US" dirty="0" smtClean="0">
                <a:solidFill>
                  <a:schemeClr val="accent2"/>
                </a:solidFill>
              </a:rPr>
              <a:t>コンテナ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 JRE 8 )</a:t>
            </a:r>
          </a:p>
        </p:txBody>
      </p:sp>
      <p:cxnSp>
        <p:nvCxnSpPr>
          <p:cNvPr id="15" name="直線矢印コネクタ 14"/>
          <p:cNvCxnSpPr>
            <a:stCxn id="4" idx="3"/>
            <a:endCxn id="8" idx="1"/>
          </p:cNvCxnSpPr>
          <p:nvPr/>
        </p:nvCxnSpPr>
        <p:spPr>
          <a:xfrm>
            <a:off x="4970844" y="3298209"/>
            <a:ext cx="109668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3"/>
            <a:endCxn id="7" idx="1"/>
          </p:cNvCxnSpPr>
          <p:nvPr/>
        </p:nvCxnSpPr>
        <p:spPr>
          <a:xfrm>
            <a:off x="8205606" y="3298209"/>
            <a:ext cx="94702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756839" y="1630392"/>
            <a:ext cx="10003937" cy="281221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80606" y="1772124"/>
            <a:ext cx="1889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pPr algn="ctr"/>
            <a:r>
              <a:rPr lang="en-US" dirty="0" smtClean="0"/>
              <a:t>(192.168.99.100)</a:t>
            </a:r>
            <a:endParaRPr 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75569" y="3290299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17658" y="2864096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851047" y="2843192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AJP</a:t>
            </a:r>
            <a:endParaRPr 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70270" y="3357563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17483" y="3376649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14851" y="2843192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04028" y="3357563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17765" y="3357563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10080</a:t>
            </a:r>
            <a:endParaRPr lang="en-US" dirty="0"/>
          </a:p>
        </p:txBody>
      </p:sp>
      <p:cxnSp>
        <p:nvCxnSpPr>
          <p:cNvPr id="39" name="直線矢印コネクタ 38"/>
          <p:cNvCxnSpPr>
            <a:endCxn id="4" idx="1"/>
          </p:cNvCxnSpPr>
          <p:nvPr/>
        </p:nvCxnSpPr>
        <p:spPr>
          <a:xfrm flipV="1">
            <a:off x="1756839" y="3298209"/>
            <a:ext cx="1075923" cy="24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1628606" y="3170234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19683" y="2864096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3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687827" y="655606"/>
            <a:ext cx="10328769" cy="45404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11594" y="797339"/>
            <a:ext cx="1889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pPr algn="ctr"/>
            <a:r>
              <a:rPr lang="en-US" dirty="0" smtClean="0"/>
              <a:t>(localhost)</a:t>
            </a:r>
            <a:endParaRPr 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847472" y="2025133"/>
            <a:ext cx="879116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943316" y="3799197"/>
            <a:ext cx="1639420" cy="85401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</a:rPr>
              <a:t>fluentd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ja-JP" altLang="en-US" dirty="0" smtClean="0">
                <a:solidFill>
                  <a:schemeClr val="accent1"/>
                </a:solidFill>
              </a:rPr>
              <a:t>コンテナ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58497" y="3798456"/>
            <a:ext cx="1639420" cy="854017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elasticsearch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</a:rPr>
              <a:t>コンテナ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902748" y="3794878"/>
            <a:ext cx="1639420" cy="854017"/>
          </a:xfrm>
          <a:prstGeom prst="roundRect">
            <a:avLst/>
          </a:prstGeom>
          <a:noFill/>
          <a:ln w="28575">
            <a:solidFill>
              <a:srgbClr val="EF0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EF077B"/>
                </a:solidFill>
              </a:rPr>
              <a:t>K</a:t>
            </a:r>
            <a:r>
              <a:rPr lang="en-US" sz="2000" dirty="0" err="1" smtClean="0">
                <a:solidFill>
                  <a:srgbClr val="EF077B"/>
                </a:solidFill>
              </a:rPr>
              <a:t>ibana</a:t>
            </a:r>
            <a:r>
              <a:rPr lang="en-US" sz="2400" dirty="0" smtClean="0">
                <a:solidFill>
                  <a:srgbClr val="EF077B"/>
                </a:solidFill>
              </a:rPr>
              <a:t> </a:t>
            </a:r>
          </a:p>
          <a:p>
            <a:pPr algn="ctr"/>
            <a:r>
              <a:rPr lang="ja-JP" altLang="en-US" dirty="0" smtClean="0">
                <a:solidFill>
                  <a:srgbClr val="EF077B"/>
                </a:solidFill>
              </a:rPr>
              <a:t>コンテナ</a:t>
            </a:r>
            <a:endParaRPr lang="en-US" dirty="0" smtClean="0">
              <a:solidFill>
                <a:srgbClr val="EF077B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585316" y="1295839"/>
            <a:ext cx="7532805" cy="1867983"/>
            <a:chOff x="1585316" y="1280306"/>
            <a:chExt cx="8542095" cy="2266719"/>
          </a:xfrm>
        </p:grpSpPr>
        <p:sp>
          <p:nvSpPr>
            <p:cNvPr id="2" name="正方形/長方形 1"/>
            <p:cNvSpPr/>
            <p:nvPr/>
          </p:nvSpPr>
          <p:spPr>
            <a:xfrm>
              <a:off x="2703109" y="3236592"/>
              <a:ext cx="1759542" cy="31043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logging driver</a:t>
              </a: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2643464" y="1642351"/>
              <a:ext cx="1878832" cy="1049091"/>
            </a:xfrm>
            <a:prstGeom prst="roundRect">
              <a:avLst/>
            </a:prstGeom>
            <a:noFill/>
            <a:ln w="28575">
              <a:solidFill>
                <a:srgbClr val="952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7030A0"/>
                  </a:solidFill>
                </a:rPr>
                <a:t>Apache</a:t>
              </a:r>
              <a:r>
                <a:rPr lang="en-US" dirty="0" smtClean="0">
                  <a:solidFill>
                    <a:srgbClr val="7030A0"/>
                  </a:solidFill>
                </a:rPr>
                <a:t> </a:t>
              </a:r>
            </a:p>
            <a:p>
              <a:pPr algn="ctr"/>
              <a:r>
                <a:rPr lang="ja-JP" altLang="en-US" dirty="0" smtClean="0">
                  <a:solidFill>
                    <a:srgbClr val="7030A0"/>
                  </a:solidFill>
                </a:rPr>
                <a:t>コンテナ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197024" y="1642351"/>
              <a:ext cx="1930387" cy="104909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5"/>
                  </a:solidFill>
                </a:rPr>
                <a:t>PostgreSQL </a:t>
              </a:r>
            </a:p>
            <a:p>
              <a:pPr algn="ctr"/>
              <a:r>
                <a:rPr lang="ja-JP" altLang="en-US" dirty="0" smtClean="0">
                  <a:solidFill>
                    <a:schemeClr val="accent5"/>
                  </a:solidFill>
                </a:rPr>
                <a:t>コンテナ 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420244" y="1642351"/>
              <a:ext cx="1878832" cy="1049091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a</a:t>
              </a:r>
              <a:r>
                <a:rPr lang="en-US" sz="2000" dirty="0" smtClean="0">
                  <a:solidFill>
                    <a:schemeClr val="accent6"/>
                  </a:solidFill>
                </a:rPr>
                <a:t>lpine</a:t>
              </a:r>
              <a:endParaRPr lang="en-US" sz="2400" dirty="0">
                <a:solidFill>
                  <a:schemeClr val="accent6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accent6"/>
                  </a:solidFill>
                </a:rPr>
                <a:t>コンテナ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cxnSp>
          <p:nvCxnSpPr>
            <p:cNvPr id="15" name="直線矢印コネクタ 14"/>
            <p:cNvCxnSpPr>
              <a:stCxn id="4" idx="3"/>
              <a:endCxn id="8" idx="1"/>
            </p:cNvCxnSpPr>
            <p:nvPr/>
          </p:nvCxnSpPr>
          <p:spPr>
            <a:xfrm>
              <a:off x="4522296" y="2166897"/>
              <a:ext cx="89794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8" idx="3"/>
              <a:endCxn id="7" idx="1"/>
            </p:cNvCxnSpPr>
            <p:nvPr/>
          </p:nvCxnSpPr>
          <p:spPr>
            <a:xfrm>
              <a:off x="7299076" y="2166897"/>
              <a:ext cx="89794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endCxn id="4" idx="1"/>
            </p:cNvCxnSpPr>
            <p:nvPr/>
          </p:nvCxnSpPr>
          <p:spPr>
            <a:xfrm flipV="1">
              <a:off x="1698000" y="2166896"/>
              <a:ext cx="945464" cy="203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/>
            <p:cNvSpPr/>
            <p:nvPr/>
          </p:nvSpPr>
          <p:spPr>
            <a:xfrm>
              <a:off x="1585316" y="2061800"/>
              <a:ext cx="221444" cy="2069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351038" y="1280306"/>
              <a:ext cx="793342" cy="25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6"/>
                  </a:solidFill>
                </a:rPr>
                <a:t>実行</a:t>
              </a:r>
              <a:r>
                <a:rPr lang="ja-JP" altLang="en-US" sz="1400" dirty="0" smtClean="0">
                  <a:solidFill>
                    <a:schemeClr val="accent6"/>
                  </a:solidFill>
                </a:rPr>
                <a:t>環境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92778" y="3236591"/>
              <a:ext cx="1759542" cy="31043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logging driver</a:t>
              </a: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8282446" y="3236591"/>
              <a:ext cx="1759542" cy="31043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logging driver</a:t>
              </a:r>
            </a:p>
          </p:txBody>
        </p:sp>
      </p:grpSp>
      <p:sp>
        <p:nvSpPr>
          <p:cNvPr id="5" name="下矢印 4"/>
          <p:cNvSpPr/>
          <p:nvPr/>
        </p:nvSpPr>
        <p:spPr>
          <a:xfrm>
            <a:off x="3169897" y="2532107"/>
            <a:ext cx="353921" cy="315059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下矢印 21"/>
          <p:cNvSpPr/>
          <p:nvPr/>
        </p:nvSpPr>
        <p:spPr>
          <a:xfrm>
            <a:off x="5618587" y="2525840"/>
            <a:ext cx="353921" cy="315059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下矢印 22"/>
          <p:cNvSpPr/>
          <p:nvPr/>
        </p:nvSpPr>
        <p:spPr>
          <a:xfrm>
            <a:off x="8101246" y="2534766"/>
            <a:ext cx="353921" cy="315059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下矢印 31"/>
          <p:cNvSpPr/>
          <p:nvPr/>
        </p:nvSpPr>
        <p:spPr>
          <a:xfrm rot="18139283">
            <a:off x="4389005" y="3163412"/>
            <a:ext cx="353921" cy="792468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下矢印 32"/>
          <p:cNvSpPr/>
          <p:nvPr/>
        </p:nvSpPr>
        <p:spPr>
          <a:xfrm>
            <a:off x="5629953" y="3272899"/>
            <a:ext cx="353921" cy="431488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下矢印 33"/>
          <p:cNvSpPr/>
          <p:nvPr/>
        </p:nvSpPr>
        <p:spPr>
          <a:xfrm rot="3460717" flipH="1">
            <a:off x="6833256" y="3163414"/>
            <a:ext cx="353921" cy="792468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下矢印 34"/>
          <p:cNvSpPr/>
          <p:nvPr/>
        </p:nvSpPr>
        <p:spPr>
          <a:xfrm rot="16200000">
            <a:off x="6867920" y="3905612"/>
            <a:ext cx="353921" cy="632551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線矢印コネクタ 35"/>
          <p:cNvCxnSpPr>
            <a:stCxn id="29" idx="1"/>
            <a:endCxn id="25" idx="3"/>
          </p:cNvCxnSpPr>
          <p:nvPr/>
        </p:nvCxnSpPr>
        <p:spPr>
          <a:xfrm flipH="1">
            <a:off x="9097917" y="4221887"/>
            <a:ext cx="804831" cy="35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0624818" y="572378"/>
            <a:ext cx="195279" cy="1705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直線矢印コネクタ 42"/>
          <p:cNvCxnSpPr>
            <a:stCxn id="37" idx="4"/>
            <a:endCxn id="48" idx="0"/>
          </p:cNvCxnSpPr>
          <p:nvPr/>
        </p:nvCxnSpPr>
        <p:spPr>
          <a:xfrm>
            <a:off x="10722458" y="742923"/>
            <a:ext cx="0" cy="117985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0722457" y="283991"/>
            <a:ext cx="77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:5601</a:t>
            </a:r>
            <a:endParaRPr 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624818" y="1617281"/>
            <a:ext cx="77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:80</a:t>
            </a:r>
            <a:endParaRPr 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026454" y="4229572"/>
            <a:ext cx="77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:9200</a:t>
            </a:r>
          </a:p>
        </p:txBody>
      </p:sp>
      <p:sp>
        <p:nvSpPr>
          <p:cNvPr id="47" name="下矢印 46"/>
          <p:cNvSpPr/>
          <p:nvPr/>
        </p:nvSpPr>
        <p:spPr>
          <a:xfrm rot="16200000">
            <a:off x="2229395" y="5273158"/>
            <a:ext cx="353921" cy="632551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0875" y="53984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</a:rPr>
              <a:t>ログ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9902748" y="1922782"/>
            <a:ext cx="1639420" cy="85401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N</a:t>
            </a:r>
            <a:r>
              <a:rPr lang="en-US" sz="2000" dirty="0" smtClean="0">
                <a:solidFill>
                  <a:srgbClr val="00B050"/>
                </a:solidFill>
              </a:rPr>
              <a:t>ginx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ja-JP" altLang="en-US" dirty="0" smtClean="0">
                <a:solidFill>
                  <a:srgbClr val="00B050"/>
                </a:solidFill>
              </a:rPr>
              <a:t>コンテナ</a:t>
            </a:r>
            <a:endParaRPr lang="en-US" altLang="ja-JP" dirty="0" smtClean="0">
              <a:solidFill>
                <a:srgbClr val="00B050"/>
              </a:solidFill>
            </a:endParaRPr>
          </a:p>
        </p:txBody>
      </p:sp>
      <p:cxnSp>
        <p:nvCxnSpPr>
          <p:cNvPr id="49" name="直線矢印コネクタ 48"/>
          <p:cNvCxnSpPr>
            <a:stCxn id="48" idx="2"/>
            <a:endCxn id="29" idx="0"/>
          </p:cNvCxnSpPr>
          <p:nvPr/>
        </p:nvCxnSpPr>
        <p:spPr>
          <a:xfrm>
            <a:off x="10722458" y="2776799"/>
            <a:ext cx="0" cy="10180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0722457" y="3439008"/>
            <a:ext cx="77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:5601</a:t>
            </a:r>
            <a:endParaRPr lang="en-US" sz="16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624246" y="2748250"/>
            <a:ext cx="77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認証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14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687827" y="655606"/>
            <a:ext cx="10328769" cy="454046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11594" y="797339"/>
            <a:ext cx="1889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pPr algn="ctr"/>
            <a:r>
              <a:rPr lang="en-US" dirty="0" smtClean="0"/>
              <a:t>(localhost)</a:t>
            </a:r>
            <a:endParaRPr 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847472" y="2025133"/>
            <a:ext cx="879116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943316" y="3799197"/>
            <a:ext cx="1639420" cy="85401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</a:rPr>
              <a:t>fluentd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ja-JP" altLang="en-US" dirty="0" smtClean="0">
                <a:solidFill>
                  <a:schemeClr val="accent1"/>
                </a:solidFill>
              </a:rPr>
              <a:t>コンテナ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58497" y="3798456"/>
            <a:ext cx="1639420" cy="854017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elasticsearch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ja-JP" altLang="en-US" dirty="0" smtClean="0">
                <a:solidFill>
                  <a:schemeClr val="accent4">
                    <a:lumMod val="75000"/>
                  </a:schemeClr>
                </a:solidFill>
              </a:rPr>
              <a:t>コンテナ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902748" y="3794878"/>
            <a:ext cx="1639420" cy="854017"/>
          </a:xfrm>
          <a:prstGeom prst="roundRect">
            <a:avLst/>
          </a:prstGeom>
          <a:noFill/>
          <a:ln w="28575">
            <a:solidFill>
              <a:srgbClr val="EF0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EF077B"/>
                </a:solidFill>
              </a:rPr>
              <a:t>K</a:t>
            </a:r>
            <a:r>
              <a:rPr lang="en-US" sz="2000" dirty="0" err="1" smtClean="0">
                <a:solidFill>
                  <a:srgbClr val="EF077B"/>
                </a:solidFill>
              </a:rPr>
              <a:t>ibana</a:t>
            </a:r>
            <a:r>
              <a:rPr lang="en-US" sz="2400" dirty="0" smtClean="0">
                <a:solidFill>
                  <a:srgbClr val="EF077B"/>
                </a:solidFill>
              </a:rPr>
              <a:t> </a:t>
            </a:r>
          </a:p>
          <a:p>
            <a:pPr algn="ctr"/>
            <a:r>
              <a:rPr lang="ja-JP" altLang="en-US" dirty="0" smtClean="0">
                <a:solidFill>
                  <a:srgbClr val="EF077B"/>
                </a:solidFill>
              </a:rPr>
              <a:t>コンテナ</a:t>
            </a:r>
            <a:endParaRPr lang="en-US" dirty="0" smtClean="0">
              <a:solidFill>
                <a:srgbClr val="EF077B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585316" y="1295839"/>
            <a:ext cx="7532805" cy="1867983"/>
            <a:chOff x="1585316" y="1280306"/>
            <a:chExt cx="8542095" cy="2266719"/>
          </a:xfrm>
        </p:grpSpPr>
        <p:sp>
          <p:nvSpPr>
            <p:cNvPr id="2" name="正方形/長方形 1"/>
            <p:cNvSpPr/>
            <p:nvPr/>
          </p:nvSpPr>
          <p:spPr>
            <a:xfrm>
              <a:off x="2703109" y="3236592"/>
              <a:ext cx="1759542" cy="31043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logging driver</a:t>
              </a: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2643464" y="1642351"/>
              <a:ext cx="1878832" cy="1049091"/>
            </a:xfrm>
            <a:prstGeom prst="roundRect">
              <a:avLst/>
            </a:prstGeom>
            <a:noFill/>
            <a:ln w="28575">
              <a:solidFill>
                <a:srgbClr val="952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7030A0"/>
                  </a:solidFill>
                </a:rPr>
                <a:t>Apache</a:t>
              </a:r>
              <a:r>
                <a:rPr lang="en-US" dirty="0" smtClean="0">
                  <a:solidFill>
                    <a:srgbClr val="7030A0"/>
                  </a:solidFill>
                </a:rPr>
                <a:t> </a:t>
              </a:r>
            </a:p>
            <a:p>
              <a:pPr algn="ctr"/>
              <a:r>
                <a:rPr lang="ja-JP" altLang="en-US" dirty="0" smtClean="0">
                  <a:solidFill>
                    <a:srgbClr val="7030A0"/>
                  </a:solidFill>
                </a:rPr>
                <a:t>コンテナ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197024" y="1642351"/>
              <a:ext cx="1930387" cy="104909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5"/>
                  </a:solidFill>
                </a:rPr>
                <a:t>PostgreSQL </a:t>
              </a:r>
            </a:p>
            <a:p>
              <a:pPr algn="ctr"/>
              <a:r>
                <a:rPr lang="ja-JP" altLang="en-US" dirty="0" smtClean="0">
                  <a:solidFill>
                    <a:schemeClr val="accent5"/>
                  </a:solidFill>
                </a:rPr>
                <a:t>コンテナ 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420244" y="1642351"/>
              <a:ext cx="1878832" cy="1049091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a</a:t>
              </a:r>
              <a:r>
                <a:rPr lang="en-US" sz="2000" dirty="0" smtClean="0">
                  <a:solidFill>
                    <a:schemeClr val="accent6"/>
                  </a:solidFill>
                </a:rPr>
                <a:t>lpine</a:t>
              </a:r>
              <a:endParaRPr lang="en-US" sz="2400" dirty="0">
                <a:solidFill>
                  <a:schemeClr val="accent6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accent6"/>
                  </a:solidFill>
                </a:rPr>
                <a:t>コンテナ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cxnSp>
          <p:nvCxnSpPr>
            <p:cNvPr id="15" name="直線矢印コネクタ 14"/>
            <p:cNvCxnSpPr>
              <a:stCxn id="4" idx="3"/>
              <a:endCxn id="8" idx="1"/>
            </p:cNvCxnSpPr>
            <p:nvPr/>
          </p:nvCxnSpPr>
          <p:spPr>
            <a:xfrm>
              <a:off x="4522296" y="2166897"/>
              <a:ext cx="89794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8" idx="3"/>
              <a:endCxn id="7" idx="1"/>
            </p:cNvCxnSpPr>
            <p:nvPr/>
          </p:nvCxnSpPr>
          <p:spPr>
            <a:xfrm>
              <a:off x="7299076" y="2166897"/>
              <a:ext cx="89794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endCxn id="4" idx="1"/>
            </p:cNvCxnSpPr>
            <p:nvPr/>
          </p:nvCxnSpPr>
          <p:spPr>
            <a:xfrm flipV="1">
              <a:off x="1698000" y="2166896"/>
              <a:ext cx="945464" cy="203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/>
            <p:cNvSpPr/>
            <p:nvPr/>
          </p:nvSpPr>
          <p:spPr>
            <a:xfrm>
              <a:off x="1585316" y="2061800"/>
              <a:ext cx="221444" cy="20694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351038" y="1280306"/>
              <a:ext cx="793342" cy="252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6"/>
                  </a:solidFill>
                </a:rPr>
                <a:t>実行</a:t>
              </a:r>
              <a:r>
                <a:rPr lang="ja-JP" altLang="en-US" sz="1400" dirty="0" smtClean="0">
                  <a:solidFill>
                    <a:schemeClr val="accent6"/>
                  </a:solidFill>
                </a:rPr>
                <a:t>環境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92778" y="3236591"/>
              <a:ext cx="1759542" cy="31043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logging driver</a:t>
              </a: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8282446" y="3236591"/>
              <a:ext cx="1759542" cy="31043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logging driver</a:t>
              </a:r>
            </a:p>
          </p:txBody>
        </p:sp>
      </p:grpSp>
      <p:sp>
        <p:nvSpPr>
          <p:cNvPr id="5" name="下矢印 4"/>
          <p:cNvSpPr/>
          <p:nvPr/>
        </p:nvSpPr>
        <p:spPr>
          <a:xfrm>
            <a:off x="3169897" y="2532107"/>
            <a:ext cx="353921" cy="315059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下矢印 21"/>
          <p:cNvSpPr/>
          <p:nvPr/>
        </p:nvSpPr>
        <p:spPr>
          <a:xfrm>
            <a:off x="5618587" y="2525840"/>
            <a:ext cx="353921" cy="315059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下矢印 22"/>
          <p:cNvSpPr/>
          <p:nvPr/>
        </p:nvSpPr>
        <p:spPr>
          <a:xfrm>
            <a:off x="8101246" y="2534766"/>
            <a:ext cx="353921" cy="315059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下矢印 31"/>
          <p:cNvSpPr/>
          <p:nvPr/>
        </p:nvSpPr>
        <p:spPr>
          <a:xfrm rot="18139283">
            <a:off x="4389005" y="3163412"/>
            <a:ext cx="353921" cy="792468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下矢印 32"/>
          <p:cNvSpPr/>
          <p:nvPr/>
        </p:nvSpPr>
        <p:spPr>
          <a:xfrm>
            <a:off x="5629953" y="3272899"/>
            <a:ext cx="353921" cy="431488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下矢印 33"/>
          <p:cNvSpPr/>
          <p:nvPr/>
        </p:nvSpPr>
        <p:spPr>
          <a:xfrm rot="3460717" flipH="1">
            <a:off x="6833256" y="3163414"/>
            <a:ext cx="353921" cy="792468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下矢印 34"/>
          <p:cNvSpPr/>
          <p:nvPr/>
        </p:nvSpPr>
        <p:spPr>
          <a:xfrm rot="16200000">
            <a:off x="6867920" y="3905612"/>
            <a:ext cx="353921" cy="632551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線矢印コネクタ 35"/>
          <p:cNvCxnSpPr>
            <a:stCxn id="29" idx="1"/>
            <a:endCxn id="25" idx="3"/>
          </p:cNvCxnSpPr>
          <p:nvPr/>
        </p:nvCxnSpPr>
        <p:spPr>
          <a:xfrm flipH="1">
            <a:off x="9097917" y="4221887"/>
            <a:ext cx="804831" cy="35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0624818" y="572378"/>
            <a:ext cx="195279" cy="1705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直線矢印コネクタ 42"/>
          <p:cNvCxnSpPr>
            <a:stCxn id="37" idx="4"/>
            <a:endCxn id="29" idx="0"/>
          </p:cNvCxnSpPr>
          <p:nvPr/>
        </p:nvCxnSpPr>
        <p:spPr>
          <a:xfrm>
            <a:off x="10722458" y="742923"/>
            <a:ext cx="0" cy="30519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0722457" y="283991"/>
            <a:ext cx="77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:5601</a:t>
            </a:r>
            <a:endParaRPr 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026454" y="4229572"/>
            <a:ext cx="77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:9200</a:t>
            </a:r>
          </a:p>
        </p:txBody>
      </p:sp>
      <p:sp>
        <p:nvSpPr>
          <p:cNvPr id="47" name="下矢印 46"/>
          <p:cNvSpPr/>
          <p:nvPr/>
        </p:nvSpPr>
        <p:spPr>
          <a:xfrm rot="16200000">
            <a:off x="2229395" y="5273158"/>
            <a:ext cx="353921" cy="632551"/>
          </a:xfrm>
          <a:prstGeom prst="down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70875" y="53984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</a:rPr>
              <a:t>ログ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722457" y="3439008"/>
            <a:ext cx="77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:5601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889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314</Words>
  <Application>Microsoft Office PowerPoint</Application>
  <PresentationFormat>ワイド画面</PresentationFormat>
  <Paragraphs>192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Ishimuroya Masato</dc:creator>
  <cp:lastModifiedBy>Ishimuroya Masato</cp:lastModifiedBy>
  <cp:revision>55</cp:revision>
  <dcterms:created xsi:type="dcterms:W3CDTF">2018-12-30T11:14:15Z</dcterms:created>
  <dcterms:modified xsi:type="dcterms:W3CDTF">2020-02-07T23:45:31Z</dcterms:modified>
</cp:coreProperties>
</file>