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image" Target="../media/image05.png"/><Relationship Id="rId6" Type="http://schemas.openxmlformats.org/officeDocument/2006/relationships/image" Target="../media/image12.png"/><Relationship Id="rId5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dphca.ucsd.edu/Lab_Equip_Manuals/usb_20.pdf" TargetMode="External"/><Relationship Id="rId3" Type="http://schemas.openxmlformats.org/officeDocument/2006/relationships/hyperlink" Target="http://nineways.co.uk/ARM_IHI0033A_AMBA_AHB-Lite_SPEC.pdf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6185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3-DES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1925275"/>
            <a:ext cx="7772400" cy="160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Seth Bontrager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Anthony Kang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Eric Murphy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Isaac Sheeley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AHB-Lite Slave Controller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Encryption and Decryption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25" y="1352700"/>
            <a:ext cx="6635101" cy="158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775" y="3269841"/>
            <a:ext cx="6635098" cy="1649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3"/>
            <a:ext cx="8229600" cy="1261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Pipelined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DES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85000" y="3204550"/>
            <a:ext cx="84018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Design is pipelined so that each block of data is run through 8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rounds at a time (as opposed to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16 rounds)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Flex counter (not pictured) is used to keep track of the current round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050" y="318474"/>
            <a:ext cx="5450823" cy="26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Whiteboard Drawing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90975" y="294375"/>
            <a:ext cx="44648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Single DES round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76125" y="1409350"/>
            <a:ext cx="3772200" cy="238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One round of DES processing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Registers included to reduce the critical path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800" y="294374"/>
            <a:ext cx="2882625" cy="47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KSA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00" y="1113475"/>
            <a:ext cx="1726499" cy="18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25" y="3093125"/>
            <a:ext cx="2482225" cy="183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1012" y="1113475"/>
            <a:ext cx="1557902" cy="180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5000" y="377199"/>
            <a:ext cx="4958973" cy="454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Expansion Permutation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6000" y="1599125"/>
            <a:ext cx="2000800" cy="294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75" y="2045250"/>
            <a:ext cx="6201575" cy="155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Substitution Box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050" y="333075"/>
            <a:ext cx="2888750" cy="437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99" y="2803425"/>
            <a:ext cx="5171949" cy="180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Permutation Box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750" y="1648000"/>
            <a:ext cx="421005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6050" y="1294050"/>
            <a:ext cx="1964124" cy="342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Area Budget</a:t>
            </a: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15376" l="0" r="54950" t="16466"/>
          <a:stretch/>
        </p:blipFill>
        <p:spPr>
          <a:xfrm>
            <a:off x="259126" y="1063375"/>
            <a:ext cx="4579900" cy="389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Why 3DES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The 3DES algorithm was designed for hardware implementation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It is still a widely used encryption method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Current technology is not able to break it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Timing Budget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04800" y="2114550"/>
            <a:ext cx="8229600" cy="155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Our critical path yields a clock speed of ~513 MHz, which is just fast enough to meet USB 2.0 specification 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70105" l="1285" r="45378" t="16548"/>
          <a:stretch/>
        </p:blipFill>
        <p:spPr>
          <a:xfrm>
            <a:off x="554375" y="1063375"/>
            <a:ext cx="7317849" cy="102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Data Sheets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AHB-Lite Specification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http://nineways.co.uk/ARM_IHI0033A_AMBA_AHB-Lite_SPEC.pdf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USB 2.0. Specification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http://sdphca.ucsd.edu/Lab_Equip_Manuals/usb_20.pdf</a:t>
            </a:r>
            <a:r>
              <a:rPr lang="en" sz="110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Main Features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Encryption of data using 3DES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Pipelining to increase speed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Data transfer over AHB-Lite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What is DES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u="sng"/>
              <a:t>D</a:t>
            </a:r>
            <a:r>
              <a:rPr lang="en"/>
              <a:t>ata </a:t>
            </a:r>
            <a:r>
              <a:rPr lang="en" u="sng"/>
              <a:t>E</a:t>
            </a:r>
            <a:r>
              <a:rPr lang="en"/>
              <a:t>ncryption </a:t>
            </a:r>
            <a:r>
              <a:rPr lang="en" u="sng"/>
              <a:t>S</a:t>
            </a:r>
            <a:r>
              <a:rPr lang="en"/>
              <a:t>tandard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Does encryption with a 56-bit encryption key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Employs the Feistel cipher structure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Has 16 rounds of processing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DES in Hardware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Designed for hardware implementation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Main operations 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Bit permutation, XOR, Look up tables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Allows for very, very, fast operations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Use registers between steps in each round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Allows for pipelining</a:t>
            </a:r>
          </a:p>
          <a:p>
            <a:pPr indent="-381000" lvl="1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Match processing speed to data i/o speed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System Level Diagram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662" y="1213350"/>
            <a:ext cx="3350673" cy="375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95075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Architecture Diagram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599" y="1063375"/>
            <a:ext cx="6790548" cy="384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Design Flow Chart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850" y="1236423"/>
            <a:ext cx="6998300" cy="307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5"/>
            <a:ext cx="82437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AHB-Lite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52400" y="1123950"/>
            <a:ext cx="7444499" cy="24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Using the AHB-Lite specification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Data bus is 32-bits wide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