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urphdizle/TrailGuide" TargetMode="External"/><Relationship Id="rId4" Type="http://schemas.openxmlformats.org/officeDocument/2006/relationships/hyperlink" Target="mailto:perrone@pdx.edu" TargetMode="External"/><Relationship Id="rId5" Type="http://schemas.openxmlformats.org/officeDocument/2006/relationships/hyperlink" Target="mailto:murphyam@pdx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Trail Guide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Randy Perrone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Amanda Murphy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Details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GitHub</a:t>
            </a:r>
            <a:br>
              <a:rPr lang="en"/>
            </a:b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https://github.com/murphdizle/TrailGuide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Licence:</a:t>
            </a:r>
            <a:br>
              <a:rPr lang="en"/>
            </a:br>
            <a:r>
              <a:rPr lang="en"/>
              <a:t>	“MIT License”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Contact Information:</a:t>
            </a:r>
            <a:br>
              <a:rPr lang="en"/>
            </a:br>
            <a:r>
              <a:rPr lang="en"/>
              <a:t>	Randy - </a:t>
            </a:r>
            <a:r>
              <a:rPr lang="en" u="sng">
                <a:solidFill>
                  <a:schemeClr val="hlink"/>
                </a:solidFill>
                <a:hlinkClick r:id="rId4"/>
              </a:rPr>
              <a:t>perrone@pdx.edu</a:t>
            </a:r>
            <a:br>
              <a:rPr lang="en"/>
            </a:br>
            <a:r>
              <a:rPr lang="en"/>
              <a:t>	Amanda - </a:t>
            </a:r>
            <a:r>
              <a:rPr lang="en" u="sng">
                <a:solidFill>
                  <a:schemeClr val="hlink"/>
                </a:solidFill>
                <a:hlinkClick r:id="rId5"/>
              </a:rPr>
              <a:t>murphyam@pdx.edu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Audience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2117724"/>
            <a:ext cx="8368200" cy="24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Everyone!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Hikers and outdoor enthusiasts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Their Needs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Functionality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Gives users a central place to find hikes around them.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All the information information in the same place.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Easy to use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Integrates with google maps to get you there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the future: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Gives users a place to talk about their hikes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Upload photos 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See what others have to say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Keep track of what they’ve hiked and what they thought of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options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Searching the web (Oregon Hikers Guide)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Looking through books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All Trails App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We have more trails 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More tailored to our area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Ability to choose a region </a:t>
            </a:r>
          </a:p>
          <a:p>
            <a: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AllTrails has more functionality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Successes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Sorting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Google Maps </a:t>
            </a:r>
          </a:p>
          <a:p>
            <a: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User Interface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Struggles</a:t>
            </a:r>
          </a:p>
          <a:p>
            <a: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Login Screen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Failures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Setting up our own remote database </a:t>
            </a:r>
          </a:p>
          <a:p>
            <a: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Crowdsourcing Trails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2002274"/>
            <a:ext cx="8368200" cy="256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2400"/>
              <a:t>Android Studio</a:t>
            </a:r>
            <a:r>
              <a:rPr lang="en"/>
              <a:t> 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 sz="1800"/>
              <a:t>Hardware Requirements</a:t>
            </a:r>
            <a:r>
              <a:rPr lang="en"/>
              <a:t> 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Google Maps on emulator 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Database Integration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	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Mark a hike as visited</a:t>
            </a:r>
          </a:p>
          <a:p>
            <a:pPr indent="-342900" lvl="0" marL="4572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View friends hikes</a:t>
            </a:r>
          </a:p>
          <a:p>
            <a:pPr indent="-342900" lvl="0" marL="4572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Write a review of a trail</a:t>
            </a:r>
          </a:p>
          <a:p>
            <a:pPr indent="-342900" lvl="0" marL="4572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Upload your photos of a trail</a:t>
            </a:r>
          </a:p>
          <a:p>
            <a:pPr indent="-342900" lvl="0" marL="45720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Add a hiking trail</a:t>
            </a:r>
          </a:p>
          <a:p>
            <a:pPr indent="-342900" lvl="0" marL="457200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Google Maps plugin showing hikes near you</a:t>
            </a:r>
          </a:p>
          <a:p>
            <a:pPr indent="-342900" lvl="0" marL="457200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Remote database with an api and more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