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DE31-CB65-4045-94BA-C54B6E9C9E0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12C2-BE2C-4282-A8FA-810565E0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21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DE31-CB65-4045-94BA-C54B6E9C9E0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12C2-BE2C-4282-A8FA-810565E0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16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DE31-CB65-4045-94BA-C54B6E9C9E0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12C2-BE2C-4282-A8FA-810565E0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45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DE31-CB65-4045-94BA-C54B6E9C9E0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12C2-BE2C-4282-A8FA-810565E0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08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DE31-CB65-4045-94BA-C54B6E9C9E0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12C2-BE2C-4282-A8FA-810565E0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21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DE31-CB65-4045-94BA-C54B6E9C9E0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12C2-BE2C-4282-A8FA-810565E0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4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DE31-CB65-4045-94BA-C54B6E9C9E0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12C2-BE2C-4282-A8FA-810565E0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78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DE31-CB65-4045-94BA-C54B6E9C9E0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12C2-BE2C-4282-A8FA-810565E0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48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DE31-CB65-4045-94BA-C54B6E9C9E0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12C2-BE2C-4282-A8FA-810565E0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52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DE31-CB65-4045-94BA-C54B6E9C9E0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12C2-BE2C-4282-A8FA-810565E0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35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DE31-CB65-4045-94BA-C54B6E9C9E0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C12C2-BE2C-4282-A8FA-810565E0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80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DE31-CB65-4045-94BA-C54B6E9C9E03}" type="datetimeFigureOut">
              <a:rPr lang="zh-TW" altLang="en-US" smtClean="0"/>
              <a:t>2017/12/12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C12C2-BE2C-4282-A8FA-810565E048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00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749777" y="4504266"/>
            <a:ext cx="1253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Sender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8621" y="666044"/>
            <a:ext cx="8669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How to execute your program :</a:t>
            </a:r>
          </a:p>
          <a:p>
            <a:r>
              <a:rPr lang="en-US" altLang="zh-TW" dirty="0" smtClean="0"/>
              <a:t>python Sender.py filename</a:t>
            </a:r>
          </a:p>
          <a:p>
            <a:r>
              <a:rPr lang="en-US" altLang="zh-TW" dirty="0" smtClean="0"/>
              <a:t>python Agent.py</a:t>
            </a:r>
          </a:p>
          <a:p>
            <a:r>
              <a:rPr lang="en-US" altLang="zh-TW" dirty="0" smtClean="0"/>
              <a:t>python Receiver.py</a:t>
            </a:r>
            <a:endParaRPr lang="zh-TW" altLang="en-US" dirty="0"/>
          </a:p>
        </p:txBody>
      </p:sp>
      <p:sp>
        <p:nvSpPr>
          <p:cNvPr id="8" name="弧形箭號 (左彎) 7"/>
          <p:cNvSpPr/>
          <p:nvPr/>
        </p:nvSpPr>
        <p:spPr>
          <a:xfrm>
            <a:off x="3214510" y="4464756"/>
            <a:ext cx="440267" cy="5273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7510" y="5576712"/>
            <a:ext cx="3437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err="1" smtClean="0"/>
              <a:t>Recv</a:t>
            </a:r>
            <a:r>
              <a:rPr lang="en-US" altLang="zh-TW" u="sng" dirty="0" smtClean="0"/>
              <a:t> </a:t>
            </a:r>
            <a:r>
              <a:rPr lang="en-US" altLang="zh-TW" u="sng" dirty="0" err="1" smtClean="0"/>
              <a:t>ack</a:t>
            </a:r>
            <a:r>
              <a:rPr lang="en-US" altLang="zh-TW" u="sng" dirty="0" smtClean="0"/>
              <a:t> &amp;&amp; </a:t>
            </a:r>
            <a:r>
              <a:rPr lang="en-US" altLang="zh-TW" u="sng" dirty="0" err="1" smtClean="0"/>
              <a:t>AckNum</a:t>
            </a:r>
            <a:r>
              <a:rPr lang="en-US" altLang="zh-TW" u="sng" dirty="0" smtClean="0"/>
              <a:t> == </a:t>
            </a:r>
            <a:r>
              <a:rPr lang="en-US" altLang="zh-TW" u="sng" dirty="0" err="1" smtClean="0"/>
              <a:t>SeqNum</a:t>
            </a:r>
            <a:endParaRPr lang="en-US" altLang="zh-TW" u="sng" dirty="0" smtClean="0"/>
          </a:p>
          <a:p>
            <a:r>
              <a:rPr lang="en-US" altLang="zh-TW" dirty="0" err="1" smtClean="0"/>
              <a:t>SeqNum</a:t>
            </a:r>
            <a:r>
              <a:rPr lang="en-US" altLang="zh-TW" dirty="0" smtClean="0"/>
              <a:t> ++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84978" y="4154353"/>
            <a:ext cx="5192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All packets in current window were </a:t>
            </a:r>
            <a:r>
              <a:rPr lang="en-US" altLang="zh-TW" u="sng" dirty="0" err="1" smtClean="0"/>
              <a:t>acked</a:t>
            </a:r>
            <a:endParaRPr lang="en-US" altLang="zh-TW" u="sng" dirty="0" smtClean="0"/>
          </a:p>
          <a:p>
            <a:r>
              <a:rPr lang="en-US" altLang="zh-TW" dirty="0" smtClean="0"/>
              <a:t>Reset Timer</a:t>
            </a:r>
            <a:endParaRPr lang="en-US" altLang="zh-TW" u="sng" dirty="0" smtClean="0"/>
          </a:p>
          <a:p>
            <a:r>
              <a:rPr lang="en-US" altLang="zh-TW" dirty="0" err="1" smtClean="0"/>
              <a:t>winSize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winSize</a:t>
            </a:r>
            <a:r>
              <a:rPr lang="en-US" altLang="zh-TW" dirty="0" smtClean="0"/>
              <a:t> &lt; threshold? </a:t>
            </a:r>
            <a:r>
              <a:rPr lang="en-US" altLang="zh-TW" dirty="0" err="1" smtClean="0"/>
              <a:t>winSize</a:t>
            </a:r>
            <a:r>
              <a:rPr lang="en-US" altLang="zh-TW" dirty="0" smtClean="0"/>
              <a:t>*2 : </a:t>
            </a:r>
            <a:r>
              <a:rPr lang="en-US" altLang="zh-TW" dirty="0" err="1" smtClean="0"/>
              <a:t>winSize</a:t>
            </a:r>
            <a:r>
              <a:rPr lang="en-US" altLang="zh-TW" dirty="0" smtClean="0"/>
              <a:t> + 1</a:t>
            </a:r>
            <a:endParaRPr lang="en-US" altLang="zh-TW" dirty="0" smtClean="0"/>
          </a:p>
          <a:p>
            <a:r>
              <a:rPr lang="en-US" altLang="zh-TW" dirty="0" smtClean="0"/>
              <a:t>Shift window and send all packets in the new window.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8621" y="2323824"/>
            <a:ext cx="405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T</a:t>
            </a:r>
            <a:r>
              <a:rPr lang="en-US" altLang="zh-TW" u="sng" dirty="0" smtClean="0"/>
              <a:t>imeout</a:t>
            </a:r>
          </a:p>
          <a:p>
            <a:r>
              <a:rPr lang="en-US" altLang="zh-TW" dirty="0" smtClean="0"/>
              <a:t>Reset Timer</a:t>
            </a:r>
          </a:p>
          <a:p>
            <a:r>
              <a:rPr lang="en-US" altLang="zh-TW" dirty="0" smtClean="0"/>
              <a:t>threshold = max(1, </a:t>
            </a:r>
            <a:r>
              <a:rPr lang="en-US" altLang="zh-TW" dirty="0" err="1" smtClean="0"/>
              <a:t>winSize</a:t>
            </a:r>
            <a:r>
              <a:rPr lang="en-US" altLang="zh-TW" dirty="0" smtClean="0"/>
              <a:t> / 2)</a:t>
            </a:r>
          </a:p>
          <a:p>
            <a:r>
              <a:rPr lang="en-US" altLang="zh-TW" dirty="0" err="1" smtClean="0"/>
              <a:t>winSize</a:t>
            </a:r>
            <a:r>
              <a:rPr lang="en-US" altLang="zh-TW" dirty="0" smtClean="0"/>
              <a:t> = 1</a:t>
            </a:r>
          </a:p>
          <a:p>
            <a:r>
              <a:rPr lang="en-US" altLang="zh-TW" dirty="0" smtClean="0"/>
              <a:t>Resend all packets in the current window</a:t>
            </a:r>
            <a:endParaRPr lang="zh-TW" altLang="en-US" dirty="0"/>
          </a:p>
        </p:txBody>
      </p:sp>
      <p:sp>
        <p:nvSpPr>
          <p:cNvPr id="16" name="弧形箭號 (左彎) 15"/>
          <p:cNvSpPr/>
          <p:nvPr/>
        </p:nvSpPr>
        <p:spPr>
          <a:xfrm rot="16200000">
            <a:off x="2156177" y="3851153"/>
            <a:ext cx="440267" cy="5273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弧形箭號 (左彎) 16"/>
          <p:cNvSpPr/>
          <p:nvPr/>
        </p:nvSpPr>
        <p:spPr>
          <a:xfrm rot="5400000">
            <a:off x="2046110" y="4983666"/>
            <a:ext cx="440267" cy="5273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6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56177" y="1592575"/>
            <a:ext cx="1253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Agent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488765" y="2926072"/>
            <a:ext cx="1253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Receiver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87886" y="4688932"/>
            <a:ext cx="1041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err="1" smtClean="0"/>
              <a:t>Recv</a:t>
            </a:r>
            <a:r>
              <a:rPr lang="en-US" altLang="zh-TW" u="sng" dirty="0" smtClean="0"/>
              <a:t> </a:t>
            </a:r>
            <a:r>
              <a:rPr lang="en-US" altLang="zh-TW" u="sng" dirty="0" err="1" smtClean="0"/>
              <a:t>Ack</a:t>
            </a:r>
            <a:endParaRPr lang="en-US" altLang="zh-TW" u="sng" dirty="0" smtClean="0"/>
          </a:p>
          <a:p>
            <a:r>
              <a:rPr lang="en-US" altLang="zh-TW" dirty="0" err="1" smtClean="0"/>
              <a:t>Fwd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ack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 rot="3321633">
            <a:off x="2817905" y="2397081"/>
            <a:ext cx="1365955" cy="428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7212129">
            <a:off x="1415522" y="2445585"/>
            <a:ext cx="1365955" cy="428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85407" y="3399983"/>
            <a:ext cx="1253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Ack</a:t>
            </a:r>
            <a:r>
              <a:rPr lang="en-US" altLang="zh-TW" dirty="0" smtClean="0"/>
              <a:t> thread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943019" y="3399983"/>
            <a:ext cx="1253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Fwd</a:t>
            </a:r>
            <a:r>
              <a:rPr lang="en-US" altLang="zh-TW" dirty="0" smtClean="0"/>
              <a:t> thread</a:t>
            </a:r>
          </a:p>
        </p:txBody>
      </p:sp>
      <p:sp>
        <p:nvSpPr>
          <p:cNvPr id="13" name="弧形箭號 (左彎) 12"/>
          <p:cNvSpPr/>
          <p:nvPr/>
        </p:nvSpPr>
        <p:spPr>
          <a:xfrm rot="5400000">
            <a:off x="1321504" y="4020445"/>
            <a:ext cx="440267" cy="5273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弧形箭號 (左彎) 13"/>
          <p:cNvSpPr/>
          <p:nvPr/>
        </p:nvSpPr>
        <p:spPr>
          <a:xfrm rot="5400000">
            <a:off x="3845431" y="4020445"/>
            <a:ext cx="440267" cy="5273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9930" y="4647820"/>
            <a:ext cx="211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err="1" smtClean="0"/>
              <a:t>Recv</a:t>
            </a:r>
            <a:r>
              <a:rPr lang="en-US" altLang="zh-TW" u="sng" dirty="0" smtClean="0"/>
              <a:t> Data</a:t>
            </a:r>
          </a:p>
          <a:p>
            <a:r>
              <a:rPr lang="en-US" altLang="zh-TW" dirty="0" smtClean="0"/>
              <a:t>Drop &amp;&amp; </a:t>
            </a:r>
            <a:r>
              <a:rPr lang="en-US" altLang="zh-TW" dirty="0" err="1" smtClean="0"/>
              <a:t>fwd</a:t>
            </a:r>
            <a:r>
              <a:rPr lang="en-US" altLang="zh-TW" dirty="0" smtClean="0"/>
              <a:t> data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889975" y="1454075"/>
            <a:ext cx="4247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err="1" smtClean="0"/>
              <a:t>Recv</a:t>
            </a:r>
            <a:r>
              <a:rPr lang="en-US" altLang="zh-TW" u="sng" dirty="0" smtClean="0"/>
              <a:t> Data &amp;&amp; </a:t>
            </a:r>
            <a:r>
              <a:rPr lang="en-US" altLang="zh-TW" u="sng" dirty="0" err="1" smtClean="0"/>
              <a:t>DataNum</a:t>
            </a:r>
            <a:r>
              <a:rPr lang="en-US" altLang="zh-TW" u="sng" dirty="0" smtClean="0"/>
              <a:t> == </a:t>
            </a:r>
            <a:r>
              <a:rPr lang="en-US" altLang="zh-TW" u="sng" dirty="0" err="1" smtClean="0"/>
              <a:t>SeqNum</a:t>
            </a:r>
            <a:endParaRPr lang="en-US" altLang="zh-TW" u="sng" dirty="0" smtClean="0"/>
          </a:p>
          <a:p>
            <a:r>
              <a:rPr lang="en-US" altLang="zh-TW" dirty="0" smtClean="0"/>
              <a:t>Put data into the buffer</a:t>
            </a:r>
            <a:endParaRPr lang="zh-TW" altLang="en-US" dirty="0"/>
          </a:p>
        </p:txBody>
      </p:sp>
      <p:sp>
        <p:nvSpPr>
          <p:cNvPr id="18" name="弧形箭號 (左彎) 17"/>
          <p:cNvSpPr/>
          <p:nvPr/>
        </p:nvSpPr>
        <p:spPr>
          <a:xfrm rot="16200000">
            <a:off x="7895165" y="2176251"/>
            <a:ext cx="440267" cy="5273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箭號 (左彎) 18"/>
          <p:cNvSpPr/>
          <p:nvPr/>
        </p:nvSpPr>
        <p:spPr>
          <a:xfrm>
            <a:off x="9010098" y="2903271"/>
            <a:ext cx="440267" cy="5273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718631" y="2720959"/>
            <a:ext cx="153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smtClean="0"/>
              <a:t>Buffer is full</a:t>
            </a:r>
          </a:p>
          <a:p>
            <a:r>
              <a:rPr lang="en-US" altLang="zh-TW" dirty="0" smtClean="0"/>
              <a:t>Flush buffer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5400000">
            <a:off x="7577754" y="3919366"/>
            <a:ext cx="1220446" cy="243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7667293" y="4786337"/>
            <a:ext cx="1442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 err="1" smtClean="0"/>
              <a:t>Recv</a:t>
            </a:r>
            <a:r>
              <a:rPr lang="en-US" altLang="zh-TW" u="sng" dirty="0" smtClean="0"/>
              <a:t> </a:t>
            </a:r>
            <a:r>
              <a:rPr lang="en-US" altLang="zh-TW" u="sng" dirty="0" err="1" smtClean="0"/>
              <a:t>FinAck</a:t>
            </a:r>
            <a:endParaRPr lang="en-US" altLang="zh-TW" u="sng" dirty="0" smtClean="0"/>
          </a:p>
          <a:p>
            <a:r>
              <a:rPr lang="en-US" altLang="zh-TW" dirty="0" smtClean="0"/>
              <a:t>Flush buffer</a:t>
            </a:r>
          </a:p>
          <a:p>
            <a:r>
              <a:rPr lang="en-US" altLang="zh-TW" dirty="0" smtClean="0"/>
              <a:t>Finish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346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111</Words>
  <Application>Microsoft Office PowerPoint</Application>
  <PresentationFormat>寬螢幕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9</cp:revision>
  <dcterms:created xsi:type="dcterms:W3CDTF">2017-12-12T11:17:09Z</dcterms:created>
  <dcterms:modified xsi:type="dcterms:W3CDTF">2017-12-13T13:01:45Z</dcterms:modified>
</cp:coreProperties>
</file>