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1" r:id="rId4"/>
    <p:sldId id="260" r:id="rId5"/>
    <p:sldId id="278" r:id="rId6"/>
    <p:sldId id="261" r:id="rId7"/>
    <p:sldId id="262" r:id="rId8"/>
    <p:sldId id="283" r:id="rId9"/>
    <p:sldId id="282" r:id="rId10"/>
    <p:sldId id="265" r:id="rId11"/>
    <p:sldId id="27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B8819-5A61-4AFE-AFBB-D348F1F791B9}" v="534" dt="2025-04-18T19:52:06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>
        <p:scale>
          <a:sx n="72" d="100"/>
          <a:sy n="72" d="100"/>
        </p:scale>
        <p:origin x="8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ovan Murphy" userId="e9e1a97f8aae1532" providerId="LiveId" clId="{1D9B8819-5A61-4AFE-AFBB-D348F1F791B9}"/>
    <pc:docChg chg="undo custSel addSld delSld modSld sldOrd">
      <pc:chgData name="Donovan Murphy" userId="e9e1a97f8aae1532" providerId="LiveId" clId="{1D9B8819-5A61-4AFE-AFBB-D348F1F791B9}" dt="2025-04-18T19:58:26.250" v="1268" actId="2696"/>
      <pc:docMkLst>
        <pc:docMk/>
      </pc:docMkLst>
      <pc:sldChg chg="modSp mod">
        <pc:chgData name="Donovan Murphy" userId="e9e1a97f8aae1532" providerId="LiveId" clId="{1D9B8819-5A61-4AFE-AFBB-D348F1F791B9}" dt="2025-04-18T19:08:30.120" v="3" actId="20577"/>
        <pc:sldMkLst>
          <pc:docMk/>
          <pc:sldMk cId="1584458972" sldId="256"/>
        </pc:sldMkLst>
        <pc:spChg chg="mod">
          <ac:chgData name="Donovan Murphy" userId="e9e1a97f8aae1532" providerId="LiveId" clId="{1D9B8819-5A61-4AFE-AFBB-D348F1F791B9}" dt="2025-04-18T19:08:30.120" v="3" actId="20577"/>
          <ac:spMkLst>
            <pc:docMk/>
            <pc:sldMk cId="1584458972" sldId="256"/>
            <ac:spMk id="3" creationId="{97C15C2E-F9BC-27E0-4F5E-8157F50E900B}"/>
          </ac:spMkLst>
        </pc:spChg>
      </pc:sldChg>
      <pc:sldChg chg="modSp">
        <pc:chgData name="Donovan Murphy" userId="e9e1a97f8aae1532" providerId="LiveId" clId="{1D9B8819-5A61-4AFE-AFBB-D348F1F791B9}" dt="2025-04-18T19:13:50.652" v="119" actId="20577"/>
        <pc:sldMkLst>
          <pc:docMk/>
          <pc:sldMk cId="1657818990" sldId="258"/>
        </pc:sldMkLst>
        <pc:graphicFrameChg chg="mod">
          <ac:chgData name="Donovan Murphy" userId="e9e1a97f8aae1532" providerId="LiveId" clId="{1D9B8819-5A61-4AFE-AFBB-D348F1F791B9}" dt="2025-04-18T19:13:50.652" v="119" actId="20577"/>
          <ac:graphicFrameMkLst>
            <pc:docMk/>
            <pc:sldMk cId="1657818990" sldId="258"/>
            <ac:graphicFrameMk id="7" creationId="{88F94E41-2D62-6F2D-F338-F0EC129C9EBE}"/>
          </ac:graphicFrameMkLst>
        </pc:graphicFrameChg>
      </pc:sldChg>
      <pc:sldChg chg="modSp mod">
        <pc:chgData name="Donovan Murphy" userId="e9e1a97f8aae1532" providerId="LiveId" clId="{1D9B8819-5A61-4AFE-AFBB-D348F1F791B9}" dt="2025-04-18T19:15:37.888" v="235" actId="20577"/>
        <pc:sldMkLst>
          <pc:docMk/>
          <pc:sldMk cId="1456784229" sldId="260"/>
        </pc:sldMkLst>
        <pc:spChg chg="mod">
          <ac:chgData name="Donovan Murphy" userId="e9e1a97f8aae1532" providerId="LiveId" clId="{1D9B8819-5A61-4AFE-AFBB-D348F1F791B9}" dt="2025-04-18T19:14:36.796" v="150" actId="20577"/>
          <ac:spMkLst>
            <pc:docMk/>
            <pc:sldMk cId="1456784229" sldId="260"/>
            <ac:spMk id="2" creationId="{62B972CD-E325-D511-2D2E-35AF50E089BB}"/>
          </ac:spMkLst>
        </pc:spChg>
        <pc:graphicFrameChg chg="mod">
          <ac:chgData name="Donovan Murphy" userId="e9e1a97f8aae1532" providerId="LiveId" clId="{1D9B8819-5A61-4AFE-AFBB-D348F1F791B9}" dt="2025-04-18T19:15:37.888" v="235" actId="20577"/>
          <ac:graphicFrameMkLst>
            <pc:docMk/>
            <pc:sldMk cId="1456784229" sldId="260"/>
            <ac:graphicFrameMk id="29" creationId="{0B9C0A78-0A6F-41B4-1EC5-D46FDA40326C}"/>
          </ac:graphicFrameMkLst>
        </pc:graphicFrameChg>
      </pc:sldChg>
      <pc:sldChg chg="modSp mod">
        <pc:chgData name="Donovan Murphy" userId="e9e1a97f8aae1532" providerId="LiveId" clId="{1D9B8819-5A61-4AFE-AFBB-D348F1F791B9}" dt="2025-04-18T19:52:06.942" v="1251"/>
        <pc:sldMkLst>
          <pc:docMk/>
          <pc:sldMk cId="3336349250" sldId="261"/>
        </pc:sldMkLst>
        <pc:spChg chg="mod">
          <ac:chgData name="Donovan Murphy" userId="e9e1a97f8aae1532" providerId="LiveId" clId="{1D9B8819-5A61-4AFE-AFBB-D348F1F791B9}" dt="2025-04-18T19:16:04.417" v="266" actId="20577"/>
          <ac:spMkLst>
            <pc:docMk/>
            <pc:sldMk cId="3336349250" sldId="261"/>
            <ac:spMk id="2" creationId="{B386E7B2-67B2-FEC5-D582-38CF8FE6B9F3}"/>
          </ac:spMkLst>
        </pc:spChg>
        <pc:graphicFrameChg chg="mod">
          <ac:chgData name="Donovan Murphy" userId="e9e1a97f8aae1532" providerId="LiveId" clId="{1D9B8819-5A61-4AFE-AFBB-D348F1F791B9}" dt="2025-04-18T19:52:06.942" v="1251"/>
          <ac:graphicFrameMkLst>
            <pc:docMk/>
            <pc:sldMk cId="3336349250" sldId="261"/>
            <ac:graphicFrameMk id="66" creationId="{69CC4F25-0730-17CA-2D20-9E010DA20D16}"/>
          </ac:graphicFrameMkLst>
        </pc:graphicFrameChg>
      </pc:sldChg>
      <pc:sldChg chg="addSp delSp modSp mod ord">
        <pc:chgData name="Donovan Murphy" userId="e9e1a97f8aae1532" providerId="LiveId" clId="{1D9B8819-5A61-4AFE-AFBB-D348F1F791B9}" dt="2025-04-18T19:43:03.979" v="728" actId="1076"/>
        <pc:sldMkLst>
          <pc:docMk/>
          <pc:sldMk cId="2295425502" sldId="262"/>
        </pc:sldMkLst>
        <pc:spChg chg="mod">
          <ac:chgData name="Donovan Murphy" userId="e9e1a97f8aae1532" providerId="LiveId" clId="{1D9B8819-5A61-4AFE-AFBB-D348F1F791B9}" dt="2025-04-18T19:16:24.583" v="286" actId="20577"/>
          <ac:spMkLst>
            <pc:docMk/>
            <pc:sldMk cId="2295425502" sldId="262"/>
            <ac:spMk id="2" creationId="{DD843FEE-9DCE-49E0-B172-4465D1193F04}"/>
          </ac:spMkLst>
        </pc:spChg>
        <pc:spChg chg="mod">
          <ac:chgData name="Donovan Murphy" userId="e9e1a97f8aae1532" providerId="LiveId" clId="{1D9B8819-5A61-4AFE-AFBB-D348F1F791B9}" dt="2025-04-18T19:42:56.906" v="724" actId="14100"/>
          <ac:spMkLst>
            <pc:docMk/>
            <pc:sldMk cId="2295425502" sldId="262"/>
            <ac:spMk id="19" creationId="{1934A5E5-D1DC-FD7A-C0BA-36A636779923}"/>
          </ac:spMkLst>
        </pc:spChg>
        <pc:picChg chg="add mod">
          <ac:chgData name="Donovan Murphy" userId="e9e1a97f8aae1532" providerId="LiveId" clId="{1D9B8819-5A61-4AFE-AFBB-D348F1F791B9}" dt="2025-04-18T19:43:03.979" v="728" actId="1076"/>
          <ac:picMkLst>
            <pc:docMk/>
            <pc:sldMk cId="2295425502" sldId="262"/>
            <ac:picMk id="4" creationId="{42B4601C-F387-2500-12B2-1537FCA9821C}"/>
          </ac:picMkLst>
        </pc:picChg>
        <pc:picChg chg="add mod">
          <ac:chgData name="Donovan Murphy" userId="e9e1a97f8aae1532" providerId="LiveId" clId="{1D9B8819-5A61-4AFE-AFBB-D348F1F791B9}" dt="2025-04-18T19:43:00.576" v="726" actId="1076"/>
          <ac:picMkLst>
            <pc:docMk/>
            <pc:sldMk cId="2295425502" sldId="262"/>
            <ac:picMk id="6" creationId="{DCB81933-39F6-27BA-9A13-FA040B82281E}"/>
          </ac:picMkLst>
        </pc:picChg>
        <pc:picChg chg="add del mod">
          <ac:chgData name="Donovan Murphy" userId="e9e1a97f8aae1532" providerId="LiveId" clId="{1D9B8819-5A61-4AFE-AFBB-D348F1F791B9}" dt="2025-04-18T19:42:22.706" v="715" actId="478"/>
          <ac:picMkLst>
            <pc:docMk/>
            <pc:sldMk cId="2295425502" sldId="262"/>
            <ac:picMk id="2050" creationId="{041C4D07-AC3C-BCBD-8DD6-8288BDD41736}"/>
          </ac:picMkLst>
        </pc:picChg>
        <pc:picChg chg="del">
          <ac:chgData name="Donovan Murphy" userId="e9e1a97f8aae1532" providerId="LiveId" clId="{1D9B8819-5A61-4AFE-AFBB-D348F1F791B9}" dt="2025-04-18T19:41:48.730" v="707" actId="478"/>
          <ac:picMkLst>
            <pc:docMk/>
            <pc:sldMk cId="2295425502" sldId="262"/>
            <ac:picMk id="3074" creationId="{EA4D8624-6FB6-9C7B-8B35-3B4106C05937}"/>
          </ac:picMkLst>
        </pc:picChg>
        <pc:picChg chg="del">
          <ac:chgData name="Donovan Murphy" userId="e9e1a97f8aae1532" providerId="LiveId" clId="{1D9B8819-5A61-4AFE-AFBB-D348F1F791B9}" dt="2025-04-18T19:41:50.283" v="708" actId="478"/>
          <ac:picMkLst>
            <pc:docMk/>
            <pc:sldMk cId="2295425502" sldId="262"/>
            <ac:picMk id="5129" creationId="{FB310E58-B8D2-3851-34EE-F26A44FCAC00}"/>
          </ac:picMkLst>
        </pc:picChg>
      </pc:sldChg>
      <pc:sldChg chg="modSp mod">
        <pc:chgData name="Donovan Murphy" userId="e9e1a97f8aae1532" providerId="LiveId" clId="{1D9B8819-5A61-4AFE-AFBB-D348F1F791B9}" dt="2025-04-18T19:40:04.816" v="706" actId="20577"/>
        <pc:sldMkLst>
          <pc:docMk/>
          <pc:sldMk cId="2235234404" sldId="265"/>
        </pc:sldMkLst>
        <pc:spChg chg="mod">
          <ac:chgData name="Donovan Murphy" userId="e9e1a97f8aae1532" providerId="LiveId" clId="{1D9B8819-5A61-4AFE-AFBB-D348F1F791B9}" dt="2025-04-18T19:17:04.796" v="315" actId="313"/>
          <ac:spMkLst>
            <pc:docMk/>
            <pc:sldMk cId="2235234404" sldId="265"/>
            <ac:spMk id="2" creationId="{16ABB097-743C-AC77-4E3B-A980F1FAA1E9}"/>
          </ac:spMkLst>
        </pc:spChg>
        <pc:graphicFrameChg chg="mod">
          <ac:chgData name="Donovan Murphy" userId="e9e1a97f8aae1532" providerId="LiveId" clId="{1D9B8819-5A61-4AFE-AFBB-D348F1F791B9}" dt="2025-04-18T19:40:04.816" v="706" actId="20577"/>
          <ac:graphicFrameMkLst>
            <pc:docMk/>
            <pc:sldMk cId="2235234404" sldId="265"/>
            <ac:graphicFrameMk id="12" creationId="{054509A7-575D-23F1-B617-FABECEE33AA0}"/>
          </ac:graphicFrameMkLst>
        </pc:graphicFrameChg>
      </pc:sldChg>
      <pc:sldChg chg="modSp">
        <pc:chgData name="Donovan Murphy" userId="e9e1a97f8aae1532" providerId="LiveId" clId="{1D9B8819-5A61-4AFE-AFBB-D348F1F791B9}" dt="2025-04-18T19:38:48.299" v="649" actId="20577"/>
        <pc:sldMkLst>
          <pc:docMk/>
          <pc:sldMk cId="2847275114" sldId="268"/>
        </pc:sldMkLst>
        <pc:graphicFrameChg chg="mod">
          <ac:chgData name="Donovan Murphy" userId="e9e1a97f8aae1532" providerId="LiveId" clId="{1D9B8819-5A61-4AFE-AFBB-D348F1F791B9}" dt="2025-04-18T19:38:48.299" v="649" actId="20577"/>
          <ac:graphicFrameMkLst>
            <pc:docMk/>
            <pc:sldMk cId="2847275114" sldId="268"/>
            <ac:graphicFrameMk id="5" creationId="{337183C7-598C-7E17-69E6-31CC30AC2A89}"/>
          </ac:graphicFrameMkLst>
        </pc:graphicFrameChg>
      </pc:sldChg>
      <pc:sldChg chg="modSp">
        <pc:chgData name="Donovan Murphy" userId="e9e1a97f8aae1532" providerId="LiveId" clId="{1D9B8819-5A61-4AFE-AFBB-D348F1F791B9}" dt="2025-04-18T19:37:04.858" v="611" actId="20577"/>
        <pc:sldMkLst>
          <pc:docMk/>
          <pc:sldMk cId="2500929748" sldId="269"/>
        </pc:sldMkLst>
        <pc:graphicFrameChg chg="mod">
          <ac:chgData name="Donovan Murphy" userId="e9e1a97f8aae1532" providerId="LiveId" clId="{1D9B8819-5A61-4AFE-AFBB-D348F1F791B9}" dt="2025-04-18T19:37:04.858" v="611" actId="20577"/>
          <ac:graphicFrameMkLst>
            <pc:docMk/>
            <pc:sldMk cId="2500929748" sldId="269"/>
            <ac:graphicFrameMk id="4" creationId="{EB6B6DBB-5D69-53D0-2E5A-9032B0FDB4E9}"/>
          </ac:graphicFrameMkLst>
        </pc:graphicFrameChg>
      </pc:sldChg>
      <pc:sldChg chg="delSp modSp del mod">
        <pc:chgData name="Donovan Murphy" userId="e9e1a97f8aae1532" providerId="LiveId" clId="{1D9B8819-5A61-4AFE-AFBB-D348F1F791B9}" dt="2025-04-18T19:09:00.080" v="10" actId="47"/>
        <pc:sldMkLst>
          <pc:docMk/>
          <pc:sldMk cId="26431580" sldId="272"/>
        </pc:sldMkLst>
        <pc:spChg chg="mod">
          <ac:chgData name="Donovan Murphy" userId="e9e1a97f8aae1532" providerId="LiveId" clId="{1D9B8819-5A61-4AFE-AFBB-D348F1F791B9}" dt="2025-04-18T19:08:37.602" v="4" actId="20577"/>
          <ac:spMkLst>
            <pc:docMk/>
            <pc:sldMk cId="26431580" sldId="272"/>
            <ac:spMk id="2" creationId="{70432C3C-DAD0-5FC4-9893-64485CC51516}"/>
          </ac:spMkLst>
        </pc:spChg>
        <pc:graphicFrameChg chg="del modGraphic">
          <ac:chgData name="Donovan Murphy" userId="e9e1a97f8aae1532" providerId="LiveId" clId="{1D9B8819-5A61-4AFE-AFBB-D348F1F791B9}" dt="2025-04-18T19:08:42.829" v="6" actId="478"/>
          <ac:graphicFrameMkLst>
            <pc:docMk/>
            <pc:sldMk cId="26431580" sldId="272"/>
            <ac:graphicFrameMk id="4" creationId="{833BDFAF-A013-07D9-58A7-CFD34932FB44}"/>
          </ac:graphicFrameMkLst>
        </pc:graphicFrameChg>
      </pc:sldChg>
      <pc:sldChg chg="modSp mod">
        <pc:chgData name="Donovan Murphy" userId="e9e1a97f8aae1532" providerId="LiveId" clId="{1D9B8819-5A61-4AFE-AFBB-D348F1F791B9}" dt="2025-04-18T19:48:57.279" v="1239" actId="20577"/>
        <pc:sldMkLst>
          <pc:docMk/>
          <pc:sldMk cId="74888237" sldId="276"/>
        </pc:sldMkLst>
        <pc:spChg chg="mod">
          <ac:chgData name="Donovan Murphy" userId="e9e1a97f8aae1532" providerId="LiveId" clId="{1D9B8819-5A61-4AFE-AFBB-D348F1F791B9}" dt="2025-04-18T19:17:29.538" v="358" actId="20577"/>
          <ac:spMkLst>
            <pc:docMk/>
            <pc:sldMk cId="74888237" sldId="276"/>
            <ac:spMk id="2" creationId="{4E5C0539-7D1B-B3F8-6626-6A090981C621}"/>
          </ac:spMkLst>
        </pc:spChg>
        <pc:graphicFrameChg chg="mod">
          <ac:chgData name="Donovan Murphy" userId="e9e1a97f8aae1532" providerId="LiveId" clId="{1D9B8819-5A61-4AFE-AFBB-D348F1F791B9}" dt="2025-04-18T19:48:57.279" v="1239" actId="20577"/>
          <ac:graphicFrameMkLst>
            <pc:docMk/>
            <pc:sldMk cId="74888237" sldId="276"/>
            <ac:graphicFrameMk id="5" creationId="{F19AA3C9-CE41-15C0-9746-B0644C073B98}"/>
          </ac:graphicFrameMkLst>
        </pc:graphicFrameChg>
      </pc:sldChg>
      <pc:sldChg chg="addSp delSp modSp">
        <pc:chgData name="Donovan Murphy" userId="e9e1a97f8aae1532" providerId="LiveId" clId="{1D9B8819-5A61-4AFE-AFBB-D348F1F791B9}" dt="2025-04-18T19:29:43.674" v="388" actId="1076"/>
        <pc:sldMkLst>
          <pc:docMk/>
          <pc:sldMk cId="47879730" sldId="278"/>
        </pc:sldMkLst>
        <pc:picChg chg="add mod">
          <ac:chgData name="Donovan Murphy" userId="e9e1a97f8aae1532" providerId="LiveId" clId="{1D9B8819-5A61-4AFE-AFBB-D348F1F791B9}" dt="2025-04-18T19:29:43.674" v="388" actId="1076"/>
          <ac:picMkLst>
            <pc:docMk/>
            <pc:sldMk cId="47879730" sldId="278"/>
            <ac:picMk id="3" creationId="{B1BF1CC1-481A-A6E4-8E79-A88B22E45BF8}"/>
          </ac:picMkLst>
        </pc:picChg>
        <pc:picChg chg="del">
          <ac:chgData name="Donovan Murphy" userId="e9e1a97f8aae1532" providerId="LiveId" clId="{1D9B8819-5A61-4AFE-AFBB-D348F1F791B9}" dt="2025-04-18T19:15:41.263" v="236" actId="478"/>
          <ac:picMkLst>
            <pc:docMk/>
            <pc:sldMk cId="47879730" sldId="278"/>
            <ac:picMk id="1026" creationId="{64A69D9B-F3A6-F0CA-4BAC-5FF5E495DB05}"/>
          </ac:picMkLst>
        </pc:picChg>
      </pc:sldChg>
      <pc:sldChg chg="delSp modSp del mod">
        <pc:chgData name="Donovan Murphy" userId="e9e1a97f8aae1532" providerId="LiveId" clId="{1D9B8819-5A61-4AFE-AFBB-D348F1F791B9}" dt="2025-04-18T19:43:58.623" v="770" actId="47"/>
        <pc:sldMkLst>
          <pc:docMk/>
          <pc:sldMk cId="4033880383" sldId="279"/>
        </pc:sldMkLst>
        <pc:spChg chg="mod">
          <ac:chgData name="Donovan Murphy" userId="e9e1a97f8aae1532" providerId="LiveId" clId="{1D9B8819-5A61-4AFE-AFBB-D348F1F791B9}" dt="2025-04-18T19:16:12.126" v="269" actId="20577"/>
          <ac:spMkLst>
            <pc:docMk/>
            <pc:sldMk cId="4033880383" sldId="279"/>
            <ac:spMk id="2" creationId="{4D3BC106-64D3-8287-29E1-E00F1571A646}"/>
          </ac:spMkLst>
        </pc:spChg>
        <pc:picChg chg="del">
          <ac:chgData name="Donovan Murphy" userId="e9e1a97f8aae1532" providerId="LiveId" clId="{1D9B8819-5A61-4AFE-AFBB-D348F1F791B9}" dt="2025-04-18T19:16:07.870" v="267" actId="478"/>
          <ac:picMkLst>
            <pc:docMk/>
            <pc:sldMk cId="4033880383" sldId="279"/>
            <ac:picMk id="2050" creationId="{6D576187-93F6-B8FE-D5BC-AEC19501ABF9}"/>
          </ac:picMkLst>
        </pc:picChg>
      </pc:sldChg>
      <pc:sldChg chg="addSp delSp modSp mod ord">
        <pc:chgData name="Donovan Murphy" userId="e9e1a97f8aae1532" providerId="LiveId" clId="{1D9B8819-5A61-4AFE-AFBB-D348F1F791B9}" dt="2025-04-18T19:46:19.168" v="924" actId="20577"/>
        <pc:sldMkLst>
          <pc:docMk/>
          <pc:sldMk cId="4126162590" sldId="281"/>
        </pc:sldMkLst>
        <pc:spChg chg="mod">
          <ac:chgData name="Donovan Murphy" userId="e9e1a97f8aae1532" providerId="LiveId" clId="{1D9B8819-5A61-4AFE-AFBB-D348F1F791B9}" dt="2025-04-18T19:08:58.190" v="9" actId="20577"/>
          <ac:spMkLst>
            <pc:docMk/>
            <pc:sldMk cId="4126162590" sldId="281"/>
            <ac:spMk id="2" creationId="{C240D532-6439-7745-B3F9-39D5AA4D48AF}"/>
          </ac:spMkLst>
        </pc:spChg>
        <pc:spChg chg="add mod">
          <ac:chgData name="Donovan Murphy" userId="e9e1a97f8aae1532" providerId="LiveId" clId="{1D9B8819-5A61-4AFE-AFBB-D348F1F791B9}" dt="2025-04-18T19:44:39.024" v="772"/>
          <ac:spMkLst>
            <pc:docMk/>
            <pc:sldMk cId="4126162590" sldId="281"/>
            <ac:spMk id="5" creationId="{FB23C44B-2778-9BD0-C5E4-6843D8674281}"/>
          </ac:spMkLst>
        </pc:spChg>
        <pc:spChg chg="del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89" creationId="{C5DDD6B5-8678-0260-894C-6FCFAEE04526}"/>
          </ac:spMkLst>
        </pc:spChg>
        <pc:spChg chg="del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91" creationId="{85419956-356B-F30E-F3D8-C2547B227C44}"/>
          </ac:spMkLst>
        </pc:spChg>
        <pc:spChg chg="del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93" creationId="{0B512F10-D30B-D6B9-EE4E-D6C99B3D7B13}"/>
          </ac:spMkLst>
        </pc:spChg>
        <pc:spChg chg="del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95" creationId="{C27E9DF1-C40D-4A30-4FC8-219C62BFADAB}"/>
          </ac:spMkLst>
        </pc:spChg>
        <pc:spChg chg="add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100" creationId="{A8384FB5-9ADC-4DDC-881B-597D56F5B15D}"/>
          </ac:spMkLst>
        </pc:spChg>
        <pc:spChg chg="add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102" creationId="{1199E1B1-A8C0-4FE8-A5A8-1CB41D69F857}"/>
          </ac:spMkLst>
        </pc:spChg>
        <pc:spChg chg="add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104" creationId="{84A8DE83-DE75-4B41-9DB4-A7EC0B0DEC0B}"/>
          </ac:spMkLst>
        </pc:spChg>
        <pc:spChg chg="add">
          <ac:chgData name="Donovan Murphy" userId="e9e1a97f8aae1532" providerId="LiveId" clId="{1D9B8819-5A61-4AFE-AFBB-D348F1F791B9}" dt="2025-04-18T19:44:57.356" v="774" actId="26606"/>
          <ac:spMkLst>
            <pc:docMk/>
            <pc:sldMk cId="4126162590" sldId="281"/>
            <ac:spMk id="106" creationId="{A7009A0A-BEF5-4EAC-AF15-E4F9F002E239}"/>
          </ac:spMkLst>
        </pc:spChg>
        <pc:graphicFrameChg chg="add mod">
          <ac:chgData name="Donovan Murphy" userId="e9e1a97f8aae1532" providerId="LiveId" clId="{1D9B8819-5A61-4AFE-AFBB-D348F1F791B9}" dt="2025-04-18T19:44:30.852" v="771"/>
          <ac:graphicFrameMkLst>
            <pc:docMk/>
            <pc:sldMk cId="4126162590" sldId="281"/>
            <ac:graphicFrameMk id="3" creationId="{995BF502-2217-FABB-8F25-F90EDA400F3E}"/>
          </ac:graphicFrameMkLst>
        </pc:graphicFrameChg>
        <pc:graphicFrameChg chg="del modGraphic">
          <ac:chgData name="Donovan Murphy" userId="e9e1a97f8aae1532" providerId="LiveId" clId="{1D9B8819-5A61-4AFE-AFBB-D348F1F791B9}" dt="2025-04-18T19:17:35.503" v="359" actId="478"/>
          <ac:graphicFrameMkLst>
            <pc:docMk/>
            <pc:sldMk cId="4126162590" sldId="281"/>
            <ac:graphicFrameMk id="4" creationId="{E2E12859-4F32-B24C-F82F-DF070B2F206A}"/>
          </ac:graphicFrameMkLst>
        </pc:graphicFrameChg>
        <pc:graphicFrameChg chg="add mod modGraphic">
          <ac:chgData name="Donovan Murphy" userId="e9e1a97f8aae1532" providerId="LiveId" clId="{1D9B8819-5A61-4AFE-AFBB-D348F1F791B9}" dt="2025-04-18T19:46:19.168" v="924" actId="20577"/>
          <ac:graphicFrameMkLst>
            <pc:docMk/>
            <pc:sldMk cId="4126162590" sldId="281"/>
            <ac:graphicFrameMk id="6" creationId="{AABF783D-94F2-BC5F-C1C7-BAAEE7D4E5A0}"/>
          </ac:graphicFrameMkLst>
        </pc:graphicFrameChg>
      </pc:sldChg>
      <pc:sldChg chg="modSp add mod ord">
        <pc:chgData name="Donovan Murphy" userId="e9e1a97f8aae1532" providerId="LiveId" clId="{1D9B8819-5A61-4AFE-AFBB-D348F1F791B9}" dt="2025-04-18T19:47:48.822" v="1233" actId="20577"/>
        <pc:sldMkLst>
          <pc:docMk/>
          <pc:sldMk cId="4163915324" sldId="282"/>
        </pc:sldMkLst>
        <pc:spChg chg="mod">
          <ac:chgData name="Donovan Murphy" userId="e9e1a97f8aae1532" providerId="LiveId" clId="{1D9B8819-5A61-4AFE-AFBB-D348F1F791B9}" dt="2025-04-18T19:09:52.539" v="48" actId="20577"/>
          <ac:spMkLst>
            <pc:docMk/>
            <pc:sldMk cId="4163915324" sldId="282"/>
            <ac:spMk id="2" creationId="{2DC4CB25-F130-1630-A4B8-F78DA16DC2C8}"/>
          </ac:spMkLst>
        </pc:spChg>
        <pc:graphicFrameChg chg="modGraphic">
          <ac:chgData name="Donovan Murphy" userId="e9e1a97f8aae1532" providerId="LiveId" clId="{1D9B8819-5A61-4AFE-AFBB-D348F1F791B9}" dt="2025-04-18T19:47:48.822" v="1233" actId="20577"/>
          <ac:graphicFrameMkLst>
            <pc:docMk/>
            <pc:sldMk cId="4163915324" sldId="282"/>
            <ac:graphicFrameMk id="4" creationId="{172A74AE-5209-9FFB-81ED-08B97E1521AB}"/>
          </ac:graphicFrameMkLst>
        </pc:graphicFrameChg>
      </pc:sldChg>
      <pc:sldChg chg="addSp delSp modSp add mod">
        <pc:chgData name="Donovan Murphy" userId="e9e1a97f8aae1532" providerId="LiveId" clId="{1D9B8819-5A61-4AFE-AFBB-D348F1F791B9}" dt="2025-04-18T19:43:45.719" v="769" actId="14100"/>
        <pc:sldMkLst>
          <pc:docMk/>
          <pc:sldMk cId="3612916113" sldId="283"/>
        </pc:sldMkLst>
        <pc:spChg chg="mod">
          <ac:chgData name="Donovan Murphy" userId="e9e1a97f8aae1532" providerId="LiveId" clId="{1D9B8819-5A61-4AFE-AFBB-D348F1F791B9}" dt="2025-04-18T19:43:24.616" v="762" actId="20577"/>
          <ac:spMkLst>
            <pc:docMk/>
            <pc:sldMk cId="3612916113" sldId="283"/>
            <ac:spMk id="2" creationId="{8BDDFD03-33E4-3F7E-196C-4C8A90DB9F9E}"/>
          </ac:spMkLst>
        </pc:spChg>
        <pc:spChg chg="del">
          <ac:chgData name="Donovan Murphy" userId="e9e1a97f8aae1532" providerId="LiveId" clId="{1D9B8819-5A61-4AFE-AFBB-D348F1F791B9}" dt="2025-04-18T19:43:27.558" v="764" actId="478"/>
          <ac:spMkLst>
            <pc:docMk/>
            <pc:sldMk cId="3612916113" sldId="283"/>
            <ac:spMk id="19" creationId="{6AC5A982-C0A7-012E-C3FE-69CA6A3DD6BC}"/>
          </ac:spMkLst>
        </pc:spChg>
        <pc:picChg chg="del">
          <ac:chgData name="Donovan Murphy" userId="e9e1a97f8aae1532" providerId="LiveId" clId="{1D9B8819-5A61-4AFE-AFBB-D348F1F791B9}" dt="2025-04-18T19:43:26.255" v="763" actId="478"/>
          <ac:picMkLst>
            <pc:docMk/>
            <pc:sldMk cId="3612916113" sldId="283"/>
            <ac:picMk id="4" creationId="{424CB443-CB77-B495-4B71-CABA726054E1}"/>
          </ac:picMkLst>
        </pc:picChg>
        <pc:picChg chg="add mod">
          <ac:chgData name="Donovan Murphy" userId="e9e1a97f8aae1532" providerId="LiveId" clId="{1D9B8819-5A61-4AFE-AFBB-D348F1F791B9}" dt="2025-04-18T19:43:45.719" v="769" actId="14100"/>
          <ac:picMkLst>
            <pc:docMk/>
            <pc:sldMk cId="3612916113" sldId="283"/>
            <ac:picMk id="5" creationId="{07B75D1C-CCF5-842D-B4A6-59D95225AE14}"/>
          </ac:picMkLst>
        </pc:picChg>
        <pc:picChg chg="del">
          <ac:chgData name="Donovan Murphy" userId="e9e1a97f8aae1532" providerId="LiveId" clId="{1D9B8819-5A61-4AFE-AFBB-D348F1F791B9}" dt="2025-04-18T19:43:28.975" v="765" actId="478"/>
          <ac:picMkLst>
            <pc:docMk/>
            <pc:sldMk cId="3612916113" sldId="283"/>
            <ac:picMk id="6" creationId="{14799418-F17D-DCEA-8450-CA6DEE4A16A0}"/>
          </ac:picMkLst>
        </pc:picChg>
      </pc:sldChg>
      <pc:sldChg chg="modSp add del mod">
        <pc:chgData name="Donovan Murphy" userId="e9e1a97f8aae1532" providerId="LiveId" clId="{1D9B8819-5A61-4AFE-AFBB-D348F1F791B9}" dt="2025-04-18T19:58:26.250" v="1268" actId="2696"/>
        <pc:sldMkLst>
          <pc:docMk/>
          <pc:sldMk cId="3771278843" sldId="284"/>
        </pc:sldMkLst>
        <pc:spChg chg="mod">
          <ac:chgData name="Donovan Murphy" userId="e9e1a97f8aae1532" providerId="LiveId" clId="{1D9B8819-5A61-4AFE-AFBB-D348F1F791B9}" dt="2025-04-18T19:58:22.476" v="1267" actId="20577"/>
          <ac:spMkLst>
            <pc:docMk/>
            <pc:sldMk cId="3771278843" sldId="284"/>
            <ac:spMk id="2" creationId="{9C13D20D-E88C-711B-1F0D-3630C5B19407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22781-9689-4CB8-97C9-59A7CCDD4B2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A2B1E4-C388-4DF5-9510-C029D42A75C9}">
      <dgm:prSet/>
      <dgm:spPr/>
      <dgm:t>
        <a:bodyPr/>
        <a:lstStyle/>
        <a:p>
          <a:r>
            <a:rPr lang="en-US" dirty="0"/>
            <a:t>Market Insights Dashboard</a:t>
          </a:r>
        </a:p>
      </dgm:t>
    </dgm:pt>
    <dgm:pt modelId="{66A2E634-F82A-49E2-A1DE-CB2DE097918D}" type="parTrans" cxnId="{8FACD47E-81AF-487A-8654-C5B11BBD9AA3}">
      <dgm:prSet/>
      <dgm:spPr/>
      <dgm:t>
        <a:bodyPr/>
        <a:lstStyle/>
        <a:p>
          <a:endParaRPr lang="en-US"/>
        </a:p>
      </dgm:t>
    </dgm:pt>
    <dgm:pt modelId="{C4F5D5E3-EBC8-48D5-B6DB-DB84E7C9B18E}" type="sibTrans" cxnId="{8FACD47E-81AF-487A-8654-C5B11BBD9AA3}">
      <dgm:prSet/>
      <dgm:spPr/>
      <dgm:t>
        <a:bodyPr/>
        <a:lstStyle/>
        <a:p>
          <a:endParaRPr lang="en-US"/>
        </a:p>
      </dgm:t>
    </dgm:pt>
    <dgm:pt modelId="{346B0C69-4622-4F17-BF6C-0612C87E3867}">
      <dgm:prSet/>
      <dgm:spPr/>
      <dgm:t>
        <a:bodyPr/>
        <a:lstStyle/>
        <a:p>
          <a:r>
            <a:rPr lang="en-US" dirty="0"/>
            <a:t>Local DB Caching for Search and Insight</a:t>
          </a:r>
        </a:p>
      </dgm:t>
    </dgm:pt>
    <dgm:pt modelId="{D7022AAD-C0BB-4E6B-B5A4-2E44956D58F9}" type="parTrans" cxnId="{9C41C9BE-07E7-485F-B53E-A7E748593DDB}">
      <dgm:prSet/>
      <dgm:spPr/>
      <dgm:t>
        <a:bodyPr/>
        <a:lstStyle/>
        <a:p>
          <a:endParaRPr lang="en-US"/>
        </a:p>
      </dgm:t>
    </dgm:pt>
    <dgm:pt modelId="{86F192CE-16B7-43C3-94FE-6588E373F04A}" type="sibTrans" cxnId="{9C41C9BE-07E7-485F-B53E-A7E748593DDB}">
      <dgm:prSet/>
      <dgm:spPr/>
      <dgm:t>
        <a:bodyPr/>
        <a:lstStyle/>
        <a:p>
          <a:endParaRPr lang="en-US"/>
        </a:p>
      </dgm:t>
    </dgm:pt>
    <dgm:pt modelId="{CB5CCAD4-3206-4A9F-895D-294AED7FDB15}">
      <dgm:prSet/>
      <dgm:spPr/>
      <dgm:t>
        <a:bodyPr/>
        <a:lstStyle/>
        <a:p>
          <a:r>
            <a:rPr lang="en-US" dirty="0"/>
            <a:t>ROI Visualization </a:t>
          </a:r>
        </a:p>
      </dgm:t>
    </dgm:pt>
    <dgm:pt modelId="{B825B73A-5699-4715-BBA6-D25C936F4AF8}" type="parTrans" cxnId="{125A9363-77E4-4D26-AD60-DC700EADE091}">
      <dgm:prSet/>
      <dgm:spPr/>
      <dgm:t>
        <a:bodyPr/>
        <a:lstStyle/>
        <a:p>
          <a:endParaRPr lang="en-US"/>
        </a:p>
      </dgm:t>
    </dgm:pt>
    <dgm:pt modelId="{69AE2A56-901E-4BFC-BB57-0343161DB3D2}" type="sibTrans" cxnId="{125A9363-77E4-4D26-AD60-DC700EADE091}">
      <dgm:prSet/>
      <dgm:spPr/>
      <dgm:t>
        <a:bodyPr/>
        <a:lstStyle/>
        <a:p>
          <a:endParaRPr lang="en-US"/>
        </a:p>
      </dgm:t>
    </dgm:pt>
    <dgm:pt modelId="{2C2FF785-4736-489F-B538-369F3040BCF1}">
      <dgm:prSet/>
      <dgm:spPr/>
      <dgm:t>
        <a:bodyPr/>
        <a:lstStyle/>
        <a:p>
          <a:r>
            <a:rPr lang="en-US" dirty="0"/>
            <a:t>Complete Demo’s</a:t>
          </a:r>
        </a:p>
      </dgm:t>
    </dgm:pt>
    <dgm:pt modelId="{D33067F4-9963-4BEE-8455-E9BF9DE29DFF}" type="parTrans" cxnId="{5A523F7C-D5B4-4B04-BAC3-AE50AC194976}">
      <dgm:prSet/>
      <dgm:spPr/>
      <dgm:t>
        <a:bodyPr/>
        <a:lstStyle/>
        <a:p>
          <a:endParaRPr lang="en-US"/>
        </a:p>
      </dgm:t>
    </dgm:pt>
    <dgm:pt modelId="{7CBE8533-F504-4BDF-A552-5C1A0720401E}" type="sibTrans" cxnId="{5A523F7C-D5B4-4B04-BAC3-AE50AC194976}">
      <dgm:prSet/>
      <dgm:spPr/>
      <dgm:t>
        <a:bodyPr/>
        <a:lstStyle/>
        <a:p>
          <a:endParaRPr lang="en-US"/>
        </a:p>
      </dgm:t>
    </dgm:pt>
    <dgm:pt modelId="{C1FBCDED-E306-4C01-910E-8DF4CA8C4A3C}" type="pres">
      <dgm:prSet presAssocID="{BA522781-9689-4CB8-97C9-59A7CCDD4B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A5EFFC-B942-4586-9C36-3D638CA9F53E}" type="pres">
      <dgm:prSet presAssocID="{48A2B1E4-C388-4DF5-9510-C029D42A75C9}" presName="hierRoot1" presStyleCnt="0"/>
      <dgm:spPr/>
    </dgm:pt>
    <dgm:pt modelId="{209D5631-43D9-45B7-B635-5B85CD3F8CD3}" type="pres">
      <dgm:prSet presAssocID="{48A2B1E4-C388-4DF5-9510-C029D42A75C9}" presName="composite" presStyleCnt="0"/>
      <dgm:spPr/>
    </dgm:pt>
    <dgm:pt modelId="{F4A05A35-6959-41F6-8D21-121B84B5E3A5}" type="pres">
      <dgm:prSet presAssocID="{48A2B1E4-C388-4DF5-9510-C029D42A75C9}" presName="background" presStyleLbl="node0" presStyleIdx="0" presStyleCnt="4"/>
      <dgm:spPr/>
    </dgm:pt>
    <dgm:pt modelId="{E92E6090-739A-4D77-AEBF-D75BA893DA69}" type="pres">
      <dgm:prSet presAssocID="{48A2B1E4-C388-4DF5-9510-C029D42A75C9}" presName="text" presStyleLbl="fgAcc0" presStyleIdx="0" presStyleCnt="4">
        <dgm:presLayoutVars>
          <dgm:chPref val="3"/>
        </dgm:presLayoutVars>
      </dgm:prSet>
      <dgm:spPr/>
    </dgm:pt>
    <dgm:pt modelId="{56DD38F8-C77C-457F-A93D-115637D877D3}" type="pres">
      <dgm:prSet presAssocID="{48A2B1E4-C388-4DF5-9510-C029D42A75C9}" presName="hierChild2" presStyleCnt="0"/>
      <dgm:spPr/>
    </dgm:pt>
    <dgm:pt modelId="{CA5C2DA1-18D0-47C2-9D73-CD5CD4A1B9F1}" type="pres">
      <dgm:prSet presAssocID="{346B0C69-4622-4F17-BF6C-0612C87E3867}" presName="hierRoot1" presStyleCnt="0"/>
      <dgm:spPr/>
    </dgm:pt>
    <dgm:pt modelId="{506C7306-AF70-4C04-BCD9-FC624DF786FF}" type="pres">
      <dgm:prSet presAssocID="{346B0C69-4622-4F17-BF6C-0612C87E3867}" presName="composite" presStyleCnt="0"/>
      <dgm:spPr/>
    </dgm:pt>
    <dgm:pt modelId="{317461E2-AA76-489C-9F7F-587B5D3D41AE}" type="pres">
      <dgm:prSet presAssocID="{346B0C69-4622-4F17-BF6C-0612C87E3867}" presName="background" presStyleLbl="node0" presStyleIdx="1" presStyleCnt="4"/>
      <dgm:spPr/>
    </dgm:pt>
    <dgm:pt modelId="{DF7A4EF8-6298-48A3-9C18-2C375D14C195}" type="pres">
      <dgm:prSet presAssocID="{346B0C69-4622-4F17-BF6C-0612C87E3867}" presName="text" presStyleLbl="fgAcc0" presStyleIdx="1" presStyleCnt="4">
        <dgm:presLayoutVars>
          <dgm:chPref val="3"/>
        </dgm:presLayoutVars>
      </dgm:prSet>
      <dgm:spPr/>
    </dgm:pt>
    <dgm:pt modelId="{2654DFA3-2BCA-47EA-A9B1-497877D9F02A}" type="pres">
      <dgm:prSet presAssocID="{346B0C69-4622-4F17-BF6C-0612C87E3867}" presName="hierChild2" presStyleCnt="0"/>
      <dgm:spPr/>
    </dgm:pt>
    <dgm:pt modelId="{FFED847A-48D3-4892-9632-539BAACF7EBC}" type="pres">
      <dgm:prSet presAssocID="{CB5CCAD4-3206-4A9F-895D-294AED7FDB15}" presName="hierRoot1" presStyleCnt="0"/>
      <dgm:spPr/>
    </dgm:pt>
    <dgm:pt modelId="{D0BAA64A-0A08-4C75-A2E7-46C71F7CAA1B}" type="pres">
      <dgm:prSet presAssocID="{CB5CCAD4-3206-4A9F-895D-294AED7FDB15}" presName="composite" presStyleCnt="0"/>
      <dgm:spPr/>
    </dgm:pt>
    <dgm:pt modelId="{94AB9D9A-8667-4E8C-812D-160A14F5275A}" type="pres">
      <dgm:prSet presAssocID="{CB5CCAD4-3206-4A9F-895D-294AED7FDB15}" presName="background" presStyleLbl="node0" presStyleIdx="2" presStyleCnt="4"/>
      <dgm:spPr/>
    </dgm:pt>
    <dgm:pt modelId="{432C5052-038D-4558-85C3-B3A295F351C8}" type="pres">
      <dgm:prSet presAssocID="{CB5CCAD4-3206-4A9F-895D-294AED7FDB15}" presName="text" presStyleLbl="fgAcc0" presStyleIdx="2" presStyleCnt="4">
        <dgm:presLayoutVars>
          <dgm:chPref val="3"/>
        </dgm:presLayoutVars>
      </dgm:prSet>
      <dgm:spPr/>
    </dgm:pt>
    <dgm:pt modelId="{4DA6E4FE-1444-43D7-A7A5-333295A276BE}" type="pres">
      <dgm:prSet presAssocID="{CB5CCAD4-3206-4A9F-895D-294AED7FDB15}" presName="hierChild2" presStyleCnt="0"/>
      <dgm:spPr/>
    </dgm:pt>
    <dgm:pt modelId="{12FF3D3E-3BBE-4C25-8725-407FB142D603}" type="pres">
      <dgm:prSet presAssocID="{2C2FF785-4736-489F-B538-369F3040BCF1}" presName="hierRoot1" presStyleCnt="0"/>
      <dgm:spPr/>
    </dgm:pt>
    <dgm:pt modelId="{4F9DA4AE-8D48-4BEB-816C-9401B88857E2}" type="pres">
      <dgm:prSet presAssocID="{2C2FF785-4736-489F-B538-369F3040BCF1}" presName="composite" presStyleCnt="0"/>
      <dgm:spPr/>
    </dgm:pt>
    <dgm:pt modelId="{3EC24A85-80E9-4322-B29E-C0DB56496299}" type="pres">
      <dgm:prSet presAssocID="{2C2FF785-4736-489F-B538-369F3040BCF1}" presName="background" presStyleLbl="node0" presStyleIdx="3" presStyleCnt="4"/>
      <dgm:spPr/>
    </dgm:pt>
    <dgm:pt modelId="{0A708337-8015-485A-AC2E-E3F4BA373D74}" type="pres">
      <dgm:prSet presAssocID="{2C2FF785-4736-489F-B538-369F3040BCF1}" presName="text" presStyleLbl="fgAcc0" presStyleIdx="3" presStyleCnt="4">
        <dgm:presLayoutVars>
          <dgm:chPref val="3"/>
        </dgm:presLayoutVars>
      </dgm:prSet>
      <dgm:spPr/>
    </dgm:pt>
    <dgm:pt modelId="{7783C863-7277-4666-892C-ADE74F155146}" type="pres">
      <dgm:prSet presAssocID="{2C2FF785-4736-489F-B538-369F3040BCF1}" presName="hierChild2" presStyleCnt="0"/>
      <dgm:spPr/>
    </dgm:pt>
  </dgm:ptLst>
  <dgm:cxnLst>
    <dgm:cxn modelId="{AC854B30-DCE9-47CF-A7E5-51FC9F7A3983}" type="presOf" srcId="{48A2B1E4-C388-4DF5-9510-C029D42A75C9}" destId="{E92E6090-739A-4D77-AEBF-D75BA893DA69}" srcOrd="0" destOrd="0" presId="urn:microsoft.com/office/officeart/2005/8/layout/hierarchy1"/>
    <dgm:cxn modelId="{125A9363-77E4-4D26-AD60-DC700EADE091}" srcId="{BA522781-9689-4CB8-97C9-59A7CCDD4B22}" destId="{CB5CCAD4-3206-4A9F-895D-294AED7FDB15}" srcOrd="2" destOrd="0" parTransId="{B825B73A-5699-4715-BBA6-D25C936F4AF8}" sibTransId="{69AE2A56-901E-4BFC-BB57-0343161DB3D2}"/>
    <dgm:cxn modelId="{2EBDF64F-07FD-4AD1-9FD7-D68D6ECAB2DD}" type="presOf" srcId="{2C2FF785-4736-489F-B538-369F3040BCF1}" destId="{0A708337-8015-485A-AC2E-E3F4BA373D74}" srcOrd="0" destOrd="0" presId="urn:microsoft.com/office/officeart/2005/8/layout/hierarchy1"/>
    <dgm:cxn modelId="{5A523F7C-D5B4-4B04-BAC3-AE50AC194976}" srcId="{BA522781-9689-4CB8-97C9-59A7CCDD4B22}" destId="{2C2FF785-4736-489F-B538-369F3040BCF1}" srcOrd="3" destOrd="0" parTransId="{D33067F4-9963-4BEE-8455-E9BF9DE29DFF}" sibTransId="{7CBE8533-F504-4BDF-A552-5C1A0720401E}"/>
    <dgm:cxn modelId="{8FACD47E-81AF-487A-8654-C5B11BBD9AA3}" srcId="{BA522781-9689-4CB8-97C9-59A7CCDD4B22}" destId="{48A2B1E4-C388-4DF5-9510-C029D42A75C9}" srcOrd="0" destOrd="0" parTransId="{66A2E634-F82A-49E2-A1DE-CB2DE097918D}" sibTransId="{C4F5D5E3-EBC8-48D5-B6DB-DB84E7C9B18E}"/>
    <dgm:cxn modelId="{ABC29584-ABAA-464C-8E4F-6BAD2B97BDA3}" type="presOf" srcId="{346B0C69-4622-4F17-BF6C-0612C87E3867}" destId="{DF7A4EF8-6298-48A3-9C18-2C375D14C195}" srcOrd="0" destOrd="0" presId="urn:microsoft.com/office/officeart/2005/8/layout/hierarchy1"/>
    <dgm:cxn modelId="{9C41C9BE-07E7-485F-B53E-A7E748593DDB}" srcId="{BA522781-9689-4CB8-97C9-59A7CCDD4B22}" destId="{346B0C69-4622-4F17-BF6C-0612C87E3867}" srcOrd="1" destOrd="0" parTransId="{D7022AAD-C0BB-4E6B-B5A4-2E44956D58F9}" sibTransId="{86F192CE-16B7-43C3-94FE-6588E373F04A}"/>
    <dgm:cxn modelId="{AD1320DE-0E61-4068-B69C-FA17C9E706C6}" type="presOf" srcId="{CB5CCAD4-3206-4A9F-895D-294AED7FDB15}" destId="{432C5052-038D-4558-85C3-B3A295F351C8}" srcOrd="0" destOrd="0" presId="urn:microsoft.com/office/officeart/2005/8/layout/hierarchy1"/>
    <dgm:cxn modelId="{6B686DF8-37A0-4ECB-8125-81BF9721987B}" type="presOf" srcId="{BA522781-9689-4CB8-97C9-59A7CCDD4B22}" destId="{C1FBCDED-E306-4C01-910E-8DF4CA8C4A3C}" srcOrd="0" destOrd="0" presId="urn:microsoft.com/office/officeart/2005/8/layout/hierarchy1"/>
    <dgm:cxn modelId="{E97242FB-E3CF-4E3B-A895-9060583597BF}" type="presParOf" srcId="{C1FBCDED-E306-4C01-910E-8DF4CA8C4A3C}" destId="{F9A5EFFC-B942-4586-9C36-3D638CA9F53E}" srcOrd="0" destOrd="0" presId="urn:microsoft.com/office/officeart/2005/8/layout/hierarchy1"/>
    <dgm:cxn modelId="{AFDBA726-4CCC-4405-AC57-6C16F8C59B39}" type="presParOf" srcId="{F9A5EFFC-B942-4586-9C36-3D638CA9F53E}" destId="{209D5631-43D9-45B7-B635-5B85CD3F8CD3}" srcOrd="0" destOrd="0" presId="urn:microsoft.com/office/officeart/2005/8/layout/hierarchy1"/>
    <dgm:cxn modelId="{46D4ED5F-59AF-46D9-9B4B-AEEA13966E84}" type="presParOf" srcId="{209D5631-43D9-45B7-B635-5B85CD3F8CD3}" destId="{F4A05A35-6959-41F6-8D21-121B84B5E3A5}" srcOrd="0" destOrd="0" presId="urn:microsoft.com/office/officeart/2005/8/layout/hierarchy1"/>
    <dgm:cxn modelId="{3FF3306E-B153-464B-9FB3-4A9C93D29FB9}" type="presParOf" srcId="{209D5631-43D9-45B7-B635-5B85CD3F8CD3}" destId="{E92E6090-739A-4D77-AEBF-D75BA893DA69}" srcOrd="1" destOrd="0" presId="urn:microsoft.com/office/officeart/2005/8/layout/hierarchy1"/>
    <dgm:cxn modelId="{80BEB93F-BE3E-4F4E-9CA7-8A2F730C862D}" type="presParOf" srcId="{F9A5EFFC-B942-4586-9C36-3D638CA9F53E}" destId="{56DD38F8-C77C-457F-A93D-115637D877D3}" srcOrd="1" destOrd="0" presId="urn:microsoft.com/office/officeart/2005/8/layout/hierarchy1"/>
    <dgm:cxn modelId="{BAB75982-2E25-4FA6-AFD8-BBD55AB88322}" type="presParOf" srcId="{C1FBCDED-E306-4C01-910E-8DF4CA8C4A3C}" destId="{CA5C2DA1-18D0-47C2-9D73-CD5CD4A1B9F1}" srcOrd="1" destOrd="0" presId="urn:microsoft.com/office/officeart/2005/8/layout/hierarchy1"/>
    <dgm:cxn modelId="{D49097FC-9306-4BE5-AB92-5DF309C554BD}" type="presParOf" srcId="{CA5C2DA1-18D0-47C2-9D73-CD5CD4A1B9F1}" destId="{506C7306-AF70-4C04-BCD9-FC624DF786FF}" srcOrd="0" destOrd="0" presId="urn:microsoft.com/office/officeart/2005/8/layout/hierarchy1"/>
    <dgm:cxn modelId="{5BEB314A-C012-4EDC-ADBF-6D3E090CAA6D}" type="presParOf" srcId="{506C7306-AF70-4C04-BCD9-FC624DF786FF}" destId="{317461E2-AA76-489C-9F7F-587B5D3D41AE}" srcOrd="0" destOrd="0" presId="urn:microsoft.com/office/officeart/2005/8/layout/hierarchy1"/>
    <dgm:cxn modelId="{0B03BF51-5E8E-41EE-9D22-EE22E0FB3F3D}" type="presParOf" srcId="{506C7306-AF70-4C04-BCD9-FC624DF786FF}" destId="{DF7A4EF8-6298-48A3-9C18-2C375D14C195}" srcOrd="1" destOrd="0" presId="urn:microsoft.com/office/officeart/2005/8/layout/hierarchy1"/>
    <dgm:cxn modelId="{737AB7D0-608A-45A9-8590-74F8F06858AA}" type="presParOf" srcId="{CA5C2DA1-18D0-47C2-9D73-CD5CD4A1B9F1}" destId="{2654DFA3-2BCA-47EA-A9B1-497877D9F02A}" srcOrd="1" destOrd="0" presId="urn:microsoft.com/office/officeart/2005/8/layout/hierarchy1"/>
    <dgm:cxn modelId="{E4E1B4F0-C267-4B6F-9257-4C3FD7EE8CB4}" type="presParOf" srcId="{C1FBCDED-E306-4C01-910E-8DF4CA8C4A3C}" destId="{FFED847A-48D3-4892-9632-539BAACF7EBC}" srcOrd="2" destOrd="0" presId="urn:microsoft.com/office/officeart/2005/8/layout/hierarchy1"/>
    <dgm:cxn modelId="{D891993E-D7C6-484A-8AD2-9CEB4BB041DE}" type="presParOf" srcId="{FFED847A-48D3-4892-9632-539BAACF7EBC}" destId="{D0BAA64A-0A08-4C75-A2E7-46C71F7CAA1B}" srcOrd="0" destOrd="0" presId="urn:microsoft.com/office/officeart/2005/8/layout/hierarchy1"/>
    <dgm:cxn modelId="{48041D3C-402A-446D-AEFF-4C740B8563EE}" type="presParOf" srcId="{D0BAA64A-0A08-4C75-A2E7-46C71F7CAA1B}" destId="{94AB9D9A-8667-4E8C-812D-160A14F5275A}" srcOrd="0" destOrd="0" presId="urn:microsoft.com/office/officeart/2005/8/layout/hierarchy1"/>
    <dgm:cxn modelId="{D2E52C82-5727-490F-8027-49F4C47EE029}" type="presParOf" srcId="{D0BAA64A-0A08-4C75-A2E7-46C71F7CAA1B}" destId="{432C5052-038D-4558-85C3-B3A295F351C8}" srcOrd="1" destOrd="0" presId="urn:microsoft.com/office/officeart/2005/8/layout/hierarchy1"/>
    <dgm:cxn modelId="{458E2AF8-7517-47DF-9CFB-49E35221A693}" type="presParOf" srcId="{FFED847A-48D3-4892-9632-539BAACF7EBC}" destId="{4DA6E4FE-1444-43D7-A7A5-333295A276BE}" srcOrd="1" destOrd="0" presId="urn:microsoft.com/office/officeart/2005/8/layout/hierarchy1"/>
    <dgm:cxn modelId="{EB1022D5-FFDC-4C69-815F-BF8FF1D6346C}" type="presParOf" srcId="{C1FBCDED-E306-4C01-910E-8DF4CA8C4A3C}" destId="{12FF3D3E-3BBE-4C25-8725-407FB142D603}" srcOrd="3" destOrd="0" presId="urn:microsoft.com/office/officeart/2005/8/layout/hierarchy1"/>
    <dgm:cxn modelId="{04D4AD6D-F6D4-4B3C-AAE0-7A9CF992396A}" type="presParOf" srcId="{12FF3D3E-3BBE-4C25-8725-407FB142D603}" destId="{4F9DA4AE-8D48-4BEB-816C-9401B88857E2}" srcOrd="0" destOrd="0" presId="urn:microsoft.com/office/officeart/2005/8/layout/hierarchy1"/>
    <dgm:cxn modelId="{CB78855A-5771-46D8-AE93-9841B916CDAF}" type="presParOf" srcId="{4F9DA4AE-8D48-4BEB-816C-9401B88857E2}" destId="{3EC24A85-80E9-4322-B29E-C0DB56496299}" srcOrd="0" destOrd="0" presId="urn:microsoft.com/office/officeart/2005/8/layout/hierarchy1"/>
    <dgm:cxn modelId="{B8C53EFF-E562-4882-A1A3-B5C854E6F059}" type="presParOf" srcId="{4F9DA4AE-8D48-4BEB-816C-9401B88857E2}" destId="{0A708337-8015-485A-AC2E-E3F4BA373D74}" srcOrd="1" destOrd="0" presId="urn:microsoft.com/office/officeart/2005/8/layout/hierarchy1"/>
    <dgm:cxn modelId="{E6197685-8F56-4A59-92D1-0FA8E079C830}" type="presParOf" srcId="{12FF3D3E-3BBE-4C25-8725-407FB142D603}" destId="{7783C863-7277-4666-892C-ADE74F155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FEFC9-C0FD-4894-AFB1-8872C75919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9EC25A-4247-4DC0-8172-08AC4CAF2726}">
      <dgm:prSet/>
      <dgm:spPr/>
      <dgm:t>
        <a:bodyPr/>
        <a:lstStyle/>
        <a:p>
          <a:r>
            <a:rPr lang="en-US" dirty="0"/>
            <a:t>Provide the user with valuable market trends and averages</a:t>
          </a:r>
        </a:p>
      </dgm:t>
    </dgm:pt>
    <dgm:pt modelId="{AE74BAD8-6083-4189-90B9-8E5A5FDA660C}" type="parTrans" cxnId="{712B5248-D1C6-4AAF-8ECD-349977354184}">
      <dgm:prSet/>
      <dgm:spPr/>
      <dgm:t>
        <a:bodyPr/>
        <a:lstStyle/>
        <a:p>
          <a:endParaRPr lang="en-US"/>
        </a:p>
      </dgm:t>
    </dgm:pt>
    <dgm:pt modelId="{EEA9B0B3-F704-48D0-A806-047441574E80}" type="sibTrans" cxnId="{712B5248-D1C6-4AAF-8ECD-349977354184}">
      <dgm:prSet/>
      <dgm:spPr/>
      <dgm:t>
        <a:bodyPr/>
        <a:lstStyle/>
        <a:p>
          <a:endParaRPr lang="en-US"/>
        </a:p>
      </dgm:t>
    </dgm:pt>
    <dgm:pt modelId="{19EA87CD-267A-4EC1-B794-273CADB3E95A}">
      <dgm:prSet/>
      <dgm:spPr/>
      <dgm:t>
        <a:bodyPr/>
        <a:lstStyle/>
        <a:p>
          <a:r>
            <a:rPr lang="en-US" dirty="0"/>
            <a:t>Minimal Latency </a:t>
          </a:r>
        </a:p>
        <a:p>
          <a:r>
            <a:rPr lang="en-US" dirty="0"/>
            <a:t>&amp;</a:t>
          </a:r>
        </a:p>
        <a:p>
          <a:r>
            <a:rPr lang="en-US" dirty="0"/>
            <a:t>Graphs</a:t>
          </a:r>
        </a:p>
      </dgm:t>
    </dgm:pt>
    <dgm:pt modelId="{0757A014-B67A-4771-B25D-5A417ACD90FC}" type="parTrans" cxnId="{4AF77C9A-877F-4E7A-BFC6-0261BF6388D7}">
      <dgm:prSet/>
      <dgm:spPr/>
      <dgm:t>
        <a:bodyPr/>
        <a:lstStyle/>
        <a:p>
          <a:endParaRPr lang="en-US"/>
        </a:p>
      </dgm:t>
    </dgm:pt>
    <dgm:pt modelId="{B29750B8-89EC-42B7-A7AF-034F5AD30D6D}" type="sibTrans" cxnId="{4AF77C9A-877F-4E7A-BFC6-0261BF6388D7}">
      <dgm:prSet/>
      <dgm:spPr/>
      <dgm:t>
        <a:bodyPr/>
        <a:lstStyle/>
        <a:p>
          <a:endParaRPr lang="en-US"/>
        </a:p>
      </dgm:t>
    </dgm:pt>
    <dgm:pt modelId="{BA5D42D9-4292-402E-9AE1-6C65D5F9D803}" type="pres">
      <dgm:prSet presAssocID="{1D5FEFC9-C0FD-4894-AFB1-8872C75919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A463B-7B23-40D3-94FC-E60E1A204B08}" type="pres">
      <dgm:prSet presAssocID="{609EC25A-4247-4DC0-8172-08AC4CAF2726}" presName="hierRoot1" presStyleCnt="0"/>
      <dgm:spPr/>
    </dgm:pt>
    <dgm:pt modelId="{347A118A-B645-4D6E-9422-AB7BFC657A83}" type="pres">
      <dgm:prSet presAssocID="{609EC25A-4247-4DC0-8172-08AC4CAF2726}" presName="composite" presStyleCnt="0"/>
      <dgm:spPr/>
    </dgm:pt>
    <dgm:pt modelId="{EF6E3894-7A61-4C93-8E5B-87EFF990CEDB}" type="pres">
      <dgm:prSet presAssocID="{609EC25A-4247-4DC0-8172-08AC4CAF2726}" presName="background" presStyleLbl="node0" presStyleIdx="0" presStyleCnt="2"/>
      <dgm:spPr/>
    </dgm:pt>
    <dgm:pt modelId="{DC14CD12-34A7-4577-A0EB-B38E1F2A9604}" type="pres">
      <dgm:prSet presAssocID="{609EC25A-4247-4DC0-8172-08AC4CAF2726}" presName="text" presStyleLbl="fgAcc0" presStyleIdx="0" presStyleCnt="2">
        <dgm:presLayoutVars>
          <dgm:chPref val="3"/>
        </dgm:presLayoutVars>
      </dgm:prSet>
      <dgm:spPr/>
    </dgm:pt>
    <dgm:pt modelId="{F78B36DB-BC00-4AE8-8F29-E23275452814}" type="pres">
      <dgm:prSet presAssocID="{609EC25A-4247-4DC0-8172-08AC4CAF2726}" presName="hierChild2" presStyleCnt="0"/>
      <dgm:spPr/>
    </dgm:pt>
    <dgm:pt modelId="{160BAA10-EB0A-419C-B521-8517A22EEE90}" type="pres">
      <dgm:prSet presAssocID="{19EA87CD-267A-4EC1-B794-273CADB3E95A}" presName="hierRoot1" presStyleCnt="0"/>
      <dgm:spPr/>
    </dgm:pt>
    <dgm:pt modelId="{A5CF5B1D-B1AF-4AFA-8CD2-626F9101D53A}" type="pres">
      <dgm:prSet presAssocID="{19EA87CD-267A-4EC1-B794-273CADB3E95A}" presName="composite" presStyleCnt="0"/>
      <dgm:spPr/>
    </dgm:pt>
    <dgm:pt modelId="{BB77F1C7-CE49-4E09-891C-1C8407B156F0}" type="pres">
      <dgm:prSet presAssocID="{19EA87CD-267A-4EC1-B794-273CADB3E95A}" presName="background" presStyleLbl="node0" presStyleIdx="1" presStyleCnt="2"/>
      <dgm:spPr/>
    </dgm:pt>
    <dgm:pt modelId="{32A7B826-EA20-486A-8FDB-1A89192119CB}" type="pres">
      <dgm:prSet presAssocID="{19EA87CD-267A-4EC1-B794-273CADB3E95A}" presName="text" presStyleLbl="fgAcc0" presStyleIdx="1" presStyleCnt="2">
        <dgm:presLayoutVars>
          <dgm:chPref val="3"/>
        </dgm:presLayoutVars>
      </dgm:prSet>
      <dgm:spPr/>
    </dgm:pt>
    <dgm:pt modelId="{971E7C5A-1D4B-4FCA-A961-DF04C080193A}" type="pres">
      <dgm:prSet presAssocID="{19EA87CD-267A-4EC1-B794-273CADB3E95A}" presName="hierChild2" presStyleCnt="0"/>
      <dgm:spPr/>
    </dgm:pt>
  </dgm:ptLst>
  <dgm:cxnLst>
    <dgm:cxn modelId="{AE7CE103-EF60-47BE-9CA5-383D2B86C640}" type="presOf" srcId="{609EC25A-4247-4DC0-8172-08AC4CAF2726}" destId="{DC14CD12-34A7-4577-A0EB-B38E1F2A9604}" srcOrd="0" destOrd="0" presId="urn:microsoft.com/office/officeart/2005/8/layout/hierarchy1"/>
    <dgm:cxn modelId="{712B5248-D1C6-4AAF-8ECD-349977354184}" srcId="{1D5FEFC9-C0FD-4894-AFB1-8872C75919BC}" destId="{609EC25A-4247-4DC0-8172-08AC4CAF2726}" srcOrd="0" destOrd="0" parTransId="{AE74BAD8-6083-4189-90B9-8E5A5FDA660C}" sibTransId="{EEA9B0B3-F704-48D0-A806-047441574E80}"/>
    <dgm:cxn modelId="{CA953C78-6F40-4788-A4E7-E52DE94C0349}" type="presOf" srcId="{1D5FEFC9-C0FD-4894-AFB1-8872C75919BC}" destId="{BA5D42D9-4292-402E-9AE1-6C65D5F9D803}" srcOrd="0" destOrd="0" presId="urn:microsoft.com/office/officeart/2005/8/layout/hierarchy1"/>
    <dgm:cxn modelId="{4AF77C9A-877F-4E7A-BFC6-0261BF6388D7}" srcId="{1D5FEFC9-C0FD-4894-AFB1-8872C75919BC}" destId="{19EA87CD-267A-4EC1-B794-273CADB3E95A}" srcOrd="1" destOrd="0" parTransId="{0757A014-B67A-4771-B25D-5A417ACD90FC}" sibTransId="{B29750B8-89EC-42B7-A7AF-034F5AD30D6D}"/>
    <dgm:cxn modelId="{52E982B5-F16B-4391-B6E8-A7FC0B442704}" type="presOf" srcId="{19EA87CD-267A-4EC1-B794-273CADB3E95A}" destId="{32A7B826-EA20-486A-8FDB-1A89192119CB}" srcOrd="0" destOrd="0" presId="urn:microsoft.com/office/officeart/2005/8/layout/hierarchy1"/>
    <dgm:cxn modelId="{828CD558-E17B-4433-91F4-238716E83160}" type="presParOf" srcId="{BA5D42D9-4292-402E-9AE1-6C65D5F9D803}" destId="{DDEA463B-7B23-40D3-94FC-E60E1A204B08}" srcOrd="0" destOrd="0" presId="urn:microsoft.com/office/officeart/2005/8/layout/hierarchy1"/>
    <dgm:cxn modelId="{9A059EBF-81B9-437C-97F9-986F3A2E31C0}" type="presParOf" srcId="{DDEA463B-7B23-40D3-94FC-E60E1A204B08}" destId="{347A118A-B645-4D6E-9422-AB7BFC657A83}" srcOrd="0" destOrd="0" presId="urn:microsoft.com/office/officeart/2005/8/layout/hierarchy1"/>
    <dgm:cxn modelId="{D0688FFB-0AC1-4BF3-BD25-332C358BDE09}" type="presParOf" srcId="{347A118A-B645-4D6E-9422-AB7BFC657A83}" destId="{EF6E3894-7A61-4C93-8E5B-87EFF990CEDB}" srcOrd="0" destOrd="0" presId="urn:microsoft.com/office/officeart/2005/8/layout/hierarchy1"/>
    <dgm:cxn modelId="{24F39E0C-8D3B-45B1-AACE-EF2B014405A0}" type="presParOf" srcId="{347A118A-B645-4D6E-9422-AB7BFC657A83}" destId="{DC14CD12-34A7-4577-A0EB-B38E1F2A9604}" srcOrd="1" destOrd="0" presId="urn:microsoft.com/office/officeart/2005/8/layout/hierarchy1"/>
    <dgm:cxn modelId="{6A86D447-12A0-4779-A1A8-C1E76E4BA3B7}" type="presParOf" srcId="{DDEA463B-7B23-40D3-94FC-E60E1A204B08}" destId="{F78B36DB-BC00-4AE8-8F29-E23275452814}" srcOrd="1" destOrd="0" presId="urn:microsoft.com/office/officeart/2005/8/layout/hierarchy1"/>
    <dgm:cxn modelId="{E79CDF39-B118-44B5-A0D9-C9B1416F801F}" type="presParOf" srcId="{BA5D42D9-4292-402E-9AE1-6C65D5F9D803}" destId="{160BAA10-EB0A-419C-B521-8517A22EEE90}" srcOrd="1" destOrd="0" presId="urn:microsoft.com/office/officeart/2005/8/layout/hierarchy1"/>
    <dgm:cxn modelId="{3C5E2704-565F-4C2F-9513-8870772788FD}" type="presParOf" srcId="{160BAA10-EB0A-419C-B521-8517A22EEE90}" destId="{A5CF5B1D-B1AF-4AFA-8CD2-626F9101D53A}" srcOrd="0" destOrd="0" presId="urn:microsoft.com/office/officeart/2005/8/layout/hierarchy1"/>
    <dgm:cxn modelId="{9BA88542-CBE0-44F9-87FF-5F94CCA61177}" type="presParOf" srcId="{A5CF5B1D-B1AF-4AFA-8CD2-626F9101D53A}" destId="{BB77F1C7-CE49-4E09-891C-1C8407B156F0}" srcOrd="0" destOrd="0" presId="urn:microsoft.com/office/officeart/2005/8/layout/hierarchy1"/>
    <dgm:cxn modelId="{EF7AC391-01F3-4960-9374-DB9E6F409220}" type="presParOf" srcId="{A5CF5B1D-B1AF-4AFA-8CD2-626F9101D53A}" destId="{32A7B826-EA20-486A-8FDB-1A89192119CB}" srcOrd="1" destOrd="0" presId="urn:microsoft.com/office/officeart/2005/8/layout/hierarchy1"/>
    <dgm:cxn modelId="{6FFD1B1A-46D1-466C-8C0F-0228B6AACAB1}" type="presParOf" srcId="{160BAA10-EB0A-419C-B521-8517A22EEE90}" destId="{971E7C5A-1D4B-4FCA-A961-DF04C08019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508C2-8212-45E4-A140-D719B2DA21A2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83221F-6AD2-4595-A769-F0B31EC3D9B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We cache searched locations in our database, so if a user searches one we've already stored, it loads instantly, cutting down latency and avoiding repeat API calls.</a:t>
          </a:r>
          <a:endParaRPr lang="en-US" b="0" dirty="0"/>
        </a:p>
      </dgm:t>
    </dgm:pt>
    <dgm:pt modelId="{5B2EE154-BDD8-4FB1-8160-1925D178C76A}" type="parTrans" cxnId="{B6AE1B6A-457A-4554-BC81-F43A79D46AA6}">
      <dgm:prSet/>
      <dgm:spPr/>
      <dgm:t>
        <a:bodyPr/>
        <a:lstStyle/>
        <a:p>
          <a:endParaRPr lang="en-US"/>
        </a:p>
      </dgm:t>
    </dgm:pt>
    <dgm:pt modelId="{9180C7D0-6348-4BD2-9B99-85F2EECBA43E}" type="sibTrans" cxnId="{B6AE1B6A-457A-4554-BC81-F43A79D46AA6}">
      <dgm:prSet/>
      <dgm:spPr/>
      <dgm:t>
        <a:bodyPr/>
        <a:lstStyle/>
        <a:p>
          <a:endParaRPr lang="en-US"/>
        </a:p>
      </dgm:t>
    </dgm:pt>
    <dgm:pt modelId="{342C39F9-662C-43EE-A2DE-21A250F56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Market data is stored in our database and directly powers the interactive menu, making trends and insights load seamlessly and in real time.</a:t>
          </a:r>
        </a:p>
      </dgm:t>
    </dgm:pt>
    <dgm:pt modelId="{95AF727B-7A39-4ABD-88D5-A45140EFCAC6}" type="parTrans" cxnId="{7D38ED08-5BD7-4B5B-8947-7AB62BB7DF0A}">
      <dgm:prSet/>
      <dgm:spPr/>
      <dgm:t>
        <a:bodyPr/>
        <a:lstStyle/>
        <a:p>
          <a:endParaRPr lang="en-US"/>
        </a:p>
      </dgm:t>
    </dgm:pt>
    <dgm:pt modelId="{097F8D20-6293-47E6-A0B2-CA968C9ECBCA}" type="sibTrans" cxnId="{7D38ED08-5BD7-4B5B-8947-7AB62BB7DF0A}">
      <dgm:prSet/>
      <dgm:spPr/>
      <dgm:t>
        <a:bodyPr/>
        <a:lstStyle/>
        <a:p>
          <a:endParaRPr lang="en-US"/>
        </a:p>
      </dgm:t>
    </dgm:pt>
    <dgm:pt modelId="{69018BC2-D7B6-4C74-BFEA-D5FDAB2DEF39}" type="pres">
      <dgm:prSet presAssocID="{021508C2-8212-45E4-A140-D719B2DA21A2}" presName="root" presStyleCnt="0">
        <dgm:presLayoutVars>
          <dgm:dir/>
          <dgm:resizeHandles val="exact"/>
        </dgm:presLayoutVars>
      </dgm:prSet>
      <dgm:spPr/>
    </dgm:pt>
    <dgm:pt modelId="{8CD2075C-C8C7-4405-B73E-A336B696EE4F}" type="pres">
      <dgm:prSet presAssocID="{2D83221F-6AD2-4595-A769-F0B31EC3D9B6}" presName="compNode" presStyleCnt="0"/>
      <dgm:spPr/>
    </dgm:pt>
    <dgm:pt modelId="{91CCBAA9-6F15-46F6-B12C-2587DDA0BA81}" type="pres">
      <dgm:prSet presAssocID="{2D83221F-6AD2-4595-A769-F0B31EC3D9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B9F86E-9499-4471-8294-E21A9BF193A5}" type="pres">
      <dgm:prSet presAssocID="{2D83221F-6AD2-4595-A769-F0B31EC3D9B6}" presName="spaceRect" presStyleCnt="0"/>
      <dgm:spPr/>
    </dgm:pt>
    <dgm:pt modelId="{809EA845-25C0-4814-A48F-E20982B6A50A}" type="pres">
      <dgm:prSet presAssocID="{2D83221F-6AD2-4595-A769-F0B31EC3D9B6}" presName="textRect" presStyleLbl="revTx" presStyleIdx="0" presStyleCnt="2">
        <dgm:presLayoutVars>
          <dgm:chMax val="1"/>
          <dgm:chPref val="1"/>
        </dgm:presLayoutVars>
      </dgm:prSet>
      <dgm:spPr/>
    </dgm:pt>
    <dgm:pt modelId="{FCECF1BE-6F0F-487A-90E9-CF2F04978403}" type="pres">
      <dgm:prSet presAssocID="{9180C7D0-6348-4BD2-9B99-85F2EECBA43E}" presName="sibTrans" presStyleCnt="0"/>
      <dgm:spPr/>
    </dgm:pt>
    <dgm:pt modelId="{D07FB205-A7E1-4D45-9021-55276C1333BA}" type="pres">
      <dgm:prSet presAssocID="{342C39F9-662C-43EE-A2DE-21A250F56792}" presName="compNode" presStyleCnt="0"/>
      <dgm:spPr/>
    </dgm:pt>
    <dgm:pt modelId="{2A386CB5-75BE-4EE4-9525-53318D328193}" type="pres">
      <dgm:prSet presAssocID="{342C39F9-662C-43EE-A2DE-21A250F567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C1B83AD-2EE4-4CE5-9FD0-CA96FDE0CE26}" type="pres">
      <dgm:prSet presAssocID="{342C39F9-662C-43EE-A2DE-21A250F56792}" presName="spaceRect" presStyleCnt="0"/>
      <dgm:spPr/>
    </dgm:pt>
    <dgm:pt modelId="{7D797B06-D5FC-4700-A959-79763221D7FF}" type="pres">
      <dgm:prSet presAssocID="{342C39F9-662C-43EE-A2DE-21A250F567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38ED08-5BD7-4B5B-8947-7AB62BB7DF0A}" srcId="{021508C2-8212-45E4-A140-D719B2DA21A2}" destId="{342C39F9-662C-43EE-A2DE-21A250F56792}" srcOrd="1" destOrd="0" parTransId="{95AF727B-7A39-4ABD-88D5-A45140EFCAC6}" sibTransId="{097F8D20-6293-47E6-A0B2-CA968C9ECBCA}"/>
    <dgm:cxn modelId="{63F0520B-69C0-4772-B7A2-11EBFA2AEA8B}" type="presOf" srcId="{2D83221F-6AD2-4595-A769-F0B31EC3D9B6}" destId="{809EA845-25C0-4814-A48F-E20982B6A50A}" srcOrd="0" destOrd="0" presId="urn:microsoft.com/office/officeart/2018/2/layout/IconLabelList"/>
    <dgm:cxn modelId="{B6AE1B6A-457A-4554-BC81-F43A79D46AA6}" srcId="{021508C2-8212-45E4-A140-D719B2DA21A2}" destId="{2D83221F-6AD2-4595-A769-F0B31EC3D9B6}" srcOrd="0" destOrd="0" parTransId="{5B2EE154-BDD8-4FB1-8160-1925D178C76A}" sibTransId="{9180C7D0-6348-4BD2-9B99-85F2EECBA43E}"/>
    <dgm:cxn modelId="{D2784650-E8E9-424A-A6F0-7DF35B46C86A}" type="presOf" srcId="{342C39F9-662C-43EE-A2DE-21A250F56792}" destId="{7D797B06-D5FC-4700-A959-79763221D7FF}" srcOrd="0" destOrd="0" presId="urn:microsoft.com/office/officeart/2018/2/layout/IconLabelList"/>
    <dgm:cxn modelId="{12741C90-226F-4490-8914-624E38A2FE71}" type="presOf" srcId="{021508C2-8212-45E4-A140-D719B2DA21A2}" destId="{69018BC2-D7B6-4C74-BFEA-D5FDAB2DEF39}" srcOrd="0" destOrd="0" presId="urn:microsoft.com/office/officeart/2018/2/layout/IconLabelList"/>
    <dgm:cxn modelId="{6DAC1617-E854-49A8-AAC6-A6DFE7114E0A}" type="presParOf" srcId="{69018BC2-D7B6-4C74-BFEA-D5FDAB2DEF39}" destId="{8CD2075C-C8C7-4405-B73E-A336B696EE4F}" srcOrd="0" destOrd="0" presId="urn:microsoft.com/office/officeart/2018/2/layout/IconLabelList"/>
    <dgm:cxn modelId="{2C33C8DC-2BB1-4A12-9DE4-2F33C3393DAB}" type="presParOf" srcId="{8CD2075C-C8C7-4405-B73E-A336B696EE4F}" destId="{91CCBAA9-6F15-46F6-B12C-2587DDA0BA81}" srcOrd="0" destOrd="0" presId="urn:microsoft.com/office/officeart/2018/2/layout/IconLabelList"/>
    <dgm:cxn modelId="{9AB1E871-257E-47A7-9892-678D0D31B6B3}" type="presParOf" srcId="{8CD2075C-C8C7-4405-B73E-A336B696EE4F}" destId="{DCB9F86E-9499-4471-8294-E21A9BF193A5}" srcOrd="1" destOrd="0" presId="urn:microsoft.com/office/officeart/2018/2/layout/IconLabelList"/>
    <dgm:cxn modelId="{B01402C7-33C8-43A6-9BF2-4E86CFAE7CDF}" type="presParOf" srcId="{8CD2075C-C8C7-4405-B73E-A336B696EE4F}" destId="{809EA845-25C0-4814-A48F-E20982B6A50A}" srcOrd="2" destOrd="0" presId="urn:microsoft.com/office/officeart/2018/2/layout/IconLabelList"/>
    <dgm:cxn modelId="{9039B04D-58AC-4363-ABE6-1F1394836599}" type="presParOf" srcId="{69018BC2-D7B6-4C74-BFEA-D5FDAB2DEF39}" destId="{FCECF1BE-6F0F-487A-90E9-CF2F04978403}" srcOrd="1" destOrd="0" presId="urn:microsoft.com/office/officeart/2018/2/layout/IconLabelList"/>
    <dgm:cxn modelId="{AA66C593-A148-4A74-8D2C-B679ECF4CCD5}" type="presParOf" srcId="{69018BC2-D7B6-4C74-BFEA-D5FDAB2DEF39}" destId="{D07FB205-A7E1-4D45-9021-55276C1333BA}" srcOrd="2" destOrd="0" presId="urn:microsoft.com/office/officeart/2018/2/layout/IconLabelList"/>
    <dgm:cxn modelId="{851B7B93-72B6-4A6F-B63C-782ACBB59D2B}" type="presParOf" srcId="{D07FB205-A7E1-4D45-9021-55276C1333BA}" destId="{2A386CB5-75BE-4EE4-9525-53318D328193}" srcOrd="0" destOrd="0" presId="urn:microsoft.com/office/officeart/2018/2/layout/IconLabelList"/>
    <dgm:cxn modelId="{B998A34E-FD51-41C0-A15B-7AADE1D83EF0}" type="presParOf" srcId="{D07FB205-A7E1-4D45-9021-55276C1333BA}" destId="{FC1B83AD-2EE4-4CE5-9FD0-CA96FDE0CE26}" srcOrd="1" destOrd="0" presId="urn:microsoft.com/office/officeart/2018/2/layout/IconLabelList"/>
    <dgm:cxn modelId="{88389354-F290-436C-872D-E7334CF4F94A}" type="presParOf" srcId="{D07FB205-A7E1-4D45-9021-55276C1333BA}" destId="{7D797B06-D5FC-4700-A959-79763221D7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23B21-D98A-4282-9C84-AE0440913C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3EEE4-F65C-4E01-8337-5F26A00444CC}">
      <dgm:prSet/>
      <dgm:spPr/>
      <dgm:t>
        <a:bodyPr/>
        <a:lstStyle/>
        <a:p>
          <a:r>
            <a:rPr lang="en-US" dirty="0"/>
            <a:t>Unique Features</a:t>
          </a:r>
        </a:p>
      </dgm:t>
    </dgm:pt>
    <dgm:pt modelId="{4DE5817B-F99E-4D5C-93A2-90175CFAE64A}" type="parTrans" cxnId="{0D60EB75-ED48-4332-9C9B-9D2EABDCDD35}">
      <dgm:prSet/>
      <dgm:spPr/>
      <dgm:t>
        <a:bodyPr/>
        <a:lstStyle/>
        <a:p>
          <a:endParaRPr lang="en-US"/>
        </a:p>
      </dgm:t>
    </dgm:pt>
    <dgm:pt modelId="{F4973F50-A1B2-414E-94BE-BCED26D9F7C2}" type="sibTrans" cxnId="{0D60EB75-ED48-4332-9C9B-9D2EABDCDD35}">
      <dgm:prSet/>
      <dgm:spPr/>
      <dgm:t>
        <a:bodyPr/>
        <a:lstStyle/>
        <a:p>
          <a:endParaRPr lang="en-US"/>
        </a:p>
      </dgm:t>
    </dgm:pt>
    <dgm:pt modelId="{BFD04344-2E91-4DF2-8863-C503929B6277}">
      <dgm:prSet/>
      <dgm:spPr/>
      <dgm:t>
        <a:bodyPr/>
        <a:lstStyle/>
        <a:p>
          <a:r>
            <a:rPr lang="en-US" b="0" dirty="0"/>
            <a:t>Speak to all 3 tools</a:t>
          </a:r>
        </a:p>
      </dgm:t>
    </dgm:pt>
    <dgm:pt modelId="{45DD685A-7278-4ECD-A747-B94A1CD675B2}" type="parTrans" cxnId="{2EBB5DEC-DFC9-414B-ABAE-908724062D11}">
      <dgm:prSet/>
      <dgm:spPr/>
      <dgm:t>
        <a:bodyPr/>
        <a:lstStyle/>
        <a:p>
          <a:endParaRPr lang="en-US"/>
        </a:p>
      </dgm:t>
    </dgm:pt>
    <dgm:pt modelId="{388310CF-F93E-4622-9BDB-4D5F0499F39E}" type="sibTrans" cxnId="{2EBB5DEC-DFC9-414B-ABAE-908724062D11}">
      <dgm:prSet/>
      <dgm:spPr/>
      <dgm:t>
        <a:bodyPr/>
        <a:lstStyle/>
        <a:p>
          <a:endParaRPr lang="en-US"/>
        </a:p>
      </dgm:t>
    </dgm:pt>
    <dgm:pt modelId="{4D1E1D4C-BC20-4872-90A1-DEA11F374DE2}" type="pres">
      <dgm:prSet presAssocID="{2B823B21-D98A-4282-9C84-AE0440913C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805C2-F0DB-4CD8-850C-613394ABBE90}" type="pres">
      <dgm:prSet presAssocID="{7033EEE4-F65C-4E01-8337-5F26A00444CC}" presName="hierRoot1" presStyleCnt="0"/>
      <dgm:spPr/>
    </dgm:pt>
    <dgm:pt modelId="{AAC07323-0782-4543-A3A0-4F2E0D5590A2}" type="pres">
      <dgm:prSet presAssocID="{7033EEE4-F65C-4E01-8337-5F26A00444CC}" presName="composite" presStyleCnt="0"/>
      <dgm:spPr/>
    </dgm:pt>
    <dgm:pt modelId="{17BE8EA6-74B8-4042-80B5-3F47781A5A98}" type="pres">
      <dgm:prSet presAssocID="{7033EEE4-F65C-4E01-8337-5F26A00444CC}" presName="background" presStyleLbl="node0" presStyleIdx="0" presStyleCnt="2"/>
      <dgm:spPr/>
    </dgm:pt>
    <dgm:pt modelId="{56690896-4B99-430F-A380-51E1F84B3C17}" type="pres">
      <dgm:prSet presAssocID="{7033EEE4-F65C-4E01-8337-5F26A00444CC}" presName="text" presStyleLbl="fgAcc0" presStyleIdx="0" presStyleCnt="2">
        <dgm:presLayoutVars>
          <dgm:chPref val="3"/>
        </dgm:presLayoutVars>
      </dgm:prSet>
      <dgm:spPr/>
    </dgm:pt>
    <dgm:pt modelId="{B2FE7DCE-4869-43B2-A7F0-788554AAB0DE}" type="pres">
      <dgm:prSet presAssocID="{7033EEE4-F65C-4E01-8337-5F26A00444CC}" presName="hierChild2" presStyleCnt="0"/>
      <dgm:spPr/>
    </dgm:pt>
    <dgm:pt modelId="{40B7D1F6-38A2-417B-B453-C0F183DF5872}" type="pres">
      <dgm:prSet presAssocID="{BFD04344-2E91-4DF2-8863-C503929B6277}" presName="hierRoot1" presStyleCnt="0"/>
      <dgm:spPr/>
    </dgm:pt>
    <dgm:pt modelId="{B3E939F3-72B5-43F3-AAC5-77535C183173}" type="pres">
      <dgm:prSet presAssocID="{BFD04344-2E91-4DF2-8863-C503929B6277}" presName="composite" presStyleCnt="0"/>
      <dgm:spPr/>
    </dgm:pt>
    <dgm:pt modelId="{8C3E6016-5375-459B-B656-8BD1E3DF2EF3}" type="pres">
      <dgm:prSet presAssocID="{BFD04344-2E91-4DF2-8863-C503929B6277}" presName="background" presStyleLbl="node0" presStyleIdx="1" presStyleCnt="2"/>
      <dgm:spPr/>
    </dgm:pt>
    <dgm:pt modelId="{A237CCF1-23E8-4EF0-8D33-6AEF93B1961C}" type="pres">
      <dgm:prSet presAssocID="{BFD04344-2E91-4DF2-8863-C503929B6277}" presName="text" presStyleLbl="fgAcc0" presStyleIdx="1" presStyleCnt="2">
        <dgm:presLayoutVars>
          <dgm:chPref val="3"/>
        </dgm:presLayoutVars>
      </dgm:prSet>
      <dgm:spPr/>
    </dgm:pt>
    <dgm:pt modelId="{B075C087-4D4D-4BD9-952E-0A0319355CA2}" type="pres">
      <dgm:prSet presAssocID="{BFD04344-2E91-4DF2-8863-C503929B6277}" presName="hierChild2" presStyleCnt="0"/>
      <dgm:spPr/>
    </dgm:pt>
  </dgm:ptLst>
  <dgm:cxnLst>
    <dgm:cxn modelId="{32F68115-2321-426A-ACC6-C1080A7AC97D}" type="presOf" srcId="{2B823B21-D98A-4282-9C84-AE0440913C12}" destId="{4D1E1D4C-BC20-4872-90A1-DEA11F374DE2}" srcOrd="0" destOrd="0" presId="urn:microsoft.com/office/officeart/2005/8/layout/hierarchy1"/>
    <dgm:cxn modelId="{8F26D23C-15C4-4ED8-A6B5-E6B96F043B79}" type="presOf" srcId="{7033EEE4-F65C-4E01-8337-5F26A00444CC}" destId="{56690896-4B99-430F-A380-51E1F84B3C17}" srcOrd="0" destOrd="0" presId="urn:microsoft.com/office/officeart/2005/8/layout/hierarchy1"/>
    <dgm:cxn modelId="{0D60EB75-ED48-4332-9C9B-9D2EABDCDD35}" srcId="{2B823B21-D98A-4282-9C84-AE0440913C12}" destId="{7033EEE4-F65C-4E01-8337-5F26A00444CC}" srcOrd="0" destOrd="0" parTransId="{4DE5817B-F99E-4D5C-93A2-90175CFAE64A}" sibTransId="{F4973F50-A1B2-414E-94BE-BCED26D9F7C2}"/>
    <dgm:cxn modelId="{9D1F04BD-F7DE-4FDC-B238-740039130B10}" type="presOf" srcId="{BFD04344-2E91-4DF2-8863-C503929B6277}" destId="{A237CCF1-23E8-4EF0-8D33-6AEF93B1961C}" srcOrd="0" destOrd="0" presId="urn:microsoft.com/office/officeart/2005/8/layout/hierarchy1"/>
    <dgm:cxn modelId="{2EBB5DEC-DFC9-414B-ABAE-908724062D11}" srcId="{2B823B21-D98A-4282-9C84-AE0440913C12}" destId="{BFD04344-2E91-4DF2-8863-C503929B6277}" srcOrd="1" destOrd="0" parTransId="{45DD685A-7278-4ECD-A747-B94A1CD675B2}" sibTransId="{388310CF-F93E-4622-9BDB-4D5F0499F39E}"/>
    <dgm:cxn modelId="{DD9AD19A-6317-4F5B-AF93-FFC36CF16149}" type="presParOf" srcId="{4D1E1D4C-BC20-4872-90A1-DEA11F374DE2}" destId="{126805C2-F0DB-4CD8-850C-613394ABBE90}" srcOrd="0" destOrd="0" presId="urn:microsoft.com/office/officeart/2005/8/layout/hierarchy1"/>
    <dgm:cxn modelId="{A5A23C21-2A5A-4AD8-9889-DD391934F1F4}" type="presParOf" srcId="{126805C2-F0DB-4CD8-850C-613394ABBE90}" destId="{AAC07323-0782-4543-A3A0-4F2E0D5590A2}" srcOrd="0" destOrd="0" presId="urn:microsoft.com/office/officeart/2005/8/layout/hierarchy1"/>
    <dgm:cxn modelId="{62177016-DDAB-462A-9E80-9284C671028B}" type="presParOf" srcId="{AAC07323-0782-4543-A3A0-4F2E0D5590A2}" destId="{17BE8EA6-74B8-4042-80B5-3F47781A5A98}" srcOrd="0" destOrd="0" presId="urn:microsoft.com/office/officeart/2005/8/layout/hierarchy1"/>
    <dgm:cxn modelId="{2D1FCBEB-7B4C-45F8-AA15-27CF02AAC76B}" type="presParOf" srcId="{AAC07323-0782-4543-A3A0-4F2E0D5590A2}" destId="{56690896-4B99-430F-A380-51E1F84B3C17}" srcOrd="1" destOrd="0" presId="urn:microsoft.com/office/officeart/2005/8/layout/hierarchy1"/>
    <dgm:cxn modelId="{374EDAA6-6053-4D51-A48E-DD1336F8A1F2}" type="presParOf" srcId="{126805C2-F0DB-4CD8-850C-613394ABBE90}" destId="{B2FE7DCE-4869-43B2-A7F0-788554AAB0DE}" srcOrd="1" destOrd="0" presId="urn:microsoft.com/office/officeart/2005/8/layout/hierarchy1"/>
    <dgm:cxn modelId="{4C234A7B-589A-4A60-95F1-4D4F5AE76F23}" type="presParOf" srcId="{4D1E1D4C-BC20-4872-90A1-DEA11F374DE2}" destId="{40B7D1F6-38A2-417B-B453-C0F183DF5872}" srcOrd="1" destOrd="0" presId="urn:microsoft.com/office/officeart/2005/8/layout/hierarchy1"/>
    <dgm:cxn modelId="{778FD10F-1703-4F85-BFCF-C9626F5EEC44}" type="presParOf" srcId="{40B7D1F6-38A2-417B-B453-C0F183DF5872}" destId="{B3E939F3-72B5-43F3-AAC5-77535C183173}" srcOrd="0" destOrd="0" presId="urn:microsoft.com/office/officeart/2005/8/layout/hierarchy1"/>
    <dgm:cxn modelId="{F44931E7-BF15-4F06-A71A-A038C38E0B58}" type="presParOf" srcId="{B3E939F3-72B5-43F3-AAC5-77535C183173}" destId="{8C3E6016-5375-459B-B656-8BD1E3DF2EF3}" srcOrd="0" destOrd="0" presId="urn:microsoft.com/office/officeart/2005/8/layout/hierarchy1"/>
    <dgm:cxn modelId="{51E1101A-7B1F-4C7F-8F33-B3ABCD6DEB9F}" type="presParOf" srcId="{B3E939F3-72B5-43F3-AAC5-77535C183173}" destId="{A237CCF1-23E8-4EF0-8D33-6AEF93B1961C}" srcOrd="1" destOrd="0" presId="urn:microsoft.com/office/officeart/2005/8/layout/hierarchy1"/>
    <dgm:cxn modelId="{9803AD85-10D1-4C2A-BFDF-F6941C7253E2}" type="presParOf" srcId="{40B7D1F6-38A2-417B-B453-C0F183DF5872}" destId="{B075C087-4D4D-4BD9-952E-0A0319355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2DEE6C-8322-4F5E-B73B-36F45D8356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75B85E-9C71-4BF7-81AD-E56F4D6F1491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b="0" i="0" u="none" dirty="0"/>
            <a:t>Test laptops, monitors, and internet connectivity to verify compatibility with our live site</a:t>
          </a:r>
          <a:endParaRPr lang="en-US" dirty="0"/>
        </a:p>
      </dgm:t>
    </dgm:pt>
    <dgm:pt modelId="{48BF1364-B056-463A-9F2F-10296397DA06}" type="parTrans" cxnId="{4FA5792A-C95C-4BF2-BFA9-414D65DED92A}">
      <dgm:prSet/>
      <dgm:spPr/>
      <dgm:t>
        <a:bodyPr/>
        <a:lstStyle/>
        <a:p>
          <a:endParaRPr lang="en-US"/>
        </a:p>
      </dgm:t>
    </dgm:pt>
    <dgm:pt modelId="{B096C38A-69F3-473C-8A75-AA2B69330B35}" type="sibTrans" cxnId="{4FA5792A-C95C-4BF2-BFA9-414D65DED92A}">
      <dgm:prSet/>
      <dgm:spPr/>
      <dgm:t>
        <a:bodyPr/>
        <a:lstStyle/>
        <a:p>
          <a:endParaRPr lang="en-US"/>
        </a:p>
      </dgm:t>
    </dgm:pt>
    <dgm:pt modelId="{7AD65644-3B0A-412B-8CEC-59BB95310E8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b="0" i="0" u="none" dirty="0"/>
            <a:t>Confirm that all </a:t>
          </a:r>
          <a:r>
            <a:rPr lang="en-US" b="0" i="0" u="none" dirty="0" err="1"/>
            <a:t>RealEase</a:t>
          </a:r>
          <a:r>
            <a:rPr lang="en-US" b="0" i="0" u="none" dirty="0"/>
            <a:t> features—Market Insights Dashboard, Home Comparison Tool, ROI Calculator, and Home Search—load quickly and display correctly</a:t>
          </a:r>
          <a:endParaRPr lang="en-US" dirty="0"/>
        </a:p>
      </dgm:t>
    </dgm:pt>
    <dgm:pt modelId="{DD280301-C386-4222-906D-D11DDA983E83}" type="parTrans" cxnId="{00DBC875-A505-42C7-ADED-6F694C65AD79}">
      <dgm:prSet/>
      <dgm:spPr/>
      <dgm:t>
        <a:bodyPr/>
        <a:lstStyle/>
        <a:p>
          <a:endParaRPr lang="en-US"/>
        </a:p>
      </dgm:t>
    </dgm:pt>
    <dgm:pt modelId="{8A1841F4-6196-4E3A-A9C0-2C2B34F7EAFA}" type="sibTrans" cxnId="{00DBC875-A505-42C7-ADED-6F694C65AD79}">
      <dgm:prSet/>
      <dgm:spPr/>
      <dgm:t>
        <a:bodyPr/>
        <a:lstStyle/>
        <a:p>
          <a:endParaRPr lang="en-US"/>
        </a:p>
      </dgm:t>
    </dgm:pt>
    <dgm:pt modelId="{0F9C5CF7-851C-4BF5-8645-BC4D6001FF8B}" type="pres">
      <dgm:prSet presAssocID="{022DEE6C-8322-4F5E-B73B-36F45D83564F}" presName="root" presStyleCnt="0">
        <dgm:presLayoutVars>
          <dgm:dir/>
          <dgm:resizeHandles val="exact"/>
        </dgm:presLayoutVars>
      </dgm:prSet>
      <dgm:spPr/>
    </dgm:pt>
    <dgm:pt modelId="{CD90449D-FC68-4301-B79B-27ACCC0E52B3}" type="pres">
      <dgm:prSet presAssocID="{7D75B85E-9C71-4BF7-81AD-E56F4D6F1491}" presName="compNode" presStyleCnt="0"/>
      <dgm:spPr/>
    </dgm:pt>
    <dgm:pt modelId="{AD3F9A50-55AC-4232-A672-9D8EEC8E3298}" type="pres">
      <dgm:prSet presAssocID="{7D75B85E-9C71-4BF7-81AD-E56F4D6F1491}" presName="bgRect" presStyleLbl="bgShp" presStyleIdx="0" presStyleCnt="2"/>
      <dgm:spPr/>
    </dgm:pt>
    <dgm:pt modelId="{12C2A8E3-AF2E-4A0E-BDCC-7A7F772B96B6}" type="pres">
      <dgm:prSet presAssocID="{7D75B85E-9C71-4BF7-81AD-E56F4D6F14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990661-E482-4222-B4F5-F0570E7277E9}" type="pres">
      <dgm:prSet presAssocID="{7D75B85E-9C71-4BF7-81AD-E56F4D6F1491}" presName="spaceRect" presStyleCnt="0"/>
      <dgm:spPr/>
    </dgm:pt>
    <dgm:pt modelId="{8136D60D-C480-455D-973B-2CA79B8A6CD8}" type="pres">
      <dgm:prSet presAssocID="{7D75B85E-9C71-4BF7-81AD-E56F4D6F1491}" presName="parTx" presStyleLbl="revTx" presStyleIdx="0" presStyleCnt="2">
        <dgm:presLayoutVars>
          <dgm:chMax val="0"/>
          <dgm:chPref val="0"/>
        </dgm:presLayoutVars>
      </dgm:prSet>
      <dgm:spPr/>
    </dgm:pt>
    <dgm:pt modelId="{617BC702-3140-4786-A0CB-03C747F4EC48}" type="pres">
      <dgm:prSet presAssocID="{B096C38A-69F3-473C-8A75-AA2B69330B35}" presName="sibTrans" presStyleCnt="0"/>
      <dgm:spPr/>
    </dgm:pt>
    <dgm:pt modelId="{C8F1E1EC-3D15-4216-9C54-F29F2ED2F3AF}" type="pres">
      <dgm:prSet presAssocID="{7AD65644-3B0A-412B-8CEC-59BB95310E85}" presName="compNode" presStyleCnt="0"/>
      <dgm:spPr/>
    </dgm:pt>
    <dgm:pt modelId="{9CF27148-30A7-443A-B36B-21D6416EC317}" type="pres">
      <dgm:prSet presAssocID="{7AD65644-3B0A-412B-8CEC-59BB95310E85}" presName="bgRect" presStyleLbl="bgShp" presStyleIdx="1" presStyleCnt="2"/>
      <dgm:spPr/>
    </dgm:pt>
    <dgm:pt modelId="{A6730A7E-38A4-465A-A74C-A0E0849609F3}" type="pres">
      <dgm:prSet presAssocID="{7AD65644-3B0A-412B-8CEC-59BB95310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854E7D4-8E59-4CE4-A278-F4ABB442716C}" type="pres">
      <dgm:prSet presAssocID="{7AD65644-3B0A-412B-8CEC-59BB95310E85}" presName="spaceRect" presStyleCnt="0"/>
      <dgm:spPr/>
    </dgm:pt>
    <dgm:pt modelId="{CCD6188E-0002-4E84-B263-221B2F1016FD}" type="pres">
      <dgm:prSet presAssocID="{7AD65644-3B0A-412B-8CEC-59BB95310E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CE331D-1F1E-4072-AE87-0764A2D8C576}" type="presOf" srcId="{7AD65644-3B0A-412B-8CEC-59BB95310E85}" destId="{CCD6188E-0002-4E84-B263-221B2F1016FD}" srcOrd="0" destOrd="0" presId="urn:microsoft.com/office/officeart/2018/2/layout/IconVerticalSolidList"/>
    <dgm:cxn modelId="{CFA1F21F-0C2D-49F2-9E64-E33A7668687A}" type="presOf" srcId="{7D75B85E-9C71-4BF7-81AD-E56F4D6F1491}" destId="{8136D60D-C480-455D-973B-2CA79B8A6CD8}" srcOrd="0" destOrd="0" presId="urn:microsoft.com/office/officeart/2018/2/layout/IconVerticalSolidList"/>
    <dgm:cxn modelId="{4FA5792A-C95C-4BF2-BFA9-414D65DED92A}" srcId="{022DEE6C-8322-4F5E-B73B-36F45D83564F}" destId="{7D75B85E-9C71-4BF7-81AD-E56F4D6F1491}" srcOrd="0" destOrd="0" parTransId="{48BF1364-B056-463A-9F2F-10296397DA06}" sibTransId="{B096C38A-69F3-473C-8A75-AA2B69330B35}"/>
    <dgm:cxn modelId="{E6391144-D7EE-4637-8BAB-621AFEABD5C2}" type="presOf" srcId="{022DEE6C-8322-4F5E-B73B-36F45D83564F}" destId="{0F9C5CF7-851C-4BF5-8645-BC4D6001FF8B}" srcOrd="0" destOrd="0" presId="urn:microsoft.com/office/officeart/2018/2/layout/IconVerticalSolidList"/>
    <dgm:cxn modelId="{00DBC875-A505-42C7-ADED-6F694C65AD79}" srcId="{022DEE6C-8322-4F5E-B73B-36F45D83564F}" destId="{7AD65644-3B0A-412B-8CEC-59BB95310E85}" srcOrd="1" destOrd="0" parTransId="{DD280301-C386-4222-906D-D11DDA983E83}" sibTransId="{8A1841F4-6196-4E3A-A9C0-2C2B34F7EAFA}"/>
    <dgm:cxn modelId="{658DD005-6DF1-4699-8A73-A3E7EE549F66}" type="presParOf" srcId="{0F9C5CF7-851C-4BF5-8645-BC4D6001FF8B}" destId="{CD90449D-FC68-4301-B79B-27ACCC0E52B3}" srcOrd="0" destOrd="0" presId="urn:microsoft.com/office/officeart/2018/2/layout/IconVerticalSolidList"/>
    <dgm:cxn modelId="{9E8A28BB-FF13-4E5B-9AA5-A57F06AF4122}" type="presParOf" srcId="{CD90449D-FC68-4301-B79B-27ACCC0E52B3}" destId="{AD3F9A50-55AC-4232-A672-9D8EEC8E3298}" srcOrd="0" destOrd="0" presId="urn:microsoft.com/office/officeart/2018/2/layout/IconVerticalSolidList"/>
    <dgm:cxn modelId="{C36C5EDE-B522-48DF-8CBD-5DB3FD88AC89}" type="presParOf" srcId="{CD90449D-FC68-4301-B79B-27ACCC0E52B3}" destId="{12C2A8E3-AF2E-4A0E-BDCC-7A7F772B96B6}" srcOrd="1" destOrd="0" presId="urn:microsoft.com/office/officeart/2018/2/layout/IconVerticalSolidList"/>
    <dgm:cxn modelId="{72D03028-2A2C-40D1-A126-A683A4278577}" type="presParOf" srcId="{CD90449D-FC68-4301-B79B-27ACCC0E52B3}" destId="{9D990661-E482-4222-B4F5-F0570E7277E9}" srcOrd="2" destOrd="0" presId="urn:microsoft.com/office/officeart/2018/2/layout/IconVerticalSolidList"/>
    <dgm:cxn modelId="{A57D4B87-B82F-4D24-8A28-CD45F39CF709}" type="presParOf" srcId="{CD90449D-FC68-4301-B79B-27ACCC0E52B3}" destId="{8136D60D-C480-455D-973B-2CA79B8A6CD8}" srcOrd="3" destOrd="0" presId="urn:microsoft.com/office/officeart/2018/2/layout/IconVerticalSolidList"/>
    <dgm:cxn modelId="{D328233E-D31E-49E8-A16A-FC588FA6F89E}" type="presParOf" srcId="{0F9C5CF7-851C-4BF5-8645-BC4D6001FF8B}" destId="{617BC702-3140-4786-A0CB-03C747F4EC48}" srcOrd="1" destOrd="0" presId="urn:microsoft.com/office/officeart/2018/2/layout/IconVerticalSolidList"/>
    <dgm:cxn modelId="{9827F5B2-9824-4F9B-85B6-BBE2D4A83F00}" type="presParOf" srcId="{0F9C5CF7-851C-4BF5-8645-BC4D6001FF8B}" destId="{C8F1E1EC-3D15-4216-9C54-F29F2ED2F3AF}" srcOrd="2" destOrd="0" presId="urn:microsoft.com/office/officeart/2018/2/layout/IconVerticalSolidList"/>
    <dgm:cxn modelId="{13717E97-5796-44A5-980F-7D71D36B7431}" type="presParOf" srcId="{C8F1E1EC-3D15-4216-9C54-F29F2ED2F3AF}" destId="{9CF27148-30A7-443A-B36B-21D6416EC317}" srcOrd="0" destOrd="0" presId="urn:microsoft.com/office/officeart/2018/2/layout/IconVerticalSolidList"/>
    <dgm:cxn modelId="{9D2AF1FD-7359-456E-BF6D-B9EA826D8A16}" type="presParOf" srcId="{C8F1E1EC-3D15-4216-9C54-F29F2ED2F3AF}" destId="{A6730A7E-38A4-465A-A74C-A0E0849609F3}" srcOrd="1" destOrd="0" presId="urn:microsoft.com/office/officeart/2018/2/layout/IconVerticalSolidList"/>
    <dgm:cxn modelId="{A54BE113-D40C-4D59-A5AE-DD57AC43052D}" type="presParOf" srcId="{C8F1E1EC-3D15-4216-9C54-F29F2ED2F3AF}" destId="{4854E7D4-8E59-4CE4-A278-F4ABB442716C}" srcOrd="2" destOrd="0" presId="urn:microsoft.com/office/officeart/2018/2/layout/IconVerticalSolidList"/>
    <dgm:cxn modelId="{22C3D28B-C73F-4F92-83B5-6186C9780FE8}" type="presParOf" srcId="{C8F1E1EC-3D15-4216-9C54-F29F2ED2F3AF}" destId="{CCD6188E-0002-4E84-B263-221B2F101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343E03-330A-4DC2-830D-4628868846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38E3C-E9B4-4C64-9A8E-45F47AD45AED}">
      <dgm:prSet/>
      <dgm:spPr/>
      <dgm:t>
        <a:bodyPr/>
        <a:lstStyle/>
        <a:p>
          <a:r>
            <a:rPr lang="en-US" dirty="0"/>
            <a:t>Update Dashboard Layout</a:t>
          </a:r>
        </a:p>
      </dgm:t>
    </dgm:pt>
    <dgm:pt modelId="{51156A5E-FC9A-4B27-90F7-6AD1954D468F}" type="parTrans" cxnId="{9F50A8FE-71A2-4784-AA28-47A0CAE62127}">
      <dgm:prSet/>
      <dgm:spPr/>
      <dgm:t>
        <a:bodyPr/>
        <a:lstStyle/>
        <a:p>
          <a:endParaRPr lang="en-US"/>
        </a:p>
      </dgm:t>
    </dgm:pt>
    <dgm:pt modelId="{49418604-0F8B-4322-869E-EF7384297058}" type="sibTrans" cxnId="{9F50A8FE-71A2-4784-AA28-47A0CAE62127}">
      <dgm:prSet/>
      <dgm:spPr/>
      <dgm:t>
        <a:bodyPr/>
        <a:lstStyle/>
        <a:p>
          <a:endParaRPr lang="en-US"/>
        </a:p>
      </dgm:t>
    </dgm:pt>
    <dgm:pt modelId="{356643F5-F8DB-4B25-87EB-D136FFB851C9}">
      <dgm:prSet/>
      <dgm:spPr/>
      <dgm:t>
        <a:bodyPr/>
        <a:lstStyle/>
        <a:p>
          <a:r>
            <a:rPr lang="en-US" dirty="0"/>
            <a:t>Ease of Use</a:t>
          </a:r>
        </a:p>
      </dgm:t>
    </dgm:pt>
    <dgm:pt modelId="{31B27634-3B85-4A4C-B727-BAA125635D43}" type="parTrans" cxnId="{B9FA8402-4A2F-4EDB-85AD-2C6C1C64889D}">
      <dgm:prSet/>
      <dgm:spPr/>
      <dgm:t>
        <a:bodyPr/>
        <a:lstStyle/>
        <a:p>
          <a:endParaRPr lang="en-US"/>
        </a:p>
      </dgm:t>
    </dgm:pt>
    <dgm:pt modelId="{7F5661AA-2F56-40C1-8C5B-8E60C5020A16}" type="sibTrans" cxnId="{B9FA8402-4A2F-4EDB-85AD-2C6C1C64889D}">
      <dgm:prSet/>
      <dgm:spPr/>
      <dgm:t>
        <a:bodyPr/>
        <a:lstStyle/>
        <a:p>
          <a:endParaRPr lang="en-US"/>
        </a:p>
      </dgm:t>
    </dgm:pt>
    <dgm:pt modelId="{539722DB-DC67-4608-B6A2-1A912FDEB0CB}" type="pres">
      <dgm:prSet presAssocID="{4A343E03-330A-4DC2-830D-462886884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88393B-1C5B-46E3-9398-D7F71E9320BD}" type="pres">
      <dgm:prSet presAssocID="{6C138E3C-E9B4-4C64-9A8E-45F47AD45AED}" presName="hierRoot1" presStyleCnt="0"/>
      <dgm:spPr/>
    </dgm:pt>
    <dgm:pt modelId="{229CB5D1-578F-4332-A68D-478EEDB5C3A1}" type="pres">
      <dgm:prSet presAssocID="{6C138E3C-E9B4-4C64-9A8E-45F47AD45AED}" presName="composite" presStyleCnt="0"/>
      <dgm:spPr/>
    </dgm:pt>
    <dgm:pt modelId="{53CC0971-2630-435A-968F-1509560D1E3E}" type="pres">
      <dgm:prSet presAssocID="{6C138E3C-E9B4-4C64-9A8E-45F47AD45AED}" presName="background" presStyleLbl="node0" presStyleIdx="0" presStyleCnt="2"/>
      <dgm:spPr/>
    </dgm:pt>
    <dgm:pt modelId="{E5525D2B-EA4D-42FF-B351-8CC7D2AD17C1}" type="pres">
      <dgm:prSet presAssocID="{6C138E3C-E9B4-4C64-9A8E-45F47AD45AED}" presName="text" presStyleLbl="fgAcc0" presStyleIdx="0" presStyleCnt="2">
        <dgm:presLayoutVars>
          <dgm:chPref val="3"/>
        </dgm:presLayoutVars>
      </dgm:prSet>
      <dgm:spPr/>
    </dgm:pt>
    <dgm:pt modelId="{377121E1-1A5F-48DB-803D-16F2188C748B}" type="pres">
      <dgm:prSet presAssocID="{6C138E3C-E9B4-4C64-9A8E-45F47AD45AED}" presName="hierChild2" presStyleCnt="0"/>
      <dgm:spPr/>
    </dgm:pt>
    <dgm:pt modelId="{6012E9FE-233D-46AD-A33E-8B1239C44D7C}" type="pres">
      <dgm:prSet presAssocID="{356643F5-F8DB-4B25-87EB-D136FFB851C9}" presName="hierRoot1" presStyleCnt="0"/>
      <dgm:spPr/>
    </dgm:pt>
    <dgm:pt modelId="{38107A95-3604-472F-9DB2-D482CBF930D6}" type="pres">
      <dgm:prSet presAssocID="{356643F5-F8DB-4B25-87EB-D136FFB851C9}" presName="composite" presStyleCnt="0"/>
      <dgm:spPr/>
    </dgm:pt>
    <dgm:pt modelId="{4731201F-F346-480C-B26B-71E5351E6F02}" type="pres">
      <dgm:prSet presAssocID="{356643F5-F8DB-4B25-87EB-D136FFB851C9}" presName="background" presStyleLbl="node0" presStyleIdx="1" presStyleCnt="2"/>
      <dgm:spPr/>
    </dgm:pt>
    <dgm:pt modelId="{DC30F000-4A99-4BFE-A20B-29D32E4BC2D3}" type="pres">
      <dgm:prSet presAssocID="{356643F5-F8DB-4B25-87EB-D136FFB851C9}" presName="text" presStyleLbl="fgAcc0" presStyleIdx="1" presStyleCnt="2">
        <dgm:presLayoutVars>
          <dgm:chPref val="3"/>
        </dgm:presLayoutVars>
      </dgm:prSet>
      <dgm:spPr/>
    </dgm:pt>
    <dgm:pt modelId="{DB0B8C48-A3D9-4167-B71B-0BCCE410E75B}" type="pres">
      <dgm:prSet presAssocID="{356643F5-F8DB-4B25-87EB-D136FFB851C9}" presName="hierChild2" presStyleCnt="0"/>
      <dgm:spPr/>
    </dgm:pt>
  </dgm:ptLst>
  <dgm:cxnLst>
    <dgm:cxn modelId="{B9FA8402-4A2F-4EDB-85AD-2C6C1C64889D}" srcId="{4A343E03-330A-4DC2-830D-4628868846E3}" destId="{356643F5-F8DB-4B25-87EB-D136FFB851C9}" srcOrd="1" destOrd="0" parTransId="{31B27634-3B85-4A4C-B727-BAA125635D43}" sibTransId="{7F5661AA-2F56-40C1-8C5B-8E60C5020A16}"/>
    <dgm:cxn modelId="{1079DE56-74FA-48D7-8759-33DB42A5C3D5}" type="presOf" srcId="{4A343E03-330A-4DC2-830D-4628868846E3}" destId="{539722DB-DC67-4608-B6A2-1A912FDEB0CB}" srcOrd="0" destOrd="0" presId="urn:microsoft.com/office/officeart/2005/8/layout/hierarchy1"/>
    <dgm:cxn modelId="{C988E290-7C42-4F27-A313-9D158DE00C91}" type="presOf" srcId="{6C138E3C-E9B4-4C64-9A8E-45F47AD45AED}" destId="{E5525D2B-EA4D-42FF-B351-8CC7D2AD17C1}" srcOrd="0" destOrd="0" presId="urn:microsoft.com/office/officeart/2005/8/layout/hierarchy1"/>
    <dgm:cxn modelId="{E1482CFE-B1C4-43B8-A140-401BDD025E46}" type="presOf" srcId="{356643F5-F8DB-4B25-87EB-D136FFB851C9}" destId="{DC30F000-4A99-4BFE-A20B-29D32E4BC2D3}" srcOrd="0" destOrd="0" presId="urn:microsoft.com/office/officeart/2005/8/layout/hierarchy1"/>
    <dgm:cxn modelId="{9F50A8FE-71A2-4784-AA28-47A0CAE62127}" srcId="{4A343E03-330A-4DC2-830D-4628868846E3}" destId="{6C138E3C-E9B4-4C64-9A8E-45F47AD45AED}" srcOrd="0" destOrd="0" parTransId="{51156A5E-FC9A-4B27-90F7-6AD1954D468F}" sibTransId="{49418604-0F8B-4322-869E-EF7384297058}"/>
    <dgm:cxn modelId="{01986336-EC4F-4056-BD35-EF97FBF69A66}" type="presParOf" srcId="{539722DB-DC67-4608-B6A2-1A912FDEB0CB}" destId="{5E88393B-1C5B-46E3-9398-D7F71E9320BD}" srcOrd="0" destOrd="0" presId="urn:microsoft.com/office/officeart/2005/8/layout/hierarchy1"/>
    <dgm:cxn modelId="{1139C160-9F3D-45B8-8FCC-A43208FDB7BB}" type="presParOf" srcId="{5E88393B-1C5B-46E3-9398-D7F71E9320BD}" destId="{229CB5D1-578F-4332-A68D-478EEDB5C3A1}" srcOrd="0" destOrd="0" presId="urn:microsoft.com/office/officeart/2005/8/layout/hierarchy1"/>
    <dgm:cxn modelId="{2CA96E66-1AD6-44B7-917E-86BA639BFA7F}" type="presParOf" srcId="{229CB5D1-578F-4332-A68D-478EEDB5C3A1}" destId="{53CC0971-2630-435A-968F-1509560D1E3E}" srcOrd="0" destOrd="0" presId="urn:microsoft.com/office/officeart/2005/8/layout/hierarchy1"/>
    <dgm:cxn modelId="{CDE682A9-D756-47B8-AF8C-6857B60985E1}" type="presParOf" srcId="{229CB5D1-578F-4332-A68D-478EEDB5C3A1}" destId="{E5525D2B-EA4D-42FF-B351-8CC7D2AD17C1}" srcOrd="1" destOrd="0" presId="urn:microsoft.com/office/officeart/2005/8/layout/hierarchy1"/>
    <dgm:cxn modelId="{536CEB34-9FEC-4FB6-B378-3D304B9A0309}" type="presParOf" srcId="{5E88393B-1C5B-46E3-9398-D7F71E9320BD}" destId="{377121E1-1A5F-48DB-803D-16F2188C748B}" srcOrd="1" destOrd="0" presId="urn:microsoft.com/office/officeart/2005/8/layout/hierarchy1"/>
    <dgm:cxn modelId="{B6FE4CBC-06AA-405B-8B4E-C2B43C2BBE32}" type="presParOf" srcId="{539722DB-DC67-4608-B6A2-1A912FDEB0CB}" destId="{6012E9FE-233D-46AD-A33E-8B1239C44D7C}" srcOrd="1" destOrd="0" presId="urn:microsoft.com/office/officeart/2005/8/layout/hierarchy1"/>
    <dgm:cxn modelId="{3ECD6896-3522-4724-B901-F847BB23B7E7}" type="presParOf" srcId="{6012E9FE-233D-46AD-A33E-8B1239C44D7C}" destId="{38107A95-3604-472F-9DB2-D482CBF930D6}" srcOrd="0" destOrd="0" presId="urn:microsoft.com/office/officeart/2005/8/layout/hierarchy1"/>
    <dgm:cxn modelId="{AFE347E9-DC0C-4E50-A5BE-A567904651C6}" type="presParOf" srcId="{38107A95-3604-472F-9DB2-D482CBF930D6}" destId="{4731201F-F346-480C-B26B-71E5351E6F02}" srcOrd="0" destOrd="0" presId="urn:microsoft.com/office/officeart/2005/8/layout/hierarchy1"/>
    <dgm:cxn modelId="{1CC294FF-C030-42CB-9FBE-8F8F3285E309}" type="presParOf" srcId="{38107A95-3604-472F-9DB2-D482CBF930D6}" destId="{DC30F000-4A99-4BFE-A20B-29D32E4BC2D3}" srcOrd="1" destOrd="0" presId="urn:microsoft.com/office/officeart/2005/8/layout/hierarchy1"/>
    <dgm:cxn modelId="{79365E95-3719-4F2C-9B43-9D299E3D9685}" type="presParOf" srcId="{6012E9FE-233D-46AD-A33E-8B1239C44D7C}" destId="{DB0B8C48-A3D9-4167-B71B-0BCCE410E7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92F2C9-165A-46B8-A41E-3AC1EA66927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AE239-3F7B-4241-BE88-3951F46793C2}">
      <dgm:prSet/>
      <dgm:spPr/>
      <dgm:t>
        <a:bodyPr/>
        <a:lstStyle/>
        <a:p>
          <a:r>
            <a:rPr lang="en-US" dirty="0"/>
            <a:t>Tool Evaluation</a:t>
          </a:r>
        </a:p>
      </dgm:t>
    </dgm:pt>
    <dgm:pt modelId="{7C099435-785A-4373-ACF7-4036DB881FE0}" type="parTrans" cxnId="{10D8272C-59F8-41C5-80B1-815E0A527EA5}">
      <dgm:prSet/>
      <dgm:spPr/>
      <dgm:t>
        <a:bodyPr/>
        <a:lstStyle/>
        <a:p>
          <a:endParaRPr lang="en-US"/>
        </a:p>
      </dgm:t>
    </dgm:pt>
    <dgm:pt modelId="{5B3FF20B-2C7F-4AA9-BE3B-690CBB16233F}" type="sibTrans" cxnId="{10D8272C-59F8-41C5-80B1-815E0A527EA5}">
      <dgm:prSet/>
      <dgm:spPr/>
      <dgm:t>
        <a:bodyPr/>
        <a:lstStyle/>
        <a:p>
          <a:endParaRPr lang="en-US"/>
        </a:p>
      </dgm:t>
    </dgm:pt>
    <dgm:pt modelId="{7FB2B24D-5BA8-4D1C-9A86-1A91230E955F}">
      <dgm:prSet/>
      <dgm:spPr/>
      <dgm:t>
        <a:bodyPr/>
        <a:lstStyle/>
        <a:p>
          <a:r>
            <a:rPr lang="en-US" dirty="0"/>
            <a:t>Have working Demos of each feature at the showcase</a:t>
          </a:r>
        </a:p>
      </dgm:t>
    </dgm:pt>
    <dgm:pt modelId="{F88C23B6-47FD-4BC5-A52C-8487801D9152}" type="parTrans" cxnId="{A15449BA-5B01-4FBF-9494-7CDA61F44D80}">
      <dgm:prSet/>
      <dgm:spPr/>
      <dgm:t>
        <a:bodyPr/>
        <a:lstStyle/>
        <a:p>
          <a:endParaRPr lang="en-US"/>
        </a:p>
      </dgm:t>
    </dgm:pt>
    <dgm:pt modelId="{6B917697-3201-4B94-819E-6246785515AE}" type="sibTrans" cxnId="{A15449BA-5B01-4FBF-9494-7CDA61F44D80}">
      <dgm:prSet/>
      <dgm:spPr/>
      <dgm:t>
        <a:bodyPr/>
        <a:lstStyle/>
        <a:p>
          <a:endParaRPr lang="en-US"/>
        </a:p>
      </dgm:t>
    </dgm:pt>
    <dgm:pt modelId="{149850DC-F0DB-4C60-AE71-660E5E4BF31A}">
      <dgm:prSet/>
      <dgm:spPr/>
      <dgm:t>
        <a:bodyPr/>
        <a:lstStyle/>
        <a:p>
          <a:r>
            <a:rPr lang="en-US" dirty="0"/>
            <a:t>Poster</a:t>
          </a:r>
        </a:p>
      </dgm:t>
    </dgm:pt>
    <dgm:pt modelId="{FBF2889C-F861-4A3D-AB0B-0039A4998116}" type="parTrans" cxnId="{8D011409-802C-42AB-B042-75BCA2F23F0C}">
      <dgm:prSet/>
      <dgm:spPr/>
      <dgm:t>
        <a:bodyPr/>
        <a:lstStyle/>
        <a:p>
          <a:endParaRPr lang="en-US"/>
        </a:p>
      </dgm:t>
    </dgm:pt>
    <dgm:pt modelId="{33679F01-9AA9-4225-89A7-E4E0D4D56702}" type="sibTrans" cxnId="{8D011409-802C-42AB-B042-75BCA2F23F0C}">
      <dgm:prSet/>
      <dgm:spPr/>
      <dgm:t>
        <a:bodyPr/>
        <a:lstStyle/>
        <a:p>
          <a:endParaRPr lang="en-US"/>
        </a:p>
      </dgm:t>
    </dgm:pt>
    <dgm:pt modelId="{AA72154D-E475-4588-8E20-AF3383E724BB}">
      <dgm:prSet/>
      <dgm:spPr/>
      <dgm:t>
        <a:bodyPr/>
        <a:lstStyle/>
        <a:p>
          <a:r>
            <a:rPr lang="en-US" dirty="0"/>
            <a:t>Minimize the number of paragraphs and use bullet points instead</a:t>
          </a:r>
        </a:p>
      </dgm:t>
    </dgm:pt>
    <dgm:pt modelId="{3BDCD77A-F96F-4CBC-A6D6-80CD24A9BA5D}" type="parTrans" cxnId="{F9D60309-CD24-4BB8-A034-CB5CF913D682}">
      <dgm:prSet/>
      <dgm:spPr/>
      <dgm:t>
        <a:bodyPr/>
        <a:lstStyle/>
        <a:p>
          <a:endParaRPr lang="en-US"/>
        </a:p>
      </dgm:t>
    </dgm:pt>
    <dgm:pt modelId="{1DF6885D-5B47-49A6-809D-1E8B591197FE}" type="sibTrans" cxnId="{F9D60309-CD24-4BB8-A034-CB5CF913D682}">
      <dgm:prSet/>
      <dgm:spPr/>
      <dgm:t>
        <a:bodyPr/>
        <a:lstStyle/>
        <a:p>
          <a:endParaRPr lang="en-US"/>
        </a:p>
      </dgm:t>
    </dgm:pt>
    <dgm:pt modelId="{B50713D6-97B7-4302-8A65-7F1A0B0C1395}">
      <dgm:prSet/>
      <dgm:spPr/>
      <dgm:t>
        <a:bodyPr/>
        <a:lstStyle/>
        <a:p>
          <a:r>
            <a:rPr lang="en-US" dirty="0"/>
            <a:t>Preparation</a:t>
          </a:r>
        </a:p>
      </dgm:t>
    </dgm:pt>
    <dgm:pt modelId="{9210B5A1-BCBE-4D80-BE8B-990BF0154C9E}" type="parTrans" cxnId="{FF1431E8-52D7-4080-9470-6359BB9FAB2C}">
      <dgm:prSet/>
      <dgm:spPr/>
      <dgm:t>
        <a:bodyPr/>
        <a:lstStyle/>
        <a:p>
          <a:endParaRPr lang="en-US"/>
        </a:p>
      </dgm:t>
    </dgm:pt>
    <dgm:pt modelId="{4BB383E4-AEAC-4B23-A765-C3435077AFEF}" type="sibTrans" cxnId="{FF1431E8-52D7-4080-9470-6359BB9FAB2C}">
      <dgm:prSet/>
      <dgm:spPr/>
      <dgm:t>
        <a:bodyPr/>
        <a:lstStyle/>
        <a:p>
          <a:endParaRPr lang="en-US"/>
        </a:p>
      </dgm:t>
    </dgm:pt>
    <dgm:pt modelId="{3A3A3CBC-0E56-42E9-A721-9E1CAA5765CF}">
      <dgm:prSet/>
      <dgm:spPr/>
      <dgm:t>
        <a:bodyPr/>
        <a:lstStyle/>
        <a:p>
          <a:r>
            <a:rPr lang="en-US" dirty="0"/>
            <a:t>Practice delivering an elevator pitch</a:t>
          </a:r>
        </a:p>
      </dgm:t>
    </dgm:pt>
    <dgm:pt modelId="{1F0986CD-086B-4DCB-AC56-A1AFE56674C8}" type="parTrans" cxnId="{DF548009-3F7A-4F05-8767-4E757DEFCB0D}">
      <dgm:prSet/>
      <dgm:spPr/>
      <dgm:t>
        <a:bodyPr/>
        <a:lstStyle/>
        <a:p>
          <a:endParaRPr lang="en-US"/>
        </a:p>
      </dgm:t>
    </dgm:pt>
    <dgm:pt modelId="{C55C84D4-F6BB-4AC2-9750-6B6B86E9107E}" type="sibTrans" cxnId="{DF548009-3F7A-4F05-8767-4E757DEFCB0D}">
      <dgm:prSet/>
      <dgm:spPr/>
      <dgm:t>
        <a:bodyPr/>
        <a:lstStyle/>
        <a:p>
          <a:endParaRPr lang="en-US"/>
        </a:p>
      </dgm:t>
    </dgm:pt>
    <dgm:pt modelId="{AF0B7633-227C-46B2-80B0-0B486902BFF2}" type="pres">
      <dgm:prSet presAssocID="{2592F2C9-165A-46B8-A41E-3AC1EA669277}" presName="Name0" presStyleCnt="0">
        <dgm:presLayoutVars>
          <dgm:dir/>
          <dgm:animLvl val="lvl"/>
          <dgm:resizeHandles val="exact"/>
        </dgm:presLayoutVars>
      </dgm:prSet>
      <dgm:spPr/>
    </dgm:pt>
    <dgm:pt modelId="{EE9A584B-71DD-42CE-BDD5-99FF42E46156}" type="pres">
      <dgm:prSet presAssocID="{EBDAE239-3F7B-4241-BE88-3951F46793C2}" presName="linNode" presStyleCnt="0"/>
      <dgm:spPr/>
    </dgm:pt>
    <dgm:pt modelId="{C312BC2D-9073-48C1-B437-E73BBDCE2974}" type="pres">
      <dgm:prSet presAssocID="{EBDAE239-3F7B-4241-BE88-3951F46793C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C74CBBD-1F91-4605-A887-224408ED8860}" type="pres">
      <dgm:prSet presAssocID="{EBDAE239-3F7B-4241-BE88-3951F46793C2}" presName="descendantText" presStyleLbl="alignAccFollowNode1" presStyleIdx="0" presStyleCnt="3">
        <dgm:presLayoutVars>
          <dgm:bulletEnabled val="1"/>
        </dgm:presLayoutVars>
      </dgm:prSet>
      <dgm:spPr/>
    </dgm:pt>
    <dgm:pt modelId="{094EF7A1-35D1-412F-8367-29A659EC42D6}" type="pres">
      <dgm:prSet presAssocID="{5B3FF20B-2C7F-4AA9-BE3B-690CBB16233F}" presName="sp" presStyleCnt="0"/>
      <dgm:spPr/>
    </dgm:pt>
    <dgm:pt modelId="{07B5FF3F-7196-49E2-89B0-472CB40DBDAF}" type="pres">
      <dgm:prSet presAssocID="{149850DC-F0DB-4C60-AE71-660E5E4BF31A}" presName="linNode" presStyleCnt="0"/>
      <dgm:spPr/>
    </dgm:pt>
    <dgm:pt modelId="{5C5E4939-BA9F-452C-9C9A-8295E6A01800}" type="pres">
      <dgm:prSet presAssocID="{149850DC-F0DB-4C60-AE71-660E5E4BF3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DD2D810-70B6-42E4-9724-248341BA08E3}" type="pres">
      <dgm:prSet presAssocID="{149850DC-F0DB-4C60-AE71-660E5E4BF31A}" presName="descendantText" presStyleLbl="alignAccFollowNode1" presStyleIdx="1" presStyleCnt="3">
        <dgm:presLayoutVars>
          <dgm:bulletEnabled val="1"/>
        </dgm:presLayoutVars>
      </dgm:prSet>
      <dgm:spPr/>
    </dgm:pt>
    <dgm:pt modelId="{A105CA41-23DF-4740-B939-233971597EE1}" type="pres">
      <dgm:prSet presAssocID="{33679F01-9AA9-4225-89A7-E4E0D4D56702}" presName="sp" presStyleCnt="0"/>
      <dgm:spPr/>
    </dgm:pt>
    <dgm:pt modelId="{FC6AD686-482C-4CA7-87CF-37E8ACC2EDBA}" type="pres">
      <dgm:prSet presAssocID="{B50713D6-97B7-4302-8A65-7F1A0B0C1395}" presName="linNode" presStyleCnt="0"/>
      <dgm:spPr/>
    </dgm:pt>
    <dgm:pt modelId="{748C4C8B-7B2F-4A8A-BF28-6CB3E7F1B74A}" type="pres">
      <dgm:prSet presAssocID="{B50713D6-97B7-4302-8A65-7F1A0B0C13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C15467-8537-4B1C-852C-AAD513563805}" type="pres">
      <dgm:prSet presAssocID="{B50713D6-97B7-4302-8A65-7F1A0B0C13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D60309-CD24-4BB8-A034-CB5CF913D682}" srcId="{149850DC-F0DB-4C60-AE71-660E5E4BF31A}" destId="{AA72154D-E475-4588-8E20-AF3383E724BB}" srcOrd="0" destOrd="0" parTransId="{3BDCD77A-F96F-4CBC-A6D6-80CD24A9BA5D}" sibTransId="{1DF6885D-5B47-49A6-809D-1E8B591197FE}"/>
    <dgm:cxn modelId="{8D011409-802C-42AB-B042-75BCA2F23F0C}" srcId="{2592F2C9-165A-46B8-A41E-3AC1EA669277}" destId="{149850DC-F0DB-4C60-AE71-660E5E4BF31A}" srcOrd="1" destOrd="0" parTransId="{FBF2889C-F861-4A3D-AB0B-0039A4998116}" sibTransId="{33679F01-9AA9-4225-89A7-E4E0D4D56702}"/>
    <dgm:cxn modelId="{DF548009-3F7A-4F05-8767-4E757DEFCB0D}" srcId="{B50713D6-97B7-4302-8A65-7F1A0B0C1395}" destId="{3A3A3CBC-0E56-42E9-A721-9E1CAA5765CF}" srcOrd="0" destOrd="0" parTransId="{1F0986CD-086B-4DCB-AC56-A1AFE56674C8}" sibTransId="{C55C84D4-F6BB-4AC2-9750-6B6B86E9107E}"/>
    <dgm:cxn modelId="{08A0722B-BB38-4BD9-AEA0-74260626B66F}" type="presOf" srcId="{3A3A3CBC-0E56-42E9-A721-9E1CAA5765CF}" destId="{F4C15467-8537-4B1C-852C-AAD513563805}" srcOrd="0" destOrd="0" presId="urn:microsoft.com/office/officeart/2005/8/layout/vList5"/>
    <dgm:cxn modelId="{10D8272C-59F8-41C5-80B1-815E0A527EA5}" srcId="{2592F2C9-165A-46B8-A41E-3AC1EA669277}" destId="{EBDAE239-3F7B-4241-BE88-3951F46793C2}" srcOrd="0" destOrd="0" parTransId="{7C099435-785A-4373-ACF7-4036DB881FE0}" sibTransId="{5B3FF20B-2C7F-4AA9-BE3B-690CBB16233F}"/>
    <dgm:cxn modelId="{E8FF2A5C-FEA8-4A49-8E81-FF17CDD226C4}" type="presOf" srcId="{2592F2C9-165A-46B8-A41E-3AC1EA669277}" destId="{AF0B7633-227C-46B2-80B0-0B486902BFF2}" srcOrd="0" destOrd="0" presId="urn:microsoft.com/office/officeart/2005/8/layout/vList5"/>
    <dgm:cxn modelId="{7DDB0A54-3D97-422F-846D-126E3337FBF8}" type="presOf" srcId="{7FB2B24D-5BA8-4D1C-9A86-1A91230E955F}" destId="{1C74CBBD-1F91-4605-A887-224408ED8860}" srcOrd="0" destOrd="0" presId="urn:microsoft.com/office/officeart/2005/8/layout/vList5"/>
    <dgm:cxn modelId="{F311509D-AC1D-4A40-97D0-FF6BF955E1A9}" type="presOf" srcId="{149850DC-F0DB-4C60-AE71-660E5E4BF31A}" destId="{5C5E4939-BA9F-452C-9C9A-8295E6A01800}" srcOrd="0" destOrd="0" presId="urn:microsoft.com/office/officeart/2005/8/layout/vList5"/>
    <dgm:cxn modelId="{F3B92FA0-E882-40A4-8573-595E385B5D98}" type="presOf" srcId="{AA72154D-E475-4588-8E20-AF3383E724BB}" destId="{ADD2D810-70B6-42E4-9724-248341BA08E3}" srcOrd="0" destOrd="0" presId="urn:microsoft.com/office/officeart/2005/8/layout/vList5"/>
    <dgm:cxn modelId="{3AC4B8AD-9952-444C-89C9-9B64765F9FB6}" type="presOf" srcId="{B50713D6-97B7-4302-8A65-7F1A0B0C1395}" destId="{748C4C8B-7B2F-4A8A-BF28-6CB3E7F1B74A}" srcOrd="0" destOrd="0" presId="urn:microsoft.com/office/officeart/2005/8/layout/vList5"/>
    <dgm:cxn modelId="{A15449BA-5B01-4FBF-9494-7CDA61F44D80}" srcId="{EBDAE239-3F7B-4241-BE88-3951F46793C2}" destId="{7FB2B24D-5BA8-4D1C-9A86-1A91230E955F}" srcOrd="0" destOrd="0" parTransId="{F88C23B6-47FD-4BC5-A52C-8487801D9152}" sibTransId="{6B917697-3201-4B94-819E-6246785515AE}"/>
    <dgm:cxn modelId="{599976BC-41ED-42DC-98E0-4851EBF88C0A}" type="presOf" srcId="{EBDAE239-3F7B-4241-BE88-3951F46793C2}" destId="{C312BC2D-9073-48C1-B437-E73BBDCE2974}" srcOrd="0" destOrd="0" presId="urn:microsoft.com/office/officeart/2005/8/layout/vList5"/>
    <dgm:cxn modelId="{FF1431E8-52D7-4080-9470-6359BB9FAB2C}" srcId="{2592F2C9-165A-46B8-A41E-3AC1EA669277}" destId="{B50713D6-97B7-4302-8A65-7F1A0B0C1395}" srcOrd="2" destOrd="0" parTransId="{9210B5A1-BCBE-4D80-BE8B-990BF0154C9E}" sibTransId="{4BB383E4-AEAC-4B23-A765-C3435077AFEF}"/>
    <dgm:cxn modelId="{96822660-DD0E-4779-ADFF-5032A7DCF358}" type="presParOf" srcId="{AF0B7633-227C-46B2-80B0-0B486902BFF2}" destId="{EE9A584B-71DD-42CE-BDD5-99FF42E46156}" srcOrd="0" destOrd="0" presId="urn:microsoft.com/office/officeart/2005/8/layout/vList5"/>
    <dgm:cxn modelId="{5CA5AAE7-494D-436E-B454-1CC6CF1F050C}" type="presParOf" srcId="{EE9A584B-71DD-42CE-BDD5-99FF42E46156}" destId="{C312BC2D-9073-48C1-B437-E73BBDCE2974}" srcOrd="0" destOrd="0" presId="urn:microsoft.com/office/officeart/2005/8/layout/vList5"/>
    <dgm:cxn modelId="{8343E5BE-7E89-44DD-829A-A5F6AF6429DC}" type="presParOf" srcId="{EE9A584B-71DD-42CE-BDD5-99FF42E46156}" destId="{1C74CBBD-1F91-4605-A887-224408ED8860}" srcOrd="1" destOrd="0" presId="urn:microsoft.com/office/officeart/2005/8/layout/vList5"/>
    <dgm:cxn modelId="{85D36DEE-328D-4B40-9389-F34BC7B2E9F8}" type="presParOf" srcId="{AF0B7633-227C-46B2-80B0-0B486902BFF2}" destId="{094EF7A1-35D1-412F-8367-29A659EC42D6}" srcOrd="1" destOrd="0" presId="urn:microsoft.com/office/officeart/2005/8/layout/vList5"/>
    <dgm:cxn modelId="{93EC72C1-9F5A-406C-B91B-8BDC9C219AD6}" type="presParOf" srcId="{AF0B7633-227C-46B2-80B0-0B486902BFF2}" destId="{07B5FF3F-7196-49E2-89B0-472CB40DBDAF}" srcOrd="2" destOrd="0" presId="urn:microsoft.com/office/officeart/2005/8/layout/vList5"/>
    <dgm:cxn modelId="{2C1A692E-F535-4D7C-ADCD-8BCA40975CAC}" type="presParOf" srcId="{07B5FF3F-7196-49E2-89B0-472CB40DBDAF}" destId="{5C5E4939-BA9F-452C-9C9A-8295E6A01800}" srcOrd="0" destOrd="0" presId="urn:microsoft.com/office/officeart/2005/8/layout/vList5"/>
    <dgm:cxn modelId="{957345B5-C92F-4084-B44B-1492A468C29F}" type="presParOf" srcId="{07B5FF3F-7196-49E2-89B0-472CB40DBDAF}" destId="{ADD2D810-70B6-42E4-9724-248341BA08E3}" srcOrd="1" destOrd="0" presId="urn:microsoft.com/office/officeart/2005/8/layout/vList5"/>
    <dgm:cxn modelId="{6F89F834-1DB7-428B-9E1C-4DA10FF2A51C}" type="presParOf" srcId="{AF0B7633-227C-46B2-80B0-0B486902BFF2}" destId="{A105CA41-23DF-4740-B939-233971597EE1}" srcOrd="3" destOrd="0" presId="urn:microsoft.com/office/officeart/2005/8/layout/vList5"/>
    <dgm:cxn modelId="{28DBCACD-5023-469C-B1AB-C75583CDDDA2}" type="presParOf" srcId="{AF0B7633-227C-46B2-80B0-0B486902BFF2}" destId="{FC6AD686-482C-4CA7-87CF-37E8ACC2EDBA}" srcOrd="4" destOrd="0" presId="urn:microsoft.com/office/officeart/2005/8/layout/vList5"/>
    <dgm:cxn modelId="{C79AD073-5742-4459-8E05-FC0333C0701C}" type="presParOf" srcId="{FC6AD686-482C-4CA7-87CF-37E8ACC2EDBA}" destId="{748C4C8B-7B2F-4A8A-BF28-6CB3E7F1B74A}" srcOrd="0" destOrd="0" presId="urn:microsoft.com/office/officeart/2005/8/layout/vList5"/>
    <dgm:cxn modelId="{87FDB6BE-0459-4E12-A728-545D1B48C885}" type="presParOf" srcId="{FC6AD686-482C-4CA7-87CF-37E8ACC2EDBA}" destId="{F4C15467-8537-4B1C-852C-AAD5135638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05A35-6959-41F6-8D21-121B84B5E3A5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6090-739A-4D77-AEBF-D75BA893DA69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Market Insights Dashboard</a:t>
          </a:r>
        </a:p>
      </dsp:txBody>
      <dsp:txXfrm>
        <a:off x="296755" y="1309821"/>
        <a:ext cx="2179215" cy="1353072"/>
      </dsp:txXfrm>
    </dsp:sp>
    <dsp:sp modelId="{317461E2-AA76-489C-9F7F-587B5D3D41AE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A4EF8-6298-48A3-9C18-2C375D14C195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DB Caching for Search and Insight</a:t>
          </a:r>
        </a:p>
      </dsp:txBody>
      <dsp:txXfrm>
        <a:off x="3063143" y="1309821"/>
        <a:ext cx="2179215" cy="1353072"/>
      </dsp:txXfrm>
    </dsp:sp>
    <dsp:sp modelId="{94AB9D9A-8667-4E8C-812D-160A14F5275A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5052-038D-4558-85C3-B3A295F351C8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ROI Visualization </a:t>
          </a:r>
        </a:p>
      </dsp:txBody>
      <dsp:txXfrm>
        <a:off x="5829530" y="1309821"/>
        <a:ext cx="2179215" cy="1353072"/>
      </dsp:txXfrm>
    </dsp:sp>
    <dsp:sp modelId="{3EC24A85-80E9-4322-B29E-C0DB56496299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8337-8015-485A-AC2E-E3F4BA373D74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Complete Demo’s</a:t>
          </a:r>
        </a:p>
      </dsp:txBody>
      <dsp:txXfrm>
        <a:off x="8595918" y="1309821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E3894-7A61-4C93-8E5B-87EFF990CED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D12-34A7-4577-A0EB-B38E1F2A960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Provide the user with valuable market trends and averages</a:t>
          </a:r>
        </a:p>
      </dsp:txBody>
      <dsp:txXfrm>
        <a:off x="608661" y="692298"/>
        <a:ext cx="4508047" cy="2799040"/>
      </dsp:txXfrm>
    </dsp:sp>
    <dsp:sp modelId="{BB77F1C7-CE49-4E09-891C-1C8407B156F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7B826-EA20-486A-8FDB-1A89192119C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Minimal Latency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&amp;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Graphs</a:t>
          </a:r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BAA9-6F15-46F6-B12C-2587DDA0BA81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845-25C0-4814-A48F-E20982B6A50A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We cache searched locations in our database, so if a user searches one we've already stored, it loads instantly, cutting down latency and avoiding repeat API calls.</a:t>
          </a:r>
          <a:endParaRPr lang="en-US" sz="1300" b="0" kern="1200" dirty="0"/>
        </a:p>
      </dsp:txBody>
      <dsp:txXfrm>
        <a:off x="765914" y="2691902"/>
        <a:ext cx="4320000" cy="720000"/>
      </dsp:txXfrm>
    </dsp:sp>
    <dsp:sp modelId="{2A386CB5-75BE-4EE4-9525-53318D328193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97B06-D5FC-4700-A959-79763221D7FF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Market data is stored in our database and directly powers the interactive menu, making trends and insights load seamlessly and in real time.</a:t>
          </a:r>
        </a:p>
      </dsp:txBody>
      <dsp:txXfrm>
        <a:off x="5841914" y="269190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8EA6-74B8-4042-80B5-3F47781A5A9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0896-4B99-430F-A380-51E1F84B3C1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Unique Features</a:t>
          </a:r>
        </a:p>
      </dsp:txBody>
      <dsp:txXfrm>
        <a:off x="608661" y="692298"/>
        <a:ext cx="4508047" cy="2799040"/>
      </dsp:txXfrm>
    </dsp:sp>
    <dsp:sp modelId="{8C3E6016-5375-459B-B656-8BD1E3DF2EF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CCF1-23E8-4EF0-8D33-6AEF93B1961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kern="1200" dirty="0"/>
            <a:t>Speak to all 3 tools</a:t>
          </a:r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9A50-55AC-4232-A672-9D8EEC8E3298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2A8E3-AF2E-4A0E-BDCC-7A7F772B96B6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6D60D-C480-455D-973B-2CA79B8A6CD8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Test laptops, monitors, and internet connectivity to verify compatibility with our live site</a:t>
          </a:r>
          <a:endParaRPr lang="en-US" sz="2100" kern="1200" dirty="0"/>
        </a:p>
      </dsp:txBody>
      <dsp:txXfrm>
        <a:off x="1452806" y="681330"/>
        <a:ext cx="9475022" cy="1257841"/>
      </dsp:txXfrm>
    </dsp:sp>
    <dsp:sp modelId="{9CF27148-30A7-443A-B36B-21D6416EC317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0A7E-38A4-465A-A74C-A0E0849609F3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6188E-0002-4E84-B263-221B2F1016FD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Confirm that all </a:t>
          </a:r>
          <a:r>
            <a:rPr lang="en-US" sz="2100" b="0" i="0" u="none" kern="1200" dirty="0" err="1"/>
            <a:t>RealEase</a:t>
          </a:r>
          <a:r>
            <a:rPr lang="en-US" sz="2100" b="0" i="0" u="none" kern="1200" dirty="0"/>
            <a:t> features—Market Insights Dashboard, Home Comparison Tool, ROI Calculator, and Home Search—load quickly and display correctly</a:t>
          </a:r>
          <a:endParaRPr lang="en-US" sz="2100" kern="1200" dirty="0"/>
        </a:p>
      </dsp:txBody>
      <dsp:txXfrm>
        <a:off x="1452806" y="2253632"/>
        <a:ext cx="9475022" cy="1257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0971-2630-435A-968F-1509560D1E3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5D2B-EA4D-42FF-B351-8CC7D2AD17C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Update Dashboard Layout</a:t>
          </a:r>
        </a:p>
      </dsp:txBody>
      <dsp:txXfrm>
        <a:off x="608661" y="692298"/>
        <a:ext cx="4508047" cy="2799040"/>
      </dsp:txXfrm>
    </dsp:sp>
    <dsp:sp modelId="{4731201F-F346-480C-B26B-71E5351E6F0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F000-4A99-4BFE-A20B-29D32E4BC2D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Ease of Use</a:t>
          </a:r>
        </a:p>
      </dsp:txBody>
      <dsp:txXfrm>
        <a:off x="6331365" y="692298"/>
        <a:ext cx="4508047" cy="2799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CBBD-1F91-4605-A887-224408ED886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Have working Demos of each feature at the showcase</a:t>
          </a:r>
        </a:p>
      </dsp:txBody>
      <dsp:txXfrm rot="-5400000">
        <a:off x="3785616" y="197117"/>
        <a:ext cx="6675221" cy="1012303"/>
      </dsp:txXfrm>
    </dsp:sp>
    <dsp:sp modelId="{C312BC2D-9073-48C1-B437-E73BBDCE2974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Tool Evaluation</a:t>
          </a:r>
        </a:p>
      </dsp:txBody>
      <dsp:txXfrm>
        <a:off x="68454" y="70578"/>
        <a:ext cx="3648708" cy="1265378"/>
      </dsp:txXfrm>
    </dsp:sp>
    <dsp:sp modelId="{ADD2D810-70B6-42E4-9724-248341BA08E3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Minimize the number of paragraphs and use bullet points instead</a:t>
          </a:r>
        </a:p>
      </dsp:txBody>
      <dsp:txXfrm rot="-5400000">
        <a:off x="3785616" y="1669517"/>
        <a:ext cx="6675221" cy="1012303"/>
      </dsp:txXfrm>
    </dsp:sp>
    <dsp:sp modelId="{5C5E4939-BA9F-452C-9C9A-8295E6A0180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Poster</a:t>
          </a:r>
        </a:p>
      </dsp:txBody>
      <dsp:txXfrm>
        <a:off x="68454" y="1542979"/>
        <a:ext cx="3648708" cy="1265378"/>
      </dsp:txXfrm>
    </dsp:sp>
    <dsp:sp modelId="{F4C15467-8537-4B1C-852C-AAD51356380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Practice delivering an elevator pitch</a:t>
          </a:r>
        </a:p>
      </dsp:txBody>
      <dsp:txXfrm rot="-5400000">
        <a:off x="3785616" y="3141918"/>
        <a:ext cx="6675221" cy="1012303"/>
      </dsp:txXfrm>
    </dsp:sp>
    <dsp:sp modelId="{748C4C8B-7B2F-4A8A-BF28-6CB3E7F1B74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Preparation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2903-3440-94D6-EECD-0D20F63E0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77E8-4F82-C190-77E9-E752389F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269B-4501-F334-176E-C197955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71A0-6DB1-CA2F-E3DC-6F7B9BB6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EACB-8383-23A5-310C-7E55E68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3F1A-8E3D-66F2-BBE8-732CBBB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7DD5-5152-F18C-B955-90A6AD5C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DD78-02CA-CE55-05DA-F353FD2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6723-60B9-D801-BDFA-4CB0438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336-A528-F1F5-F592-EC5B4E4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5B2B-A3CB-BF38-6C78-9BA540A4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A5FA-CAB8-7A0C-AC7E-DDD563E3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7CA5-9FAC-F290-1A83-90B131A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AF76-9EE5-A4D8-298D-DAC9317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272F-F320-0A11-7C84-7125581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BC8-CFEC-AC1A-4338-0E39254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0849-C588-5B4B-1842-5E78D17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610-94A1-149E-AE51-C634399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DF37-D532-B23A-9D10-7276966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58D-7EED-575E-E5C0-DC243DE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8E8-722E-6AD9-23E8-8EAE444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A686-F0C4-EBA9-AB8B-341EAFAF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7CFA-BD37-46BC-658E-B08D534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DD17-553C-57B3-89DC-4BBFD6AB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8B80-2F00-223F-ED67-D71F52A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7A9-99CB-A525-ABCA-6F113C6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6AFD-D084-DD80-57AF-87B690D7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9599-A34A-55B0-30CC-A6F2D289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4EAD-4FAA-76F8-9E48-288EDDB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E38F-FBC9-F05B-5393-D09CF5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2EDB-78AE-677B-86B3-51B62D1C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2EE-4207-0708-EA7B-885459D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D5ED-1CAE-7026-218F-2536ED5D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5DB6-68D1-66F0-0F5C-34B2823A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0F1A1-D27C-0DAE-66E5-FD96D8F4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8E5-6FDF-9BC2-5C93-FF9B7B42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DBBD-0DCE-A16F-2F8A-499831B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9CC3F-CDCA-777F-F200-DF08AB38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7E181-23A2-F4D5-D6AE-141638B3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367-80AD-3E84-6840-54385F1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E3075-F62E-83CE-EB6A-86AFAD8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8FFA-1D0E-1492-4CEE-01D7A582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4AE8-AFC0-8A5C-8EF7-A18F003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534-6A08-AEFE-7BE7-45BE2C7B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4B1D-76AC-39B5-CB4E-DBCE862F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62DFA-28CA-A284-DC6F-EA0FAE7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8527-9979-FF91-08E5-811CB953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288F-CAA3-8A26-853D-B1D1CD15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658A8-AC09-003D-BD69-B9208B2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7EBB-8F6D-BAFF-AEF2-CF4D55E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560-D913-66A8-23D0-1D9A905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4D2C-B1E1-C34B-2BF0-A31B2AC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22D-6CD1-2D24-A40C-6C43818A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3A5C-CB43-7F58-B0AE-EC5DE2CA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7254-A802-1D21-D9B2-D04248F3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85C-F15A-223B-E1F2-2CA61D4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8F75-222A-A3B4-0703-CAAA673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1D85-B3E7-4D97-44F6-7C82FEC8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3CC4-D541-5DEC-AFE7-63A9D34A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1B19-13B2-DFE3-0F91-84090C02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B4C-0341-7495-C017-7EA96CFD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22430-B28F-4C49-BA85-1D0BC43E32B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297A-66C0-2ACA-80D6-2F803BAA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E227-4DA6-1043-A219-D02D79E6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724B6-B7F5-DA1E-DB1D-AAAE2C12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RealEase</a:t>
            </a:r>
            <a:r>
              <a:rPr lang="en-US" sz="4800" b="1" dirty="0">
                <a:solidFill>
                  <a:srgbClr val="FFFFFF"/>
                </a:solidFill>
              </a:rPr>
              <a:t>: </a:t>
            </a:r>
            <a:r>
              <a:rPr lang="en-US" sz="480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Comprehensive Real Estate Insights Platform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5C2E-F9BC-27E0-4F5E-8157F50E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Milestone 6 Overview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 Donovan Murphy, Jonathan Bailey, and Enrique Obregon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ue arrows and black text&#10;&#10;Description automatically generated">
            <a:extLst>
              <a:ext uri="{FF2B5EF4-FFF2-40B4-BE49-F238E27FC236}">
                <a16:creationId xmlns:a16="http://schemas.microsoft.com/office/drawing/2014/main" id="{8C1EAD8B-08A3-0BE2-777F-8871C473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114359"/>
            <a:ext cx="3737164" cy="2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B097-743C-AC77-4E3B-A980F1FA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1: Rehearse Elevator Pitch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4509A7-575D-23F1-B617-FABECEE33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543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F7C94-914C-F078-5FE7-7745E063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8C123A-975B-23F5-4904-6EE941D7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8CDFD-22EB-15E5-53A8-19E46352C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F5A0B-1041-E081-73D3-B561D610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A0748-542E-7EA1-6014-991E954F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C0539-7D1B-B3F8-6626-6A09098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89" y="348865"/>
            <a:ext cx="11411923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2:  Ensure All Demo Equipment is Working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F19AA3C9-CE41-15C0-9746-B0644C073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6965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93A9-F95F-E182-0BDC-2A4DCC2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348865"/>
            <a:ext cx="11331388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3: Touch Up Based on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183C7-598C-7E17-69E6-31CC30AC2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88922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B63A-BD9C-8F78-ABBC-E2144BC7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Faculty Advisor Feedback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EB6B6DBB-5D69-53D0-2E5A-9032B0FDB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2955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2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A8D7-8370-B15B-9B5F-A797909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2EE4A5-DE50-CD4F-D78A-A8F974DF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DA70EDA-FEA6-8D2C-67C4-CE3F3631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06973"/>
            <a:ext cx="5260976" cy="38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6299-96D4-55E2-6EF5-D1630070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Milestone Overview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F94E41-2D62-6F2D-F338-F0EC129C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63883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8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EBCA1-ACDE-30BA-3880-CF479E6C3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0D532-6439-7745-B3F9-39D5AA4D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 5 Plan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BF783D-94F2-BC5F-C1C7-BAAEE7D4E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90702"/>
              </p:ext>
            </p:extLst>
          </p:nvPr>
        </p:nvGraphicFramePr>
        <p:xfrm>
          <a:off x="254000" y="1966293"/>
          <a:ext cx="11582400" cy="445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74">
                  <a:extLst>
                    <a:ext uri="{9D8B030D-6E8A-4147-A177-3AD203B41FA5}">
                      <a16:colId xmlns:a16="http://schemas.microsoft.com/office/drawing/2014/main" val="1303886819"/>
                    </a:ext>
                  </a:extLst>
                </a:gridCol>
                <a:gridCol w="3670663">
                  <a:extLst>
                    <a:ext uri="{9D8B030D-6E8A-4147-A177-3AD203B41FA5}">
                      <a16:colId xmlns:a16="http://schemas.microsoft.com/office/drawing/2014/main" val="161052259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755452439"/>
                    </a:ext>
                  </a:extLst>
                </a:gridCol>
                <a:gridCol w="2796903">
                  <a:extLst>
                    <a:ext uri="{9D8B030D-6E8A-4147-A177-3AD203B41FA5}">
                      <a16:colId xmlns:a16="http://schemas.microsoft.com/office/drawing/2014/main" val="533669827"/>
                    </a:ext>
                  </a:extLst>
                </a:gridCol>
              </a:tblGrid>
              <a:tr h="34730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800" u="none" strike="noStrike">
                          <a:effectLst/>
                        </a:rPr>
                        <a:t>Task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Donovan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Jonathan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Enrique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extLst>
                  <a:ext uri="{0D108BD9-81ED-4DB2-BD59-A6C34878D82A}">
                    <a16:rowId xmlns:a16="http://schemas.microsoft.com/office/drawing/2014/main" val="986106503"/>
                  </a:ext>
                </a:extLst>
              </a:tr>
              <a:tr h="1161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1. Finish Neighborhood Insights Dashboard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implement/test                                40%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Research             20%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Research/implement     40%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extLst>
                  <a:ext uri="{0D108BD9-81ED-4DB2-BD59-A6C34878D82A}">
                    <a16:rowId xmlns:a16="http://schemas.microsoft.com/office/drawing/2014/main" val="843783973"/>
                  </a:ext>
                </a:extLst>
              </a:tr>
              <a:tr h="6188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2. Test all tools thoroughly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Design                                                   50%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Design                   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Design                               25%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extLst>
                  <a:ext uri="{0D108BD9-81ED-4DB2-BD59-A6C34878D82A}">
                    <a16:rowId xmlns:a16="http://schemas.microsoft.com/office/drawing/2014/main" val="1587416383"/>
                  </a:ext>
                </a:extLst>
              </a:tr>
              <a:tr h="14335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3. Touch up anything as suggested by advisor and or instructor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Implement                                          40%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Implement           30%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Implement                      30%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extLst>
                  <a:ext uri="{0D108BD9-81ED-4DB2-BD59-A6C34878D82A}">
                    <a16:rowId xmlns:a16="http://schemas.microsoft.com/office/drawing/2014/main" val="3830515085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4. Integrate with python everywhere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Research and implementation 60%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Research              20%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Research                          20%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0563" marR="10563" marT="10563" marB="0" anchor="ctr"/>
                </a:tc>
                <a:extLst>
                  <a:ext uri="{0D108BD9-81ED-4DB2-BD59-A6C34878D82A}">
                    <a16:rowId xmlns:a16="http://schemas.microsoft.com/office/drawing/2014/main" val="230623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6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72CD-E325-D511-2D2E-35AF50E0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552615"/>
            <a:ext cx="9571307" cy="1372695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Market Insights Dashboard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0B9C0A78-0A6F-41B4-1EC5-D46FDA403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638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7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46432-14FD-803B-9138-414C428E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D68645-B9C8-C5FF-EAA4-E44A326A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55136-6638-0719-45B6-7A40786B3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E1216E-4616-4522-7715-F989A61DA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C8478-1F5E-592D-8ED1-9D96149B5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3805E-2BA6-BF01-55FD-A795B2CD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Demo Image</a:t>
            </a:r>
            <a:br>
              <a:rPr lang="en-US" sz="4000" b="1" dirty="0">
                <a:solidFill>
                  <a:schemeClr val="bg1"/>
                </a:solidFill>
                <a:effectLst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1CC1-481A-A6E4-8E79-A88B22E4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409826"/>
            <a:ext cx="59436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E7B2-67B2-FEC5-D582-38CF8FE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Local DB Caching and Latency</a:t>
            </a:r>
          </a:p>
        </p:txBody>
      </p:sp>
      <p:graphicFrame>
        <p:nvGraphicFramePr>
          <p:cNvPr id="66" name="Rectangle 1">
            <a:extLst>
              <a:ext uri="{FF2B5EF4-FFF2-40B4-BE49-F238E27FC236}">
                <a16:creationId xmlns:a16="http://schemas.microsoft.com/office/drawing/2014/main" id="{69CC4F25-0730-17CA-2D20-9E010DA20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79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3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3FEE-9DCE-49E0-B172-4465D11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3: ROI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4A5E5-D1DC-FD7A-C0BA-36A636779923}"/>
              </a:ext>
            </a:extLst>
          </p:cNvPr>
          <p:cNvSpPr txBox="1"/>
          <p:nvPr/>
        </p:nvSpPr>
        <p:spPr>
          <a:xfrm>
            <a:off x="818989" y="5426761"/>
            <a:ext cx="5465698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enhancements to the ROI calculator transformed it from a basic ROI tool into a comprehensive platform with powerful visual elements.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4601C-F387-2500-12B2-1537FCA9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2" y="2482557"/>
            <a:ext cx="5935031" cy="2482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81933-39F6-27BA-9A13-FA040B82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74" y="2344142"/>
            <a:ext cx="4581750" cy="422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55B38-8CEF-5795-E152-F4541C7C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576A83-728B-1B2C-2EF8-311FF411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69E72C-D7AD-CCC0-3EE1-2C493244A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55AB2-E04A-2D1D-6C0C-B1770605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B8C562-0AC7-9B49-2E16-E0A676EE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DFD03-33E4-3F7E-196C-4C8A90DB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4: System 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5D1C-CCF5-842D-B4A6-59D95225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27" y="2518294"/>
            <a:ext cx="5747659" cy="38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1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0178D-D00B-D661-F60F-C422749A4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F67DF897-45B5-D346-C11B-16A003FD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5DC747-8F83-8310-A78A-1D5FCD67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5D3E21-B2D6-5A43-1FC3-4D2F64659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9A1CD7-D90C-76FA-A2E0-B98AFA05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4CB25-F130-1630-A4B8-F78DA16D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Showcase Preparation Plan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2A74AE-5209-9FFB-81ED-08B97E152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95989"/>
              </p:ext>
            </p:extLst>
          </p:nvPr>
        </p:nvGraphicFramePr>
        <p:xfrm>
          <a:off x="699713" y="2259107"/>
          <a:ext cx="10784075" cy="318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9">
                  <a:extLst>
                    <a:ext uri="{9D8B030D-6E8A-4147-A177-3AD203B41FA5}">
                      <a16:colId xmlns:a16="http://schemas.microsoft.com/office/drawing/2014/main" val="233398701"/>
                    </a:ext>
                  </a:extLst>
                </a:gridCol>
                <a:gridCol w="2350955">
                  <a:extLst>
                    <a:ext uri="{9D8B030D-6E8A-4147-A177-3AD203B41FA5}">
                      <a16:colId xmlns:a16="http://schemas.microsoft.com/office/drawing/2014/main" val="3849452664"/>
                    </a:ext>
                  </a:extLst>
                </a:gridCol>
                <a:gridCol w="2054238">
                  <a:extLst>
                    <a:ext uri="{9D8B030D-6E8A-4147-A177-3AD203B41FA5}">
                      <a16:colId xmlns:a16="http://schemas.microsoft.com/office/drawing/2014/main" val="1679198409"/>
                    </a:ext>
                  </a:extLst>
                </a:gridCol>
                <a:gridCol w="2952333">
                  <a:extLst>
                    <a:ext uri="{9D8B030D-6E8A-4147-A177-3AD203B41FA5}">
                      <a16:colId xmlns:a16="http://schemas.microsoft.com/office/drawing/2014/main" val="1046895070"/>
                    </a:ext>
                  </a:extLst>
                </a:gridCol>
              </a:tblGrid>
              <a:tr h="446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Donovan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Jonathan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Enrique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09923216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1. Finish Neighborhood Insights Dashboard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implement/test                                  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 Research                                  20%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Research/implement                                         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525668675"/>
                  </a:ext>
                </a:extLst>
              </a:tr>
              <a:tr h="1144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2. Test all tools thoroughly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Design                                                    50%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Design                                           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Design                                                                       25%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2044872654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3. Touch up anything as suggested by advisor and or instructor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Implement                                           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                       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 Implement                                                                30%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24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1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RealEase Milestone2</Template>
  <TotalTime>693</TotalTime>
  <Words>415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Office Theme</vt:lpstr>
      <vt:lpstr>RealEase: Comprehensive Real Estate Insights Platform</vt:lpstr>
      <vt:lpstr>Milestone Overview</vt:lpstr>
      <vt:lpstr>Milestone 5 Plan</vt:lpstr>
      <vt:lpstr>Task 1: Market Insights Dashboard</vt:lpstr>
      <vt:lpstr>Task 1: Demo Image </vt:lpstr>
      <vt:lpstr>Task 2: Local DB Caching and Latency</vt:lpstr>
      <vt:lpstr>Task 3: ROI Visualization</vt:lpstr>
      <vt:lpstr>Task 4: System Architecture Diagram</vt:lpstr>
      <vt:lpstr>Showcase Preparation Plan</vt:lpstr>
      <vt:lpstr>Task 1: Rehearse Elevator Pitch</vt:lpstr>
      <vt:lpstr>Task 2:  Ensure All Demo Equipment is Working</vt:lpstr>
      <vt:lpstr>Task 3: Touch Up Based on Feedback</vt:lpstr>
      <vt:lpstr>Faculty Advisor Feedback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Murphy</dc:creator>
  <cp:lastModifiedBy>Donovan Murphy</cp:lastModifiedBy>
  <cp:revision>4</cp:revision>
  <dcterms:created xsi:type="dcterms:W3CDTF">2024-11-25T04:53:10Z</dcterms:created>
  <dcterms:modified xsi:type="dcterms:W3CDTF">2025-04-18T19:58:35Z</dcterms:modified>
</cp:coreProperties>
</file>