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FD2196-D4C0-416D-AE31-56E976E24D68}" v="41" dt="2024-09-28T22:20:08.33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60"/>
  </p:normalViewPr>
  <p:slideViewPr>
    <p:cSldViewPr snapToGrid="0">
      <p:cViewPr>
        <p:scale>
          <a:sx n="76" d="100"/>
          <a:sy n="76" d="100"/>
        </p:scale>
        <p:origin x="40" y="8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n Murphy" userId="e9e1a97f8aae1532" providerId="LiveId" clId="{90FD2196-D4C0-416D-AE31-56E976E24D68}"/>
    <pc:docChg chg="undo redo custSel addSld delSld modSld addMainMaster delMainMaster">
      <pc:chgData name="Van Murphy" userId="e9e1a97f8aae1532" providerId="LiveId" clId="{90FD2196-D4C0-416D-AE31-56E976E24D68}" dt="2024-09-28T22:20:11.602" v="359" actId="26606"/>
      <pc:docMkLst>
        <pc:docMk/>
      </pc:docMkLst>
      <pc:sldChg chg="addSp delSp modSp mod setBg modClrScheme chgLayout">
        <pc:chgData name="Van Murphy" userId="e9e1a97f8aae1532" providerId="LiveId" clId="{90FD2196-D4C0-416D-AE31-56E976E24D68}" dt="2024-09-28T19:11:59.228" v="149" actId="26606"/>
        <pc:sldMkLst>
          <pc:docMk/>
          <pc:sldMk cId="1584458972" sldId="256"/>
        </pc:sldMkLst>
        <pc:spChg chg="mod">
          <ac:chgData name="Van Murphy" userId="e9e1a97f8aae1532" providerId="LiveId" clId="{90FD2196-D4C0-416D-AE31-56E976E24D68}" dt="2024-09-28T19:11:59.228" v="149" actId="26606"/>
          <ac:spMkLst>
            <pc:docMk/>
            <pc:sldMk cId="1584458972" sldId="256"/>
            <ac:spMk id="2" creationId="{FD0724B6-B7F5-DA1E-DB1D-AAAE2C125011}"/>
          </ac:spMkLst>
        </pc:spChg>
        <pc:spChg chg="mod">
          <ac:chgData name="Van Murphy" userId="e9e1a97f8aae1532" providerId="LiveId" clId="{90FD2196-D4C0-416D-AE31-56E976E24D68}" dt="2024-09-28T19:11:43.829" v="147" actId="26606"/>
          <ac:spMkLst>
            <pc:docMk/>
            <pc:sldMk cId="1584458972" sldId="256"/>
            <ac:spMk id="3" creationId="{97C15C2E-F9BC-27E0-4F5E-8157F50E900B}"/>
          </ac:spMkLst>
        </pc:spChg>
        <pc:spChg chg="add del">
          <ac:chgData name="Van Murphy" userId="e9e1a97f8aae1532" providerId="LiveId" clId="{90FD2196-D4C0-416D-AE31-56E976E24D68}" dt="2024-09-28T19:09:58.596" v="140" actId="26606"/>
          <ac:spMkLst>
            <pc:docMk/>
            <pc:sldMk cId="1584458972" sldId="256"/>
            <ac:spMk id="10" creationId="{8555C5B3-193A-4749-9AFD-682E53CDDE8F}"/>
          </ac:spMkLst>
        </pc:spChg>
        <pc:spChg chg="add del">
          <ac:chgData name="Van Murphy" userId="e9e1a97f8aae1532" providerId="LiveId" clId="{90FD2196-D4C0-416D-AE31-56E976E24D68}" dt="2024-09-28T19:09:58.596" v="140" actId="26606"/>
          <ac:spMkLst>
            <pc:docMk/>
            <pc:sldMk cId="1584458972" sldId="256"/>
            <ac:spMk id="12" creationId="{2EAE06A6-F76A-41C9-827A-C561B004485C}"/>
          </ac:spMkLst>
        </pc:spChg>
        <pc:spChg chg="add del">
          <ac:chgData name="Van Murphy" userId="e9e1a97f8aae1532" providerId="LiveId" clId="{90FD2196-D4C0-416D-AE31-56E976E24D68}" dt="2024-09-28T19:09:58.596" v="140" actId="26606"/>
          <ac:spMkLst>
            <pc:docMk/>
            <pc:sldMk cId="1584458972" sldId="256"/>
            <ac:spMk id="14" creationId="{89F9D4E8-0639-444B-949B-9518585061AF}"/>
          </ac:spMkLst>
        </pc:spChg>
        <pc:spChg chg="add del">
          <ac:chgData name="Van Murphy" userId="e9e1a97f8aae1532" providerId="LiveId" clId="{90FD2196-D4C0-416D-AE31-56E976E24D68}" dt="2024-09-28T19:09:58.596" v="140" actId="26606"/>
          <ac:spMkLst>
            <pc:docMk/>
            <pc:sldMk cId="1584458972" sldId="256"/>
            <ac:spMk id="16" creationId="{7E3DA7A2-ED70-4BBA-AB72-00AD461FA405}"/>
          </ac:spMkLst>
        </pc:spChg>
        <pc:spChg chg="add del">
          <ac:chgData name="Van Murphy" userId="e9e1a97f8aae1532" providerId="LiveId" clId="{90FD2196-D4C0-416D-AE31-56E976E24D68}" dt="2024-09-28T19:09:58.596" v="140" actId="26606"/>
          <ac:spMkLst>
            <pc:docMk/>
            <pc:sldMk cId="1584458972" sldId="256"/>
            <ac:spMk id="18" creationId="{FC485432-3647-4218-B5D3-15D3FA222B13}"/>
          </ac:spMkLst>
        </pc:spChg>
        <pc:spChg chg="add del">
          <ac:chgData name="Van Murphy" userId="e9e1a97f8aae1532" providerId="LiveId" clId="{90FD2196-D4C0-416D-AE31-56E976E24D68}" dt="2024-09-28T19:09:58.596" v="140" actId="26606"/>
          <ac:spMkLst>
            <pc:docMk/>
            <pc:sldMk cId="1584458972" sldId="256"/>
            <ac:spMk id="20" creationId="{F4AFDDCA-6ABA-4D23-8A5C-1BF0F4308148}"/>
          </ac:spMkLst>
        </pc:spChg>
        <pc:spChg chg="add del">
          <ac:chgData name="Van Murphy" userId="e9e1a97f8aae1532" providerId="LiveId" clId="{90FD2196-D4C0-416D-AE31-56E976E24D68}" dt="2024-09-28T19:09:59.340" v="142" actId="26606"/>
          <ac:spMkLst>
            <pc:docMk/>
            <pc:sldMk cId="1584458972" sldId="256"/>
            <ac:spMk id="22" creationId="{BCC81228-CEA3-402B-B8E5-688F5BFA7876}"/>
          </ac:spMkLst>
        </pc:spChg>
        <pc:spChg chg="add del">
          <ac:chgData name="Van Murphy" userId="e9e1a97f8aae1532" providerId="LiveId" clId="{90FD2196-D4C0-416D-AE31-56E976E24D68}" dt="2024-09-28T19:09:59.340" v="142" actId="26606"/>
          <ac:spMkLst>
            <pc:docMk/>
            <pc:sldMk cId="1584458972" sldId="256"/>
            <ac:spMk id="23" creationId="{BC0916B8-FF7A-4ECB-9FD7-C7668658D9B4}"/>
          </ac:spMkLst>
        </pc:spChg>
        <pc:spChg chg="add del">
          <ac:chgData name="Van Murphy" userId="e9e1a97f8aae1532" providerId="LiveId" clId="{90FD2196-D4C0-416D-AE31-56E976E24D68}" dt="2024-09-28T19:09:59.340" v="142" actId="26606"/>
          <ac:spMkLst>
            <pc:docMk/>
            <pc:sldMk cId="1584458972" sldId="256"/>
            <ac:spMk id="24" creationId="{9DC011D4-C95F-4B2E-9A3C-A46DCDE956DC}"/>
          </ac:spMkLst>
        </pc:spChg>
        <pc:spChg chg="add del">
          <ac:chgData name="Van Murphy" userId="e9e1a97f8aae1532" providerId="LiveId" clId="{90FD2196-D4C0-416D-AE31-56E976E24D68}" dt="2024-09-28T19:11:59.228" v="149" actId="26606"/>
          <ac:spMkLst>
            <pc:docMk/>
            <pc:sldMk cId="1584458972" sldId="256"/>
            <ac:spMk id="26" creationId="{8555C5B3-193A-4749-9AFD-682E53CDDE8F}"/>
          </ac:spMkLst>
        </pc:spChg>
        <pc:spChg chg="add del">
          <ac:chgData name="Van Murphy" userId="e9e1a97f8aae1532" providerId="LiveId" clId="{90FD2196-D4C0-416D-AE31-56E976E24D68}" dt="2024-09-28T19:11:59.228" v="149" actId="26606"/>
          <ac:spMkLst>
            <pc:docMk/>
            <pc:sldMk cId="1584458972" sldId="256"/>
            <ac:spMk id="27" creationId="{2EAE06A6-F76A-41C9-827A-C561B004485C}"/>
          </ac:spMkLst>
        </pc:spChg>
        <pc:spChg chg="add del">
          <ac:chgData name="Van Murphy" userId="e9e1a97f8aae1532" providerId="LiveId" clId="{90FD2196-D4C0-416D-AE31-56E976E24D68}" dt="2024-09-28T19:11:59.228" v="149" actId="26606"/>
          <ac:spMkLst>
            <pc:docMk/>
            <pc:sldMk cId="1584458972" sldId="256"/>
            <ac:spMk id="28" creationId="{89F9D4E8-0639-444B-949B-9518585061AF}"/>
          </ac:spMkLst>
        </pc:spChg>
        <pc:spChg chg="add del">
          <ac:chgData name="Van Murphy" userId="e9e1a97f8aae1532" providerId="LiveId" clId="{90FD2196-D4C0-416D-AE31-56E976E24D68}" dt="2024-09-28T19:11:59.228" v="149" actId="26606"/>
          <ac:spMkLst>
            <pc:docMk/>
            <pc:sldMk cId="1584458972" sldId="256"/>
            <ac:spMk id="29" creationId="{7E3DA7A2-ED70-4BBA-AB72-00AD461FA405}"/>
          </ac:spMkLst>
        </pc:spChg>
        <pc:spChg chg="add del">
          <ac:chgData name="Van Murphy" userId="e9e1a97f8aae1532" providerId="LiveId" clId="{90FD2196-D4C0-416D-AE31-56E976E24D68}" dt="2024-09-28T19:11:59.228" v="149" actId="26606"/>
          <ac:spMkLst>
            <pc:docMk/>
            <pc:sldMk cId="1584458972" sldId="256"/>
            <ac:spMk id="30" creationId="{FC485432-3647-4218-B5D3-15D3FA222B13}"/>
          </ac:spMkLst>
        </pc:spChg>
        <pc:spChg chg="add del">
          <ac:chgData name="Van Murphy" userId="e9e1a97f8aae1532" providerId="LiveId" clId="{90FD2196-D4C0-416D-AE31-56E976E24D68}" dt="2024-09-28T19:11:59.228" v="149" actId="26606"/>
          <ac:spMkLst>
            <pc:docMk/>
            <pc:sldMk cId="1584458972" sldId="256"/>
            <ac:spMk id="31" creationId="{F4AFDDCA-6ABA-4D23-8A5C-1BF0F4308148}"/>
          </ac:spMkLst>
        </pc:spChg>
        <pc:spChg chg="add">
          <ac:chgData name="Van Murphy" userId="e9e1a97f8aae1532" providerId="LiveId" clId="{90FD2196-D4C0-416D-AE31-56E976E24D68}" dt="2024-09-28T19:11:59.228" v="149" actId="26606"/>
          <ac:spMkLst>
            <pc:docMk/>
            <pc:sldMk cId="1584458972" sldId="256"/>
            <ac:spMk id="33" creationId="{8555C5B3-193A-4749-9AFD-682E53CDDE8F}"/>
          </ac:spMkLst>
        </pc:spChg>
        <pc:spChg chg="add del">
          <ac:chgData name="Van Murphy" userId="e9e1a97f8aae1532" providerId="LiveId" clId="{90FD2196-D4C0-416D-AE31-56E976E24D68}" dt="2024-09-28T19:11:43.829" v="147" actId="26606"/>
          <ac:spMkLst>
            <pc:docMk/>
            <pc:sldMk cId="1584458972" sldId="256"/>
            <ac:spMk id="36" creationId="{7A642772-2521-3FAB-B405-4D94682373D7}"/>
          </ac:spMkLst>
        </pc:spChg>
        <pc:spChg chg="add">
          <ac:chgData name="Van Murphy" userId="e9e1a97f8aae1532" providerId="LiveId" clId="{90FD2196-D4C0-416D-AE31-56E976E24D68}" dt="2024-09-28T19:11:59.228" v="149" actId="26606"/>
          <ac:spMkLst>
            <pc:docMk/>
            <pc:sldMk cId="1584458972" sldId="256"/>
            <ac:spMk id="38" creationId="{2EAE06A6-F76A-41C9-827A-C561B004485C}"/>
          </ac:spMkLst>
        </pc:spChg>
        <pc:spChg chg="add">
          <ac:chgData name="Van Murphy" userId="e9e1a97f8aae1532" providerId="LiveId" clId="{90FD2196-D4C0-416D-AE31-56E976E24D68}" dt="2024-09-28T19:11:59.228" v="149" actId="26606"/>
          <ac:spMkLst>
            <pc:docMk/>
            <pc:sldMk cId="1584458972" sldId="256"/>
            <ac:spMk id="40" creationId="{89F9D4E8-0639-444B-949B-9518585061AF}"/>
          </ac:spMkLst>
        </pc:spChg>
        <pc:spChg chg="add">
          <ac:chgData name="Van Murphy" userId="e9e1a97f8aae1532" providerId="LiveId" clId="{90FD2196-D4C0-416D-AE31-56E976E24D68}" dt="2024-09-28T19:11:59.228" v="149" actId="26606"/>
          <ac:spMkLst>
            <pc:docMk/>
            <pc:sldMk cId="1584458972" sldId="256"/>
            <ac:spMk id="42" creationId="{7E3DA7A2-ED70-4BBA-AB72-00AD461FA405}"/>
          </ac:spMkLst>
        </pc:spChg>
        <pc:spChg chg="add">
          <ac:chgData name="Van Murphy" userId="e9e1a97f8aae1532" providerId="LiveId" clId="{90FD2196-D4C0-416D-AE31-56E976E24D68}" dt="2024-09-28T19:11:59.228" v="149" actId="26606"/>
          <ac:spMkLst>
            <pc:docMk/>
            <pc:sldMk cId="1584458972" sldId="256"/>
            <ac:spMk id="44" creationId="{FC485432-3647-4218-B5D3-15D3FA222B13}"/>
          </ac:spMkLst>
        </pc:spChg>
        <pc:spChg chg="add">
          <ac:chgData name="Van Murphy" userId="e9e1a97f8aae1532" providerId="LiveId" clId="{90FD2196-D4C0-416D-AE31-56E976E24D68}" dt="2024-09-28T19:11:59.228" v="149" actId="26606"/>
          <ac:spMkLst>
            <pc:docMk/>
            <pc:sldMk cId="1584458972" sldId="256"/>
            <ac:spMk id="46" creationId="{F4AFDDCA-6ABA-4D23-8A5C-1BF0F4308148}"/>
          </ac:spMkLst>
        </pc:spChg>
        <pc:picChg chg="add mod">
          <ac:chgData name="Van Murphy" userId="e9e1a97f8aae1532" providerId="LiveId" clId="{90FD2196-D4C0-416D-AE31-56E976E24D68}" dt="2024-09-28T19:11:43.829" v="147" actId="26606"/>
          <ac:picMkLst>
            <pc:docMk/>
            <pc:sldMk cId="1584458972" sldId="256"/>
            <ac:picMk id="5" creationId="{8C1EAD8B-08A3-0BE2-777F-8871C4738FE6}"/>
          </ac:picMkLst>
        </pc:picChg>
      </pc:sldChg>
      <pc:sldChg chg="addSp delSp modSp new del mod">
        <pc:chgData name="Van Murphy" userId="e9e1a97f8aae1532" providerId="LiveId" clId="{90FD2196-D4C0-416D-AE31-56E976E24D68}" dt="2024-09-28T21:54:27.704" v="229" actId="2696"/>
        <pc:sldMkLst>
          <pc:docMk/>
          <pc:sldMk cId="1676163190" sldId="257"/>
        </pc:sldMkLst>
        <pc:spChg chg="del mod">
          <ac:chgData name="Van Murphy" userId="e9e1a97f8aae1532" providerId="LiveId" clId="{90FD2196-D4C0-416D-AE31-56E976E24D68}" dt="2024-09-28T21:44:06.164" v="159" actId="478"/>
          <ac:spMkLst>
            <pc:docMk/>
            <pc:sldMk cId="1676163190" sldId="257"/>
            <ac:spMk id="2" creationId="{81F90F4E-6C06-35CE-7789-A1FF6F928AE9}"/>
          </ac:spMkLst>
        </pc:spChg>
        <pc:spChg chg="del">
          <ac:chgData name="Van Murphy" userId="e9e1a97f8aae1532" providerId="LiveId" clId="{90FD2196-D4C0-416D-AE31-56E976E24D68}" dt="2024-09-28T21:43:34.984" v="150"/>
          <ac:spMkLst>
            <pc:docMk/>
            <pc:sldMk cId="1676163190" sldId="257"/>
            <ac:spMk id="3" creationId="{99F1E2D8-EECE-1ECB-ACE9-AA4E0F8EEA0A}"/>
          </ac:spMkLst>
        </pc:spChg>
        <pc:spChg chg="add del mod">
          <ac:chgData name="Van Murphy" userId="e9e1a97f8aae1532" providerId="LiveId" clId="{90FD2196-D4C0-416D-AE31-56E976E24D68}" dt="2024-09-28T21:43:38.128" v="151" actId="478"/>
          <ac:spMkLst>
            <pc:docMk/>
            <pc:sldMk cId="1676163190" sldId="257"/>
            <ac:spMk id="5" creationId="{A9D59A60-9E24-E7C6-D294-DD322D8B1403}"/>
          </ac:spMkLst>
        </pc:spChg>
        <pc:spChg chg="add del mod">
          <ac:chgData name="Van Murphy" userId="e9e1a97f8aae1532" providerId="LiveId" clId="{90FD2196-D4C0-416D-AE31-56E976E24D68}" dt="2024-09-28T21:43:41.123" v="153"/>
          <ac:spMkLst>
            <pc:docMk/>
            <pc:sldMk cId="1676163190" sldId="257"/>
            <ac:spMk id="6" creationId="{6D5AEC1E-EBF3-66F2-4478-B0BD2052038D}"/>
          </ac:spMkLst>
        </pc:spChg>
        <pc:spChg chg="add del mod">
          <ac:chgData name="Van Murphy" userId="e9e1a97f8aae1532" providerId="LiveId" clId="{90FD2196-D4C0-416D-AE31-56E976E24D68}" dt="2024-09-28T21:44:06.164" v="159" actId="478"/>
          <ac:spMkLst>
            <pc:docMk/>
            <pc:sldMk cId="1676163190" sldId="257"/>
            <ac:spMk id="8" creationId="{26FE90F2-9BA7-21C5-00FD-4D81EB3839E6}"/>
          </ac:spMkLst>
        </pc:spChg>
        <pc:spChg chg="add del mod">
          <ac:chgData name="Van Murphy" userId="e9e1a97f8aae1532" providerId="LiveId" clId="{90FD2196-D4C0-416D-AE31-56E976E24D68}" dt="2024-09-28T21:44:10.189" v="160" actId="478"/>
          <ac:spMkLst>
            <pc:docMk/>
            <pc:sldMk cId="1676163190" sldId="257"/>
            <ac:spMk id="9" creationId="{30A92037-B402-1D97-D035-142B1D8493A3}"/>
          </ac:spMkLst>
        </pc:spChg>
        <pc:spChg chg="add del mod">
          <ac:chgData name="Van Murphy" userId="e9e1a97f8aae1532" providerId="LiveId" clId="{90FD2196-D4C0-416D-AE31-56E976E24D68}" dt="2024-09-28T21:44:22.651" v="165" actId="478"/>
          <ac:spMkLst>
            <pc:docMk/>
            <pc:sldMk cId="1676163190" sldId="257"/>
            <ac:spMk id="11" creationId="{6ABA955F-DFED-0F34-B856-D16665B8DBCC}"/>
          </ac:spMkLst>
        </pc:spChg>
        <pc:spChg chg="add mod">
          <ac:chgData name="Van Murphy" userId="e9e1a97f8aae1532" providerId="LiveId" clId="{90FD2196-D4C0-416D-AE31-56E976E24D68}" dt="2024-09-28T21:44:27.320" v="167" actId="14100"/>
          <ac:spMkLst>
            <pc:docMk/>
            <pc:sldMk cId="1676163190" sldId="257"/>
            <ac:spMk id="13" creationId="{FEEE5B35-FCAB-7267-283D-D4168282F771}"/>
          </ac:spMkLst>
        </pc:spChg>
        <pc:graphicFrameChg chg="add del mod">
          <ac:chgData name="Van Murphy" userId="e9e1a97f8aae1532" providerId="LiveId" clId="{90FD2196-D4C0-416D-AE31-56E976E24D68}" dt="2024-09-28T21:43:38.128" v="151" actId="478"/>
          <ac:graphicFrameMkLst>
            <pc:docMk/>
            <pc:sldMk cId="1676163190" sldId="257"/>
            <ac:graphicFrameMk id="4" creationId="{3F320101-9457-FE04-3907-A10F753864A9}"/>
          </ac:graphicFrameMkLst>
        </pc:graphicFrameChg>
        <pc:graphicFrameChg chg="add del mod">
          <ac:chgData name="Van Murphy" userId="e9e1a97f8aae1532" providerId="LiveId" clId="{90FD2196-D4C0-416D-AE31-56E976E24D68}" dt="2024-09-28T21:44:06.164" v="159" actId="478"/>
          <ac:graphicFrameMkLst>
            <pc:docMk/>
            <pc:sldMk cId="1676163190" sldId="257"/>
            <ac:graphicFrameMk id="7" creationId="{EA3A7145-48AB-0D80-BCFE-1E4948D0D7F6}"/>
          </ac:graphicFrameMkLst>
        </pc:graphicFrameChg>
        <pc:graphicFrameChg chg="add del mod">
          <ac:chgData name="Van Murphy" userId="e9e1a97f8aae1532" providerId="LiveId" clId="{90FD2196-D4C0-416D-AE31-56E976E24D68}" dt="2024-09-28T21:44:22.651" v="165" actId="478"/>
          <ac:graphicFrameMkLst>
            <pc:docMk/>
            <pc:sldMk cId="1676163190" sldId="257"/>
            <ac:graphicFrameMk id="10" creationId="{6E00F59D-7F4C-5FD9-6F6D-BE4011E58B6A}"/>
          </ac:graphicFrameMkLst>
        </pc:graphicFrameChg>
        <pc:graphicFrameChg chg="add mod">
          <ac:chgData name="Van Murphy" userId="e9e1a97f8aae1532" providerId="LiveId" clId="{90FD2196-D4C0-416D-AE31-56E976E24D68}" dt="2024-09-28T21:44:27.320" v="167" actId="14100"/>
          <ac:graphicFrameMkLst>
            <pc:docMk/>
            <pc:sldMk cId="1676163190" sldId="257"/>
            <ac:graphicFrameMk id="12" creationId="{30ADA064-3717-4870-88EC-7F7E869A5311}"/>
          </ac:graphicFrameMkLst>
        </pc:graphicFrameChg>
      </pc:sldChg>
      <pc:sldChg chg="addSp delSp modSp new mod setBg">
        <pc:chgData name="Van Murphy" userId="e9e1a97f8aae1532" providerId="LiveId" clId="{90FD2196-D4C0-416D-AE31-56E976E24D68}" dt="2024-09-28T21:56:32.116" v="250" actId="113"/>
        <pc:sldMkLst>
          <pc:docMk/>
          <pc:sldMk cId="1657818990" sldId="258"/>
        </pc:sldMkLst>
        <pc:spChg chg="mod">
          <ac:chgData name="Van Murphy" userId="e9e1a97f8aae1532" providerId="LiveId" clId="{90FD2196-D4C0-416D-AE31-56E976E24D68}" dt="2024-09-28T21:56:32.116" v="250" actId="113"/>
          <ac:spMkLst>
            <pc:docMk/>
            <pc:sldMk cId="1657818990" sldId="258"/>
            <ac:spMk id="2" creationId="{82CC6299-96D4-55E2-6EF5-D16300705455}"/>
          </ac:spMkLst>
        </pc:spChg>
        <pc:spChg chg="del">
          <ac:chgData name="Van Murphy" userId="e9e1a97f8aae1532" providerId="LiveId" clId="{90FD2196-D4C0-416D-AE31-56E976E24D68}" dt="2024-09-28T21:45:09.596" v="172"/>
          <ac:spMkLst>
            <pc:docMk/>
            <pc:sldMk cId="1657818990" sldId="258"/>
            <ac:spMk id="3" creationId="{75DF949B-4C93-6EFF-553D-0A93E649D7D5}"/>
          </ac:spMkLst>
        </pc:spChg>
        <pc:spChg chg="add del">
          <ac:chgData name="Van Murphy" userId="e9e1a97f8aae1532" providerId="LiveId" clId="{90FD2196-D4C0-416D-AE31-56E976E24D68}" dt="2024-09-28T21:45:03.346" v="170" actId="22"/>
          <ac:spMkLst>
            <pc:docMk/>
            <pc:sldMk cId="1657818990" sldId="258"/>
            <ac:spMk id="5" creationId="{7C63847E-E011-BA3D-5A55-871493293269}"/>
          </ac:spMkLst>
        </pc:spChg>
        <pc:spChg chg="add del mod">
          <ac:chgData name="Van Murphy" userId="e9e1a97f8aae1532" providerId="LiveId" clId="{90FD2196-D4C0-416D-AE31-56E976E24D68}" dt="2024-09-28T21:54:53.316" v="234" actId="26606"/>
          <ac:spMkLst>
            <pc:docMk/>
            <pc:sldMk cId="1657818990" sldId="258"/>
            <ac:spMk id="6" creationId="{00AC3193-83C8-2224-E17C-76BA1B5FBE16}"/>
          </ac:spMkLst>
        </pc:spChg>
        <pc:spChg chg="add del">
          <ac:chgData name="Van Murphy" userId="e9e1a97f8aae1532" providerId="LiveId" clId="{90FD2196-D4C0-416D-AE31-56E976E24D68}" dt="2024-09-28T21:55:23.863" v="239" actId="26606"/>
          <ac:spMkLst>
            <pc:docMk/>
            <pc:sldMk cId="1657818990" sldId="258"/>
            <ac:spMk id="11" creationId="{1B15ED52-F352-441B-82BF-E0EA34836D08}"/>
          </ac:spMkLst>
        </pc:spChg>
        <pc:spChg chg="add del">
          <ac:chgData name="Van Murphy" userId="e9e1a97f8aae1532" providerId="LiveId" clId="{90FD2196-D4C0-416D-AE31-56E976E24D68}" dt="2024-09-28T21:54:50.925" v="231" actId="26606"/>
          <ac:spMkLst>
            <pc:docMk/>
            <pc:sldMk cId="1657818990" sldId="258"/>
            <ac:spMk id="12" creationId="{2E442304-DDBD-4F7B-8017-36BCC863FB40}"/>
          </ac:spMkLst>
        </pc:spChg>
        <pc:spChg chg="add del">
          <ac:chgData name="Van Murphy" userId="e9e1a97f8aae1532" providerId="LiveId" clId="{90FD2196-D4C0-416D-AE31-56E976E24D68}" dt="2024-09-28T21:55:23.863" v="239" actId="26606"/>
          <ac:spMkLst>
            <pc:docMk/>
            <pc:sldMk cId="1657818990" sldId="258"/>
            <ac:spMk id="13" creationId="{3B2E3793-BFE6-45A2-9B7B-E18844431C99}"/>
          </ac:spMkLst>
        </pc:spChg>
        <pc:spChg chg="add del">
          <ac:chgData name="Van Murphy" userId="e9e1a97f8aae1532" providerId="LiveId" clId="{90FD2196-D4C0-416D-AE31-56E976E24D68}" dt="2024-09-28T21:54:50.925" v="231" actId="26606"/>
          <ac:spMkLst>
            <pc:docMk/>
            <pc:sldMk cId="1657818990" sldId="258"/>
            <ac:spMk id="14" creationId="{5E107275-3853-46FD-A241-DE4355A42675}"/>
          </ac:spMkLst>
        </pc:spChg>
        <pc:spChg chg="add del">
          <ac:chgData name="Van Murphy" userId="e9e1a97f8aae1532" providerId="LiveId" clId="{90FD2196-D4C0-416D-AE31-56E976E24D68}" dt="2024-09-28T21:55:23.863" v="239" actId="26606"/>
          <ac:spMkLst>
            <pc:docMk/>
            <pc:sldMk cId="1657818990" sldId="258"/>
            <ac:spMk id="15" creationId="{BC4C4868-CB8F-4AF9-9CDB-8108F2C19B67}"/>
          </ac:spMkLst>
        </pc:spChg>
        <pc:spChg chg="add del">
          <ac:chgData name="Van Murphy" userId="e9e1a97f8aae1532" providerId="LiveId" clId="{90FD2196-D4C0-416D-AE31-56E976E24D68}" dt="2024-09-28T21:54:53.310" v="233" actId="26606"/>
          <ac:spMkLst>
            <pc:docMk/>
            <pc:sldMk cId="1657818990" sldId="258"/>
            <ac:spMk id="16" creationId="{64C2CA96-0B16-4AA7-B340-33044D238597}"/>
          </ac:spMkLst>
        </pc:spChg>
        <pc:spChg chg="add del">
          <ac:chgData name="Van Murphy" userId="e9e1a97f8aae1532" providerId="LiveId" clId="{90FD2196-D4C0-416D-AE31-56E976E24D68}" dt="2024-09-28T21:54:53.310" v="233" actId="26606"/>
          <ac:spMkLst>
            <pc:docMk/>
            <pc:sldMk cId="1657818990" sldId="258"/>
            <ac:spMk id="17" creationId="{16AC3602-3348-4F31-9E43-076B03514ECB}"/>
          </ac:spMkLst>
        </pc:spChg>
        <pc:spChg chg="add del">
          <ac:chgData name="Van Murphy" userId="e9e1a97f8aae1532" providerId="LiveId" clId="{90FD2196-D4C0-416D-AE31-56E976E24D68}" dt="2024-09-28T21:54:53.310" v="233" actId="26606"/>
          <ac:spMkLst>
            <pc:docMk/>
            <pc:sldMk cId="1657818990" sldId="258"/>
            <ac:spMk id="18" creationId="{1D50D7A8-F1D5-4306-8A9B-DD7A73EB8BCE}"/>
          </ac:spMkLst>
        </pc:spChg>
        <pc:spChg chg="add del">
          <ac:chgData name="Van Murphy" userId="e9e1a97f8aae1532" providerId="LiveId" clId="{90FD2196-D4C0-416D-AE31-56E976E24D68}" dt="2024-09-28T21:54:53.310" v="233" actId="26606"/>
          <ac:spMkLst>
            <pc:docMk/>
            <pc:sldMk cId="1657818990" sldId="258"/>
            <ac:spMk id="19" creationId="{394094B0-A6C9-44BE-9042-66EF0612F625}"/>
          </ac:spMkLst>
        </pc:spChg>
        <pc:spChg chg="add del">
          <ac:chgData name="Van Murphy" userId="e9e1a97f8aae1532" providerId="LiveId" clId="{90FD2196-D4C0-416D-AE31-56E976E24D68}" dt="2024-09-28T21:55:23.863" v="239" actId="26606"/>
          <ac:spMkLst>
            <pc:docMk/>
            <pc:sldMk cId="1657818990" sldId="258"/>
            <ac:spMk id="22" creationId="{375E0459-6403-40CD-989D-56A4407CA12E}"/>
          </ac:spMkLst>
        </pc:spChg>
        <pc:spChg chg="add del">
          <ac:chgData name="Van Murphy" userId="e9e1a97f8aae1532" providerId="LiveId" clId="{90FD2196-D4C0-416D-AE31-56E976E24D68}" dt="2024-09-28T21:55:23.863" v="239" actId="26606"/>
          <ac:spMkLst>
            <pc:docMk/>
            <pc:sldMk cId="1657818990" sldId="258"/>
            <ac:spMk id="23" creationId="{53E5B1A8-3AC9-4BD1-9BBC-78CA94F2D1BA}"/>
          </ac:spMkLst>
        </pc:spChg>
        <pc:spChg chg="add del">
          <ac:chgData name="Van Murphy" userId="e9e1a97f8aae1532" providerId="LiveId" clId="{90FD2196-D4C0-416D-AE31-56E976E24D68}" dt="2024-09-28T21:55:23.863" v="239" actId="26606"/>
          <ac:spMkLst>
            <pc:docMk/>
            <pc:sldMk cId="1657818990" sldId="258"/>
            <ac:spMk id="24" creationId="{00AC3193-83C8-2224-E17C-76BA1B5FBE16}"/>
          </ac:spMkLst>
        </pc:spChg>
        <pc:spChg chg="add del">
          <ac:chgData name="Van Murphy" userId="e9e1a97f8aae1532" providerId="LiveId" clId="{90FD2196-D4C0-416D-AE31-56E976E24D68}" dt="2024-09-28T21:55:23.817" v="238" actId="26606"/>
          <ac:spMkLst>
            <pc:docMk/>
            <pc:sldMk cId="1657818990" sldId="258"/>
            <ac:spMk id="31" creationId="{B50AB553-2A96-4A92-96F2-93548E096954}"/>
          </ac:spMkLst>
        </pc:spChg>
        <pc:spChg chg="add del">
          <ac:chgData name="Van Murphy" userId="e9e1a97f8aae1532" providerId="LiveId" clId="{90FD2196-D4C0-416D-AE31-56E976E24D68}" dt="2024-09-28T21:56:23.767" v="249" actId="26606"/>
          <ac:spMkLst>
            <pc:docMk/>
            <pc:sldMk cId="1657818990" sldId="258"/>
            <ac:spMk id="33" creationId="{1B15ED52-F352-441B-82BF-E0EA34836D08}"/>
          </ac:spMkLst>
        </pc:spChg>
        <pc:spChg chg="add del">
          <ac:chgData name="Van Murphy" userId="e9e1a97f8aae1532" providerId="LiveId" clId="{90FD2196-D4C0-416D-AE31-56E976E24D68}" dt="2024-09-28T21:56:23.767" v="249" actId="26606"/>
          <ac:spMkLst>
            <pc:docMk/>
            <pc:sldMk cId="1657818990" sldId="258"/>
            <ac:spMk id="34" creationId="{3B2E3793-BFE6-45A2-9B7B-E18844431C99}"/>
          </ac:spMkLst>
        </pc:spChg>
        <pc:spChg chg="add del">
          <ac:chgData name="Van Murphy" userId="e9e1a97f8aae1532" providerId="LiveId" clId="{90FD2196-D4C0-416D-AE31-56E976E24D68}" dt="2024-09-28T21:56:23.767" v="249" actId="26606"/>
          <ac:spMkLst>
            <pc:docMk/>
            <pc:sldMk cId="1657818990" sldId="258"/>
            <ac:spMk id="35" creationId="{BC4C4868-CB8F-4AF9-9CDB-8108F2C19B67}"/>
          </ac:spMkLst>
        </pc:spChg>
        <pc:spChg chg="add del">
          <ac:chgData name="Van Murphy" userId="e9e1a97f8aae1532" providerId="LiveId" clId="{90FD2196-D4C0-416D-AE31-56E976E24D68}" dt="2024-09-28T21:56:23.767" v="249" actId="26606"/>
          <ac:spMkLst>
            <pc:docMk/>
            <pc:sldMk cId="1657818990" sldId="258"/>
            <ac:spMk id="36" creationId="{375E0459-6403-40CD-989D-56A4407CA12E}"/>
          </ac:spMkLst>
        </pc:spChg>
        <pc:spChg chg="add del">
          <ac:chgData name="Van Murphy" userId="e9e1a97f8aae1532" providerId="LiveId" clId="{90FD2196-D4C0-416D-AE31-56E976E24D68}" dt="2024-09-28T21:56:23.767" v="249" actId="26606"/>
          <ac:spMkLst>
            <pc:docMk/>
            <pc:sldMk cId="1657818990" sldId="258"/>
            <ac:spMk id="37" creationId="{53E5B1A8-3AC9-4BD1-9BBC-78CA94F2D1BA}"/>
          </ac:spMkLst>
        </pc:spChg>
        <pc:spChg chg="add">
          <ac:chgData name="Van Murphy" userId="e9e1a97f8aae1532" providerId="LiveId" clId="{90FD2196-D4C0-416D-AE31-56E976E24D68}" dt="2024-09-28T21:56:23.767" v="249" actId="26606"/>
          <ac:spMkLst>
            <pc:docMk/>
            <pc:sldMk cId="1657818990" sldId="258"/>
            <ac:spMk id="43" creationId="{BACC6370-2D7E-4714-9D71-7542949D7D5D}"/>
          </ac:spMkLst>
        </pc:spChg>
        <pc:spChg chg="add">
          <ac:chgData name="Van Murphy" userId="e9e1a97f8aae1532" providerId="LiveId" clId="{90FD2196-D4C0-416D-AE31-56E976E24D68}" dt="2024-09-28T21:56:23.767" v="249" actId="26606"/>
          <ac:spMkLst>
            <pc:docMk/>
            <pc:sldMk cId="1657818990" sldId="258"/>
            <ac:spMk id="45" creationId="{F68B3F68-107C-434F-AA38-110D5EA91B85}"/>
          </ac:spMkLst>
        </pc:spChg>
        <pc:spChg chg="add">
          <ac:chgData name="Van Murphy" userId="e9e1a97f8aae1532" providerId="LiveId" clId="{90FD2196-D4C0-416D-AE31-56E976E24D68}" dt="2024-09-28T21:56:23.767" v="249" actId="26606"/>
          <ac:spMkLst>
            <pc:docMk/>
            <pc:sldMk cId="1657818990" sldId="258"/>
            <ac:spMk id="47" creationId="{AAD0DBB9-1A4B-4391-81D4-CB19F9AB918A}"/>
          </ac:spMkLst>
        </pc:spChg>
        <pc:spChg chg="add">
          <ac:chgData name="Van Murphy" userId="e9e1a97f8aae1532" providerId="LiveId" clId="{90FD2196-D4C0-416D-AE31-56E976E24D68}" dt="2024-09-28T21:56:23.767" v="249" actId="26606"/>
          <ac:spMkLst>
            <pc:docMk/>
            <pc:sldMk cId="1657818990" sldId="258"/>
            <ac:spMk id="49" creationId="{063BBA22-50EA-4C4D-BE05-F1CE4E63AA56}"/>
          </ac:spMkLst>
        </pc:spChg>
        <pc:graphicFrameChg chg="add del">
          <ac:chgData name="Van Murphy" userId="e9e1a97f8aae1532" providerId="LiveId" clId="{90FD2196-D4C0-416D-AE31-56E976E24D68}" dt="2024-09-28T21:54:50.925" v="231" actId="26606"/>
          <ac:graphicFrameMkLst>
            <pc:docMk/>
            <pc:sldMk cId="1657818990" sldId="258"/>
            <ac:graphicFrameMk id="8" creationId="{9268AE2F-53FE-453F-C34D-40697271B887}"/>
          </ac:graphicFrameMkLst>
        </pc:graphicFrameChg>
        <pc:graphicFrameChg chg="add del">
          <ac:chgData name="Van Murphy" userId="e9e1a97f8aae1532" providerId="LiveId" clId="{90FD2196-D4C0-416D-AE31-56E976E24D68}" dt="2024-09-28T21:54:53.310" v="233" actId="26606"/>
          <ac:graphicFrameMkLst>
            <pc:docMk/>
            <pc:sldMk cId="1657818990" sldId="258"/>
            <ac:graphicFrameMk id="20" creationId="{CE45EAD4-486D-1F87-1843-492B279200D8}"/>
          </ac:graphicFrameMkLst>
        </pc:graphicFrameChg>
        <pc:graphicFrameChg chg="add del">
          <ac:chgData name="Van Murphy" userId="e9e1a97f8aae1532" providerId="LiveId" clId="{90FD2196-D4C0-416D-AE31-56E976E24D68}" dt="2024-09-28T21:55:13.870" v="236" actId="26606"/>
          <ac:graphicFrameMkLst>
            <pc:docMk/>
            <pc:sldMk cId="1657818990" sldId="258"/>
            <ac:graphicFrameMk id="26" creationId="{B918558D-4201-5A9F-B24B-3FB7A6198020}"/>
          </ac:graphicFrameMkLst>
        </pc:graphicFrameChg>
        <pc:graphicFrameChg chg="add del">
          <ac:chgData name="Van Murphy" userId="e9e1a97f8aae1532" providerId="LiveId" clId="{90FD2196-D4C0-416D-AE31-56E976E24D68}" dt="2024-09-28T21:55:23.817" v="238" actId="26606"/>
          <ac:graphicFrameMkLst>
            <pc:docMk/>
            <pc:sldMk cId="1657818990" sldId="258"/>
            <ac:graphicFrameMk id="28" creationId="{9F108135-7D5D-A6A6-D691-7C646ED04811}"/>
          </ac:graphicFrameMkLst>
        </pc:graphicFrameChg>
        <pc:graphicFrameChg chg="add mod modGraphic">
          <ac:chgData name="Van Murphy" userId="e9e1a97f8aae1532" providerId="LiveId" clId="{90FD2196-D4C0-416D-AE31-56E976E24D68}" dt="2024-09-28T21:56:23.767" v="249" actId="26606"/>
          <ac:graphicFrameMkLst>
            <pc:docMk/>
            <pc:sldMk cId="1657818990" sldId="258"/>
            <ac:graphicFrameMk id="38" creationId="{C5ABDAAB-6706-D4EE-4DA7-4F5878885079}"/>
          </ac:graphicFrameMkLst>
        </pc:graphicFrameChg>
        <pc:picChg chg="add del mod">
          <ac:chgData name="Van Murphy" userId="e9e1a97f8aae1532" providerId="LiveId" clId="{90FD2196-D4C0-416D-AE31-56E976E24D68}" dt="2024-09-28T21:56:16.954" v="248" actId="478"/>
          <ac:picMkLst>
            <pc:docMk/>
            <pc:sldMk cId="1657818990" sldId="258"/>
            <ac:picMk id="9" creationId="{2BCC42AA-CA51-BAE1-97F2-1C47EBB655C4}"/>
          </ac:picMkLst>
        </pc:picChg>
        <pc:picChg chg="add del">
          <ac:chgData name="Van Murphy" userId="e9e1a97f8aae1532" providerId="LiveId" clId="{90FD2196-D4C0-416D-AE31-56E976E24D68}" dt="2024-09-28T21:55:23.817" v="238" actId="26606"/>
          <ac:picMkLst>
            <pc:docMk/>
            <pc:sldMk cId="1657818990" sldId="258"/>
            <ac:picMk id="27" creationId="{3B6BB0E9-31CA-0C05-0FFD-BD271765095F}"/>
          </ac:picMkLst>
        </pc:picChg>
      </pc:sldChg>
      <pc:sldChg chg="addSp delSp modSp new mod setBg">
        <pc:chgData name="Van Murphy" userId="e9e1a97f8aae1532" providerId="LiveId" clId="{90FD2196-D4C0-416D-AE31-56E976E24D68}" dt="2024-09-28T22:19:25.119" v="356" actId="113"/>
        <pc:sldMkLst>
          <pc:docMk/>
          <pc:sldMk cId="1739789931" sldId="259"/>
        </pc:sldMkLst>
        <pc:spChg chg="mod">
          <ac:chgData name="Van Murphy" userId="e9e1a97f8aae1532" providerId="LiveId" clId="{90FD2196-D4C0-416D-AE31-56E976E24D68}" dt="2024-09-28T22:19:20.524" v="354" actId="26606"/>
          <ac:spMkLst>
            <pc:docMk/>
            <pc:sldMk cId="1739789931" sldId="259"/>
            <ac:spMk id="2" creationId="{3AB46222-09A8-4330-3A4E-F8C89C94E05D}"/>
          </ac:spMkLst>
        </pc:spChg>
        <pc:spChg chg="del mod">
          <ac:chgData name="Van Murphy" userId="e9e1a97f8aae1532" providerId="LiveId" clId="{90FD2196-D4C0-416D-AE31-56E976E24D68}" dt="2024-09-28T22:15:32.811" v="344"/>
          <ac:spMkLst>
            <pc:docMk/>
            <pc:sldMk cId="1739789931" sldId="259"/>
            <ac:spMk id="3" creationId="{57D26BE1-1E8C-B8A3-290A-71587C786D5F}"/>
          </ac:spMkLst>
        </pc:spChg>
        <pc:spChg chg="add del mod">
          <ac:chgData name="Van Murphy" userId="e9e1a97f8aae1532" providerId="LiveId" clId="{90FD2196-D4C0-416D-AE31-56E976E24D68}" dt="2024-09-28T22:19:15.098" v="353"/>
          <ac:spMkLst>
            <pc:docMk/>
            <pc:sldMk cId="1739789931" sldId="259"/>
            <ac:spMk id="6" creationId="{9C8F42D2-51D5-1B06-7F76-C2CA53C379CF}"/>
          </ac:spMkLst>
        </pc:spChg>
        <pc:spChg chg="add del">
          <ac:chgData name="Van Murphy" userId="e9e1a97f8aae1532" providerId="LiveId" clId="{90FD2196-D4C0-416D-AE31-56E976E24D68}" dt="2024-09-28T22:19:20.524" v="354" actId="26606"/>
          <ac:spMkLst>
            <pc:docMk/>
            <pc:sldMk cId="1739789931" sldId="259"/>
            <ac:spMk id="8" creationId="{1B15ED52-F352-441B-82BF-E0EA34836D08}"/>
          </ac:spMkLst>
        </pc:spChg>
        <pc:spChg chg="add">
          <ac:chgData name="Van Murphy" userId="e9e1a97f8aae1532" providerId="LiveId" clId="{90FD2196-D4C0-416D-AE31-56E976E24D68}" dt="2024-09-28T22:18:57.958" v="351"/>
          <ac:spMkLst>
            <pc:docMk/>
            <pc:sldMk cId="1739789931" sldId="259"/>
            <ac:spMk id="9" creationId="{7134254C-45A1-2F91-55C6-CA6FA6095879}"/>
          </ac:spMkLst>
        </pc:spChg>
        <pc:spChg chg="add del">
          <ac:chgData name="Van Murphy" userId="e9e1a97f8aae1532" providerId="LiveId" clId="{90FD2196-D4C0-416D-AE31-56E976E24D68}" dt="2024-09-28T22:19:20.524" v="354" actId="26606"/>
          <ac:spMkLst>
            <pc:docMk/>
            <pc:sldMk cId="1739789931" sldId="259"/>
            <ac:spMk id="10" creationId="{3B2E3793-BFE6-45A2-9B7B-E18844431C99}"/>
          </ac:spMkLst>
        </pc:spChg>
        <pc:spChg chg="add del">
          <ac:chgData name="Van Murphy" userId="e9e1a97f8aae1532" providerId="LiveId" clId="{90FD2196-D4C0-416D-AE31-56E976E24D68}" dt="2024-09-28T22:19:20.524" v="354" actId="26606"/>
          <ac:spMkLst>
            <pc:docMk/>
            <pc:sldMk cId="1739789931" sldId="259"/>
            <ac:spMk id="12" creationId="{BC4C4868-CB8F-4AF9-9CDB-8108F2C19B67}"/>
          </ac:spMkLst>
        </pc:spChg>
        <pc:spChg chg="add del">
          <ac:chgData name="Van Murphy" userId="e9e1a97f8aae1532" providerId="LiveId" clId="{90FD2196-D4C0-416D-AE31-56E976E24D68}" dt="2024-09-28T22:19:20.524" v="354" actId="26606"/>
          <ac:spMkLst>
            <pc:docMk/>
            <pc:sldMk cId="1739789931" sldId="259"/>
            <ac:spMk id="14" creationId="{375E0459-6403-40CD-989D-56A4407CA12E}"/>
          </ac:spMkLst>
        </pc:spChg>
        <pc:spChg chg="add del">
          <ac:chgData name="Van Murphy" userId="e9e1a97f8aae1532" providerId="LiveId" clId="{90FD2196-D4C0-416D-AE31-56E976E24D68}" dt="2024-09-28T22:19:20.524" v="354" actId="26606"/>
          <ac:spMkLst>
            <pc:docMk/>
            <pc:sldMk cId="1739789931" sldId="259"/>
            <ac:spMk id="16" creationId="{53E5B1A8-3AC9-4BD1-9BBC-78CA94F2D1BA}"/>
          </ac:spMkLst>
        </pc:spChg>
        <pc:spChg chg="add">
          <ac:chgData name="Van Murphy" userId="e9e1a97f8aae1532" providerId="LiveId" clId="{90FD2196-D4C0-416D-AE31-56E976E24D68}" dt="2024-09-28T22:19:20.524" v="354" actId="26606"/>
          <ac:spMkLst>
            <pc:docMk/>
            <pc:sldMk cId="1739789931" sldId="259"/>
            <ac:spMk id="21" creationId="{BACC6370-2D7E-4714-9D71-7542949D7D5D}"/>
          </ac:spMkLst>
        </pc:spChg>
        <pc:spChg chg="add">
          <ac:chgData name="Van Murphy" userId="e9e1a97f8aae1532" providerId="LiveId" clId="{90FD2196-D4C0-416D-AE31-56E976E24D68}" dt="2024-09-28T22:19:20.524" v="354" actId="26606"/>
          <ac:spMkLst>
            <pc:docMk/>
            <pc:sldMk cId="1739789931" sldId="259"/>
            <ac:spMk id="23" creationId="{F68B3F68-107C-434F-AA38-110D5EA91B85}"/>
          </ac:spMkLst>
        </pc:spChg>
        <pc:spChg chg="add">
          <ac:chgData name="Van Murphy" userId="e9e1a97f8aae1532" providerId="LiveId" clId="{90FD2196-D4C0-416D-AE31-56E976E24D68}" dt="2024-09-28T22:19:20.524" v="354" actId="26606"/>
          <ac:spMkLst>
            <pc:docMk/>
            <pc:sldMk cId="1739789931" sldId="259"/>
            <ac:spMk id="25" creationId="{AAD0DBB9-1A4B-4391-81D4-CB19F9AB918A}"/>
          </ac:spMkLst>
        </pc:spChg>
        <pc:spChg chg="add">
          <ac:chgData name="Van Murphy" userId="e9e1a97f8aae1532" providerId="LiveId" clId="{90FD2196-D4C0-416D-AE31-56E976E24D68}" dt="2024-09-28T22:19:20.524" v="354" actId="26606"/>
          <ac:spMkLst>
            <pc:docMk/>
            <pc:sldMk cId="1739789931" sldId="259"/>
            <ac:spMk id="27" creationId="{063BBA22-50EA-4C4D-BE05-F1CE4E63AA56}"/>
          </ac:spMkLst>
        </pc:spChg>
        <pc:graphicFrameChg chg="add del mod modGraphic">
          <ac:chgData name="Van Murphy" userId="e9e1a97f8aae1532" providerId="LiveId" clId="{90FD2196-D4C0-416D-AE31-56E976E24D68}" dt="2024-09-28T22:15:52.393" v="349" actId="478"/>
          <ac:graphicFrameMkLst>
            <pc:docMk/>
            <pc:sldMk cId="1739789931" sldId="259"/>
            <ac:graphicFrameMk id="4" creationId="{2A96A069-1E7B-2EC1-30AA-769CE1F01E27}"/>
          </ac:graphicFrameMkLst>
        </pc:graphicFrameChg>
        <pc:graphicFrameChg chg="add mod">
          <ac:chgData name="Van Murphy" userId="e9e1a97f8aae1532" providerId="LiveId" clId="{90FD2196-D4C0-416D-AE31-56E976E24D68}" dt="2024-09-28T22:19:01.611" v="352"/>
          <ac:graphicFrameMkLst>
            <pc:docMk/>
            <pc:sldMk cId="1739789931" sldId="259"/>
            <ac:graphicFrameMk id="7" creationId="{F4931D7B-6E7B-A648-F29F-688D11CABF8C}"/>
          </ac:graphicFrameMkLst>
        </pc:graphicFrameChg>
        <pc:graphicFrameChg chg="add mod modGraphic">
          <ac:chgData name="Van Murphy" userId="e9e1a97f8aae1532" providerId="LiveId" clId="{90FD2196-D4C0-416D-AE31-56E976E24D68}" dt="2024-09-28T22:19:25.119" v="356" actId="113"/>
          <ac:graphicFrameMkLst>
            <pc:docMk/>
            <pc:sldMk cId="1739789931" sldId="259"/>
            <ac:graphicFrameMk id="11" creationId="{D8DD9055-E373-A241-C6EF-7627E9344C9A}"/>
          </ac:graphicFrameMkLst>
        </pc:graphicFrameChg>
      </pc:sldChg>
      <pc:sldChg chg="addSp delSp modSp new mod setBg">
        <pc:chgData name="Van Murphy" userId="e9e1a97f8aae1532" providerId="LiveId" clId="{90FD2196-D4C0-416D-AE31-56E976E24D68}" dt="2024-09-28T22:11:23.993" v="335" actId="26606"/>
        <pc:sldMkLst>
          <pc:docMk/>
          <pc:sldMk cId="1456784229" sldId="260"/>
        </pc:sldMkLst>
        <pc:spChg chg="mod">
          <ac:chgData name="Van Murphy" userId="e9e1a97f8aae1532" providerId="LiveId" clId="{90FD2196-D4C0-416D-AE31-56E976E24D68}" dt="2024-09-28T22:11:12.767" v="334" actId="26606"/>
          <ac:spMkLst>
            <pc:docMk/>
            <pc:sldMk cId="1456784229" sldId="260"/>
            <ac:spMk id="2" creationId="{62B972CD-E325-D511-2D2E-35AF50E089BB}"/>
          </ac:spMkLst>
        </pc:spChg>
        <pc:spChg chg="add del mod">
          <ac:chgData name="Van Murphy" userId="e9e1a97f8aae1532" providerId="LiveId" clId="{90FD2196-D4C0-416D-AE31-56E976E24D68}" dt="2024-09-28T21:58:29.084" v="262" actId="26606"/>
          <ac:spMkLst>
            <pc:docMk/>
            <pc:sldMk cId="1456784229" sldId="260"/>
            <ac:spMk id="3" creationId="{AB801218-1558-2B9C-BD1D-CE0F5B128568}"/>
          </ac:spMkLst>
        </pc:spChg>
        <pc:spChg chg="add">
          <ac:chgData name="Van Murphy" userId="e9e1a97f8aae1532" providerId="LiveId" clId="{90FD2196-D4C0-416D-AE31-56E976E24D68}" dt="2024-09-28T22:11:12.767" v="334" actId="26606"/>
          <ac:spMkLst>
            <pc:docMk/>
            <pc:sldMk cId="1456784229" sldId="260"/>
            <ac:spMk id="10" creationId="{BACC6370-2D7E-4714-9D71-7542949D7D5D}"/>
          </ac:spMkLst>
        </pc:spChg>
        <pc:spChg chg="add">
          <ac:chgData name="Van Murphy" userId="e9e1a97f8aae1532" providerId="LiveId" clId="{90FD2196-D4C0-416D-AE31-56E976E24D68}" dt="2024-09-28T22:11:12.767" v="334" actId="26606"/>
          <ac:spMkLst>
            <pc:docMk/>
            <pc:sldMk cId="1456784229" sldId="260"/>
            <ac:spMk id="12" creationId="{F68B3F68-107C-434F-AA38-110D5EA91B85}"/>
          </ac:spMkLst>
        </pc:spChg>
        <pc:spChg chg="add">
          <ac:chgData name="Van Murphy" userId="e9e1a97f8aae1532" providerId="LiveId" clId="{90FD2196-D4C0-416D-AE31-56E976E24D68}" dt="2024-09-28T22:11:12.767" v="334" actId="26606"/>
          <ac:spMkLst>
            <pc:docMk/>
            <pc:sldMk cId="1456784229" sldId="260"/>
            <ac:spMk id="14" creationId="{AAD0DBB9-1A4B-4391-81D4-CB19F9AB918A}"/>
          </ac:spMkLst>
        </pc:spChg>
        <pc:spChg chg="add">
          <ac:chgData name="Van Murphy" userId="e9e1a97f8aae1532" providerId="LiveId" clId="{90FD2196-D4C0-416D-AE31-56E976E24D68}" dt="2024-09-28T22:11:12.767" v="334" actId="26606"/>
          <ac:spMkLst>
            <pc:docMk/>
            <pc:sldMk cId="1456784229" sldId="260"/>
            <ac:spMk id="16" creationId="{063BBA22-50EA-4C4D-BE05-F1CE4E63AA56}"/>
          </ac:spMkLst>
        </pc:spChg>
        <pc:graphicFrameChg chg="add del mod modGraphic">
          <ac:chgData name="Van Murphy" userId="e9e1a97f8aae1532" providerId="LiveId" clId="{90FD2196-D4C0-416D-AE31-56E976E24D68}" dt="2024-09-28T22:11:23.993" v="335" actId="26606"/>
          <ac:graphicFrameMkLst>
            <pc:docMk/>
            <pc:sldMk cId="1456784229" sldId="260"/>
            <ac:graphicFrameMk id="5" creationId="{4997B8A7-7FCE-AA46-95A1-A794F5D77577}"/>
          </ac:graphicFrameMkLst>
        </pc:graphicFrameChg>
      </pc:sldChg>
      <pc:sldChg chg="addSp delSp modSp new mod setBg setClrOvrMap">
        <pc:chgData name="Van Murphy" userId="e9e1a97f8aae1532" providerId="LiveId" clId="{90FD2196-D4C0-416D-AE31-56E976E24D68}" dt="2024-09-28T22:10:57.337" v="333" actId="26606"/>
        <pc:sldMkLst>
          <pc:docMk/>
          <pc:sldMk cId="3336349250" sldId="261"/>
        </pc:sldMkLst>
        <pc:spChg chg="mod">
          <ac:chgData name="Van Murphy" userId="e9e1a97f8aae1532" providerId="LiveId" clId="{90FD2196-D4C0-416D-AE31-56E976E24D68}" dt="2024-09-28T22:10:57.312" v="332" actId="26606"/>
          <ac:spMkLst>
            <pc:docMk/>
            <pc:sldMk cId="3336349250" sldId="261"/>
            <ac:spMk id="2" creationId="{B386E7B2-67B2-FEC5-D582-38CF8FE6B9F3}"/>
          </ac:spMkLst>
        </pc:spChg>
        <pc:spChg chg="del">
          <ac:chgData name="Van Murphy" userId="e9e1a97f8aae1532" providerId="LiveId" clId="{90FD2196-D4C0-416D-AE31-56E976E24D68}" dt="2024-09-28T21:45:54.439" v="186"/>
          <ac:spMkLst>
            <pc:docMk/>
            <pc:sldMk cId="3336349250" sldId="261"/>
            <ac:spMk id="3" creationId="{31902A5B-DA58-6C86-6391-78C5FDE6FBFB}"/>
          </ac:spMkLst>
        </pc:spChg>
        <pc:spChg chg="add del mod">
          <ac:chgData name="Van Murphy" userId="e9e1a97f8aae1532" providerId="LiveId" clId="{90FD2196-D4C0-416D-AE31-56E976E24D68}" dt="2024-09-28T21:59:26.089" v="269" actId="26606"/>
          <ac:spMkLst>
            <pc:docMk/>
            <pc:sldMk cId="3336349250" sldId="261"/>
            <ac:spMk id="4" creationId="{7716A6C6-BA8C-62E6-7A1F-46FC81DB2A84}"/>
          </ac:spMkLst>
        </pc:spChg>
        <pc:spChg chg="add del">
          <ac:chgData name="Van Murphy" userId="e9e1a97f8aae1532" providerId="LiveId" clId="{90FD2196-D4C0-416D-AE31-56E976E24D68}" dt="2024-09-28T21:58:56.816" v="266" actId="26606"/>
          <ac:spMkLst>
            <pc:docMk/>
            <pc:sldMk cId="3336349250" sldId="261"/>
            <ac:spMk id="7" creationId="{BACC6370-2D7E-4714-9D71-7542949D7D5D}"/>
          </ac:spMkLst>
        </pc:spChg>
        <pc:spChg chg="add del">
          <ac:chgData name="Van Murphy" userId="e9e1a97f8aae1532" providerId="LiveId" clId="{90FD2196-D4C0-416D-AE31-56E976E24D68}" dt="2024-09-28T21:58:56.816" v="266" actId="26606"/>
          <ac:spMkLst>
            <pc:docMk/>
            <pc:sldMk cId="3336349250" sldId="261"/>
            <ac:spMk id="8" creationId="{F68B3F68-107C-434F-AA38-110D5EA91B85}"/>
          </ac:spMkLst>
        </pc:spChg>
        <pc:spChg chg="add del">
          <ac:chgData name="Van Murphy" userId="e9e1a97f8aae1532" providerId="LiveId" clId="{90FD2196-D4C0-416D-AE31-56E976E24D68}" dt="2024-09-28T21:58:56.816" v="266" actId="26606"/>
          <ac:spMkLst>
            <pc:docMk/>
            <pc:sldMk cId="3336349250" sldId="261"/>
            <ac:spMk id="9" creationId="{AAD0DBB9-1A4B-4391-81D4-CB19F9AB918A}"/>
          </ac:spMkLst>
        </pc:spChg>
        <pc:spChg chg="add del">
          <ac:chgData name="Van Murphy" userId="e9e1a97f8aae1532" providerId="LiveId" clId="{90FD2196-D4C0-416D-AE31-56E976E24D68}" dt="2024-09-28T21:57:47.441" v="253" actId="26606"/>
          <ac:spMkLst>
            <pc:docMk/>
            <pc:sldMk cId="3336349250" sldId="261"/>
            <ac:spMk id="10" creationId="{BACC6370-2D7E-4714-9D71-7542949D7D5D}"/>
          </ac:spMkLst>
        </pc:spChg>
        <pc:spChg chg="add del">
          <ac:chgData name="Van Murphy" userId="e9e1a97f8aae1532" providerId="LiveId" clId="{90FD2196-D4C0-416D-AE31-56E976E24D68}" dt="2024-09-28T21:58:56.816" v="266" actId="26606"/>
          <ac:spMkLst>
            <pc:docMk/>
            <pc:sldMk cId="3336349250" sldId="261"/>
            <ac:spMk id="11" creationId="{063BBA22-50EA-4C4D-BE05-F1CE4E63AA56}"/>
          </ac:spMkLst>
        </pc:spChg>
        <pc:spChg chg="add del">
          <ac:chgData name="Van Murphy" userId="e9e1a97f8aae1532" providerId="LiveId" clId="{90FD2196-D4C0-416D-AE31-56E976E24D68}" dt="2024-09-28T21:57:47.441" v="253" actId="26606"/>
          <ac:spMkLst>
            <pc:docMk/>
            <pc:sldMk cId="3336349250" sldId="261"/>
            <ac:spMk id="12" creationId="{F68B3F68-107C-434F-AA38-110D5EA91B85}"/>
          </ac:spMkLst>
        </pc:spChg>
        <pc:spChg chg="add del">
          <ac:chgData name="Van Murphy" userId="e9e1a97f8aae1532" providerId="LiveId" clId="{90FD2196-D4C0-416D-AE31-56E976E24D68}" dt="2024-09-28T21:57:47.441" v="253" actId="26606"/>
          <ac:spMkLst>
            <pc:docMk/>
            <pc:sldMk cId="3336349250" sldId="261"/>
            <ac:spMk id="14" creationId="{AAD0DBB9-1A4B-4391-81D4-CB19F9AB918A}"/>
          </ac:spMkLst>
        </pc:spChg>
        <pc:spChg chg="add del">
          <ac:chgData name="Van Murphy" userId="e9e1a97f8aae1532" providerId="LiveId" clId="{90FD2196-D4C0-416D-AE31-56E976E24D68}" dt="2024-09-28T21:57:47.441" v="253" actId="26606"/>
          <ac:spMkLst>
            <pc:docMk/>
            <pc:sldMk cId="3336349250" sldId="261"/>
            <ac:spMk id="16" creationId="{063BBA22-50EA-4C4D-BE05-F1CE4E63AA56}"/>
          </ac:spMkLst>
        </pc:spChg>
        <pc:spChg chg="add del">
          <ac:chgData name="Van Murphy" userId="e9e1a97f8aae1532" providerId="LiveId" clId="{90FD2196-D4C0-416D-AE31-56E976E24D68}" dt="2024-09-28T21:58:31.678" v="264" actId="26606"/>
          <ac:spMkLst>
            <pc:docMk/>
            <pc:sldMk cId="3336349250" sldId="261"/>
            <ac:spMk id="18" creationId="{C0763A76-9F1C-4FC5-82B7-DD475DA461B2}"/>
          </ac:spMkLst>
        </pc:spChg>
        <pc:spChg chg="add del">
          <ac:chgData name="Van Murphy" userId="e9e1a97f8aae1532" providerId="LiveId" clId="{90FD2196-D4C0-416D-AE31-56E976E24D68}" dt="2024-09-28T21:58:31.678" v="264" actId="26606"/>
          <ac:spMkLst>
            <pc:docMk/>
            <pc:sldMk cId="3336349250" sldId="261"/>
            <ac:spMk id="19" creationId="{E81BF4F6-F2CF-4984-9D14-D6966D92F99F}"/>
          </ac:spMkLst>
        </pc:spChg>
        <pc:spChg chg="add del mod">
          <ac:chgData name="Van Murphy" userId="e9e1a97f8aae1532" providerId="LiveId" clId="{90FD2196-D4C0-416D-AE31-56E976E24D68}" dt="2024-09-28T21:58:31.678" v="264" actId="26606"/>
          <ac:spMkLst>
            <pc:docMk/>
            <pc:sldMk cId="3336349250" sldId="261"/>
            <ac:spMk id="20" creationId="{7716A6C6-BA8C-62E6-7A1F-46FC81DB2A84}"/>
          </ac:spMkLst>
        </pc:spChg>
        <pc:spChg chg="add del">
          <ac:chgData name="Van Murphy" userId="e9e1a97f8aae1532" providerId="LiveId" clId="{90FD2196-D4C0-416D-AE31-56E976E24D68}" dt="2024-09-28T22:10:26.139" v="326" actId="26606"/>
          <ac:spMkLst>
            <pc:docMk/>
            <pc:sldMk cId="3336349250" sldId="261"/>
            <ac:spMk id="22" creationId="{9228552E-C8B1-4A80-8448-0787CE0FC704}"/>
          </ac:spMkLst>
        </pc:spChg>
        <pc:spChg chg="add del">
          <ac:chgData name="Van Murphy" userId="e9e1a97f8aae1532" providerId="LiveId" clId="{90FD2196-D4C0-416D-AE31-56E976E24D68}" dt="2024-09-28T21:58:00.686" v="256" actId="26606"/>
          <ac:spMkLst>
            <pc:docMk/>
            <pc:sldMk cId="3336349250" sldId="261"/>
            <ac:spMk id="26" creationId="{12609869-9E80-471B-A487-A53288E0E791}"/>
          </ac:spMkLst>
        </pc:spChg>
        <pc:spChg chg="add del">
          <ac:chgData name="Van Murphy" userId="e9e1a97f8aae1532" providerId="LiveId" clId="{90FD2196-D4C0-416D-AE31-56E976E24D68}" dt="2024-09-28T22:10:57.337" v="333" actId="26606"/>
          <ac:spMkLst>
            <pc:docMk/>
            <pc:sldMk cId="3336349250" sldId="261"/>
            <ac:spMk id="27" creationId="{BACC6370-2D7E-4714-9D71-7542949D7D5D}"/>
          </ac:spMkLst>
        </pc:spChg>
        <pc:spChg chg="add del">
          <ac:chgData name="Van Murphy" userId="e9e1a97f8aae1532" providerId="LiveId" clId="{90FD2196-D4C0-416D-AE31-56E976E24D68}" dt="2024-09-28T21:58:00.686" v="256" actId="26606"/>
          <ac:spMkLst>
            <pc:docMk/>
            <pc:sldMk cId="3336349250" sldId="261"/>
            <ac:spMk id="28" creationId="{7004738A-9D34-43E8-97D2-CA0EED4F8BE0}"/>
          </ac:spMkLst>
        </pc:spChg>
        <pc:spChg chg="add del">
          <ac:chgData name="Van Murphy" userId="e9e1a97f8aae1532" providerId="LiveId" clId="{90FD2196-D4C0-416D-AE31-56E976E24D68}" dt="2024-09-28T22:10:57.337" v="333" actId="26606"/>
          <ac:spMkLst>
            <pc:docMk/>
            <pc:sldMk cId="3336349250" sldId="261"/>
            <ac:spMk id="29" creationId="{F68B3F68-107C-434F-AA38-110D5EA91B85}"/>
          </ac:spMkLst>
        </pc:spChg>
        <pc:spChg chg="add del">
          <ac:chgData name="Van Murphy" userId="e9e1a97f8aae1532" providerId="LiveId" clId="{90FD2196-D4C0-416D-AE31-56E976E24D68}" dt="2024-09-28T21:58:00.686" v="256" actId="26606"/>
          <ac:spMkLst>
            <pc:docMk/>
            <pc:sldMk cId="3336349250" sldId="261"/>
            <ac:spMk id="30" creationId="{B8B8D07F-F13E-443E-BA68-2D26672D76B9}"/>
          </ac:spMkLst>
        </pc:spChg>
        <pc:spChg chg="add del">
          <ac:chgData name="Van Murphy" userId="e9e1a97f8aae1532" providerId="LiveId" clId="{90FD2196-D4C0-416D-AE31-56E976E24D68}" dt="2024-09-28T22:10:57.337" v="333" actId="26606"/>
          <ac:spMkLst>
            <pc:docMk/>
            <pc:sldMk cId="3336349250" sldId="261"/>
            <ac:spMk id="31" creationId="{AAD0DBB9-1A4B-4391-81D4-CB19F9AB918A}"/>
          </ac:spMkLst>
        </pc:spChg>
        <pc:spChg chg="add del">
          <ac:chgData name="Van Murphy" userId="e9e1a97f8aae1532" providerId="LiveId" clId="{90FD2196-D4C0-416D-AE31-56E976E24D68}" dt="2024-09-28T21:58:00.686" v="256" actId="26606"/>
          <ac:spMkLst>
            <pc:docMk/>
            <pc:sldMk cId="3336349250" sldId="261"/>
            <ac:spMk id="32" creationId="{2813A4FA-24A5-41ED-A534-3807D1B2F344}"/>
          </ac:spMkLst>
        </pc:spChg>
        <pc:spChg chg="add del">
          <ac:chgData name="Van Murphy" userId="e9e1a97f8aae1532" providerId="LiveId" clId="{90FD2196-D4C0-416D-AE31-56E976E24D68}" dt="2024-09-28T22:10:57.337" v="333" actId="26606"/>
          <ac:spMkLst>
            <pc:docMk/>
            <pc:sldMk cId="3336349250" sldId="261"/>
            <ac:spMk id="33" creationId="{063BBA22-50EA-4C4D-BE05-F1CE4E63AA56}"/>
          </ac:spMkLst>
        </pc:spChg>
        <pc:spChg chg="add del">
          <ac:chgData name="Van Murphy" userId="e9e1a97f8aae1532" providerId="LiveId" clId="{90FD2196-D4C0-416D-AE31-56E976E24D68}" dt="2024-09-28T21:58:00.686" v="256" actId="26606"/>
          <ac:spMkLst>
            <pc:docMk/>
            <pc:sldMk cId="3336349250" sldId="261"/>
            <ac:spMk id="34" creationId="{C3944F27-CA70-4E84-A51A-E6BF89558979}"/>
          </ac:spMkLst>
        </pc:spChg>
        <pc:spChg chg="add del">
          <ac:chgData name="Van Murphy" userId="e9e1a97f8aae1532" providerId="LiveId" clId="{90FD2196-D4C0-416D-AE31-56E976E24D68}" dt="2024-09-28T21:58:24.453" v="259" actId="26606"/>
          <ac:spMkLst>
            <pc:docMk/>
            <pc:sldMk cId="3336349250" sldId="261"/>
            <ac:spMk id="36" creationId="{C0763A76-9F1C-4FC5-82B7-DD475DA461B2}"/>
          </ac:spMkLst>
        </pc:spChg>
        <pc:spChg chg="add del">
          <ac:chgData name="Van Murphy" userId="e9e1a97f8aae1532" providerId="LiveId" clId="{90FD2196-D4C0-416D-AE31-56E976E24D68}" dt="2024-09-28T21:58:24.453" v="259" actId="26606"/>
          <ac:spMkLst>
            <pc:docMk/>
            <pc:sldMk cId="3336349250" sldId="261"/>
            <ac:spMk id="37" creationId="{E81BF4F6-F2CF-4984-9D14-D6966D92F99F}"/>
          </ac:spMkLst>
        </pc:spChg>
        <pc:spChg chg="add del">
          <ac:chgData name="Van Murphy" userId="e9e1a97f8aae1532" providerId="LiveId" clId="{90FD2196-D4C0-416D-AE31-56E976E24D68}" dt="2024-09-28T22:10:57.312" v="332" actId="26606"/>
          <ac:spMkLst>
            <pc:docMk/>
            <pc:sldMk cId="3336349250" sldId="261"/>
            <ac:spMk id="38" creationId="{31293F9B-599E-4871-A414-757225FA346A}"/>
          </ac:spMkLst>
        </pc:spChg>
        <pc:spChg chg="add del">
          <ac:chgData name="Van Murphy" userId="e9e1a97f8aae1532" providerId="LiveId" clId="{90FD2196-D4C0-416D-AE31-56E976E24D68}" dt="2024-09-28T22:10:57.312" v="332" actId="26606"/>
          <ac:spMkLst>
            <pc:docMk/>
            <pc:sldMk cId="3336349250" sldId="261"/>
            <ac:spMk id="40" creationId="{E5F17139-31EE-46AC-B04F-DBBD852DD6CB}"/>
          </ac:spMkLst>
        </pc:spChg>
        <pc:spChg chg="add">
          <ac:chgData name="Van Murphy" userId="e9e1a97f8aae1532" providerId="LiveId" clId="{90FD2196-D4C0-416D-AE31-56E976E24D68}" dt="2024-09-28T22:10:57.337" v="333" actId="26606"/>
          <ac:spMkLst>
            <pc:docMk/>
            <pc:sldMk cId="3336349250" sldId="261"/>
            <ac:spMk id="61" creationId="{BACC6370-2D7E-4714-9D71-7542949D7D5D}"/>
          </ac:spMkLst>
        </pc:spChg>
        <pc:spChg chg="add">
          <ac:chgData name="Van Murphy" userId="e9e1a97f8aae1532" providerId="LiveId" clId="{90FD2196-D4C0-416D-AE31-56E976E24D68}" dt="2024-09-28T22:10:57.337" v="333" actId="26606"/>
          <ac:spMkLst>
            <pc:docMk/>
            <pc:sldMk cId="3336349250" sldId="261"/>
            <ac:spMk id="62" creationId="{F68B3F68-107C-434F-AA38-110D5EA91B85}"/>
          </ac:spMkLst>
        </pc:spChg>
        <pc:spChg chg="add">
          <ac:chgData name="Van Murphy" userId="e9e1a97f8aae1532" providerId="LiveId" clId="{90FD2196-D4C0-416D-AE31-56E976E24D68}" dt="2024-09-28T22:10:57.337" v="333" actId="26606"/>
          <ac:spMkLst>
            <pc:docMk/>
            <pc:sldMk cId="3336349250" sldId="261"/>
            <ac:spMk id="63" creationId="{AAD0DBB9-1A4B-4391-81D4-CB19F9AB918A}"/>
          </ac:spMkLst>
        </pc:spChg>
        <pc:spChg chg="add">
          <ac:chgData name="Van Murphy" userId="e9e1a97f8aae1532" providerId="LiveId" clId="{90FD2196-D4C0-416D-AE31-56E976E24D68}" dt="2024-09-28T22:10:57.337" v="333" actId="26606"/>
          <ac:spMkLst>
            <pc:docMk/>
            <pc:sldMk cId="3336349250" sldId="261"/>
            <ac:spMk id="64" creationId="{063BBA22-50EA-4C4D-BE05-F1CE4E63AA56}"/>
          </ac:spMkLst>
        </pc:spChg>
        <pc:grpChg chg="add del">
          <ac:chgData name="Van Murphy" userId="e9e1a97f8aae1532" providerId="LiveId" clId="{90FD2196-D4C0-416D-AE31-56E976E24D68}" dt="2024-09-28T22:10:57.312" v="332" actId="26606"/>
          <ac:grpSpMkLst>
            <pc:docMk/>
            <pc:sldMk cId="3336349250" sldId="261"/>
            <ac:grpSpMk id="42" creationId="{53883AA7-7F86-41F8-A1D8-06E9886E7632}"/>
          </ac:grpSpMkLst>
        </pc:grpChg>
        <pc:grpChg chg="add del">
          <ac:chgData name="Van Murphy" userId="e9e1a97f8aae1532" providerId="LiveId" clId="{90FD2196-D4C0-416D-AE31-56E976E24D68}" dt="2024-09-28T22:10:57.312" v="332" actId="26606"/>
          <ac:grpSpMkLst>
            <pc:docMk/>
            <pc:sldMk cId="3336349250" sldId="261"/>
            <ac:grpSpMk id="46" creationId="{71A8B53C-ED2D-4081-AC0C-F87A9D4B3AFD}"/>
          </ac:grpSpMkLst>
        </pc:grpChg>
        <pc:graphicFrameChg chg="add del">
          <ac:chgData name="Van Murphy" userId="e9e1a97f8aae1532" providerId="LiveId" clId="{90FD2196-D4C0-416D-AE31-56E976E24D68}" dt="2024-09-28T21:57:47.441" v="253" actId="26606"/>
          <ac:graphicFrameMkLst>
            <pc:docMk/>
            <pc:sldMk cId="3336349250" sldId="261"/>
            <ac:graphicFrameMk id="6" creationId="{6A94BB7A-7E98-52F9-4236-3F6BDB6D78C3}"/>
          </ac:graphicFrameMkLst>
        </pc:graphicFrameChg>
        <pc:graphicFrameChg chg="add del">
          <ac:chgData name="Van Murphy" userId="e9e1a97f8aae1532" providerId="LiveId" clId="{90FD2196-D4C0-416D-AE31-56E976E24D68}" dt="2024-09-28T21:58:56.816" v="266" actId="26606"/>
          <ac:graphicFrameMkLst>
            <pc:docMk/>
            <pc:sldMk cId="3336349250" sldId="261"/>
            <ac:graphicFrameMk id="13" creationId="{D01EE1B6-AC33-11D3-2EA3-250801777294}"/>
          </ac:graphicFrameMkLst>
        </pc:graphicFrameChg>
        <pc:graphicFrameChg chg="add del">
          <ac:chgData name="Van Murphy" userId="e9e1a97f8aae1532" providerId="LiveId" clId="{90FD2196-D4C0-416D-AE31-56E976E24D68}" dt="2024-09-28T21:59:02.502" v="268" actId="26606"/>
          <ac:graphicFrameMkLst>
            <pc:docMk/>
            <pc:sldMk cId="3336349250" sldId="261"/>
            <ac:graphicFrameMk id="15" creationId="{F4C262A3-7EF9-4A29-1CA5-E65A0C01C4B1}"/>
          </ac:graphicFrameMkLst>
        </pc:graphicFrameChg>
        <pc:graphicFrameChg chg="add mod modGraphic">
          <ac:chgData name="Van Murphy" userId="e9e1a97f8aae1532" providerId="LiveId" clId="{90FD2196-D4C0-416D-AE31-56E976E24D68}" dt="2024-09-28T22:10:57.337" v="333" actId="26606"/>
          <ac:graphicFrameMkLst>
            <pc:docMk/>
            <pc:sldMk cId="3336349250" sldId="261"/>
            <ac:graphicFrameMk id="17" creationId="{A0C8E145-BF75-0DAD-3D7F-0F62FEBC986C}"/>
          </ac:graphicFrameMkLst>
        </pc:graphicFrameChg>
        <pc:graphicFrameChg chg="add del mod">
          <ac:chgData name="Van Murphy" userId="e9e1a97f8aae1532" providerId="LiveId" clId="{90FD2196-D4C0-416D-AE31-56E976E24D68}" dt="2024-09-28T21:58:24.453" v="259" actId="26606"/>
          <ac:graphicFrameMkLst>
            <pc:docMk/>
            <pc:sldMk cId="3336349250" sldId="261"/>
            <ac:graphicFrameMk id="23" creationId="{76599792-D02A-7EDD-A4D7-F90073620EEB}"/>
          </ac:graphicFrameMkLst>
        </pc:graphicFrameChg>
        <pc:picChg chg="add del mod">
          <ac:chgData name="Van Murphy" userId="e9e1a97f8aae1532" providerId="LiveId" clId="{90FD2196-D4C0-416D-AE31-56E976E24D68}" dt="2024-09-28T21:58:31.678" v="264" actId="26606"/>
          <ac:picMkLst>
            <pc:docMk/>
            <pc:sldMk cId="3336349250" sldId="261"/>
            <ac:picMk id="21" creationId="{2780C7D0-B65A-8B73-CD3F-22E917B85034}"/>
          </ac:picMkLst>
        </pc:picChg>
        <pc:picChg chg="add del">
          <ac:chgData name="Van Murphy" userId="e9e1a97f8aae1532" providerId="LiveId" clId="{90FD2196-D4C0-416D-AE31-56E976E24D68}" dt="2024-09-28T22:10:15.274" v="325" actId="478"/>
          <ac:picMkLst>
            <pc:docMk/>
            <pc:sldMk cId="3336349250" sldId="261"/>
            <ac:picMk id="24" creationId="{90855031-E05F-E9D3-241C-D33C333667D5}"/>
          </ac:picMkLst>
        </pc:picChg>
      </pc:sldChg>
      <pc:sldChg chg="addSp delSp modSp new mod setBg">
        <pc:chgData name="Van Murphy" userId="e9e1a97f8aae1532" providerId="LiveId" clId="{90FD2196-D4C0-416D-AE31-56E976E24D68}" dt="2024-09-28T22:11:54.322" v="339" actId="26606"/>
        <pc:sldMkLst>
          <pc:docMk/>
          <pc:sldMk cId="2295425502" sldId="262"/>
        </pc:sldMkLst>
        <pc:spChg chg="mod">
          <ac:chgData name="Van Murphy" userId="e9e1a97f8aae1532" providerId="LiveId" clId="{90FD2196-D4C0-416D-AE31-56E976E24D68}" dt="2024-09-28T22:11:54.322" v="339" actId="26606"/>
          <ac:spMkLst>
            <pc:docMk/>
            <pc:sldMk cId="2295425502" sldId="262"/>
            <ac:spMk id="2" creationId="{DD843FEE-9DCE-49E0-B172-4465D1193F04}"/>
          </ac:spMkLst>
        </pc:spChg>
        <pc:spChg chg="del">
          <ac:chgData name="Van Murphy" userId="e9e1a97f8aae1532" providerId="LiveId" clId="{90FD2196-D4C0-416D-AE31-56E976E24D68}" dt="2024-09-28T21:46:07.458" v="189"/>
          <ac:spMkLst>
            <pc:docMk/>
            <pc:sldMk cId="2295425502" sldId="262"/>
            <ac:spMk id="3" creationId="{E9C7C5B6-3477-CAED-3812-89AB01147D02}"/>
          </ac:spMkLst>
        </pc:spChg>
        <pc:spChg chg="add del mod">
          <ac:chgData name="Van Murphy" userId="e9e1a97f8aae1532" providerId="LiveId" clId="{90FD2196-D4C0-416D-AE31-56E976E24D68}" dt="2024-09-28T22:00:21.274" v="271" actId="26606"/>
          <ac:spMkLst>
            <pc:docMk/>
            <pc:sldMk cId="2295425502" sldId="262"/>
            <ac:spMk id="4" creationId="{79048350-DB72-C8C9-46A6-F5CFF26DF956}"/>
          </ac:spMkLst>
        </pc:spChg>
        <pc:spChg chg="add del">
          <ac:chgData name="Van Murphy" userId="e9e1a97f8aae1532" providerId="LiveId" clId="{90FD2196-D4C0-416D-AE31-56E976E24D68}" dt="2024-09-28T22:11:54.322" v="339" actId="26606"/>
          <ac:spMkLst>
            <pc:docMk/>
            <pc:sldMk cId="2295425502" sldId="262"/>
            <ac:spMk id="10" creationId="{BACC6370-2D7E-4714-9D71-7542949D7D5D}"/>
          </ac:spMkLst>
        </pc:spChg>
        <pc:spChg chg="add del">
          <ac:chgData name="Van Murphy" userId="e9e1a97f8aae1532" providerId="LiveId" clId="{90FD2196-D4C0-416D-AE31-56E976E24D68}" dt="2024-09-28T22:11:54.322" v="339" actId="26606"/>
          <ac:spMkLst>
            <pc:docMk/>
            <pc:sldMk cId="2295425502" sldId="262"/>
            <ac:spMk id="12" creationId="{F68B3F68-107C-434F-AA38-110D5EA91B85}"/>
          </ac:spMkLst>
        </pc:spChg>
        <pc:spChg chg="add del">
          <ac:chgData name="Van Murphy" userId="e9e1a97f8aae1532" providerId="LiveId" clId="{90FD2196-D4C0-416D-AE31-56E976E24D68}" dt="2024-09-28T22:11:54.322" v="339" actId="26606"/>
          <ac:spMkLst>
            <pc:docMk/>
            <pc:sldMk cId="2295425502" sldId="262"/>
            <ac:spMk id="14" creationId="{AAD0DBB9-1A4B-4391-81D4-CB19F9AB918A}"/>
          </ac:spMkLst>
        </pc:spChg>
        <pc:spChg chg="add del">
          <ac:chgData name="Van Murphy" userId="e9e1a97f8aae1532" providerId="LiveId" clId="{90FD2196-D4C0-416D-AE31-56E976E24D68}" dt="2024-09-28T22:11:54.322" v="339" actId="26606"/>
          <ac:spMkLst>
            <pc:docMk/>
            <pc:sldMk cId="2295425502" sldId="262"/>
            <ac:spMk id="16" creationId="{063BBA22-50EA-4C4D-BE05-F1CE4E63AA56}"/>
          </ac:spMkLst>
        </pc:spChg>
        <pc:spChg chg="add del">
          <ac:chgData name="Van Murphy" userId="e9e1a97f8aae1532" providerId="LiveId" clId="{90FD2196-D4C0-416D-AE31-56E976E24D68}" dt="2024-09-28T22:11:47.865" v="337" actId="26606"/>
          <ac:spMkLst>
            <pc:docMk/>
            <pc:sldMk cId="2295425502" sldId="262"/>
            <ac:spMk id="21" creationId="{BACC6370-2D7E-4714-9D71-7542949D7D5D}"/>
          </ac:spMkLst>
        </pc:spChg>
        <pc:spChg chg="add del">
          <ac:chgData name="Van Murphy" userId="e9e1a97f8aae1532" providerId="LiveId" clId="{90FD2196-D4C0-416D-AE31-56E976E24D68}" dt="2024-09-28T22:11:47.865" v="337" actId="26606"/>
          <ac:spMkLst>
            <pc:docMk/>
            <pc:sldMk cId="2295425502" sldId="262"/>
            <ac:spMk id="23" creationId="{F68B3F68-107C-434F-AA38-110D5EA91B85}"/>
          </ac:spMkLst>
        </pc:spChg>
        <pc:spChg chg="add del">
          <ac:chgData name="Van Murphy" userId="e9e1a97f8aae1532" providerId="LiveId" clId="{90FD2196-D4C0-416D-AE31-56E976E24D68}" dt="2024-09-28T22:11:47.865" v="337" actId="26606"/>
          <ac:spMkLst>
            <pc:docMk/>
            <pc:sldMk cId="2295425502" sldId="262"/>
            <ac:spMk id="25" creationId="{AAD0DBB9-1A4B-4391-81D4-CB19F9AB918A}"/>
          </ac:spMkLst>
        </pc:spChg>
        <pc:spChg chg="add del">
          <ac:chgData name="Van Murphy" userId="e9e1a97f8aae1532" providerId="LiveId" clId="{90FD2196-D4C0-416D-AE31-56E976E24D68}" dt="2024-09-28T22:11:47.865" v="337" actId="26606"/>
          <ac:spMkLst>
            <pc:docMk/>
            <pc:sldMk cId="2295425502" sldId="262"/>
            <ac:spMk id="27" creationId="{063BBA22-50EA-4C4D-BE05-F1CE4E63AA56}"/>
          </ac:spMkLst>
        </pc:spChg>
        <pc:spChg chg="add del">
          <ac:chgData name="Van Murphy" userId="e9e1a97f8aae1532" providerId="LiveId" clId="{90FD2196-D4C0-416D-AE31-56E976E24D68}" dt="2024-09-28T22:11:54.322" v="339" actId="26606"/>
          <ac:spMkLst>
            <pc:docMk/>
            <pc:sldMk cId="2295425502" sldId="262"/>
            <ac:spMk id="29" creationId="{BACC6370-2D7E-4714-9D71-7542949D7D5D}"/>
          </ac:spMkLst>
        </pc:spChg>
        <pc:spChg chg="add del">
          <ac:chgData name="Van Murphy" userId="e9e1a97f8aae1532" providerId="LiveId" clId="{90FD2196-D4C0-416D-AE31-56E976E24D68}" dt="2024-09-28T22:11:54.322" v="339" actId="26606"/>
          <ac:spMkLst>
            <pc:docMk/>
            <pc:sldMk cId="2295425502" sldId="262"/>
            <ac:spMk id="30" creationId="{F68B3F68-107C-434F-AA38-110D5EA91B85}"/>
          </ac:spMkLst>
        </pc:spChg>
        <pc:spChg chg="add del">
          <ac:chgData name="Van Murphy" userId="e9e1a97f8aae1532" providerId="LiveId" clId="{90FD2196-D4C0-416D-AE31-56E976E24D68}" dt="2024-09-28T22:11:54.322" v="339" actId="26606"/>
          <ac:spMkLst>
            <pc:docMk/>
            <pc:sldMk cId="2295425502" sldId="262"/>
            <ac:spMk id="31" creationId="{AAD0DBB9-1A4B-4391-81D4-CB19F9AB918A}"/>
          </ac:spMkLst>
        </pc:spChg>
        <pc:spChg chg="add del">
          <ac:chgData name="Van Murphy" userId="e9e1a97f8aae1532" providerId="LiveId" clId="{90FD2196-D4C0-416D-AE31-56E976E24D68}" dt="2024-09-28T22:11:54.322" v="339" actId="26606"/>
          <ac:spMkLst>
            <pc:docMk/>
            <pc:sldMk cId="2295425502" sldId="262"/>
            <ac:spMk id="32" creationId="{063BBA22-50EA-4C4D-BE05-F1CE4E63AA56}"/>
          </ac:spMkLst>
        </pc:spChg>
        <pc:graphicFrameChg chg="add mod modGraphic">
          <ac:chgData name="Van Murphy" userId="e9e1a97f8aae1532" providerId="LiveId" clId="{90FD2196-D4C0-416D-AE31-56E976E24D68}" dt="2024-09-28T22:11:54.322" v="339" actId="26606"/>
          <ac:graphicFrameMkLst>
            <pc:docMk/>
            <pc:sldMk cId="2295425502" sldId="262"/>
            <ac:graphicFrameMk id="6" creationId="{0AFCC66D-86C4-5207-E343-24830EACE3B0}"/>
          </ac:graphicFrameMkLst>
        </pc:graphicFrameChg>
      </pc:sldChg>
      <pc:sldChg chg="addSp delSp modSp new mod setBg">
        <pc:chgData name="Van Murphy" userId="e9e1a97f8aae1532" providerId="LiveId" clId="{90FD2196-D4C0-416D-AE31-56E976E24D68}" dt="2024-09-28T22:01:42.368" v="273" actId="26606"/>
        <pc:sldMkLst>
          <pc:docMk/>
          <pc:sldMk cId="3578977451" sldId="263"/>
        </pc:sldMkLst>
        <pc:spChg chg="mod">
          <ac:chgData name="Van Murphy" userId="e9e1a97f8aae1532" providerId="LiveId" clId="{90FD2196-D4C0-416D-AE31-56E976E24D68}" dt="2024-09-28T22:00:52.238" v="272" actId="26606"/>
          <ac:spMkLst>
            <pc:docMk/>
            <pc:sldMk cId="3578977451" sldId="263"/>
            <ac:spMk id="2" creationId="{972AEC1D-529C-A2DB-9D3E-49C475FB627C}"/>
          </ac:spMkLst>
        </pc:spChg>
        <pc:spChg chg="del mod">
          <ac:chgData name="Van Murphy" userId="e9e1a97f8aae1532" providerId="LiveId" clId="{90FD2196-D4C0-416D-AE31-56E976E24D68}" dt="2024-09-28T21:46:18.775" v="193"/>
          <ac:spMkLst>
            <pc:docMk/>
            <pc:sldMk cId="3578977451" sldId="263"/>
            <ac:spMk id="3" creationId="{6312EC45-3F9A-5E4F-C818-5502080D44A6}"/>
          </ac:spMkLst>
        </pc:spChg>
        <pc:spChg chg="add del mod">
          <ac:chgData name="Van Murphy" userId="e9e1a97f8aae1532" providerId="LiveId" clId="{90FD2196-D4C0-416D-AE31-56E976E24D68}" dt="2024-09-28T22:01:42.368" v="273" actId="26606"/>
          <ac:spMkLst>
            <pc:docMk/>
            <pc:sldMk cId="3578977451" sldId="263"/>
            <ac:spMk id="4" creationId="{77851635-7C99-AA74-27F0-AB6AF18FD17E}"/>
          </ac:spMkLst>
        </pc:spChg>
        <pc:spChg chg="add">
          <ac:chgData name="Van Murphy" userId="e9e1a97f8aae1532" providerId="LiveId" clId="{90FD2196-D4C0-416D-AE31-56E976E24D68}" dt="2024-09-28T22:00:52.238" v="272" actId="26606"/>
          <ac:spMkLst>
            <pc:docMk/>
            <pc:sldMk cId="3578977451" sldId="263"/>
            <ac:spMk id="9" creationId="{1B15ED52-F352-441B-82BF-E0EA34836D08}"/>
          </ac:spMkLst>
        </pc:spChg>
        <pc:spChg chg="add">
          <ac:chgData name="Van Murphy" userId="e9e1a97f8aae1532" providerId="LiveId" clId="{90FD2196-D4C0-416D-AE31-56E976E24D68}" dt="2024-09-28T22:00:52.238" v="272" actId="26606"/>
          <ac:spMkLst>
            <pc:docMk/>
            <pc:sldMk cId="3578977451" sldId="263"/>
            <ac:spMk id="11" creationId="{3B2E3793-BFE6-45A2-9B7B-E18844431C99}"/>
          </ac:spMkLst>
        </pc:spChg>
        <pc:spChg chg="add">
          <ac:chgData name="Van Murphy" userId="e9e1a97f8aae1532" providerId="LiveId" clId="{90FD2196-D4C0-416D-AE31-56E976E24D68}" dt="2024-09-28T22:00:52.238" v="272" actId="26606"/>
          <ac:spMkLst>
            <pc:docMk/>
            <pc:sldMk cId="3578977451" sldId="263"/>
            <ac:spMk id="13" creationId="{BC4C4868-CB8F-4AF9-9CDB-8108F2C19B67}"/>
          </ac:spMkLst>
        </pc:spChg>
        <pc:spChg chg="add">
          <ac:chgData name="Van Murphy" userId="e9e1a97f8aae1532" providerId="LiveId" clId="{90FD2196-D4C0-416D-AE31-56E976E24D68}" dt="2024-09-28T22:00:52.238" v="272" actId="26606"/>
          <ac:spMkLst>
            <pc:docMk/>
            <pc:sldMk cId="3578977451" sldId="263"/>
            <ac:spMk id="15" creationId="{375E0459-6403-40CD-989D-56A4407CA12E}"/>
          </ac:spMkLst>
        </pc:spChg>
        <pc:spChg chg="add">
          <ac:chgData name="Van Murphy" userId="e9e1a97f8aae1532" providerId="LiveId" clId="{90FD2196-D4C0-416D-AE31-56E976E24D68}" dt="2024-09-28T22:00:52.238" v="272" actId="26606"/>
          <ac:spMkLst>
            <pc:docMk/>
            <pc:sldMk cId="3578977451" sldId="263"/>
            <ac:spMk id="17" creationId="{53E5B1A8-3AC9-4BD1-9BBC-78CA94F2D1BA}"/>
          </ac:spMkLst>
        </pc:spChg>
        <pc:graphicFrameChg chg="add">
          <ac:chgData name="Van Murphy" userId="e9e1a97f8aae1532" providerId="LiveId" clId="{90FD2196-D4C0-416D-AE31-56E976E24D68}" dt="2024-09-28T22:01:42.368" v="273" actId="26606"/>
          <ac:graphicFrameMkLst>
            <pc:docMk/>
            <pc:sldMk cId="3578977451" sldId="263"/>
            <ac:graphicFrameMk id="19" creationId="{A1D82F32-38F8-B254-E4D2-A0A59BCC1226}"/>
          </ac:graphicFrameMkLst>
        </pc:graphicFrameChg>
      </pc:sldChg>
      <pc:sldChg chg="addSp delSp modSp new mod setBg">
        <pc:chgData name="Van Murphy" userId="e9e1a97f8aae1532" providerId="LiveId" clId="{90FD2196-D4C0-416D-AE31-56E976E24D68}" dt="2024-09-28T22:20:11.602" v="359" actId="26606"/>
        <pc:sldMkLst>
          <pc:docMk/>
          <pc:sldMk cId="2825225970" sldId="264"/>
        </pc:sldMkLst>
        <pc:spChg chg="mod">
          <ac:chgData name="Van Murphy" userId="e9e1a97f8aae1532" providerId="LiveId" clId="{90FD2196-D4C0-416D-AE31-56E976E24D68}" dt="2024-09-28T22:20:11.602" v="359" actId="26606"/>
          <ac:spMkLst>
            <pc:docMk/>
            <pc:sldMk cId="2825225970" sldId="264"/>
            <ac:spMk id="2" creationId="{5FF897F2-8EA3-40ED-A375-46F5D04E7AF6}"/>
          </ac:spMkLst>
        </pc:spChg>
        <pc:spChg chg="del mod">
          <ac:chgData name="Van Murphy" userId="e9e1a97f8aae1532" providerId="LiveId" clId="{90FD2196-D4C0-416D-AE31-56E976E24D68}" dt="2024-09-28T22:20:08.338" v="358"/>
          <ac:spMkLst>
            <pc:docMk/>
            <pc:sldMk cId="2825225970" sldId="264"/>
            <ac:spMk id="3" creationId="{1412FD22-38CF-4E2D-102C-1C75D53058EB}"/>
          </ac:spMkLst>
        </pc:spChg>
        <pc:spChg chg="add del">
          <ac:chgData name="Van Murphy" userId="e9e1a97f8aae1532" providerId="LiveId" clId="{90FD2196-D4C0-416D-AE31-56E976E24D68}" dt="2024-09-28T22:20:11.602" v="359" actId="26606"/>
          <ac:spMkLst>
            <pc:docMk/>
            <pc:sldMk cId="2825225970" sldId="264"/>
            <ac:spMk id="8" creationId="{1B15ED52-F352-441B-82BF-E0EA34836D08}"/>
          </ac:spMkLst>
        </pc:spChg>
        <pc:spChg chg="add del">
          <ac:chgData name="Van Murphy" userId="e9e1a97f8aae1532" providerId="LiveId" clId="{90FD2196-D4C0-416D-AE31-56E976E24D68}" dt="2024-09-28T22:20:11.602" v="359" actId="26606"/>
          <ac:spMkLst>
            <pc:docMk/>
            <pc:sldMk cId="2825225970" sldId="264"/>
            <ac:spMk id="10" creationId="{3B2E3793-BFE6-45A2-9B7B-E18844431C99}"/>
          </ac:spMkLst>
        </pc:spChg>
        <pc:spChg chg="add del">
          <ac:chgData name="Van Murphy" userId="e9e1a97f8aae1532" providerId="LiveId" clId="{90FD2196-D4C0-416D-AE31-56E976E24D68}" dt="2024-09-28T22:20:11.602" v="359" actId="26606"/>
          <ac:spMkLst>
            <pc:docMk/>
            <pc:sldMk cId="2825225970" sldId="264"/>
            <ac:spMk id="12" creationId="{BC4C4868-CB8F-4AF9-9CDB-8108F2C19B67}"/>
          </ac:spMkLst>
        </pc:spChg>
        <pc:spChg chg="add del">
          <ac:chgData name="Van Murphy" userId="e9e1a97f8aae1532" providerId="LiveId" clId="{90FD2196-D4C0-416D-AE31-56E976E24D68}" dt="2024-09-28T22:20:11.602" v="359" actId="26606"/>
          <ac:spMkLst>
            <pc:docMk/>
            <pc:sldMk cId="2825225970" sldId="264"/>
            <ac:spMk id="14" creationId="{375E0459-6403-40CD-989D-56A4407CA12E}"/>
          </ac:spMkLst>
        </pc:spChg>
        <pc:spChg chg="add del">
          <ac:chgData name="Van Murphy" userId="e9e1a97f8aae1532" providerId="LiveId" clId="{90FD2196-D4C0-416D-AE31-56E976E24D68}" dt="2024-09-28T22:20:11.602" v="359" actId="26606"/>
          <ac:spMkLst>
            <pc:docMk/>
            <pc:sldMk cId="2825225970" sldId="264"/>
            <ac:spMk id="16" creationId="{53E5B1A8-3AC9-4BD1-9BBC-78CA94F2D1BA}"/>
          </ac:spMkLst>
        </pc:spChg>
        <pc:spChg chg="add">
          <ac:chgData name="Van Murphy" userId="e9e1a97f8aae1532" providerId="LiveId" clId="{90FD2196-D4C0-416D-AE31-56E976E24D68}" dt="2024-09-28T22:20:11.602" v="359" actId="26606"/>
          <ac:spMkLst>
            <pc:docMk/>
            <pc:sldMk cId="2825225970" sldId="264"/>
            <ac:spMk id="21" creationId="{BACC6370-2D7E-4714-9D71-7542949D7D5D}"/>
          </ac:spMkLst>
        </pc:spChg>
        <pc:spChg chg="add">
          <ac:chgData name="Van Murphy" userId="e9e1a97f8aae1532" providerId="LiveId" clId="{90FD2196-D4C0-416D-AE31-56E976E24D68}" dt="2024-09-28T22:20:11.602" v="359" actId="26606"/>
          <ac:spMkLst>
            <pc:docMk/>
            <pc:sldMk cId="2825225970" sldId="264"/>
            <ac:spMk id="23" creationId="{F68B3F68-107C-434F-AA38-110D5EA91B85}"/>
          </ac:spMkLst>
        </pc:spChg>
        <pc:spChg chg="add">
          <ac:chgData name="Van Murphy" userId="e9e1a97f8aae1532" providerId="LiveId" clId="{90FD2196-D4C0-416D-AE31-56E976E24D68}" dt="2024-09-28T22:20:11.602" v="359" actId="26606"/>
          <ac:spMkLst>
            <pc:docMk/>
            <pc:sldMk cId="2825225970" sldId="264"/>
            <ac:spMk id="25" creationId="{AAD0DBB9-1A4B-4391-81D4-CB19F9AB918A}"/>
          </ac:spMkLst>
        </pc:spChg>
        <pc:spChg chg="add">
          <ac:chgData name="Van Murphy" userId="e9e1a97f8aae1532" providerId="LiveId" clId="{90FD2196-D4C0-416D-AE31-56E976E24D68}" dt="2024-09-28T22:20:11.602" v="359" actId="26606"/>
          <ac:spMkLst>
            <pc:docMk/>
            <pc:sldMk cId="2825225970" sldId="264"/>
            <ac:spMk id="27" creationId="{063BBA22-50EA-4C4D-BE05-F1CE4E63AA56}"/>
          </ac:spMkLst>
        </pc:spChg>
        <pc:graphicFrameChg chg="add mod modGraphic">
          <ac:chgData name="Van Murphy" userId="e9e1a97f8aae1532" providerId="LiveId" clId="{90FD2196-D4C0-416D-AE31-56E976E24D68}" dt="2024-09-28T22:20:11.602" v="359" actId="26606"/>
          <ac:graphicFrameMkLst>
            <pc:docMk/>
            <pc:sldMk cId="2825225970" sldId="264"/>
            <ac:graphicFrameMk id="4" creationId="{4853396B-A8FF-486E-E8CF-26C837965E9F}"/>
          </ac:graphicFrameMkLst>
        </pc:graphicFrameChg>
      </pc:sldChg>
      <pc:sldChg chg="addSp delSp modSp new mod setBg">
        <pc:chgData name="Van Murphy" userId="e9e1a97f8aae1532" providerId="LiveId" clId="{90FD2196-D4C0-416D-AE31-56E976E24D68}" dt="2024-09-28T22:04:02.756" v="291" actId="26606"/>
        <pc:sldMkLst>
          <pc:docMk/>
          <pc:sldMk cId="2235234404" sldId="265"/>
        </pc:sldMkLst>
        <pc:spChg chg="mod">
          <ac:chgData name="Van Murphy" userId="e9e1a97f8aae1532" providerId="LiveId" clId="{90FD2196-D4C0-416D-AE31-56E976E24D68}" dt="2024-09-28T22:04:02.756" v="291" actId="26606"/>
          <ac:spMkLst>
            <pc:docMk/>
            <pc:sldMk cId="2235234404" sldId="265"/>
            <ac:spMk id="2" creationId="{16ABB097-743C-AC77-4E3B-A980F1FAA1E9}"/>
          </ac:spMkLst>
        </pc:spChg>
        <pc:spChg chg="add del mod">
          <ac:chgData name="Van Murphy" userId="e9e1a97f8aae1532" providerId="LiveId" clId="{90FD2196-D4C0-416D-AE31-56E976E24D68}" dt="2024-09-28T22:04:02.756" v="291" actId="26606"/>
          <ac:spMkLst>
            <pc:docMk/>
            <pc:sldMk cId="2235234404" sldId="265"/>
            <ac:spMk id="3" creationId="{62ECFF28-D58F-6A81-F7FC-71DB7FAC9905}"/>
          </ac:spMkLst>
        </pc:spChg>
        <pc:spChg chg="add">
          <ac:chgData name="Van Murphy" userId="e9e1a97f8aae1532" providerId="LiveId" clId="{90FD2196-D4C0-416D-AE31-56E976E24D68}" dt="2024-09-28T22:04:02.756" v="291" actId="26606"/>
          <ac:spMkLst>
            <pc:docMk/>
            <pc:sldMk cId="2235234404" sldId="265"/>
            <ac:spMk id="6" creationId="{BACC6370-2D7E-4714-9D71-7542949D7D5D}"/>
          </ac:spMkLst>
        </pc:spChg>
        <pc:spChg chg="add">
          <ac:chgData name="Van Murphy" userId="e9e1a97f8aae1532" providerId="LiveId" clId="{90FD2196-D4C0-416D-AE31-56E976E24D68}" dt="2024-09-28T22:04:02.756" v="291" actId="26606"/>
          <ac:spMkLst>
            <pc:docMk/>
            <pc:sldMk cId="2235234404" sldId="265"/>
            <ac:spMk id="7" creationId="{F68B3F68-107C-434F-AA38-110D5EA91B85}"/>
          </ac:spMkLst>
        </pc:spChg>
        <pc:spChg chg="add">
          <ac:chgData name="Van Murphy" userId="e9e1a97f8aae1532" providerId="LiveId" clId="{90FD2196-D4C0-416D-AE31-56E976E24D68}" dt="2024-09-28T22:04:02.756" v="291" actId="26606"/>
          <ac:spMkLst>
            <pc:docMk/>
            <pc:sldMk cId="2235234404" sldId="265"/>
            <ac:spMk id="8" creationId="{AAD0DBB9-1A4B-4391-81D4-CB19F9AB918A}"/>
          </ac:spMkLst>
        </pc:spChg>
        <pc:spChg chg="add del">
          <ac:chgData name="Van Murphy" userId="e9e1a97f8aae1532" providerId="LiveId" clId="{90FD2196-D4C0-416D-AE31-56E976E24D68}" dt="2024-09-28T22:02:56.006" v="275" actId="26606"/>
          <ac:spMkLst>
            <pc:docMk/>
            <pc:sldMk cId="2235234404" sldId="265"/>
            <ac:spMk id="9" creationId="{BACC6370-2D7E-4714-9D71-7542949D7D5D}"/>
          </ac:spMkLst>
        </pc:spChg>
        <pc:spChg chg="add">
          <ac:chgData name="Van Murphy" userId="e9e1a97f8aae1532" providerId="LiveId" clId="{90FD2196-D4C0-416D-AE31-56E976E24D68}" dt="2024-09-28T22:04:02.756" v="291" actId="26606"/>
          <ac:spMkLst>
            <pc:docMk/>
            <pc:sldMk cId="2235234404" sldId="265"/>
            <ac:spMk id="10" creationId="{063BBA22-50EA-4C4D-BE05-F1CE4E63AA56}"/>
          </ac:spMkLst>
        </pc:spChg>
        <pc:spChg chg="add del">
          <ac:chgData name="Van Murphy" userId="e9e1a97f8aae1532" providerId="LiveId" clId="{90FD2196-D4C0-416D-AE31-56E976E24D68}" dt="2024-09-28T22:02:56.006" v="275" actId="26606"/>
          <ac:spMkLst>
            <pc:docMk/>
            <pc:sldMk cId="2235234404" sldId="265"/>
            <ac:spMk id="11" creationId="{256B2C21-A230-48C0-8DF1-C46611373C44}"/>
          </ac:spMkLst>
        </pc:spChg>
        <pc:spChg chg="add del">
          <ac:chgData name="Van Murphy" userId="e9e1a97f8aae1532" providerId="LiveId" clId="{90FD2196-D4C0-416D-AE31-56E976E24D68}" dt="2024-09-28T22:02:56.006" v="275" actId="26606"/>
          <ac:spMkLst>
            <pc:docMk/>
            <pc:sldMk cId="2235234404" sldId="265"/>
            <ac:spMk id="13" creationId="{3847E18C-932D-4C95-AABA-FEC7C9499AD7}"/>
          </ac:spMkLst>
        </pc:spChg>
        <pc:spChg chg="add del">
          <ac:chgData name="Van Murphy" userId="e9e1a97f8aae1532" providerId="LiveId" clId="{90FD2196-D4C0-416D-AE31-56E976E24D68}" dt="2024-09-28T22:02:56.006" v="275" actId="26606"/>
          <ac:spMkLst>
            <pc:docMk/>
            <pc:sldMk cId="2235234404" sldId="265"/>
            <ac:spMk id="15" creationId="{3150CB11-0C61-439E-910F-5787759E72A0}"/>
          </ac:spMkLst>
        </pc:spChg>
        <pc:spChg chg="add del">
          <ac:chgData name="Van Murphy" userId="e9e1a97f8aae1532" providerId="LiveId" clId="{90FD2196-D4C0-416D-AE31-56E976E24D68}" dt="2024-09-28T22:02:56.006" v="275" actId="26606"/>
          <ac:spMkLst>
            <pc:docMk/>
            <pc:sldMk cId="2235234404" sldId="265"/>
            <ac:spMk id="17" creationId="{43F8A58B-5155-44CE-A5FF-7647B47D0A7A}"/>
          </ac:spMkLst>
        </pc:spChg>
        <pc:spChg chg="add del">
          <ac:chgData name="Van Murphy" userId="e9e1a97f8aae1532" providerId="LiveId" clId="{90FD2196-D4C0-416D-AE31-56E976E24D68}" dt="2024-09-28T22:02:56.006" v="275" actId="26606"/>
          <ac:spMkLst>
            <pc:docMk/>
            <pc:sldMk cId="2235234404" sldId="265"/>
            <ac:spMk id="19" creationId="{443F2ACA-E6D6-4028-82DD-F03C262D5DE6}"/>
          </ac:spMkLst>
        </pc:spChg>
        <pc:graphicFrameChg chg="add del">
          <ac:chgData name="Van Murphy" userId="e9e1a97f8aae1532" providerId="LiveId" clId="{90FD2196-D4C0-416D-AE31-56E976E24D68}" dt="2024-09-28T22:02:56.006" v="275" actId="26606"/>
          <ac:graphicFrameMkLst>
            <pc:docMk/>
            <pc:sldMk cId="2235234404" sldId="265"/>
            <ac:graphicFrameMk id="5" creationId="{6CD1218D-9452-77EA-7D4C-B7EBCA5411F4}"/>
          </ac:graphicFrameMkLst>
        </pc:graphicFrameChg>
        <pc:graphicFrameChg chg="add">
          <ac:chgData name="Van Murphy" userId="e9e1a97f8aae1532" providerId="LiveId" clId="{90FD2196-D4C0-416D-AE31-56E976E24D68}" dt="2024-09-28T22:04:02.756" v="291" actId="26606"/>
          <ac:graphicFrameMkLst>
            <pc:docMk/>
            <pc:sldMk cId="2235234404" sldId="265"/>
            <ac:graphicFrameMk id="12" creationId="{054509A7-575D-23F1-B617-FABECEE33AA0}"/>
          </ac:graphicFrameMkLst>
        </pc:graphicFrameChg>
      </pc:sldChg>
      <pc:sldChg chg="addSp delSp modSp new mod setBg">
        <pc:chgData name="Van Murphy" userId="e9e1a97f8aae1532" providerId="LiveId" clId="{90FD2196-D4C0-416D-AE31-56E976E24D68}" dt="2024-09-28T22:05:53.179" v="303" actId="1076"/>
        <pc:sldMkLst>
          <pc:docMk/>
          <pc:sldMk cId="3115034851" sldId="266"/>
        </pc:sldMkLst>
        <pc:spChg chg="mod">
          <ac:chgData name="Van Murphy" userId="e9e1a97f8aae1532" providerId="LiveId" clId="{90FD2196-D4C0-416D-AE31-56E976E24D68}" dt="2024-09-28T22:05:11.342" v="294" actId="26606"/>
          <ac:spMkLst>
            <pc:docMk/>
            <pc:sldMk cId="3115034851" sldId="266"/>
            <ac:spMk id="2" creationId="{F73B99E3-00E3-E3B1-E0F4-D24AB71400AD}"/>
          </ac:spMkLst>
        </pc:spChg>
        <pc:spChg chg="del">
          <ac:chgData name="Van Murphy" userId="e9e1a97f8aae1532" providerId="LiveId" clId="{90FD2196-D4C0-416D-AE31-56E976E24D68}" dt="2024-09-28T21:47:09.573" v="217"/>
          <ac:spMkLst>
            <pc:docMk/>
            <pc:sldMk cId="3115034851" sldId="266"/>
            <ac:spMk id="3" creationId="{44B5FCAA-D321-2821-8743-533BCA1ADF3D}"/>
          </ac:spMkLst>
        </pc:spChg>
        <pc:spChg chg="add del mod">
          <ac:chgData name="Van Murphy" userId="e9e1a97f8aae1532" providerId="LiveId" clId="{90FD2196-D4C0-416D-AE31-56E976E24D68}" dt="2024-09-28T22:05:11.342" v="294" actId="26606"/>
          <ac:spMkLst>
            <pc:docMk/>
            <pc:sldMk cId="3115034851" sldId="266"/>
            <ac:spMk id="4" creationId="{D3B70F16-F421-0C32-9DF6-74DF073176FF}"/>
          </ac:spMkLst>
        </pc:spChg>
        <pc:spChg chg="add del">
          <ac:chgData name="Van Murphy" userId="e9e1a97f8aae1532" providerId="LiveId" clId="{90FD2196-D4C0-416D-AE31-56E976E24D68}" dt="2024-09-28T22:05:25.308" v="295" actId="26606"/>
          <ac:spMkLst>
            <pc:docMk/>
            <pc:sldMk cId="3115034851" sldId="266"/>
            <ac:spMk id="8" creationId="{D3B70F16-F421-0C32-9DF6-74DF073176FF}"/>
          </ac:spMkLst>
        </pc:spChg>
        <pc:spChg chg="add">
          <ac:chgData name="Van Murphy" userId="e9e1a97f8aae1532" providerId="LiveId" clId="{90FD2196-D4C0-416D-AE31-56E976E24D68}" dt="2024-09-28T22:05:11.342" v="294" actId="26606"/>
          <ac:spMkLst>
            <pc:docMk/>
            <pc:sldMk cId="3115034851" sldId="266"/>
            <ac:spMk id="9" creationId="{1B15ED52-F352-441B-82BF-E0EA34836D08}"/>
          </ac:spMkLst>
        </pc:spChg>
        <pc:spChg chg="add">
          <ac:chgData name="Van Murphy" userId="e9e1a97f8aae1532" providerId="LiveId" clId="{90FD2196-D4C0-416D-AE31-56E976E24D68}" dt="2024-09-28T22:05:11.342" v="294" actId="26606"/>
          <ac:spMkLst>
            <pc:docMk/>
            <pc:sldMk cId="3115034851" sldId="266"/>
            <ac:spMk id="11" creationId="{3B2E3793-BFE6-45A2-9B7B-E18844431C99}"/>
          </ac:spMkLst>
        </pc:spChg>
        <pc:spChg chg="add">
          <ac:chgData name="Van Murphy" userId="e9e1a97f8aae1532" providerId="LiveId" clId="{90FD2196-D4C0-416D-AE31-56E976E24D68}" dt="2024-09-28T22:05:11.342" v="294" actId="26606"/>
          <ac:spMkLst>
            <pc:docMk/>
            <pc:sldMk cId="3115034851" sldId="266"/>
            <ac:spMk id="13" creationId="{BC4C4868-CB8F-4AF9-9CDB-8108F2C19B67}"/>
          </ac:spMkLst>
        </pc:spChg>
        <pc:spChg chg="add">
          <ac:chgData name="Van Murphy" userId="e9e1a97f8aae1532" providerId="LiveId" clId="{90FD2196-D4C0-416D-AE31-56E976E24D68}" dt="2024-09-28T22:05:11.342" v="294" actId="26606"/>
          <ac:spMkLst>
            <pc:docMk/>
            <pc:sldMk cId="3115034851" sldId="266"/>
            <ac:spMk id="15" creationId="{375E0459-6403-40CD-989D-56A4407CA12E}"/>
          </ac:spMkLst>
        </pc:spChg>
        <pc:spChg chg="add">
          <ac:chgData name="Van Murphy" userId="e9e1a97f8aae1532" providerId="LiveId" clId="{90FD2196-D4C0-416D-AE31-56E976E24D68}" dt="2024-09-28T22:05:11.342" v="294" actId="26606"/>
          <ac:spMkLst>
            <pc:docMk/>
            <pc:sldMk cId="3115034851" sldId="266"/>
            <ac:spMk id="17" creationId="{53E5B1A8-3AC9-4BD1-9BBC-78CA94F2D1BA}"/>
          </ac:spMkLst>
        </pc:spChg>
        <pc:graphicFrameChg chg="add del">
          <ac:chgData name="Van Murphy" userId="e9e1a97f8aae1532" providerId="LiveId" clId="{90FD2196-D4C0-416D-AE31-56E976E24D68}" dt="2024-09-28T22:05:11.330" v="293" actId="26606"/>
          <ac:graphicFrameMkLst>
            <pc:docMk/>
            <pc:sldMk cId="3115034851" sldId="266"/>
            <ac:graphicFrameMk id="6" creationId="{3A2C1632-3E6A-BDAC-F001-6514F4202BE7}"/>
          </ac:graphicFrameMkLst>
        </pc:graphicFrameChg>
        <pc:graphicFrameChg chg="add mod">
          <ac:chgData name="Van Murphy" userId="e9e1a97f8aae1532" providerId="LiveId" clId="{90FD2196-D4C0-416D-AE31-56E976E24D68}" dt="2024-09-28T22:05:53.179" v="303" actId="1076"/>
          <ac:graphicFrameMkLst>
            <pc:docMk/>
            <pc:sldMk cId="3115034851" sldId="266"/>
            <ac:graphicFrameMk id="19" creationId="{D7C5922B-C59D-0DE4-27BE-A1149BA552EA}"/>
          </ac:graphicFrameMkLst>
        </pc:graphicFrameChg>
      </pc:sldChg>
      <pc:sldChg chg="addSp delSp modSp new mod setBg">
        <pc:chgData name="Van Murphy" userId="e9e1a97f8aae1532" providerId="LiveId" clId="{90FD2196-D4C0-416D-AE31-56E976E24D68}" dt="2024-09-28T22:12:05.202" v="341" actId="26606"/>
        <pc:sldMkLst>
          <pc:docMk/>
          <pc:sldMk cId="1209793065" sldId="267"/>
        </pc:sldMkLst>
        <pc:spChg chg="mod">
          <ac:chgData name="Van Murphy" userId="e9e1a97f8aae1532" providerId="LiveId" clId="{90FD2196-D4C0-416D-AE31-56E976E24D68}" dt="2024-09-28T22:12:05.202" v="341" actId="26606"/>
          <ac:spMkLst>
            <pc:docMk/>
            <pc:sldMk cId="1209793065" sldId="267"/>
            <ac:spMk id="2" creationId="{FC5E9D0A-4119-EC47-7277-3ED4DBF2E832}"/>
          </ac:spMkLst>
        </pc:spChg>
        <pc:spChg chg="del">
          <ac:chgData name="Van Murphy" userId="e9e1a97f8aae1532" providerId="LiveId" clId="{90FD2196-D4C0-416D-AE31-56E976E24D68}" dt="2024-09-28T21:47:26.843" v="220"/>
          <ac:spMkLst>
            <pc:docMk/>
            <pc:sldMk cId="1209793065" sldId="267"/>
            <ac:spMk id="3" creationId="{AB52CA31-1BF7-9643-D8B2-34B060B67D39}"/>
          </ac:spMkLst>
        </pc:spChg>
        <pc:spChg chg="add del mod">
          <ac:chgData name="Van Murphy" userId="e9e1a97f8aae1532" providerId="LiveId" clId="{90FD2196-D4C0-416D-AE31-56E976E24D68}" dt="2024-09-28T22:06:17.539" v="304" actId="26606"/>
          <ac:spMkLst>
            <pc:docMk/>
            <pc:sldMk cId="1209793065" sldId="267"/>
            <ac:spMk id="4" creationId="{DD810F72-D854-40C2-9D1C-4869DFC4441E}"/>
          </ac:spMkLst>
        </pc:spChg>
        <pc:spChg chg="add del">
          <ac:chgData name="Van Murphy" userId="e9e1a97f8aae1532" providerId="LiveId" clId="{90FD2196-D4C0-416D-AE31-56E976E24D68}" dt="2024-09-28T22:12:05.202" v="341" actId="26606"/>
          <ac:spMkLst>
            <pc:docMk/>
            <pc:sldMk cId="1209793065" sldId="267"/>
            <ac:spMk id="10" creationId="{BACC6370-2D7E-4714-9D71-7542949D7D5D}"/>
          </ac:spMkLst>
        </pc:spChg>
        <pc:spChg chg="add del">
          <ac:chgData name="Van Murphy" userId="e9e1a97f8aae1532" providerId="LiveId" clId="{90FD2196-D4C0-416D-AE31-56E976E24D68}" dt="2024-09-28T22:12:05.202" v="341" actId="26606"/>
          <ac:spMkLst>
            <pc:docMk/>
            <pc:sldMk cId="1209793065" sldId="267"/>
            <ac:spMk id="12" creationId="{F68B3F68-107C-434F-AA38-110D5EA91B85}"/>
          </ac:spMkLst>
        </pc:spChg>
        <pc:spChg chg="add del">
          <ac:chgData name="Van Murphy" userId="e9e1a97f8aae1532" providerId="LiveId" clId="{90FD2196-D4C0-416D-AE31-56E976E24D68}" dt="2024-09-28T22:12:05.202" v="341" actId="26606"/>
          <ac:spMkLst>
            <pc:docMk/>
            <pc:sldMk cId="1209793065" sldId="267"/>
            <ac:spMk id="14" creationId="{AAD0DBB9-1A4B-4391-81D4-CB19F9AB918A}"/>
          </ac:spMkLst>
        </pc:spChg>
        <pc:spChg chg="add del">
          <ac:chgData name="Van Murphy" userId="e9e1a97f8aae1532" providerId="LiveId" clId="{90FD2196-D4C0-416D-AE31-56E976E24D68}" dt="2024-09-28T22:12:05.202" v="341" actId="26606"/>
          <ac:spMkLst>
            <pc:docMk/>
            <pc:sldMk cId="1209793065" sldId="267"/>
            <ac:spMk id="16" creationId="{063BBA22-50EA-4C4D-BE05-F1CE4E63AA56}"/>
          </ac:spMkLst>
        </pc:spChg>
        <pc:spChg chg="add del">
          <ac:chgData name="Van Murphy" userId="e9e1a97f8aae1532" providerId="LiveId" clId="{90FD2196-D4C0-416D-AE31-56E976E24D68}" dt="2024-09-28T22:12:05.202" v="341" actId="26606"/>
          <ac:spMkLst>
            <pc:docMk/>
            <pc:sldMk cId="1209793065" sldId="267"/>
            <ac:spMk id="21" creationId="{BACC6370-2D7E-4714-9D71-7542949D7D5D}"/>
          </ac:spMkLst>
        </pc:spChg>
        <pc:spChg chg="add del">
          <ac:chgData name="Van Murphy" userId="e9e1a97f8aae1532" providerId="LiveId" clId="{90FD2196-D4C0-416D-AE31-56E976E24D68}" dt="2024-09-28T22:12:05.202" v="341" actId="26606"/>
          <ac:spMkLst>
            <pc:docMk/>
            <pc:sldMk cId="1209793065" sldId="267"/>
            <ac:spMk id="23" creationId="{F68B3F68-107C-434F-AA38-110D5EA91B85}"/>
          </ac:spMkLst>
        </pc:spChg>
        <pc:spChg chg="add del">
          <ac:chgData name="Van Murphy" userId="e9e1a97f8aae1532" providerId="LiveId" clId="{90FD2196-D4C0-416D-AE31-56E976E24D68}" dt="2024-09-28T22:12:05.202" v="341" actId="26606"/>
          <ac:spMkLst>
            <pc:docMk/>
            <pc:sldMk cId="1209793065" sldId="267"/>
            <ac:spMk id="25" creationId="{AAD0DBB9-1A4B-4391-81D4-CB19F9AB918A}"/>
          </ac:spMkLst>
        </pc:spChg>
        <pc:spChg chg="add del">
          <ac:chgData name="Van Murphy" userId="e9e1a97f8aae1532" providerId="LiveId" clId="{90FD2196-D4C0-416D-AE31-56E976E24D68}" dt="2024-09-28T22:12:05.202" v="341" actId="26606"/>
          <ac:spMkLst>
            <pc:docMk/>
            <pc:sldMk cId="1209793065" sldId="267"/>
            <ac:spMk id="27" creationId="{063BBA22-50EA-4C4D-BE05-F1CE4E63AA56}"/>
          </ac:spMkLst>
        </pc:spChg>
        <pc:graphicFrameChg chg="add mod modGraphic">
          <ac:chgData name="Van Murphy" userId="e9e1a97f8aae1532" providerId="LiveId" clId="{90FD2196-D4C0-416D-AE31-56E976E24D68}" dt="2024-09-28T22:12:05.202" v="341" actId="26606"/>
          <ac:graphicFrameMkLst>
            <pc:docMk/>
            <pc:sldMk cId="1209793065" sldId="267"/>
            <ac:graphicFrameMk id="6" creationId="{78DA69ED-DF5F-9A2E-19A1-DAAE293308E2}"/>
          </ac:graphicFrameMkLst>
        </pc:graphicFrameChg>
      </pc:sldChg>
      <pc:sldChg chg="addSp delSp modSp new mod setBg">
        <pc:chgData name="Van Murphy" userId="e9e1a97f8aae1532" providerId="LiveId" clId="{90FD2196-D4C0-416D-AE31-56E976E24D68}" dt="2024-09-28T22:06:23.418" v="305" actId="26606"/>
        <pc:sldMkLst>
          <pc:docMk/>
          <pc:sldMk cId="2847275114" sldId="268"/>
        </pc:sldMkLst>
        <pc:spChg chg="mod">
          <ac:chgData name="Van Murphy" userId="e9e1a97f8aae1532" providerId="LiveId" clId="{90FD2196-D4C0-416D-AE31-56E976E24D68}" dt="2024-09-28T22:06:23.418" v="305" actId="26606"/>
          <ac:spMkLst>
            <pc:docMk/>
            <pc:sldMk cId="2847275114" sldId="268"/>
            <ac:spMk id="2" creationId="{334293A9-F95F-E182-0BDC-2A4DCC23C2F5}"/>
          </ac:spMkLst>
        </pc:spChg>
        <pc:spChg chg="del mod">
          <ac:chgData name="Van Murphy" userId="e9e1a97f8aae1532" providerId="LiveId" clId="{90FD2196-D4C0-416D-AE31-56E976E24D68}" dt="2024-09-28T22:06:23.418" v="305" actId="26606"/>
          <ac:spMkLst>
            <pc:docMk/>
            <pc:sldMk cId="2847275114" sldId="268"/>
            <ac:spMk id="3" creationId="{05A8D4B0-174E-5912-DB0C-39BED08DB729}"/>
          </ac:spMkLst>
        </pc:spChg>
        <pc:spChg chg="add">
          <ac:chgData name="Van Murphy" userId="e9e1a97f8aae1532" providerId="LiveId" clId="{90FD2196-D4C0-416D-AE31-56E976E24D68}" dt="2024-09-28T22:06:23.418" v="305" actId="26606"/>
          <ac:spMkLst>
            <pc:docMk/>
            <pc:sldMk cId="2847275114" sldId="268"/>
            <ac:spMk id="9" creationId="{BACC6370-2D7E-4714-9D71-7542949D7D5D}"/>
          </ac:spMkLst>
        </pc:spChg>
        <pc:spChg chg="add">
          <ac:chgData name="Van Murphy" userId="e9e1a97f8aae1532" providerId="LiveId" clId="{90FD2196-D4C0-416D-AE31-56E976E24D68}" dt="2024-09-28T22:06:23.418" v="305" actId="26606"/>
          <ac:spMkLst>
            <pc:docMk/>
            <pc:sldMk cId="2847275114" sldId="268"/>
            <ac:spMk id="11" creationId="{F68B3F68-107C-434F-AA38-110D5EA91B85}"/>
          </ac:spMkLst>
        </pc:spChg>
        <pc:spChg chg="add">
          <ac:chgData name="Van Murphy" userId="e9e1a97f8aae1532" providerId="LiveId" clId="{90FD2196-D4C0-416D-AE31-56E976E24D68}" dt="2024-09-28T22:06:23.418" v="305" actId="26606"/>
          <ac:spMkLst>
            <pc:docMk/>
            <pc:sldMk cId="2847275114" sldId="268"/>
            <ac:spMk id="13" creationId="{AAD0DBB9-1A4B-4391-81D4-CB19F9AB918A}"/>
          </ac:spMkLst>
        </pc:spChg>
        <pc:spChg chg="add">
          <ac:chgData name="Van Murphy" userId="e9e1a97f8aae1532" providerId="LiveId" clId="{90FD2196-D4C0-416D-AE31-56E976E24D68}" dt="2024-09-28T22:06:23.418" v="305" actId="26606"/>
          <ac:spMkLst>
            <pc:docMk/>
            <pc:sldMk cId="2847275114" sldId="268"/>
            <ac:spMk id="15" creationId="{063BBA22-50EA-4C4D-BE05-F1CE4E63AA56}"/>
          </ac:spMkLst>
        </pc:spChg>
        <pc:graphicFrameChg chg="add">
          <ac:chgData name="Van Murphy" userId="e9e1a97f8aae1532" providerId="LiveId" clId="{90FD2196-D4C0-416D-AE31-56E976E24D68}" dt="2024-09-28T22:06:23.418" v="305" actId="26606"/>
          <ac:graphicFrameMkLst>
            <pc:docMk/>
            <pc:sldMk cId="2847275114" sldId="268"/>
            <ac:graphicFrameMk id="5" creationId="{337183C7-598C-7E17-69E6-31CC30AC2A89}"/>
          </ac:graphicFrameMkLst>
        </pc:graphicFrameChg>
      </pc:sldChg>
      <pc:sldChg chg="addSp delSp modSp new mod setBg">
        <pc:chgData name="Van Murphy" userId="e9e1a97f8aae1532" providerId="LiveId" clId="{90FD2196-D4C0-416D-AE31-56E976E24D68}" dt="2024-09-28T22:07:10.883" v="310" actId="26606"/>
        <pc:sldMkLst>
          <pc:docMk/>
          <pc:sldMk cId="2500929748" sldId="269"/>
        </pc:sldMkLst>
        <pc:spChg chg="mod">
          <ac:chgData name="Van Murphy" userId="e9e1a97f8aae1532" providerId="LiveId" clId="{90FD2196-D4C0-416D-AE31-56E976E24D68}" dt="2024-09-28T22:07:10.883" v="310" actId="26606"/>
          <ac:spMkLst>
            <pc:docMk/>
            <pc:sldMk cId="2500929748" sldId="269"/>
            <ac:spMk id="2" creationId="{593CB63A-BD9C-8F78-ABBC-E2144BC79FDF}"/>
          </ac:spMkLst>
        </pc:spChg>
        <pc:spChg chg="del">
          <ac:chgData name="Van Murphy" userId="e9e1a97f8aae1532" providerId="LiveId" clId="{90FD2196-D4C0-416D-AE31-56E976E24D68}" dt="2024-09-28T21:47:50.556" v="226"/>
          <ac:spMkLst>
            <pc:docMk/>
            <pc:sldMk cId="2500929748" sldId="269"/>
            <ac:spMk id="3" creationId="{7AEAC603-6731-BDE3-7135-1DAC54F34FF0}"/>
          </ac:spMkLst>
        </pc:spChg>
        <pc:spChg chg="add del mod">
          <ac:chgData name="Van Murphy" userId="e9e1a97f8aae1532" providerId="LiveId" clId="{90FD2196-D4C0-416D-AE31-56E976E24D68}" dt="2024-09-28T22:07:10.883" v="310" actId="26606"/>
          <ac:spMkLst>
            <pc:docMk/>
            <pc:sldMk cId="2500929748" sldId="269"/>
            <ac:spMk id="4" creationId="{0CBDE854-3D50-BAEE-DCBC-3FC5F7A23432}"/>
          </ac:spMkLst>
        </pc:spChg>
        <pc:spChg chg="add del">
          <ac:chgData name="Van Murphy" userId="e9e1a97f8aae1532" providerId="LiveId" clId="{90FD2196-D4C0-416D-AE31-56E976E24D68}" dt="2024-09-28T22:07:09.390" v="307" actId="26606"/>
          <ac:spMkLst>
            <pc:docMk/>
            <pc:sldMk cId="2500929748" sldId="269"/>
            <ac:spMk id="10" creationId="{BACC6370-2D7E-4714-9D71-7542949D7D5D}"/>
          </ac:spMkLst>
        </pc:spChg>
        <pc:spChg chg="add del">
          <ac:chgData name="Van Murphy" userId="e9e1a97f8aae1532" providerId="LiveId" clId="{90FD2196-D4C0-416D-AE31-56E976E24D68}" dt="2024-09-28T22:07:09.390" v="307" actId="26606"/>
          <ac:spMkLst>
            <pc:docMk/>
            <pc:sldMk cId="2500929748" sldId="269"/>
            <ac:spMk id="12" creationId="{F68B3F68-107C-434F-AA38-110D5EA91B85}"/>
          </ac:spMkLst>
        </pc:spChg>
        <pc:spChg chg="add del">
          <ac:chgData name="Van Murphy" userId="e9e1a97f8aae1532" providerId="LiveId" clId="{90FD2196-D4C0-416D-AE31-56E976E24D68}" dt="2024-09-28T22:07:09.390" v="307" actId="26606"/>
          <ac:spMkLst>
            <pc:docMk/>
            <pc:sldMk cId="2500929748" sldId="269"/>
            <ac:spMk id="14" creationId="{AAD0DBB9-1A4B-4391-81D4-CB19F9AB918A}"/>
          </ac:spMkLst>
        </pc:spChg>
        <pc:spChg chg="add del">
          <ac:chgData name="Van Murphy" userId="e9e1a97f8aae1532" providerId="LiveId" clId="{90FD2196-D4C0-416D-AE31-56E976E24D68}" dt="2024-09-28T22:07:09.390" v="307" actId="26606"/>
          <ac:spMkLst>
            <pc:docMk/>
            <pc:sldMk cId="2500929748" sldId="269"/>
            <ac:spMk id="16" creationId="{063BBA22-50EA-4C4D-BE05-F1CE4E63AA56}"/>
          </ac:spMkLst>
        </pc:spChg>
        <pc:spChg chg="add del">
          <ac:chgData name="Van Murphy" userId="e9e1a97f8aae1532" providerId="LiveId" clId="{90FD2196-D4C0-416D-AE31-56E976E24D68}" dt="2024-09-28T22:07:10.866" v="309" actId="26606"/>
          <ac:spMkLst>
            <pc:docMk/>
            <pc:sldMk cId="2500929748" sldId="269"/>
            <ac:spMk id="18" creationId="{BACC6370-2D7E-4714-9D71-7542949D7D5D}"/>
          </ac:spMkLst>
        </pc:spChg>
        <pc:spChg chg="add del">
          <ac:chgData name="Van Murphy" userId="e9e1a97f8aae1532" providerId="LiveId" clId="{90FD2196-D4C0-416D-AE31-56E976E24D68}" dt="2024-09-28T22:07:10.866" v="309" actId="26606"/>
          <ac:spMkLst>
            <pc:docMk/>
            <pc:sldMk cId="2500929748" sldId="269"/>
            <ac:spMk id="19" creationId="{F68B3F68-107C-434F-AA38-110D5EA91B85}"/>
          </ac:spMkLst>
        </pc:spChg>
        <pc:spChg chg="add del">
          <ac:chgData name="Van Murphy" userId="e9e1a97f8aae1532" providerId="LiveId" clId="{90FD2196-D4C0-416D-AE31-56E976E24D68}" dt="2024-09-28T22:07:10.866" v="309" actId="26606"/>
          <ac:spMkLst>
            <pc:docMk/>
            <pc:sldMk cId="2500929748" sldId="269"/>
            <ac:spMk id="20" creationId="{AAD0DBB9-1A4B-4391-81D4-CB19F9AB918A}"/>
          </ac:spMkLst>
        </pc:spChg>
        <pc:spChg chg="add del">
          <ac:chgData name="Van Murphy" userId="e9e1a97f8aae1532" providerId="LiveId" clId="{90FD2196-D4C0-416D-AE31-56E976E24D68}" dt="2024-09-28T22:07:10.866" v="309" actId="26606"/>
          <ac:spMkLst>
            <pc:docMk/>
            <pc:sldMk cId="2500929748" sldId="269"/>
            <ac:spMk id="21" creationId="{063BBA22-50EA-4C4D-BE05-F1CE4E63AA56}"/>
          </ac:spMkLst>
        </pc:spChg>
        <pc:spChg chg="add">
          <ac:chgData name="Van Murphy" userId="e9e1a97f8aae1532" providerId="LiveId" clId="{90FD2196-D4C0-416D-AE31-56E976E24D68}" dt="2024-09-28T22:07:10.883" v="310" actId="26606"/>
          <ac:spMkLst>
            <pc:docMk/>
            <pc:sldMk cId="2500929748" sldId="269"/>
            <ac:spMk id="24" creationId="{BACC6370-2D7E-4714-9D71-7542949D7D5D}"/>
          </ac:spMkLst>
        </pc:spChg>
        <pc:spChg chg="add">
          <ac:chgData name="Van Murphy" userId="e9e1a97f8aae1532" providerId="LiveId" clId="{90FD2196-D4C0-416D-AE31-56E976E24D68}" dt="2024-09-28T22:07:10.883" v="310" actId="26606"/>
          <ac:spMkLst>
            <pc:docMk/>
            <pc:sldMk cId="2500929748" sldId="269"/>
            <ac:spMk id="25" creationId="{F68B3F68-107C-434F-AA38-110D5EA91B85}"/>
          </ac:spMkLst>
        </pc:spChg>
        <pc:spChg chg="add">
          <ac:chgData name="Van Murphy" userId="e9e1a97f8aae1532" providerId="LiveId" clId="{90FD2196-D4C0-416D-AE31-56E976E24D68}" dt="2024-09-28T22:07:10.883" v="310" actId="26606"/>
          <ac:spMkLst>
            <pc:docMk/>
            <pc:sldMk cId="2500929748" sldId="269"/>
            <ac:spMk id="26" creationId="{AAD0DBB9-1A4B-4391-81D4-CB19F9AB918A}"/>
          </ac:spMkLst>
        </pc:spChg>
        <pc:spChg chg="add">
          <ac:chgData name="Van Murphy" userId="e9e1a97f8aae1532" providerId="LiveId" clId="{90FD2196-D4C0-416D-AE31-56E976E24D68}" dt="2024-09-28T22:07:10.883" v="310" actId="26606"/>
          <ac:spMkLst>
            <pc:docMk/>
            <pc:sldMk cId="2500929748" sldId="269"/>
            <ac:spMk id="27" creationId="{063BBA22-50EA-4C4D-BE05-F1CE4E63AA56}"/>
          </ac:spMkLst>
        </pc:spChg>
        <pc:graphicFrameChg chg="add del">
          <ac:chgData name="Van Murphy" userId="e9e1a97f8aae1532" providerId="LiveId" clId="{90FD2196-D4C0-416D-AE31-56E976E24D68}" dt="2024-09-28T22:07:09.390" v="307" actId="26606"/>
          <ac:graphicFrameMkLst>
            <pc:docMk/>
            <pc:sldMk cId="2500929748" sldId="269"/>
            <ac:graphicFrameMk id="6" creationId="{7BC9AF51-AE30-752D-C332-E0138DB848CE}"/>
          </ac:graphicFrameMkLst>
        </pc:graphicFrameChg>
        <pc:graphicFrameChg chg="add del">
          <ac:chgData name="Van Murphy" userId="e9e1a97f8aae1532" providerId="LiveId" clId="{90FD2196-D4C0-416D-AE31-56E976E24D68}" dt="2024-09-28T22:07:10.866" v="309" actId="26606"/>
          <ac:graphicFrameMkLst>
            <pc:docMk/>
            <pc:sldMk cId="2500929748" sldId="269"/>
            <ac:graphicFrameMk id="22" creationId="{B9AA6332-A0FB-F5FC-64D2-77094B72F3F5}"/>
          </ac:graphicFrameMkLst>
        </pc:graphicFrameChg>
        <pc:graphicFrameChg chg="add">
          <ac:chgData name="Van Murphy" userId="e9e1a97f8aae1532" providerId="LiveId" clId="{90FD2196-D4C0-416D-AE31-56E976E24D68}" dt="2024-09-28T22:07:10.883" v="310" actId="26606"/>
          <ac:graphicFrameMkLst>
            <pc:docMk/>
            <pc:sldMk cId="2500929748" sldId="269"/>
            <ac:graphicFrameMk id="28" creationId="{7BC9AF51-AE30-752D-C332-E0138DB848CE}"/>
          </ac:graphicFrameMkLst>
        </pc:graphicFrameChg>
      </pc:sldChg>
      <pc:sldChg chg="addSp delSp modSp new mod setBg">
        <pc:chgData name="Van Murphy" userId="e9e1a97f8aae1532" providerId="LiveId" clId="{90FD2196-D4C0-416D-AE31-56E976E24D68}" dt="2024-09-28T22:08:50.414" v="324" actId="26606"/>
        <pc:sldMkLst>
          <pc:docMk/>
          <pc:sldMk cId="3777872759" sldId="270"/>
        </pc:sldMkLst>
        <pc:spChg chg="mod ord">
          <ac:chgData name="Van Murphy" userId="e9e1a97f8aae1532" providerId="LiveId" clId="{90FD2196-D4C0-416D-AE31-56E976E24D68}" dt="2024-09-28T22:08:50.414" v="324" actId="26606"/>
          <ac:spMkLst>
            <pc:docMk/>
            <pc:sldMk cId="3777872759" sldId="270"/>
            <ac:spMk id="2" creationId="{F0D5A8D7-8370-B15B-9B5F-A79790944738}"/>
          </ac:spMkLst>
        </pc:spChg>
        <pc:spChg chg="del">
          <ac:chgData name="Van Murphy" userId="e9e1a97f8aae1532" providerId="LiveId" clId="{90FD2196-D4C0-416D-AE31-56E976E24D68}" dt="2024-09-28T22:07:41.724" v="311"/>
          <ac:spMkLst>
            <pc:docMk/>
            <pc:sldMk cId="3777872759" sldId="270"/>
            <ac:spMk id="3" creationId="{7ADC9189-D7D4-A0DC-C651-AB2147833FB8}"/>
          </ac:spMkLst>
        </pc:spChg>
        <pc:spChg chg="add">
          <ac:chgData name="Van Murphy" userId="e9e1a97f8aae1532" providerId="LiveId" clId="{90FD2196-D4C0-416D-AE31-56E976E24D68}" dt="2024-09-28T22:08:50.414" v="324" actId="26606"/>
          <ac:spMkLst>
            <pc:docMk/>
            <pc:sldMk cId="3777872759" sldId="270"/>
            <ac:spMk id="7" creationId="{B95B9BA8-1D69-4796-85F5-B6D0BD52354B}"/>
          </ac:spMkLst>
        </pc:spChg>
        <pc:spChg chg="add">
          <ac:chgData name="Van Murphy" userId="e9e1a97f8aae1532" providerId="LiveId" clId="{90FD2196-D4C0-416D-AE31-56E976E24D68}" dt="2024-09-28T22:08:50.414" v="324" actId="26606"/>
          <ac:spMkLst>
            <pc:docMk/>
            <pc:sldMk cId="3777872759" sldId="270"/>
            <ac:spMk id="8" creationId="{232EE4A5-DE50-CD4F-D78A-A8F974DFF31C}"/>
          </ac:spMkLst>
        </pc:spChg>
        <pc:spChg chg="add del">
          <ac:chgData name="Van Murphy" userId="e9e1a97f8aae1532" providerId="LiveId" clId="{90FD2196-D4C0-416D-AE31-56E976E24D68}" dt="2024-09-28T22:07:56.548" v="315" actId="26606"/>
          <ac:spMkLst>
            <pc:docMk/>
            <pc:sldMk cId="3777872759" sldId="270"/>
            <ac:spMk id="9" creationId="{E7CD8AA8-059B-D4BA-8523-8FE4AC1ACFAC}"/>
          </ac:spMkLst>
        </pc:spChg>
        <pc:spChg chg="add del">
          <ac:chgData name="Van Murphy" userId="e9e1a97f8aae1532" providerId="LiveId" clId="{90FD2196-D4C0-416D-AE31-56E976E24D68}" dt="2024-09-28T22:07:56.548" v="315" actId="26606"/>
          <ac:spMkLst>
            <pc:docMk/>
            <pc:sldMk cId="3777872759" sldId="270"/>
            <ac:spMk id="12" creationId="{B95B9BA8-1D69-4796-85F5-B6D0BD52354B}"/>
          </ac:spMkLst>
        </pc:spChg>
        <pc:spChg chg="add del">
          <ac:chgData name="Van Murphy" userId="e9e1a97f8aae1532" providerId="LiveId" clId="{90FD2196-D4C0-416D-AE31-56E976E24D68}" dt="2024-09-28T22:08:43.125" v="321" actId="26606"/>
          <ac:spMkLst>
            <pc:docMk/>
            <pc:sldMk cId="3777872759" sldId="270"/>
            <ac:spMk id="18" creationId="{CAEBFCD5-5356-4326-8D39-8235A46CD7B2}"/>
          </ac:spMkLst>
        </pc:spChg>
        <pc:spChg chg="add del">
          <ac:chgData name="Van Murphy" userId="e9e1a97f8aae1532" providerId="LiveId" clId="{90FD2196-D4C0-416D-AE31-56E976E24D68}" dt="2024-09-28T22:08:39.192" v="317" actId="26606"/>
          <ac:spMkLst>
            <pc:docMk/>
            <pc:sldMk cId="3777872759" sldId="270"/>
            <ac:spMk id="22" creationId="{B95B9BA8-1D69-4796-85F5-B6D0BD52354B}"/>
          </ac:spMkLst>
        </pc:spChg>
        <pc:spChg chg="add del">
          <ac:chgData name="Van Murphy" userId="e9e1a97f8aae1532" providerId="LiveId" clId="{90FD2196-D4C0-416D-AE31-56E976E24D68}" dt="2024-09-28T22:08:39.192" v="317" actId="26606"/>
          <ac:spMkLst>
            <pc:docMk/>
            <pc:sldMk cId="3777872759" sldId="270"/>
            <ac:spMk id="23" creationId="{6AE72623-8B14-9DFB-DFB3-622D4023AAA4}"/>
          </ac:spMkLst>
        </pc:spChg>
        <pc:spChg chg="add del">
          <ac:chgData name="Van Murphy" userId="e9e1a97f8aae1532" providerId="LiveId" clId="{90FD2196-D4C0-416D-AE31-56E976E24D68}" dt="2024-09-28T22:08:41.370" v="319" actId="26606"/>
          <ac:spMkLst>
            <pc:docMk/>
            <pc:sldMk cId="3777872759" sldId="270"/>
            <ac:spMk id="25" creationId="{B95B9BA8-1D69-4796-85F5-B6D0BD52354B}"/>
          </ac:spMkLst>
        </pc:spChg>
        <pc:spChg chg="add del">
          <ac:chgData name="Van Murphy" userId="e9e1a97f8aae1532" providerId="LiveId" clId="{90FD2196-D4C0-416D-AE31-56E976E24D68}" dt="2024-09-28T22:08:41.370" v="319" actId="26606"/>
          <ac:spMkLst>
            <pc:docMk/>
            <pc:sldMk cId="3777872759" sldId="270"/>
            <ac:spMk id="27" creationId="{4E96B025-2269-8542-A400-9C74DE79B742}"/>
          </ac:spMkLst>
        </pc:spChg>
        <pc:spChg chg="add del">
          <ac:chgData name="Van Murphy" userId="e9e1a97f8aae1532" providerId="LiveId" clId="{90FD2196-D4C0-416D-AE31-56E976E24D68}" dt="2024-09-28T22:08:43.125" v="321" actId="26606"/>
          <ac:spMkLst>
            <pc:docMk/>
            <pc:sldMk cId="3777872759" sldId="270"/>
            <ac:spMk id="34" creationId="{5A0118C5-4F8D-4CF4-BADD-53FEACC6C42A}"/>
          </ac:spMkLst>
        </pc:spChg>
        <pc:spChg chg="add del">
          <ac:chgData name="Van Murphy" userId="e9e1a97f8aae1532" providerId="LiveId" clId="{90FD2196-D4C0-416D-AE31-56E976E24D68}" dt="2024-09-28T22:08:43.125" v="321" actId="26606"/>
          <ac:spMkLst>
            <pc:docMk/>
            <pc:sldMk cId="3777872759" sldId="270"/>
            <ac:spMk id="57" creationId="{89E5045C-0E9F-9E19-5B93-6F17356A56A8}"/>
          </ac:spMkLst>
        </pc:spChg>
        <pc:spChg chg="add del">
          <ac:chgData name="Van Murphy" userId="e9e1a97f8aae1532" providerId="LiveId" clId="{90FD2196-D4C0-416D-AE31-56E976E24D68}" dt="2024-09-28T22:08:45.088" v="323" actId="26606"/>
          <ac:spMkLst>
            <pc:docMk/>
            <pc:sldMk cId="3777872759" sldId="270"/>
            <ac:spMk id="59" creationId="{5A0118C5-4F8D-4CF4-BADD-53FEACC6C42A}"/>
          </ac:spMkLst>
        </pc:spChg>
        <pc:spChg chg="add del">
          <ac:chgData name="Van Murphy" userId="e9e1a97f8aae1532" providerId="LiveId" clId="{90FD2196-D4C0-416D-AE31-56E976E24D68}" dt="2024-09-28T22:08:45.088" v="323" actId="26606"/>
          <ac:spMkLst>
            <pc:docMk/>
            <pc:sldMk cId="3777872759" sldId="270"/>
            <ac:spMk id="61" creationId="{09645E15-CD1B-4EAA-B2F2-D41E53CA4E1C}"/>
          </ac:spMkLst>
        </pc:spChg>
        <pc:spChg chg="add del">
          <ac:chgData name="Van Murphy" userId="e9e1a97f8aae1532" providerId="LiveId" clId="{90FD2196-D4C0-416D-AE31-56E976E24D68}" dt="2024-09-28T22:08:45.088" v="323" actId="26606"/>
          <ac:spMkLst>
            <pc:docMk/>
            <pc:sldMk cId="3777872759" sldId="270"/>
            <ac:spMk id="62" creationId="{0C571069-A359-469A-98CD-9458DBAA0D39}"/>
          </ac:spMkLst>
        </pc:spChg>
        <pc:spChg chg="add del">
          <ac:chgData name="Van Murphy" userId="e9e1a97f8aae1532" providerId="LiveId" clId="{90FD2196-D4C0-416D-AE31-56E976E24D68}" dt="2024-09-28T22:08:45.088" v="323" actId="26606"/>
          <ac:spMkLst>
            <pc:docMk/>
            <pc:sldMk cId="3777872759" sldId="270"/>
            <ac:spMk id="77" creationId="{0DD2FCDB-E216-7F6A-1D98-C8FF310C207B}"/>
          </ac:spMkLst>
        </pc:spChg>
        <pc:grpChg chg="add del">
          <ac:chgData name="Van Murphy" userId="e9e1a97f8aae1532" providerId="LiveId" clId="{90FD2196-D4C0-416D-AE31-56E976E24D68}" dt="2024-09-28T22:07:56.548" v="315" actId="26606"/>
          <ac:grpSpMkLst>
            <pc:docMk/>
            <pc:sldMk cId="3777872759" sldId="270"/>
            <ac:grpSpMk id="14" creationId="{D44E3F87-3D58-4B03-86B2-15A5C5B9C964}"/>
          </ac:grpSpMkLst>
        </pc:grpChg>
        <pc:grpChg chg="add del">
          <ac:chgData name="Van Murphy" userId="e9e1a97f8aae1532" providerId="LiveId" clId="{90FD2196-D4C0-416D-AE31-56E976E24D68}" dt="2024-09-28T22:08:43.125" v="321" actId="26606"/>
          <ac:grpSpMkLst>
            <pc:docMk/>
            <pc:sldMk cId="3777872759" sldId="270"/>
            <ac:grpSpMk id="20" creationId="{5F2AA49C-5AC0-41C7-BFAF-74B8D8293C8F}"/>
          </ac:grpSpMkLst>
        </pc:grpChg>
        <pc:grpChg chg="add del">
          <ac:chgData name="Van Murphy" userId="e9e1a97f8aae1532" providerId="LiveId" clId="{90FD2196-D4C0-416D-AE31-56E976E24D68}" dt="2024-09-28T22:08:41.370" v="319" actId="26606"/>
          <ac:grpSpMkLst>
            <pc:docMk/>
            <pc:sldMk cId="3777872759" sldId="270"/>
            <ac:grpSpMk id="26" creationId="{0EAC7AFE-68C0-41EB-A1C7-108E60D7C338}"/>
          </ac:grpSpMkLst>
        </pc:grpChg>
        <pc:grpChg chg="add del">
          <ac:chgData name="Van Murphy" userId="e9e1a97f8aae1532" providerId="LiveId" clId="{90FD2196-D4C0-416D-AE31-56E976E24D68}" dt="2024-09-28T22:08:43.125" v="321" actId="26606"/>
          <ac:grpSpMkLst>
            <pc:docMk/>
            <pc:sldMk cId="3777872759" sldId="270"/>
            <ac:grpSpMk id="35" creationId="{BB32367D-C4F2-49D5-A586-298C7CA821B0}"/>
          </ac:grpSpMkLst>
        </pc:grpChg>
        <pc:grpChg chg="add del">
          <ac:chgData name="Van Murphy" userId="e9e1a97f8aae1532" providerId="LiveId" clId="{90FD2196-D4C0-416D-AE31-56E976E24D68}" dt="2024-09-28T22:08:43.125" v="321" actId="26606"/>
          <ac:grpSpMkLst>
            <pc:docMk/>
            <pc:sldMk cId="3777872759" sldId="270"/>
            <ac:grpSpMk id="49" creationId="{134CC3FF-7AA4-46F4-8B24-2F9383D86DBD}"/>
          </ac:grpSpMkLst>
        </pc:grpChg>
        <pc:grpChg chg="add del">
          <ac:chgData name="Van Murphy" userId="e9e1a97f8aae1532" providerId="LiveId" clId="{90FD2196-D4C0-416D-AE31-56E976E24D68}" dt="2024-09-28T22:08:45.088" v="323" actId="26606"/>
          <ac:grpSpMkLst>
            <pc:docMk/>
            <pc:sldMk cId="3777872759" sldId="270"/>
            <ac:grpSpMk id="60" creationId="{9742E72B-7FDB-4BC3-84CE-9A8675647694}"/>
          </ac:grpSpMkLst>
        </pc:grpChg>
        <pc:grpChg chg="add del">
          <ac:chgData name="Van Murphy" userId="e9e1a97f8aae1532" providerId="LiveId" clId="{90FD2196-D4C0-416D-AE31-56E976E24D68}" dt="2024-09-28T22:08:45.088" v="323" actId="26606"/>
          <ac:grpSpMkLst>
            <pc:docMk/>
            <pc:sldMk cId="3777872759" sldId="270"/>
            <ac:grpSpMk id="63" creationId="{A61BDD87-32CE-4DE2-AAE1-62C2F4793885}"/>
          </ac:grpSpMkLst>
        </pc:grpChg>
        <pc:picChg chg="add mod">
          <ac:chgData name="Van Murphy" userId="e9e1a97f8aae1532" providerId="LiveId" clId="{90FD2196-D4C0-416D-AE31-56E976E24D68}" dt="2024-09-28T22:08:50.414" v="324" actId="26606"/>
          <ac:picMkLst>
            <pc:docMk/>
            <pc:sldMk cId="3777872759" sldId="270"/>
            <ac:picMk id="5" creationId="{EDA70EDA-FEA6-8D2C-67C4-CE3F3631E640}"/>
          </ac:picMkLst>
        </pc:picChg>
      </pc:sldChg>
      <pc:sldMasterChg chg="add del addSldLayout delSldLayout">
        <pc:chgData name="Van Murphy" userId="e9e1a97f8aae1532" providerId="LiveId" clId="{90FD2196-D4C0-416D-AE31-56E976E24D68}" dt="2024-09-28T19:11:43.829" v="147" actId="26606"/>
        <pc:sldMasterMkLst>
          <pc:docMk/>
          <pc:sldMasterMk cId="3854675423" sldId="2147483648"/>
        </pc:sldMasterMkLst>
        <pc:sldLayoutChg chg="add del">
          <pc:chgData name="Van Murphy" userId="e9e1a97f8aae1532" providerId="LiveId" clId="{90FD2196-D4C0-416D-AE31-56E976E24D68}" dt="2024-09-28T19:11:43.829" v="147" actId="26606"/>
          <pc:sldLayoutMkLst>
            <pc:docMk/>
            <pc:sldMasterMk cId="3854675423" sldId="2147483648"/>
            <pc:sldLayoutMk cId="2213017887" sldId="2147483649"/>
          </pc:sldLayoutMkLst>
        </pc:sldLayoutChg>
        <pc:sldLayoutChg chg="add del">
          <pc:chgData name="Van Murphy" userId="e9e1a97f8aae1532" providerId="LiveId" clId="{90FD2196-D4C0-416D-AE31-56E976E24D68}" dt="2024-09-28T19:11:43.829" v="147" actId="26606"/>
          <pc:sldLayoutMkLst>
            <pc:docMk/>
            <pc:sldMasterMk cId="3854675423" sldId="2147483648"/>
            <pc:sldLayoutMk cId="3465851762" sldId="2147483650"/>
          </pc:sldLayoutMkLst>
        </pc:sldLayoutChg>
        <pc:sldLayoutChg chg="add del">
          <pc:chgData name="Van Murphy" userId="e9e1a97f8aae1532" providerId="LiveId" clId="{90FD2196-D4C0-416D-AE31-56E976E24D68}" dt="2024-09-28T19:11:43.829" v="147" actId="26606"/>
          <pc:sldLayoutMkLst>
            <pc:docMk/>
            <pc:sldMasterMk cId="3854675423" sldId="2147483648"/>
            <pc:sldLayoutMk cId="189173869" sldId="2147483651"/>
          </pc:sldLayoutMkLst>
        </pc:sldLayoutChg>
        <pc:sldLayoutChg chg="add del">
          <pc:chgData name="Van Murphy" userId="e9e1a97f8aae1532" providerId="LiveId" clId="{90FD2196-D4C0-416D-AE31-56E976E24D68}" dt="2024-09-28T19:11:43.829" v="147" actId="26606"/>
          <pc:sldLayoutMkLst>
            <pc:docMk/>
            <pc:sldMasterMk cId="3854675423" sldId="2147483648"/>
            <pc:sldLayoutMk cId="1173117753" sldId="2147483652"/>
          </pc:sldLayoutMkLst>
        </pc:sldLayoutChg>
        <pc:sldLayoutChg chg="add del">
          <pc:chgData name="Van Murphy" userId="e9e1a97f8aae1532" providerId="LiveId" clId="{90FD2196-D4C0-416D-AE31-56E976E24D68}" dt="2024-09-28T19:11:43.829" v="147" actId="26606"/>
          <pc:sldLayoutMkLst>
            <pc:docMk/>
            <pc:sldMasterMk cId="3854675423" sldId="2147483648"/>
            <pc:sldLayoutMk cId="4018049321" sldId="2147483653"/>
          </pc:sldLayoutMkLst>
        </pc:sldLayoutChg>
        <pc:sldLayoutChg chg="add del">
          <pc:chgData name="Van Murphy" userId="e9e1a97f8aae1532" providerId="LiveId" clId="{90FD2196-D4C0-416D-AE31-56E976E24D68}" dt="2024-09-28T19:11:43.829" v="147" actId="26606"/>
          <pc:sldLayoutMkLst>
            <pc:docMk/>
            <pc:sldMasterMk cId="3854675423" sldId="2147483648"/>
            <pc:sldLayoutMk cId="211280094" sldId="2147483654"/>
          </pc:sldLayoutMkLst>
        </pc:sldLayoutChg>
        <pc:sldLayoutChg chg="add del">
          <pc:chgData name="Van Murphy" userId="e9e1a97f8aae1532" providerId="LiveId" clId="{90FD2196-D4C0-416D-AE31-56E976E24D68}" dt="2024-09-28T19:11:43.829" v="147" actId="26606"/>
          <pc:sldLayoutMkLst>
            <pc:docMk/>
            <pc:sldMasterMk cId="3854675423" sldId="2147483648"/>
            <pc:sldLayoutMk cId="1878546866" sldId="2147483655"/>
          </pc:sldLayoutMkLst>
        </pc:sldLayoutChg>
        <pc:sldLayoutChg chg="add del">
          <pc:chgData name="Van Murphy" userId="e9e1a97f8aae1532" providerId="LiveId" clId="{90FD2196-D4C0-416D-AE31-56E976E24D68}" dt="2024-09-28T19:11:43.829" v="147" actId="26606"/>
          <pc:sldLayoutMkLst>
            <pc:docMk/>
            <pc:sldMasterMk cId="3854675423" sldId="2147483648"/>
            <pc:sldLayoutMk cId="2021389613" sldId="2147483656"/>
          </pc:sldLayoutMkLst>
        </pc:sldLayoutChg>
        <pc:sldLayoutChg chg="add del">
          <pc:chgData name="Van Murphy" userId="e9e1a97f8aae1532" providerId="LiveId" clId="{90FD2196-D4C0-416D-AE31-56E976E24D68}" dt="2024-09-28T19:11:43.829" v="147" actId="26606"/>
          <pc:sldLayoutMkLst>
            <pc:docMk/>
            <pc:sldMasterMk cId="3854675423" sldId="2147483648"/>
            <pc:sldLayoutMk cId="902147151" sldId="2147483657"/>
          </pc:sldLayoutMkLst>
        </pc:sldLayoutChg>
        <pc:sldLayoutChg chg="add del">
          <pc:chgData name="Van Murphy" userId="e9e1a97f8aae1532" providerId="LiveId" clId="{90FD2196-D4C0-416D-AE31-56E976E24D68}" dt="2024-09-28T19:11:43.829" v="147" actId="26606"/>
          <pc:sldLayoutMkLst>
            <pc:docMk/>
            <pc:sldMasterMk cId="3854675423" sldId="2147483648"/>
            <pc:sldLayoutMk cId="3923835432" sldId="2147483658"/>
          </pc:sldLayoutMkLst>
        </pc:sldLayoutChg>
        <pc:sldLayoutChg chg="add del">
          <pc:chgData name="Van Murphy" userId="e9e1a97f8aae1532" providerId="LiveId" clId="{90FD2196-D4C0-416D-AE31-56E976E24D68}" dt="2024-09-28T19:11:43.829" v="147" actId="26606"/>
          <pc:sldLayoutMkLst>
            <pc:docMk/>
            <pc:sldMasterMk cId="3854675423" sldId="2147483648"/>
            <pc:sldLayoutMk cId="2908676747" sldId="2147483659"/>
          </pc:sldLayoutMkLst>
        </pc:sldLayoutChg>
      </pc:sldMasterChg>
      <pc:sldMasterChg chg="add del addSldLayout delSldLayout">
        <pc:chgData name="Van Murphy" userId="e9e1a97f8aae1532" providerId="LiveId" clId="{90FD2196-D4C0-416D-AE31-56E976E24D68}" dt="2024-09-28T19:11:43.829" v="147" actId="26606"/>
        <pc:sldMasterMkLst>
          <pc:docMk/>
          <pc:sldMasterMk cId="880177252" sldId="2147483712"/>
        </pc:sldMasterMkLst>
        <pc:sldLayoutChg chg="add del">
          <pc:chgData name="Van Murphy" userId="e9e1a97f8aae1532" providerId="LiveId" clId="{90FD2196-D4C0-416D-AE31-56E976E24D68}" dt="2024-09-28T19:11:43.829" v="147" actId="26606"/>
          <pc:sldLayoutMkLst>
            <pc:docMk/>
            <pc:sldMasterMk cId="880177252" sldId="2147483712"/>
            <pc:sldLayoutMk cId="1127954709" sldId="2147483701"/>
          </pc:sldLayoutMkLst>
        </pc:sldLayoutChg>
        <pc:sldLayoutChg chg="add del">
          <pc:chgData name="Van Murphy" userId="e9e1a97f8aae1532" providerId="LiveId" clId="{90FD2196-D4C0-416D-AE31-56E976E24D68}" dt="2024-09-28T19:11:43.829" v="147" actId="26606"/>
          <pc:sldLayoutMkLst>
            <pc:docMk/>
            <pc:sldMasterMk cId="880177252" sldId="2147483712"/>
            <pc:sldLayoutMk cId="2375665145" sldId="2147483702"/>
          </pc:sldLayoutMkLst>
        </pc:sldLayoutChg>
        <pc:sldLayoutChg chg="add del">
          <pc:chgData name="Van Murphy" userId="e9e1a97f8aae1532" providerId="LiveId" clId="{90FD2196-D4C0-416D-AE31-56E976E24D68}" dt="2024-09-28T19:11:43.829" v="147" actId="26606"/>
          <pc:sldLayoutMkLst>
            <pc:docMk/>
            <pc:sldMasterMk cId="880177252" sldId="2147483712"/>
            <pc:sldLayoutMk cId="2267734003" sldId="2147483703"/>
          </pc:sldLayoutMkLst>
        </pc:sldLayoutChg>
        <pc:sldLayoutChg chg="add del">
          <pc:chgData name="Van Murphy" userId="e9e1a97f8aae1532" providerId="LiveId" clId="{90FD2196-D4C0-416D-AE31-56E976E24D68}" dt="2024-09-28T19:11:43.829" v="147" actId="26606"/>
          <pc:sldLayoutMkLst>
            <pc:docMk/>
            <pc:sldMasterMk cId="880177252" sldId="2147483712"/>
            <pc:sldLayoutMk cId="2121629724" sldId="2147483704"/>
          </pc:sldLayoutMkLst>
        </pc:sldLayoutChg>
        <pc:sldLayoutChg chg="add del">
          <pc:chgData name="Van Murphy" userId="e9e1a97f8aae1532" providerId="LiveId" clId="{90FD2196-D4C0-416D-AE31-56E976E24D68}" dt="2024-09-28T19:11:43.829" v="147" actId="26606"/>
          <pc:sldLayoutMkLst>
            <pc:docMk/>
            <pc:sldMasterMk cId="880177252" sldId="2147483712"/>
            <pc:sldLayoutMk cId="1833644514" sldId="2147483705"/>
          </pc:sldLayoutMkLst>
        </pc:sldLayoutChg>
        <pc:sldLayoutChg chg="add del">
          <pc:chgData name="Van Murphy" userId="e9e1a97f8aae1532" providerId="LiveId" clId="{90FD2196-D4C0-416D-AE31-56E976E24D68}" dt="2024-09-28T19:11:43.829" v="147" actId="26606"/>
          <pc:sldLayoutMkLst>
            <pc:docMk/>
            <pc:sldMasterMk cId="880177252" sldId="2147483712"/>
            <pc:sldLayoutMk cId="4029978671" sldId="2147483706"/>
          </pc:sldLayoutMkLst>
        </pc:sldLayoutChg>
        <pc:sldLayoutChg chg="add del">
          <pc:chgData name="Van Murphy" userId="e9e1a97f8aae1532" providerId="LiveId" clId="{90FD2196-D4C0-416D-AE31-56E976E24D68}" dt="2024-09-28T19:11:43.829" v="147" actId="26606"/>
          <pc:sldLayoutMkLst>
            <pc:docMk/>
            <pc:sldMasterMk cId="880177252" sldId="2147483712"/>
            <pc:sldLayoutMk cId="2440346339" sldId="2147483707"/>
          </pc:sldLayoutMkLst>
        </pc:sldLayoutChg>
        <pc:sldLayoutChg chg="add del">
          <pc:chgData name="Van Murphy" userId="e9e1a97f8aae1532" providerId="LiveId" clId="{90FD2196-D4C0-416D-AE31-56E976E24D68}" dt="2024-09-28T19:11:43.829" v="147" actId="26606"/>
          <pc:sldLayoutMkLst>
            <pc:docMk/>
            <pc:sldMasterMk cId="880177252" sldId="2147483712"/>
            <pc:sldLayoutMk cId="1102282092" sldId="2147483708"/>
          </pc:sldLayoutMkLst>
        </pc:sldLayoutChg>
        <pc:sldLayoutChg chg="add del">
          <pc:chgData name="Van Murphy" userId="e9e1a97f8aae1532" providerId="LiveId" clId="{90FD2196-D4C0-416D-AE31-56E976E24D68}" dt="2024-09-28T19:11:43.829" v="147" actId="26606"/>
          <pc:sldLayoutMkLst>
            <pc:docMk/>
            <pc:sldMasterMk cId="880177252" sldId="2147483712"/>
            <pc:sldLayoutMk cId="3855569191" sldId="2147483709"/>
          </pc:sldLayoutMkLst>
        </pc:sldLayoutChg>
        <pc:sldLayoutChg chg="add del">
          <pc:chgData name="Van Murphy" userId="e9e1a97f8aae1532" providerId="LiveId" clId="{90FD2196-D4C0-416D-AE31-56E976E24D68}" dt="2024-09-28T19:11:43.829" v="147" actId="26606"/>
          <pc:sldLayoutMkLst>
            <pc:docMk/>
            <pc:sldMasterMk cId="880177252" sldId="2147483712"/>
            <pc:sldLayoutMk cId="1501389306" sldId="2147483710"/>
          </pc:sldLayoutMkLst>
        </pc:sldLayoutChg>
        <pc:sldLayoutChg chg="add del">
          <pc:chgData name="Van Murphy" userId="e9e1a97f8aae1532" providerId="LiveId" clId="{90FD2196-D4C0-416D-AE31-56E976E24D68}" dt="2024-09-28T19:11:43.829" v="147" actId="26606"/>
          <pc:sldLayoutMkLst>
            <pc:docMk/>
            <pc:sldMasterMk cId="880177252" sldId="2147483712"/>
            <pc:sldLayoutMk cId="3919129518" sldId="2147483711"/>
          </pc:sldLayoutMkLst>
        </pc:sldLayoutChg>
      </pc:sldMaster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13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4" Type="http://schemas.openxmlformats.org/officeDocument/2006/relationships/image" Target="../media/image17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4" Type="http://schemas.openxmlformats.org/officeDocument/2006/relationships/image" Target="../media/image21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C56B27-56BA-46AF-ABE4-4E12F3DED4B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C20954-C05E-477A-B217-DB2B3BBB39CA}">
      <dgm:prSet/>
      <dgm:spPr/>
      <dgm:t>
        <a:bodyPr/>
        <a:lstStyle/>
        <a:p>
          <a:r>
            <a:rPr lang="en-US" b="0" i="0" baseline="0"/>
            <a:t>RealEase is now equipped with a refined </a:t>
          </a:r>
          <a:r>
            <a:rPr lang="en-US" b="1" i="0" baseline="0"/>
            <a:t>color scheme</a:t>
          </a:r>
          <a:r>
            <a:rPr lang="en-US" b="0" i="0" baseline="0"/>
            <a:t> and a professional </a:t>
          </a:r>
          <a:r>
            <a:rPr lang="en-US" b="1" i="0" baseline="0"/>
            <a:t>logo</a:t>
          </a:r>
          <a:r>
            <a:rPr lang="en-US" b="0" i="0" baseline="0"/>
            <a:t>.</a:t>
          </a:r>
          <a:endParaRPr lang="en-US"/>
        </a:p>
      </dgm:t>
    </dgm:pt>
    <dgm:pt modelId="{CB399997-9E4A-42D8-BF10-5F579D72D8D8}" type="parTrans" cxnId="{A7380F1F-C0D3-4749-A698-67E875A88AE9}">
      <dgm:prSet/>
      <dgm:spPr/>
      <dgm:t>
        <a:bodyPr/>
        <a:lstStyle/>
        <a:p>
          <a:endParaRPr lang="en-US"/>
        </a:p>
      </dgm:t>
    </dgm:pt>
    <dgm:pt modelId="{07465312-C4B5-45D8-9BFC-670F4A717A2D}" type="sibTrans" cxnId="{A7380F1F-C0D3-4749-A698-67E875A88AE9}">
      <dgm:prSet/>
      <dgm:spPr/>
      <dgm:t>
        <a:bodyPr/>
        <a:lstStyle/>
        <a:p>
          <a:endParaRPr lang="en-US"/>
        </a:p>
      </dgm:t>
    </dgm:pt>
    <dgm:pt modelId="{428F5905-839D-4DC0-8B91-5B9628CC9BEE}">
      <dgm:prSet/>
      <dgm:spPr/>
      <dgm:t>
        <a:bodyPr/>
        <a:lstStyle/>
        <a:p>
          <a:r>
            <a:rPr lang="en-US" b="0" i="0" baseline="0"/>
            <a:t>Advisor feedback: Convert the logo to an </a:t>
          </a:r>
          <a:r>
            <a:rPr lang="en-US" b="1" i="0" baseline="0"/>
            <a:t>SVG</a:t>
          </a:r>
          <a:r>
            <a:rPr lang="en-US" b="0" i="0" baseline="0"/>
            <a:t> format for optimal web performance. </a:t>
          </a:r>
          <a:endParaRPr lang="en-US"/>
        </a:p>
      </dgm:t>
    </dgm:pt>
    <dgm:pt modelId="{2D3E03E6-05BC-40EB-8305-5FB4CC574F80}" type="parTrans" cxnId="{8E6E6224-3636-44D1-BFD5-FF7201C57A9E}">
      <dgm:prSet/>
      <dgm:spPr/>
      <dgm:t>
        <a:bodyPr/>
        <a:lstStyle/>
        <a:p>
          <a:endParaRPr lang="en-US"/>
        </a:p>
      </dgm:t>
    </dgm:pt>
    <dgm:pt modelId="{D75A9B35-89FB-4C98-8806-A2A8C68903A6}" type="sibTrans" cxnId="{8E6E6224-3636-44D1-BFD5-FF7201C57A9E}">
      <dgm:prSet/>
      <dgm:spPr/>
      <dgm:t>
        <a:bodyPr/>
        <a:lstStyle/>
        <a:p>
          <a:endParaRPr lang="en-US"/>
        </a:p>
      </dgm:t>
    </dgm:pt>
    <dgm:pt modelId="{6736CFB9-1DD8-4A3A-8C16-0F6470982FE3}" type="pres">
      <dgm:prSet presAssocID="{E9C56B27-56BA-46AF-ABE4-4E12F3DED4B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F6B7C72-404B-41B3-A5E9-9B4E48322B72}" type="pres">
      <dgm:prSet presAssocID="{42C20954-C05E-477A-B217-DB2B3BBB39CA}" presName="hierRoot1" presStyleCnt="0"/>
      <dgm:spPr/>
    </dgm:pt>
    <dgm:pt modelId="{93E3314D-C442-4D4D-B2C4-BB3E0B28807C}" type="pres">
      <dgm:prSet presAssocID="{42C20954-C05E-477A-B217-DB2B3BBB39CA}" presName="composite" presStyleCnt="0"/>
      <dgm:spPr/>
    </dgm:pt>
    <dgm:pt modelId="{EC7CA40A-EA65-4FF5-AAF2-7695201315E8}" type="pres">
      <dgm:prSet presAssocID="{42C20954-C05E-477A-B217-DB2B3BBB39CA}" presName="background" presStyleLbl="node0" presStyleIdx="0" presStyleCnt="2"/>
      <dgm:spPr/>
    </dgm:pt>
    <dgm:pt modelId="{A3056BBD-717E-40CA-A74E-1BD5099997ED}" type="pres">
      <dgm:prSet presAssocID="{42C20954-C05E-477A-B217-DB2B3BBB39CA}" presName="text" presStyleLbl="fgAcc0" presStyleIdx="0" presStyleCnt="2">
        <dgm:presLayoutVars>
          <dgm:chPref val="3"/>
        </dgm:presLayoutVars>
      </dgm:prSet>
      <dgm:spPr/>
    </dgm:pt>
    <dgm:pt modelId="{D555E6A9-EAD9-41B4-86F4-A96740600077}" type="pres">
      <dgm:prSet presAssocID="{42C20954-C05E-477A-B217-DB2B3BBB39CA}" presName="hierChild2" presStyleCnt="0"/>
      <dgm:spPr/>
    </dgm:pt>
    <dgm:pt modelId="{1B168432-20A5-4B12-8848-6DE875086897}" type="pres">
      <dgm:prSet presAssocID="{428F5905-839D-4DC0-8B91-5B9628CC9BEE}" presName="hierRoot1" presStyleCnt="0"/>
      <dgm:spPr/>
    </dgm:pt>
    <dgm:pt modelId="{50F99BE3-F90F-43AC-8A6C-24380A69C64C}" type="pres">
      <dgm:prSet presAssocID="{428F5905-839D-4DC0-8B91-5B9628CC9BEE}" presName="composite" presStyleCnt="0"/>
      <dgm:spPr/>
    </dgm:pt>
    <dgm:pt modelId="{FADF8D94-E84F-4126-90B6-848629C9F961}" type="pres">
      <dgm:prSet presAssocID="{428F5905-839D-4DC0-8B91-5B9628CC9BEE}" presName="background" presStyleLbl="node0" presStyleIdx="1" presStyleCnt="2"/>
      <dgm:spPr/>
    </dgm:pt>
    <dgm:pt modelId="{900241A4-CCBE-49F0-BE5C-0C67727A8C3A}" type="pres">
      <dgm:prSet presAssocID="{428F5905-839D-4DC0-8B91-5B9628CC9BEE}" presName="text" presStyleLbl="fgAcc0" presStyleIdx="1" presStyleCnt="2">
        <dgm:presLayoutVars>
          <dgm:chPref val="3"/>
        </dgm:presLayoutVars>
      </dgm:prSet>
      <dgm:spPr/>
    </dgm:pt>
    <dgm:pt modelId="{44039454-8C19-432F-A41E-7ABE8CE9F1A9}" type="pres">
      <dgm:prSet presAssocID="{428F5905-839D-4DC0-8B91-5B9628CC9BEE}" presName="hierChild2" presStyleCnt="0"/>
      <dgm:spPr/>
    </dgm:pt>
  </dgm:ptLst>
  <dgm:cxnLst>
    <dgm:cxn modelId="{A7380F1F-C0D3-4749-A698-67E875A88AE9}" srcId="{E9C56B27-56BA-46AF-ABE4-4E12F3DED4B9}" destId="{42C20954-C05E-477A-B217-DB2B3BBB39CA}" srcOrd="0" destOrd="0" parTransId="{CB399997-9E4A-42D8-BF10-5F579D72D8D8}" sibTransId="{07465312-C4B5-45D8-9BFC-670F4A717A2D}"/>
    <dgm:cxn modelId="{8E6E6224-3636-44D1-BFD5-FF7201C57A9E}" srcId="{E9C56B27-56BA-46AF-ABE4-4E12F3DED4B9}" destId="{428F5905-839D-4DC0-8B91-5B9628CC9BEE}" srcOrd="1" destOrd="0" parTransId="{2D3E03E6-05BC-40EB-8305-5FB4CC574F80}" sibTransId="{D75A9B35-89FB-4C98-8806-A2A8C68903A6}"/>
    <dgm:cxn modelId="{AC91DDC4-83F3-4D2C-9BC8-09259A9E34BB}" type="presOf" srcId="{E9C56B27-56BA-46AF-ABE4-4E12F3DED4B9}" destId="{6736CFB9-1DD8-4A3A-8C16-0F6470982FE3}" srcOrd="0" destOrd="0" presId="urn:microsoft.com/office/officeart/2005/8/layout/hierarchy1"/>
    <dgm:cxn modelId="{1D5C9AD0-4D33-49E0-ADC3-804655D292AE}" type="presOf" srcId="{42C20954-C05E-477A-B217-DB2B3BBB39CA}" destId="{A3056BBD-717E-40CA-A74E-1BD5099997ED}" srcOrd="0" destOrd="0" presId="urn:microsoft.com/office/officeart/2005/8/layout/hierarchy1"/>
    <dgm:cxn modelId="{629092D8-16E3-4142-95EC-EAB6CEAFE8BA}" type="presOf" srcId="{428F5905-839D-4DC0-8B91-5B9628CC9BEE}" destId="{900241A4-CCBE-49F0-BE5C-0C67727A8C3A}" srcOrd="0" destOrd="0" presId="urn:microsoft.com/office/officeart/2005/8/layout/hierarchy1"/>
    <dgm:cxn modelId="{535B5984-794C-4304-85B7-F2262A79E0C6}" type="presParOf" srcId="{6736CFB9-1DD8-4A3A-8C16-0F6470982FE3}" destId="{3F6B7C72-404B-41B3-A5E9-9B4E48322B72}" srcOrd="0" destOrd="0" presId="urn:microsoft.com/office/officeart/2005/8/layout/hierarchy1"/>
    <dgm:cxn modelId="{5A6809C6-D2F6-4626-BBCC-5D78A8C251C4}" type="presParOf" srcId="{3F6B7C72-404B-41B3-A5E9-9B4E48322B72}" destId="{93E3314D-C442-4D4D-B2C4-BB3E0B28807C}" srcOrd="0" destOrd="0" presId="urn:microsoft.com/office/officeart/2005/8/layout/hierarchy1"/>
    <dgm:cxn modelId="{CC6BA929-C09B-4A7F-9EBE-AFCAA59035FF}" type="presParOf" srcId="{93E3314D-C442-4D4D-B2C4-BB3E0B28807C}" destId="{EC7CA40A-EA65-4FF5-AAF2-7695201315E8}" srcOrd="0" destOrd="0" presId="urn:microsoft.com/office/officeart/2005/8/layout/hierarchy1"/>
    <dgm:cxn modelId="{479292DE-5729-43BA-8B0F-DE661AE9DC9F}" type="presParOf" srcId="{93E3314D-C442-4D4D-B2C4-BB3E0B28807C}" destId="{A3056BBD-717E-40CA-A74E-1BD5099997ED}" srcOrd="1" destOrd="0" presId="urn:microsoft.com/office/officeart/2005/8/layout/hierarchy1"/>
    <dgm:cxn modelId="{C5101B04-D04E-49B6-8E14-6E0503C68196}" type="presParOf" srcId="{3F6B7C72-404B-41B3-A5E9-9B4E48322B72}" destId="{D555E6A9-EAD9-41B4-86F4-A96740600077}" srcOrd="1" destOrd="0" presId="urn:microsoft.com/office/officeart/2005/8/layout/hierarchy1"/>
    <dgm:cxn modelId="{199508D1-D20D-4356-AAC1-A0645F52D654}" type="presParOf" srcId="{6736CFB9-1DD8-4A3A-8C16-0F6470982FE3}" destId="{1B168432-20A5-4B12-8848-6DE875086897}" srcOrd="1" destOrd="0" presId="urn:microsoft.com/office/officeart/2005/8/layout/hierarchy1"/>
    <dgm:cxn modelId="{077C4E2E-2DF5-49B2-97B3-365D16FCE6AE}" type="presParOf" srcId="{1B168432-20A5-4B12-8848-6DE875086897}" destId="{50F99BE3-F90F-43AC-8A6C-24380A69C64C}" srcOrd="0" destOrd="0" presId="urn:microsoft.com/office/officeart/2005/8/layout/hierarchy1"/>
    <dgm:cxn modelId="{EF13EEE3-0B8C-4DA4-93EA-2DAD9F618C56}" type="presParOf" srcId="{50F99BE3-F90F-43AC-8A6C-24380A69C64C}" destId="{FADF8D94-E84F-4126-90B6-848629C9F961}" srcOrd="0" destOrd="0" presId="urn:microsoft.com/office/officeart/2005/8/layout/hierarchy1"/>
    <dgm:cxn modelId="{5D09AED2-925A-489E-BD97-43261907BA42}" type="presParOf" srcId="{50F99BE3-F90F-43AC-8A6C-24380A69C64C}" destId="{900241A4-CCBE-49F0-BE5C-0C67727A8C3A}" srcOrd="1" destOrd="0" presId="urn:microsoft.com/office/officeart/2005/8/layout/hierarchy1"/>
    <dgm:cxn modelId="{AE391998-11E7-4F49-9B5C-BCEC13DFD63A}" type="presParOf" srcId="{1B168432-20A5-4B12-8848-6DE875086897}" destId="{44039454-8C19-432F-A41E-7ABE8CE9F1A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72B8C09-F0CF-4944-8B9A-A42D9A171C39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6E5D886-B1CA-4683-BCAA-184FCD66E4C9}">
      <dgm:prSet/>
      <dgm:spPr/>
      <dgm:t>
        <a:bodyPr/>
        <a:lstStyle/>
        <a:p>
          <a:r>
            <a:rPr lang="en-US" b="0" i="0" baseline="0"/>
            <a:t>Advisor was pleased with the </a:t>
          </a:r>
          <a:r>
            <a:rPr lang="en-US" b="1" i="0" baseline="0"/>
            <a:t>color scheme</a:t>
          </a:r>
          <a:r>
            <a:rPr lang="en-US" b="0" i="0" baseline="0"/>
            <a:t> and provided guidance on the </a:t>
          </a:r>
          <a:r>
            <a:rPr lang="en-US" b="1" i="0" baseline="0"/>
            <a:t>logo</a:t>
          </a:r>
          <a:r>
            <a:rPr lang="en-US" b="0" i="0" baseline="0"/>
            <a:t> design, recommending we use </a:t>
          </a:r>
          <a:r>
            <a:rPr lang="en-US" b="1" i="0" baseline="0"/>
            <a:t>SVG</a:t>
          </a:r>
          <a:r>
            <a:rPr lang="en-US" b="0" i="0" baseline="0"/>
            <a:t> format for scalability.</a:t>
          </a:r>
          <a:endParaRPr lang="en-US"/>
        </a:p>
      </dgm:t>
    </dgm:pt>
    <dgm:pt modelId="{5C87E6F2-1D09-45B2-9321-8115C7E92DBF}" type="parTrans" cxnId="{B6F88CC2-3F03-49ED-A7FE-2E6A8C690A0A}">
      <dgm:prSet/>
      <dgm:spPr/>
      <dgm:t>
        <a:bodyPr/>
        <a:lstStyle/>
        <a:p>
          <a:endParaRPr lang="en-US"/>
        </a:p>
      </dgm:t>
    </dgm:pt>
    <dgm:pt modelId="{A5D6B347-723E-4C36-BC5E-2AA4A01890F4}" type="sibTrans" cxnId="{B6F88CC2-3F03-49ED-A7FE-2E6A8C690A0A}">
      <dgm:prSet/>
      <dgm:spPr/>
      <dgm:t>
        <a:bodyPr/>
        <a:lstStyle/>
        <a:p>
          <a:endParaRPr lang="en-US"/>
        </a:p>
      </dgm:t>
    </dgm:pt>
    <dgm:pt modelId="{1A6CFAEC-AEAB-422A-B5F4-03164FE56B01}">
      <dgm:prSet/>
      <dgm:spPr/>
      <dgm:t>
        <a:bodyPr/>
        <a:lstStyle/>
        <a:p>
          <a:r>
            <a:rPr lang="en-US" b="1" i="0" baseline="0"/>
            <a:t>Hello World demo</a:t>
          </a:r>
          <a:r>
            <a:rPr lang="en-US" b="0" i="0" baseline="0"/>
            <a:t> was completed following specific suggestions on API integration.</a:t>
          </a:r>
          <a:endParaRPr lang="en-US"/>
        </a:p>
      </dgm:t>
    </dgm:pt>
    <dgm:pt modelId="{F1C7BD31-8F08-406F-BD5E-B9019D8D83ED}" type="parTrans" cxnId="{AF3C9D1D-BFBD-4D33-84F5-842C1D332775}">
      <dgm:prSet/>
      <dgm:spPr/>
      <dgm:t>
        <a:bodyPr/>
        <a:lstStyle/>
        <a:p>
          <a:endParaRPr lang="en-US"/>
        </a:p>
      </dgm:t>
    </dgm:pt>
    <dgm:pt modelId="{1984DADD-2B9F-4570-95FD-7E6B84A2F73C}" type="sibTrans" cxnId="{AF3C9D1D-BFBD-4D33-84F5-842C1D332775}">
      <dgm:prSet/>
      <dgm:spPr/>
      <dgm:t>
        <a:bodyPr/>
        <a:lstStyle/>
        <a:p>
          <a:endParaRPr lang="en-US"/>
        </a:p>
      </dgm:t>
    </dgm:pt>
    <dgm:pt modelId="{B649DEF6-E58F-4C1C-BA8C-5DC4E295AB03}">
      <dgm:prSet/>
      <dgm:spPr/>
      <dgm:t>
        <a:bodyPr/>
        <a:lstStyle/>
        <a:p>
          <a:r>
            <a:rPr lang="en-US" b="0" i="0" baseline="0"/>
            <a:t>Advisor emphasized the importance of detailing how </a:t>
          </a:r>
          <a:r>
            <a:rPr lang="en-US" b="1" i="0" baseline="0"/>
            <a:t>data is stored</a:t>
          </a:r>
          <a:r>
            <a:rPr lang="en-US" b="0" i="0" baseline="0"/>
            <a:t> and </a:t>
          </a:r>
          <a:r>
            <a:rPr lang="en-US" b="1" i="0" baseline="0"/>
            <a:t>cached</a:t>
          </a:r>
          <a:r>
            <a:rPr lang="en-US" b="0" i="0" baseline="0"/>
            <a:t> for each feature, and how users will </a:t>
          </a:r>
          <a:r>
            <a:rPr lang="en-US" b="1" i="0" baseline="0"/>
            <a:t>navigate</a:t>
          </a:r>
          <a:r>
            <a:rPr lang="en-US" b="0" i="0" baseline="0"/>
            <a:t> the platform. </a:t>
          </a:r>
          <a:endParaRPr lang="en-US"/>
        </a:p>
      </dgm:t>
    </dgm:pt>
    <dgm:pt modelId="{F70FAF38-E1A5-4C61-B8F3-CC08FF2ADF00}" type="parTrans" cxnId="{E535E8D1-022B-4B2E-B4A8-ED5FA5F5718D}">
      <dgm:prSet/>
      <dgm:spPr/>
      <dgm:t>
        <a:bodyPr/>
        <a:lstStyle/>
        <a:p>
          <a:endParaRPr lang="en-US"/>
        </a:p>
      </dgm:t>
    </dgm:pt>
    <dgm:pt modelId="{C3BFB556-70E6-4B76-9E50-AC6F555620A7}" type="sibTrans" cxnId="{E535E8D1-022B-4B2E-B4A8-ED5FA5F5718D}">
      <dgm:prSet/>
      <dgm:spPr/>
      <dgm:t>
        <a:bodyPr/>
        <a:lstStyle/>
        <a:p>
          <a:endParaRPr lang="en-US"/>
        </a:p>
      </dgm:t>
    </dgm:pt>
    <dgm:pt modelId="{C7A40E2C-C067-4264-BBF5-ABF9FEDB45D7}" type="pres">
      <dgm:prSet presAssocID="{D72B8C09-F0CF-4944-8B9A-A42D9A171C39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DF633C-77FD-4E72-AC11-0A7426B2B28E}" type="pres">
      <dgm:prSet presAssocID="{B6E5D886-B1CA-4683-BCAA-184FCD66E4C9}" presName="root" presStyleCnt="0"/>
      <dgm:spPr/>
    </dgm:pt>
    <dgm:pt modelId="{283426C9-016A-41FC-9F54-D45CCBAD3462}" type="pres">
      <dgm:prSet presAssocID="{B6E5D886-B1CA-4683-BCAA-184FCD66E4C9}" presName="rootComposite" presStyleCnt="0"/>
      <dgm:spPr/>
    </dgm:pt>
    <dgm:pt modelId="{8499111D-8BD8-415A-A5DB-0F7F5B4BC477}" type="pres">
      <dgm:prSet presAssocID="{B6E5D886-B1CA-4683-BCAA-184FCD66E4C9}" presName="rootText" presStyleLbl="node1" presStyleIdx="0" presStyleCnt="3"/>
      <dgm:spPr/>
    </dgm:pt>
    <dgm:pt modelId="{272C72FA-9EA6-492C-BDB8-EF478F27F442}" type="pres">
      <dgm:prSet presAssocID="{B6E5D886-B1CA-4683-BCAA-184FCD66E4C9}" presName="rootConnector" presStyleLbl="node1" presStyleIdx="0" presStyleCnt="3"/>
      <dgm:spPr/>
    </dgm:pt>
    <dgm:pt modelId="{DF02A47B-AAA2-4291-890A-795E2501C45B}" type="pres">
      <dgm:prSet presAssocID="{B6E5D886-B1CA-4683-BCAA-184FCD66E4C9}" presName="childShape" presStyleCnt="0"/>
      <dgm:spPr/>
    </dgm:pt>
    <dgm:pt modelId="{007A3F48-1ABE-497A-9D34-4296B71FBE1E}" type="pres">
      <dgm:prSet presAssocID="{1A6CFAEC-AEAB-422A-B5F4-03164FE56B01}" presName="root" presStyleCnt="0"/>
      <dgm:spPr/>
    </dgm:pt>
    <dgm:pt modelId="{9485FC2F-6629-4173-AC6A-5DDF0B67619E}" type="pres">
      <dgm:prSet presAssocID="{1A6CFAEC-AEAB-422A-B5F4-03164FE56B01}" presName="rootComposite" presStyleCnt="0"/>
      <dgm:spPr/>
    </dgm:pt>
    <dgm:pt modelId="{51DDABED-2526-4714-82FA-69B65177A765}" type="pres">
      <dgm:prSet presAssocID="{1A6CFAEC-AEAB-422A-B5F4-03164FE56B01}" presName="rootText" presStyleLbl="node1" presStyleIdx="1" presStyleCnt="3"/>
      <dgm:spPr/>
    </dgm:pt>
    <dgm:pt modelId="{7D8D230F-8964-4CD9-A777-AE2333D78C15}" type="pres">
      <dgm:prSet presAssocID="{1A6CFAEC-AEAB-422A-B5F4-03164FE56B01}" presName="rootConnector" presStyleLbl="node1" presStyleIdx="1" presStyleCnt="3"/>
      <dgm:spPr/>
    </dgm:pt>
    <dgm:pt modelId="{C6BE166C-53F9-4481-B737-9594C5DAD212}" type="pres">
      <dgm:prSet presAssocID="{1A6CFAEC-AEAB-422A-B5F4-03164FE56B01}" presName="childShape" presStyleCnt="0"/>
      <dgm:spPr/>
    </dgm:pt>
    <dgm:pt modelId="{A000C4EE-C747-48FE-BB5A-0242F1E3E601}" type="pres">
      <dgm:prSet presAssocID="{B649DEF6-E58F-4C1C-BA8C-5DC4E295AB03}" presName="root" presStyleCnt="0"/>
      <dgm:spPr/>
    </dgm:pt>
    <dgm:pt modelId="{8D4B6E00-7C2C-42E0-B4D4-E63BAD7BCF8A}" type="pres">
      <dgm:prSet presAssocID="{B649DEF6-E58F-4C1C-BA8C-5DC4E295AB03}" presName="rootComposite" presStyleCnt="0"/>
      <dgm:spPr/>
    </dgm:pt>
    <dgm:pt modelId="{43BBEF49-6E30-4B11-92BE-157BE8B2F790}" type="pres">
      <dgm:prSet presAssocID="{B649DEF6-E58F-4C1C-BA8C-5DC4E295AB03}" presName="rootText" presStyleLbl="node1" presStyleIdx="2" presStyleCnt="3"/>
      <dgm:spPr/>
    </dgm:pt>
    <dgm:pt modelId="{A8548E03-4646-47CA-9964-412C7FA641C2}" type="pres">
      <dgm:prSet presAssocID="{B649DEF6-E58F-4C1C-BA8C-5DC4E295AB03}" presName="rootConnector" presStyleLbl="node1" presStyleIdx="2" presStyleCnt="3"/>
      <dgm:spPr/>
    </dgm:pt>
    <dgm:pt modelId="{4903FAA4-B085-4289-B119-370D46E6539E}" type="pres">
      <dgm:prSet presAssocID="{B649DEF6-E58F-4C1C-BA8C-5DC4E295AB03}" presName="childShape" presStyleCnt="0"/>
      <dgm:spPr/>
    </dgm:pt>
  </dgm:ptLst>
  <dgm:cxnLst>
    <dgm:cxn modelId="{605FD30A-B355-4BE9-8285-3FA2A732CF04}" type="presOf" srcId="{B649DEF6-E58F-4C1C-BA8C-5DC4E295AB03}" destId="{A8548E03-4646-47CA-9964-412C7FA641C2}" srcOrd="1" destOrd="0" presId="urn:microsoft.com/office/officeart/2005/8/layout/hierarchy3"/>
    <dgm:cxn modelId="{AF3C9D1D-BFBD-4D33-84F5-842C1D332775}" srcId="{D72B8C09-F0CF-4944-8B9A-A42D9A171C39}" destId="{1A6CFAEC-AEAB-422A-B5F4-03164FE56B01}" srcOrd="1" destOrd="0" parTransId="{F1C7BD31-8F08-406F-BD5E-B9019D8D83ED}" sibTransId="{1984DADD-2B9F-4570-95FD-7E6B84A2F73C}"/>
    <dgm:cxn modelId="{7C1F819A-EF35-4E9B-AC41-D38C7AEF0E6A}" type="presOf" srcId="{1A6CFAEC-AEAB-422A-B5F4-03164FE56B01}" destId="{7D8D230F-8964-4CD9-A777-AE2333D78C15}" srcOrd="1" destOrd="0" presId="urn:microsoft.com/office/officeart/2005/8/layout/hierarchy3"/>
    <dgm:cxn modelId="{0FE1B89F-78B0-4EF6-B40C-34775AD61CE4}" type="presOf" srcId="{B6E5D886-B1CA-4683-BCAA-184FCD66E4C9}" destId="{272C72FA-9EA6-492C-BDB8-EF478F27F442}" srcOrd="1" destOrd="0" presId="urn:microsoft.com/office/officeart/2005/8/layout/hierarchy3"/>
    <dgm:cxn modelId="{BCE087B2-49DF-4E16-BD67-036F1782CB3D}" type="presOf" srcId="{D72B8C09-F0CF-4944-8B9A-A42D9A171C39}" destId="{C7A40E2C-C067-4264-BBF5-ABF9FEDB45D7}" srcOrd="0" destOrd="0" presId="urn:microsoft.com/office/officeart/2005/8/layout/hierarchy3"/>
    <dgm:cxn modelId="{C5DEA3B2-5C95-4A3D-821E-37AAE7BD4FDC}" type="presOf" srcId="{B6E5D886-B1CA-4683-BCAA-184FCD66E4C9}" destId="{8499111D-8BD8-415A-A5DB-0F7F5B4BC477}" srcOrd="0" destOrd="0" presId="urn:microsoft.com/office/officeart/2005/8/layout/hierarchy3"/>
    <dgm:cxn modelId="{58B3DEB5-63FD-47A1-9E37-F138D01DAD35}" type="presOf" srcId="{1A6CFAEC-AEAB-422A-B5F4-03164FE56B01}" destId="{51DDABED-2526-4714-82FA-69B65177A765}" srcOrd="0" destOrd="0" presId="urn:microsoft.com/office/officeart/2005/8/layout/hierarchy3"/>
    <dgm:cxn modelId="{B6F88CC2-3F03-49ED-A7FE-2E6A8C690A0A}" srcId="{D72B8C09-F0CF-4944-8B9A-A42D9A171C39}" destId="{B6E5D886-B1CA-4683-BCAA-184FCD66E4C9}" srcOrd="0" destOrd="0" parTransId="{5C87E6F2-1D09-45B2-9321-8115C7E92DBF}" sibTransId="{A5D6B347-723E-4C36-BC5E-2AA4A01890F4}"/>
    <dgm:cxn modelId="{E535E8D1-022B-4B2E-B4A8-ED5FA5F5718D}" srcId="{D72B8C09-F0CF-4944-8B9A-A42D9A171C39}" destId="{B649DEF6-E58F-4C1C-BA8C-5DC4E295AB03}" srcOrd="2" destOrd="0" parTransId="{F70FAF38-E1A5-4C61-B8F3-CC08FF2ADF00}" sibTransId="{C3BFB556-70E6-4B76-9E50-AC6F555620A7}"/>
    <dgm:cxn modelId="{C45F73D7-8D94-4AF5-AFF0-144CA9CE6C7C}" type="presOf" srcId="{B649DEF6-E58F-4C1C-BA8C-5DC4E295AB03}" destId="{43BBEF49-6E30-4B11-92BE-157BE8B2F790}" srcOrd="0" destOrd="0" presId="urn:microsoft.com/office/officeart/2005/8/layout/hierarchy3"/>
    <dgm:cxn modelId="{B31A23CF-7733-4982-A0AD-CC149E14B0A9}" type="presParOf" srcId="{C7A40E2C-C067-4264-BBF5-ABF9FEDB45D7}" destId="{B8DF633C-77FD-4E72-AC11-0A7426B2B28E}" srcOrd="0" destOrd="0" presId="urn:microsoft.com/office/officeart/2005/8/layout/hierarchy3"/>
    <dgm:cxn modelId="{5E4FC17D-9912-4630-A325-D829A99C1047}" type="presParOf" srcId="{B8DF633C-77FD-4E72-AC11-0A7426B2B28E}" destId="{283426C9-016A-41FC-9F54-D45CCBAD3462}" srcOrd="0" destOrd="0" presId="urn:microsoft.com/office/officeart/2005/8/layout/hierarchy3"/>
    <dgm:cxn modelId="{A7B3C95E-B2A4-43FA-8980-20B039CB49D1}" type="presParOf" srcId="{283426C9-016A-41FC-9F54-D45CCBAD3462}" destId="{8499111D-8BD8-415A-A5DB-0F7F5B4BC477}" srcOrd="0" destOrd="0" presId="urn:microsoft.com/office/officeart/2005/8/layout/hierarchy3"/>
    <dgm:cxn modelId="{0045E639-7B60-4BA2-9E6C-75819212E1A3}" type="presParOf" srcId="{283426C9-016A-41FC-9F54-D45CCBAD3462}" destId="{272C72FA-9EA6-492C-BDB8-EF478F27F442}" srcOrd="1" destOrd="0" presId="urn:microsoft.com/office/officeart/2005/8/layout/hierarchy3"/>
    <dgm:cxn modelId="{F35AE3D0-E839-46CE-94C6-2C7EDA4C13AA}" type="presParOf" srcId="{B8DF633C-77FD-4E72-AC11-0A7426B2B28E}" destId="{DF02A47B-AAA2-4291-890A-795E2501C45B}" srcOrd="1" destOrd="0" presId="urn:microsoft.com/office/officeart/2005/8/layout/hierarchy3"/>
    <dgm:cxn modelId="{C8546C16-7BC7-4337-99D2-58D5B2536803}" type="presParOf" srcId="{C7A40E2C-C067-4264-BBF5-ABF9FEDB45D7}" destId="{007A3F48-1ABE-497A-9D34-4296B71FBE1E}" srcOrd="1" destOrd="0" presId="urn:microsoft.com/office/officeart/2005/8/layout/hierarchy3"/>
    <dgm:cxn modelId="{493C7278-4DB5-4001-882E-D6C367EC21C0}" type="presParOf" srcId="{007A3F48-1ABE-497A-9D34-4296B71FBE1E}" destId="{9485FC2F-6629-4173-AC6A-5DDF0B67619E}" srcOrd="0" destOrd="0" presId="urn:microsoft.com/office/officeart/2005/8/layout/hierarchy3"/>
    <dgm:cxn modelId="{5F63EE9B-02BD-47AC-9AC1-7ACCB235C6A6}" type="presParOf" srcId="{9485FC2F-6629-4173-AC6A-5DDF0B67619E}" destId="{51DDABED-2526-4714-82FA-69B65177A765}" srcOrd="0" destOrd="0" presId="urn:microsoft.com/office/officeart/2005/8/layout/hierarchy3"/>
    <dgm:cxn modelId="{EE17A188-0AE8-4301-BF5F-4B97AFE6AEB1}" type="presParOf" srcId="{9485FC2F-6629-4173-AC6A-5DDF0B67619E}" destId="{7D8D230F-8964-4CD9-A777-AE2333D78C15}" srcOrd="1" destOrd="0" presId="urn:microsoft.com/office/officeart/2005/8/layout/hierarchy3"/>
    <dgm:cxn modelId="{2973778B-D742-4AF7-AA3F-F4E7754FD596}" type="presParOf" srcId="{007A3F48-1ABE-497A-9D34-4296B71FBE1E}" destId="{C6BE166C-53F9-4481-B737-9594C5DAD212}" srcOrd="1" destOrd="0" presId="urn:microsoft.com/office/officeart/2005/8/layout/hierarchy3"/>
    <dgm:cxn modelId="{CB7FDA07-FF84-4B08-A752-98E784121696}" type="presParOf" srcId="{C7A40E2C-C067-4264-BBF5-ABF9FEDB45D7}" destId="{A000C4EE-C747-48FE-BB5A-0242F1E3E601}" srcOrd="2" destOrd="0" presId="urn:microsoft.com/office/officeart/2005/8/layout/hierarchy3"/>
    <dgm:cxn modelId="{EC34DA98-9391-4907-9D6F-80394FE4B842}" type="presParOf" srcId="{A000C4EE-C747-48FE-BB5A-0242F1E3E601}" destId="{8D4B6E00-7C2C-42E0-B4D4-E63BAD7BCF8A}" srcOrd="0" destOrd="0" presId="urn:microsoft.com/office/officeart/2005/8/layout/hierarchy3"/>
    <dgm:cxn modelId="{686A9658-4F2F-4981-B26C-C559A0D6642E}" type="presParOf" srcId="{8D4B6E00-7C2C-42E0-B4D4-E63BAD7BCF8A}" destId="{43BBEF49-6E30-4B11-92BE-157BE8B2F790}" srcOrd="0" destOrd="0" presId="urn:microsoft.com/office/officeart/2005/8/layout/hierarchy3"/>
    <dgm:cxn modelId="{7F70C710-0101-47EB-9CF7-87FAE4A3C4A5}" type="presParOf" srcId="{8D4B6E00-7C2C-42E0-B4D4-E63BAD7BCF8A}" destId="{A8548E03-4646-47CA-9964-412C7FA641C2}" srcOrd="1" destOrd="0" presId="urn:microsoft.com/office/officeart/2005/8/layout/hierarchy3"/>
    <dgm:cxn modelId="{AB20DC76-CE3E-47DF-A6D6-107DBAE2CFDB}" type="presParOf" srcId="{A000C4EE-C747-48FE-BB5A-0242F1E3E601}" destId="{4903FAA4-B085-4289-B119-370D46E6539E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16C7EF-788A-40F8-AC0C-62DBF0F4EA53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0B29533-BF3D-4BBA-A3AA-0A19B97352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team finalized the </a:t>
          </a:r>
          <a:r>
            <a:rPr lang="en-US" b="1"/>
            <a:t>MERN stack</a:t>
          </a:r>
          <a:r>
            <a:rPr lang="en-US"/>
            <a:t> (MongoDB, Express, React, Node.js) for the project due to its scalability, flexibility, and efficiency in handling real-time data.</a:t>
          </a:r>
        </a:p>
      </dgm:t>
    </dgm:pt>
    <dgm:pt modelId="{8B902E55-0A08-44EA-A830-743CEFBF909C}" type="parTrans" cxnId="{2E8B83DB-65BA-4582-B460-89468B1E5E09}">
      <dgm:prSet/>
      <dgm:spPr/>
      <dgm:t>
        <a:bodyPr/>
        <a:lstStyle/>
        <a:p>
          <a:endParaRPr lang="en-US"/>
        </a:p>
      </dgm:t>
    </dgm:pt>
    <dgm:pt modelId="{E1364791-8055-43CF-BDA8-4E1C12407A78}" type="sibTrans" cxnId="{2E8B83DB-65BA-4582-B460-89468B1E5E09}">
      <dgm:prSet/>
      <dgm:spPr/>
      <dgm:t>
        <a:bodyPr/>
        <a:lstStyle/>
        <a:p>
          <a:endParaRPr lang="en-US"/>
        </a:p>
      </dgm:t>
    </dgm:pt>
    <dgm:pt modelId="{4EE5B589-0EEE-4F5D-BAC3-45761F1475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decision was backed by our advisor and aligns well with the project’s data-heavy requirements.</a:t>
          </a:r>
        </a:p>
      </dgm:t>
    </dgm:pt>
    <dgm:pt modelId="{5B5F3E86-190C-4AF7-8E04-CCA2F855274A}" type="parTrans" cxnId="{4D55D632-AE4D-4461-BB9E-AC661ED3A48A}">
      <dgm:prSet/>
      <dgm:spPr/>
      <dgm:t>
        <a:bodyPr/>
        <a:lstStyle/>
        <a:p>
          <a:endParaRPr lang="en-US"/>
        </a:p>
      </dgm:t>
    </dgm:pt>
    <dgm:pt modelId="{85A8FCA3-1237-4221-A3D0-13B29C74E2D0}" type="sibTrans" cxnId="{4D55D632-AE4D-4461-BB9E-AC661ED3A48A}">
      <dgm:prSet/>
      <dgm:spPr/>
      <dgm:t>
        <a:bodyPr/>
        <a:lstStyle/>
        <a:p>
          <a:endParaRPr lang="en-US"/>
        </a:p>
      </dgm:t>
    </dgm:pt>
    <dgm:pt modelId="{E1A0F230-6E1B-4511-9A99-BC8D2DADA7CD}" type="pres">
      <dgm:prSet presAssocID="{C316C7EF-788A-40F8-AC0C-62DBF0F4EA53}" presName="root" presStyleCnt="0">
        <dgm:presLayoutVars>
          <dgm:dir/>
          <dgm:resizeHandles val="exact"/>
        </dgm:presLayoutVars>
      </dgm:prSet>
      <dgm:spPr/>
    </dgm:pt>
    <dgm:pt modelId="{45D2B1D7-12DE-4E92-91F3-C6DC0E6FE28B}" type="pres">
      <dgm:prSet presAssocID="{00B29533-BF3D-4BBA-A3AA-0A19B97352B1}" presName="compNode" presStyleCnt="0"/>
      <dgm:spPr/>
    </dgm:pt>
    <dgm:pt modelId="{0C4C6B8C-1676-4DB8-AE2B-E369CA6C86F1}" type="pres">
      <dgm:prSet presAssocID="{00B29533-BF3D-4BBA-A3AA-0A19B97352B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327CDEC-70FA-4D54-ADEF-31FDAC00DC38}" type="pres">
      <dgm:prSet presAssocID="{00B29533-BF3D-4BBA-A3AA-0A19B97352B1}" presName="spaceRect" presStyleCnt="0"/>
      <dgm:spPr/>
    </dgm:pt>
    <dgm:pt modelId="{C4B825BC-3BEA-4230-8052-CCF33528385C}" type="pres">
      <dgm:prSet presAssocID="{00B29533-BF3D-4BBA-A3AA-0A19B97352B1}" presName="textRect" presStyleLbl="revTx" presStyleIdx="0" presStyleCnt="2">
        <dgm:presLayoutVars>
          <dgm:chMax val="1"/>
          <dgm:chPref val="1"/>
        </dgm:presLayoutVars>
      </dgm:prSet>
      <dgm:spPr/>
    </dgm:pt>
    <dgm:pt modelId="{BEE885F2-8360-42D3-BD05-A36BAE3F6675}" type="pres">
      <dgm:prSet presAssocID="{E1364791-8055-43CF-BDA8-4E1C12407A78}" presName="sibTrans" presStyleCnt="0"/>
      <dgm:spPr/>
    </dgm:pt>
    <dgm:pt modelId="{C491EAD4-77EC-48D4-B694-E34799FB9D1B}" type="pres">
      <dgm:prSet presAssocID="{4EE5B589-0EEE-4F5D-BAC3-45761F147546}" presName="compNode" presStyleCnt="0"/>
      <dgm:spPr/>
    </dgm:pt>
    <dgm:pt modelId="{D0E94FC9-2062-4759-8DB8-FCF06CB7F993}" type="pres">
      <dgm:prSet presAssocID="{4EE5B589-0EEE-4F5D-BAC3-45761F14754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49AFA37F-BD6B-43FA-82DB-63156E4CDA1F}" type="pres">
      <dgm:prSet presAssocID="{4EE5B589-0EEE-4F5D-BAC3-45761F147546}" presName="spaceRect" presStyleCnt="0"/>
      <dgm:spPr/>
    </dgm:pt>
    <dgm:pt modelId="{14B13D60-331C-4798-BC99-740D5E62220B}" type="pres">
      <dgm:prSet presAssocID="{4EE5B589-0EEE-4F5D-BAC3-45761F14754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64BBB02-0F8C-4304-A687-4EAE0A9C257E}" type="presOf" srcId="{00B29533-BF3D-4BBA-A3AA-0A19B97352B1}" destId="{C4B825BC-3BEA-4230-8052-CCF33528385C}" srcOrd="0" destOrd="0" presId="urn:microsoft.com/office/officeart/2018/2/layout/IconLabelList"/>
    <dgm:cxn modelId="{7B2B5409-1506-48F9-92D1-5C45814A3BAA}" type="presOf" srcId="{C316C7EF-788A-40F8-AC0C-62DBF0F4EA53}" destId="{E1A0F230-6E1B-4511-9A99-BC8D2DADA7CD}" srcOrd="0" destOrd="0" presId="urn:microsoft.com/office/officeart/2018/2/layout/IconLabelList"/>
    <dgm:cxn modelId="{4D55D632-AE4D-4461-BB9E-AC661ED3A48A}" srcId="{C316C7EF-788A-40F8-AC0C-62DBF0F4EA53}" destId="{4EE5B589-0EEE-4F5D-BAC3-45761F147546}" srcOrd="1" destOrd="0" parTransId="{5B5F3E86-190C-4AF7-8E04-CCA2F855274A}" sibTransId="{85A8FCA3-1237-4221-A3D0-13B29C74E2D0}"/>
    <dgm:cxn modelId="{2E8B83DB-65BA-4582-B460-89468B1E5E09}" srcId="{C316C7EF-788A-40F8-AC0C-62DBF0F4EA53}" destId="{00B29533-BF3D-4BBA-A3AA-0A19B97352B1}" srcOrd="0" destOrd="0" parTransId="{8B902E55-0A08-44EA-A830-743CEFBF909C}" sibTransId="{E1364791-8055-43CF-BDA8-4E1C12407A78}"/>
    <dgm:cxn modelId="{9BF1AFEB-5B3D-4D77-9D33-A52D67D410E1}" type="presOf" srcId="{4EE5B589-0EEE-4F5D-BAC3-45761F147546}" destId="{14B13D60-331C-4798-BC99-740D5E62220B}" srcOrd="0" destOrd="0" presId="urn:microsoft.com/office/officeart/2018/2/layout/IconLabelList"/>
    <dgm:cxn modelId="{043368D8-9A1A-4FBC-9DC6-355FF0FCA82E}" type="presParOf" srcId="{E1A0F230-6E1B-4511-9A99-BC8D2DADA7CD}" destId="{45D2B1D7-12DE-4E92-91F3-C6DC0E6FE28B}" srcOrd="0" destOrd="0" presId="urn:microsoft.com/office/officeart/2018/2/layout/IconLabelList"/>
    <dgm:cxn modelId="{3C30EE11-562E-4A61-8BF6-97AB74C896B8}" type="presParOf" srcId="{45D2B1D7-12DE-4E92-91F3-C6DC0E6FE28B}" destId="{0C4C6B8C-1676-4DB8-AE2B-E369CA6C86F1}" srcOrd="0" destOrd="0" presId="urn:microsoft.com/office/officeart/2018/2/layout/IconLabelList"/>
    <dgm:cxn modelId="{622CBEA3-3EF4-43B8-B23F-B164DC03058D}" type="presParOf" srcId="{45D2B1D7-12DE-4E92-91F3-C6DC0E6FE28B}" destId="{7327CDEC-70FA-4D54-ADEF-31FDAC00DC38}" srcOrd="1" destOrd="0" presId="urn:microsoft.com/office/officeart/2018/2/layout/IconLabelList"/>
    <dgm:cxn modelId="{3DA60C08-C665-46E9-B94B-D2CCCA42682F}" type="presParOf" srcId="{45D2B1D7-12DE-4E92-91F3-C6DC0E6FE28B}" destId="{C4B825BC-3BEA-4230-8052-CCF33528385C}" srcOrd="2" destOrd="0" presId="urn:microsoft.com/office/officeart/2018/2/layout/IconLabelList"/>
    <dgm:cxn modelId="{564F0497-BA78-4B50-92BA-87181C087618}" type="presParOf" srcId="{E1A0F230-6E1B-4511-9A99-BC8D2DADA7CD}" destId="{BEE885F2-8360-42D3-BD05-A36BAE3F6675}" srcOrd="1" destOrd="0" presId="urn:microsoft.com/office/officeart/2018/2/layout/IconLabelList"/>
    <dgm:cxn modelId="{C61E5DEA-B733-49B6-B414-E02BF930827C}" type="presParOf" srcId="{E1A0F230-6E1B-4511-9A99-BC8D2DADA7CD}" destId="{C491EAD4-77EC-48D4-B694-E34799FB9D1B}" srcOrd="2" destOrd="0" presId="urn:microsoft.com/office/officeart/2018/2/layout/IconLabelList"/>
    <dgm:cxn modelId="{CDA2A573-199A-412C-B5AD-134E8FF23A7B}" type="presParOf" srcId="{C491EAD4-77EC-48D4-B694-E34799FB9D1B}" destId="{D0E94FC9-2062-4759-8DB8-FCF06CB7F993}" srcOrd="0" destOrd="0" presId="urn:microsoft.com/office/officeart/2018/2/layout/IconLabelList"/>
    <dgm:cxn modelId="{40FB7380-7639-49D3-96E3-82F0CBE46E4D}" type="presParOf" srcId="{C491EAD4-77EC-48D4-B694-E34799FB9D1B}" destId="{49AFA37F-BD6B-43FA-82DB-63156E4CDA1F}" srcOrd="1" destOrd="0" presId="urn:microsoft.com/office/officeart/2018/2/layout/IconLabelList"/>
    <dgm:cxn modelId="{93EAA097-146C-443C-AFCE-DAC529746847}" type="presParOf" srcId="{C491EAD4-77EC-48D4-B694-E34799FB9D1B}" destId="{14B13D60-331C-4798-BC99-740D5E62220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F3B8A10-51F7-4F31-9A94-297DC15AA879}" type="doc">
      <dgm:prSet loTypeId="urn:microsoft.com/office/officeart/2018/2/layout/IconLabelList" loCatId="icon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1F7C691-9476-4EB7-B51E-7D3ECEAE30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After reviewing several real estate and neighborhood data APIs, we chose to focus on </a:t>
          </a:r>
          <a:r>
            <a:rPr lang="en-US" b="1" i="0" baseline="0"/>
            <a:t>Realty in US</a:t>
          </a:r>
          <a:r>
            <a:rPr lang="en-US" b="0" i="0" baseline="0"/>
            <a:t> for our demo.</a:t>
          </a:r>
          <a:endParaRPr lang="en-US"/>
        </a:p>
      </dgm:t>
    </dgm:pt>
    <dgm:pt modelId="{201D82B4-9C98-4A0A-8A60-00408BC516E7}" type="parTrans" cxnId="{D2DE9E83-3867-49FC-A0B6-77233698E24F}">
      <dgm:prSet/>
      <dgm:spPr/>
      <dgm:t>
        <a:bodyPr/>
        <a:lstStyle/>
        <a:p>
          <a:endParaRPr lang="en-US"/>
        </a:p>
      </dgm:t>
    </dgm:pt>
    <dgm:pt modelId="{59988626-ADC1-4B09-BFEF-690E5F9E4F7E}" type="sibTrans" cxnId="{D2DE9E83-3867-49FC-A0B6-77233698E24F}">
      <dgm:prSet/>
      <dgm:spPr/>
      <dgm:t>
        <a:bodyPr/>
        <a:lstStyle/>
        <a:p>
          <a:endParaRPr lang="en-US"/>
        </a:p>
      </dgm:t>
    </dgm:pt>
    <dgm:pt modelId="{E75F83F1-B92E-44A9-BCDD-9244B5E5EC3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We also tested other APIs, such as </a:t>
          </a:r>
          <a:r>
            <a:rPr lang="en-US" b="1" i="0" baseline="0"/>
            <a:t>Crime Data</a:t>
          </a:r>
          <a:r>
            <a:rPr lang="en-US" b="0" i="0" baseline="0"/>
            <a:t> and </a:t>
          </a:r>
          <a:r>
            <a:rPr lang="en-US" b="1" i="0" baseline="0"/>
            <a:t>SchoolDigger</a:t>
          </a:r>
          <a:r>
            <a:rPr lang="en-US" b="0" i="0" baseline="0"/>
            <a:t>, to ensure they align with future features like the </a:t>
          </a:r>
          <a:r>
            <a:rPr lang="en-US" b="1" i="0" baseline="0"/>
            <a:t>Neighborhood Insights Dashboard</a:t>
          </a:r>
          <a:r>
            <a:rPr lang="en-US" b="0" i="0" baseline="0"/>
            <a:t>. </a:t>
          </a:r>
          <a:endParaRPr lang="en-US"/>
        </a:p>
      </dgm:t>
    </dgm:pt>
    <dgm:pt modelId="{3E4062D4-B6BE-4439-AF6F-EF4B7627437D}" type="parTrans" cxnId="{4E4E8DCB-8B49-4CFB-8640-223D14C802B5}">
      <dgm:prSet/>
      <dgm:spPr/>
      <dgm:t>
        <a:bodyPr/>
        <a:lstStyle/>
        <a:p>
          <a:endParaRPr lang="en-US"/>
        </a:p>
      </dgm:t>
    </dgm:pt>
    <dgm:pt modelId="{4166D2A1-498C-47E8-BE2C-76A61BD005FD}" type="sibTrans" cxnId="{4E4E8DCB-8B49-4CFB-8640-223D14C802B5}">
      <dgm:prSet/>
      <dgm:spPr/>
      <dgm:t>
        <a:bodyPr/>
        <a:lstStyle/>
        <a:p>
          <a:endParaRPr lang="en-US"/>
        </a:p>
      </dgm:t>
    </dgm:pt>
    <dgm:pt modelId="{1336445E-5F06-4755-8F68-2366B579FBDF}" type="pres">
      <dgm:prSet presAssocID="{DF3B8A10-51F7-4F31-9A94-297DC15AA879}" presName="root" presStyleCnt="0">
        <dgm:presLayoutVars>
          <dgm:dir/>
          <dgm:resizeHandles val="exact"/>
        </dgm:presLayoutVars>
      </dgm:prSet>
      <dgm:spPr/>
    </dgm:pt>
    <dgm:pt modelId="{8A1DBE07-24E6-43DD-A5C4-CAAC1C927587}" type="pres">
      <dgm:prSet presAssocID="{C1F7C691-9476-4EB7-B51E-7D3ECEAE302C}" presName="compNode" presStyleCnt="0"/>
      <dgm:spPr/>
    </dgm:pt>
    <dgm:pt modelId="{D26EBF01-CD60-4F35-AAEF-7C8175C287C5}" type="pres">
      <dgm:prSet presAssocID="{C1F7C691-9476-4EB7-B51E-7D3ECEAE302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F34A0B4D-C1DC-459D-8AB0-675495351830}" type="pres">
      <dgm:prSet presAssocID="{C1F7C691-9476-4EB7-B51E-7D3ECEAE302C}" presName="spaceRect" presStyleCnt="0"/>
      <dgm:spPr/>
    </dgm:pt>
    <dgm:pt modelId="{BE11FD20-0EEF-434F-9A61-FE185DDCCC2C}" type="pres">
      <dgm:prSet presAssocID="{C1F7C691-9476-4EB7-B51E-7D3ECEAE302C}" presName="textRect" presStyleLbl="revTx" presStyleIdx="0" presStyleCnt="2">
        <dgm:presLayoutVars>
          <dgm:chMax val="1"/>
          <dgm:chPref val="1"/>
        </dgm:presLayoutVars>
      </dgm:prSet>
      <dgm:spPr/>
    </dgm:pt>
    <dgm:pt modelId="{D7748B5C-7699-4521-B464-7F62302BDF04}" type="pres">
      <dgm:prSet presAssocID="{59988626-ADC1-4B09-BFEF-690E5F9E4F7E}" presName="sibTrans" presStyleCnt="0"/>
      <dgm:spPr/>
    </dgm:pt>
    <dgm:pt modelId="{2312FFA2-D95E-4E9A-9B65-2ED5CB5B5FAA}" type="pres">
      <dgm:prSet presAssocID="{E75F83F1-B92E-44A9-BCDD-9244B5E5EC39}" presName="compNode" presStyleCnt="0"/>
      <dgm:spPr/>
    </dgm:pt>
    <dgm:pt modelId="{1C4695F6-1D46-48CA-8B19-45658D0CDCFE}" type="pres">
      <dgm:prSet presAssocID="{E75F83F1-B92E-44A9-BCDD-9244B5E5EC3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04397A6-8746-400B-90D6-83A4051357D4}" type="pres">
      <dgm:prSet presAssocID="{E75F83F1-B92E-44A9-BCDD-9244B5E5EC39}" presName="spaceRect" presStyleCnt="0"/>
      <dgm:spPr/>
    </dgm:pt>
    <dgm:pt modelId="{2F1FBF14-B45C-4836-9A87-5D5582491E3B}" type="pres">
      <dgm:prSet presAssocID="{E75F83F1-B92E-44A9-BCDD-9244B5E5EC39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831E2D44-CAF5-435C-86C5-F0D474D0276E}" type="presOf" srcId="{DF3B8A10-51F7-4F31-9A94-297DC15AA879}" destId="{1336445E-5F06-4755-8F68-2366B579FBDF}" srcOrd="0" destOrd="0" presId="urn:microsoft.com/office/officeart/2018/2/layout/IconLabelList"/>
    <dgm:cxn modelId="{D2DE9E83-3867-49FC-A0B6-77233698E24F}" srcId="{DF3B8A10-51F7-4F31-9A94-297DC15AA879}" destId="{C1F7C691-9476-4EB7-B51E-7D3ECEAE302C}" srcOrd="0" destOrd="0" parTransId="{201D82B4-9C98-4A0A-8A60-00408BC516E7}" sibTransId="{59988626-ADC1-4B09-BFEF-690E5F9E4F7E}"/>
    <dgm:cxn modelId="{49E0C29C-B5BF-4CF5-9727-C67A68C56F2F}" type="presOf" srcId="{E75F83F1-B92E-44A9-BCDD-9244B5E5EC39}" destId="{2F1FBF14-B45C-4836-9A87-5D5582491E3B}" srcOrd="0" destOrd="0" presId="urn:microsoft.com/office/officeart/2018/2/layout/IconLabelList"/>
    <dgm:cxn modelId="{2F1A3F9D-401E-4EB0-8E5F-1032DAE60017}" type="presOf" srcId="{C1F7C691-9476-4EB7-B51E-7D3ECEAE302C}" destId="{BE11FD20-0EEF-434F-9A61-FE185DDCCC2C}" srcOrd="0" destOrd="0" presId="urn:microsoft.com/office/officeart/2018/2/layout/IconLabelList"/>
    <dgm:cxn modelId="{4E4E8DCB-8B49-4CFB-8640-223D14C802B5}" srcId="{DF3B8A10-51F7-4F31-9A94-297DC15AA879}" destId="{E75F83F1-B92E-44A9-BCDD-9244B5E5EC39}" srcOrd="1" destOrd="0" parTransId="{3E4062D4-B6BE-4439-AF6F-EF4B7627437D}" sibTransId="{4166D2A1-498C-47E8-BE2C-76A61BD005FD}"/>
    <dgm:cxn modelId="{1A347EDB-6150-4FA3-AFF2-EB05A12D0D3D}" type="presParOf" srcId="{1336445E-5F06-4755-8F68-2366B579FBDF}" destId="{8A1DBE07-24E6-43DD-A5C4-CAAC1C927587}" srcOrd="0" destOrd="0" presId="urn:microsoft.com/office/officeart/2018/2/layout/IconLabelList"/>
    <dgm:cxn modelId="{923CC9F1-A3A3-45E1-AECF-03140E62AD7D}" type="presParOf" srcId="{8A1DBE07-24E6-43DD-A5C4-CAAC1C927587}" destId="{D26EBF01-CD60-4F35-AAEF-7C8175C287C5}" srcOrd="0" destOrd="0" presId="urn:microsoft.com/office/officeart/2018/2/layout/IconLabelList"/>
    <dgm:cxn modelId="{AA888DDE-6B0F-470F-8D52-9758B85CDE29}" type="presParOf" srcId="{8A1DBE07-24E6-43DD-A5C4-CAAC1C927587}" destId="{F34A0B4D-C1DC-459D-8AB0-675495351830}" srcOrd="1" destOrd="0" presId="urn:microsoft.com/office/officeart/2018/2/layout/IconLabelList"/>
    <dgm:cxn modelId="{53BADFCB-E44C-4133-8F03-AB3D09A458E1}" type="presParOf" srcId="{8A1DBE07-24E6-43DD-A5C4-CAAC1C927587}" destId="{BE11FD20-0EEF-434F-9A61-FE185DDCCC2C}" srcOrd="2" destOrd="0" presId="urn:microsoft.com/office/officeart/2018/2/layout/IconLabelList"/>
    <dgm:cxn modelId="{A53666A0-0631-414A-9058-5F5E5DA29650}" type="presParOf" srcId="{1336445E-5F06-4755-8F68-2366B579FBDF}" destId="{D7748B5C-7699-4521-B464-7F62302BDF04}" srcOrd="1" destOrd="0" presId="urn:microsoft.com/office/officeart/2018/2/layout/IconLabelList"/>
    <dgm:cxn modelId="{76FF7111-EE95-44A6-A99E-36D1BB498331}" type="presParOf" srcId="{1336445E-5F06-4755-8F68-2366B579FBDF}" destId="{2312FFA2-D95E-4E9A-9B65-2ED5CB5B5FAA}" srcOrd="2" destOrd="0" presId="urn:microsoft.com/office/officeart/2018/2/layout/IconLabelList"/>
    <dgm:cxn modelId="{D7958B2A-E75F-43A8-B48E-51E021DDB798}" type="presParOf" srcId="{2312FFA2-D95E-4E9A-9B65-2ED5CB5B5FAA}" destId="{1C4695F6-1D46-48CA-8B19-45658D0CDCFE}" srcOrd="0" destOrd="0" presId="urn:microsoft.com/office/officeart/2018/2/layout/IconLabelList"/>
    <dgm:cxn modelId="{230025DF-CD68-4126-A5D6-C2063318E150}" type="presParOf" srcId="{2312FFA2-D95E-4E9A-9B65-2ED5CB5B5FAA}" destId="{F04397A6-8746-400B-90D6-83A4051357D4}" srcOrd="1" destOrd="0" presId="urn:microsoft.com/office/officeart/2018/2/layout/IconLabelList"/>
    <dgm:cxn modelId="{6A00831A-FF04-471B-ABBD-768DCC08EB2C}" type="presParOf" srcId="{2312FFA2-D95E-4E9A-9B65-2ED5CB5B5FAA}" destId="{2F1FBF14-B45C-4836-9A87-5D5582491E3B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DF48A66-D76F-41F0-8E03-8262F3432E1C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92799D9-3FD4-4DDD-8F26-8D8A9D9D77AD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/>
            <a:t>The team successfully ran a </a:t>
          </a:r>
          <a:r>
            <a:rPr lang="en-US" b="1" i="0" baseline="0"/>
            <a:t>Hello World demo</a:t>
          </a:r>
          <a:r>
            <a:rPr lang="en-US" b="0" i="0" baseline="0"/>
            <a:t> by integrating the </a:t>
          </a:r>
          <a:r>
            <a:rPr lang="en-US" b="1" i="0" baseline="0"/>
            <a:t>Realty in US</a:t>
          </a:r>
          <a:r>
            <a:rPr lang="en-US" b="0" i="0" baseline="0"/>
            <a:t> API.</a:t>
          </a:r>
          <a:endParaRPr lang="en-US"/>
        </a:p>
      </dgm:t>
    </dgm:pt>
    <dgm:pt modelId="{33EC63D4-141C-4442-9BA2-B4D3823F659F}" type="parTrans" cxnId="{F196CC51-A577-4CEB-A78E-F72F8D479D58}">
      <dgm:prSet/>
      <dgm:spPr/>
      <dgm:t>
        <a:bodyPr/>
        <a:lstStyle/>
        <a:p>
          <a:endParaRPr lang="en-US"/>
        </a:p>
      </dgm:t>
    </dgm:pt>
    <dgm:pt modelId="{9F503973-9327-46DC-921A-1FBD1742B453}" type="sibTrans" cxnId="{F196CC51-A577-4CEB-A78E-F72F8D479D5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DDD9F1D-E79E-4504-BA3D-764A464ECCF2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en-US" b="0" i="0" baseline="0"/>
            <a:t>We encountered some technical challenges related to API key handling and data formatting, but these were resolved with the advisor's guidance. </a:t>
          </a:r>
          <a:endParaRPr lang="en-US"/>
        </a:p>
      </dgm:t>
    </dgm:pt>
    <dgm:pt modelId="{96124002-8843-4F72-BA1B-20AD81BE6A7A}" type="parTrans" cxnId="{0E56F9B7-ABAE-4B6E-A17B-EBE636BFD0CF}">
      <dgm:prSet/>
      <dgm:spPr/>
      <dgm:t>
        <a:bodyPr/>
        <a:lstStyle/>
        <a:p>
          <a:endParaRPr lang="en-US"/>
        </a:p>
      </dgm:t>
    </dgm:pt>
    <dgm:pt modelId="{E8A26F79-DE45-4F75-AF1F-1468F6A905DA}" type="sibTrans" cxnId="{0E56F9B7-ABAE-4B6E-A17B-EBE636BFD0CF}">
      <dgm:prSet/>
      <dgm:spPr/>
      <dgm:t>
        <a:bodyPr/>
        <a:lstStyle/>
        <a:p>
          <a:endParaRPr lang="en-US"/>
        </a:p>
      </dgm:t>
    </dgm:pt>
    <dgm:pt modelId="{5A862247-9A27-47E0-9ACC-37B78B98F74F}" type="pres">
      <dgm:prSet presAssocID="{4DF48A66-D76F-41F0-8E03-8262F3432E1C}" presName="root" presStyleCnt="0">
        <dgm:presLayoutVars>
          <dgm:dir/>
          <dgm:resizeHandles val="exact"/>
        </dgm:presLayoutVars>
      </dgm:prSet>
      <dgm:spPr/>
    </dgm:pt>
    <dgm:pt modelId="{01FA35A8-1646-44A6-B152-CA6E86AB0F49}" type="pres">
      <dgm:prSet presAssocID="{692799D9-3FD4-4DDD-8F26-8D8A9D9D77AD}" presName="compNode" presStyleCnt="0"/>
      <dgm:spPr/>
    </dgm:pt>
    <dgm:pt modelId="{44AF65F8-6B68-4B36-898A-AF8ECA0354E3}" type="pres">
      <dgm:prSet presAssocID="{692799D9-3FD4-4DDD-8F26-8D8A9D9D77AD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5DCE14C-3F9A-4F54-AA0E-0A8FB4D24C02}" type="pres">
      <dgm:prSet presAssocID="{692799D9-3FD4-4DDD-8F26-8D8A9D9D77A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C9CEAF9-3426-4DDB-A8F1-DFA0B4543FF2}" type="pres">
      <dgm:prSet presAssocID="{692799D9-3FD4-4DDD-8F26-8D8A9D9D77AD}" presName="spaceRect" presStyleCnt="0"/>
      <dgm:spPr/>
    </dgm:pt>
    <dgm:pt modelId="{9E29C0D6-41CF-43E7-B742-4309E91BD93D}" type="pres">
      <dgm:prSet presAssocID="{692799D9-3FD4-4DDD-8F26-8D8A9D9D77AD}" presName="textRect" presStyleLbl="revTx" presStyleIdx="0" presStyleCnt="2">
        <dgm:presLayoutVars>
          <dgm:chMax val="1"/>
          <dgm:chPref val="1"/>
        </dgm:presLayoutVars>
      </dgm:prSet>
      <dgm:spPr/>
    </dgm:pt>
    <dgm:pt modelId="{807AEF4E-7761-405D-8265-DACE5B4D162C}" type="pres">
      <dgm:prSet presAssocID="{9F503973-9327-46DC-921A-1FBD1742B453}" presName="sibTrans" presStyleCnt="0"/>
      <dgm:spPr/>
    </dgm:pt>
    <dgm:pt modelId="{B82BA6FA-3850-4B57-8A81-569CC7E4880D}" type="pres">
      <dgm:prSet presAssocID="{3DDD9F1D-E79E-4504-BA3D-764A464ECCF2}" presName="compNode" presStyleCnt="0"/>
      <dgm:spPr/>
    </dgm:pt>
    <dgm:pt modelId="{39F1E6AF-DF45-4ADC-AB63-9340F4ED8F84}" type="pres">
      <dgm:prSet presAssocID="{3DDD9F1D-E79E-4504-BA3D-764A464ECCF2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689711E-4546-4DF4-9E5F-702C4B74C08E}" type="pres">
      <dgm:prSet presAssocID="{3DDD9F1D-E79E-4504-BA3D-764A464ECCF2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CDB72F8-B6E9-4665-A72E-25CA8D014C63}" type="pres">
      <dgm:prSet presAssocID="{3DDD9F1D-E79E-4504-BA3D-764A464ECCF2}" presName="spaceRect" presStyleCnt="0"/>
      <dgm:spPr/>
    </dgm:pt>
    <dgm:pt modelId="{8D569875-674E-4E78-9F06-B9ECC868CA5F}" type="pres">
      <dgm:prSet presAssocID="{3DDD9F1D-E79E-4504-BA3D-764A464ECCF2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3AEC7235-136C-4CF0-8D53-C262E5B6B17D}" type="presOf" srcId="{4DF48A66-D76F-41F0-8E03-8262F3432E1C}" destId="{5A862247-9A27-47E0-9ACC-37B78B98F74F}" srcOrd="0" destOrd="0" presId="urn:microsoft.com/office/officeart/2018/5/layout/IconLeafLabelList"/>
    <dgm:cxn modelId="{1252AB61-A428-466C-BC0B-110FA0C0F0AA}" type="presOf" srcId="{692799D9-3FD4-4DDD-8F26-8D8A9D9D77AD}" destId="{9E29C0D6-41CF-43E7-B742-4309E91BD93D}" srcOrd="0" destOrd="0" presId="urn:microsoft.com/office/officeart/2018/5/layout/IconLeafLabelList"/>
    <dgm:cxn modelId="{F196CC51-A577-4CEB-A78E-F72F8D479D58}" srcId="{4DF48A66-D76F-41F0-8E03-8262F3432E1C}" destId="{692799D9-3FD4-4DDD-8F26-8D8A9D9D77AD}" srcOrd="0" destOrd="0" parTransId="{33EC63D4-141C-4442-9BA2-B4D3823F659F}" sibTransId="{9F503973-9327-46DC-921A-1FBD1742B453}"/>
    <dgm:cxn modelId="{0E56F9B7-ABAE-4B6E-A17B-EBE636BFD0CF}" srcId="{4DF48A66-D76F-41F0-8E03-8262F3432E1C}" destId="{3DDD9F1D-E79E-4504-BA3D-764A464ECCF2}" srcOrd="1" destOrd="0" parTransId="{96124002-8843-4F72-BA1B-20AD81BE6A7A}" sibTransId="{E8A26F79-DE45-4F75-AF1F-1468F6A905DA}"/>
    <dgm:cxn modelId="{E1A988DD-FF77-49D8-BC66-12BA468048C3}" type="presOf" srcId="{3DDD9F1D-E79E-4504-BA3D-764A464ECCF2}" destId="{8D569875-674E-4E78-9F06-B9ECC868CA5F}" srcOrd="0" destOrd="0" presId="urn:microsoft.com/office/officeart/2018/5/layout/IconLeafLabelList"/>
    <dgm:cxn modelId="{D0535D6B-0109-4032-9511-24F5273A6E8F}" type="presParOf" srcId="{5A862247-9A27-47E0-9ACC-37B78B98F74F}" destId="{01FA35A8-1646-44A6-B152-CA6E86AB0F49}" srcOrd="0" destOrd="0" presId="urn:microsoft.com/office/officeart/2018/5/layout/IconLeafLabelList"/>
    <dgm:cxn modelId="{CB1F8012-7F4A-4B86-995C-080295E9C933}" type="presParOf" srcId="{01FA35A8-1646-44A6-B152-CA6E86AB0F49}" destId="{44AF65F8-6B68-4B36-898A-AF8ECA0354E3}" srcOrd="0" destOrd="0" presId="urn:microsoft.com/office/officeart/2018/5/layout/IconLeafLabelList"/>
    <dgm:cxn modelId="{9CDA4817-D505-486F-BDC8-076323BEBFE7}" type="presParOf" srcId="{01FA35A8-1646-44A6-B152-CA6E86AB0F49}" destId="{C5DCE14C-3F9A-4F54-AA0E-0A8FB4D24C02}" srcOrd="1" destOrd="0" presId="urn:microsoft.com/office/officeart/2018/5/layout/IconLeafLabelList"/>
    <dgm:cxn modelId="{E6E29393-36E2-44C3-BC41-DB4248E52FE8}" type="presParOf" srcId="{01FA35A8-1646-44A6-B152-CA6E86AB0F49}" destId="{CC9CEAF9-3426-4DDB-A8F1-DFA0B4543FF2}" srcOrd="2" destOrd="0" presId="urn:microsoft.com/office/officeart/2018/5/layout/IconLeafLabelList"/>
    <dgm:cxn modelId="{77118507-3BBD-46CB-88A7-A8063A13CD7B}" type="presParOf" srcId="{01FA35A8-1646-44A6-B152-CA6E86AB0F49}" destId="{9E29C0D6-41CF-43E7-B742-4309E91BD93D}" srcOrd="3" destOrd="0" presId="urn:microsoft.com/office/officeart/2018/5/layout/IconLeafLabelList"/>
    <dgm:cxn modelId="{65B56A00-F7FB-469C-B4A8-87107D1A61F4}" type="presParOf" srcId="{5A862247-9A27-47E0-9ACC-37B78B98F74F}" destId="{807AEF4E-7761-405D-8265-DACE5B4D162C}" srcOrd="1" destOrd="0" presId="urn:microsoft.com/office/officeart/2018/5/layout/IconLeafLabelList"/>
    <dgm:cxn modelId="{114C1067-6BD0-401A-BF37-AEC3ADC1E022}" type="presParOf" srcId="{5A862247-9A27-47E0-9ACC-37B78B98F74F}" destId="{B82BA6FA-3850-4B57-8A81-569CC7E4880D}" srcOrd="2" destOrd="0" presId="urn:microsoft.com/office/officeart/2018/5/layout/IconLeafLabelList"/>
    <dgm:cxn modelId="{556C450E-28CB-4736-B67D-53639AF9B67B}" type="presParOf" srcId="{B82BA6FA-3850-4B57-8A81-569CC7E4880D}" destId="{39F1E6AF-DF45-4ADC-AB63-9340F4ED8F84}" srcOrd="0" destOrd="0" presId="urn:microsoft.com/office/officeart/2018/5/layout/IconLeafLabelList"/>
    <dgm:cxn modelId="{BC93737E-8C11-45E6-AF7B-EAF95273F39B}" type="presParOf" srcId="{B82BA6FA-3850-4B57-8A81-569CC7E4880D}" destId="{C689711E-4546-4DF4-9E5F-702C4B74C08E}" srcOrd="1" destOrd="0" presId="urn:microsoft.com/office/officeart/2018/5/layout/IconLeafLabelList"/>
    <dgm:cxn modelId="{8D57E26C-D229-4591-B82F-99EFC43BA3A1}" type="presParOf" srcId="{B82BA6FA-3850-4B57-8A81-569CC7E4880D}" destId="{DCDB72F8-B6E9-4665-A72E-25CA8D014C63}" srcOrd="2" destOrd="0" presId="urn:microsoft.com/office/officeart/2018/5/layout/IconLeafLabelList"/>
    <dgm:cxn modelId="{97801741-6115-41B7-830F-6F28134D153D}" type="presParOf" srcId="{B82BA6FA-3850-4B57-8A81-569CC7E4880D}" destId="{8D569875-674E-4E78-9F06-B9ECC868CA5F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7D9ED9B-DAC1-4BD7-89B9-908AE4D29F87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D493F98-FCC4-4953-A3A7-F09337BD1A8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Requirements</a:t>
          </a:r>
          <a:r>
            <a:rPr lang="en-US" b="0" i="0" baseline="0"/>
            <a:t>, </a:t>
          </a:r>
          <a:r>
            <a:rPr lang="en-US" b="1" i="0" baseline="0"/>
            <a:t>Design</a:t>
          </a:r>
          <a:r>
            <a:rPr lang="en-US" b="0" i="0" baseline="0"/>
            <a:t>, and </a:t>
          </a:r>
          <a:r>
            <a:rPr lang="en-US" b="1" i="0" baseline="0"/>
            <a:t>Test Documents</a:t>
          </a:r>
          <a:r>
            <a:rPr lang="en-US" b="0" i="0" baseline="0"/>
            <a:t> were completed after several iterations and refinements based on faculty advisor feedback.</a:t>
          </a:r>
          <a:endParaRPr lang="en-US"/>
        </a:p>
      </dgm:t>
    </dgm:pt>
    <dgm:pt modelId="{BF3DC8BD-1CAA-4F31-8332-203AB9208E05}" type="parTrans" cxnId="{43B528FB-A4A3-41EC-A5EC-164BCB6116CE}">
      <dgm:prSet/>
      <dgm:spPr/>
      <dgm:t>
        <a:bodyPr/>
        <a:lstStyle/>
        <a:p>
          <a:endParaRPr lang="en-US"/>
        </a:p>
      </dgm:t>
    </dgm:pt>
    <dgm:pt modelId="{32BA8CAB-4D18-4D2D-81F1-4BA5C2FC0DF2}" type="sibTrans" cxnId="{43B528FB-A4A3-41EC-A5EC-164BCB6116CE}">
      <dgm:prSet/>
      <dgm:spPr/>
      <dgm:t>
        <a:bodyPr/>
        <a:lstStyle/>
        <a:p>
          <a:endParaRPr lang="en-US"/>
        </a:p>
      </dgm:t>
    </dgm:pt>
    <dgm:pt modelId="{85BE6C67-1BA5-427F-AE2C-294C2423AB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Focus was placed on ensuring detailed, modular descriptions of the platform’s core features and how data flows through the system. </a:t>
          </a:r>
          <a:endParaRPr lang="en-US"/>
        </a:p>
      </dgm:t>
    </dgm:pt>
    <dgm:pt modelId="{BA7C588C-01FE-4722-BE58-FD83D0C1AD16}" type="parTrans" cxnId="{203ED3DB-B495-4823-9562-CC6124782241}">
      <dgm:prSet/>
      <dgm:spPr/>
      <dgm:t>
        <a:bodyPr/>
        <a:lstStyle/>
        <a:p>
          <a:endParaRPr lang="en-US"/>
        </a:p>
      </dgm:t>
    </dgm:pt>
    <dgm:pt modelId="{AEEF449D-1560-4C32-8764-1D35E51DEBA2}" type="sibTrans" cxnId="{203ED3DB-B495-4823-9562-CC6124782241}">
      <dgm:prSet/>
      <dgm:spPr/>
      <dgm:t>
        <a:bodyPr/>
        <a:lstStyle/>
        <a:p>
          <a:endParaRPr lang="en-US"/>
        </a:p>
      </dgm:t>
    </dgm:pt>
    <dgm:pt modelId="{BE4C127A-305B-4BF3-84B3-4C30AB3928C2}" type="pres">
      <dgm:prSet presAssocID="{B7D9ED9B-DAC1-4BD7-89B9-908AE4D29F87}" presName="root" presStyleCnt="0">
        <dgm:presLayoutVars>
          <dgm:dir/>
          <dgm:resizeHandles val="exact"/>
        </dgm:presLayoutVars>
      </dgm:prSet>
      <dgm:spPr/>
    </dgm:pt>
    <dgm:pt modelId="{8A4F108B-8DC9-46DE-8E39-4B07DEC6FD37}" type="pres">
      <dgm:prSet presAssocID="{6D493F98-FCC4-4953-A3A7-F09337BD1A87}" presName="compNode" presStyleCnt="0"/>
      <dgm:spPr/>
    </dgm:pt>
    <dgm:pt modelId="{F1288782-CCCE-44E1-AE6D-11DF2DFD1C58}" type="pres">
      <dgm:prSet presAssocID="{6D493F98-FCC4-4953-A3A7-F09337BD1A8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CEC5AEB3-EC59-4469-9BAF-50EA3D0CBE9A}" type="pres">
      <dgm:prSet presAssocID="{6D493F98-FCC4-4953-A3A7-F09337BD1A87}" presName="spaceRect" presStyleCnt="0"/>
      <dgm:spPr/>
    </dgm:pt>
    <dgm:pt modelId="{49FF797F-CCE4-49F7-8EA1-F34251C50B26}" type="pres">
      <dgm:prSet presAssocID="{6D493F98-FCC4-4953-A3A7-F09337BD1A87}" presName="textRect" presStyleLbl="revTx" presStyleIdx="0" presStyleCnt="2">
        <dgm:presLayoutVars>
          <dgm:chMax val="1"/>
          <dgm:chPref val="1"/>
        </dgm:presLayoutVars>
      </dgm:prSet>
      <dgm:spPr/>
    </dgm:pt>
    <dgm:pt modelId="{48D52FD5-3F2C-4828-B7F6-71ABED585655}" type="pres">
      <dgm:prSet presAssocID="{32BA8CAB-4D18-4D2D-81F1-4BA5C2FC0DF2}" presName="sibTrans" presStyleCnt="0"/>
      <dgm:spPr/>
    </dgm:pt>
    <dgm:pt modelId="{01EEDE9A-1006-4EB4-9E98-58BFABE88F45}" type="pres">
      <dgm:prSet presAssocID="{85BE6C67-1BA5-427F-AE2C-294C2423AB14}" presName="compNode" presStyleCnt="0"/>
      <dgm:spPr/>
    </dgm:pt>
    <dgm:pt modelId="{EA342F7F-7B11-4BDD-853E-D346E38B3457}" type="pres">
      <dgm:prSet presAssocID="{85BE6C67-1BA5-427F-AE2C-294C2423AB1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11F9C7D-4F82-4F95-AA7B-39E05495D3CF}" type="pres">
      <dgm:prSet presAssocID="{85BE6C67-1BA5-427F-AE2C-294C2423AB14}" presName="spaceRect" presStyleCnt="0"/>
      <dgm:spPr/>
    </dgm:pt>
    <dgm:pt modelId="{D1DA349B-B0F7-455C-BCBC-B8F8903E9FF4}" type="pres">
      <dgm:prSet presAssocID="{85BE6C67-1BA5-427F-AE2C-294C2423AB1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D9B611B-2F83-42A6-BBEB-8DC2DA516B08}" type="presOf" srcId="{B7D9ED9B-DAC1-4BD7-89B9-908AE4D29F87}" destId="{BE4C127A-305B-4BF3-84B3-4C30AB3928C2}" srcOrd="0" destOrd="0" presId="urn:microsoft.com/office/officeart/2018/2/layout/IconLabelList"/>
    <dgm:cxn modelId="{59C6817A-39E7-448E-9B64-C43B58563FBA}" type="presOf" srcId="{6D493F98-FCC4-4953-A3A7-F09337BD1A87}" destId="{49FF797F-CCE4-49F7-8EA1-F34251C50B26}" srcOrd="0" destOrd="0" presId="urn:microsoft.com/office/officeart/2018/2/layout/IconLabelList"/>
    <dgm:cxn modelId="{76DB8E83-430C-454C-9B28-A303F2D17DAF}" type="presOf" srcId="{85BE6C67-1BA5-427F-AE2C-294C2423AB14}" destId="{D1DA349B-B0F7-455C-BCBC-B8F8903E9FF4}" srcOrd="0" destOrd="0" presId="urn:microsoft.com/office/officeart/2018/2/layout/IconLabelList"/>
    <dgm:cxn modelId="{203ED3DB-B495-4823-9562-CC6124782241}" srcId="{B7D9ED9B-DAC1-4BD7-89B9-908AE4D29F87}" destId="{85BE6C67-1BA5-427F-AE2C-294C2423AB14}" srcOrd="1" destOrd="0" parTransId="{BA7C588C-01FE-4722-BE58-FD83D0C1AD16}" sibTransId="{AEEF449D-1560-4C32-8764-1D35E51DEBA2}"/>
    <dgm:cxn modelId="{43B528FB-A4A3-41EC-A5EC-164BCB6116CE}" srcId="{B7D9ED9B-DAC1-4BD7-89B9-908AE4D29F87}" destId="{6D493F98-FCC4-4953-A3A7-F09337BD1A87}" srcOrd="0" destOrd="0" parTransId="{BF3DC8BD-1CAA-4F31-8332-203AB9208E05}" sibTransId="{32BA8CAB-4D18-4D2D-81F1-4BA5C2FC0DF2}"/>
    <dgm:cxn modelId="{432ABED9-4B60-45FF-ADCD-0899307A1CBE}" type="presParOf" srcId="{BE4C127A-305B-4BF3-84B3-4C30AB3928C2}" destId="{8A4F108B-8DC9-46DE-8E39-4B07DEC6FD37}" srcOrd="0" destOrd="0" presId="urn:microsoft.com/office/officeart/2018/2/layout/IconLabelList"/>
    <dgm:cxn modelId="{1F507527-4E54-4A59-99BA-415ABCCF230A}" type="presParOf" srcId="{8A4F108B-8DC9-46DE-8E39-4B07DEC6FD37}" destId="{F1288782-CCCE-44E1-AE6D-11DF2DFD1C58}" srcOrd="0" destOrd="0" presId="urn:microsoft.com/office/officeart/2018/2/layout/IconLabelList"/>
    <dgm:cxn modelId="{17DF961A-401F-479B-A31A-C809542E1A1E}" type="presParOf" srcId="{8A4F108B-8DC9-46DE-8E39-4B07DEC6FD37}" destId="{CEC5AEB3-EC59-4469-9BAF-50EA3D0CBE9A}" srcOrd="1" destOrd="0" presId="urn:microsoft.com/office/officeart/2018/2/layout/IconLabelList"/>
    <dgm:cxn modelId="{CED92483-3389-4219-8859-1FD53EEB7EE3}" type="presParOf" srcId="{8A4F108B-8DC9-46DE-8E39-4B07DEC6FD37}" destId="{49FF797F-CCE4-49F7-8EA1-F34251C50B26}" srcOrd="2" destOrd="0" presId="urn:microsoft.com/office/officeart/2018/2/layout/IconLabelList"/>
    <dgm:cxn modelId="{F8C3A111-F4A6-4331-9BD9-CC6E9F017DE4}" type="presParOf" srcId="{BE4C127A-305B-4BF3-84B3-4C30AB3928C2}" destId="{48D52FD5-3F2C-4828-B7F6-71ABED585655}" srcOrd="1" destOrd="0" presId="urn:microsoft.com/office/officeart/2018/2/layout/IconLabelList"/>
    <dgm:cxn modelId="{01A830FB-A009-45CC-BD08-0FEB12843997}" type="presParOf" srcId="{BE4C127A-305B-4BF3-84B3-4C30AB3928C2}" destId="{01EEDE9A-1006-4EB4-9E98-58BFABE88F45}" srcOrd="2" destOrd="0" presId="urn:microsoft.com/office/officeart/2018/2/layout/IconLabelList"/>
    <dgm:cxn modelId="{FE882B59-271A-430F-98F2-F7A25DE5F40B}" type="presParOf" srcId="{01EEDE9A-1006-4EB4-9E98-58BFABE88F45}" destId="{EA342F7F-7B11-4BDD-853E-D346E38B3457}" srcOrd="0" destOrd="0" presId="urn:microsoft.com/office/officeart/2018/2/layout/IconLabelList"/>
    <dgm:cxn modelId="{94D910D2-BD91-40F8-8D3D-964FF5E62B05}" type="presParOf" srcId="{01EEDE9A-1006-4EB4-9E98-58BFABE88F45}" destId="{C11F9C7D-4F82-4F95-AA7B-39E05495D3CF}" srcOrd="1" destOrd="0" presId="urn:microsoft.com/office/officeart/2018/2/layout/IconLabelList"/>
    <dgm:cxn modelId="{8FFCDC67-F9D5-4D66-85BA-0ADE5BC89746}" type="presParOf" srcId="{01EEDE9A-1006-4EB4-9E98-58BFABE88F45}" destId="{D1DA349B-B0F7-455C-BCBC-B8F8903E9FF4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2B823B21-D98A-4282-9C84-AE0440913C1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33EEE4-F65C-4E01-8337-5F26A00444CC}">
      <dgm:prSet/>
      <dgm:spPr/>
      <dgm:t>
        <a:bodyPr/>
        <a:lstStyle/>
        <a:p>
          <a:r>
            <a:rPr lang="en-US"/>
            <a:t>The team will finalize the MongoDB schema, ensuring it handles property, neighborhood, and user data effectively.</a:t>
          </a:r>
        </a:p>
      </dgm:t>
    </dgm:pt>
    <dgm:pt modelId="{4DE5817B-F99E-4D5C-93A2-90175CFAE64A}" type="parTrans" cxnId="{0D60EB75-ED48-4332-9C9B-9D2EABDCDD35}">
      <dgm:prSet/>
      <dgm:spPr/>
      <dgm:t>
        <a:bodyPr/>
        <a:lstStyle/>
        <a:p>
          <a:endParaRPr lang="en-US"/>
        </a:p>
      </dgm:t>
    </dgm:pt>
    <dgm:pt modelId="{F4973F50-A1B2-414E-94BE-BCED26D9F7C2}" type="sibTrans" cxnId="{0D60EB75-ED48-4332-9C9B-9D2EABDCDD35}">
      <dgm:prSet/>
      <dgm:spPr/>
      <dgm:t>
        <a:bodyPr/>
        <a:lstStyle/>
        <a:p>
          <a:endParaRPr lang="en-US"/>
        </a:p>
      </dgm:t>
    </dgm:pt>
    <dgm:pt modelId="{BFD04344-2E91-4DF2-8863-C503929B6277}">
      <dgm:prSet/>
      <dgm:spPr/>
      <dgm:t>
        <a:bodyPr/>
        <a:lstStyle/>
        <a:p>
          <a:r>
            <a:rPr lang="en-US"/>
            <a:t>We'll investigate </a:t>
          </a:r>
          <a:r>
            <a:rPr lang="en-US" b="1"/>
            <a:t>caching mechanisms</a:t>
          </a:r>
          <a:r>
            <a:rPr lang="en-US"/>
            <a:t> to optimize frequently accessed data and explore </a:t>
          </a:r>
          <a:r>
            <a:rPr lang="en-US" b="1"/>
            <a:t>scheduled API calls</a:t>
          </a:r>
          <a:r>
            <a:rPr lang="en-US"/>
            <a:t> to keep the platform updated with the latest data.</a:t>
          </a:r>
        </a:p>
      </dgm:t>
    </dgm:pt>
    <dgm:pt modelId="{45DD685A-7278-4ECD-A747-B94A1CD675B2}" type="parTrans" cxnId="{2EBB5DEC-DFC9-414B-ABAE-908724062D11}">
      <dgm:prSet/>
      <dgm:spPr/>
      <dgm:t>
        <a:bodyPr/>
        <a:lstStyle/>
        <a:p>
          <a:endParaRPr lang="en-US"/>
        </a:p>
      </dgm:t>
    </dgm:pt>
    <dgm:pt modelId="{388310CF-F93E-4622-9BDB-4D5F0499F39E}" type="sibTrans" cxnId="{2EBB5DEC-DFC9-414B-ABAE-908724062D11}">
      <dgm:prSet/>
      <dgm:spPr/>
      <dgm:t>
        <a:bodyPr/>
        <a:lstStyle/>
        <a:p>
          <a:endParaRPr lang="en-US"/>
        </a:p>
      </dgm:t>
    </dgm:pt>
    <dgm:pt modelId="{4D1E1D4C-BC20-4872-90A1-DEA11F374DE2}" type="pres">
      <dgm:prSet presAssocID="{2B823B21-D98A-4282-9C84-AE0440913C1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26805C2-F0DB-4CD8-850C-613394ABBE90}" type="pres">
      <dgm:prSet presAssocID="{7033EEE4-F65C-4E01-8337-5F26A00444CC}" presName="hierRoot1" presStyleCnt="0"/>
      <dgm:spPr/>
    </dgm:pt>
    <dgm:pt modelId="{AAC07323-0782-4543-A3A0-4F2E0D5590A2}" type="pres">
      <dgm:prSet presAssocID="{7033EEE4-F65C-4E01-8337-5F26A00444CC}" presName="composite" presStyleCnt="0"/>
      <dgm:spPr/>
    </dgm:pt>
    <dgm:pt modelId="{17BE8EA6-74B8-4042-80B5-3F47781A5A98}" type="pres">
      <dgm:prSet presAssocID="{7033EEE4-F65C-4E01-8337-5F26A00444CC}" presName="background" presStyleLbl="node0" presStyleIdx="0" presStyleCnt="2"/>
      <dgm:spPr/>
    </dgm:pt>
    <dgm:pt modelId="{56690896-4B99-430F-A380-51E1F84B3C17}" type="pres">
      <dgm:prSet presAssocID="{7033EEE4-F65C-4E01-8337-5F26A00444CC}" presName="text" presStyleLbl="fgAcc0" presStyleIdx="0" presStyleCnt="2">
        <dgm:presLayoutVars>
          <dgm:chPref val="3"/>
        </dgm:presLayoutVars>
      </dgm:prSet>
      <dgm:spPr/>
    </dgm:pt>
    <dgm:pt modelId="{B2FE7DCE-4869-43B2-A7F0-788554AAB0DE}" type="pres">
      <dgm:prSet presAssocID="{7033EEE4-F65C-4E01-8337-5F26A00444CC}" presName="hierChild2" presStyleCnt="0"/>
      <dgm:spPr/>
    </dgm:pt>
    <dgm:pt modelId="{40B7D1F6-38A2-417B-B453-C0F183DF5872}" type="pres">
      <dgm:prSet presAssocID="{BFD04344-2E91-4DF2-8863-C503929B6277}" presName="hierRoot1" presStyleCnt="0"/>
      <dgm:spPr/>
    </dgm:pt>
    <dgm:pt modelId="{B3E939F3-72B5-43F3-AAC5-77535C183173}" type="pres">
      <dgm:prSet presAssocID="{BFD04344-2E91-4DF2-8863-C503929B6277}" presName="composite" presStyleCnt="0"/>
      <dgm:spPr/>
    </dgm:pt>
    <dgm:pt modelId="{8C3E6016-5375-459B-B656-8BD1E3DF2EF3}" type="pres">
      <dgm:prSet presAssocID="{BFD04344-2E91-4DF2-8863-C503929B6277}" presName="background" presStyleLbl="node0" presStyleIdx="1" presStyleCnt="2"/>
      <dgm:spPr/>
    </dgm:pt>
    <dgm:pt modelId="{A237CCF1-23E8-4EF0-8D33-6AEF93B1961C}" type="pres">
      <dgm:prSet presAssocID="{BFD04344-2E91-4DF2-8863-C503929B6277}" presName="text" presStyleLbl="fgAcc0" presStyleIdx="1" presStyleCnt="2">
        <dgm:presLayoutVars>
          <dgm:chPref val="3"/>
        </dgm:presLayoutVars>
      </dgm:prSet>
      <dgm:spPr/>
    </dgm:pt>
    <dgm:pt modelId="{B075C087-4D4D-4BD9-952E-0A0319355CA2}" type="pres">
      <dgm:prSet presAssocID="{BFD04344-2E91-4DF2-8863-C503929B6277}" presName="hierChild2" presStyleCnt="0"/>
      <dgm:spPr/>
    </dgm:pt>
  </dgm:ptLst>
  <dgm:cxnLst>
    <dgm:cxn modelId="{32F68115-2321-426A-ACC6-C1080A7AC97D}" type="presOf" srcId="{2B823B21-D98A-4282-9C84-AE0440913C12}" destId="{4D1E1D4C-BC20-4872-90A1-DEA11F374DE2}" srcOrd="0" destOrd="0" presId="urn:microsoft.com/office/officeart/2005/8/layout/hierarchy1"/>
    <dgm:cxn modelId="{8F26D23C-15C4-4ED8-A6B5-E6B96F043B79}" type="presOf" srcId="{7033EEE4-F65C-4E01-8337-5F26A00444CC}" destId="{56690896-4B99-430F-A380-51E1F84B3C17}" srcOrd="0" destOrd="0" presId="urn:microsoft.com/office/officeart/2005/8/layout/hierarchy1"/>
    <dgm:cxn modelId="{0D60EB75-ED48-4332-9C9B-9D2EABDCDD35}" srcId="{2B823B21-D98A-4282-9C84-AE0440913C12}" destId="{7033EEE4-F65C-4E01-8337-5F26A00444CC}" srcOrd="0" destOrd="0" parTransId="{4DE5817B-F99E-4D5C-93A2-90175CFAE64A}" sibTransId="{F4973F50-A1B2-414E-94BE-BCED26D9F7C2}"/>
    <dgm:cxn modelId="{9D1F04BD-F7DE-4FDC-B238-740039130B10}" type="presOf" srcId="{BFD04344-2E91-4DF2-8863-C503929B6277}" destId="{A237CCF1-23E8-4EF0-8D33-6AEF93B1961C}" srcOrd="0" destOrd="0" presId="urn:microsoft.com/office/officeart/2005/8/layout/hierarchy1"/>
    <dgm:cxn modelId="{2EBB5DEC-DFC9-414B-ABAE-908724062D11}" srcId="{2B823B21-D98A-4282-9C84-AE0440913C12}" destId="{BFD04344-2E91-4DF2-8863-C503929B6277}" srcOrd="1" destOrd="0" parTransId="{45DD685A-7278-4ECD-A747-B94A1CD675B2}" sibTransId="{388310CF-F93E-4622-9BDB-4D5F0499F39E}"/>
    <dgm:cxn modelId="{DD9AD19A-6317-4F5B-AF93-FFC36CF16149}" type="presParOf" srcId="{4D1E1D4C-BC20-4872-90A1-DEA11F374DE2}" destId="{126805C2-F0DB-4CD8-850C-613394ABBE90}" srcOrd="0" destOrd="0" presId="urn:microsoft.com/office/officeart/2005/8/layout/hierarchy1"/>
    <dgm:cxn modelId="{A5A23C21-2A5A-4AD8-9889-DD391934F1F4}" type="presParOf" srcId="{126805C2-F0DB-4CD8-850C-613394ABBE90}" destId="{AAC07323-0782-4543-A3A0-4F2E0D5590A2}" srcOrd="0" destOrd="0" presId="urn:microsoft.com/office/officeart/2005/8/layout/hierarchy1"/>
    <dgm:cxn modelId="{62177016-DDAB-462A-9E80-9284C671028B}" type="presParOf" srcId="{AAC07323-0782-4543-A3A0-4F2E0D5590A2}" destId="{17BE8EA6-74B8-4042-80B5-3F47781A5A98}" srcOrd="0" destOrd="0" presId="urn:microsoft.com/office/officeart/2005/8/layout/hierarchy1"/>
    <dgm:cxn modelId="{2D1FCBEB-7B4C-45F8-AA15-27CF02AAC76B}" type="presParOf" srcId="{AAC07323-0782-4543-A3A0-4F2E0D5590A2}" destId="{56690896-4B99-430F-A380-51E1F84B3C17}" srcOrd="1" destOrd="0" presId="urn:microsoft.com/office/officeart/2005/8/layout/hierarchy1"/>
    <dgm:cxn modelId="{374EDAA6-6053-4D51-A48E-DD1336F8A1F2}" type="presParOf" srcId="{126805C2-F0DB-4CD8-850C-613394ABBE90}" destId="{B2FE7DCE-4869-43B2-A7F0-788554AAB0DE}" srcOrd="1" destOrd="0" presId="urn:microsoft.com/office/officeart/2005/8/layout/hierarchy1"/>
    <dgm:cxn modelId="{4C234A7B-589A-4A60-95F1-4D4F5AE76F23}" type="presParOf" srcId="{4D1E1D4C-BC20-4872-90A1-DEA11F374DE2}" destId="{40B7D1F6-38A2-417B-B453-C0F183DF5872}" srcOrd="1" destOrd="0" presId="urn:microsoft.com/office/officeart/2005/8/layout/hierarchy1"/>
    <dgm:cxn modelId="{778FD10F-1703-4F85-BFCF-C9626F5EEC44}" type="presParOf" srcId="{40B7D1F6-38A2-417B-B453-C0F183DF5872}" destId="{B3E939F3-72B5-43F3-AAC5-77535C183173}" srcOrd="0" destOrd="0" presId="urn:microsoft.com/office/officeart/2005/8/layout/hierarchy1"/>
    <dgm:cxn modelId="{F44931E7-BF15-4F06-A71A-A038C38E0B58}" type="presParOf" srcId="{B3E939F3-72B5-43F3-AAC5-77535C183173}" destId="{8C3E6016-5375-459B-B656-8BD1E3DF2EF3}" srcOrd="0" destOrd="0" presId="urn:microsoft.com/office/officeart/2005/8/layout/hierarchy1"/>
    <dgm:cxn modelId="{51E1101A-7B1F-4C7F-8F33-B3ABCD6DEB9F}" type="presParOf" srcId="{B3E939F3-72B5-43F3-AAC5-77535C183173}" destId="{A237CCF1-23E8-4EF0-8D33-6AEF93B1961C}" srcOrd="1" destOrd="0" presId="urn:microsoft.com/office/officeart/2005/8/layout/hierarchy1"/>
    <dgm:cxn modelId="{9803AD85-10D1-4C2A-BFDF-F6941C7253E2}" type="presParOf" srcId="{40B7D1F6-38A2-417B-B453-C0F183DF5872}" destId="{B075C087-4D4D-4BD9-952E-0A0319355CA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AC594C0-5E40-4736-8DA4-B8C7C4180B1A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302DA9A-C138-4D3C-8F08-556BFE5C641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Continued development of the </a:t>
          </a:r>
          <a:r>
            <a:rPr lang="en-US" b="1" i="0" baseline="0"/>
            <a:t>front-end</a:t>
          </a:r>
          <a:r>
            <a:rPr lang="en-US" b="0" i="0" baseline="0"/>
            <a:t> in React, focusing on displaying results from user searches, including </a:t>
          </a:r>
          <a:r>
            <a:rPr lang="en-US" b="1" i="0" baseline="0"/>
            <a:t>Neighborhood Insights</a:t>
          </a:r>
          <a:r>
            <a:rPr lang="en-US" b="0" i="0" baseline="0"/>
            <a:t>, property listings, and ROI calculations.</a:t>
          </a:r>
          <a:endParaRPr lang="en-US" baseline="0"/>
        </a:p>
      </dgm:t>
    </dgm:pt>
    <dgm:pt modelId="{AE1DAAE4-4CC5-435A-91CB-9EAE1C84605F}" type="parTrans" cxnId="{F674E9D7-96CE-44A5-BEAC-FE7B967EF9D2}">
      <dgm:prSet/>
      <dgm:spPr/>
      <dgm:t>
        <a:bodyPr/>
        <a:lstStyle/>
        <a:p>
          <a:endParaRPr lang="en-US"/>
        </a:p>
      </dgm:t>
    </dgm:pt>
    <dgm:pt modelId="{C10765D7-7275-4D0D-84FC-08D88057B421}" type="sibTrans" cxnId="{F674E9D7-96CE-44A5-BEAC-FE7B967EF9D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17ACE56-9FD4-4EB4-A8A0-E778A6EC9CF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We will also implement </a:t>
          </a:r>
          <a:r>
            <a:rPr lang="en-US" b="1" i="0" baseline="0"/>
            <a:t>responsive design</a:t>
          </a:r>
          <a:r>
            <a:rPr lang="en-US" b="0" i="0" baseline="0"/>
            <a:t> for improved user experience on different devices. </a:t>
          </a:r>
          <a:endParaRPr lang="en-US" baseline="0"/>
        </a:p>
      </dgm:t>
    </dgm:pt>
    <dgm:pt modelId="{E81A1832-6DDF-4059-87D2-17A412C5C131}" type="parTrans" cxnId="{828FED75-03A3-4C10-9852-20767F204911}">
      <dgm:prSet/>
      <dgm:spPr/>
      <dgm:t>
        <a:bodyPr/>
        <a:lstStyle/>
        <a:p>
          <a:endParaRPr lang="en-US"/>
        </a:p>
      </dgm:t>
    </dgm:pt>
    <dgm:pt modelId="{1035D9BB-16FF-47E0-81A4-590A1890E489}" type="sibTrans" cxnId="{828FED75-03A3-4C10-9852-20767F204911}">
      <dgm:prSet/>
      <dgm:spPr/>
      <dgm:t>
        <a:bodyPr/>
        <a:lstStyle/>
        <a:p>
          <a:endParaRPr lang="en-US"/>
        </a:p>
      </dgm:t>
    </dgm:pt>
    <dgm:pt modelId="{40226286-F16D-4E29-AD87-A965CE3C33CC}" type="pres">
      <dgm:prSet presAssocID="{3AC594C0-5E40-4736-8DA4-B8C7C4180B1A}" presName="root" presStyleCnt="0">
        <dgm:presLayoutVars>
          <dgm:dir/>
          <dgm:resizeHandles val="exact"/>
        </dgm:presLayoutVars>
      </dgm:prSet>
      <dgm:spPr/>
    </dgm:pt>
    <dgm:pt modelId="{6F89C612-E171-4B38-9E9F-07DC59A65CAE}" type="pres">
      <dgm:prSet presAssocID="{3AC594C0-5E40-4736-8DA4-B8C7C4180B1A}" presName="container" presStyleCnt="0">
        <dgm:presLayoutVars>
          <dgm:dir/>
          <dgm:resizeHandles val="exact"/>
        </dgm:presLayoutVars>
      </dgm:prSet>
      <dgm:spPr/>
    </dgm:pt>
    <dgm:pt modelId="{92312D35-F7AE-4749-BD9C-8BF059E434A7}" type="pres">
      <dgm:prSet presAssocID="{6302DA9A-C138-4D3C-8F08-556BFE5C6410}" presName="compNode" presStyleCnt="0"/>
      <dgm:spPr/>
    </dgm:pt>
    <dgm:pt modelId="{264F1358-A4B7-40EA-A106-0468300AC7AB}" type="pres">
      <dgm:prSet presAssocID="{6302DA9A-C138-4D3C-8F08-556BFE5C6410}" presName="iconBgRect" presStyleLbl="bgShp" presStyleIdx="0" presStyleCnt="2"/>
      <dgm:spPr/>
    </dgm:pt>
    <dgm:pt modelId="{D7190004-F12C-4E0E-BC00-938C1FCA7E00}" type="pres">
      <dgm:prSet presAssocID="{6302DA9A-C138-4D3C-8F08-556BFE5C641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87E2A1A3-162C-4A60-8E4C-EA7D03DBA0B5}" type="pres">
      <dgm:prSet presAssocID="{6302DA9A-C138-4D3C-8F08-556BFE5C6410}" presName="spaceRect" presStyleCnt="0"/>
      <dgm:spPr/>
    </dgm:pt>
    <dgm:pt modelId="{E9111D05-F378-4D92-8560-432910B2728A}" type="pres">
      <dgm:prSet presAssocID="{6302DA9A-C138-4D3C-8F08-556BFE5C6410}" presName="textRect" presStyleLbl="revTx" presStyleIdx="0" presStyleCnt="2">
        <dgm:presLayoutVars>
          <dgm:chMax val="1"/>
          <dgm:chPref val="1"/>
        </dgm:presLayoutVars>
      </dgm:prSet>
      <dgm:spPr/>
    </dgm:pt>
    <dgm:pt modelId="{88E0ABDD-22A0-40D1-A1D3-35F86452751D}" type="pres">
      <dgm:prSet presAssocID="{C10765D7-7275-4D0D-84FC-08D88057B421}" presName="sibTrans" presStyleLbl="sibTrans2D1" presStyleIdx="0" presStyleCnt="0"/>
      <dgm:spPr/>
    </dgm:pt>
    <dgm:pt modelId="{CEB678FE-4151-477B-99CA-447FF4055007}" type="pres">
      <dgm:prSet presAssocID="{D17ACE56-9FD4-4EB4-A8A0-E778A6EC9CF8}" presName="compNode" presStyleCnt="0"/>
      <dgm:spPr/>
    </dgm:pt>
    <dgm:pt modelId="{6DC6810A-0547-4A10-8107-140660E16723}" type="pres">
      <dgm:prSet presAssocID="{D17ACE56-9FD4-4EB4-A8A0-E778A6EC9CF8}" presName="iconBgRect" presStyleLbl="bgShp" presStyleIdx="1" presStyleCnt="2"/>
      <dgm:spPr/>
    </dgm:pt>
    <dgm:pt modelId="{B91D98BC-D63B-44B0-AAF3-BB3009CF14BE}" type="pres">
      <dgm:prSet presAssocID="{D17ACE56-9FD4-4EB4-A8A0-E778A6EC9CF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83614EF-9DCC-437C-87CD-FDC156913F74}" type="pres">
      <dgm:prSet presAssocID="{D17ACE56-9FD4-4EB4-A8A0-E778A6EC9CF8}" presName="spaceRect" presStyleCnt="0"/>
      <dgm:spPr/>
    </dgm:pt>
    <dgm:pt modelId="{6A34F2C3-F37C-4FD0-88B0-598F08D55899}" type="pres">
      <dgm:prSet presAssocID="{D17ACE56-9FD4-4EB4-A8A0-E778A6EC9CF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59FFD2D-1E7A-4C13-A00A-6F5D12C37A44}" type="presOf" srcId="{6302DA9A-C138-4D3C-8F08-556BFE5C6410}" destId="{E9111D05-F378-4D92-8560-432910B2728A}" srcOrd="0" destOrd="0" presId="urn:microsoft.com/office/officeart/2018/2/layout/IconCircleList"/>
    <dgm:cxn modelId="{828FED75-03A3-4C10-9852-20767F204911}" srcId="{3AC594C0-5E40-4736-8DA4-B8C7C4180B1A}" destId="{D17ACE56-9FD4-4EB4-A8A0-E778A6EC9CF8}" srcOrd="1" destOrd="0" parTransId="{E81A1832-6DDF-4059-87D2-17A412C5C131}" sibTransId="{1035D9BB-16FF-47E0-81A4-590A1890E489}"/>
    <dgm:cxn modelId="{EB5D99A6-FA2F-43E8-881E-A016D42DFC1D}" type="presOf" srcId="{C10765D7-7275-4D0D-84FC-08D88057B421}" destId="{88E0ABDD-22A0-40D1-A1D3-35F86452751D}" srcOrd="0" destOrd="0" presId="urn:microsoft.com/office/officeart/2018/2/layout/IconCircleList"/>
    <dgm:cxn modelId="{723E1DC7-2776-4237-8055-9C070B5404F9}" type="presOf" srcId="{D17ACE56-9FD4-4EB4-A8A0-E778A6EC9CF8}" destId="{6A34F2C3-F37C-4FD0-88B0-598F08D55899}" srcOrd="0" destOrd="0" presId="urn:microsoft.com/office/officeart/2018/2/layout/IconCircleList"/>
    <dgm:cxn modelId="{2D01E4D6-3E32-4F8B-AB17-E381D5836F49}" type="presOf" srcId="{3AC594C0-5E40-4736-8DA4-B8C7C4180B1A}" destId="{40226286-F16D-4E29-AD87-A965CE3C33CC}" srcOrd="0" destOrd="0" presId="urn:microsoft.com/office/officeart/2018/2/layout/IconCircleList"/>
    <dgm:cxn modelId="{F674E9D7-96CE-44A5-BEAC-FE7B967EF9D2}" srcId="{3AC594C0-5E40-4736-8DA4-B8C7C4180B1A}" destId="{6302DA9A-C138-4D3C-8F08-556BFE5C6410}" srcOrd="0" destOrd="0" parTransId="{AE1DAAE4-4CC5-435A-91CB-9EAE1C84605F}" sibTransId="{C10765D7-7275-4D0D-84FC-08D88057B421}"/>
    <dgm:cxn modelId="{B5D8C25D-FAAC-4F3C-AD71-576F4B7DEBBC}" type="presParOf" srcId="{40226286-F16D-4E29-AD87-A965CE3C33CC}" destId="{6F89C612-E171-4B38-9E9F-07DC59A65CAE}" srcOrd="0" destOrd="0" presId="urn:microsoft.com/office/officeart/2018/2/layout/IconCircleList"/>
    <dgm:cxn modelId="{F19C406A-C702-46A1-AD0F-9346DEE5B83F}" type="presParOf" srcId="{6F89C612-E171-4B38-9E9F-07DC59A65CAE}" destId="{92312D35-F7AE-4749-BD9C-8BF059E434A7}" srcOrd="0" destOrd="0" presId="urn:microsoft.com/office/officeart/2018/2/layout/IconCircleList"/>
    <dgm:cxn modelId="{BB006608-FFF7-41C4-863F-09C9C6A1290F}" type="presParOf" srcId="{92312D35-F7AE-4749-BD9C-8BF059E434A7}" destId="{264F1358-A4B7-40EA-A106-0468300AC7AB}" srcOrd="0" destOrd="0" presId="urn:microsoft.com/office/officeart/2018/2/layout/IconCircleList"/>
    <dgm:cxn modelId="{CBB34D86-8649-4291-88AF-EA6DBA83E200}" type="presParOf" srcId="{92312D35-F7AE-4749-BD9C-8BF059E434A7}" destId="{D7190004-F12C-4E0E-BC00-938C1FCA7E00}" srcOrd="1" destOrd="0" presId="urn:microsoft.com/office/officeart/2018/2/layout/IconCircleList"/>
    <dgm:cxn modelId="{71CEE049-8CCC-418C-A31C-ABA46909BA89}" type="presParOf" srcId="{92312D35-F7AE-4749-BD9C-8BF059E434A7}" destId="{87E2A1A3-162C-4A60-8E4C-EA7D03DBA0B5}" srcOrd="2" destOrd="0" presId="urn:microsoft.com/office/officeart/2018/2/layout/IconCircleList"/>
    <dgm:cxn modelId="{D3ABB9DF-EC3E-4F70-82B5-2A3E0036441D}" type="presParOf" srcId="{92312D35-F7AE-4749-BD9C-8BF059E434A7}" destId="{E9111D05-F378-4D92-8560-432910B2728A}" srcOrd="3" destOrd="0" presId="urn:microsoft.com/office/officeart/2018/2/layout/IconCircleList"/>
    <dgm:cxn modelId="{63874BDD-0C62-4028-B40A-13267AEADA15}" type="presParOf" srcId="{6F89C612-E171-4B38-9E9F-07DC59A65CAE}" destId="{88E0ABDD-22A0-40D1-A1D3-35F86452751D}" srcOrd="1" destOrd="0" presId="urn:microsoft.com/office/officeart/2018/2/layout/IconCircleList"/>
    <dgm:cxn modelId="{898A1010-2FE8-4CF9-9B07-8927D66435D3}" type="presParOf" srcId="{6F89C612-E171-4B38-9E9F-07DC59A65CAE}" destId="{CEB678FE-4151-477B-99CA-447FF4055007}" srcOrd="2" destOrd="0" presId="urn:microsoft.com/office/officeart/2018/2/layout/IconCircleList"/>
    <dgm:cxn modelId="{9EF2940F-CF76-4874-91A3-E2FC96494622}" type="presParOf" srcId="{CEB678FE-4151-477B-99CA-447FF4055007}" destId="{6DC6810A-0547-4A10-8107-140660E16723}" srcOrd="0" destOrd="0" presId="urn:microsoft.com/office/officeart/2018/2/layout/IconCircleList"/>
    <dgm:cxn modelId="{0FE94BDC-991B-4BD7-90ED-F27B347B4B90}" type="presParOf" srcId="{CEB678FE-4151-477B-99CA-447FF4055007}" destId="{B91D98BC-D63B-44B0-AAF3-BB3009CF14BE}" srcOrd="1" destOrd="0" presId="urn:microsoft.com/office/officeart/2018/2/layout/IconCircleList"/>
    <dgm:cxn modelId="{C1DCE1A7-8E27-42B5-B3DD-58042CB6A9C9}" type="presParOf" srcId="{CEB678FE-4151-477B-99CA-447FF4055007}" destId="{483614EF-9DCC-437C-87CD-FDC156913F74}" srcOrd="2" destOrd="0" presId="urn:microsoft.com/office/officeart/2018/2/layout/IconCircleList"/>
    <dgm:cxn modelId="{F23558BD-95E8-43B5-B6BB-4B09B8BB5D47}" type="presParOf" srcId="{CEB678FE-4151-477B-99CA-447FF4055007}" destId="{6A34F2C3-F37C-4FD0-88B0-598F08D55899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22DEE6C-8322-4F5E-B73B-36F45D83564F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D75B85E-9C71-4BF7-81AD-E56F4D6F14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Begin integrating data from the APIs into key features like the </a:t>
          </a:r>
          <a:r>
            <a:rPr lang="en-US" b="1" i="0" baseline="0"/>
            <a:t>Neighborhood Insights Dashboard</a:t>
          </a:r>
          <a:r>
            <a:rPr lang="en-US" b="0" i="0" baseline="0"/>
            <a:t>, </a:t>
          </a:r>
          <a:r>
            <a:rPr lang="en-US" b="1" i="0" baseline="0"/>
            <a:t>Home Comparison Tool</a:t>
          </a:r>
          <a:r>
            <a:rPr lang="en-US" b="0" i="0" baseline="0"/>
            <a:t>, and </a:t>
          </a:r>
          <a:r>
            <a:rPr lang="en-US" b="1" i="0" baseline="0"/>
            <a:t>ROI Calculator</a:t>
          </a:r>
          <a:r>
            <a:rPr lang="en-US" b="0" i="0" baseline="0"/>
            <a:t>.</a:t>
          </a:r>
          <a:endParaRPr lang="en-US"/>
        </a:p>
      </dgm:t>
    </dgm:pt>
    <dgm:pt modelId="{48BF1364-B056-463A-9F2F-10296397DA06}" type="parTrans" cxnId="{4FA5792A-C95C-4BF2-BFA9-414D65DED92A}">
      <dgm:prSet/>
      <dgm:spPr/>
      <dgm:t>
        <a:bodyPr/>
        <a:lstStyle/>
        <a:p>
          <a:endParaRPr lang="en-US"/>
        </a:p>
      </dgm:t>
    </dgm:pt>
    <dgm:pt modelId="{B096C38A-69F3-473C-8A75-AA2B69330B35}" type="sibTrans" cxnId="{4FA5792A-C95C-4BF2-BFA9-414D65DED92A}">
      <dgm:prSet/>
      <dgm:spPr/>
      <dgm:t>
        <a:bodyPr/>
        <a:lstStyle/>
        <a:p>
          <a:endParaRPr lang="en-US"/>
        </a:p>
      </dgm:t>
    </dgm:pt>
    <dgm:pt modelId="{7AD65644-3B0A-412B-8CEC-59BB95310E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Plan how data will be displayed and queried for each feature to ensure seamless functionality. </a:t>
          </a:r>
          <a:endParaRPr lang="en-US"/>
        </a:p>
      </dgm:t>
    </dgm:pt>
    <dgm:pt modelId="{DD280301-C386-4222-906D-D11DDA983E83}" type="parTrans" cxnId="{00DBC875-A505-42C7-ADED-6F694C65AD79}">
      <dgm:prSet/>
      <dgm:spPr/>
      <dgm:t>
        <a:bodyPr/>
        <a:lstStyle/>
        <a:p>
          <a:endParaRPr lang="en-US"/>
        </a:p>
      </dgm:t>
    </dgm:pt>
    <dgm:pt modelId="{8A1841F4-6196-4E3A-A9C0-2C2B34F7EAFA}" type="sibTrans" cxnId="{00DBC875-A505-42C7-ADED-6F694C65AD79}">
      <dgm:prSet/>
      <dgm:spPr/>
      <dgm:t>
        <a:bodyPr/>
        <a:lstStyle/>
        <a:p>
          <a:endParaRPr lang="en-US"/>
        </a:p>
      </dgm:t>
    </dgm:pt>
    <dgm:pt modelId="{18EAA588-28DD-4315-B93E-063D8FEEB017}" type="pres">
      <dgm:prSet presAssocID="{022DEE6C-8322-4F5E-B73B-36F45D83564F}" presName="root" presStyleCnt="0">
        <dgm:presLayoutVars>
          <dgm:dir/>
          <dgm:resizeHandles val="exact"/>
        </dgm:presLayoutVars>
      </dgm:prSet>
      <dgm:spPr/>
    </dgm:pt>
    <dgm:pt modelId="{94498592-87B5-4D7D-8FF2-06EEC6DC305F}" type="pres">
      <dgm:prSet presAssocID="{7D75B85E-9C71-4BF7-81AD-E56F4D6F1491}" presName="compNode" presStyleCnt="0"/>
      <dgm:spPr/>
    </dgm:pt>
    <dgm:pt modelId="{779B0B25-3BAD-48CD-B918-2098934A3DAA}" type="pres">
      <dgm:prSet presAssocID="{7D75B85E-9C71-4BF7-81AD-E56F4D6F14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99A3097B-66DD-42A4-B2CD-7057736D83E2}" type="pres">
      <dgm:prSet presAssocID="{7D75B85E-9C71-4BF7-81AD-E56F4D6F1491}" presName="spaceRect" presStyleCnt="0"/>
      <dgm:spPr/>
    </dgm:pt>
    <dgm:pt modelId="{FEE0B1A5-3D72-4C5C-ADA9-F0A03D57375B}" type="pres">
      <dgm:prSet presAssocID="{7D75B85E-9C71-4BF7-81AD-E56F4D6F1491}" presName="textRect" presStyleLbl="revTx" presStyleIdx="0" presStyleCnt="2">
        <dgm:presLayoutVars>
          <dgm:chMax val="1"/>
          <dgm:chPref val="1"/>
        </dgm:presLayoutVars>
      </dgm:prSet>
      <dgm:spPr/>
    </dgm:pt>
    <dgm:pt modelId="{682D40DE-6632-440C-9B75-8C3F693D258E}" type="pres">
      <dgm:prSet presAssocID="{B096C38A-69F3-473C-8A75-AA2B69330B35}" presName="sibTrans" presStyleCnt="0"/>
      <dgm:spPr/>
    </dgm:pt>
    <dgm:pt modelId="{D3DCFA21-DC33-45A3-BAE4-F5564CC498E3}" type="pres">
      <dgm:prSet presAssocID="{7AD65644-3B0A-412B-8CEC-59BB95310E85}" presName="compNode" presStyleCnt="0"/>
      <dgm:spPr/>
    </dgm:pt>
    <dgm:pt modelId="{4FD983C3-C6E2-4ED9-8AEF-CF0A06B3DC4B}" type="pres">
      <dgm:prSet presAssocID="{7AD65644-3B0A-412B-8CEC-59BB95310E85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5DFB649C-AA30-4CDE-B9C4-40BF85E2B121}" type="pres">
      <dgm:prSet presAssocID="{7AD65644-3B0A-412B-8CEC-59BB95310E85}" presName="spaceRect" presStyleCnt="0"/>
      <dgm:spPr/>
    </dgm:pt>
    <dgm:pt modelId="{60039F06-A472-4E92-8547-23DCA31180C5}" type="pres">
      <dgm:prSet presAssocID="{7AD65644-3B0A-412B-8CEC-59BB95310E85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C89D810A-E940-4741-9C86-A2BC5BF89F13}" type="presOf" srcId="{7D75B85E-9C71-4BF7-81AD-E56F4D6F1491}" destId="{FEE0B1A5-3D72-4C5C-ADA9-F0A03D57375B}" srcOrd="0" destOrd="0" presId="urn:microsoft.com/office/officeart/2018/2/layout/IconLabelList"/>
    <dgm:cxn modelId="{4FA5792A-C95C-4BF2-BFA9-414D65DED92A}" srcId="{022DEE6C-8322-4F5E-B73B-36F45D83564F}" destId="{7D75B85E-9C71-4BF7-81AD-E56F4D6F1491}" srcOrd="0" destOrd="0" parTransId="{48BF1364-B056-463A-9F2F-10296397DA06}" sibTransId="{B096C38A-69F3-473C-8A75-AA2B69330B35}"/>
    <dgm:cxn modelId="{20F90D40-FD8E-4916-BAFA-AF7D25997D76}" type="presOf" srcId="{022DEE6C-8322-4F5E-B73B-36F45D83564F}" destId="{18EAA588-28DD-4315-B93E-063D8FEEB017}" srcOrd="0" destOrd="0" presId="urn:microsoft.com/office/officeart/2018/2/layout/IconLabelList"/>
    <dgm:cxn modelId="{309BFE53-05E5-45F0-90A8-E5F4EBE75DBE}" type="presOf" srcId="{7AD65644-3B0A-412B-8CEC-59BB95310E85}" destId="{60039F06-A472-4E92-8547-23DCA31180C5}" srcOrd="0" destOrd="0" presId="urn:microsoft.com/office/officeart/2018/2/layout/IconLabelList"/>
    <dgm:cxn modelId="{00DBC875-A505-42C7-ADED-6F694C65AD79}" srcId="{022DEE6C-8322-4F5E-B73B-36F45D83564F}" destId="{7AD65644-3B0A-412B-8CEC-59BB95310E85}" srcOrd="1" destOrd="0" parTransId="{DD280301-C386-4222-906D-D11DDA983E83}" sibTransId="{8A1841F4-6196-4E3A-A9C0-2C2B34F7EAFA}"/>
    <dgm:cxn modelId="{B4C04511-4B06-4DE3-A160-DD7E03663C90}" type="presParOf" srcId="{18EAA588-28DD-4315-B93E-063D8FEEB017}" destId="{94498592-87B5-4D7D-8FF2-06EEC6DC305F}" srcOrd="0" destOrd="0" presId="urn:microsoft.com/office/officeart/2018/2/layout/IconLabelList"/>
    <dgm:cxn modelId="{F9AE8BBB-2CF6-4FCC-81F0-D9B7492DF0D3}" type="presParOf" srcId="{94498592-87B5-4D7D-8FF2-06EEC6DC305F}" destId="{779B0B25-3BAD-48CD-B918-2098934A3DAA}" srcOrd="0" destOrd="0" presId="urn:microsoft.com/office/officeart/2018/2/layout/IconLabelList"/>
    <dgm:cxn modelId="{E348C33D-315C-4D67-A1EE-6A62ACFCC351}" type="presParOf" srcId="{94498592-87B5-4D7D-8FF2-06EEC6DC305F}" destId="{99A3097B-66DD-42A4-B2CD-7057736D83E2}" srcOrd="1" destOrd="0" presId="urn:microsoft.com/office/officeart/2018/2/layout/IconLabelList"/>
    <dgm:cxn modelId="{EB8DA1C6-FC24-4E4C-AEEF-AD72D08F3EC1}" type="presParOf" srcId="{94498592-87B5-4D7D-8FF2-06EEC6DC305F}" destId="{FEE0B1A5-3D72-4C5C-ADA9-F0A03D57375B}" srcOrd="2" destOrd="0" presId="urn:microsoft.com/office/officeart/2018/2/layout/IconLabelList"/>
    <dgm:cxn modelId="{A6BDB558-B30D-41A3-B40A-11A3421681BA}" type="presParOf" srcId="{18EAA588-28DD-4315-B93E-063D8FEEB017}" destId="{682D40DE-6632-440C-9B75-8C3F693D258E}" srcOrd="1" destOrd="0" presId="urn:microsoft.com/office/officeart/2018/2/layout/IconLabelList"/>
    <dgm:cxn modelId="{99C3B270-718D-47F8-8FB0-F37250046F7E}" type="presParOf" srcId="{18EAA588-28DD-4315-B93E-063D8FEEB017}" destId="{D3DCFA21-DC33-45A3-BAE4-F5564CC498E3}" srcOrd="2" destOrd="0" presId="urn:microsoft.com/office/officeart/2018/2/layout/IconLabelList"/>
    <dgm:cxn modelId="{6187E5D8-DFD4-43D1-AAED-279ED929E27D}" type="presParOf" srcId="{D3DCFA21-DC33-45A3-BAE4-F5564CC498E3}" destId="{4FD983C3-C6E2-4ED9-8AEF-CF0A06B3DC4B}" srcOrd="0" destOrd="0" presId="urn:microsoft.com/office/officeart/2018/2/layout/IconLabelList"/>
    <dgm:cxn modelId="{B102685F-869E-47AF-8C57-6527D0C5DD96}" type="presParOf" srcId="{D3DCFA21-DC33-45A3-BAE4-F5564CC498E3}" destId="{5DFB649C-AA30-4CDE-B9C4-40BF85E2B121}" srcOrd="1" destOrd="0" presId="urn:microsoft.com/office/officeart/2018/2/layout/IconLabelList"/>
    <dgm:cxn modelId="{9D91238C-8170-48AB-8E4E-6F28A46EFA91}" type="presParOf" srcId="{D3DCFA21-DC33-45A3-BAE4-F5564CC498E3}" destId="{60039F06-A472-4E92-8547-23DCA31180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A343E03-330A-4DC2-830D-4628868846E3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C138E3C-E9B4-4C64-9A8E-45F47AD45AED}">
      <dgm:prSet/>
      <dgm:spPr/>
      <dgm:t>
        <a:bodyPr/>
        <a:lstStyle/>
        <a:p>
          <a:r>
            <a:rPr lang="en-US"/>
            <a:t>We will continue testing the APIs, focusing on error handling and ensuring smooth data retrieval.</a:t>
          </a:r>
        </a:p>
      </dgm:t>
    </dgm:pt>
    <dgm:pt modelId="{51156A5E-FC9A-4B27-90F7-6AD1954D468F}" type="parTrans" cxnId="{9F50A8FE-71A2-4784-AA28-47A0CAE62127}">
      <dgm:prSet/>
      <dgm:spPr/>
      <dgm:t>
        <a:bodyPr/>
        <a:lstStyle/>
        <a:p>
          <a:endParaRPr lang="en-US"/>
        </a:p>
      </dgm:t>
    </dgm:pt>
    <dgm:pt modelId="{49418604-0F8B-4322-869E-EF7384297058}" type="sibTrans" cxnId="{9F50A8FE-71A2-4784-AA28-47A0CAE62127}">
      <dgm:prSet/>
      <dgm:spPr/>
      <dgm:t>
        <a:bodyPr/>
        <a:lstStyle/>
        <a:p>
          <a:endParaRPr lang="en-US"/>
        </a:p>
      </dgm:t>
    </dgm:pt>
    <dgm:pt modelId="{356643F5-F8DB-4B25-87EB-D136FFB851C9}">
      <dgm:prSet/>
      <dgm:spPr/>
      <dgm:t>
        <a:bodyPr/>
        <a:lstStyle/>
        <a:p>
          <a:r>
            <a:rPr lang="en-US"/>
            <a:t>The team will refine fallback strategies for instances where APIs return incomplete or slow data.</a:t>
          </a:r>
        </a:p>
      </dgm:t>
    </dgm:pt>
    <dgm:pt modelId="{31B27634-3B85-4A4C-B727-BAA125635D43}" type="parTrans" cxnId="{B9FA8402-4A2F-4EDB-85AD-2C6C1C64889D}">
      <dgm:prSet/>
      <dgm:spPr/>
      <dgm:t>
        <a:bodyPr/>
        <a:lstStyle/>
        <a:p>
          <a:endParaRPr lang="en-US"/>
        </a:p>
      </dgm:t>
    </dgm:pt>
    <dgm:pt modelId="{7F5661AA-2F56-40C1-8C5B-8E60C5020A16}" type="sibTrans" cxnId="{B9FA8402-4A2F-4EDB-85AD-2C6C1C64889D}">
      <dgm:prSet/>
      <dgm:spPr/>
      <dgm:t>
        <a:bodyPr/>
        <a:lstStyle/>
        <a:p>
          <a:endParaRPr lang="en-US"/>
        </a:p>
      </dgm:t>
    </dgm:pt>
    <dgm:pt modelId="{539722DB-DC67-4608-B6A2-1A912FDEB0CB}" type="pres">
      <dgm:prSet presAssocID="{4A343E03-330A-4DC2-830D-4628868846E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E88393B-1C5B-46E3-9398-D7F71E9320BD}" type="pres">
      <dgm:prSet presAssocID="{6C138E3C-E9B4-4C64-9A8E-45F47AD45AED}" presName="hierRoot1" presStyleCnt="0"/>
      <dgm:spPr/>
    </dgm:pt>
    <dgm:pt modelId="{229CB5D1-578F-4332-A68D-478EEDB5C3A1}" type="pres">
      <dgm:prSet presAssocID="{6C138E3C-E9B4-4C64-9A8E-45F47AD45AED}" presName="composite" presStyleCnt="0"/>
      <dgm:spPr/>
    </dgm:pt>
    <dgm:pt modelId="{53CC0971-2630-435A-968F-1509560D1E3E}" type="pres">
      <dgm:prSet presAssocID="{6C138E3C-E9B4-4C64-9A8E-45F47AD45AED}" presName="background" presStyleLbl="node0" presStyleIdx="0" presStyleCnt="2"/>
      <dgm:spPr/>
    </dgm:pt>
    <dgm:pt modelId="{E5525D2B-EA4D-42FF-B351-8CC7D2AD17C1}" type="pres">
      <dgm:prSet presAssocID="{6C138E3C-E9B4-4C64-9A8E-45F47AD45AED}" presName="text" presStyleLbl="fgAcc0" presStyleIdx="0" presStyleCnt="2">
        <dgm:presLayoutVars>
          <dgm:chPref val="3"/>
        </dgm:presLayoutVars>
      </dgm:prSet>
      <dgm:spPr/>
    </dgm:pt>
    <dgm:pt modelId="{377121E1-1A5F-48DB-803D-16F2188C748B}" type="pres">
      <dgm:prSet presAssocID="{6C138E3C-E9B4-4C64-9A8E-45F47AD45AED}" presName="hierChild2" presStyleCnt="0"/>
      <dgm:spPr/>
    </dgm:pt>
    <dgm:pt modelId="{6012E9FE-233D-46AD-A33E-8B1239C44D7C}" type="pres">
      <dgm:prSet presAssocID="{356643F5-F8DB-4B25-87EB-D136FFB851C9}" presName="hierRoot1" presStyleCnt="0"/>
      <dgm:spPr/>
    </dgm:pt>
    <dgm:pt modelId="{38107A95-3604-472F-9DB2-D482CBF930D6}" type="pres">
      <dgm:prSet presAssocID="{356643F5-F8DB-4B25-87EB-D136FFB851C9}" presName="composite" presStyleCnt="0"/>
      <dgm:spPr/>
    </dgm:pt>
    <dgm:pt modelId="{4731201F-F346-480C-B26B-71E5351E6F02}" type="pres">
      <dgm:prSet presAssocID="{356643F5-F8DB-4B25-87EB-D136FFB851C9}" presName="background" presStyleLbl="node0" presStyleIdx="1" presStyleCnt="2"/>
      <dgm:spPr/>
    </dgm:pt>
    <dgm:pt modelId="{DC30F000-4A99-4BFE-A20B-29D32E4BC2D3}" type="pres">
      <dgm:prSet presAssocID="{356643F5-F8DB-4B25-87EB-D136FFB851C9}" presName="text" presStyleLbl="fgAcc0" presStyleIdx="1" presStyleCnt="2">
        <dgm:presLayoutVars>
          <dgm:chPref val="3"/>
        </dgm:presLayoutVars>
      </dgm:prSet>
      <dgm:spPr/>
    </dgm:pt>
    <dgm:pt modelId="{DB0B8C48-A3D9-4167-B71B-0BCCE410E75B}" type="pres">
      <dgm:prSet presAssocID="{356643F5-F8DB-4B25-87EB-D136FFB851C9}" presName="hierChild2" presStyleCnt="0"/>
      <dgm:spPr/>
    </dgm:pt>
  </dgm:ptLst>
  <dgm:cxnLst>
    <dgm:cxn modelId="{B9FA8402-4A2F-4EDB-85AD-2C6C1C64889D}" srcId="{4A343E03-330A-4DC2-830D-4628868846E3}" destId="{356643F5-F8DB-4B25-87EB-D136FFB851C9}" srcOrd="1" destOrd="0" parTransId="{31B27634-3B85-4A4C-B727-BAA125635D43}" sibTransId="{7F5661AA-2F56-40C1-8C5B-8E60C5020A16}"/>
    <dgm:cxn modelId="{1079DE56-74FA-48D7-8759-33DB42A5C3D5}" type="presOf" srcId="{4A343E03-330A-4DC2-830D-4628868846E3}" destId="{539722DB-DC67-4608-B6A2-1A912FDEB0CB}" srcOrd="0" destOrd="0" presId="urn:microsoft.com/office/officeart/2005/8/layout/hierarchy1"/>
    <dgm:cxn modelId="{C988E290-7C42-4F27-A313-9D158DE00C91}" type="presOf" srcId="{6C138E3C-E9B4-4C64-9A8E-45F47AD45AED}" destId="{E5525D2B-EA4D-42FF-B351-8CC7D2AD17C1}" srcOrd="0" destOrd="0" presId="urn:microsoft.com/office/officeart/2005/8/layout/hierarchy1"/>
    <dgm:cxn modelId="{E1482CFE-B1C4-43B8-A140-401BDD025E46}" type="presOf" srcId="{356643F5-F8DB-4B25-87EB-D136FFB851C9}" destId="{DC30F000-4A99-4BFE-A20B-29D32E4BC2D3}" srcOrd="0" destOrd="0" presId="urn:microsoft.com/office/officeart/2005/8/layout/hierarchy1"/>
    <dgm:cxn modelId="{9F50A8FE-71A2-4784-AA28-47A0CAE62127}" srcId="{4A343E03-330A-4DC2-830D-4628868846E3}" destId="{6C138E3C-E9B4-4C64-9A8E-45F47AD45AED}" srcOrd="0" destOrd="0" parTransId="{51156A5E-FC9A-4B27-90F7-6AD1954D468F}" sibTransId="{49418604-0F8B-4322-869E-EF7384297058}"/>
    <dgm:cxn modelId="{01986336-EC4F-4056-BD35-EF97FBF69A66}" type="presParOf" srcId="{539722DB-DC67-4608-B6A2-1A912FDEB0CB}" destId="{5E88393B-1C5B-46E3-9398-D7F71E9320BD}" srcOrd="0" destOrd="0" presId="urn:microsoft.com/office/officeart/2005/8/layout/hierarchy1"/>
    <dgm:cxn modelId="{1139C160-9F3D-45B8-8FCC-A43208FDB7BB}" type="presParOf" srcId="{5E88393B-1C5B-46E3-9398-D7F71E9320BD}" destId="{229CB5D1-578F-4332-A68D-478EEDB5C3A1}" srcOrd="0" destOrd="0" presId="urn:microsoft.com/office/officeart/2005/8/layout/hierarchy1"/>
    <dgm:cxn modelId="{2CA96E66-1AD6-44B7-917E-86BA639BFA7F}" type="presParOf" srcId="{229CB5D1-578F-4332-A68D-478EEDB5C3A1}" destId="{53CC0971-2630-435A-968F-1509560D1E3E}" srcOrd="0" destOrd="0" presId="urn:microsoft.com/office/officeart/2005/8/layout/hierarchy1"/>
    <dgm:cxn modelId="{CDE682A9-D756-47B8-AF8C-6857B60985E1}" type="presParOf" srcId="{229CB5D1-578F-4332-A68D-478EEDB5C3A1}" destId="{E5525D2B-EA4D-42FF-B351-8CC7D2AD17C1}" srcOrd="1" destOrd="0" presId="urn:microsoft.com/office/officeart/2005/8/layout/hierarchy1"/>
    <dgm:cxn modelId="{536CEB34-9FEC-4FB6-B378-3D304B9A0309}" type="presParOf" srcId="{5E88393B-1C5B-46E3-9398-D7F71E9320BD}" destId="{377121E1-1A5F-48DB-803D-16F2188C748B}" srcOrd="1" destOrd="0" presId="urn:microsoft.com/office/officeart/2005/8/layout/hierarchy1"/>
    <dgm:cxn modelId="{B6FE4CBC-06AA-405B-8B4E-C2B43C2BBE32}" type="presParOf" srcId="{539722DB-DC67-4608-B6A2-1A912FDEB0CB}" destId="{6012E9FE-233D-46AD-A33E-8B1239C44D7C}" srcOrd="1" destOrd="0" presId="urn:microsoft.com/office/officeart/2005/8/layout/hierarchy1"/>
    <dgm:cxn modelId="{3ECD6896-3522-4724-B901-F847BB23B7E7}" type="presParOf" srcId="{6012E9FE-233D-46AD-A33E-8B1239C44D7C}" destId="{38107A95-3604-472F-9DB2-D482CBF930D6}" srcOrd="0" destOrd="0" presId="urn:microsoft.com/office/officeart/2005/8/layout/hierarchy1"/>
    <dgm:cxn modelId="{AFE347E9-DC0C-4E50-A5BE-A567904651C6}" type="presParOf" srcId="{38107A95-3604-472F-9DB2-D482CBF930D6}" destId="{4731201F-F346-480C-B26B-71E5351E6F02}" srcOrd="0" destOrd="0" presId="urn:microsoft.com/office/officeart/2005/8/layout/hierarchy1"/>
    <dgm:cxn modelId="{1CC294FF-C030-42CB-9FBE-8F8F3285E309}" type="presParOf" srcId="{38107A95-3604-472F-9DB2-D482CBF930D6}" destId="{DC30F000-4A99-4BFE-A20B-29D32E4BC2D3}" srcOrd="1" destOrd="0" presId="urn:microsoft.com/office/officeart/2005/8/layout/hierarchy1"/>
    <dgm:cxn modelId="{79365E95-3719-4F2C-9B43-9D299E3D9685}" type="presParOf" srcId="{6012E9FE-233D-46AD-A33E-8B1239C44D7C}" destId="{DB0B8C48-A3D9-4167-B71B-0BCCE410E75B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7CA40A-EA65-4FF5-AAF2-7695201315E8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056BBD-717E-40CA-A74E-1BD5099997ED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/>
            <a:t>RealEase is now equipped with a refined </a:t>
          </a:r>
          <a:r>
            <a:rPr lang="en-US" sz="3600" b="1" i="0" kern="1200" baseline="0"/>
            <a:t>color scheme</a:t>
          </a:r>
          <a:r>
            <a:rPr lang="en-US" sz="3600" b="0" i="0" kern="1200" baseline="0"/>
            <a:t> and a professional </a:t>
          </a:r>
          <a:r>
            <a:rPr lang="en-US" sz="3600" b="1" i="0" kern="1200" baseline="0"/>
            <a:t>logo</a:t>
          </a:r>
          <a:r>
            <a:rPr lang="en-US" sz="3600" b="0" i="0" kern="1200" baseline="0"/>
            <a:t>.</a:t>
          </a:r>
          <a:endParaRPr lang="en-US" sz="3600" kern="1200"/>
        </a:p>
      </dsp:txBody>
      <dsp:txXfrm>
        <a:off x="608661" y="692298"/>
        <a:ext cx="4508047" cy="2799040"/>
      </dsp:txXfrm>
    </dsp:sp>
    <dsp:sp modelId="{FADF8D94-E84F-4126-90B6-848629C9F961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0241A4-CCBE-49F0-BE5C-0C67727A8C3A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0" i="0" kern="1200" baseline="0"/>
            <a:t>Advisor feedback: Convert the logo to an </a:t>
          </a:r>
          <a:r>
            <a:rPr lang="en-US" sz="3600" b="1" i="0" kern="1200" baseline="0"/>
            <a:t>SVG</a:t>
          </a:r>
          <a:r>
            <a:rPr lang="en-US" sz="3600" b="0" i="0" kern="1200" baseline="0"/>
            <a:t> format for optimal web performance. </a:t>
          </a:r>
          <a:endParaRPr lang="en-US" sz="3600" kern="1200"/>
        </a:p>
      </dsp:txBody>
      <dsp:txXfrm>
        <a:off x="6331365" y="692298"/>
        <a:ext cx="4508047" cy="2799040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99111D-8BD8-415A-A5DB-0F7F5B4BC477}">
      <dsp:nvSpPr>
        <dsp:cNvPr id="0" name=""/>
        <dsp:cNvSpPr/>
      </dsp:nvSpPr>
      <dsp:spPr>
        <a:xfrm>
          <a:off x="1333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Advisor was pleased with the </a:t>
          </a:r>
          <a:r>
            <a:rPr lang="en-US" sz="1800" b="1" i="0" kern="1200" baseline="0"/>
            <a:t>color scheme</a:t>
          </a:r>
          <a:r>
            <a:rPr lang="en-US" sz="1800" b="0" i="0" kern="1200" baseline="0"/>
            <a:t> and provided guidance on the </a:t>
          </a:r>
          <a:r>
            <a:rPr lang="en-US" sz="1800" b="1" i="0" kern="1200" baseline="0"/>
            <a:t>logo</a:t>
          </a:r>
          <a:r>
            <a:rPr lang="en-US" sz="1800" b="0" i="0" kern="1200" baseline="0"/>
            <a:t> design, recommending we use </a:t>
          </a:r>
          <a:r>
            <a:rPr lang="en-US" sz="1800" b="1" i="0" kern="1200" baseline="0"/>
            <a:t>SVG</a:t>
          </a:r>
          <a:r>
            <a:rPr lang="en-US" sz="1800" b="0" i="0" kern="1200" baseline="0"/>
            <a:t> format for scalability.</a:t>
          </a:r>
          <a:endParaRPr lang="en-US" sz="1800" kern="1200"/>
        </a:p>
      </dsp:txBody>
      <dsp:txXfrm>
        <a:off x="47045" y="1361745"/>
        <a:ext cx="3030050" cy="1469313"/>
      </dsp:txXfrm>
    </dsp:sp>
    <dsp:sp modelId="{51DDABED-2526-4714-82FA-69B65177A765}">
      <dsp:nvSpPr>
        <dsp:cNvPr id="0" name=""/>
        <dsp:cNvSpPr/>
      </dsp:nvSpPr>
      <dsp:spPr>
        <a:xfrm>
          <a:off x="3903177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Hello World demo</a:t>
          </a:r>
          <a:r>
            <a:rPr lang="en-US" sz="1800" b="0" i="0" kern="1200" baseline="0"/>
            <a:t> was completed following specific suggestions on API integration.</a:t>
          </a:r>
          <a:endParaRPr lang="en-US" sz="1800" kern="1200"/>
        </a:p>
      </dsp:txBody>
      <dsp:txXfrm>
        <a:off x="3948889" y="1361745"/>
        <a:ext cx="3030050" cy="1469313"/>
      </dsp:txXfrm>
    </dsp:sp>
    <dsp:sp modelId="{43BBEF49-6E30-4B11-92BE-157BE8B2F790}">
      <dsp:nvSpPr>
        <dsp:cNvPr id="0" name=""/>
        <dsp:cNvSpPr/>
      </dsp:nvSpPr>
      <dsp:spPr>
        <a:xfrm>
          <a:off x="7805020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290" tIns="22860" rIns="3429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Advisor emphasized the importance of detailing how </a:t>
          </a:r>
          <a:r>
            <a:rPr lang="en-US" sz="1800" b="1" i="0" kern="1200" baseline="0"/>
            <a:t>data is stored</a:t>
          </a:r>
          <a:r>
            <a:rPr lang="en-US" sz="1800" b="0" i="0" kern="1200" baseline="0"/>
            <a:t> and </a:t>
          </a:r>
          <a:r>
            <a:rPr lang="en-US" sz="1800" b="1" i="0" kern="1200" baseline="0"/>
            <a:t>cached</a:t>
          </a:r>
          <a:r>
            <a:rPr lang="en-US" sz="1800" b="0" i="0" kern="1200" baseline="0"/>
            <a:t> for each feature, and how users will </a:t>
          </a:r>
          <a:r>
            <a:rPr lang="en-US" sz="1800" b="1" i="0" kern="1200" baseline="0"/>
            <a:t>navigate</a:t>
          </a:r>
          <a:r>
            <a:rPr lang="en-US" sz="1800" b="0" i="0" kern="1200" baseline="0"/>
            <a:t> the platform. </a:t>
          </a:r>
          <a:endParaRPr lang="en-US" sz="1800" kern="1200"/>
        </a:p>
      </dsp:txBody>
      <dsp:txXfrm>
        <a:off x="7850732" y="1361745"/>
        <a:ext cx="3030050" cy="146931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4C6B8C-1676-4DB8-AE2B-E369CA6C86F1}">
      <dsp:nvSpPr>
        <dsp:cNvPr id="0" name=""/>
        <dsp:cNvSpPr/>
      </dsp:nvSpPr>
      <dsp:spPr>
        <a:xfrm>
          <a:off x="1953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B825BC-3BEA-4230-8052-CCF33528385C}">
      <dsp:nvSpPr>
        <dsp:cNvPr id="0" name=""/>
        <dsp:cNvSpPr/>
      </dsp:nvSpPr>
      <dsp:spPr>
        <a:xfrm>
          <a:off x="765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team finalized the </a:t>
          </a:r>
          <a:r>
            <a:rPr lang="en-US" sz="1400" b="1" kern="1200"/>
            <a:t>MERN stack</a:t>
          </a:r>
          <a:r>
            <a:rPr lang="en-US" sz="1400" kern="1200"/>
            <a:t> (MongoDB, Express, React, Node.js) for the project due to its scalability, flexibility, and efficiency in handling real-time data.</a:t>
          </a:r>
        </a:p>
      </dsp:txBody>
      <dsp:txXfrm>
        <a:off x="765914" y="2691902"/>
        <a:ext cx="4320000" cy="720000"/>
      </dsp:txXfrm>
    </dsp:sp>
    <dsp:sp modelId="{D0E94FC9-2062-4759-8DB8-FCF06CB7F993}">
      <dsp:nvSpPr>
        <dsp:cNvPr id="0" name=""/>
        <dsp:cNvSpPr/>
      </dsp:nvSpPr>
      <dsp:spPr>
        <a:xfrm>
          <a:off x="7029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B13D60-331C-4798-BC99-740D5E62220B}">
      <dsp:nvSpPr>
        <dsp:cNvPr id="0" name=""/>
        <dsp:cNvSpPr/>
      </dsp:nvSpPr>
      <dsp:spPr>
        <a:xfrm>
          <a:off x="5841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decision was backed by our advisor and aligns well with the project’s data-heavy requirements.</a:t>
          </a:r>
        </a:p>
      </dsp:txBody>
      <dsp:txXfrm>
        <a:off x="5841914" y="2691902"/>
        <a:ext cx="432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6EBF01-CD60-4F35-AAEF-7C8175C287C5}">
      <dsp:nvSpPr>
        <dsp:cNvPr id="0" name=""/>
        <dsp:cNvSpPr/>
      </dsp:nvSpPr>
      <dsp:spPr>
        <a:xfrm>
          <a:off x="1953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11FD20-0EEF-434F-9A61-FE185DDCCC2C}">
      <dsp:nvSpPr>
        <dsp:cNvPr id="0" name=""/>
        <dsp:cNvSpPr/>
      </dsp:nvSpPr>
      <dsp:spPr>
        <a:xfrm>
          <a:off x="765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After reviewing several real estate and neighborhood data APIs, we chose to focus on </a:t>
          </a:r>
          <a:r>
            <a:rPr lang="en-US" sz="1400" b="1" i="0" kern="1200" baseline="0"/>
            <a:t>Realty in US</a:t>
          </a:r>
          <a:r>
            <a:rPr lang="en-US" sz="1400" b="0" i="0" kern="1200" baseline="0"/>
            <a:t> for our demo.</a:t>
          </a:r>
          <a:endParaRPr lang="en-US" sz="1400" kern="1200"/>
        </a:p>
      </dsp:txBody>
      <dsp:txXfrm>
        <a:off x="765914" y="2691902"/>
        <a:ext cx="4320000" cy="720000"/>
      </dsp:txXfrm>
    </dsp:sp>
    <dsp:sp modelId="{1C4695F6-1D46-48CA-8B19-45658D0CDCFE}">
      <dsp:nvSpPr>
        <dsp:cNvPr id="0" name=""/>
        <dsp:cNvSpPr/>
      </dsp:nvSpPr>
      <dsp:spPr>
        <a:xfrm>
          <a:off x="7029914" y="277502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1FBF14-B45C-4836-9A87-5D5582491E3B}">
      <dsp:nvSpPr>
        <dsp:cNvPr id="0" name=""/>
        <dsp:cNvSpPr/>
      </dsp:nvSpPr>
      <dsp:spPr>
        <a:xfrm>
          <a:off x="5841914" y="2691902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We also tested other APIs, such as </a:t>
          </a:r>
          <a:r>
            <a:rPr lang="en-US" sz="1400" b="1" i="0" kern="1200" baseline="0"/>
            <a:t>Crime Data</a:t>
          </a:r>
          <a:r>
            <a:rPr lang="en-US" sz="1400" b="0" i="0" kern="1200" baseline="0"/>
            <a:t> and </a:t>
          </a:r>
          <a:r>
            <a:rPr lang="en-US" sz="1400" b="1" i="0" kern="1200" baseline="0"/>
            <a:t>SchoolDigger</a:t>
          </a:r>
          <a:r>
            <a:rPr lang="en-US" sz="1400" b="0" i="0" kern="1200" baseline="0"/>
            <a:t>, to ensure they align with future features like the </a:t>
          </a:r>
          <a:r>
            <a:rPr lang="en-US" sz="1400" b="1" i="0" kern="1200" baseline="0"/>
            <a:t>Neighborhood Insights Dashboard</a:t>
          </a:r>
          <a:r>
            <a:rPr lang="en-US" sz="1400" b="0" i="0" kern="1200" baseline="0"/>
            <a:t>. </a:t>
          </a:r>
          <a:endParaRPr lang="en-US" sz="1400" kern="1200"/>
        </a:p>
      </dsp:txBody>
      <dsp:txXfrm>
        <a:off x="5841914" y="2691902"/>
        <a:ext cx="432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4AF65F8-6B68-4B36-898A-AF8ECA0354E3}">
      <dsp:nvSpPr>
        <dsp:cNvPr id="0" name=""/>
        <dsp:cNvSpPr/>
      </dsp:nvSpPr>
      <dsp:spPr>
        <a:xfrm>
          <a:off x="225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DCE14C-3F9A-4F54-AA0E-0A8FB4D24C02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29C0D6-41CF-43E7-B742-4309E91BD93D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The team successfully ran a </a:t>
          </a:r>
          <a:r>
            <a:rPr lang="en-US" sz="1100" b="1" i="0" kern="1200" baseline="0"/>
            <a:t>Hello World demo</a:t>
          </a:r>
          <a:r>
            <a:rPr lang="en-US" sz="1100" b="0" i="0" kern="1200" baseline="0"/>
            <a:t> by integrating the </a:t>
          </a:r>
          <a:r>
            <a:rPr lang="en-US" sz="1100" b="1" i="0" kern="1200" baseline="0"/>
            <a:t>Realty in US</a:t>
          </a:r>
          <a:r>
            <a:rPr lang="en-US" sz="1100" b="0" i="0" kern="1200" baseline="0"/>
            <a:t> API.</a:t>
          </a:r>
          <a:endParaRPr lang="en-US" sz="1100" kern="1200"/>
        </a:p>
      </dsp:txBody>
      <dsp:txXfrm>
        <a:off x="1548914" y="2924702"/>
        <a:ext cx="3600000" cy="720000"/>
      </dsp:txXfrm>
    </dsp:sp>
    <dsp:sp modelId="{39F1E6AF-DF45-4ADC-AB63-9340F4ED8F84}">
      <dsp:nvSpPr>
        <dsp:cNvPr id="0" name=""/>
        <dsp:cNvSpPr/>
      </dsp:nvSpPr>
      <dsp:spPr>
        <a:xfrm>
          <a:off x="6480914" y="44702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9711E-4546-4DF4-9E5F-702C4B74C08E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569875-674E-4E78-9F06-B9ECC868CA5F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We encountered some technical challenges related to API key handling and data formatting, but these were resolved with the advisor's guidance. </a:t>
          </a:r>
          <a:endParaRPr lang="en-US" sz="1100" kern="1200"/>
        </a:p>
      </dsp:txBody>
      <dsp:txXfrm>
        <a:off x="5778914" y="2924702"/>
        <a:ext cx="36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288782-CCCE-44E1-AE6D-11DF2DFD1C58}">
      <dsp:nvSpPr>
        <dsp:cNvPr id="0" name=""/>
        <dsp:cNvSpPr/>
      </dsp:nvSpPr>
      <dsp:spPr>
        <a:xfrm>
          <a:off x="1352015" y="274433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FF797F-CCE4-49F7-8EA1-F34251C50B26}">
      <dsp:nvSpPr>
        <dsp:cNvPr id="0" name=""/>
        <dsp:cNvSpPr/>
      </dsp:nvSpPr>
      <dsp:spPr>
        <a:xfrm>
          <a:off x="164015" y="268892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baseline="0"/>
            <a:t>Requirements</a:t>
          </a:r>
          <a:r>
            <a:rPr lang="en-US" sz="1500" b="0" i="0" kern="1200" baseline="0"/>
            <a:t>, </a:t>
          </a:r>
          <a:r>
            <a:rPr lang="en-US" sz="1500" b="1" i="0" kern="1200" baseline="0"/>
            <a:t>Design</a:t>
          </a:r>
          <a:r>
            <a:rPr lang="en-US" sz="1500" b="0" i="0" kern="1200" baseline="0"/>
            <a:t>, and </a:t>
          </a:r>
          <a:r>
            <a:rPr lang="en-US" sz="1500" b="1" i="0" kern="1200" baseline="0"/>
            <a:t>Test Documents</a:t>
          </a:r>
          <a:r>
            <a:rPr lang="en-US" sz="1500" b="0" i="0" kern="1200" baseline="0"/>
            <a:t> were completed after several iterations and refinements based on faculty advisor feedback.</a:t>
          </a:r>
          <a:endParaRPr lang="en-US" sz="1500" kern="1200"/>
        </a:p>
      </dsp:txBody>
      <dsp:txXfrm>
        <a:off x="164015" y="2688924"/>
        <a:ext cx="4320000" cy="720000"/>
      </dsp:txXfrm>
    </dsp:sp>
    <dsp:sp modelId="{EA342F7F-7B11-4BDD-853E-D346E38B3457}">
      <dsp:nvSpPr>
        <dsp:cNvPr id="0" name=""/>
        <dsp:cNvSpPr/>
      </dsp:nvSpPr>
      <dsp:spPr>
        <a:xfrm>
          <a:off x="6428015" y="274433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DA349B-B0F7-455C-BCBC-B8F8903E9FF4}">
      <dsp:nvSpPr>
        <dsp:cNvPr id="0" name=""/>
        <dsp:cNvSpPr/>
      </dsp:nvSpPr>
      <dsp:spPr>
        <a:xfrm>
          <a:off x="5240015" y="2688924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Focus was placed on ensuring detailed, modular descriptions of the platform’s core features and how data flows through the system. </a:t>
          </a:r>
          <a:endParaRPr lang="en-US" sz="1500" kern="1200"/>
        </a:p>
      </dsp:txBody>
      <dsp:txXfrm>
        <a:off x="5240015" y="2688924"/>
        <a:ext cx="432000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BE8EA6-74B8-4042-80B5-3F47781A5A98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690896-4B99-430F-A380-51E1F84B3C17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The team will finalize the MongoDB schema, ensuring it handles property, neighborhood, and user data effectively.</a:t>
          </a:r>
        </a:p>
      </dsp:txBody>
      <dsp:txXfrm>
        <a:off x="608661" y="692298"/>
        <a:ext cx="4508047" cy="2799040"/>
      </dsp:txXfrm>
    </dsp:sp>
    <dsp:sp modelId="{8C3E6016-5375-459B-B656-8BD1E3DF2EF3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7CCF1-23E8-4EF0-8D33-6AEF93B1961C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We'll investigate </a:t>
          </a:r>
          <a:r>
            <a:rPr lang="en-US" sz="2700" b="1" kern="1200"/>
            <a:t>caching mechanisms</a:t>
          </a:r>
          <a:r>
            <a:rPr lang="en-US" sz="2700" kern="1200"/>
            <a:t> to optimize frequently accessed data and explore </a:t>
          </a:r>
          <a:r>
            <a:rPr lang="en-US" sz="2700" b="1" kern="1200"/>
            <a:t>scheduled API calls</a:t>
          </a:r>
          <a:r>
            <a:rPr lang="en-US" sz="2700" kern="1200"/>
            <a:t> to keep the platform updated with the latest data.</a:t>
          </a:r>
        </a:p>
      </dsp:txBody>
      <dsp:txXfrm>
        <a:off x="6331365" y="692298"/>
        <a:ext cx="4508047" cy="27990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64F1358-A4B7-40EA-A106-0468300AC7AB}">
      <dsp:nvSpPr>
        <dsp:cNvPr id="0" name=""/>
        <dsp:cNvSpPr/>
      </dsp:nvSpPr>
      <dsp:spPr>
        <a:xfrm>
          <a:off x="12224" y="1450774"/>
          <a:ext cx="1462633" cy="14626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190004-F12C-4E0E-BC00-938C1FCA7E00}">
      <dsp:nvSpPr>
        <dsp:cNvPr id="0" name=""/>
        <dsp:cNvSpPr/>
      </dsp:nvSpPr>
      <dsp:spPr>
        <a:xfrm>
          <a:off x="319377" y="1757927"/>
          <a:ext cx="848327" cy="84832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111D05-F378-4D92-8560-432910B2728A}">
      <dsp:nvSpPr>
        <dsp:cNvPr id="0" name=""/>
        <dsp:cNvSpPr/>
      </dsp:nvSpPr>
      <dsp:spPr>
        <a:xfrm>
          <a:off x="1788278" y="1450774"/>
          <a:ext cx="3447635" cy="1462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Continued development of the </a:t>
          </a:r>
          <a:r>
            <a:rPr lang="en-US" sz="1700" b="1" i="0" kern="1200" baseline="0"/>
            <a:t>front-end</a:t>
          </a:r>
          <a:r>
            <a:rPr lang="en-US" sz="1700" b="0" i="0" kern="1200" baseline="0"/>
            <a:t> in React, focusing on displaying results from user searches, including </a:t>
          </a:r>
          <a:r>
            <a:rPr lang="en-US" sz="1700" b="1" i="0" kern="1200" baseline="0"/>
            <a:t>Neighborhood Insights</a:t>
          </a:r>
          <a:r>
            <a:rPr lang="en-US" sz="1700" b="0" i="0" kern="1200" baseline="0"/>
            <a:t>, property listings, and ROI calculations.</a:t>
          </a:r>
          <a:endParaRPr lang="en-US" sz="1700" kern="1200" baseline="0"/>
        </a:p>
      </dsp:txBody>
      <dsp:txXfrm>
        <a:off x="1788278" y="1450774"/>
        <a:ext cx="3447635" cy="1462633"/>
      </dsp:txXfrm>
    </dsp:sp>
    <dsp:sp modelId="{6DC6810A-0547-4A10-8107-140660E16723}">
      <dsp:nvSpPr>
        <dsp:cNvPr id="0" name=""/>
        <dsp:cNvSpPr/>
      </dsp:nvSpPr>
      <dsp:spPr>
        <a:xfrm>
          <a:off x="5836638" y="1450774"/>
          <a:ext cx="1462633" cy="1462633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1D98BC-D63B-44B0-AAF3-BB3009CF14BE}">
      <dsp:nvSpPr>
        <dsp:cNvPr id="0" name=""/>
        <dsp:cNvSpPr/>
      </dsp:nvSpPr>
      <dsp:spPr>
        <a:xfrm>
          <a:off x="6143791" y="1757927"/>
          <a:ext cx="848327" cy="84832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34F2C3-F37C-4FD0-88B0-598F08D55899}">
      <dsp:nvSpPr>
        <dsp:cNvPr id="0" name=""/>
        <dsp:cNvSpPr/>
      </dsp:nvSpPr>
      <dsp:spPr>
        <a:xfrm>
          <a:off x="7612693" y="1450774"/>
          <a:ext cx="3447635" cy="146263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We will also implement </a:t>
          </a:r>
          <a:r>
            <a:rPr lang="en-US" sz="1700" b="1" i="0" kern="1200" baseline="0"/>
            <a:t>responsive design</a:t>
          </a:r>
          <a:r>
            <a:rPr lang="en-US" sz="1700" b="0" i="0" kern="1200" baseline="0"/>
            <a:t> for improved user experience on different devices. </a:t>
          </a:r>
          <a:endParaRPr lang="en-US" sz="1700" kern="1200" baseline="0"/>
        </a:p>
      </dsp:txBody>
      <dsp:txXfrm>
        <a:off x="7612693" y="1450774"/>
        <a:ext cx="3447635" cy="146263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B0B25-3BAD-48CD-B918-2098934A3DAA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0B1A5-3D72-4C5C-ADA9-F0A03D57375B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Begin integrating data from the APIs into key features like the </a:t>
          </a:r>
          <a:r>
            <a:rPr lang="en-US" sz="1500" b="1" i="0" kern="1200" baseline="0"/>
            <a:t>Neighborhood Insights Dashboard</a:t>
          </a:r>
          <a:r>
            <a:rPr lang="en-US" sz="1500" b="0" i="0" kern="1200" baseline="0"/>
            <a:t>, </a:t>
          </a:r>
          <a:r>
            <a:rPr lang="en-US" sz="1500" b="1" i="0" kern="1200" baseline="0"/>
            <a:t>Home Comparison Tool</a:t>
          </a:r>
          <a:r>
            <a:rPr lang="en-US" sz="1500" b="0" i="0" kern="1200" baseline="0"/>
            <a:t>, and </a:t>
          </a:r>
          <a:r>
            <a:rPr lang="en-US" sz="1500" b="1" i="0" kern="1200" baseline="0"/>
            <a:t>ROI Calculator</a:t>
          </a:r>
          <a:r>
            <a:rPr lang="en-US" sz="1500" b="0" i="0" kern="1200" baseline="0"/>
            <a:t>.</a:t>
          </a:r>
          <a:endParaRPr lang="en-US" sz="1500" kern="1200"/>
        </a:p>
      </dsp:txBody>
      <dsp:txXfrm>
        <a:off x="765914" y="2943510"/>
        <a:ext cx="4320000" cy="720000"/>
      </dsp:txXfrm>
    </dsp:sp>
    <dsp:sp modelId="{4FD983C3-C6E2-4ED9-8AEF-CF0A06B3DC4B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039F06-A472-4E92-8547-23DCA31180C5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Plan how data will be displayed and queried for each feature to ensure seamless functionality. </a:t>
          </a:r>
          <a:endParaRPr lang="en-US" sz="1500" kern="1200"/>
        </a:p>
      </dsp:txBody>
      <dsp:txXfrm>
        <a:off x="5841914" y="2943510"/>
        <a:ext cx="4320000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CC0971-2630-435A-968F-1509560D1E3E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525D2B-EA4D-42FF-B351-8CC7D2AD17C1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We will continue testing the APIs, focusing on error handling and ensuring smooth data retrieval.</a:t>
          </a:r>
        </a:p>
      </dsp:txBody>
      <dsp:txXfrm>
        <a:off x="608661" y="692298"/>
        <a:ext cx="4508047" cy="2799040"/>
      </dsp:txXfrm>
    </dsp:sp>
    <dsp:sp modelId="{4731201F-F346-480C-B26B-71E5351E6F02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30F000-4A99-4BFE-A20B-29D32E4BC2D3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The team will refine fallback strategies for instances where APIs return incomplete or slow data.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42903-3440-94D6-EECD-0D20F63E0C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177E8-4F82-C190-77E9-E752389F8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7D269B-4501-F334-176E-C197955F1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71A0-6DB1-CA2F-E3DC-6F7B9BB66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DEACB-8383-23A5-310C-7E55E6828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1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3F1A-8E3D-66F2-BBE8-732CBBB53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BD7DD5-5152-F18C-B955-90A6AD5CEE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DD78-02CA-CE55-05DA-F353FD277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56723-60B9-D801-BDFA-4CB043871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1E7336-A528-F1F5-F592-EC5B4E40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35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6E5B2B-A3CB-BF38-6C78-9BA540A488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79A5FA-CAB8-7A0C-AC7E-DDD563E3D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A7CA5-9FAC-F290-1A83-90B131AD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3AF76-9EE5-A4D8-298D-DAC93170C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D272F-F320-0A11-7C84-712558114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676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20BBC8-CFEC-AC1A-4338-0E392544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40849-C588-5B4B-1842-5E78D1780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69610-94A1-149E-AE51-C634399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10DF37-D532-B23A-9D10-7276966EB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9158D-7EED-575E-E5C0-DC243DECF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51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568E8-722E-6AD9-23E8-8EAE444D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18A686-F0C4-EBA9-AB8B-341EAFAFCE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17CFA-BD37-46BC-658E-B08D53406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7DD17-553C-57B3-89DC-4BBFD6AB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38B80-2F00-223F-ED67-D71F52ABA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D37A9-99CB-A525-ABCA-6F113C640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8F6AFD-D084-DD80-57AF-87B690D78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1C9599-A34A-55B0-30CC-A6F2D2897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A4EAD-4FAA-76F8-9E48-288EDDBC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F3E38F-FBC9-F05B-5393-D09CF578F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B22EDB-78AE-677B-86B3-51B62D1C6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117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7D2EE-4207-0708-EA7B-885459D86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15D5ED-1CAE-7026-218F-2536ED5DAC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05DB6-68D1-66F0-0F5C-34B2823A7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50F1A1-D27C-0DAE-66E5-FD96D8F42F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D1BB8E5-6FDF-9BC2-5C93-FF9B7B4235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A4DBBD-0DCE-A16F-2F8A-499831B01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B9CC3F-CDCA-777F-F200-DF08AB38EB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37E181-23A2-F4D5-D6AE-141638B3B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49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D367-80AD-3E84-6840-54385F13F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5E3075-F62E-83CE-EB6A-86AFAD881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728FFA-1D0E-1492-4CEE-01D7A582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764AE8-AFC0-8A5C-8EF7-A18F003AF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8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CD75534-6A08-AEFE-7BE7-45BE2C7BA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D84B1D-76AC-39B5-CB4E-DBCE862F3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62DFA-28CA-A284-DC6F-EA0FAE7C6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546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B8527-9979-FF91-08E5-811CB953E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288F-CAA3-8A26-853D-B1D1CD155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8658A8-AC09-003D-BD69-B9208B2DE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F7EBB-8F6D-BAFF-AEF2-CF4D55E8C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0BC560-D913-66A8-23D0-1D9A90510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74D2C-B1E1-C34B-2BF0-A31B2AC93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89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6622D-6CD1-2D24-A40C-6C43818AE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093A5C-CB43-7F58-B0AE-EC5DE2CA86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07254-A802-1D21-D9B2-D04248F35E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1385C-F15A-223B-E1F2-2CA61D4D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22430-B28F-4C49-BA85-1D0BC43E32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6E8F75-222A-A3B4-0703-CAAA67305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41D85-B3E7-4D97-44F6-7C82FEC85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47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873CC4-D541-5DEC-AFE7-63A9D34A8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51B19-13B2-DFE3-0F91-84090C022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682B4C-0341-7495-C017-7EA96CFD03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22430-B28F-4C49-BA85-1D0BC43E32B5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3297A-66C0-2ACA-80D6-2F803BAA94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5E227-4DA6-1043-A219-D02D79E66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46D4D5-E3EA-43A0-B04B-FA36281C17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675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0724B6-B7F5-DA1E-DB1D-AAAE2C1250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>
                <a:solidFill>
                  <a:srgbClr val="FFFFFF"/>
                </a:solidFill>
              </a:rPr>
              <a:t>RealEase</a:t>
            </a:r>
            <a:r>
              <a:rPr lang="en-US" sz="4800" b="1" dirty="0">
                <a:solidFill>
                  <a:srgbClr val="FFFFFF"/>
                </a:solidFill>
              </a:rPr>
              <a:t>: </a:t>
            </a:r>
            <a:r>
              <a:rPr lang="en-US" sz="4800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Comprehensive Real Estate Insights Platform</a:t>
            </a: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15C2E-F9BC-27E0-4F5E-8157F50E9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208" y="4756265"/>
            <a:ext cx="4393278" cy="1244483"/>
          </a:xfrm>
        </p:spPr>
        <p:txBody>
          <a:bodyPr anchor="t">
            <a:normAutofit/>
          </a:bodyPr>
          <a:lstStyle/>
          <a:p>
            <a:pPr algn="l"/>
            <a:r>
              <a:rPr lang="en-US">
                <a:solidFill>
                  <a:srgbClr val="FFFFFF"/>
                </a:solidFill>
              </a:rPr>
              <a:t>Milestone 1 Briefing</a:t>
            </a:r>
          </a:p>
          <a:p>
            <a:pPr algn="l"/>
            <a:r>
              <a:rPr lang="en-US">
                <a:solidFill>
                  <a:srgbClr val="FFFFFF"/>
                </a:solidFill>
              </a:rPr>
              <a:t>By Donovan Murphy, Jonathan Bailey, and Enrique Obregon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logo with blue arrows and black text&#10;&#10;Description automatically generated">
            <a:extLst>
              <a:ext uri="{FF2B5EF4-FFF2-40B4-BE49-F238E27FC236}">
                <a16:creationId xmlns:a16="http://schemas.microsoft.com/office/drawing/2014/main" id="{8C1EAD8B-08A3-0BE2-777F-8871C4738F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559" y="2114359"/>
            <a:ext cx="3737164" cy="264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4589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3B99E3-00E3-E3B1-E0F4-D24AB7140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Task 2: Front-End Development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D7C5922B-C59D-0DE4-27BE-A1149BA552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7647104"/>
              </p:ext>
            </p:extLst>
          </p:nvPr>
        </p:nvGraphicFramePr>
        <p:xfrm>
          <a:off x="559723" y="1970116"/>
          <a:ext cx="11072553" cy="4364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15034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5E9D0A-4119-EC47-7277-3ED4DBF2E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Task 3: Feature Integration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8DA69ED-DF5F-9A2E-19A1-DAAE293308E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001898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09793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4293A9-F95F-E182-0BDC-2A4DCC23C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Task 4: Testing and Refining API Integrations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7183C7-598C-7E17-69E6-31CC30AC2A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555880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72751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3CB63A-BD9C-8F78-ABBC-E2144BC7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Faculty Advisor Feedback</a:t>
            </a:r>
          </a:p>
        </p:txBody>
      </p:sp>
      <p:graphicFrame>
        <p:nvGraphicFramePr>
          <p:cNvPr id="28" name="Rectangle 1">
            <a:extLst>
              <a:ext uri="{FF2B5EF4-FFF2-40B4-BE49-F238E27FC236}">
                <a16:creationId xmlns:a16="http://schemas.microsoft.com/office/drawing/2014/main" id="{7BC9AF51-AE30-752D-C332-E0138DB848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756953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0929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D5A8D7-8370-B15B-9B5F-A7979094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41752"/>
            <a:ext cx="4391025" cy="1323439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Questions?</a:t>
            </a:r>
          </a:p>
        </p:txBody>
      </p:sp>
      <p:sp>
        <p:nvSpPr>
          <p:cNvPr id="8" name="Content Placeholder 8">
            <a:extLst>
              <a:ext uri="{FF2B5EF4-FFF2-40B4-BE49-F238E27FC236}">
                <a16:creationId xmlns:a16="http://schemas.microsoft.com/office/drawing/2014/main" id="{232EE4A5-DE50-CD4F-D78A-A8F974DF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46400"/>
            <a:ext cx="4391025" cy="2454300"/>
          </a:xfrm>
        </p:spPr>
        <p:txBody>
          <a:bodyPr>
            <a:normAutofit/>
          </a:bodyPr>
          <a:lstStyle/>
          <a:p>
            <a:endParaRPr lang="en-US" sz="2400">
              <a:solidFill>
                <a:schemeClr val="bg1">
                  <a:alpha val="80000"/>
                </a:schemeClr>
              </a:solidFill>
            </a:endParaRPr>
          </a:p>
        </p:txBody>
      </p:sp>
      <p:pic>
        <p:nvPicPr>
          <p:cNvPr id="5" name="Content Placeholder 4" descr="A logo with blue and white text&#10;&#10;Description automatically generated">
            <a:extLst>
              <a:ext uri="{FF2B5EF4-FFF2-40B4-BE49-F238E27FC236}">
                <a16:creationId xmlns:a16="http://schemas.microsoft.com/office/drawing/2014/main" id="{EDA70EDA-FEA6-8D2C-67C4-CE3F3631E6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06973"/>
            <a:ext cx="5260976" cy="3805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87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C6299-96D4-55E2-6EF5-D16300705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New Logo and Visual Identity</a:t>
            </a:r>
          </a:p>
        </p:txBody>
      </p:sp>
      <p:graphicFrame>
        <p:nvGraphicFramePr>
          <p:cNvPr id="38" name="Rectangle 1">
            <a:extLst>
              <a:ext uri="{FF2B5EF4-FFF2-40B4-BE49-F238E27FC236}">
                <a16:creationId xmlns:a16="http://schemas.microsoft.com/office/drawing/2014/main" id="{C5ABDAAB-6706-D4EE-4DA7-4F58788850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5191786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7818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B46222-09A8-4330-3A4E-F8C89C94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Milestone One Task Matrix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D8DD9055-E373-A241-C6EF-7627E9344C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8045773"/>
              </p:ext>
            </p:extLst>
          </p:nvPr>
        </p:nvGraphicFramePr>
        <p:xfrm>
          <a:off x="645330" y="2112579"/>
          <a:ext cx="10925282" cy="41928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1931">
                  <a:extLst>
                    <a:ext uri="{9D8B030D-6E8A-4147-A177-3AD203B41FA5}">
                      <a16:colId xmlns:a16="http://schemas.microsoft.com/office/drawing/2014/main" val="4179771552"/>
                    </a:ext>
                  </a:extLst>
                </a:gridCol>
                <a:gridCol w="1289447">
                  <a:extLst>
                    <a:ext uri="{9D8B030D-6E8A-4147-A177-3AD203B41FA5}">
                      <a16:colId xmlns:a16="http://schemas.microsoft.com/office/drawing/2014/main" val="1258347701"/>
                    </a:ext>
                  </a:extLst>
                </a:gridCol>
                <a:gridCol w="920895">
                  <a:extLst>
                    <a:ext uri="{9D8B030D-6E8A-4147-A177-3AD203B41FA5}">
                      <a16:colId xmlns:a16="http://schemas.microsoft.com/office/drawing/2014/main" val="701220157"/>
                    </a:ext>
                  </a:extLst>
                </a:gridCol>
                <a:gridCol w="937459">
                  <a:extLst>
                    <a:ext uri="{9D8B030D-6E8A-4147-A177-3AD203B41FA5}">
                      <a16:colId xmlns:a16="http://schemas.microsoft.com/office/drawing/2014/main" val="3136301674"/>
                    </a:ext>
                  </a:extLst>
                </a:gridCol>
                <a:gridCol w="829792">
                  <a:extLst>
                    <a:ext uri="{9D8B030D-6E8A-4147-A177-3AD203B41FA5}">
                      <a16:colId xmlns:a16="http://schemas.microsoft.com/office/drawing/2014/main" val="1872635754"/>
                    </a:ext>
                  </a:extLst>
                </a:gridCol>
                <a:gridCol w="4645758">
                  <a:extLst>
                    <a:ext uri="{9D8B030D-6E8A-4147-A177-3AD203B41FA5}">
                      <a16:colId xmlns:a16="http://schemas.microsoft.com/office/drawing/2014/main" val="4128568516"/>
                    </a:ext>
                  </a:extLst>
                </a:gridCol>
              </a:tblGrid>
              <a:tr h="391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b="1" kern="100" dirty="0">
                          <a:effectLst/>
                        </a:rPr>
                        <a:t>Task</a:t>
                      </a:r>
                      <a:endParaRPr lang="en-US" sz="1300" b="1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Completion 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Donovan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Jonathan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Enrique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To do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extLst>
                  <a:ext uri="{0D108BD9-81ED-4DB2-BD59-A6C34878D82A}">
                    <a16:rowId xmlns:a16="http://schemas.microsoft.com/office/drawing/2014/main" val="1943551457"/>
                  </a:ext>
                </a:extLst>
              </a:tr>
              <a:tr h="603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Investigate tools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85%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50%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30%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Investigate javascript functions and card layout on the home screen.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extLst>
                  <a:ext uri="{0D108BD9-81ED-4DB2-BD59-A6C34878D82A}">
                    <a16:rowId xmlns:a16="http://schemas.microsoft.com/office/drawing/2014/main" val="443259640"/>
                  </a:ext>
                </a:extLst>
              </a:tr>
              <a:tr h="603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Hello World demos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75%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10%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60%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Improve on early stage demo, increase the size, improve layout, and figure out what we want to cache vs call.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extLst>
                  <a:ext uri="{0D108BD9-81ED-4DB2-BD59-A6C34878D82A}">
                    <a16:rowId xmlns:a16="http://schemas.microsoft.com/office/drawing/2014/main" val="3444558487"/>
                  </a:ext>
                </a:extLst>
              </a:tr>
              <a:tr h="603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Requirement Document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100%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60%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Done, just make sure to go back and update if we incur any roadblocks.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extLst>
                  <a:ext uri="{0D108BD9-81ED-4DB2-BD59-A6C34878D82A}">
                    <a16:rowId xmlns:a16="http://schemas.microsoft.com/office/drawing/2014/main" val="3144241154"/>
                  </a:ext>
                </a:extLst>
              </a:tr>
              <a:tr h="391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Design Document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100%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80%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Done, just need to build on wireframes.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extLst>
                  <a:ext uri="{0D108BD9-81ED-4DB2-BD59-A6C34878D82A}">
                    <a16:rowId xmlns:a16="http://schemas.microsoft.com/office/drawing/2014/main" val="898183549"/>
                  </a:ext>
                </a:extLst>
              </a:tr>
              <a:tr h="391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Test Plan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100%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20%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60%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As features progress, add more test cases.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extLst>
                  <a:ext uri="{0D108BD9-81ED-4DB2-BD59-A6C34878D82A}">
                    <a16:rowId xmlns:a16="http://schemas.microsoft.com/office/drawing/2014/main" val="2627857811"/>
                  </a:ext>
                </a:extLst>
              </a:tr>
              <a:tr h="603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Narrow Down List of API’s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60%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40%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10%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10%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Done, we have our set list of API’s and have begun testing them.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extLst>
                  <a:ext uri="{0D108BD9-81ED-4DB2-BD59-A6C34878D82A}">
                    <a16:rowId xmlns:a16="http://schemas.microsoft.com/office/drawing/2014/main" val="2313532812"/>
                  </a:ext>
                </a:extLst>
              </a:tr>
              <a:tr h="60385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Front End Layout, logo, and color scheme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90%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70%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15%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>
                          <a:effectLst/>
                        </a:rPr>
                        <a:t>15%</a:t>
                      </a:r>
                      <a:endParaRPr lang="en-US" sz="13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300" kern="100" dirty="0">
                          <a:effectLst/>
                        </a:rPr>
                        <a:t>Logo is complete, but continue to research other options for accent color.</a:t>
                      </a:r>
                      <a:endParaRPr lang="en-US" sz="1300" kern="100" dirty="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948" marR="69948" marT="69948" marB="69948"/>
                </a:tc>
                <a:extLst>
                  <a:ext uri="{0D108BD9-81ED-4DB2-BD59-A6C34878D82A}">
                    <a16:rowId xmlns:a16="http://schemas.microsoft.com/office/drawing/2014/main" val="1261186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9789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B972CD-E325-D511-2D2E-35AF50E08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Task 1: Software Stack Selection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97B8A7-7FCE-AA46-95A1-A794F5D775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860092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56784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86E7B2-67B2-FEC5-D582-38CF8FE6B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Task 2: Narrowing API List</a:t>
            </a:r>
          </a:p>
        </p:txBody>
      </p:sp>
      <p:graphicFrame>
        <p:nvGraphicFramePr>
          <p:cNvPr id="17" name="Rectangle 1">
            <a:extLst>
              <a:ext uri="{FF2B5EF4-FFF2-40B4-BE49-F238E27FC236}">
                <a16:creationId xmlns:a16="http://schemas.microsoft.com/office/drawing/2014/main" id="{A0C8E145-BF75-0DAD-3D7F-0F62FEBC98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27055209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3634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D843FEE-9DCE-49E0-B172-4465D1193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Task 3: API Integration &amp; Hello World Demo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AFCC66D-86C4-5207-E343-24830EACE3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6909375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9542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AEC1D-529C-A2DB-9D3E-49C475FB6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Task 4: Document Completion</a:t>
            </a:r>
          </a:p>
        </p:txBody>
      </p:sp>
      <p:graphicFrame>
        <p:nvGraphicFramePr>
          <p:cNvPr id="19" name="Rectangle 1">
            <a:extLst>
              <a:ext uri="{FF2B5EF4-FFF2-40B4-BE49-F238E27FC236}">
                <a16:creationId xmlns:a16="http://schemas.microsoft.com/office/drawing/2014/main" id="{A1D82F32-38F8-B254-E4D2-A0A59BCC122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371599" y="2318197"/>
          <a:ext cx="9724031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977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F897F2-8EA3-40ED-A375-46F5D04E7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Milestone Two Plan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853396B-A8FF-486E-E8CF-26C837965E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578932"/>
              </p:ext>
            </p:extLst>
          </p:nvPr>
        </p:nvGraphicFramePr>
        <p:xfrm>
          <a:off x="1504886" y="2112579"/>
          <a:ext cx="9206172" cy="419280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05300">
                  <a:extLst>
                    <a:ext uri="{9D8B030D-6E8A-4147-A177-3AD203B41FA5}">
                      <a16:colId xmlns:a16="http://schemas.microsoft.com/office/drawing/2014/main" val="1572503649"/>
                    </a:ext>
                  </a:extLst>
                </a:gridCol>
                <a:gridCol w="2182573">
                  <a:extLst>
                    <a:ext uri="{9D8B030D-6E8A-4147-A177-3AD203B41FA5}">
                      <a16:colId xmlns:a16="http://schemas.microsoft.com/office/drawing/2014/main" val="1608103169"/>
                    </a:ext>
                  </a:extLst>
                </a:gridCol>
                <a:gridCol w="1933115">
                  <a:extLst>
                    <a:ext uri="{9D8B030D-6E8A-4147-A177-3AD203B41FA5}">
                      <a16:colId xmlns:a16="http://schemas.microsoft.com/office/drawing/2014/main" val="3579149638"/>
                    </a:ext>
                  </a:extLst>
                </a:gridCol>
                <a:gridCol w="2185184">
                  <a:extLst>
                    <a:ext uri="{9D8B030D-6E8A-4147-A177-3AD203B41FA5}">
                      <a16:colId xmlns:a16="http://schemas.microsoft.com/office/drawing/2014/main" val="2170011947"/>
                    </a:ext>
                  </a:extLst>
                </a:gridCol>
              </a:tblGrid>
              <a:tr h="455395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Task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229" marR="86229" marT="86229" marB="862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Donovan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229" marR="86229" marT="86229" marB="862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Jonathan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229" marR="86229" marT="86229" marB="862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Enrique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229" marR="86229" marT="86229" marB="86229"/>
                </a:tc>
                <a:extLst>
                  <a:ext uri="{0D108BD9-81ED-4DB2-BD59-A6C34878D82A}">
                    <a16:rowId xmlns:a16="http://schemas.microsoft.com/office/drawing/2014/main" val="753777362"/>
                  </a:ext>
                </a:extLst>
              </a:tr>
              <a:tr h="934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1. Continue to develop DB schema, caching, and investigate scheduled API calls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229" marR="86229" marT="86229" marB="862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implement/test    40%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229" marR="86229" marT="86229" marB="862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Research       20%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229" marR="86229" marT="86229" marB="862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Demo              40%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229" marR="86229" marT="86229" marB="86229"/>
                </a:tc>
                <a:extLst>
                  <a:ext uri="{0D108BD9-81ED-4DB2-BD59-A6C34878D82A}">
                    <a16:rowId xmlns:a16="http://schemas.microsoft.com/office/drawing/2014/main" val="74131644"/>
                  </a:ext>
                </a:extLst>
              </a:tr>
              <a:tr h="1173832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2. Continue Planning and begin development of the front end website and how we want to query and display results.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229" marR="86229" marT="86229" marB="862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               30%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229" marR="86229" marT="86229" marB="862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             30%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229" marR="86229" marT="86229" marB="862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Design               40%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229" marR="86229" marT="86229" marB="86229"/>
                </a:tc>
                <a:extLst>
                  <a:ext uri="{0D108BD9-81ED-4DB2-BD59-A6C34878D82A}">
                    <a16:rowId xmlns:a16="http://schemas.microsoft.com/office/drawing/2014/main" val="1222833402"/>
                  </a:ext>
                </a:extLst>
              </a:tr>
              <a:tr h="93435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3. Begin looking into 3 features and plan integration with the data set.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229" marR="86229" marT="86229" marB="862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Implementation and test                  20%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229" marR="86229" marT="86229" marB="862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Research and early testing          50%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229" marR="86229" marT="86229" marB="862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Test               30%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229" marR="86229" marT="86229" marB="86229"/>
                </a:tc>
                <a:extLst>
                  <a:ext uri="{0D108BD9-81ED-4DB2-BD59-A6C34878D82A}">
                    <a16:rowId xmlns:a16="http://schemas.microsoft.com/office/drawing/2014/main" val="2306218343"/>
                  </a:ext>
                </a:extLst>
              </a:tr>
              <a:tr h="6948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4. Refining API List and Continued Testing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229" marR="86229" marT="86229" marB="862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Refine and test     70%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229" marR="86229" marT="86229" marB="862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                              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229" marR="86229" marT="86229" marB="86229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500" kern="100">
                          <a:effectLst/>
                        </a:rPr>
                        <a:t>Test and Demo     30%</a:t>
                      </a:r>
                      <a:endParaRPr lang="en-US" sz="1500" kern="100">
                        <a:effectLst/>
                        <a:latin typeface="Aptos" panose="020B0004020202020204" pitchFamily="34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6229" marR="86229" marT="86229" marB="86229"/>
                </a:tc>
                <a:extLst>
                  <a:ext uri="{0D108BD9-81ED-4DB2-BD59-A6C34878D82A}">
                    <a16:rowId xmlns:a16="http://schemas.microsoft.com/office/drawing/2014/main" val="2132960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225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ABB097-743C-AC77-4E3B-A980F1FAA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3400" b="1">
                <a:solidFill>
                  <a:srgbClr val="FFFFFF"/>
                </a:solidFill>
              </a:rPr>
              <a:t>Task 1: Database Schema, Caching, and Scheduled API Calls</a:t>
            </a:r>
            <a:br>
              <a:rPr lang="en-US" sz="3400" b="1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054509A7-575D-23F1-B617-FABECEE33A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805010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5234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814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Office Theme</vt:lpstr>
      <vt:lpstr>RealEase: Comprehensive Real Estate Insights Platform</vt:lpstr>
      <vt:lpstr>New Logo and Visual Identity</vt:lpstr>
      <vt:lpstr>Milestone One Task Matrix</vt:lpstr>
      <vt:lpstr>Task 1: Software Stack Selection</vt:lpstr>
      <vt:lpstr>Task 2: Narrowing API List</vt:lpstr>
      <vt:lpstr>Task 3: API Integration &amp; Hello World Demo</vt:lpstr>
      <vt:lpstr>Task 4: Document Completion</vt:lpstr>
      <vt:lpstr>Milestone Two Plan</vt:lpstr>
      <vt:lpstr>Task 1: Database Schema, Caching, and Scheduled API Calls </vt:lpstr>
      <vt:lpstr>Task 2: Front-End Development</vt:lpstr>
      <vt:lpstr>Task 3: Feature Integration</vt:lpstr>
      <vt:lpstr>Task 4: Testing and Refining API Integrations</vt:lpstr>
      <vt:lpstr>Faculty Advisor Feedback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Murphy</dc:creator>
  <cp:lastModifiedBy>Van Murphy</cp:lastModifiedBy>
  <cp:revision>1</cp:revision>
  <dcterms:created xsi:type="dcterms:W3CDTF">2024-09-28T19:08:28Z</dcterms:created>
  <dcterms:modified xsi:type="dcterms:W3CDTF">2024-09-28T22:20:15Z</dcterms:modified>
</cp:coreProperties>
</file>