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i.github.com/graphql" TargetMode="External"/><Relationship Id="rId4" Type="http://schemas.openxmlformats.org/officeDocument/2006/relationships/hyperlink" Target="https://developer.github.com/v4/guides/forming-calls/#authenticating-with-graphq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-blog.apollodata.com/graphql-at-facebook-by-dan-schafer-38d65ef075af" TargetMode="External"/><Relationship Id="rId4" Type="http://schemas.openxmlformats.org/officeDocument/2006/relationships/hyperlink" Target="http://graphql.org/learn/execution/#root-fields-resolvers" TargetMode="External"/><Relationship Id="rId5" Type="http://schemas.openxmlformats.org/officeDocument/2006/relationships/hyperlink" Target="https://github.com/graphql-python/graphene/blob/master/examples/simple_example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graphql.org/code/#server-libraries" TargetMode="External"/><Relationship Id="rId4" Type="http://schemas.openxmlformats.org/officeDocument/2006/relationships/hyperlink" Target="http://graphql.org/code/#graphql-clients" TargetMode="External"/><Relationship Id="rId5" Type="http://schemas.openxmlformats.org/officeDocument/2006/relationships/hyperlink" Target="https://github.com/graphql-python/graphene" TargetMode="External"/><Relationship Id="rId6" Type="http://schemas.openxmlformats.org/officeDocument/2006/relationships/hyperlink" Target="https://github.com/graphql-python/gql" TargetMode="External"/><Relationship Id="rId7" Type="http://schemas.openxmlformats.org/officeDocument/2006/relationships/hyperlink" Target="http://graphql.org/graphql-j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acebook.github.io/relay/" TargetMode="External"/><Relationship Id="rId4" Type="http://schemas.openxmlformats.org/officeDocument/2006/relationships/hyperlink" Target="http://dev.apollodata.com/react/index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howtographql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acebook.github.io/graphql/October2016/" TargetMode="External"/><Relationship Id="rId4" Type="http://schemas.openxmlformats.org/officeDocument/2006/relationships/hyperlink" Target="https://github.com/graphql" TargetMode="External"/><Relationship Id="rId5" Type="http://schemas.openxmlformats.org/officeDocument/2006/relationships/hyperlink" Target="http://graphql.org" TargetMode="External"/><Relationship Id="rId6" Type="http://schemas.openxmlformats.org/officeDocument/2006/relationships/hyperlink" Target="https://medium.com/@leeb/relicensing-the-graphql-specification-e7d07a52301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-blog.apollodata.com/explaining-graphql-connections-c48b7c3d697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raphql.org/learn/schema/" TargetMode="External"/><Relationship Id="rId4" Type="http://schemas.openxmlformats.org/officeDocument/2006/relationships/hyperlink" Target="http://graphql.org/learn/schema/#scalar-types" TargetMode="External"/><Relationship Id="rId5" Type="http://schemas.openxmlformats.org/officeDocument/2006/relationships/hyperlink" Target="https://wehavefaces.net/graphql-shorthand-notation-cheatsheet-17cd715861b6" TargetMode="External"/><Relationship Id="rId6" Type="http://schemas.openxmlformats.org/officeDocument/2006/relationships/hyperlink" Target="https://developer.github.com/v4/reference/object/repository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github.com/v4/explorer/" TargetMode="External"/><Relationship Id="rId4" Type="http://schemas.openxmlformats.org/officeDocument/2006/relationships/hyperlink" Target="https://chrome.google.com/webstore/detail/graphiql-feen/mcbfdonlkfpbfdpimkjilhdneikhfkl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raphql.org/learn/queries/#fragments" TargetMode="External"/><Relationship Id="rId4" Type="http://schemas.openxmlformats.org/officeDocument/2006/relationships/hyperlink" Target="http://graphql.org/learn/queries/#variables" TargetMode="External"/><Relationship Id="rId5" Type="http://schemas.openxmlformats.org/officeDocument/2006/relationships/hyperlink" Target="http://graphql.org/learn/queries/#directives" TargetMode="External"/><Relationship Id="rId6" Type="http://schemas.openxmlformats.org/officeDocument/2006/relationships/hyperlink" Target="http://graphql.org/learn/pagin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GraphQL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Gentle Intro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Github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curl -H "Authorization: bearer 7c015139d53e98ae7a3dacc28dd82df646c17672" -H "Accept: application/vnd.github.v4.idl"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https://api.github.com/graphql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You’ll need a token from github: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https://developer.github.com/v4/guides/forming-calls/#authenticating-with-graphql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Other Operations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Mutation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Subscribe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Server-Side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Single entry-point or “endpoint”.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 don’t know much.. But see this talk from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Facebook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Different approaches to caching wrt REST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Can be added to “legacy” apps using other kinds of services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Resolvers: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http://graphql.org/learn/execution/#root-fields-resolvers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Hello world example using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Graphene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&amp; Libraries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http://graphql.org/code/#server-libraries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http://graphql.org/code/#graphql-clients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Python 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https://github.com/graphql-python/graphene</a:t>
            </a:r>
            <a:r>
              <a:rPr lang="en-GB"/>
              <a:t> Server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https://github.com/graphql-python/gql</a:t>
            </a:r>
            <a:r>
              <a:rPr lang="en-GB"/>
              <a:t> Client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Javascript 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http://graphql.org/graphql-js/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UI Libraries built on top of GraphQL	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Relay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https://facebook.github.io/relay/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Apollo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http://dev.apollodata.com/react/index.html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Learn more	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https://www.howtographql.com/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it?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It’s a Query Language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Your model is represented as a series of schemas on the Server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Those schemas are introspectable via the API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Has validation and lots of other useful things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Background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Originally a Facebook project to build an API for mobile apps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Spec: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http://facebook.github.io/graphql/October2016/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Code: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https://github.com/graphql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Docs: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http://graphql.org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Licence: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https://medium.com/@leeb/relicensing-the-graphql-specification-e7d07a52301b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It’s agnostic about...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Transport Protocol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Serialisation 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Query Format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Schema Format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Results Format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“Reference Implementations” make choices that become defacto standards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it good for?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You want to publish an API but allow the clients flexibility with: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How they traverse your object model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Specifying exactly what data they get back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Allows them to formulate very custom queries, reducing number of server calls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What’s the Graph part about?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ObjectA -&gt; ConnectionObject -&gt; ObjectB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The graph refers to graph structures defined in the schema, where nodes define objects and edges define relationships between objects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PullRequest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Commits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Edges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	Nodes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		Comment</a:t>
            </a:r>
          </a:p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  <a:br>
              <a:rPr lang="en-GB" sz="1000"/>
            </a:br>
            <a:r>
              <a:rPr lang="en-GB" sz="1000"/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See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this article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Schemas/Types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Looks a bit like an IDL such as Protocol Buffers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Strongly typed. Interfaces.  Objects. Enums etc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http://graphql.org/learn/schema/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Scalar types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http://graphql.org/learn/schema/#scalar-types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All types are Nullable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Schema Definition Language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https://wehavefaces.net/graphql-shorthand-notation-cheatsheet-17cd715861b6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Example from Github: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https://developer.github.com/v4/reference/object/repository/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Schemas are.. Introspectable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GraphiQL Explorer for public github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https://developer.github.com/v4/explorer/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Chrome Add on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-GB"/>
              <a:t> which we can use for our own github (still not sure why we can’t use the GraphiQL explorer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Facilitate: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Documentation 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Completion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Validation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Queries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Normally JSON like syntax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Fragments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http://graphql.org/learn/queries/#fragments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Variables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http://graphql.org/learn/queries/#variables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Directives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http://graphql.org/learn/queries/#directives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Pagination a big emphasis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http://graphql.org/learn/pagination/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