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2" r:id="rId2"/>
    <p:sldId id="263" r:id="rId3"/>
    <p:sldId id="264" r:id="rId4"/>
    <p:sldId id="256" r:id="rId5"/>
    <p:sldId id="265" r:id="rId6"/>
    <p:sldId id="266" r:id="rId7"/>
    <p:sldId id="267" r:id="rId8"/>
    <p:sldId id="257" r:id="rId9"/>
    <p:sldId id="268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3B8D3-E3C9-4332-AB4A-777E9B629F3A}" v="307" dt="2025-10-02T10:18:22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7FEB7-0355-45E3-97E0-EC05EA75FAA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9C4AE-93F5-4C69-B6D9-5C33C7349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91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61FE-AFD1-40F2-804D-4A06E1205A0C}" type="datetime1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7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2BA-06DB-4832-8109-CE828EDC3EBC}" type="datetime1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1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FF04-4AC2-48A8-94AC-6737B58C570C}" type="datetime1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48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vox 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2F2E-3F20-0DC0-CFA3-D11D49B0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D3D74-F972-E096-E828-44B6C11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3C-AB56-4BDA-A256-E51415F72BD3}" type="datetime1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A18-8950-3A86-D6FB-14BF0F08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9F6BC-1B26-1DC3-0C4B-4C12F07C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ADAFE8-3608-FDE7-C3ED-12BD6811F7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320"/>
            <a:ext cx="10515600" cy="4429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139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vox double de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7C4F-B92E-1E2D-D640-6453A375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EE1D6-E875-BC73-C0F1-ACBBEB43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E81C-B19F-4C68-869E-B31192227AF8}" type="datetime1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4571B-68EF-9D7B-0A35-F71996C8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06B6A-CB89-EBFF-94F3-3663DAF5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DA7FF6-8C19-BA4D-02FE-C99E3C5CBD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325"/>
            <a:ext cx="5156200" cy="439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01FD0F-07FA-89FA-36B2-E925D11193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1828800"/>
            <a:ext cx="5156200" cy="4398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5543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1A02-A02A-4964-98DB-FF1F8A312231}" type="datetime1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654-DF90-4D7C-9BB3-0B7D77C25BA8}" type="datetime1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97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1BEF-0876-4778-BA90-91DB831FB159}" type="datetime1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C736-E104-44E1-883C-2B4EC220756C}" type="datetime1">
              <a:rPr lang="en-GB" smtClean="0"/>
              <a:t>01/10/2025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E3B6-C7DC-46AD-9DB2-A62C20D89BE5}" type="datetime1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37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990-092D-4351-8270-5C04D7D2F338}" type="datetime1">
              <a:rPr lang="en-GB" smtClean="0"/>
              <a:t>01/10/2025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6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B05C-6D94-4777-9070-59F54FB5F5CA}" type="datetime1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2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CDA5-8455-4AEC-AABA-4B0874ED01A6}" type="datetime1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06F77E6E-FE7A-4E93-85E8-ED14CB457B8C}" type="datetime1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FA69D-CECB-4FFB-9CFF-223B0B5E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613.xml"/><Relationship Id="rId299" Type="http://schemas.openxmlformats.org/officeDocument/2006/relationships/tags" Target="../tags/tag795.xml"/><Relationship Id="rId21" Type="http://schemas.openxmlformats.org/officeDocument/2006/relationships/tags" Target="../tags/tag517.xml"/><Relationship Id="rId63" Type="http://schemas.openxmlformats.org/officeDocument/2006/relationships/tags" Target="../tags/tag559.xml"/><Relationship Id="rId159" Type="http://schemas.openxmlformats.org/officeDocument/2006/relationships/tags" Target="../tags/tag655.xml"/><Relationship Id="rId324" Type="http://schemas.openxmlformats.org/officeDocument/2006/relationships/tags" Target="../tags/tag820.xml"/><Relationship Id="rId366" Type="http://schemas.openxmlformats.org/officeDocument/2006/relationships/tags" Target="../tags/tag862.xml"/><Relationship Id="rId170" Type="http://schemas.openxmlformats.org/officeDocument/2006/relationships/tags" Target="../tags/tag666.xml"/><Relationship Id="rId226" Type="http://schemas.openxmlformats.org/officeDocument/2006/relationships/tags" Target="../tags/tag722.xml"/><Relationship Id="rId433" Type="http://schemas.openxmlformats.org/officeDocument/2006/relationships/tags" Target="../tags/tag929.xml"/><Relationship Id="rId268" Type="http://schemas.openxmlformats.org/officeDocument/2006/relationships/tags" Target="../tags/tag764.xml"/><Relationship Id="rId32" Type="http://schemas.openxmlformats.org/officeDocument/2006/relationships/tags" Target="../tags/tag528.xml"/><Relationship Id="rId74" Type="http://schemas.openxmlformats.org/officeDocument/2006/relationships/tags" Target="../tags/tag570.xml"/><Relationship Id="rId128" Type="http://schemas.openxmlformats.org/officeDocument/2006/relationships/tags" Target="../tags/tag624.xml"/><Relationship Id="rId335" Type="http://schemas.openxmlformats.org/officeDocument/2006/relationships/tags" Target="../tags/tag831.xml"/><Relationship Id="rId377" Type="http://schemas.openxmlformats.org/officeDocument/2006/relationships/tags" Target="../tags/tag873.xml"/><Relationship Id="rId5" Type="http://schemas.openxmlformats.org/officeDocument/2006/relationships/tags" Target="../tags/tag501.xml"/><Relationship Id="rId181" Type="http://schemas.openxmlformats.org/officeDocument/2006/relationships/tags" Target="../tags/tag677.xml"/><Relationship Id="rId237" Type="http://schemas.openxmlformats.org/officeDocument/2006/relationships/tags" Target="../tags/tag733.xml"/><Relationship Id="rId402" Type="http://schemas.openxmlformats.org/officeDocument/2006/relationships/tags" Target="../tags/tag898.xml"/><Relationship Id="rId279" Type="http://schemas.openxmlformats.org/officeDocument/2006/relationships/tags" Target="../tags/tag775.xml"/><Relationship Id="rId444" Type="http://schemas.openxmlformats.org/officeDocument/2006/relationships/tags" Target="../tags/tag940.xml"/><Relationship Id="rId43" Type="http://schemas.openxmlformats.org/officeDocument/2006/relationships/tags" Target="../tags/tag539.xml"/><Relationship Id="rId139" Type="http://schemas.openxmlformats.org/officeDocument/2006/relationships/tags" Target="../tags/tag635.xml"/><Relationship Id="rId290" Type="http://schemas.openxmlformats.org/officeDocument/2006/relationships/tags" Target="../tags/tag786.xml"/><Relationship Id="rId304" Type="http://schemas.openxmlformats.org/officeDocument/2006/relationships/tags" Target="../tags/tag800.xml"/><Relationship Id="rId346" Type="http://schemas.openxmlformats.org/officeDocument/2006/relationships/tags" Target="../tags/tag842.xml"/><Relationship Id="rId388" Type="http://schemas.openxmlformats.org/officeDocument/2006/relationships/tags" Target="../tags/tag884.xml"/><Relationship Id="rId85" Type="http://schemas.openxmlformats.org/officeDocument/2006/relationships/tags" Target="../tags/tag581.xml"/><Relationship Id="rId150" Type="http://schemas.openxmlformats.org/officeDocument/2006/relationships/tags" Target="../tags/tag646.xml"/><Relationship Id="rId192" Type="http://schemas.openxmlformats.org/officeDocument/2006/relationships/tags" Target="../tags/tag688.xml"/><Relationship Id="rId206" Type="http://schemas.openxmlformats.org/officeDocument/2006/relationships/tags" Target="../tags/tag702.xml"/><Relationship Id="rId413" Type="http://schemas.openxmlformats.org/officeDocument/2006/relationships/tags" Target="../tags/tag909.xml"/><Relationship Id="rId248" Type="http://schemas.openxmlformats.org/officeDocument/2006/relationships/tags" Target="../tags/tag744.xml"/><Relationship Id="rId455" Type="http://schemas.openxmlformats.org/officeDocument/2006/relationships/slideLayout" Target="../slideLayouts/slideLayout12.xml"/><Relationship Id="rId12" Type="http://schemas.openxmlformats.org/officeDocument/2006/relationships/tags" Target="../tags/tag508.xml"/><Relationship Id="rId108" Type="http://schemas.openxmlformats.org/officeDocument/2006/relationships/tags" Target="../tags/tag604.xml"/><Relationship Id="rId315" Type="http://schemas.openxmlformats.org/officeDocument/2006/relationships/tags" Target="../tags/tag811.xml"/><Relationship Id="rId357" Type="http://schemas.openxmlformats.org/officeDocument/2006/relationships/tags" Target="../tags/tag853.xml"/><Relationship Id="rId54" Type="http://schemas.openxmlformats.org/officeDocument/2006/relationships/tags" Target="../tags/tag550.xml"/><Relationship Id="rId96" Type="http://schemas.openxmlformats.org/officeDocument/2006/relationships/tags" Target="../tags/tag592.xml"/><Relationship Id="rId161" Type="http://schemas.openxmlformats.org/officeDocument/2006/relationships/tags" Target="../tags/tag657.xml"/><Relationship Id="rId217" Type="http://schemas.openxmlformats.org/officeDocument/2006/relationships/tags" Target="../tags/tag713.xml"/><Relationship Id="rId399" Type="http://schemas.openxmlformats.org/officeDocument/2006/relationships/tags" Target="../tags/tag895.xml"/><Relationship Id="rId6" Type="http://schemas.openxmlformats.org/officeDocument/2006/relationships/tags" Target="../tags/tag502.xml"/><Relationship Id="rId238" Type="http://schemas.openxmlformats.org/officeDocument/2006/relationships/tags" Target="../tags/tag734.xml"/><Relationship Id="rId259" Type="http://schemas.openxmlformats.org/officeDocument/2006/relationships/tags" Target="../tags/tag755.xml"/><Relationship Id="rId424" Type="http://schemas.openxmlformats.org/officeDocument/2006/relationships/tags" Target="../tags/tag920.xml"/><Relationship Id="rId445" Type="http://schemas.openxmlformats.org/officeDocument/2006/relationships/tags" Target="../tags/tag941.xml"/><Relationship Id="rId23" Type="http://schemas.openxmlformats.org/officeDocument/2006/relationships/tags" Target="../tags/tag519.xml"/><Relationship Id="rId119" Type="http://schemas.openxmlformats.org/officeDocument/2006/relationships/tags" Target="../tags/tag615.xml"/><Relationship Id="rId270" Type="http://schemas.openxmlformats.org/officeDocument/2006/relationships/tags" Target="../tags/tag766.xml"/><Relationship Id="rId291" Type="http://schemas.openxmlformats.org/officeDocument/2006/relationships/tags" Target="../tags/tag787.xml"/><Relationship Id="rId305" Type="http://schemas.openxmlformats.org/officeDocument/2006/relationships/tags" Target="../tags/tag801.xml"/><Relationship Id="rId326" Type="http://schemas.openxmlformats.org/officeDocument/2006/relationships/tags" Target="../tags/tag822.xml"/><Relationship Id="rId347" Type="http://schemas.openxmlformats.org/officeDocument/2006/relationships/tags" Target="../tags/tag843.xml"/><Relationship Id="rId44" Type="http://schemas.openxmlformats.org/officeDocument/2006/relationships/tags" Target="../tags/tag540.xml"/><Relationship Id="rId65" Type="http://schemas.openxmlformats.org/officeDocument/2006/relationships/tags" Target="../tags/tag561.xml"/><Relationship Id="rId86" Type="http://schemas.openxmlformats.org/officeDocument/2006/relationships/tags" Target="../tags/tag582.xml"/><Relationship Id="rId130" Type="http://schemas.openxmlformats.org/officeDocument/2006/relationships/tags" Target="../tags/tag626.xml"/><Relationship Id="rId151" Type="http://schemas.openxmlformats.org/officeDocument/2006/relationships/tags" Target="../tags/tag647.xml"/><Relationship Id="rId368" Type="http://schemas.openxmlformats.org/officeDocument/2006/relationships/tags" Target="../tags/tag864.xml"/><Relationship Id="rId389" Type="http://schemas.openxmlformats.org/officeDocument/2006/relationships/tags" Target="../tags/tag885.xml"/><Relationship Id="rId172" Type="http://schemas.openxmlformats.org/officeDocument/2006/relationships/tags" Target="../tags/tag668.xml"/><Relationship Id="rId193" Type="http://schemas.openxmlformats.org/officeDocument/2006/relationships/tags" Target="../tags/tag689.xml"/><Relationship Id="rId207" Type="http://schemas.openxmlformats.org/officeDocument/2006/relationships/tags" Target="../tags/tag703.xml"/><Relationship Id="rId228" Type="http://schemas.openxmlformats.org/officeDocument/2006/relationships/tags" Target="../tags/tag724.xml"/><Relationship Id="rId249" Type="http://schemas.openxmlformats.org/officeDocument/2006/relationships/tags" Target="../tags/tag745.xml"/><Relationship Id="rId414" Type="http://schemas.openxmlformats.org/officeDocument/2006/relationships/tags" Target="../tags/tag910.xml"/><Relationship Id="rId435" Type="http://schemas.openxmlformats.org/officeDocument/2006/relationships/tags" Target="../tags/tag931.xml"/><Relationship Id="rId13" Type="http://schemas.openxmlformats.org/officeDocument/2006/relationships/tags" Target="../tags/tag509.xml"/><Relationship Id="rId109" Type="http://schemas.openxmlformats.org/officeDocument/2006/relationships/tags" Target="../tags/tag605.xml"/><Relationship Id="rId260" Type="http://schemas.openxmlformats.org/officeDocument/2006/relationships/tags" Target="../tags/tag756.xml"/><Relationship Id="rId281" Type="http://schemas.openxmlformats.org/officeDocument/2006/relationships/tags" Target="../tags/tag777.xml"/><Relationship Id="rId316" Type="http://schemas.openxmlformats.org/officeDocument/2006/relationships/tags" Target="../tags/tag812.xml"/><Relationship Id="rId337" Type="http://schemas.openxmlformats.org/officeDocument/2006/relationships/tags" Target="../tags/tag833.xml"/><Relationship Id="rId34" Type="http://schemas.openxmlformats.org/officeDocument/2006/relationships/tags" Target="../tags/tag530.xml"/><Relationship Id="rId55" Type="http://schemas.openxmlformats.org/officeDocument/2006/relationships/tags" Target="../tags/tag551.xml"/><Relationship Id="rId76" Type="http://schemas.openxmlformats.org/officeDocument/2006/relationships/tags" Target="../tags/tag572.xml"/><Relationship Id="rId97" Type="http://schemas.openxmlformats.org/officeDocument/2006/relationships/tags" Target="../tags/tag593.xml"/><Relationship Id="rId120" Type="http://schemas.openxmlformats.org/officeDocument/2006/relationships/tags" Target="../tags/tag616.xml"/><Relationship Id="rId141" Type="http://schemas.openxmlformats.org/officeDocument/2006/relationships/tags" Target="../tags/tag637.xml"/><Relationship Id="rId358" Type="http://schemas.openxmlformats.org/officeDocument/2006/relationships/tags" Target="../tags/tag854.xml"/><Relationship Id="rId379" Type="http://schemas.openxmlformats.org/officeDocument/2006/relationships/tags" Target="../tags/tag875.xml"/><Relationship Id="rId7" Type="http://schemas.openxmlformats.org/officeDocument/2006/relationships/tags" Target="../tags/tag503.xml"/><Relationship Id="rId162" Type="http://schemas.openxmlformats.org/officeDocument/2006/relationships/tags" Target="../tags/tag658.xml"/><Relationship Id="rId183" Type="http://schemas.openxmlformats.org/officeDocument/2006/relationships/tags" Target="../tags/tag679.xml"/><Relationship Id="rId218" Type="http://schemas.openxmlformats.org/officeDocument/2006/relationships/tags" Target="../tags/tag714.xml"/><Relationship Id="rId239" Type="http://schemas.openxmlformats.org/officeDocument/2006/relationships/tags" Target="../tags/tag735.xml"/><Relationship Id="rId390" Type="http://schemas.openxmlformats.org/officeDocument/2006/relationships/tags" Target="../tags/tag886.xml"/><Relationship Id="rId404" Type="http://schemas.openxmlformats.org/officeDocument/2006/relationships/tags" Target="../tags/tag900.xml"/><Relationship Id="rId425" Type="http://schemas.openxmlformats.org/officeDocument/2006/relationships/tags" Target="../tags/tag921.xml"/><Relationship Id="rId446" Type="http://schemas.openxmlformats.org/officeDocument/2006/relationships/tags" Target="../tags/tag942.xml"/><Relationship Id="rId250" Type="http://schemas.openxmlformats.org/officeDocument/2006/relationships/tags" Target="../tags/tag746.xml"/><Relationship Id="rId271" Type="http://schemas.openxmlformats.org/officeDocument/2006/relationships/tags" Target="../tags/tag767.xml"/><Relationship Id="rId292" Type="http://schemas.openxmlformats.org/officeDocument/2006/relationships/tags" Target="../tags/tag788.xml"/><Relationship Id="rId306" Type="http://schemas.openxmlformats.org/officeDocument/2006/relationships/tags" Target="../tags/tag802.xml"/><Relationship Id="rId24" Type="http://schemas.openxmlformats.org/officeDocument/2006/relationships/tags" Target="../tags/tag520.xml"/><Relationship Id="rId45" Type="http://schemas.openxmlformats.org/officeDocument/2006/relationships/tags" Target="../tags/tag541.xml"/><Relationship Id="rId66" Type="http://schemas.openxmlformats.org/officeDocument/2006/relationships/tags" Target="../tags/tag562.xml"/><Relationship Id="rId87" Type="http://schemas.openxmlformats.org/officeDocument/2006/relationships/tags" Target="../tags/tag583.xml"/><Relationship Id="rId110" Type="http://schemas.openxmlformats.org/officeDocument/2006/relationships/tags" Target="../tags/tag606.xml"/><Relationship Id="rId131" Type="http://schemas.openxmlformats.org/officeDocument/2006/relationships/tags" Target="../tags/tag627.xml"/><Relationship Id="rId327" Type="http://schemas.openxmlformats.org/officeDocument/2006/relationships/tags" Target="../tags/tag823.xml"/><Relationship Id="rId348" Type="http://schemas.openxmlformats.org/officeDocument/2006/relationships/tags" Target="../tags/tag844.xml"/><Relationship Id="rId369" Type="http://schemas.openxmlformats.org/officeDocument/2006/relationships/tags" Target="../tags/tag865.xml"/><Relationship Id="rId152" Type="http://schemas.openxmlformats.org/officeDocument/2006/relationships/tags" Target="../tags/tag648.xml"/><Relationship Id="rId173" Type="http://schemas.openxmlformats.org/officeDocument/2006/relationships/tags" Target="../tags/tag669.xml"/><Relationship Id="rId194" Type="http://schemas.openxmlformats.org/officeDocument/2006/relationships/tags" Target="../tags/tag690.xml"/><Relationship Id="rId208" Type="http://schemas.openxmlformats.org/officeDocument/2006/relationships/tags" Target="../tags/tag704.xml"/><Relationship Id="rId229" Type="http://schemas.openxmlformats.org/officeDocument/2006/relationships/tags" Target="../tags/tag725.xml"/><Relationship Id="rId380" Type="http://schemas.openxmlformats.org/officeDocument/2006/relationships/tags" Target="../tags/tag876.xml"/><Relationship Id="rId415" Type="http://schemas.openxmlformats.org/officeDocument/2006/relationships/tags" Target="../tags/tag911.xml"/><Relationship Id="rId436" Type="http://schemas.openxmlformats.org/officeDocument/2006/relationships/tags" Target="../tags/tag932.xml"/><Relationship Id="rId240" Type="http://schemas.openxmlformats.org/officeDocument/2006/relationships/tags" Target="../tags/tag736.xml"/><Relationship Id="rId261" Type="http://schemas.openxmlformats.org/officeDocument/2006/relationships/tags" Target="../tags/tag757.xml"/><Relationship Id="rId14" Type="http://schemas.openxmlformats.org/officeDocument/2006/relationships/tags" Target="../tags/tag510.xml"/><Relationship Id="rId35" Type="http://schemas.openxmlformats.org/officeDocument/2006/relationships/tags" Target="../tags/tag531.xml"/><Relationship Id="rId56" Type="http://schemas.openxmlformats.org/officeDocument/2006/relationships/tags" Target="../tags/tag552.xml"/><Relationship Id="rId77" Type="http://schemas.openxmlformats.org/officeDocument/2006/relationships/tags" Target="../tags/tag573.xml"/><Relationship Id="rId100" Type="http://schemas.openxmlformats.org/officeDocument/2006/relationships/tags" Target="../tags/tag596.xml"/><Relationship Id="rId282" Type="http://schemas.openxmlformats.org/officeDocument/2006/relationships/tags" Target="../tags/tag778.xml"/><Relationship Id="rId317" Type="http://schemas.openxmlformats.org/officeDocument/2006/relationships/tags" Target="../tags/tag813.xml"/><Relationship Id="rId338" Type="http://schemas.openxmlformats.org/officeDocument/2006/relationships/tags" Target="../tags/tag834.xml"/><Relationship Id="rId359" Type="http://schemas.openxmlformats.org/officeDocument/2006/relationships/tags" Target="../tags/tag855.xml"/><Relationship Id="rId8" Type="http://schemas.openxmlformats.org/officeDocument/2006/relationships/tags" Target="../tags/tag504.xml"/><Relationship Id="rId98" Type="http://schemas.openxmlformats.org/officeDocument/2006/relationships/tags" Target="../tags/tag594.xml"/><Relationship Id="rId121" Type="http://schemas.openxmlformats.org/officeDocument/2006/relationships/tags" Target="../tags/tag617.xml"/><Relationship Id="rId142" Type="http://schemas.openxmlformats.org/officeDocument/2006/relationships/tags" Target="../tags/tag638.xml"/><Relationship Id="rId163" Type="http://schemas.openxmlformats.org/officeDocument/2006/relationships/tags" Target="../tags/tag659.xml"/><Relationship Id="rId184" Type="http://schemas.openxmlformats.org/officeDocument/2006/relationships/tags" Target="../tags/tag680.xml"/><Relationship Id="rId219" Type="http://schemas.openxmlformats.org/officeDocument/2006/relationships/tags" Target="../tags/tag715.xml"/><Relationship Id="rId370" Type="http://schemas.openxmlformats.org/officeDocument/2006/relationships/tags" Target="../tags/tag866.xml"/><Relationship Id="rId391" Type="http://schemas.openxmlformats.org/officeDocument/2006/relationships/tags" Target="../tags/tag887.xml"/><Relationship Id="rId405" Type="http://schemas.openxmlformats.org/officeDocument/2006/relationships/tags" Target="../tags/tag901.xml"/><Relationship Id="rId426" Type="http://schemas.openxmlformats.org/officeDocument/2006/relationships/tags" Target="../tags/tag922.xml"/><Relationship Id="rId447" Type="http://schemas.openxmlformats.org/officeDocument/2006/relationships/tags" Target="../tags/tag943.xml"/><Relationship Id="rId230" Type="http://schemas.openxmlformats.org/officeDocument/2006/relationships/tags" Target="../tags/tag726.xml"/><Relationship Id="rId251" Type="http://schemas.openxmlformats.org/officeDocument/2006/relationships/tags" Target="../tags/tag747.xml"/><Relationship Id="rId25" Type="http://schemas.openxmlformats.org/officeDocument/2006/relationships/tags" Target="../tags/tag521.xml"/><Relationship Id="rId46" Type="http://schemas.openxmlformats.org/officeDocument/2006/relationships/tags" Target="../tags/tag542.xml"/><Relationship Id="rId67" Type="http://schemas.openxmlformats.org/officeDocument/2006/relationships/tags" Target="../tags/tag563.xml"/><Relationship Id="rId272" Type="http://schemas.openxmlformats.org/officeDocument/2006/relationships/tags" Target="../tags/tag768.xml"/><Relationship Id="rId293" Type="http://schemas.openxmlformats.org/officeDocument/2006/relationships/tags" Target="../tags/tag789.xml"/><Relationship Id="rId307" Type="http://schemas.openxmlformats.org/officeDocument/2006/relationships/tags" Target="../tags/tag803.xml"/><Relationship Id="rId328" Type="http://schemas.openxmlformats.org/officeDocument/2006/relationships/tags" Target="../tags/tag824.xml"/><Relationship Id="rId349" Type="http://schemas.openxmlformats.org/officeDocument/2006/relationships/tags" Target="../tags/tag845.xml"/><Relationship Id="rId88" Type="http://schemas.openxmlformats.org/officeDocument/2006/relationships/tags" Target="../tags/tag584.xml"/><Relationship Id="rId111" Type="http://schemas.openxmlformats.org/officeDocument/2006/relationships/tags" Target="../tags/tag607.xml"/><Relationship Id="rId132" Type="http://schemas.openxmlformats.org/officeDocument/2006/relationships/tags" Target="../tags/tag628.xml"/><Relationship Id="rId153" Type="http://schemas.openxmlformats.org/officeDocument/2006/relationships/tags" Target="../tags/tag649.xml"/><Relationship Id="rId174" Type="http://schemas.openxmlformats.org/officeDocument/2006/relationships/tags" Target="../tags/tag670.xml"/><Relationship Id="rId195" Type="http://schemas.openxmlformats.org/officeDocument/2006/relationships/tags" Target="../tags/tag691.xml"/><Relationship Id="rId209" Type="http://schemas.openxmlformats.org/officeDocument/2006/relationships/tags" Target="../tags/tag705.xml"/><Relationship Id="rId360" Type="http://schemas.openxmlformats.org/officeDocument/2006/relationships/tags" Target="../tags/tag856.xml"/><Relationship Id="rId381" Type="http://schemas.openxmlformats.org/officeDocument/2006/relationships/tags" Target="../tags/tag877.xml"/><Relationship Id="rId416" Type="http://schemas.openxmlformats.org/officeDocument/2006/relationships/tags" Target="../tags/tag912.xml"/><Relationship Id="rId220" Type="http://schemas.openxmlformats.org/officeDocument/2006/relationships/tags" Target="../tags/tag716.xml"/><Relationship Id="rId241" Type="http://schemas.openxmlformats.org/officeDocument/2006/relationships/tags" Target="../tags/tag737.xml"/><Relationship Id="rId437" Type="http://schemas.openxmlformats.org/officeDocument/2006/relationships/tags" Target="../tags/tag933.xml"/><Relationship Id="rId15" Type="http://schemas.openxmlformats.org/officeDocument/2006/relationships/tags" Target="../tags/tag511.xml"/><Relationship Id="rId36" Type="http://schemas.openxmlformats.org/officeDocument/2006/relationships/tags" Target="../tags/tag532.xml"/><Relationship Id="rId57" Type="http://schemas.openxmlformats.org/officeDocument/2006/relationships/tags" Target="../tags/tag553.xml"/><Relationship Id="rId262" Type="http://schemas.openxmlformats.org/officeDocument/2006/relationships/tags" Target="../tags/tag758.xml"/><Relationship Id="rId283" Type="http://schemas.openxmlformats.org/officeDocument/2006/relationships/tags" Target="../tags/tag779.xml"/><Relationship Id="rId318" Type="http://schemas.openxmlformats.org/officeDocument/2006/relationships/tags" Target="../tags/tag814.xml"/><Relationship Id="rId339" Type="http://schemas.openxmlformats.org/officeDocument/2006/relationships/tags" Target="../tags/tag835.xml"/><Relationship Id="rId78" Type="http://schemas.openxmlformats.org/officeDocument/2006/relationships/tags" Target="../tags/tag574.xml"/><Relationship Id="rId99" Type="http://schemas.openxmlformats.org/officeDocument/2006/relationships/tags" Target="../tags/tag595.xml"/><Relationship Id="rId101" Type="http://schemas.openxmlformats.org/officeDocument/2006/relationships/tags" Target="../tags/tag597.xml"/><Relationship Id="rId122" Type="http://schemas.openxmlformats.org/officeDocument/2006/relationships/tags" Target="../tags/tag618.xml"/><Relationship Id="rId143" Type="http://schemas.openxmlformats.org/officeDocument/2006/relationships/tags" Target="../tags/tag639.xml"/><Relationship Id="rId164" Type="http://schemas.openxmlformats.org/officeDocument/2006/relationships/tags" Target="../tags/tag660.xml"/><Relationship Id="rId185" Type="http://schemas.openxmlformats.org/officeDocument/2006/relationships/tags" Target="../tags/tag681.xml"/><Relationship Id="rId350" Type="http://schemas.openxmlformats.org/officeDocument/2006/relationships/tags" Target="../tags/tag846.xml"/><Relationship Id="rId371" Type="http://schemas.openxmlformats.org/officeDocument/2006/relationships/tags" Target="../tags/tag867.xml"/><Relationship Id="rId406" Type="http://schemas.openxmlformats.org/officeDocument/2006/relationships/tags" Target="../tags/tag902.xml"/><Relationship Id="rId9" Type="http://schemas.openxmlformats.org/officeDocument/2006/relationships/tags" Target="../tags/tag505.xml"/><Relationship Id="rId210" Type="http://schemas.openxmlformats.org/officeDocument/2006/relationships/tags" Target="../tags/tag706.xml"/><Relationship Id="rId392" Type="http://schemas.openxmlformats.org/officeDocument/2006/relationships/tags" Target="../tags/tag888.xml"/><Relationship Id="rId427" Type="http://schemas.openxmlformats.org/officeDocument/2006/relationships/tags" Target="../tags/tag923.xml"/><Relationship Id="rId448" Type="http://schemas.openxmlformats.org/officeDocument/2006/relationships/tags" Target="../tags/tag944.xml"/><Relationship Id="rId26" Type="http://schemas.openxmlformats.org/officeDocument/2006/relationships/tags" Target="../tags/tag522.xml"/><Relationship Id="rId231" Type="http://schemas.openxmlformats.org/officeDocument/2006/relationships/tags" Target="../tags/tag727.xml"/><Relationship Id="rId252" Type="http://schemas.openxmlformats.org/officeDocument/2006/relationships/tags" Target="../tags/tag748.xml"/><Relationship Id="rId273" Type="http://schemas.openxmlformats.org/officeDocument/2006/relationships/tags" Target="../tags/tag769.xml"/><Relationship Id="rId294" Type="http://schemas.openxmlformats.org/officeDocument/2006/relationships/tags" Target="../tags/tag790.xml"/><Relationship Id="rId308" Type="http://schemas.openxmlformats.org/officeDocument/2006/relationships/tags" Target="../tags/tag804.xml"/><Relationship Id="rId329" Type="http://schemas.openxmlformats.org/officeDocument/2006/relationships/tags" Target="../tags/tag825.xml"/><Relationship Id="rId47" Type="http://schemas.openxmlformats.org/officeDocument/2006/relationships/tags" Target="../tags/tag543.xml"/><Relationship Id="rId68" Type="http://schemas.openxmlformats.org/officeDocument/2006/relationships/tags" Target="../tags/tag564.xml"/><Relationship Id="rId89" Type="http://schemas.openxmlformats.org/officeDocument/2006/relationships/tags" Target="../tags/tag585.xml"/><Relationship Id="rId112" Type="http://schemas.openxmlformats.org/officeDocument/2006/relationships/tags" Target="../tags/tag608.xml"/><Relationship Id="rId133" Type="http://schemas.openxmlformats.org/officeDocument/2006/relationships/tags" Target="../tags/tag629.xml"/><Relationship Id="rId154" Type="http://schemas.openxmlformats.org/officeDocument/2006/relationships/tags" Target="../tags/tag650.xml"/><Relationship Id="rId175" Type="http://schemas.openxmlformats.org/officeDocument/2006/relationships/tags" Target="../tags/tag671.xml"/><Relationship Id="rId340" Type="http://schemas.openxmlformats.org/officeDocument/2006/relationships/tags" Target="../tags/tag836.xml"/><Relationship Id="rId361" Type="http://schemas.openxmlformats.org/officeDocument/2006/relationships/tags" Target="../tags/tag857.xml"/><Relationship Id="rId196" Type="http://schemas.openxmlformats.org/officeDocument/2006/relationships/tags" Target="../tags/tag692.xml"/><Relationship Id="rId200" Type="http://schemas.openxmlformats.org/officeDocument/2006/relationships/tags" Target="../tags/tag696.xml"/><Relationship Id="rId382" Type="http://schemas.openxmlformats.org/officeDocument/2006/relationships/tags" Target="../tags/tag878.xml"/><Relationship Id="rId417" Type="http://schemas.openxmlformats.org/officeDocument/2006/relationships/tags" Target="../tags/tag913.xml"/><Relationship Id="rId438" Type="http://schemas.openxmlformats.org/officeDocument/2006/relationships/tags" Target="../tags/tag934.xml"/><Relationship Id="rId16" Type="http://schemas.openxmlformats.org/officeDocument/2006/relationships/tags" Target="../tags/tag512.xml"/><Relationship Id="rId221" Type="http://schemas.openxmlformats.org/officeDocument/2006/relationships/tags" Target="../tags/tag717.xml"/><Relationship Id="rId242" Type="http://schemas.openxmlformats.org/officeDocument/2006/relationships/tags" Target="../tags/tag738.xml"/><Relationship Id="rId263" Type="http://schemas.openxmlformats.org/officeDocument/2006/relationships/tags" Target="../tags/tag759.xml"/><Relationship Id="rId284" Type="http://schemas.openxmlformats.org/officeDocument/2006/relationships/tags" Target="../tags/tag780.xml"/><Relationship Id="rId319" Type="http://schemas.openxmlformats.org/officeDocument/2006/relationships/tags" Target="../tags/tag815.xml"/><Relationship Id="rId37" Type="http://schemas.openxmlformats.org/officeDocument/2006/relationships/tags" Target="../tags/tag533.xml"/><Relationship Id="rId58" Type="http://schemas.openxmlformats.org/officeDocument/2006/relationships/tags" Target="../tags/tag554.xml"/><Relationship Id="rId79" Type="http://schemas.openxmlformats.org/officeDocument/2006/relationships/tags" Target="../tags/tag575.xml"/><Relationship Id="rId102" Type="http://schemas.openxmlformats.org/officeDocument/2006/relationships/tags" Target="../tags/tag598.xml"/><Relationship Id="rId123" Type="http://schemas.openxmlformats.org/officeDocument/2006/relationships/tags" Target="../tags/tag619.xml"/><Relationship Id="rId144" Type="http://schemas.openxmlformats.org/officeDocument/2006/relationships/tags" Target="../tags/tag640.xml"/><Relationship Id="rId330" Type="http://schemas.openxmlformats.org/officeDocument/2006/relationships/tags" Target="../tags/tag826.xml"/><Relationship Id="rId90" Type="http://schemas.openxmlformats.org/officeDocument/2006/relationships/tags" Target="../tags/tag586.xml"/><Relationship Id="rId165" Type="http://schemas.openxmlformats.org/officeDocument/2006/relationships/tags" Target="../tags/tag661.xml"/><Relationship Id="rId186" Type="http://schemas.openxmlformats.org/officeDocument/2006/relationships/tags" Target="../tags/tag682.xml"/><Relationship Id="rId351" Type="http://schemas.openxmlformats.org/officeDocument/2006/relationships/tags" Target="../tags/tag847.xml"/><Relationship Id="rId372" Type="http://schemas.openxmlformats.org/officeDocument/2006/relationships/tags" Target="../tags/tag868.xml"/><Relationship Id="rId393" Type="http://schemas.openxmlformats.org/officeDocument/2006/relationships/tags" Target="../tags/tag889.xml"/><Relationship Id="rId407" Type="http://schemas.openxmlformats.org/officeDocument/2006/relationships/tags" Target="../tags/tag903.xml"/><Relationship Id="rId428" Type="http://schemas.openxmlformats.org/officeDocument/2006/relationships/tags" Target="../tags/tag924.xml"/><Relationship Id="rId449" Type="http://schemas.openxmlformats.org/officeDocument/2006/relationships/tags" Target="../tags/tag945.xml"/><Relationship Id="rId211" Type="http://schemas.openxmlformats.org/officeDocument/2006/relationships/tags" Target="../tags/tag707.xml"/><Relationship Id="rId232" Type="http://schemas.openxmlformats.org/officeDocument/2006/relationships/tags" Target="../tags/tag728.xml"/><Relationship Id="rId253" Type="http://schemas.openxmlformats.org/officeDocument/2006/relationships/tags" Target="../tags/tag749.xml"/><Relationship Id="rId274" Type="http://schemas.openxmlformats.org/officeDocument/2006/relationships/tags" Target="../tags/tag770.xml"/><Relationship Id="rId295" Type="http://schemas.openxmlformats.org/officeDocument/2006/relationships/tags" Target="../tags/tag791.xml"/><Relationship Id="rId309" Type="http://schemas.openxmlformats.org/officeDocument/2006/relationships/tags" Target="../tags/tag805.xml"/><Relationship Id="rId27" Type="http://schemas.openxmlformats.org/officeDocument/2006/relationships/tags" Target="../tags/tag523.xml"/><Relationship Id="rId48" Type="http://schemas.openxmlformats.org/officeDocument/2006/relationships/tags" Target="../tags/tag544.xml"/><Relationship Id="rId69" Type="http://schemas.openxmlformats.org/officeDocument/2006/relationships/tags" Target="../tags/tag565.xml"/><Relationship Id="rId113" Type="http://schemas.openxmlformats.org/officeDocument/2006/relationships/tags" Target="../tags/tag609.xml"/><Relationship Id="rId134" Type="http://schemas.openxmlformats.org/officeDocument/2006/relationships/tags" Target="../tags/tag630.xml"/><Relationship Id="rId320" Type="http://schemas.openxmlformats.org/officeDocument/2006/relationships/tags" Target="../tags/tag816.xml"/><Relationship Id="rId80" Type="http://schemas.openxmlformats.org/officeDocument/2006/relationships/tags" Target="../tags/tag576.xml"/><Relationship Id="rId155" Type="http://schemas.openxmlformats.org/officeDocument/2006/relationships/tags" Target="../tags/tag651.xml"/><Relationship Id="rId176" Type="http://schemas.openxmlformats.org/officeDocument/2006/relationships/tags" Target="../tags/tag672.xml"/><Relationship Id="rId197" Type="http://schemas.openxmlformats.org/officeDocument/2006/relationships/tags" Target="../tags/tag693.xml"/><Relationship Id="rId341" Type="http://schemas.openxmlformats.org/officeDocument/2006/relationships/tags" Target="../tags/tag837.xml"/><Relationship Id="rId362" Type="http://schemas.openxmlformats.org/officeDocument/2006/relationships/tags" Target="../tags/tag858.xml"/><Relationship Id="rId383" Type="http://schemas.openxmlformats.org/officeDocument/2006/relationships/tags" Target="../tags/tag879.xml"/><Relationship Id="rId418" Type="http://schemas.openxmlformats.org/officeDocument/2006/relationships/tags" Target="../tags/tag914.xml"/><Relationship Id="rId439" Type="http://schemas.openxmlformats.org/officeDocument/2006/relationships/tags" Target="../tags/tag935.xml"/><Relationship Id="rId201" Type="http://schemas.openxmlformats.org/officeDocument/2006/relationships/tags" Target="../tags/tag697.xml"/><Relationship Id="rId222" Type="http://schemas.openxmlformats.org/officeDocument/2006/relationships/tags" Target="../tags/tag718.xml"/><Relationship Id="rId243" Type="http://schemas.openxmlformats.org/officeDocument/2006/relationships/tags" Target="../tags/tag739.xml"/><Relationship Id="rId264" Type="http://schemas.openxmlformats.org/officeDocument/2006/relationships/tags" Target="../tags/tag760.xml"/><Relationship Id="rId285" Type="http://schemas.openxmlformats.org/officeDocument/2006/relationships/tags" Target="../tags/tag781.xml"/><Relationship Id="rId450" Type="http://schemas.openxmlformats.org/officeDocument/2006/relationships/tags" Target="../tags/tag946.xml"/><Relationship Id="rId17" Type="http://schemas.openxmlformats.org/officeDocument/2006/relationships/tags" Target="../tags/tag513.xml"/><Relationship Id="rId38" Type="http://schemas.openxmlformats.org/officeDocument/2006/relationships/tags" Target="../tags/tag534.xml"/><Relationship Id="rId59" Type="http://schemas.openxmlformats.org/officeDocument/2006/relationships/tags" Target="../tags/tag555.xml"/><Relationship Id="rId103" Type="http://schemas.openxmlformats.org/officeDocument/2006/relationships/tags" Target="../tags/tag599.xml"/><Relationship Id="rId124" Type="http://schemas.openxmlformats.org/officeDocument/2006/relationships/tags" Target="../tags/tag620.xml"/><Relationship Id="rId310" Type="http://schemas.openxmlformats.org/officeDocument/2006/relationships/tags" Target="../tags/tag806.xml"/><Relationship Id="rId70" Type="http://schemas.openxmlformats.org/officeDocument/2006/relationships/tags" Target="../tags/tag566.xml"/><Relationship Id="rId91" Type="http://schemas.openxmlformats.org/officeDocument/2006/relationships/tags" Target="../tags/tag587.xml"/><Relationship Id="rId145" Type="http://schemas.openxmlformats.org/officeDocument/2006/relationships/tags" Target="../tags/tag641.xml"/><Relationship Id="rId166" Type="http://schemas.openxmlformats.org/officeDocument/2006/relationships/tags" Target="../tags/tag662.xml"/><Relationship Id="rId187" Type="http://schemas.openxmlformats.org/officeDocument/2006/relationships/tags" Target="../tags/tag683.xml"/><Relationship Id="rId331" Type="http://schemas.openxmlformats.org/officeDocument/2006/relationships/tags" Target="../tags/tag827.xml"/><Relationship Id="rId352" Type="http://schemas.openxmlformats.org/officeDocument/2006/relationships/tags" Target="../tags/tag848.xml"/><Relationship Id="rId373" Type="http://schemas.openxmlformats.org/officeDocument/2006/relationships/tags" Target="../tags/tag869.xml"/><Relationship Id="rId394" Type="http://schemas.openxmlformats.org/officeDocument/2006/relationships/tags" Target="../tags/tag890.xml"/><Relationship Id="rId408" Type="http://schemas.openxmlformats.org/officeDocument/2006/relationships/tags" Target="../tags/tag904.xml"/><Relationship Id="rId429" Type="http://schemas.openxmlformats.org/officeDocument/2006/relationships/tags" Target="../tags/tag925.xml"/><Relationship Id="rId1" Type="http://schemas.openxmlformats.org/officeDocument/2006/relationships/tags" Target="../tags/tag497.xml"/><Relationship Id="rId212" Type="http://schemas.openxmlformats.org/officeDocument/2006/relationships/tags" Target="../tags/tag708.xml"/><Relationship Id="rId233" Type="http://schemas.openxmlformats.org/officeDocument/2006/relationships/tags" Target="../tags/tag729.xml"/><Relationship Id="rId254" Type="http://schemas.openxmlformats.org/officeDocument/2006/relationships/tags" Target="../tags/tag750.xml"/><Relationship Id="rId440" Type="http://schemas.openxmlformats.org/officeDocument/2006/relationships/tags" Target="../tags/tag936.xml"/><Relationship Id="rId28" Type="http://schemas.openxmlformats.org/officeDocument/2006/relationships/tags" Target="../tags/tag524.xml"/><Relationship Id="rId49" Type="http://schemas.openxmlformats.org/officeDocument/2006/relationships/tags" Target="../tags/tag545.xml"/><Relationship Id="rId114" Type="http://schemas.openxmlformats.org/officeDocument/2006/relationships/tags" Target="../tags/tag610.xml"/><Relationship Id="rId275" Type="http://schemas.openxmlformats.org/officeDocument/2006/relationships/tags" Target="../tags/tag771.xml"/><Relationship Id="rId296" Type="http://schemas.openxmlformats.org/officeDocument/2006/relationships/tags" Target="../tags/tag792.xml"/><Relationship Id="rId300" Type="http://schemas.openxmlformats.org/officeDocument/2006/relationships/tags" Target="../tags/tag796.xml"/><Relationship Id="rId60" Type="http://schemas.openxmlformats.org/officeDocument/2006/relationships/tags" Target="../tags/tag556.xml"/><Relationship Id="rId81" Type="http://schemas.openxmlformats.org/officeDocument/2006/relationships/tags" Target="../tags/tag577.xml"/><Relationship Id="rId135" Type="http://schemas.openxmlformats.org/officeDocument/2006/relationships/tags" Target="../tags/tag631.xml"/><Relationship Id="rId156" Type="http://schemas.openxmlformats.org/officeDocument/2006/relationships/tags" Target="../tags/tag652.xml"/><Relationship Id="rId177" Type="http://schemas.openxmlformats.org/officeDocument/2006/relationships/tags" Target="../tags/tag673.xml"/><Relationship Id="rId198" Type="http://schemas.openxmlformats.org/officeDocument/2006/relationships/tags" Target="../tags/tag694.xml"/><Relationship Id="rId321" Type="http://schemas.openxmlformats.org/officeDocument/2006/relationships/tags" Target="../tags/tag817.xml"/><Relationship Id="rId342" Type="http://schemas.openxmlformats.org/officeDocument/2006/relationships/tags" Target="../tags/tag838.xml"/><Relationship Id="rId363" Type="http://schemas.openxmlformats.org/officeDocument/2006/relationships/tags" Target="../tags/tag859.xml"/><Relationship Id="rId384" Type="http://schemas.openxmlformats.org/officeDocument/2006/relationships/tags" Target="../tags/tag880.xml"/><Relationship Id="rId419" Type="http://schemas.openxmlformats.org/officeDocument/2006/relationships/tags" Target="../tags/tag915.xml"/><Relationship Id="rId202" Type="http://schemas.openxmlformats.org/officeDocument/2006/relationships/tags" Target="../tags/tag698.xml"/><Relationship Id="rId223" Type="http://schemas.openxmlformats.org/officeDocument/2006/relationships/tags" Target="../tags/tag719.xml"/><Relationship Id="rId244" Type="http://schemas.openxmlformats.org/officeDocument/2006/relationships/tags" Target="../tags/tag740.xml"/><Relationship Id="rId430" Type="http://schemas.openxmlformats.org/officeDocument/2006/relationships/tags" Target="../tags/tag926.xml"/><Relationship Id="rId18" Type="http://schemas.openxmlformats.org/officeDocument/2006/relationships/tags" Target="../tags/tag514.xml"/><Relationship Id="rId39" Type="http://schemas.openxmlformats.org/officeDocument/2006/relationships/tags" Target="../tags/tag535.xml"/><Relationship Id="rId265" Type="http://schemas.openxmlformats.org/officeDocument/2006/relationships/tags" Target="../tags/tag761.xml"/><Relationship Id="rId286" Type="http://schemas.openxmlformats.org/officeDocument/2006/relationships/tags" Target="../tags/tag782.xml"/><Relationship Id="rId451" Type="http://schemas.openxmlformats.org/officeDocument/2006/relationships/tags" Target="../tags/tag947.xml"/><Relationship Id="rId50" Type="http://schemas.openxmlformats.org/officeDocument/2006/relationships/tags" Target="../tags/tag546.xml"/><Relationship Id="rId104" Type="http://schemas.openxmlformats.org/officeDocument/2006/relationships/tags" Target="../tags/tag600.xml"/><Relationship Id="rId125" Type="http://schemas.openxmlformats.org/officeDocument/2006/relationships/tags" Target="../tags/tag621.xml"/><Relationship Id="rId146" Type="http://schemas.openxmlformats.org/officeDocument/2006/relationships/tags" Target="../tags/tag642.xml"/><Relationship Id="rId167" Type="http://schemas.openxmlformats.org/officeDocument/2006/relationships/tags" Target="../tags/tag663.xml"/><Relationship Id="rId188" Type="http://schemas.openxmlformats.org/officeDocument/2006/relationships/tags" Target="../tags/tag684.xml"/><Relationship Id="rId311" Type="http://schemas.openxmlformats.org/officeDocument/2006/relationships/tags" Target="../tags/tag807.xml"/><Relationship Id="rId332" Type="http://schemas.openxmlformats.org/officeDocument/2006/relationships/tags" Target="../tags/tag828.xml"/><Relationship Id="rId353" Type="http://schemas.openxmlformats.org/officeDocument/2006/relationships/tags" Target="../tags/tag849.xml"/><Relationship Id="rId374" Type="http://schemas.openxmlformats.org/officeDocument/2006/relationships/tags" Target="../tags/tag870.xml"/><Relationship Id="rId395" Type="http://schemas.openxmlformats.org/officeDocument/2006/relationships/tags" Target="../tags/tag891.xml"/><Relationship Id="rId409" Type="http://schemas.openxmlformats.org/officeDocument/2006/relationships/tags" Target="../tags/tag905.xml"/><Relationship Id="rId71" Type="http://schemas.openxmlformats.org/officeDocument/2006/relationships/tags" Target="../tags/tag567.xml"/><Relationship Id="rId92" Type="http://schemas.openxmlformats.org/officeDocument/2006/relationships/tags" Target="../tags/tag588.xml"/><Relationship Id="rId213" Type="http://schemas.openxmlformats.org/officeDocument/2006/relationships/tags" Target="../tags/tag709.xml"/><Relationship Id="rId234" Type="http://schemas.openxmlformats.org/officeDocument/2006/relationships/tags" Target="../tags/tag730.xml"/><Relationship Id="rId420" Type="http://schemas.openxmlformats.org/officeDocument/2006/relationships/tags" Target="../tags/tag916.xml"/><Relationship Id="rId2" Type="http://schemas.openxmlformats.org/officeDocument/2006/relationships/tags" Target="../tags/tag498.xml"/><Relationship Id="rId29" Type="http://schemas.openxmlformats.org/officeDocument/2006/relationships/tags" Target="../tags/tag525.xml"/><Relationship Id="rId255" Type="http://schemas.openxmlformats.org/officeDocument/2006/relationships/tags" Target="../tags/tag751.xml"/><Relationship Id="rId276" Type="http://schemas.openxmlformats.org/officeDocument/2006/relationships/tags" Target="../tags/tag772.xml"/><Relationship Id="rId297" Type="http://schemas.openxmlformats.org/officeDocument/2006/relationships/tags" Target="../tags/tag793.xml"/><Relationship Id="rId441" Type="http://schemas.openxmlformats.org/officeDocument/2006/relationships/tags" Target="../tags/tag937.xml"/><Relationship Id="rId40" Type="http://schemas.openxmlformats.org/officeDocument/2006/relationships/tags" Target="../tags/tag536.xml"/><Relationship Id="rId115" Type="http://schemas.openxmlformats.org/officeDocument/2006/relationships/tags" Target="../tags/tag611.xml"/><Relationship Id="rId136" Type="http://schemas.openxmlformats.org/officeDocument/2006/relationships/tags" Target="../tags/tag632.xml"/><Relationship Id="rId157" Type="http://schemas.openxmlformats.org/officeDocument/2006/relationships/tags" Target="../tags/tag653.xml"/><Relationship Id="rId178" Type="http://schemas.openxmlformats.org/officeDocument/2006/relationships/tags" Target="../tags/tag674.xml"/><Relationship Id="rId301" Type="http://schemas.openxmlformats.org/officeDocument/2006/relationships/tags" Target="../tags/tag797.xml"/><Relationship Id="rId322" Type="http://schemas.openxmlformats.org/officeDocument/2006/relationships/tags" Target="../tags/tag818.xml"/><Relationship Id="rId343" Type="http://schemas.openxmlformats.org/officeDocument/2006/relationships/tags" Target="../tags/tag839.xml"/><Relationship Id="rId364" Type="http://schemas.openxmlformats.org/officeDocument/2006/relationships/tags" Target="../tags/tag860.xml"/><Relationship Id="rId61" Type="http://schemas.openxmlformats.org/officeDocument/2006/relationships/tags" Target="../tags/tag557.xml"/><Relationship Id="rId82" Type="http://schemas.openxmlformats.org/officeDocument/2006/relationships/tags" Target="../tags/tag578.xml"/><Relationship Id="rId199" Type="http://schemas.openxmlformats.org/officeDocument/2006/relationships/tags" Target="../tags/tag695.xml"/><Relationship Id="rId203" Type="http://schemas.openxmlformats.org/officeDocument/2006/relationships/tags" Target="../tags/tag699.xml"/><Relationship Id="rId385" Type="http://schemas.openxmlformats.org/officeDocument/2006/relationships/tags" Target="../tags/tag881.xml"/><Relationship Id="rId19" Type="http://schemas.openxmlformats.org/officeDocument/2006/relationships/tags" Target="../tags/tag515.xml"/><Relationship Id="rId224" Type="http://schemas.openxmlformats.org/officeDocument/2006/relationships/tags" Target="../tags/tag720.xml"/><Relationship Id="rId245" Type="http://schemas.openxmlformats.org/officeDocument/2006/relationships/tags" Target="../tags/tag741.xml"/><Relationship Id="rId266" Type="http://schemas.openxmlformats.org/officeDocument/2006/relationships/tags" Target="../tags/tag762.xml"/><Relationship Id="rId287" Type="http://schemas.openxmlformats.org/officeDocument/2006/relationships/tags" Target="../tags/tag783.xml"/><Relationship Id="rId410" Type="http://schemas.openxmlformats.org/officeDocument/2006/relationships/tags" Target="../tags/tag906.xml"/><Relationship Id="rId431" Type="http://schemas.openxmlformats.org/officeDocument/2006/relationships/tags" Target="../tags/tag927.xml"/><Relationship Id="rId452" Type="http://schemas.openxmlformats.org/officeDocument/2006/relationships/tags" Target="../tags/tag948.xml"/><Relationship Id="rId30" Type="http://schemas.openxmlformats.org/officeDocument/2006/relationships/tags" Target="../tags/tag526.xml"/><Relationship Id="rId105" Type="http://schemas.openxmlformats.org/officeDocument/2006/relationships/tags" Target="../tags/tag601.xml"/><Relationship Id="rId126" Type="http://schemas.openxmlformats.org/officeDocument/2006/relationships/tags" Target="../tags/tag622.xml"/><Relationship Id="rId147" Type="http://schemas.openxmlformats.org/officeDocument/2006/relationships/tags" Target="../tags/tag643.xml"/><Relationship Id="rId168" Type="http://schemas.openxmlformats.org/officeDocument/2006/relationships/tags" Target="../tags/tag664.xml"/><Relationship Id="rId312" Type="http://schemas.openxmlformats.org/officeDocument/2006/relationships/tags" Target="../tags/tag808.xml"/><Relationship Id="rId333" Type="http://schemas.openxmlformats.org/officeDocument/2006/relationships/tags" Target="../tags/tag829.xml"/><Relationship Id="rId354" Type="http://schemas.openxmlformats.org/officeDocument/2006/relationships/tags" Target="../tags/tag850.xml"/><Relationship Id="rId51" Type="http://schemas.openxmlformats.org/officeDocument/2006/relationships/tags" Target="../tags/tag547.xml"/><Relationship Id="rId72" Type="http://schemas.openxmlformats.org/officeDocument/2006/relationships/tags" Target="../tags/tag568.xml"/><Relationship Id="rId93" Type="http://schemas.openxmlformats.org/officeDocument/2006/relationships/tags" Target="../tags/tag589.xml"/><Relationship Id="rId189" Type="http://schemas.openxmlformats.org/officeDocument/2006/relationships/tags" Target="../tags/tag685.xml"/><Relationship Id="rId375" Type="http://schemas.openxmlformats.org/officeDocument/2006/relationships/tags" Target="../tags/tag871.xml"/><Relationship Id="rId396" Type="http://schemas.openxmlformats.org/officeDocument/2006/relationships/tags" Target="../tags/tag892.xml"/><Relationship Id="rId3" Type="http://schemas.openxmlformats.org/officeDocument/2006/relationships/tags" Target="../tags/tag499.xml"/><Relationship Id="rId214" Type="http://schemas.openxmlformats.org/officeDocument/2006/relationships/tags" Target="../tags/tag710.xml"/><Relationship Id="rId235" Type="http://schemas.openxmlformats.org/officeDocument/2006/relationships/tags" Target="../tags/tag731.xml"/><Relationship Id="rId256" Type="http://schemas.openxmlformats.org/officeDocument/2006/relationships/tags" Target="../tags/tag752.xml"/><Relationship Id="rId277" Type="http://schemas.openxmlformats.org/officeDocument/2006/relationships/tags" Target="../tags/tag773.xml"/><Relationship Id="rId298" Type="http://schemas.openxmlformats.org/officeDocument/2006/relationships/tags" Target="../tags/tag794.xml"/><Relationship Id="rId400" Type="http://schemas.openxmlformats.org/officeDocument/2006/relationships/tags" Target="../tags/tag896.xml"/><Relationship Id="rId421" Type="http://schemas.openxmlformats.org/officeDocument/2006/relationships/tags" Target="../tags/tag917.xml"/><Relationship Id="rId442" Type="http://schemas.openxmlformats.org/officeDocument/2006/relationships/tags" Target="../tags/tag938.xml"/><Relationship Id="rId116" Type="http://schemas.openxmlformats.org/officeDocument/2006/relationships/tags" Target="../tags/tag612.xml"/><Relationship Id="rId137" Type="http://schemas.openxmlformats.org/officeDocument/2006/relationships/tags" Target="../tags/tag633.xml"/><Relationship Id="rId158" Type="http://schemas.openxmlformats.org/officeDocument/2006/relationships/tags" Target="../tags/tag654.xml"/><Relationship Id="rId302" Type="http://schemas.openxmlformats.org/officeDocument/2006/relationships/tags" Target="../tags/tag798.xml"/><Relationship Id="rId323" Type="http://schemas.openxmlformats.org/officeDocument/2006/relationships/tags" Target="../tags/tag819.xml"/><Relationship Id="rId344" Type="http://schemas.openxmlformats.org/officeDocument/2006/relationships/tags" Target="../tags/tag840.xml"/><Relationship Id="rId20" Type="http://schemas.openxmlformats.org/officeDocument/2006/relationships/tags" Target="../tags/tag516.xml"/><Relationship Id="rId41" Type="http://schemas.openxmlformats.org/officeDocument/2006/relationships/tags" Target="../tags/tag537.xml"/><Relationship Id="rId62" Type="http://schemas.openxmlformats.org/officeDocument/2006/relationships/tags" Target="../tags/tag558.xml"/><Relationship Id="rId83" Type="http://schemas.openxmlformats.org/officeDocument/2006/relationships/tags" Target="../tags/tag579.xml"/><Relationship Id="rId179" Type="http://schemas.openxmlformats.org/officeDocument/2006/relationships/tags" Target="../tags/tag675.xml"/><Relationship Id="rId365" Type="http://schemas.openxmlformats.org/officeDocument/2006/relationships/tags" Target="../tags/tag861.xml"/><Relationship Id="rId386" Type="http://schemas.openxmlformats.org/officeDocument/2006/relationships/tags" Target="../tags/tag882.xml"/><Relationship Id="rId190" Type="http://schemas.openxmlformats.org/officeDocument/2006/relationships/tags" Target="../tags/tag686.xml"/><Relationship Id="rId204" Type="http://schemas.openxmlformats.org/officeDocument/2006/relationships/tags" Target="../tags/tag700.xml"/><Relationship Id="rId225" Type="http://schemas.openxmlformats.org/officeDocument/2006/relationships/tags" Target="../tags/tag721.xml"/><Relationship Id="rId246" Type="http://schemas.openxmlformats.org/officeDocument/2006/relationships/tags" Target="../tags/tag742.xml"/><Relationship Id="rId267" Type="http://schemas.openxmlformats.org/officeDocument/2006/relationships/tags" Target="../tags/tag763.xml"/><Relationship Id="rId288" Type="http://schemas.openxmlformats.org/officeDocument/2006/relationships/tags" Target="../tags/tag784.xml"/><Relationship Id="rId411" Type="http://schemas.openxmlformats.org/officeDocument/2006/relationships/tags" Target="../tags/tag907.xml"/><Relationship Id="rId432" Type="http://schemas.openxmlformats.org/officeDocument/2006/relationships/tags" Target="../tags/tag928.xml"/><Relationship Id="rId453" Type="http://schemas.openxmlformats.org/officeDocument/2006/relationships/tags" Target="../tags/tag949.xml"/><Relationship Id="rId106" Type="http://schemas.openxmlformats.org/officeDocument/2006/relationships/tags" Target="../tags/tag602.xml"/><Relationship Id="rId127" Type="http://schemas.openxmlformats.org/officeDocument/2006/relationships/tags" Target="../tags/tag623.xml"/><Relationship Id="rId313" Type="http://schemas.openxmlformats.org/officeDocument/2006/relationships/tags" Target="../tags/tag809.xml"/><Relationship Id="rId10" Type="http://schemas.openxmlformats.org/officeDocument/2006/relationships/tags" Target="../tags/tag506.xml"/><Relationship Id="rId31" Type="http://schemas.openxmlformats.org/officeDocument/2006/relationships/tags" Target="../tags/tag527.xml"/><Relationship Id="rId52" Type="http://schemas.openxmlformats.org/officeDocument/2006/relationships/tags" Target="../tags/tag548.xml"/><Relationship Id="rId73" Type="http://schemas.openxmlformats.org/officeDocument/2006/relationships/tags" Target="../tags/tag569.xml"/><Relationship Id="rId94" Type="http://schemas.openxmlformats.org/officeDocument/2006/relationships/tags" Target="../tags/tag590.xml"/><Relationship Id="rId148" Type="http://schemas.openxmlformats.org/officeDocument/2006/relationships/tags" Target="../tags/tag644.xml"/><Relationship Id="rId169" Type="http://schemas.openxmlformats.org/officeDocument/2006/relationships/tags" Target="../tags/tag665.xml"/><Relationship Id="rId334" Type="http://schemas.openxmlformats.org/officeDocument/2006/relationships/tags" Target="../tags/tag830.xml"/><Relationship Id="rId355" Type="http://schemas.openxmlformats.org/officeDocument/2006/relationships/tags" Target="../tags/tag851.xml"/><Relationship Id="rId376" Type="http://schemas.openxmlformats.org/officeDocument/2006/relationships/tags" Target="../tags/tag872.xml"/><Relationship Id="rId397" Type="http://schemas.openxmlformats.org/officeDocument/2006/relationships/tags" Target="../tags/tag893.xml"/><Relationship Id="rId4" Type="http://schemas.openxmlformats.org/officeDocument/2006/relationships/tags" Target="../tags/tag500.xml"/><Relationship Id="rId180" Type="http://schemas.openxmlformats.org/officeDocument/2006/relationships/tags" Target="../tags/tag676.xml"/><Relationship Id="rId215" Type="http://schemas.openxmlformats.org/officeDocument/2006/relationships/tags" Target="../tags/tag711.xml"/><Relationship Id="rId236" Type="http://schemas.openxmlformats.org/officeDocument/2006/relationships/tags" Target="../tags/tag732.xml"/><Relationship Id="rId257" Type="http://schemas.openxmlformats.org/officeDocument/2006/relationships/tags" Target="../tags/tag753.xml"/><Relationship Id="rId278" Type="http://schemas.openxmlformats.org/officeDocument/2006/relationships/tags" Target="../tags/tag774.xml"/><Relationship Id="rId401" Type="http://schemas.openxmlformats.org/officeDocument/2006/relationships/tags" Target="../tags/tag897.xml"/><Relationship Id="rId422" Type="http://schemas.openxmlformats.org/officeDocument/2006/relationships/tags" Target="../tags/tag918.xml"/><Relationship Id="rId443" Type="http://schemas.openxmlformats.org/officeDocument/2006/relationships/tags" Target="../tags/tag939.xml"/><Relationship Id="rId303" Type="http://schemas.openxmlformats.org/officeDocument/2006/relationships/tags" Target="../tags/tag799.xml"/><Relationship Id="rId42" Type="http://schemas.openxmlformats.org/officeDocument/2006/relationships/tags" Target="../tags/tag538.xml"/><Relationship Id="rId84" Type="http://schemas.openxmlformats.org/officeDocument/2006/relationships/tags" Target="../tags/tag580.xml"/><Relationship Id="rId138" Type="http://schemas.openxmlformats.org/officeDocument/2006/relationships/tags" Target="../tags/tag634.xml"/><Relationship Id="rId345" Type="http://schemas.openxmlformats.org/officeDocument/2006/relationships/tags" Target="../tags/tag841.xml"/><Relationship Id="rId387" Type="http://schemas.openxmlformats.org/officeDocument/2006/relationships/tags" Target="../tags/tag883.xml"/><Relationship Id="rId191" Type="http://schemas.openxmlformats.org/officeDocument/2006/relationships/tags" Target="../tags/tag687.xml"/><Relationship Id="rId205" Type="http://schemas.openxmlformats.org/officeDocument/2006/relationships/tags" Target="../tags/tag701.xml"/><Relationship Id="rId247" Type="http://schemas.openxmlformats.org/officeDocument/2006/relationships/tags" Target="../tags/tag743.xml"/><Relationship Id="rId412" Type="http://schemas.openxmlformats.org/officeDocument/2006/relationships/tags" Target="../tags/tag908.xml"/><Relationship Id="rId107" Type="http://schemas.openxmlformats.org/officeDocument/2006/relationships/tags" Target="../tags/tag603.xml"/><Relationship Id="rId289" Type="http://schemas.openxmlformats.org/officeDocument/2006/relationships/tags" Target="../tags/tag785.xml"/><Relationship Id="rId454" Type="http://schemas.openxmlformats.org/officeDocument/2006/relationships/tags" Target="../tags/tag950.xml"/><Relationship Id="rId11" Type="http://schemas.openxmlformats.org/officeDocument/2006/relationships/tags" Target="../tags/tag507.xml"/><Relationship Id="rId53" Type="http://schemas.openxmlformats.org/officeDocument/2006/relationships/tags" Target="../tags/tag549.xml"/><Relationship Id="rId149" Type="http://schemas.openxmlformats.org/officeDocument/2006/relationships/tags" Target="../tags/tag645.xml"/><Relationship Id="rId314" Type="http://schemas.openxmlformats.org/officeDocument/2006/relationships/tags" Target="../tags/tag810.xml"/><Relationship Id="rId356" Type="http://schemas.openxmlformats.org/officeDocument/2006/relationships/tags" Target="../tags/tag852.xml"/><Relationship Id="rId398" Type="http://schemas.openxmlformats.org/officeDocument/2006/relationships/tags" Target="../tags/tag894.xml"/><Relationship Id="rId95" Type="http://schemas.openxmlformats.org/officeDocument/2006/relationships/tags" Target="../tags/tag591.xml"/><Relationship Id="rId160" Type="http://schemas.openxmlformats.org/officeDocument/2006/relationships/tags" Target="../tags/tag656.xml"/><Relationship Id="rId216" Type="http://schemas.openxmlformats.org/officeDocument/2006/relationships/tags" Target="../tags/tag712.xml"/><Relationship Id="rId423" Type="http://schemas.openxmlformats.org/officeDocument/2006/relationships/tags" Target="../tags/tag919.xml"/><Relationship Id="rId258" Type="http://schemas.openxmlformats.org/officeDocument/2006/relationships/tags" Target="../tags/tag754.xml"/><Relationship Id="rId22" Type="http://schemas.openxmlformats.org/officeDocument/2006/relationships/tags" Target="../tags/tag518.xml"/><Relationship Id="rId64" Type="http://schemas.openxmlformats.org/officeDocument/2006/relationships/tags" Target="../tags/tag560.xml"/><Relationship Id="rId118" Type="http://schemas.openxmlformats.org/officeDocument/2006/relationships/tags" Target="../tags/tag614.xml"/><Relationship Id="rId325" Type="http://schemas.openxmlformats.org/officeDocument/2006/relationships/tags" Target="../tags/tag821.xml"/><Relationship Id="rId367" Type="http://schemas.openxmlformats.org/officeDocument/2006/relationships/tags" Target="../tags/tag863.xml"/><Relationship Id="rId171" Type="http://schemas.openxmlformats.org/officeDocument/2006/relationships/tags" Target="../tags/tag667.xml"/><Relationship Id="rId227" Type="http://schemas.openxmlformats.org/officeDocument/2006/relationships/tags" Target="../tags/tag723.xml"/><Relationship Id="rId269" Type="http://schemas.openxmlformats.org/officeDocument/2006/relationships/tags" Target="../tags/tag765.xml"/><Relationship Id="rId434" Type="http://schemas.openxmlformats.org/officeDocument/2006/relationships/tags" Target="../tags/tag930.xml"/><Relationship Id="rId33" Type="http://schemas.openxmlformats.org/officeDocument/2006/relationships/tags" Target="../tags/tag529.xml"/><Relationship Id="rId129" Type="http://schemas.openxmlformats.org/officeDocument/2006/relationships/tags" Target="../tags/tag625.xml"/><Relationship Id="rId280" Type="http://schemas.openxmlformats.org/officeDocument/2006/relationships/tags" Target="../tags/tag776.xml"/><Relationship Id="rId336" Type="http://schemas.openxmlformats.org/officeDocument/2006/relationships/tags" Target="../tags/tag832.xml"/><Relationship Id="rId75" Type="http://schemas.openxmlformats.org/officeDocument/2006/relationships/tags" Target="../tags/tag571.xml"/><Relationship Id="rId140" Type="http://schemas.openxmlformats.org/officeDocument/2006/relationships/tags" Target="../tags/tag636.xml"/><Relationship Id="rId182" Type="http://schemas.openxmlformats.org/officeDocument/2006/relationships/tags" Target="../tags/tag678.xml"/><Relationship Id="rId378" Type="http://schemas.openxmlformats.org/officeDocument/2006/relationships/tags" Target="../tags/tag874.xml"/><Relationship Id="rId403" Type="http://schemas.openxmlformats.org/officeDocument/2006/relationships/tags" Target="../tags/tag89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rphyqm/archival-strateg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433" Type="http://schemas.openxmlformats.org/officeDocument/2006/relationships/tags" Target="../tags/tag433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79" Type="http://schemas.openxmlformats.org/officeDocument/2006/relationships/tags" Target="../tags/tag279.xml"/><Relationship Id="rId444" Type="http://schemas.openxmlformats.org/officeDocument/2006/relationships/tags" Target="../tags/tag444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455" Type="http://schemas.openxmlformats.org/officeDocument/2006/relationships/slideLayout" Target="../slideLayouts/slideLayout12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399" Type="http://schemas.openxmlformats.org/officeDocument/2006/relationships/tags" Target="../tags/tag399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424" Type="http://schemas.openxmlformats.org/officeDocument/2006/relationships/tags" Target="../tags/tag424.xml"/><Relationship Id="rId445" Type="http://schemas.openxmlformats.org/officeDocument/2006/relationships/tags" Target="../tags/tag445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tags" Target="../tags/tag389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435" Type="http://schemas.openxmlformats.org/officeDocument/2006/relationships/tags" Target="../tags/tag435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425" Type="http://schemas.openxmlformats.org/officeDocument/2006/relationships/tags" Target="../tags/tag425.xml"/><Relationship Id="rId446" Type="http://schemas.openxmlformats.org/officeDocument/2006/relationships/tags" Target="../tags/tag446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15" Type="http://schemas.openxmlformats.org/officeDocument/2006/relationships/tags" Target="../tags/tag415.xml"/><Relationship Id="rId436" Type="http://schemas.openxmlformats.org/officeDocument/2006/relationships/tags" Target="../tags/tag436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426" Type="http://schemas.openxmlformats.org/officeDocument/2006/relationships/tags" Target="../tags/tag426.xml"/><Relationship Id="rId447" Type="http://schemas.openxmlformats.org/officeDocument/2006/relationships/tags" Target="../tags/tag447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437" Type="http://schemas.openxmlformats.org/officeDocument/2006/relationships/tags" Target="../tags/tag437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427" Type="http://schemas.openxmlformats.org/officeDocument/2006/relationships/tags" Target="../tags/tag427.xml"/><Relationship Id="rId448" Type="http://schemas.openxmlformats.org/officeDocument/2006/relationships/tags" Target="../tags/tag448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17" Type="http://schemas.openxmlformats.org/officeDocument/2006/relationships/tags" Target="../tags/tag417.xml"/><Relationship Id="rId438" Type="http://schemas.openxmlformats.org/officeDocument/2006/relationships/tags" Target="../tags/tag438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428" Type="http://schemas.openxmlformats.org/officeDocument/2006/relationships/tags" Target="../tags/tag428.xml"/><Relationship Id="rId449" Type="http://schemas.openxmlformats.org/officeDocument/2006/relationships/tags" Target="../tags/tag449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tags" Target="../tags/tag383.xml"/><Relationship Id="rId418" Type="http://schemas.openxmlformats.org/officeDocument/2006/relationships/tags" Target="../tags/tag418.xml"/><Relationship Id="rId439" Type="http://schemas.openxmlformats.org/officeDocument/2006/relationships/tags" Target="../tags/tag439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450" Type="http://schemas.openxmlformats.org/officeDocument/2006/relationships/tags" Target="../tags/tag450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429" Type="http://schemas.openxmlformats.org/officeDocument/2006/relationships/tags" Target="../tags/tag429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440" Type="http://schemas.openxmlformats.org/officeDocument/2006/relationships/tags" Target="../tags/tag440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419" Type="http://schemas.openxmlformats.org/officeDocument/2006/relationships/tags" Target="../tags/tag419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430" Type="http://schemas.openxmlformats.org/officeDocument/2006/relationships/tags" Target="../tags/tag430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451" Type="http://schemas.openxmlformats.org/officeDocument/2006/relationships/tags" Target="../tags/tag451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420" Type="http://schemas.openxmlformats.org/officeDocument/2006/relationships/tags" Target="../tags/tag420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41" Type="http://schemas.openxmlformats.org/officeDocument/2006/relationships/tags" Target="../tags/tag441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431" Type="http://schemas.openxmlformats.org/officeDocument/2006/relationships/tags" Target="../tags/tag431.xml"/><Relationship Id="rId452" Type="http://schemas.openxmlformats.org/officeDocument/2006/relationships/tags" Target="../tags/tag452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421" Type="http://schemas.openxmlformats.org/officeDocument/2006/relationships/tags" Target="../tags/tag421.xml"/><Relationship Id="rId442" Type="http://schemas.openxmlformats.org/officeDocument/2006/relationships/tags" Target="../tags/tag442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432" Type="http://schemas.openxmlformats.org/officeDocument/2006/relationships/tags" Target="../tags/tag432.xml"/><Relationship Id="rId453" Type="http://schemas.openxmlformats.org/officeDocument/2006/relationships/tags" Target="../tags/tag453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422" Type="http://schemas.openxmlformats.org/officeDocument/2006/relationships/tags" Target="../tags/tag422.xml"/><Relationship Id="rId443" Type="http://schemas.openxmlformats.org/officeDocument/2006/relationships/tags" Target="../tags/tag443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454" Type="http://schemas.openxmlformats.org/officeDocument/2006/relationships/tags" Target="../tags/tag454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423" Type="http://schemas.openxmlformats.org/officeDocument/2006/relationships/tags" Target="../tags/tag423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434" Type="http://schemas.openxmlformats.org/officeDocument/2006/relationships/tags" Target="../tags/tag434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403" Type="http://schemas.openxmlformats.org/officeDocument/2006/relationships/tags" Target="../tags/tag40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62.xml"/><Relationship Id="rId13" Type="http://schemas.openxmlformats.org/officeDocument/2006/relationships/tags" Target="../tags/tag467.xml"/><Relationship Id="rId3" Type="http://schemas.openxmlformats.org/officeDocument/2006/relationships/tags" Target="../tags/tag457.xml"/><Relationship Id="rId7" Type="http://schemas.openxmlformats.org/officeDocument/2006/relationships/tags" Target="../tags/tag461.xml"/><Relationship Id="rId12" Type="http://schemas.openxmlformats.org/officeDocument/2006/relationships/tags" Target="../tags/tag466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456.xml"/><Relationship Id="rId16" Type="http://schemas.openxmlformats.org/officeDocument/2006/relationships/tags" Target="../tags/tag470.xml"/><Relationship Id="rId1" Type="http://schemas.openxmlformats.org/officeDocument/2006/relationships/tags" Target="../tags/tag455.xml"/><Relationship Id="rId6" Type="http://schemas.openxmlformats.org/officeDocument/2006/relationships/tags" Target="../tags/tag460.xml"/><Relationship Id="rId11" Type="http://schemas.openxmlformats.org/officeDocument/2006/relationships/tags" Target="../tags/tag465.xml"/><Relationship Id="rId5" Type="http://schemas.openxmlformats.org/officeDocument/2006/relationships/tags" Target="../tags/tag459.xml"/><Relationship Id="rId15" Type="http://schemas.openxmlformats.org/officeDocument/2006/relationships/tags" Target="../tags/tag469.xml"/><Relationship Id="rId10" Type="http://schemas.openxmlformats.org/officeDocument/2006/relationships/tags" Target="../tags/tag464.xml"/><Relationship Id="rId4" Type="http://schemas.openxmlformats.org/officeDocument/2006/relationships/tags" Target="../tags/tag458.xml"/><Relationship Id="rId9" Type="http://schemas.openxmlformats.org/officeDocument/2006/relationships/tags" Target="../tags/tag463.xml"/><Relationship Id="rId14" Type="http://schemas.openxmlformats.org/officeDocument/2006/relationships/tags" Target="../tags/tag4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tags" Target="../tags/tag483.xml"/><Relationship Id="rId18" Type="http://schemas.openxmlformats.org/officeDocument/2006/relationships/tags" Target="../tags/tag488.xml"/><Relationship Id="rId26" Type="http://schemas.openxmlformats.org/officeDocument/2006/relationships/tags" Target="../tags/tag496.xml"/><Relationship Id="rId3" Type="http://schemas.openxmlformats.org/officeDocument/2006/relationships/tags" Target="../tags/tag473.xml"/><Relationship Id="rId21" Type="http://schemas.openxmlformats.org/officeDocument/2006/relationships/tags" Target="../tags/tag491.xml"/><Relationship Id="rId7" Type="http://schemas.openxmlformats.org/officeDocument/2006/relationships/tags" Target="../tags/tag477.xml"/><Relationship Id="rId12" Type="http://schemas.openxmlformats.org/officeDocument/2006/relationships/tags" Target="../tags/tag482.xml"/><Relationship Id="rId17" Type="http://schemas.openxmlformats.org/officeDocument/2006/relationships/tags" Target="../tags/tag487.xml"/><Relationship Id="rId25" Type="http://schemas.openxmlformats.org/officeDocument/2006/relationships/tags" Target="../tags/tag495.xml"/><Relationship Id="rId2" Type="http://schemas.openxmlformats.org/officeDocument/2006/relationships/tags" Target="../tags/tag472.xml"/><Relationship Id="rId16" Type="http://schemas.openxmlformats.org/officeDocument/2006/relationships/tags" Target="../tags/tag486.xml"/><Relationship Id="rId20" Type="http://schemas.openxmlformats.org/officeDocument/2006/relationships/tags" Target="../tags/tag490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24" Type="http://schemas.openxmlformats.org/officeDocument/2006/relationships/tags" Target="../tags/tag494.xml"/><Relationship Id="rId5" Type="http://schemas.openxmlformats.org/officeDocument/2006/relationships/tags" Target="../tags/tag475.xml"/><Relationship Id="rId15" Type="http://schemas.openxmlformats.org/officeDocument/2006/relationships/tags" Target="../tags/tag485.xml"/><Relationship Id="rId23" Type="http://schemas.openxmlformats.org/officeDocument/2006/relationships/tags" Target="../tags/tag493.xml"/><Relationship Id="rId10" Type="http://schemas.openxmlformats.org/officeDocument/2006/relationships/tags" Target="../tags/tag480.xml"/><Relationship Id="rId19" Type="http://schemas.openxmlformats.org/officeDocument/2006/relationships/tags" Target="../tags/tag489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tags" Target="../tags/tag484.xml"/><Relationship Id="rId22" Type="http://schemas.openxmlformats.org/officeDocument/2006/relationships/tags" Target="../tags/tag492.xml"/><Relationship Id="rId27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training.github.io/research-software-development/introduction/introduction.html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C40C-3234-E106-2877-F2CF4ABA5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69" y="900168"/>
            <a:ext cx="5296351" cy="1297115"/>
          </a:xfrm>
        </p:spPr>
        <p:txBody>
          <a:bodyPr anchor="t">
            <a:noAutofit/>
          </a:bodyPr>
          <a:lstStyle/>
          <a:p>
            <a:r>
              <a:rPr lang="en-GB" b="1" dirty="0"/>
              <a:t>Building Sustainable Open-Source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4725-1F56-02F1-B965-3AD9A7DEE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511" y="4355085"/>
            <a:ext cx="5750753" cy="838831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Archival Strategies for Long-Term Access</a:t>
            </a:r>
            <a:endParaRPr lang="en-GB" sz="2000" dirty="0"/>
          </a:p>
        </p:txBody>
      </p:sp>
      <p:pic>
        <p:nvPicPr>
          <p:cNvPr id="229" name="Graphic 228" descr="Icon showing a cartoon monitor">
            <a:extLst>
              <a:ext uri="{FF2B5EF4-FFF2-40B4-BE49-F238E27FC236}">
                <a16:creationId xmlns:a16="http://schemas.microsoft.com/office/drawing/2014/main" id="{78D351BB-67CD-A34C-44AC-4ECC1D421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66114-1BFF-6C46-1FE2-BC381669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40008-4BEC-888F-7998-9270A15B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760F7B-44E8-4480-8E98-A0350AC505B4}" type="slidenum">
              <a:rPr lang="en-GB" smtClean="0"/>
              <a:pPr>
                <a:spcAft>
                  <a:spcPts val="600"/>
                </a:spcAft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5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32C-6EE4-3A48-B260-083AF2E7E36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FI"/>
              <a:t>Join the Vevox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87DD-025D-AE43-4A03-910135B61E5D}"/>
              </a:ext>
            </a:extLst>
          </p:cNvPr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FI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32A09-E706-4A7C-A567-11F8A946A3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8200" y="1790700"/>
            <a:ext cx="7340600" cy="3862596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 sz="3500" dirty="0"/>
              <a:t>Go to </a:t>
            </a:r>
            <a:r>
              <a:rPr lang="en-GB" sz="3500" b="1" dirty="0" err="1"/>
              <a:t>vevox.app</a:t>
            </a:r>
            <a:endParaRPr lang="en-GB" sz="3500" dirty="0"/>
          </a:p>
          <a:p>
            <a:pPr algn="l"/>
            <a:endParaRPr lang="en-GB" sz="3500" dirty="0"/>
          </a:p>
          <a:p>
            <a:pPr algn="l"/>
            <a:r>
              <a:rPr lang="en-GB" sz="3500" dirty="0"/>
              <a:t>Enter the session ID: </a:t>
            </a:r>
            <a:r>
              <a:rPr lang="en-GB" sz="3500" b="1" dirty="0"/>
              <a:t>119-330-945</a:t>
            </a:r>
            <a:endParaRPr lang="en-GB" sz="3500" dirty="0"/>
          </a:p>
          <a:p>
            <a:pPr algn="l"/>
            <a:endParaRPr lang="en-GB" sz="3500" dirty="0"/>
          </a:p>
          <a:p>
            <a:pPr algn="l"/>
            <a:r>
              <a:rPr lang="en-GB" sz="3500" dirty="0"/>
              <a:t>Or scan the QR code</a:t>
            </a:r>
            <a:br>
              <a:rPr lang="en-GB" sz="3500" dirty="0"/>
            </a:br>
            <a:endParaRPr lang="en-GB" sz="3500" dirty="0"/>
          </a:p>
          <a:p>
            <a:pPr algn="l"/>
            <a:r>
              <a:rPr lang="en-GB" sz="3500" dirty="0"/>
              <a:t>Using the Q&amp;A options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EDCAF-3464-4C9C-85D9-B20DCC9E903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178800" y="1943100"/>
            <a:ext cx="2755900" cy="2755900"/>
          </a:xfrm>
          <a:prstGeom prst="rect">
            <a:avLst/>
          </a:prstGeom>
          <a:solidFill>
            <a:srgbClr val="FFFFFF"/>
          </a:solidFill>
          <a:ln w="0" cap="flat" cmpd="sng" algn="ctr">
            <a:solidFill>
              <a:srgbClr val="FFFFFF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27907-3A2E-4AD4-8939-DA3E754479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677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EDCE1-7F4E-4CF7-B382-D5398778736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566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7DAC8-E9C0-40B6-99E0-EF69915523C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55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1CC64-68CF-46D1-896A-B37D53CAB99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5344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37A27-1572-47F7-8CE9-ABA214AEBC3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6233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2CFE4-2E2D-4470-9701-C59EA81D273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122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7CCF0-A7EF-4D95-96E6-298025CCD38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8011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AA108-E7E3-4A91-9610-0C34446CA27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1567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2B057-E102-48D2-B591-CC66BF89B5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4234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F5F32D-C99B-4ECF-9271-BF7D565D32E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5123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6E562-316E-4A76-8891-3148382FB1E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6012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151F1D-3858-4487-AEA0-0D012311174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2235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DBEBC-B9F9-4C36-A538-4B0E1ECF549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3124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713789-F2C1-429D-931B-145FF93242A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4013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935F32-A261-437C-89DD-8033C9A3E52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4902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23F7D2-79E8-4028-9C23-2780362EBE0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5791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A5434E-0EFA-4822-A71A-4C3D31767E8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6680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A3164-32E6-4E05-80E5-39D16EA7EBC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07569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71CD54-86B7-4377-9DFA-8444193F31F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2677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8373C-030C-4F35-A92C-D67BC178C82F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8011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029BB5-10A2-4305-9AEB-857A5EB0559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0678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38475F-F3D9-4DCD-90CF-48A41B1C41E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1567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E7E55D-E7DA-4B84-9BD8-B0289E9CCDE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2456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1C18D-54C9-4D5A-8C66-C24337D6252F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3345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B6FB34-7CB8-4BD4-86E7-374764295DC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94234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BEC741-D59B-4C16-9409-5762C5622B5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95123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93751B-5BBE-47D6-BB97-9316F90DF642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6012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6F2E6A-B3CE-4CAE-BFE1-68A93A39559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6901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2AD984-E4C2-4454-BD68-81220A4C9EDA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98679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56D627-39AD-4521-86C9-0816ED77BEFE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00457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686143-14ED-47DA-87D0-C8DE9570137A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02235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479CF8-2957-4DB7-B3DE-29E2E775EDF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07569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410237-BB20-4998-B7BF-27B0080F22DB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2677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056088-950A-40EC-AFFA-737B06E34EA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4455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D02B74-F7F0-4BA8-A547-9351742215D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5344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7714E3-37FA-458C-B1C5-4D169A2BA514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6233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1DDD1-F4B3-467B-9E1F-8D82C3C88E79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8011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E7D2EF-E102-4459-9554-DE43FBA780CA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9789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929BEB-4F76-4256-BF78-DD42DDDC7AE0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90678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656B01-B186-46F4-848A-7A19104AC0B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91567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614559-9176-48DD-A711-FFDDE4D4D1CC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92456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010B07-CE16-4734-8372-EFC5E56561A4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94234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A9D11-EE21-4893-A25A-54858BC325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6012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78B908-99C7-4B0C-8C9C-695F3BD859EE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8679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5BFDB-F093-4B52-8A61-E665C57D1C0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9568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00FCB3-F0D3-49D4-9537-2D85344DA449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00457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4A7706-BEF8-4394-B2BD-529AA4FC5F89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02235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694996-6C53-4379-B237-1125CA92399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04013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EDD426-99A9-407D-B196-D46029F5AD18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04902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7202A8-D88A-47C0-BC1B-B3C39623E689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05791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393878-8AA8-4EE7-9C0F-9ADC0CB5AC1C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07569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79CE5E-4002-4121-9EA5-6B955F2E1267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2677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1CFB4F-7CA2-44D6-912E-EE0EDBCABA25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84455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0F33D0-7241-452B-B5DA-EA1929A23DF5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85344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54C0EC-0726-4E0A-AE50-7F5285080781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86233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3A0CF5-16E5-4274-9ACB-393FC8056E49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8011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ADAD8C-91E9-4D53-8383-BD30E8F1E8F0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89789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649EFE-646A-4EDC-B0B3-D4FA338B311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90678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984FB-6353-4DA1-A896-AB01F7BC03E2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91567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B7A0C4-6900-4D4E-AFF6-AEC38A7E4A43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93345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6FEF19-D1C2-4B0F-8272-301C0DEE4385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95123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F4FC9-5932-40B8-868F-E10995837C48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96012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ECF207-DE66-4B8E-B182-3162D169D32A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97790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9354D6-3854-4A03-88E2-3B5087AB8FB1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98679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2C97CF-E584-42C5-A864-59D0608B033C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99568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0AB096-AD68-4903-A0F2-BB3F75FBCC25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102235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0ED43C-F8F5-4148-874D-5A3AC946DB87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104013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A09EF3-66F7-4438-A238-D0F9EF0A620F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04902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63A80-107B-46FC-817C-361298AF66E9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105791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E18240-7545-4F75-AE24-5D4AFA28B30F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07569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D5B605-85EA-4D7A-A5C2-B8CE85CBD9CB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82677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498C6-39AC-44FD-AF8B-3A4F884292FD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84455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0E2F9D-1B85-4731-AA36-93BE9042F39B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85344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90462A-6DEF-4874-A74C-597043692870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86233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74E980-B809-44FA-B6C5-02F1A9E6A528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88011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6663F9-4A67-4517-BF13-B39778D3B4AC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89789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3AA809-13C6-40EC-A014-3A84C44DC3A9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678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39F3C1-4903-48A0-B0FD-3CE8A24745D9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91567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7DD8F25-2891-4085-B6A2-1D97145ADC8D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92456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1002CB7-9EC6-471A-B901-F0945A0B366F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93345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D58831-023F-4517-9910-5E58F7885A62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96012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2C1AF6-F3CC-451E-B0FC-181E8F8F0D9F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96901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9C294E-B295-43A2-996D-7FBFDFDE78B8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8679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D0FD94-33EF-48C0-B0E8-3015897C9A70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9568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28EDFA-698B-4922-B5ED-C974FCD961B6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2235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BC0E7C8-13CC-4A7D-9903-AF0B1B9AF458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04013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C8455D-4B4B-486F-BF2E-80F9D09BB3C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104902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5841E1-E6DD-43A6-9624-5ED27779EB54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105791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52DA37-0080-4B15-8B6B-03A1D994352C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07569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815B96-DE63-46F9-A5E4-AF54E288D2E7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82677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DB4616-458F-4969-8B6B-64E3D78BCF37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88011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485759-0F23-440B-845B-98E96D956B1F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9789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0C55FC5-C1C1-45DB-9061-421ACF5123C5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92456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A37535E-07AF-40F4-B6E5-01411B403827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93345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E9FB92D-8EAC-423B-BA98-676466CC52AD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00457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F4CADF1-B477-4C3A-811F-F00021C27B47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102235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B82928-A806-4B1F-8813-B4A4B6FA65C7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107569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B9DE2A-0154-4297-9BAF-10A2DD27243D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82677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9B4D9C-3E91-4DC1-8C38-BDDEF33DC732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83566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0C9AFF-ADCD-47EB-98D8-2A0FF2AEB27E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84455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D20876-F8F5-493B-8A3F-661BD39D5B48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85344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E08B49-110B-456A-969F-4CD6BDB63289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86233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1073367-F0AE-4C89-9717-837EF5BCB30D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87122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F9E2531-D500-4869-AFC5-1E88323C221F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88011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4CBA182-5AAB-4EF0-8139-6CB87B28A7BA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89789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8CF024-2F3B-4A89-9F18-740A0EC85CF5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91567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1987C6D-03A8-4601-B117-3D91CD2C218D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93345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740E72-F4E0-4B26-8F4D-D83FFC7244A4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95123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727910-E7BF-441F-9715-618FD40EE0B0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96901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29A1C91-6464-48A2-B669-F0378FC8E511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98679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21BED02-FBFB-441B-8299-9DF0C3E9B07A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100457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A6517C6-C9A5-47B3-A958-21B4BFCD6B49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102235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808396-11AB-4D58-8DFD-43D4DB30C1B4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03124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412FB-33AF-464B-9FB3-0DB1226FAA67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104013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1B58DC8-B7A9-4A33-9C17-D86AD8471560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104902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B267B5-6C55-4707-933D-7ECEBBED58AA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105791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CC92D6-9B02-45D5-B5C3-96B47830AB7B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106680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0CCB98E-4D31-4C24-B735-F394D48FC08E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107569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B84BAF1-1E1E-4D21-A5C2-BE4977081420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89789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5A65A9C-D9F6-41F5-B896-77894076F0AB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90678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95C816C-37D1-4EEC-A2E2-0FD6E3C58838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91567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5872F07-1E33-4E07-B604-2A40F6C84452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93345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697C31-A541-4C75-B7DC-2E3A87999866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95123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15DAA0F-A2B2-4731-AE3D-0634B68F0C09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96901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80E4812-8914-478F-83D7-8867D0A5BBBE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98679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269060-9C07-4965-B459-F8715C70A66E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100457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99252E-23BF-48EA-B411-22A277F25752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82677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818715-867D-4DFD-88B4-D86840BE2358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84455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70A9C8A-6523-48F3-BDE7-582DEBC44E3B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85344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49D195C-F53F-4AD7-9AC9-FC3077509419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86233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8E4B53-C1CA-4331-8BD1-FBEF9565B87C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87122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071F2A0-EF34-4218-8CE4-835078E95DA5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88011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3A9D6D4-23CF-42AB-9F9A-1B194CF13AF8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92456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4F27C3F-3935-4971-BBE4-2546950EDFC8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96901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DF75FD5-2B10-474C-AB28-8FDB3A1C72DD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97790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38B42EA-540C-40F4-8FCE-A32093F048E7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99568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D9729F-BD65-4D9F-A9E9-EC2A31327985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102235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431802D-A523-43CD-B733-B077C9D902CF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103124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270ED14-7AC1-4069-BED3-D2A2A4DB0CB9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104013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7368EB6-3791-46F0-9596-509094552F44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104902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51D77A-AAAD-4A9E-93E0-537506B79F57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105791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ECB8423-3D46-46E0-BEF6-57A676D1E09F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82677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A6D7D42-9266-4522-B105-F8BB24A5631C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83566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951B512-2FEE-4968-BE99-83B465F04159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84455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FB39868-2105-4C3D-8D57-D4D778CBEC37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86233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5B8FF7-2B80-4A89-B145-64BD404786EF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88900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B046508-0C77-4BBB-8481-527AA046006A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90678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52AB727-370B-4EDD-B50A-E06FB3C0264C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91567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F4376A8-A83B-4B09-9630-EBCDEF81368F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94234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AA1A3-4B49-43D7-AD3F-E935DE25921D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95123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AE5DADF-011F-42F5-BB6D-89F45DACF1F0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96012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40B9BDF-8B76-4424-B93D-2C0A7AAA3DA6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99568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01AAE88-37AC-4415-88EA-6B555ABF0A1D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100457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1261D3-DE41-493F-9F27-B1049CCCECC2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102235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1E15EF2-C55B-463E-BB3F-4F583683D9DE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103124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ECEAD07-F610-46EF-8E04-01C7C6EC793A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104013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DD5611F-F574-498D-A148-F72B5BFE2862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107569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A8A71F1-8FF9-42AE-87F4-DFA90651AD72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84455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3F32049-0A8A-498D-95BD-EA00238E2D68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>
            <a:off x="87122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64ADC04-095E-4AE1-BDAB-EAC7190399A8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88011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9A45C7A-E2BA-4947-9DE9-2A5CCBCE907F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>
            <a:off x="92456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DCE9531-5273-4274-983C-209EA5D41802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>
            <a:off x="94234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73F7C05-43BD-4047-8102-BB5972D2C4E9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95123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A6B4BB3-3790-401C-A9C0-9D5D943A7DFC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>
            <a:off x="96012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FEA24D-5A13-439C-9737-13BC4583E52D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96901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439973D-3264-444B-9E9D-02850E84D93F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97790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47C79B-E12D-45F9-BB4A-C7582AFBAD58}"/>
              </a:ext>
            </a:extLst>
          </p:cNvPr>
          <p:cNvSpPr/>
          <p:nvPr>
            <p:custDataLst>
              <p:tags r:id="rId172"/>
            </p:custDataLst>
          </p:nvPr>
        </p:nvSpPr>
        <p:spPr>
          <a:xfrm>
            <a:off x="100457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4325C27-47C1-41BD-BC47-4023D79BE5FD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101346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F6F457D-6585-4FB7-9507-1F95D79437C2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102235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A3FB2B2-A625-4995-B1BA-574AACACFB31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103124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47406CE-0B8C-4D98-A0AA-555D2094A787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>
            <a:off x="83566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3061DF7-6F7C-4619-B68D-2C4A9F0EDCD8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84455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257774B-0B16-4E18-8FED-0134D3D9D984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86233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CC2BC43-8AB0-4F67-A6B6-121E8D51B3F5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87122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1B2BE55-FB0B-4255-86D3-3C2EC46DA294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88900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D25D7C1-66E6-4220-8CD0-ED632DC169AC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89789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5E308A1-DA34-423E-8B50-FCC548F7E7D2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91567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B38FA8D-F1D2-4C1D-AB13-EF811DE7E736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2456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4AF844-480F-4DDF-8B7F-C1275196D808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3345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E6540EB-9372-4F38-919F-741C127248B4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4234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B883728-FB2B-40D3-A963-AE339B1F1D60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96012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BC1FAAF-B6A4-4577-B0A9-5D7E4B696FF5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99568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36429FE-41A1-4385-95AD-87536CA509BC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100457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F2D29F7-3A37-4155-9C96-0FF462151E1B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101346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5AAD241-1C1A-4520-9467-4513CEB7029F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103124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4669706-D76B-4307-AB78-7B2F2D6BB3A1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>
            <a:off x="104902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8F82B90-D223-455F-A8EB-673DEACE0F00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>
            <a:off x="106680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E6858C-B1AB-4B60-AC31-32C1BDC9B78F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82677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0213D8F-3683-4827-808C-C99CFED33A7A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84455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DFCF509-5453-47EC-97BB-7B9DA842E757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85344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C6234C7-E00B-4FE8-8486-EE9F8D6616D6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87122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31A1DC3-78BD-4186-A286-3A1C97B3F1B7}"/>
              </a:ext>
            </a:extLst>
          </p:cNvPr>
          <p:cNvSpPr/>
          <p:nvPr>
            <p:custDataLst>
              <p:tags r:id="rId197"/>
            </p:custDataLst>
          </p:nvPr>
        </p:nvSpPr>
        <p:spPr>
          <a:xfrm>
            <a:off x="88011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6DE30F3-BD0F-4CB7-B944-FC6800163443}"/>
              </a:ext>
            </a:extLst>
          </p:cNvPr>
          <p:cNvSpPr/>
          <p:nvPr>
            <p:custDataLst>
              <p:tags r:id="rId198"/>
            </p:custDataLst>
          </p:nvPr>
        </p:nvSpPr>
        <p:spPr>
          <a:xfrm>
            <a:off x="88900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DF0F63C-6025-45B3-9B31-1E9A60249035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89789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C01FB84-6F17-4F8F-BB20-2D34A3620256}"/>
              </a:ext>
            </a:extLst>
          </p:cNvPr>
          <p:cNvSpPr/>
          <p:nvPr>
            <p:custDataLst>
              <p:tags r:id="rId200"/>
            </p:custDataLst>
          </p:nvPr>
        </p:nvSpPr>
        <p:spPr>
          <a:xfrm>
            <a:off x="91567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9F321E4-FF99-4B56-8434-42A896A9AE6D}"/>
              </a:ext>
            </a:extLst>
          </p:cNvPr>
          <p:cNvSpPr/>
          <p:nvPr>
            <p:custDataLst>
              <p:tags r:id="rId201"/>
            </p:custDataLst>
          </p:nvPr>
        </p:nvSpPr>
        <p:spPr>
          <a:xfrm>
            <a:off x="95123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5EEB5C7-711E-4D6C-9948-B8B93F364A5E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96012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001CFB3-6572-4CF5-A9A9-A9DB783993F2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99568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6D235C8-5969-4D33-8159-D2C51A90F63B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101346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E4A12FC-71B7-4C77-89EB-9F0BAE3685B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104902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9AB2FF5-FB95-45B7-89B9-F9E478DEB2B1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105791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A4B3A4C-31E8-4047-A333-F612EF0876A0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82677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A14AC7D-4DD7-4F5F-BA74-E3D9BD2DF562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83566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97B736F-C3F7-48D6-9CC2-DE50BA24504C}"/>
              </a:ext>
            </a:extLst>
          </p:cNvPr>
          <p:cNvSpPr/>
          <p:nvPr>
            <p:custDataLst>
              <p:tags r:id="rId209"/>
            </p:custDataLst>
          </p:nvPr>
        </p:nvSpPr>
        <p:spPr>
          <a:xfrm>
            <a:off x="85344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A1A707-835D-48EE-AF92-F67F44A03E63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87122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38917D0-6FFE-4804-9098-ECDE495284A5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88900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E6C200F-827F-4B47-8D3C-4CACB1493C2B}"/>
              </a:ext>
            </a:extLst>
          </p:cNvPr>
          <p:cNvSpPr/>
          <p:nvPr>
            <p:custDataLst>
              <p:tags r:id="rId212"/>
            </p:custDataLst>
          </p:nvPr>
        </p:nvSpPr>
        <p:spPr>
          <a:xfrm>
            <a:off x="91567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7C70971-7B39-4E46-BDB4-E46BC53FFAB6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>
            <a:off x="96012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09D6A29-4BAF-4640-9ACF-61D878E66F8C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96901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9E664AA-5AB6-450F-980A-412412102246}"/>
              </a:ext>
            </a:extLst>
          </p:cNvPr>
          <p:cNvSpPr/>
          <p:nvPr>
            <p:custDataLst>
              <p:tags r:id="rId215"/>
            </p:custDataLst>
          </p:nvPr>
        </p:nvSpPr>
        <p:spPr>
          <a:xfrm>
            <a:off x="99568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CBDEBD1-4D11-44B8-8D80-924C2AA058C6}"/>
              </a:ext>
            </a:extLst>
          </p:cNvPr>
          <p:cNvSpPr/>
          <p:nvPr>
            <p:custDataLst>
              <p:tags r:id="rId216"/>
            </p:custDataLst>
          </p:nvPr>
        </p:nvSpPr>
        <p:spPr>
          <a:xfrm>
            <a:off x="101346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109C60D-AE6A-4541-B5CC-E34FA0FCAB7D}"/>
              </a:ext>
            </a:extLst>
          </p:cNvPr>
          <p:cNvSpPr/>
          <p:nvPr>
            <p:custDataLst>
              <p:tags r:id="rId217"/>
            </p:custDataLst>
          </p:nvPr>
        </p:nvSpPr>
        <p:spPr>
          <a:xfrm>
            <a:off x="102235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C6752B2-96E7-40F0-9335-E55E8BC5D04D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103124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82E25E8-DE18-473F-94E2-C66C9C845060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104013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EA5067D-C08D-4F45-863D-85B779645727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107569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D2853D7-B492-4DCF-853E-1BF35A39D13E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>
            <a:off x="82677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35A58AC-D31B-45EF-AD2B-F6CBB93134AC}"/>
              </a:ext>
            </a:extLst>
          </p:cNvPr>
          <p:cNvSpPr/>
          <p:nvPr>
            <p:custDataLst>
              <p:tags r:id="rId222"/>
            </p:custDataLst>
          </p:nvPr>
        </p:nvSpPr>
        <p:spPr>
          <a:xfrm>
            <a:off x="86233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13226C9-C833-45BA-8ADA-45411BC75F8A}"/>
              </a:ext>
            </a:extLst>
          </p:cNvPr>
          <p:cNvSpPr/>
          <p:nvPr>
            <p:custDataLst>
              <p:tags r:id="rId223"/>
            </p:custDataLst>
          </p:nvPr>
        </p:nvSpPr>
        <p:spPr>
          <a:xfrm>
            <a:off x="87122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2443B81-106C-45B9-BCC9-6FE9EA5F22DB}"/>
              </a:ext>
            </a:extLst>
          </p:cNvPr>
          <p:cNvSpPr/>
          <p:nvPr>
            <p:custDataLst>
              <p:tags r:id="rId224"/>
            </p:custDataLst>
          </p:nvPr>
        </p:nvSpPr>
        <p:spPr>
          <a:xfrm>
            <a:off x="88011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DA12BB5-ED2F-45C8-9C96-FD29BD2082C6}"/>
              </a:ext>
            </a:extLst>
          </p:cNvPr>
          <p:cNvSpPr/>
          <p:nvPr>
            <p:custDataLst>
              <p:tags r:id="rId225"/>
            </p:custDataLst>
          </p:nvPr>
        </p:nvSpPr>
        <p:spPr>
          <a:xfrm>
            <a:off x="89789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92BAF22-31DA-4709-AEE3-39EC28465AB4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90678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C6C73A9-ECEE-42A3-8D29-50A4D69F83D0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92456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FDDF943-EA3F-4DCD-80DF-2E2C59AE53E3}"/>
              </a:ext>
            </a:extLst>
          </p:cNvPr>
          <p:cNvSpPr/>
          <p:nvPr>
            <p:custDataLst>
              <p:tags r:id="rId228"/>
            </p:custDataLst>
          </p:nvPr>
        </p:nvSpPr>
        <p:spPr>
          <a:xfrm>
            <a:off x="97790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6C6DFDF-DF7B-4DC3-8773-876EBDEDB113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>
            <a:off x="98679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3FED4AB-4626-4F86-99D9-911ADA1AB8B0}"/>
              </a:ext>
            </a:extLst>
          </p:cNvPr>
          <p:cNvSpPr/>
          <p:nvPr>
            <p:custDataLst>
              <p:tags r:id="rId230"/>
            </p:custDataLst>
          </p:nvPr>
        </p:nvSpPr>
        <p:spPr>
          <a:xfrm>
            <a:off x="100457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9D89F5C-947E-4E0C-A439-CB986C94360C}"/>
              </a:ext>
            </a:extLst>
          </p:cNvPr>
          <p:cNvSpPr/>
          <p:nvPr>
            <p:custDataLst>
              <p:tags r:id="rId231"/>
            </p:custDataLst>
          </p:nvPr>
        </p:nvSpPr>
        <p:spPr>
          <a:xfrm>
            <a:off x="102235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E074676-C799-4365-9C3D-E69E34E1B8A3}"/>
              </a:ext>
            </a:extLst>
          </p:cNvPr>
          <p:cNvSpPr/>
          <p:nvPr>
            <p:custDataLst>
              <p:tags r:id="rId232"/>
            </p:custDataLst>
          </p:nvPr>
        </p:nvSpPr>
        <p:spPr>
          <a:xfrm>
            <a:off x="104902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5B27984-7D7E-464D-B4BE-A0E4FB9AB3E9}"/>
              </a:ext>
            </a:extLst>
          </p:cNvPr>
          <p:cNvSpPr/>
          <p:nvPr>
            <p:custDataLst>
              <p:tags r:id="rId233"/>
            </p:custDataLst>
          </p:nvPr>
        </p:nvSpPr>
        <p:spPr>
          <a:xfrm>
            <a:off x="105791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1F9883B-9C00-4C87-A506-B00012277161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82677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D6418AB-68DE-4998-A7BD-B154FC3FD347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83566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9D2CE6A-8BFA-4E65-932E-AFCB45B3A573}"/>
              </a:ext>
            </a:extLst>
          </p:cNvPr>
          <p:cNvSpPr/>
          <p:nvPr>
            <p:custDataLst>
              <p:tags r:id="rId236"/>
            </p:custDataLst>
          </p:nvPr>
        </p:nvSpPr>
        <p:spPr>
          <a:xfrm>
            <a:off x="84455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5E69BD9-35FE-4AAB-AA73-C0B0D9F33122}"/>
              </a:ext>
            </a:extLst>
          </p:cNvPr>
          <p:cNvSpPr/>
          <p:nvPr>
            <p:custDataLst>
              <p:tags r:id="rId237"/>
            </p:custDataLst>
          </p:nvPr>
        </p:nvSpPr>
        <p:spPr>
          <a:xfrm>
            <a:off x="86233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89F3039-DF60-4E1B-9EB0-B600CE659B92}"/>
              </a:ext>
            </a:extLst>
          </p:cNvPr>
          <p:cNvSpPr/>
          <p:nvPr>
            <p:custDataLst>
              <p:tags r:id="rId238"/>
            </p:custDataLst>
          </p:nvPr>
        </p:nvSpPr>
        <p:spPr>
          <a:xfrm>
            <a:off x="88900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4685BD3-BC91-4F13-82C4-63574BBC5EB5}"/>
              </a:ext>
            </a:extLst>
          </p:cNvPr>
          <p:cNvSpPr/>
          <p:nvPr>
            <p:custDataLst>
              <p:tags r:id="rId239"/>
            </p:custDataLst>
          </p:nvPr>
        </p:nvSpPr>
        <p:spPr>
          <a:xfrm>
            <a:off x="89789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9973F60-623A-4ECA-B096-87914A51AE0E}"/>
              </a:ext>
            </a:extLst>
          </p:cNvPr>
          <p:cNvSpPr/>
          <p:nvPr>
            <p:custDataLst>
              <p:tags r:id="rId240"/>
            </p:custDataLst>
          </p:nvPr>
        </p:nvSpPr>
        <p:spPr>
          <a:xfrm>
            <a:off x="90678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F8CAA6C-E145-4A2E-806E-2863D43A4BC3}"/>
              </a:ext>
            </a:extLst>
          </p:cNvPr>
          <p:cNvSpPr/>
          <p:nvPr>
            <p:custDataLst>
              <p:tags r:id="rId241"/>
            </p:custDataLst>
          </p:nvPr>
        </p:nvSpPr>
        <p:spPr>
          <a:xfrm>
            <a:off x="91567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641E5F-BF31-4A49-A680-CC519ECEB48B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92456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F64AA3AF-58A0-4D23-B7A4-ED10786B8C89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93345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6DEF8DC-3BD5-47A4-ADFB-E1D87C2ED355}"/>
              </a:ext>
            </a:extLst>
          </p:cNvPr>
          <p:cNvSpPr/>
          <p:nvPr>
            <p:custDataLst>
              <p:tags r:id="rId244"/>
            </p:custDataLst>
          </p:nvPr>
        </p:nvSpPr>
        <p:spPr>
          <a:xfrm>
            <a:off x="95123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EEC85CD-F495-4B59-BBDB-63A4CDD61ECB}"/>
              </a:ext>
            </a:extLst>
          </p:cNvPr>
          <p:cNvSpPr/>
          <p:nvPr>
            <p:custDataLst>
              <p:tags r:id="rId245"/>
            </p:custDataLst>
          </p:nvPr>
        </p:nvSpPr>
        <p:spPr>
          <a:xfrm>
            <a:off x="96901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9CC5D83-3D1C-4CDD-8BCC-A16A707240D6}"/>
              </a:ext>
            </a:extLst>
          </p:cNvPr>
          <p:cNvSpPr/>
          <p:nvPr>
            <p:custDataLst>
              <p:tags r:id="rId246"/>
            </p:custDataLst>
          </p:nvPr>
        </p:nvSpPr>
        <p:spPr>
          <a:xfrm>
            <a:off x="97790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1EA2F74-BF74-44D6-9113-AA1272E57F7C}"/>
              </a:ext>
            </a:extLst>
          </p:cNvPr>
          <p:cNvSpPr/>
          <p:nvPr>
            <p:custDataLst>
              <p:tags r:id="rId247"/>
            </p:custDataLst>
          </p:nvPr>
        </p:nvSpPr>
        <p:spPr>
          <a:xfrm>
            <a:off x="98679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885B367-EEFA-42E1-8702-C92C4273A6FA}"/>
              </a:ext>
            </a:extLst>
          </p:cNvPr>
          <p:cNvSpPr/>
          <p:nvPr>
            <p:custDataLst>
              <p:tags r:id="rId248"/>
            </p:custDataLst>
          </p:nvPr>
        </p:nvSpPr>
        <p:spPr>
          <a:xfrm>
            <a:off x="99568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9DFE7-5226-4E99-B183-DA7517DAF521}"/>
              </a:ext>
            </a:extLst>
          </p:cNvPr>
          <p:cNvSpPr/>
          <p:nvPr>
            <p:custDataLst>
              <p:tags r:id="rId249"/>
            </p:custDataLst>
          </p:nvPr>
        </p:nvSpPr>
        <p:spPr>
          <a:xfrm>
            <a:off x="101346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F8502EF-0E6F-454D-8C4B-81AFD5F565CA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102235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2A60CE8-6A99-4895-B443-A6904ED34520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103124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467E795-DB38-4444-9822-CBD7EB0851BF}"/>
              </a:ext>
            </a:extLst>
          </p:cNvPr>
          <p:cNvSpPr/>
          <p:nvPr>
            <p:custDataLst>
              <p:tags r:id="rId252"/>
            </p:custDataLst>
          </p:nvPr>
        </p:nvSpPr>
        <p:spPr>
          <a:xfrm>
            <a:off x="104013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99A39DD-4BF6-48BE-B0CF-1E77BA6BC562}"/>
              </a:ext>
            </a:extLst>
          </p:cNvPr>
          <p:cNvSpPr/>
          <p:nvPr>
            <p:custDataLst>
              <p:tags r:id="rId253"/>
            </p:custDataLst>
          </p:nvPr>
        </p:nvSpPr>
        <p:spPr>
          <a:xfrm>
            <a:off x="106680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829E718-5765-40E2-A878-163D13B4CB71}"/>
              </a:ext>
            </a:extLst>
          </p:cNvPr>
          <p:cNvSpPr/>
          <p:nvPr>
            <p:custDataLst>
              <p:tags r:id="rId254"/>
            </p:custDataLst>
          </p:nvPr>
        </p:nvSpPr>
        <p:spPr>
          <a:xfrm>
            <a:off x="82677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7EC68DA-2A11-4279-B5AE-CE842B47F3DF}"/>
              </a:ext>
            </a:extLst>
          </p:cNvPr>
          <p:cNvSpPr/>
          <p:nvPr>
            <p:custDataLst>
              <p:tags r:id="rId255"/>
            </p:custDataLst>
          </p:nvPr>
        </p:nvSpPr>
        <p:spPr>
          <a:xfrm>
            <a:off x="83566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E60CDCE-9CB3-4B7E-983E-ADBA57FD9A46}"/>
              </a:ext>
            </a:extLst>
          </p:cNvPr>
          <p:cNvSpPr/>
          <p:nvPr>
            <p:custDataLst>
              <p:tags r:id="rId256"/>
            </p:custDataLst>
          </p:nvPr>
        </p:nvSpPr>
        <p:spPr>
          <a:xfrm>
            <a:off x="86233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D98151-3B89-4A28-A2E0-68A17C50A378}"/>
              </a:ext>
            </a:extLst>
          </p:cNvPr>
          <p:cNvSpPr/>
          <p:nvPr>
            <p:custDataLst>
              <p:tags r:id="rId257"/>
            </p:custDataLst>
          </p:nvPr>
        </p:nvSpPr>
        <p:spPr>
          <a:xfrm>
            <a:off x="87122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F0CEC81-284E-498E-9E6E-B580A8156AAE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8011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73CE687-9D21-43C0-9297-B0B7A023E885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90678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4B002AD-668E-468B-9A4B-D1323BAD4AC5}"/>
              </a:ext>
            </a:extLst>
          </p:cNvPr>
          <p:cNvSpPr/>
          <p:nvPr>
            <p:custDataLst>
              <p:tags r:id="rId260"/>
            </p:custDataLst>
          </p:nvPr>
        </p:nvSpPr>
        <p:spPr>
          <a:xfrm>
            <a:off x="92456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64396B1-F921-40E9-932E-E5E6ECB22AF7}"/>
              </a:ext>
            </a:extLst>
          </p:cNvPr>
          <p:cNvSpPr/>
          <p:nvPr>
            <p:custDataLst>
              <p:tags r:id="rId261"/>
            </p:custDataLst>
          </p:nvPr>
        </p:nvSpPr>
        <p:spPr>
          <a:xfrm>
            <a:off x="96901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AFBA49C-563F-4CAB-9DB8-C93E13C53BC3}"/>
              </a:ext>
            </a:extLst>
          </p:cNvPr>
          <p:cNvSpPr/>
          <p:nvPr>
            <p:custDataLst>
              <p:tags r:id="rId262"/>
            </p:custDataLst>
          </p:nvPr>
        </p:nvSpPr>
        <p:spPr>
          <a:xfrm>
            <a:off x="97790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C6401CC-06FA-465A-BD44-6EEAE8480774}"/>
              </a:ext>
            </a:extLst>
          </p:cNvPr>
          <p:cNvSpPr/>
          <p:nvPr>
            <p:custDataLst>
              <p:tags r:id="rId263"/>
            </p:custDataLst>
          </p:nvPr>
        </p:nvSpPr>
        <p:spPr>
          <a:xfrm>
            <a:off x="98679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D566C46-21E8-40BE-AC2C-324506AEDC92}"/>
              </a:ext>
            </a:extLst>
          </p:cNvPr>
          <p:cNvSpPr/>
          <p:nvPr>
            <p:custDataLst>
              <p:tags r:id="rId264"/>
            </p:custDataLst>
          </p:nvPr>
        </p:nvSpPr>
        <p:spPr>
          <a:xfrm>
            <a:off x="103124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2C19E8E-6BB3-47C4-ABBB-222ED307B223}"/>
              </a:ext>
            </a:extLst>
          </p:cNvPr>
          <p:cNvSpPr/>
          <p:nvPr>
            <p:custDataLst>
              <p:tags r:id="rId265"/>
            </p:custDataLst>
          </p:nvPr>
        </p:nvSpPr>
        <p:spPr>
          <a:xfrm>
            <a:off x="104902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B9E8475-8677-478C-89F3-C182840D764F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105791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696C22F-DC20-48AF-B640-1A4C4B83F5CB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82677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744CC9B-7A17-453C-B35B-08193A309A86}"/>
              </a:ext>
            </a:extLst>
          </p:cNvPr>
          <p:cNvSpPr/>
          <p:nvPr>
            <p:custDataLst>
              <p:tags r:id="rId268"/>
            </p:custDataLst>
          </p:nvPr>
        </p:nvSpPr>
        <p:spPr>
          <a:xfrm>
            <a:off x="83566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57911F48-FEFA-4C2F-9BB8-78DCB6EA3648}"/>
              </a:ext>
            </a:extLst>
          </p:cNvPr>
          <p:cNvSpPr/>
          <p:nvPr>
            <p:custDataLst>
              <p:tags r:id="rId269"/>
            </p:custDataLst>
          </p:nvPr>
        </p:nvSpPr>
        <p:spPr>
          <a:xfrm>
            <a:off x="84455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179F722-61B2-4D92-8D1A-1FE7F43CF339}"/>
              </a:ext>
            </a:extLst>
          </p:cNvPr>
          <p:cNvSpPr/>
          <p:nvPr>
            <p:custDataLst>
              <p:tags r:id="rId270"/>
            </p:custDataLst>
          </p:nvPr>
        </p:nvSpPr>
        <p:spPr>
          <a:xfrm>
            <a:off x="87122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AFC8708-9DEA-4581-9612-69375659D6C8}"/>
              </a:ext>
            </a:extLst>
          </p:cNvPr>
          <p:cNvSpPr/>
          <p:nvPr>
            <p:custDataLst>
              <p:tags r:id="rId271"/>
            </p:custDataLst>
          </p:nvPr>
        </p:nvSpPr>
        <p:spPr>
          <a:xfrm>
            <a:off x="88900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1F366D8-7506-4A2C-8B37-15F5B4743BC8}"/>
              </a:ext>
            </a:extLst>
          </p:cNvPr>
          <p:cNvSpPr/>
          <p:nvPr>
            <p:custDataLst>
              <p:tags r:id="rId272"/>
            </p:custDataLst>
          </p:nvPr>
        </p:nvSpPr>
        <p:spPr>
          <a:xfrm>
            <a:off x="89789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FCEE5E0-0329-4CED-958E-1A5AA9AC769B}"/>
              </a:ext>
            </a:extLst>
          </p:cNvPr>
          <p:cNvSpPr/>
          <p:nvPr>
            <p:custDataLst>
              <p:tags r:id="rId273"/>
            </p:custDataLst>
          </p:nvPr>
        </p:nvSpPr>
        <p:spPr>
          <a:xfrm>
            <a:off x="90678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540A904-66ED-4D2B-A41A-A98CECA40E26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92456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AC41015-2A97-4ED3-B710-223136328771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94234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CBFD4E9-DC3C-4A0F-857E-5FB79A574D5B}"/>
              </a:ext>
            </a:extLst>
          </p:cNvPr>
          <p:cNvSpPr/>
          <p:nvPr>
            <p:custDataLst>
              <p:tags r:id="rId276"/>
            </p:custDataLst>
          </p:nvPr>
        </p:nvSpPr>
        <p:spPr>
          <a:xfrm>
            <a:off x="95123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DDE1D09-61AC-4DFF-B2F6-55D204F6084B}"/>
              </a:ext>
            </a:extLst>
          </p:cNvPr>
          <p:cNvSpPr/>
          <p:nvPr>
            <p:custDataLst>
              <p:tags r:id="rId277"/>
            </p:custDataLst>
          </p:nvPr>
        </p:nvSpPr>
        <p:spPr>
          <a:xfrm>
            <a:off x="96012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3F9F9B9-08A9-4A61-B853-E9C0559DEA9B}"/>
              </a:ext>
            </a:extLst>
          </p:cNvPr>
          <p:cNvSpPr/>
          <p:nvPr>
            <p:custDataLst>
              <p:tags r:id="rId278"/>
            </p:custDataLst>
          </p:nvPr>
        </p:nvSpPr>
        <p:spPr>
          <a:xfrm>
            <a:off x="97790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9454114-0199-4E1A-933C-C5EA7DBC3325}"/>
              </a:ext>
            </a:extLst>
          </p:cNvPr>
          <p:cNvSpPr/>
          <p:nvPr>
            <p:custDataLst>
              <p:tags r:id="rId279"/>
            </p:custDataLst>
          </p:nvPr>
        </p:nvSpPr>
        <p:spPr>
          <a:xfrm>
            <a:off x="99568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F528920-3194-4341-8348-6C4B72B50AE5}"/>
              </a:ext>
            </a:extLst>
          </p:cNvPr>
          <p:cNvSpPr/>
          <p:nvPr>
            <p:custDataLst>
              <p:tags r:id="rId280"/>
            </p:custDataLst>
          </p:nvPr>
        </p:nvSpPr>
        <p:spPr>
          <a:xfrm>
            <a:off x="101346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733BC36-B713-4179-84FA-06C5D76D920A}"/>
              </a:ext>
            </a:extLst>
          </p:cNvPr>
          <p:cNvSpPr/>
          <p:nvPr>
            <p:custDataLst>
              <p:tags r:id="rId281"/>
            </p:custDataLst>
          </p:nvPr>
        </p:nvSpPr>
        <p:spPr>
          <a:xfrm>
            <a:off x="102235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AE798F6-D5D5-46A4-8DB9-65853CCCBF50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03124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F4B87F0-A3E4-4BDC-B38E-CC89568A8D1F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04013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86CFE95-F99D-448D-9E89-D7C2B9A825B6}"/>
              </a:ext>
            </a:extLst>
          </p:cNvPr>
          <p:cNvSpPr/>
          <p:nvPr>
            <p:custDataLst>
              <p:tags r:id="rId284"/>
            </p:custDataLst>
          </p:nvPr>
        </p:nvSpPr>
        <p:spPr>
          <a:xfrm>
            <a:off x="105791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BEA055E-5D62-449B-9312-37DA10AC7D9A}"/>
              </a:ext>
            </a:extLst>
          </p:cNvPr>
          <p:cNvSpPr/>
          <p:nvPr>
            <p:custDataLst>
              <p:tags r:id="rId285"/>
            </p:custDataLst>
          </p:nvPr>
        </p:nvSpPr>
        <p:spPr>
          <a:xfrm>
            <a:off x="107569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0B02BC1C-6B3E-4520-8200-D800D2029F75}"/>
              </a:ext>
            </a:extLst>
          </p:cNvPr>
          <p:cNvSpPr/>
          <p:nvPr>
            <p:custDataLst>
              <p:tags r:id="rId286"/>
            </p:custDataLst>
          </p:nvPr>
        </p:nvSpPr>
        <p:spPr>
          <a:xfrm>
            <a:off x="82677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0F16594-FF99-4168-9694-E78B6307E6FC}"/>
              </a:ext>
            </a:extLst>
          </p:cNvPr>
          <p:cNvSpPr/>
          <p:nvPr>
            <p:custDataLst>
              <p:tags r:id="rId287"/>
            </p:custDataLst>
          </p:nvPr>
        </p:nvSpPr>
        <p:spPr>
          <a:xfrm>
            <a:off x="84455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0D32305-5126-4958-A706-58B0B6D88A3C}"/>
              </a:ext>
            </a:extLst>
          </p:cNvPr>
          <p:cNvSpPr/>
          <p:nvPr>
            <p:custDataLst>
              <p:tags r:id="rId288"/>
            </p:custDataLst>
          </p:nvPr>
        </p:nvSpPr>
        <p:spPr>
          <a:xfrm>
            <a:off x="85344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9DD83C5-B878-4A51-BF0D-6FA48F014C71}"/>
              </a:ext>
            </a:extLst>
          </p:cNvPr>
          <p:cNvSpPr/>
          <p:nvPr>
            <p:custDataLst>
              <p:tags r:id="rId289"/>
            </p:custDataLst>
          </p:nvPr>
        </p:nvSpPr>
        <p:spPr>
          <a:xfrm>
            <a:off x="87122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C7F8E62E-C5EF-417D-BBB9-43BA76A6071D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88011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E8C43FD-0792-4788-A02F-EAE65848EA38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88900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0AC4DC0-4D25-446C-BCDD-9DFE8367E4E9}"/>
              </a:ext>
            </a:extLst>
          </p:cNvPr>
          <p:cNvSpPr/>
          <p:nvPr>
            <p:custDataLst>
              <p:tags r:id="rId292"/>
            </p:custDataLst>
          </p:nvPr>
        </p:nvSpPr>
        <p:spPr>
          <a:xfrm>
            <a:off x="89789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EF7FECF-DBF5-4D7A-B95C-42F07A261682}"/>
              </a:ext>
            </a:extLst>
          </p:cNvPr>
          <p:cNvSpPr/>
          <p:nvPr>
            <p:custDataLst>
              <p:tags r:id="rId293"/>
            </p:custDataLst>
          </p:nvPr>
        </p:nvSpPr>
        <p:spPr>
          <a:xfrm>
            <a:off x="91567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10FB1ADD-CD7B-4DBA-A987-0280BC5611BD}"/>
              </a:ext>
            </a:extLst>
          </p:cNvPr>
          <p:cNvSpPr/>
          <p:nvPr>
            <p:custDataLst>
              <p:tags r:id="rId294"/>
            </p:custDataLst>
          </p:nvPr>
        </p:nvSpPr>
        <p:spPr>
          <a:xfrm>
            <a:off x="92456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82B241F-70F5-4822-9937-E3AA7B4A4B35}"/>
              </a:ext>
            </a:extLst>
          </p:cNvPr>
          <p:cNvSpPr/>
          <p:nvPr>
            <p:custDataLst>
              <p:tags r:id="rId295"/>
            </p:custDataLst>
          </p:nvPr>
        </p:nvSpPr>
        <p:spPr>
          <a:xfrm>
            <a:off x="94234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2997E72-93D9-4487-A849-DBA53E73285B}"/>
              </a:ext>
            </a:extLst>
          </p:cNvPr>
          <p:cNvSpPr/>
          <p:nvPr>
            <p:custDataLst>
              <p:tags r:id="rId296"/>
            </p:custDataLst>
          </p:nvPr>
        </p:nvSpPr>
        <p:spPr>
          <a:xfrm>
            <a:off x="95123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1564AB2-FE5C-412E-8D21-D60A49D80EDC}"/>
              </a:ext>
            </a:extLst>
          </p:cNvPr>
          <p:cNvSpPr/>
          <p:nvPr>
            <p:custDataLst>
              <p:tags r:id="rId297"/>
            </p:custDataLst>
          </p:nvPr>
        </p:nvSpPr>
        <p:spPr>
          <a:xfrm>
            <a:off x="96012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BFDC6E0-269D-4314-B935-4DD98F1755D1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96901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E3785A8-7A7D-4ACE-8C0D-BDFA69AED55F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97790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8D944CB-121B-4ACF-95DA-394F9B0F976A}"/>
              </a:ext>
            </a:extLst>
          </p:cNvPr>
          <p:cNvSpPr/>
          <p:nvPr>
            <p:custDataLst>
              <p:tags r:id="rId300"/>
            </p:custDataLst>
          </p:nvPr>
        </p:nvSpPr>
        <p:spPr>
          <a:xfrm>
            <a:off x="98679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8D1FB09-C327-4901-9ED0-C4F946099C12}"/>
              </a:ext>
            </a:extLst>
          </p:cNvPr>
          <p:cNvSpPr/>
          <p:nvPr>
            <p:custDataLst>
              <p:tags r:id="rId301"/>
            </p:custDataLst>
          </p:nvPr>
        </p:nvSpPr>
        <p:spPr>
          <a:xfrm>
            <a:off x="100457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73294E6-4411-4CC0-9E3C-C807FA37C5FE}"/>
              </a:ext>
            </a:extLst>
          </p:cNvPr>
          <p:cNvSpPr/>
          <p:nvPr>
            <p:custDataLst>
              <p:tags r:id="rId302"/>
            </p:custDataLst>
          </p:nvPr>
        </p:nvSpPr>
        <p:spPr>
          <a:xfrm>
            <a:off x="101346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F23AF42-4309-438C-8CE3-847E703F0940}"/>
              </a:ext>
            </a:extLst>
          </p:cNvPr>
          <p:cNvSpPr/>
          <p:nvPr>
            <p:custDataLst>
              <p:tags r:id="rId303"/>
            </p:custDataLst>
          </p:nvPr>
        </p:nvSpPr>
        <p:spPr>
          <a:xfrm>
            <a:off x="103124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6133086-C9BE-42DF-BFAD-91DA001CD233}"/>
              </a:ext>
            </a:extLst>
          </p:cNvPr>
          <p:cNvSpPr/>
          <p:nvPr>
            <p:custDataLst>
              <p:tags r:id="rId304"/>
            </p:custDataLst>
          </p:nvPr>
        </p:nvSpPr>
        <p:spPr>
          <a:xfrm>
            <a:off x="104013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D2904F5-95D5-4A85-923B-DBFDDD56EFBB}"/>
              </a:ext>
            </a:extLst>
          </p:cNvPr>
          <p:cNvSpPr/>
          <p:nvPr>
            <p:custDataLst>
              <p:tags r:id="rId305"/>
            </p:custDataLst>
          </p:nvPr>
        </p:nvSpPr>
        <p:spPr>
          <a:xfrm>
            <a:off x="105791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0D052E1B-E4C9-47F7-A66B-CB6138BC6EBC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82677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C72DC49-7D39-436C-ABD2-10C99FA853EF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84455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2D68A12-CA04-4EA8-8612-30137541DE84}"/>
              </a:ext>
            </a:extLst>
          </p:cNvPr>
          <p:cNvSpPr/>
          <p:nvPr>
            <p:custDataLst>
              <p:tags r:id="rId308"/>
            </p:custDataLst>
          </p:nvPr>
        </p:nvSpPr>
        <p:spPr>
          <a:xfrm>
            <a:off x="90678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EBF1EC1-6654-4ACF-903C-B5BC718CEE48}"/>
              </a:ext>
            </a:extLst>
          </p:cNvPr>
          <p:cNvSpPr/>
          <p:nvPr>
            <p:custDataLst>
              <p:tags r:id="rId309"/>
            </p:custDataLst>
          </p:nvPr>
        </p:nvSpPr>
        <p:spPr>
          <a:xfrm>
            <a:off x="91567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BF99ABF-3E9B-4E1F-B7AE-FE77741B862D}"/>
              </a:ext>
            </a:extLst>
          </p:cNvPr>
          <p:cNvSpPr/>
          <p:nvPr>
            <p:custDataLst>
              <p:tags r:id="rId310"/>
            </p:custDataLst>
          </p:nvPr>
        </p:nvSpPr>
        <p:spPr>
          <a:xfrm>
            <a:off x="93345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B68FC33-43B4-4338-A1F7-E0489DE780A3}"/>
              </a:ext>
            </a:extLst>
          </p:cNvPr>
          <p:cNvSpPr/>
          <p:nvPr>
            <p:custDataLst>
              <p:tags r:id="rId311"/>
            </p:custDataLst>
          </p:nvPr>
        </p:nvSpPr>
        <p:spPr>
          <a:xfrm>
            <a:off x="94234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35C6141-DF18-43DB-A2B4-B9E692D8A599}"/>
              </a:ext>
            </a:extLst>
          </p:cNvPr>
          <p:cNvSpPr/>
          <p:nvPr>
            <p:custDataLst>
              <p:tags r:id="rId312"/>
            </p:custDataLst>
          </p:nvPr>
        </p:nvSpPr>
        <p:spPr>
          <a:xfrm>
            <a:off x="96012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7D2EEC6-FB72-43BF-A9CB-39641467C1F9}"/>
              </a:ext>
            </a:extLst>
          </p:cNvPr>
          <p:cNvSpPr/>
          <p:nvPr>
            <p:custDataLst>
              <p:tags r:id="rId313"/>
            </p:custDataLst>
          </p:nvPr>
        </p:nvSpPr>
        <p:spPr>
          <a:xfrm>
            <a:off x="99568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A8BFCF8-408E-4BAD-9121-4C765FD51CA8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100457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406B6B3-20E6-4F20-83EB-D1A53FAD44A0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103124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4D3E56B-6311-4577-946A-FB76AA6C48BE}"/>
              </a:ext>
            </a:extLst>
          </p:cNvPr>
          <p:cNvSpPr/>
          <p:nvPr>
            <p:custDataLst>
              <p:tags r:id="rId316"/>
            </p:custDataLst>
          </p:nvPr>
        </p:nvSpPr>
        <p:spPr>
          <a:xfrm>
            <a:off x="104013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AA39543-F17B-4441-B365-541EECB247CB}"/>
              </a:ext>
            </a:extLst>
          </p:cNvPr>
          <p:cNvSpPr/>
          <p:nvPr>
            <p:custDataLst>
              <p:tags r:id="rId317"/>
            </p:custDataLst>
          </p:nvPr>
        </p:nvSpPr>
        <p:spPr>
          <a:xfrm>
            <a:off x="106680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C92A9613-2817-4635-BA44-B27D49A3AD90}"/>
              </a:ext>
            </a:extLst>
          </p:cNvPr>
          <p:cNvSpPr/>
          <p:nvPr>
            <p:custDataLst>
              <p:tags r:id="rId318"/>
            </p:custDataLst>
          </p:nvPr>
        </p:nvSpPr>
        <p:spPr>
          <a:xfrm>
            <a:off x="82677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824E758-125E-40D4-9DFB-52FC41B88CDB}"/>
              </a:ext>
            </a:extLst>
          </p:cNvPr>
          <p:cNvSpPr/>
          <p:nvPr>
            <p:custDataLst>
              <p:tags r:id="rId319"/>
            </p:custDataLst>
          </p:nvPr>
        </p:nvSpPr>
        <p:spPr>
          <a:xfrm>
            <a:off x="84455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6292B363-C2B5-4F29-8C39-3AAC37A643DF}"/>
              </a:ext>
            </a:extLst>
          </p:cNvPr>
          <p:cNvSpPr/>
          <p:nvPr>
            <p:custDataLst>
              <p:tags r:id="rId320"/>
            </p:custDataLst>
          </p:nvPr>
        </p:nvSpPr>
        <p:spPr>
          <a:xfrm>
            <a:off x="88011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2535611D-80C5-4307-9A73-6D61AB9A2352}"/>
              </a:ext>
            </a:extLst>
          </p:cNvPr>
          <p:cNvSpPr/>
          <p:nvPr>
            <p:custDataLst>
              <p:tags r:id="rId321"/>
            </p:custDataLst>
          </p:nvPr>
        </p:nvSpPr>
        <p:spPr>
          <a:xfrm>
            <a:off x="89789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C5178E6C-B245-4EFA-A804-B45BF9EEBBAB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92456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FCD5913-6C93-4436-9DF2-D77423DA7713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95123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E839223-7D9D-4833-9379-F026DC13A778}"/>
              </a:ext>
            </a:extLst>
          </p:cNvPr>
          <p:cNvSpPr/>
          <p:nvPr>
            <p:custDataLst>
              <p:tags r:id="rId324"/>
            </p:custDataLst>
          </p:nvPr>
        </p:nvSpPr>
        <p:spPr>
          <a:xfrm>
            <a:off x="96012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10B846C-79FD-4A03-A37A-5ECAA26ED066}"/>
              </a:ext>
            </a:extLst>
          </p:cNvPr>
          <p:cNvSpPr/>
          <p:nvPr>
            <p:custDataLst>
              <p:tags r:id="rId325"/>
            </p:custDataLst>
          </p:nvPr>
        </p:nvSpPr>
        <p:spPr>
          <a:xfrm>
            <a:off x="98679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429F563-4A48-43C0-B967-0139764240DE}"/>
              </a:ext>
            </a:extLst>
          </p:cNvPr>
          <p:cNvSpPr/>
          <p:nvPr>
            <p:custDataLst>
              <p:tags r:id="rId326"/>
            </p:custDataLst>
          </p:nvPr>
        </p:nvSpPr>
        <p:spPr>
          <a:xfrm>
            <a:off x="99568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F0A6979-2581-4332-93DD-2540E0EE4BB1}"/>
              </a:ext>
            </a:extLst>
          </p:cNvPr>
          <p:cNvSpPr/>
          <p:nvPr>
            <p:custDataLst>
              <p:tags r:id="rId327"/>
            </p:custDataLst>
          </p:nvPr>
        </p:nvSpPr>
        <p:spPr>
          <a:xfrm>
            <a:off x="100457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BB5B15E-1E35-4CA1-BBC2-BA274017E59C}"/>
              </a:ext>
            </a:extLst>
          </p:cNvPr>
          <p:cNvSpPr/>
          <p:nvPr>
            <p:custDataLst>
              <p:tags r:id="rId328"/>
            </p:custDataLst>
          </p:nvPr>
        </p:nvSpPr>
        <p:spPr>
          <a:xfrm>
            <a:off x="101346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731EB0A-C0C0-47EE-82E7-A2A8A5092D6C}"/>
              </a:ext>
            </a:extLst>
          </p:cNvPr>
          <p:cNvSpPr/>
          <p:nvPr>
            <p:custDataLst>
              <p:tags r:id="rId329"/>
            </p:custDataLst>
          </p:nvPr>
        </p:nvSpPr>
        <p:spPr>
          <a:xfrm>
            <a:off x="102235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740D5726-80B8-4A61-9FD8-36F3F4E87950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103124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836A34F-D057-4559-A5B8-AC0DC0798CC6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104013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89045A0-3D9B-4029-B297-A60ACF9EE96B}"/>
              </a:ext>
            </a:extLst>
          </p:cNvPr>
          <p:cNvSpPr/>
          <p:nvPr>
            <p:custDataLst>
              <p:tags r:id="rId332"/>
            </p:custDataLst>
          </p:nvPr>
        </p:nvSpPr>
        <p:spPr>
          <a:xfrm>
            <a:off x="105791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FBF3CAB4-18C2-4BDA-84FD-648D31AF8100}"/>
              </a:ext>
            </a:extLst>
          </p:cNvPr>
          <p:cNvSpPr/>
          <p:nvPr>
            <p:custDataLst>
              <p:tags r:id="rId333"/>
            </p:custDataLst>
          </p:nvPr>
        </p:nvSpPr>
        <p:spPr>
          <a:xfrm>
            <a:off x="106680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700CC28-86C9-48D4-AEE4-41817A2FE2AE}"/>
              </a:ext>
            </a:extLst>
          </p:cNvPr>
          <p:cNvSpPr/>
          <p:nvPr>
            <p:custDataLst>
              <p:tags r:id="rId334"/>
            </p:custDataLst>
          </p:nvPr>
        </p:nvSpPr>
        <p:spPr>
          <a:xfrm>
            <a:off x="107569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78400AA2-F087-4783-9C12-9D2E670BCF55}"/>
              </a:ext>
            </a:extLst>
          </p:cNvPr>
          <p:cNvSpPr/>
          <p:nvPr>
            <p:custDataLst>
              <p:tags r:id="rId335"/>
            </p:custDataLst>
          </p:nvPr>
        </p:nvSpPr>
        <p:spPr>
          <a:xfrm>
            <a:off x="89789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CD8B437-3170-4D06-808B-69A06DC11AF6}"/>
              </a:ext>
            </a:extLst>
          </p:cNvPr>
          <p:cNvSpPr/>
          <p:nvPr>
            <p:custDataLst>
              <p:tags r:id="rId336"/>
            </p:custDataLst>
          </p:nvPr>
        </p:nvSpPr>
        <p:spPr>
          <a:xfrm>
            <a:off x="90678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0DC2B356-CE47-450E-B12C-BD95EF3C9ECF}"/>
              </a:ext>
            </a:extLst>
          </p:cNvPr>
          <p:cNvSpPr/>
          <p:nvPr>
            <p:custDataLst>
              <p:tags r:id="rId337"/>
            </p:custDataLst>
          </p:nvPr>
        </p:nvSpPr>
        <p:spPr>
          <a:xfrm>
            <a:off x="91567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2B1EE2C-D7E4-4AF8-829C-4CC7DDFDD09A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3345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1B91436-6EE6-4919-9E77-D0D1342E17D6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6012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71C4F979-B7F9-495E-A3D9-F4FEA4CC6394}"/>
              </a:ext>
            </a:extLst>
          </p:cNvPr>
          <p:cNvSpPr/>
          <p:nvPr>
            <p:custDataLst>
              <p:tags r:id="rId340"/>
            </p:custDataLst>
          </p:nvPr>
        </p:nvSpPr>
        <p:spPr>
          <a:xfrm>
            <a:off x="96901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F794378B-86D9-4636-BDC7-9628DE59F73F}"/>
              </a:ext>
            </a:extLst>
          </p:cNvPr>
          <p:cNvSpPr/>
          <p:nvPr>
            <p:custDataLst>
              <p:tags r:id="rId341"/>
            </p:custDataLst>
          </p:nvPr>
        </p:nvSpPr>
        <p:spPr>
          <a:xfrm>
            <a:off x="100457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42DED47C-1E34-4669-A603-DAB88D738110}"/>
              </a:ext>
            </a:extLst>
          </p:cNvPr>
          <p:cNvSpPr/>
          <p:nvPr>
            <p:custDataLst>
              <p:tags r:id="rId342"/>
            </p:custDataLst>
          </p:nvPr>
        </p:nvSpPr>
        <p:spPr>
          <a:xfrm>
            <a:off x="104013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87F7F60-CD1F-4D43-9C6F-F64B478F04E5}"/>
              </a:ext>
            </a:extLst>
          </p:cNvPr>
          <p:cNvSpPr/>
          <p:nvPr>
            <p:custDataLst>
              <p:tags r:id="rId343"/>
            </p:custDataLst>
          </p:nvPr>
        </p:nvSpPr>
        <p:spPr>
          <a:xfrm>
            <a:off x="104902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440F8903-B624-4C9E-9023-336B3BE21846}"/>
              </a:ext>
            </a:extLst>
          </p:cNvPr>
          <p:cNvSpPr/>
          <p:nvPr>
            <p:custDataLst>
              <p:tags r:id="rId344"/>
            </p:custDataLst>
          </p:nvPr>
        </p:nvSpPr>
        <p:spPr>
          <a:xfrm>
            <a:off x="105791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ADFB224-33B6-4061-84AA-CA119C87800E}"/>
              </a:ext>
            </a:extLst>
          </p:cNvPr>
          <p:cNvSpPr/>
          <p:nvPr>
            <p:custDataLst>
              <p:tags r:id="rId345"/>
            </p:custDataLst>
          </p:nvPr>
        </p:nvSpPr>
        <p:spPr>
          <a:xfrm>
            <a:off x="106680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06016AB-999A-4E9A-9B4F-E4D63F9EEB87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107569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FF211AAA-2341-45E9-B7FF-5AC6F809E3D7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2677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8083D82-9349-4AF4-A3E9-73C458E2BDC5}"/>
              </a:ext>
            </a:extLst>
          </p:cNvPr>
          <p:cNvSpPr/>
          <p:nvPr>
            <p:custDataLst>
              <p:tags r:id="rId348"/>
            </p:custDataLst>
          </p:nvPr>
        </p:nvSpPr>
        <p:spPr>
          <a:xfrm>
            <a:off x="83566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496E8ED-0759-465C-BE74-DDEA078F367A}"/>
              </a:ext>
            </a:extLst>
          </p:cNvPr>
          <p:cNvSpPr/>
          <p:nvPr>
            <p:custDataLst>
              <p:tags r:id="rId349"/>
            </p:custDataLst>
          </p:nvPr>
        </p:nvSpPr>
        <p:spPr>
          <a:xfrm>
            <a:off x="84455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ACABC00-ED78-40E0-BF49-C5DD7E1A5C60}"/>
              </a:ext>
            </a:extLst>
          </p:cNvPr>
          <p:cNvSpPr/>
          <p:nvPr>
            <p:custDataLst>
              <p:tags r:id="rId350"/>
            </p:custDataLst>
          </p:nvPr>
        </p:nvSpPr>
        <p:spPr>
          <a:xfrm>
            <a:off x="85344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647D2FE1-E066-49D5-ACED-BCF4E9EB1493}"/>
              </a:ext>
            </a:extLst>
          </p:cNvPr>
          <p:cNvSpPr/>
          <p:nvPr>
            <p:custDataLst>
              <p:tags r:id="rId351"/>
            </p:custDataLst>
          </p:nvPr>
        </p:nvSpPr>
        <p:spPr>
          <a:xfrm>
            <a:off x="86233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FFB8994-E34D-4BF4-93C2-B45A31B6D29E}"/>
              </a:ext>
            </a:extLst>
          </p:cNvPr>
          <p:cNvSpPr/>
          <p:nvPr>
            <p:custDataLst>
              <p:tags r:id="rId352"/>
            </p:custDataLst>
          </p:nvPr>
        </p:nvSpPr>
        <p:spPr>
          <a:xfrm>
            <a:off x="87122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8724CE1-4839-4206-89EE-B83F90D6AE1A}"/>
              </a:ext>
            </a:extLst>
          </p:cNvPr>
          <p:cNvSpPr/>
          <p:nvPr>
            <p:custDataLst>
              <p:tags r:id="rId353"/>
            </p:custDataLst>
          </p:nvPr>
        </p:nvSpPr>
        <p:spPr>
          <a:xfrm>
            <a:off x="88011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FE9DA1A-3B14-4B7B-824B-216208287F96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93345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7C738506-D486-4A01-86A1-C5502E63D976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8679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A7F05871-5E7B-4E86-A0E0-0F9D0B10F370}"/>
              </a:ext>
            </a:extLst>
          </p:cNvPr>
          <p:cNvSpPr/>
          <p:nvPr>
            <p:custDataLst>
              <p:tags r:id="rId356"/>
            </p:custDataLst>
          </p:nvPr>
        </p:nvSpPr>
        <p:spPr>
          <a:xfrm>
            <a:off x="99568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B288B98F-7D04-490A-B4EA-B3DFFA760DAB}"/>
              </a:ext>
            </a:extLst>
          </p:cNvPr>
          <p:cNvSpPr/>
          <p:nvPr>
            <p:custDataLst>
              <p:tags r:id="rId357"/>
            </p:custDataLst>
          </p:nvPr>
        </p:nvSpPr>
        <p:spPr>
          <a:xfrm>
            <a:off x="100457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CE6787D-9257-4EAC-B719-CCCE052DDAC3}"/>
              </a:ext>
            </a:extLst>
          </p:cNvPr>
          <p:cNvSpPr/>
          <p:nvPr>
            <p:custDataLst>
              <p:tags r:id="rId358"/>
            </p:custDataLst>
          </p:nvPr>
        </p:nvSpPr>
        <p:spPr>
          <a:xfrm>
            <a:off x="102235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D8E47C3-20F2-42FD-8EEC-8A52180E78EB}"/>
              </a:ext>
            </a:extLst>
          </p:cNvPr>
          <p:cNvSpPr/>
          <p:nvPr>
            <p:custDataLst>
              <p:tags r:id="rId359"/>
            </p:custDataLst>
          </p:nvPr>
        </p:nvSpPr>
        <p:spPr>
          <a:xfrm>
            <a:off x="104013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E629D07C-AF47-4B01-BB1E-F05CCFC7A70D}"/>
              </a:ext>
            </a:extLst>
          </p:cNvPr>
          <p:cNvSpPr/>
          <p:nvPr>
            <p:custDataLst>
              <p:tags r:id="rId360"/>
            </p:custDataLst>
          </p:nvPr>
        </p:nvSpPr>
        <p:spPr>
          <a:xfrm>
            <a:off x="104902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8D61A221-1D02-4102-B5E2-D9D59EAAA2DE}"/>
              </a:ext>
            </a:extLst>
          </p:cNvPr>
          <p:cNvSpPr/>
          <p:nvPr>
            <p:custDataLst>
              <p:tags r:id="rId361"/>
            </p:custDataLst>
          </p:nvPr>
        </p:nvSpPr>
        <p:spPr>
          <a:xfrm>
            <a:off x="105791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05CB05EE-0954-4060-9A78-C76219B22BDA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82677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8594BCFA-DB9D-4EA8-910D-63D8369EA6AF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88011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1230EDF-AD5D-40C5-A2B9-1CA0129BA83F}"/>
              </a:ext>
            </a:extLst>
          </p:cNvPr>
          <p:cNvSpPr/>
          <p:nvPr>
            <p:custDataLst>
              <p:tags r:id="rId364"/>
            </p:custDataLst>
          </p:nvPr>
        </p:nvSpPr>
        <p:spPr>
          <a:xfrm>
            <a:off x="89789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84A9A2A0-FDB8-4A7A-B78D-21B979CA2A26}"/>
              </a:ext>
            </a:extLst>
          </p:cNvPr>
          <p:cNvSpPr/>
          <p:nvPr>
            <p:custDataLst>
              <p:tags r:id="rId365"/>
            </p:custDataLst>
          </p:nvPr>
        </p:nvSpPr>
        <p:spPr>
          <a:xfrm>
            <a:off x="90678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50F7D461-26A9-4AEC-91CA-4B71870810DE}"/>
              </a:ext>
            </a:extLst>
          </p:cNvPr>
          <p:cNvSpPr/>
          <p:nvPr>
            <p:custDataLst>
              <p:tags r:id="rId366"/>
            </p:custDataLst>
          </p:nvPr>
        </p:nvSpPr>
        <p:spPr>
          <a:xfrm>
            <a:off x="92456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510E72F-0D08-4D29-81B4-DEBD75ADA642}"/>
              </a:ext>
            </a:extLst>
          </p:cNvPr>
          <p:cNvSpPr/>
          <p:nvPr>
            <p:custDataLst>
              <p:tags r:id="rId367"/>
            </p:custDataLst>
          </p:nvPr>
        </p:nvSpPr>
        <p:spPr>
          <a:xfrm>
            <a:off x="95123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A24EF6B-CA3F-44F8-B60E-7F0F342D723B}"/>
              </a:ext>
            </a:extLst>
          </p:cNvPr>
          <p:cNvSpPr/>
          <p:nvPr>
            <p:custDataLst>
              <p:tags r:id="rId368"/>
            </p:custDataLst>
          </p:nvPr>
        </p:nvSpPr>
        <p:spPr>
          <a:xfrm>
            <a:off x="96901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F5FDC8EE-E60A-4466-8F85-010645450C0C}"/>
              </a:ext>
            </a:extLst>
          </p:cNvPr>
          <p:cNvSpPr/>
          <p:nvPr>
            <p:custDataLst>
              <p:tags r:id="rId369"/>
            </p:custDataLst>
          </p:nvPr>
        </p:nvSpPr>
        <p:spPr>
          <a:xfrm>
            <a:off x="98679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95A3691-31F8-4953-BA7D-A8C53D166F17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00457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3CB57CB-AD5F-4DEC-BD84-9D123A7080E6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04013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0FFF5ED-A18D-4B58-8E0D-7C392F99C06C}"/>
              </a:ext>
            </a:extLst>
          </p:cNvPr>
          <p:cNvSpPr/>
          <p:nvPr>
            <p:custDataLst>
              <p:tags r:id="rId372"/>
            </p:custDataLst>
          </p:nvPr>
        </p:nvSpPr>
        <p:spPr>
          <a:xfrm>
            <a:off x="106680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6F9917A-071B-428F-B69B-F3FDEB59645C}"/>
              </a:ext>
            </a:extLst>
          </p:cNvPr>
          <p:cNvSpPr/>
          <p:nvPr>
            <p:custDataLst>
              <p:tags r:id="rId373"/>
            </p:custDataLst>
          </p:nvPr>
        </p:nvSpPr>
        <p:spPr>
          <a:xfrm>
            <a:off x="107569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D5CE5C5D-2B5B-4992-A4A0-4270C35357DF}"/>
              </a:ext>
            </a:extLst>
          </p:cNvPr>
          <p:cNvSpPr/>
          <p:nvPr>
            <p:custDataLst>
              <p:tags r:id="rId374"/>
            </p:custDataLst>
          </p:nvPr>
        </p:nvSpPr>
        <p:spPr>
          <a:xfrm>
            <a:off x="82677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3E369049-330E-4536-B472-4CB9BABDB5BF}"/>
              </a:ext>
            </a:extLst>
          </p:cNvPr>
          <p:cNvSpPr/>
          <p:nvPr>
            <p:custDataLst>
              <p:tags r:id="rId375"/>
            </p:custDataLst>
          </p:nvPr>
        </p:nvSpPr>
        <p:spPr>
          <a:xfrm>
            <a:off x="84455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4E613E4-D308-42C8-9394-985242E9DDC7}"/>
              </a:ext>
            </a:extLst>
          </p:cNvPr>
          <p:cNvSpPr/>
          <p:nvPr>
            <p:custDataLst>
              <p:tags r:id="rId376"/>
            </p:custDataLst>
          </p:nvPr>
        </p:nvSpPr>
        <p:spPr>
          <a:xfrm>
            <a:off x="85344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D0AAC2B0-D616-453E-B9B3-B9E98DA14757}"/>
              </a:ext>
            </a:extLst>
          </p:cNvPr>
          <p:cNvSpPr/>
          <p:nvPr>
            <p:custDataLst>
              <p:tags r:id="rId377"/>
            </p:custDataLst>
          </p:nvPr>
        </p:nvSpPr>
        <p:spPr>
          <a:xfrm>
            <a:off x="86233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63FA0F42-FD86-4CD2-998B-7F1E8CF2D7E3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88011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5CC88E3-3CA2-4164-90B0-6666FF61DFEE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89789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D2D4F71-05E8-402E-99C7-13C7BEECBD2C}"/>
              </a:ext>
            </a:extLst>
          </p:cNvPr>
          <p:cNvSpPr/>
          <p:nvPr>
            <p:custDataLst>
              <p:tags r:id="rId380"/>
            </p:custDataLst>
          </p:nvPr>
        </p:nvSpPr>
        <p:spPr>
          <a:xfrm>
            <a:off x="92456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EA7DA729-7652-482A-A4C9-67A1D773DD3A}"/>
              </a:ext>
            </a:extLst>
          </p:cNvPr>
          <p:cNvSpPr/>
          <p:nvPr>
            <p:custDataLst>
              <p:tags r:id="rId381"/>
            </p:custDataLst>
          </p:nvPr>
        </p:nvSpPr>
        <p:spPr>
          <a:xfrm>
            <a:off x="93345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3E41C673-0D38-42FF-9D79-22CC8DAC0547}"/>
              </a:ext>
            </a:extLst>
          </p:cNvPr>
          <p:cNvSpPr/>
          <p:nvPr>
            <p:custDataLst>
              <p:tags r:id="rId382"/>
            </p:custDataLst>
          </p:nvPr>
        </p:nvSpPr>
        <p:spPr>
          <a:xfrm>
            <a:off x="96901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C4EBCC-3A73-45F9-8533-E21FE5C89FF6}"/>
              </a:ext>
            </a:extLst>
          </p:cNvPr>
          <p:cNvSpPr/>
          <p:nvPr>
            <p:custDataLst>
              <p:tags r:id="rId383"/>
            </p:custDataLst>
          </p:nvPr>
        </p:nvSpPr>
        <p:spPr>
          <a:xfrm>
            <a:off x="98679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8F0022C-888D-46C1-8EA4-E46C34B8EADC}"/>
              </a:ext>
            </a:extLst>
          </p:cNvPr>
          <p:cNvSpPr/>
          <p:nvPr>
            <p:custDataLst>
              <p:tags r:id="rId384"/>
            </p:custDataLst>
          </p:nvPr>
        </p:nvSpPr>
        <p:spPr>
          <a:xfrm>
            <a:off x="100457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9902E7E-1A89-41E2-A729-46865240EDD2}"/>
              </a:ext>
            </a:extLst>
          </p:cNvPr>
          <p:cNvSpPr/>
          <p:nvPr>
            <p:custDataLst>
              <p:tags r:id="rId385"/>
            </p:custDataLst>
          </p:nvPr>
        </p:nvSpPr>
        <p:spPr>
          <a:xfrm>
            <a:off x="101346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8A926FDA-901F-442C-8F77-A04C46722BD2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02235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93C66C2-6F44-4914-9144-D71639B5E2C7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03124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D0EE708-3F53-4F6C-90A7-A7CDEB001916}"/>
              </a:ext>
            </a:extLst>
          </p:cNvPr>
          <p:cNvSpPr/>
          <p:nvPr>
            <p:custDataLst>
              <p:tags r:id="rId388"/>
            </p:custDataLst>
          </p:nvPr>
        </p:nvSpPr>
        <p:spPr>
          <a:xfrm>
            <a:off x="104013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17C3F400-A5B0-40C3-8647-E07511A86B55}"/>
              </a:ext>
            </a:extLst>
          </p:cNvPr>
          <p:cNvSpPr/>
          <p:nvPr>
            <p:custDataLst>
              <p:tags r:id="rId389"/>
            </p:custDataLst>
          </p:nvPr>
        </p:nvSpPr>
        <p:spPr>
          <a:xfrm>
            <a:off x="105791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0391056C-280C-4146-8869-8A75B3762EB9}"/>
              </a:ext>
            </a:extLst>
          </p:cNvPr>
          <p:cNvSpPr/>
          <p:nvPr>
            <p:custDataLst>
              <p:tags r:id="rId390"/>
            </p:custDataLst>
          </p:nvPr>
        </p:nvSpPr>
        <p:spPr>
          <a:xfrm>
            <a:off x="82677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6D2561B-0C38-4A1C-A8C2-FB60526E01AB}"/>
              </a:ext>
            </a:extLst>
          </p:cNvPr>
          <p:cNvSpPr/>
          <p:nvPr>
            <p:custDataLst>
              <p:tags r:id="rId391"/>
            </p:custDataLst>
          </p:nvPr>
        </p:nvSpPr>
        <p:spPr>
          <a:xfrm>
            <a:off x="84455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928B229-C363-4D30-A95B-A2F0BFBFAE33}"/>
              </a:ext>
            </a:extLst>
          </p:cNvPr>
          <p:cNvSpPr/>
          <p:nvPr>
            <p:custDataLst>
              <p:tags r:id="rId392"/>
            </p:custDataLst>
          </p:nvPr>
        </p:nvSpPr>
        <p:spPr>
          <a:xfrm>
            <a:off x="85344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81FACA97-4993-4EA7-BF06-6954C726B8D0}"/>
              </a:ext>
            </a:extLst>
          </p:cNvPr>
          <p:cNvSpPr/>
          <p:nvPr>
            <p:custDataLst>
              <p:tags r:id="rId393"/>
            </p:custDataLst>
          </p:nvPr>
        </p:nvSpPr>
        <p:spPr>
          <a:xfrm>
            <a:off x="86233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3ADC9B95-03E0-48D6-A13F-9B03E4CF8B9D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88011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4C31C1C-96A6-4B87-A184-480A96BF6874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89789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839832B-A768-402B-B3BD-48F1D01CD5B9}"/>
              </a:ext>
            </a:extLst>
          </p:cNvPr>
          <p:cNvSpPr/>
          <p:nvPr>
            <p:custDataLst>
              <p:tags r:id="rId396"/>
            </p:custDataLst>
          </p:nvPr>
        </p:nvSpPr>
        <p:spPr>
          <a:xfrm>
            <a:off x="90678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8CAB21D-E3B4-413C-BDB8-2A0FA53D24C9}"/>
              </a:ext>
            </a:extLst>
          </p:cNvPr>
          <p:cNvSpPr/>
          <p:nvPr>
            <p:custDataLst>
              <p:tags r:id="rId397"/>
            </p:custDataLst>
          </p:nvPr>
        </p:nvSpPr>
        <p:spPr>
          <a:xfrm>
            <a:off x="95123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518B484B-48A1-4A5C-99F6-B760FE238BB2}"/>
              </a:ext>
            </a:extLst>
          </p:cNvPr>
          <p:cNvSpPr/>
          <p:nvPr>
            <p:custDataLst>
              <p:tags r:id="rId398"/>
            </p:custDataLst>
          </p:nvPr>
        </p:nvSpPr>
        <p:spPr>
          <a:xfrm>
            <a:off x="96012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3E35B883-3501-4464-ABF1-AC16427CB38F}"/>
              </a:ext>
            </a:extLst>
          </p:cNvPr>
          <p:cNvSpPr/>
          <p:nvPr>
            <p:custDataLst>
              <p:tags r:id="rId399"/>
            </p:custDataLst>
          </p:nvPr>
        </p:nvSpPr>
        <p:spPr>
          <a:xfrm>
            <a:off x="97790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E339D9B7-0C65-43C8-98A1-5D278BA1C33F}"/>
              </a:ext>
            </a:extLst>
          </p:cNvPr>
          <p:cNvSpPr/>
          <p:nvPr>
            <p:custDataLst>
              <p:tags r:id="rId400"/>
            </p:custDataLst>
          </p:nvPr>
        </p:nvSpPr>
        <p:spPr>
          <a:xfrm>
            <a:off x="98679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9B6FC9FB-C8E9-4660-A3F3-2070EEBABD73}"/>
              </a:ext>
            </a:extLst>
          </p:cNvPr>
          <p:cNvSpPr/>
          <p:nvPr>
            <p:custDataLst>
              <p:tags r:id="rId401"/>
            </p:custDataLst>
          </p:nvPr>
        </p:nvSpPr>
        <p:spPr>
          <a:xfrm>
            <a:off x="104902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E8009666-93D4-4CE0-8A7C-CB25CDDB8297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05791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D2CBD2F-F578-4D65-B9BA-A4525ADA4082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82677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8B737B2-01F8-4C4D-8C90-7375D9CBD950}"/>
              </a:ext>
            </a:extLst>
          </p:cNvPr>
          <p:cNvSpPr/>
          <p:nvPr>
            <p:custDataLst>
              <p:tags r:id="rId404"/>
            </p:custDataLst>
          </p:nvPr>
        </p:nvSpPr>
        <p:spPr>
          <a:xfrm>
            <a:off x="84455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29F93615-6B39-4EC7-BB2B-175D72D53E04}"/>
              </a:ext>
            </a:extLst>
          </p:cNvPr>
          <p:cNvSpPr/>
          <p:nvPr>
            <p:custDataLst>
              <p:tags r:id="rId405"/>
            </p:custDataLst>
          </p:nvPr>
        </p:nvSpPr>
        <p:spPr>
          <a:xfrm>
            <a:off x="85344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1D493D3-5F76-4263-9184-202467217594}"/>
              </a:ext>
            </a:extLst>
          </p:cNvPr>
          <p:cNvSpPr/>
          <p:nvPr>
            <p:custDataLst>
              <p:tags r:id="rId406"/>
            </p:custDataLst>
          </p:nvPr>
        </p:nvSpPr>
        <p:spPr>
          <a:xfrm>
            <a:off x="86233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6DD89BE-352F-4943-913D-8C36ABD5703A}"/>
              </a:ext>
            </a:extLst>
          </p:cNvPr>
          <p:cNvSpPr/>
          <p:nvPr>
            <p:custDataLst>
              <p:tags r:id="rId407"/>
            </p:custDataLst>
          </p:nvPr>
        </p:nvSpPr>
        <p:spPr>
          <a:xfrm>
            <a:off x="88011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6C67A41-9976-4E19-8C20-057FC07484BB}"/>
              </a:ext>
            </a:extLst>
          </p:cNvPr>
          <p:cNvSpPr/>
          <p:nvPr>
            <p:custDataLst>
              <p:tags r:id="rId408"/>
            </p:custDataLst>
          </p:nvPr>
        </p:nvSpPr>
        <p:spPr>
          <a:xfrm>
            <a:off x="89789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9BA64F35-8A46-4BF1-90F4-569DDFF077DA}"/>
              </a:ext>
            </a:extLst>
          </p:cNvPr>
          <p:cNvSpPr/>
          <p:nvPr>
            <p:custDataLst>
              <p:tags r:id="rId409"/>
            </p:custDataLst>
          </p:nvPr>
        </p:nvSpPr>
        <p:spPr>
          <a:xfrm>
            <a:off x="90678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374E7DB-BEED-4AE3-AFA7-39C63CDE7C23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91567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9290ECCE-490C-46B0-ADB1-D66645A71650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93345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0B080B8-93E4-4856-A951-89070CE244EB}"/>
              </a:ext>
            </a:extLst>
          </p:cNvPr>
          <p:cNvSpPr/>
          <p:nvPr>
            <p:custDataLst>
              <p:tags r:id="rId412"/>
            </p:custDataLst>
          </p:nvPr>
        </p:nvSpPr>
        <p:spPr>
          <a:xfrm>
            <a:off x="94234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EF7EF41-F220-40F1-B89D-B27631B1F877}"/>
              </a:ext>
            </a:extLst>
          </p:cNvPr>
          <p:cNvSpPr/>
          <p:nvPr>
            <p:custDataLst>
              <p:tags r:id="rId413"/>
            </p:custDataLst>
          </p:nvPr>
        </p:nvSpPr>
        <p:spPr>
          <a:xfrm>
            <a:off x="96012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C3167703-1E59-4F8F-AA42-3E2F30401CE0}"/>
              </a:ext>
            </a:extLst>
          </p:cNvPr>
          <p:cNvSpPr/>
          <p:nvPr>
            <p:custDataLst>
              <p:tags r:id="rId414"/>
            </p:custDataLst>
          </p:nvPr>
        </p:nvSpPr>
        <p:spPr>
          <a:xfrm>
            <a:off x="96901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79BEE3C1-9839-4071-AF54-989BC710356E}"/>
              </a:ext>
            </a:extLst>
          </p:cNvPr>
          <p:cNvSpPr/>
          <p:nvPr>
            <p:custDataLst>
              <p:tags r:id="rId415"/>
            </p:custDataLst>
          </p:nvPr>
        </p:nvSpPr>
        <p:spPr>
          <a:xfrm>
            <a:off x="97790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C76999A-D217-41AE-81F2-D4D75204E067}"/>
              </a:ext>
            </a:extLst>
          </p:cNvPr>
          <p:cNvSpPr/>
          <p:nvPr>
            <p:custDataLst>
              <p:tags r:id="rId416"/>
            </p:custDataLst>
          </p:nvPr>
        </p:nvSpPr>
        <p:spPr>
          <a:xfrm>
            <a:off x="102235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B06834D-07E7-4D20-9B31-AE6A08EC948C}"/>
              </a:ext>
            </a:extLst>
          </p:cNvPr>
          <p:cNvSpPr/>
          <p:nvPr>
            <p:custDataLst>
              <p:tags r:id="rId417"/>
            </p:custDataLst>
          </p:nvPr>
        </p:nvSpPr>
        <p:spPr>
          <a:xfrm>
            <a:off x="103124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D63ADDB7-7472-4EF8-8CE9-6944861DCC4C}"/>
              </a:ext>
            </a:extLst>
          </p:cNvPr>
          <p:cNvSpPr/>
          <p:nvPr>
            <p:custDataLst>
              <p:tags r:id="rId418"/>
            </p:custDataLst>
          </p:nvPr>
        </p:nvSpPr>
        <p:spPr>
          <a:xfrm>
            <a:off x="104013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BE117FAA-AB2B-455A-8CE3-41F92285CF49}"/>
              </a:ext>
            </a:extLst>
          </p:cNvPr>
          <p:cNvSpPr/>
          <p:nvPr>
            <p:custDataLst>
              <p:tags r:id="rId419"/>
            </p:custDataLst>
          </p:nvPr>
        </p:nvSpPr>
        <p:spPr>
          <a:xfrm>
            <a:off x="104902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51E67FF-0967-4A1D-9900-D5D17C3D7BCA}"/>
              </a:ext>
            </a:extLst>
          </p:cNvPr>
          <p:cNvSpPr/>
          <p:nvPr>
            <p:custDataLst>
              <p:tags r:id="rId420"/>
            </p:custDataLst>
          </p:nvPr>
        </p:nvSpPr>
        <p:spPr>
          <a:xfrm>
            <a:off x="105791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54712DF-7AB6-4DFE-920B-74C9DFE2CA5D}"/>
              </a:ext>
            </a:extLst>
          </p:cNvPr>
          <p:cNvSpPr/>
          <p:nvPr>
            <p:custDataLst>
              <p:tags r:id="rId421"/>
            </p:custDataLst>
          </p:nvPr>
        </p:nvSpPr>
        <p:spPr>
          <a:xfrm>
            <a:off x="106680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F6091101-001F-472E-BA36-A035EADB3F65}"/>
              </a:ext>
            </a:extLst>
          </p:cNvPr>
          <p:cNvSpPr/>
          <p:nvPr>
            <p:custDataLst>
              <p:tags r:id="rId422"/>
            </p:custDataLst>
          </p:nvPr>
        </p:nvSpPr>
        <p:spPr>
          <a:xfrm>
            <a:off x="82677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4FCA284-466C-4748-A7E7-32DBCA369F04}"/>
              </a:ext>
            </a:extLst>
          </p:cNvPr>
          <p:cNvSpPr/>
          <p:nvPr>
            <p:custDataLst>
              <p:tags r:id="rId423"/>
            </p:custDataLst>
          </p:nvPr>
        </p:nvSpPr>
        <p:spPr>
          <a:xfrm>
            <a:off x="88011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0C80697-CE3D-4311-8422-FC7DC66F92C3}"/>
              </a:ext>
            </a:extLst>
          </p:cNvPr>
          <p:cNvSpPr/>
          <p:nvPr>
            <p:custDataLst>
              <p:tags r:id="rId424"/>
            </p:custDataLst>
          </p:nvPr>
        </p:nvSpPr>
        <p:spPr>
          <a:xfrm>
            <a:off x="91567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422DF774-1534-441D-B035-D2F0CD1B0F1D}"/>
              </a:ext>
            </a:extLst>
          </p:cNvPr>
          <p:cNvSpPr/>
          <p:nvPr>
            <p:custDataLst>
              <p:tags r:id="rId425"/>
            </p:custDataLst>
          </p:nvPr>
        </p:nvSpPr>
        <p:spPr>
          <a:xfrm>
            <a:off x="92456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54D83392-0553-4B23-8E30-08DA39BD4ADC}"/>
              </a:ext>
            </a:extLst>
          </p:cNvPr>
          <p:cNvSpPr/>
          <p:nvPr>
            <p:custDataLst>
              <p:tags r:id="rId426"/>
            </p:custDataLst>
          </p:nvPr>
        </p:nvSpPr>
        <p:spPr>
          <a:xfrm>
            <a:off x="94234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E20ADAB4-6514-461B-9329-C14F916DC045}"/>
              </a:ext>
            </a:extLst>
          </p:cNvPr>
          <p:cNvSpPr/>
          <p:nvPr>
            <p:custDataLst>
              <p:tags r:id="rId427"/>
            </p:custDataLst>
          </p:nvPr>
        </p:nvSpPr>
        <p:spPr>
          <a:xfrm>
            <a:off x="96012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5A2ECE05-4D87-447C-BC29-AB4AA6451103}"/>
              </a:ext>
            </a:extLst>
          </p:cNvPr>
          <p:cNvSpPr/>
          <p:nvPr>
            <p:custDataLst>
              <p:tags r:id="rId428"/>
            </p:custDataLst>
          </p:nvPr>
        </p:nvSpPr>
        <p:spPr>
          <a:xfrm>
            <a:off x="97790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0356070B-0713-46C1-929E-DF1674B25887}"/>
              </a:ext>
            </a:extLst>
          </p:cNvPr>
          <p:cNvSpPr/>
          <p:nvPr>
            <p:custDataLst>
              <p:tags r:id="rId429"/>
            </p:custDataLst>
          </p:nvPr>
        </p:nvSpPr>
        <p:spPr>
          <a:xfrm>
            <a:off x="98679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A4F715F-B029-41AF-A68A-70B62D56B866}"/>
              </a:ext>
            </a:extLst>
          </p:cNvPr>
          <p:cNvSpPr/>
          <p:nvPr>
            <p:custDataLst>
              <p:tags r:id="rId430"/>
            </p:custDataLst>
          </p:nvPr>
        </p:nvSpPr>
        <p:spPr>
          <a:xfrm>
            <a:off x="99568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9778BE4B-73FE-4519-A460-6A21E23145ED}"/>
              </a:ext>
            </a:extLst>
          </p:cNvPr>
          <p:cNvSpPr/>
          <p:nvPr>
            <p:custDataLst>
              <p:tags r:id="rId431"/>
            </p:custDataLst>
          </p:nvPr>
        </p:nvSpPr>
        <p:spPr>
          <a:xfrm>
            <a:off x="100457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DEC06603-07BB-4CE4-9452-25CB405CA64B}"/>
              </a:ext>
            </a:extLst>
          </p:cNvPr>
          <p:cNvSpPr/>
          <p:nvPr>
            <p:custDataLst>
              <p:tags r:id="rId432"/>
            </p:custDataLst>
          </p:nvPr>
        </p:nvSpPr>
        <p:spPr>
          <a:xfrm>
            <a:off x="101346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B1597D38-9A90-42E1-BAC4-E63BA52185B0}"/>
              </a:ext>
            </a:extLst>
          </p:cNvPr>
          <p:cNvSpPr/>
          <p:nvPr>
            <p:custDataLst>
              <p:tags r:id="rId433"/>
            </p:custDataLst>
          </p:nvPr>
        </p:nvSpPr>
        <p:spPr>
          <a:xfrm>
            <a:off x="104902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819980C7-5C0F-412E-9765-973A3B12AE19}"/>
              </a:ext>
            </a:extLst>
          </p:cNvPr>
          <p:cNvSpPr/>
          <p:nvPr>
            <p:custDataLst>
              <p:tags r:id="rId434"/>
            </p:custDataLst>
          </p:nvPr>
        </p:nvSpPr>
        <p:spPr>
          <a:xfrm>
            <a:off x="106680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373BF949-65CF-4B0B-8CE5-CB78FEE498DD}"/>
              </a:ext>
            </a:extLst>
          </p:cNvPr>
          <p:cNvSpPr/>
          <p:nvPr>
            <p:custDataLst>
              <p:tags r:id="rId435"/>
            </p:custDataLst>
          </p:nvPr>
        </p:nvSpPr>
        <p:spPr>
          <a:xfrm>
            <a:off x="82677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1A081A33-C9EA-4F3E-9E7D-F065B32D4655}"/>
              </a:ext>
            </a:extLst>
          </p:cNvPr>
          <p:cNvSpPr/>
          <p:nvPr>
            <p:custDataLst>
              <p:tags r:id="rId436"/>
            </p:custDataLst>
          </p:nvPr>
        </p:nvSpPr>
        <p:spPr>
          <a:xfrm>
            <a:off x="83566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242AFF3A-7B76-4FAC-8F83-F499843860A1}"/>
              </a:ext>
            </a:extLst>
          </p:cNvPr>
          <p:cNvSpPr/>
          <p:nvPr>
            <p:custDataLst>
              <p:tags r:id="rId437"/>
            </p:custDataLst>
          </p:nvPr>
        </p:nvSpPr>
        <p:spPr>
          <a:xfrm>
            <a:off x="84455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3398F981-4E57-4FB0-9765-BD07F95C7BE7}"/>
              </a:ext>
            </a:extLst>
          </p:cNvPr>
          <p:cNvSpPr/>
          <p:nvPr>
            <p:custDataLst>
              <p:tags r:id="rId438"/>
            </p:custDataLst>
          </p:nvPr>
        </p:nvSpPr>
        <p:spPr>
          <a:xfrm>
            <a:off x="85344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74D4863F-E632-49F1-A9EE-90811E1020A5}"/>
              </a:ext>
            </a:extLst>
          </p:cNvPr>
          <p:cNvSpPr/>
          <p:nvPr>
            <p:custDataLst>
              <p:tags r:id="rId439"/>
            </p:custDataLst>
          </p:nvPr>
        </p:nvSpPr>
        <p:spPr>
          <a:xfrm>
            <a:off x="86233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C350517A-B595-4646-B695-8A6FB9E1B382}"/>
              </a:ext>
            </a:extLst>
          </p:cNvPr>
          <p:cNvSpPr/>
          <p:nvPr>
            <p:custDataLst>
              <p:tags r:id="rId440"/>
            </p:custDataLst>
          </p:nvPr>
        </p:nvSpPr>
        <p:spPr>
          <a:xfrm>
            <a:off x="87122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7E39F49-2684-4B06-B39F-36469B666BC9}"/>
              </a:ext>
            </a:extLst>
          </p:cNvPr>
          <p:cNvSpPr/>
          <p:nvPr>
            <p:custDataLst>
              <p:tags r:id="rId441"/>
            </p:custDataLst>
          </p:nvPr>
        </p:nvSpPr>
        <p:spPr>
          <a:xfrm>
            <a:off x="88011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02AC5586-0F3F-4DE0-9D88-F89FAAF3CC0C}"/>
              </a:ext>
            </a:extLst>
          </p:cNvPr>
          <p:cNvSpPr/>
          <p:nvPr>
            <p:custDataLst>
              <p:tags r:id="rId442"/>
            </p:custDataLst>
          </p:nvPr>
        </p:nvSpPr>
        <p:spPr>
          <a:xfrm>
            <a:off x="89789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D74900A4-2AD0-4AFF-B5F9-C73E7E3E73DE}"/>
              </a:ext>
            </a:extLst>
          </p:cNvPr>
          <p:cNvSpPr/>
          <p:nvPr>
            <p:custDataLst>
              <p:tags r:id="rId443"/>
            </p:custDataLst>
          </p:nvPr>
        </p:nvSpPr>
        <p:spPr>
          <a:xfrm>
            <a:off x="90678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E8FFC8D-E922-43B0-9524-2B19849188BE}"/>
              </a:ext>
            </a:extLst>
          </p:cNvPr>
          <p:cNvSpPr/>
          <p:nvPr>
            <p:custDataLst>
              <p:tags r:id="rId444"/>
            </p:custDataLst>
          </p:nvPr>
        </p:nvSpPr>
        <p:spPr>
          <a:xfrm>
            <a:off x="91567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4A86BE21-E26F-499D-A1E9-6DE96687B7FC}"/>
              </a:ext>
            </a:extLst>
          </p:cNvPr>
          <p:cNvSpPr/>
          <p:nvPr>
            <p:custDataLst>
              <p:tags r:id="rId445"/>
            </p:custDataLst>
          </p:nvPr>
        </p:nvSpPr>
        <p:spPr>
          <a:xfrm>
            <a:off x="92456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B0E772E9-29D1-4852-A4FD-01196F86EDDA}"/>
              </a:ext>
            </a:extLst>
          </p:cNvPr>
          <p:cNvSpPr/>
          <p:nvPr>
            <p:custDataLst>
              <p:tags r:id="rId446"/>
            </p:custDataLst>
          </p:nvPr>
        </p:nvSpPr>
        <p:spPr>
          <a:xfrm>
            <a:off x="94234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D82EA54-6FA1-440C-97EA-C79E5AA4F4BF}"/>
              </a:ext>
            </a:extLst>
          </p:cNvPr>
          <p:cNvSpPr/>
          <p:nvPr>
            <p:custDataLst>
              <p:tags r:id="rId447"/>
            </p:custDataLst>
          </p:nvPr>
        </p:nvSpPr>
        <p:spPr>
          <a:xfrm>
            <a:off x="95123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756D1E8-554C-488D-9219-CDAFE6D0DF34}"/>
              </a:ext>
            </a:extLst>
          </p:cNvPr>
          <p:cNvSpPr/>
          <p:nvPr>
            <p:custDataLst>
              <p:tags r:id="rId448"/>
            </p:custDataLst>
          </p:nvPr>
        </p:nvSpPr>
        <p:spPr>
          <a:xfrm>
            <a:off x="96012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AA64C3-5B86-45C8-9E4C-2B3E414357F6}"/>
              </a:ext>
            </a:extLst>
          </p:cNvPr>
          <p:cNvSpPr/>
          <p:nvPr>
            <p:custDataLst>
              <p:tags r:id="rId449"/>
            </p:custDataLst>
          </p:nvPr>
        </p:nvSpPr>
        <p:spPr>
          <a:xfrm>
            <a:off x="99568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FBD714CA-06CC-4983-8E28-D19CD20A8525}"/>
              </a:ext>
            </a:extLst>
          </p:cNvPr>
          <p:cNvSpPr/>
          <p:nvPr>
            <p:custDataLst>
              <p:tags r:id="rId450"/>
            </p:custDataLst>
          </p:nvPr>
        </p:nvSpPr>
        <p:spPr>
          <a:xfrm>
            <a:off x="101346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5FF5556B-C3FD-4C2E-9D5C-F42D865DA12A}"/>
              </a:ext>
            </a:extLst>
          </p:cNvPr>
          <p:cNvSpPr/>
          <p:nvPr>
            <p:custDataLst>
              <p:tags r:id="rId451"/>
            </p:custDataLst>
          </p:nvPr>
        </p:nvSpPr>
        <p:spPr>
          <a:xfrm>
            <a:off x="103124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F973565A-0F07-4EE5-AA78-6E045310C20A}"/>
              </a:ext>
            </a:extLst>
          </p:cNvPr>
          <p:cNvSpPr/>
          <p:nvPr>
            <p:custDataLst>
              <p:tags r:id="rId452"/>
            </p:custDataLst>
          </p:nvPr>
        </p:nvSpPr>
        <p:spPr>
          <a:xfrm>
            <a:off x="104013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6D1B14FD-57A5-4F4F-B663-628741511B81}"/>
              </a:ext>
            </a:extLst>
          </p:cNvPr>
          <p:cNvSpPr/>
          <p:nvPr>
            <p:custDataLst>
              <p:tags r:id="rId453"/>
            </p:custDataLst>
          </p:nvPr>
        </p:nvSpPr>
        <p:spPr>
          <a:xfrm>
            <a:off x="104902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F5C1852-0FB6-496B-9462-C9C43C63603F}"/>
              </a:ext>
            </a:extLst>
          </p:cNvPr>
          <p:cNvSpPr/>
          <p:nvPr>
            <p:custDataLst>
              <p:tags r:id="rId454"/>
            </p:custDataLst>
          </p:nvPr>
        </p:nvSpPr>
        <p:spPr>
          <a:xfrm>
            <a:off x="105791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4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9BBE-7AB3-DA43-7355-16BFAE46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Sustainable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9476-BD04-DE81-7372-6ACBCB53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Tools to ensure a record of our work is maintained</a:t>
            </a:r>
          </a:p>
          <a:p>
            <a:r>
              <a:rPr lang="en-GB" dirty="0"/>
              <a:t>Use of the dashboard preserved in this manner will require technical skills (setting up coding environments etc.)</a:t>
            </a:r>
          </a:p>
          <a:p>
            <a:r>
              <a:rPr lang="en-GB" dirty="0"/>
              <a:t>Important from a research perspective (reproducibility)</a:t>
            </a:r>
          </a:p>
          <a:p>
            <a:r>
              <a:rPr lang="en-GB" dirty="0"/>
              <a:t>The aim here:</a:t>
            </a:r>
          </a:p>
          <a:p>
            <a:pPr lvl="1"/>
            <a:r>
              <a:rPr lang="en-GB" dirty="0"/>
              <a:t>To let people re-build and use the app beyond it being actively hosted on a server</a:t>
            </a:r>
          </a:p>
          <a:p>
            <a:pPr lvl="1"/>
            <a:r>
              <a:rPr lang="en-GB" dirty="0"/>
              <a:t>Preserving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B5DED-72AE-D538-7B83-6FF37F9C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19CC2-1388-9951-55F9-C9738D6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7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D1C8-F08C-AA65-CF20-B221FF5A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Community, collaboration, co-design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0A9B-C396-A646-6B73-805AC99D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keep a dashboard live, you need to…</a:t>
            </a:r>
          </a:p>
          <a:p>
            <a:pPr lvl="1"/>
            <a:r>
              <a:rPr lang="en-GB" dirty="0"/>
              <a:t>Ensure that the data is up-to-date</a:t>
            </a:r>
          </a:p>
          <a:p>
            <a:pPr lvl="1"/>
            <a:r>
              <a:rPr lang="en-GB" dirty="0"/>
              <a:t>Maintain it from a security standpoint</a:t>
            </a:r>
          </a:p>
          <a:p>
            <a:pPr lvl="1"/>
            <a:r>
              <a:rPr lang="en-GB" dirty="0"/>
              <a:t>Update and improve the methods </a:t>
            </a:r>
          </a:p>
          <a:p>
            <a:r>
              <a:rPr lang="en-GB" dirty="0"/>
              <a:t>Even if you have a way to keep the dashboard hosted, you will need support!</a:t>
            </a:r>
          </a:p>
          <a:p>
            <a:pPr lvl="1"/>
            <a:r>
              <a:rPr lang="en-GB" dirty="0"/>
              <a:t>Partnering with a group that will then take ownership</a:t>
            </a:r>
          </a:p>
          <a:p>
            <a:pPr lvl="1"/>
            <a:r>
              <a:rPr lang="en-GB" dirty="0"/>
              <a:t>Community support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52C11-D795-FB9A-FBEC-79B3AE2C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23B7-A479-5974-AD78-A773E311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1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5748-28C1-9BD6-485B-37B66F7C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F8C9-EEC2-C445-51D6-9D2FCEDC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Moving from the server-powered expensive web applications…</a:t>
            </a:r>
          </a:p>
          <a:p>
            <a:r>
              <a:rPr lang="en-GB" dirty="0"/>
              <a:t>What can we build with static html pages?</a:t>
            </a:r>
          </a:p>
          <a:p>
            <a:r>
              <a:rPr lang="en-GB" dirty="0"/>
              <a:t>How do we create useful dashboards for users with affordable technology?</a:t>
            </a:r>
          </a:p>
          <a:p>
            <a:r>
              <a:rPr lang="en-GB" dirty="0"/>
              <a:t>What do we need to prioritise?</a:t>
            </a:r>
          </a:p>
          <a:p>
            <a:pPr lvl="1"/>
            <a:r>
              <a:rPr lang="en-GB" dirty="0"/>
              <a:t>Professional, sleek experience</a:t>
            </a:r>
          </a:p>
          <a:p>
            <a:pPr lvl="1"/>
            <a:r>
              <a:rPr lang="en-GB" dirty="0"/>
              <a:t>Information delivery</a:t>
            </a:r>
          </a:p>
          <a:p>
            <a:pPr lvl="1"/>
            <a:r>
              <a:rPr lang="en-GB" dirty="0"/>
              <a:t>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7AFC7-F494-083B-92C8-C3A87488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545A-8A79-3EDA-4C34-6B883F5F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26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800-DE2C-2168-44DD-DEEC0AFB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let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9921-C478-9BD7-91DB-A445428C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should we take down a dashboard?</a:t>
            </a:r>
          </a:p>
          <a:p>
            <a:r>
              <a:rPr lang="en-GB" dirty="0"/>
              <a:t>Recognising the differences between dashboards and other research outputs</a:t>
            </a:r>
          </a:p>
          <a:p>
            <a:pPr lvl="1"/>
            <a:r>
              <a:rPr lang="en-GB" dirty="0"/>
              <a:t>The web is a living 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68DF3-D2AE-0939-CEAC-9B10C71A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E2F10-3A57-21A0-105C-E734711A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4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E6F3-979A-DE88-64CB-757A835B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2865" cy="1325563"/>
          </a:xfrm>
        </p:spPr>
        <p:txBody>
          <a:bodyPr/>
          <a:lstStyle/>
          <a:p>
            <a:r>
              <a:rPr lang="en-GB" dirty="0"/>
              <a:t>Webapps are not static, unchanging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537F-012E-66F9-ED17-8019AE16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Hosting costs money</a:t>
            </a:r>
          </a:p>
          <a:p>
            <a:r>
              <a:rPr lang="en-GB" dirty="0"/>
              <a:t>But also…</a:t>
            </a:r>
          </a:p>
          <a:p>
            <a:pPr lvl="1"/>
            <a:r>
              <a:rPr lang="en-GB" dirty="0"/>
              <a:t>Storage is not free</a:t>
            </a:r>
          </a:p>
          <a:p>
            <a:pPr lvl="1"/>
            <a:r>
              <a:rPr lang="en-GB" dirty="0"/>
              <a:t>Online free services can close</a:t>
            </a:r>
          </a:p>
          <a:p>
            <a:pPr lvl="1"/>
            <a:r>
              <a:rPr lang="en-GB" dirty="0"/>
              <a:t>There is no entirely “free” way to maintain a web app indefinitely</a:t>
            </a:r>
          </a:p>
          <a:p>
            <a:r>
              <a:rPr lang="en-GB" dirty="0"/>
              <a:t>Maintenance costs money</a:t>
            </a:r>
          </a:p>
          <a:p>
            <a:pPr lvl="1"/>
            <a:r>
              <a:rPr lang="en-GB" dirty="0"/>
              <a:t>Need to provide a safe and secure web app for users</a:t>
            </a:r>
          </a:p>
          <a:p>
            <a:pPr lvl="1"/>
            <a:r>
              <a:rPr lang="en-GB" dirty="0"/>
              <a:t>Data may need updating</a:t>
            </a:r>
          </a:p>
          <a:p>
            <a:pPr lvl="2"/>
            <a:r>
              <a:rPr lang="en-GB" dirty="0"/>
              <a:t>Methods may change</a:t>
            </a:r>
          </a:p>
          <a:p>
            <a:pPr lvl="2"/>
            <a:r>
              <a:rPr lang="en-GB" dirty="0"/>
              <a:t>Accessibility standards</a:t>
            </a:r>
          </a:p>
          <a:p>
            <a:r>
              <a:rPr lang="en-GB" dirty="0"/>
              <a:t>Hosting and storage uses energy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E917A-A4AD-6A41-D42A-A4243AE1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B8D7A-C418-69D6-7F3C-5D980B03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8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7C91-D918-DB1A-CCDD-CF6D84D2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decide?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DA9C-12C7-17D4-3BAB-ED747AAB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is using the app?</a:t>
            </a:r>
          </a:p>
          <a:p>
            <a:pPr lvl="1"/>
            <a:r>
              <a:rPr lang="en-GB" dirty="0"/>
              <a:t>Analytics, measure visitors, gather feedback</a:t>
            </a:r>
          </a:p>
          <a:p>
            <a:pPr lvl="1"/>
            <a:r>
              <a:rPr lang="en-GB" dirty="0"/>
              <a:t>Is it essential to someone’s workflow?</a:t>
            </a:r>
          </a:p>
          <a:p>
            <a:pPr lvl="1"/>
            <a:r>
              <a:rPr lang="en-GB" dirty="0"/>
              <a:t>How computationally experienced are the users</a:t>
            </a:r>
          </a:p>
          <a:p>
            <a:pPr lvl="2"/>
            <a:r>
              <a:rPr lang="en-GB" dirty="0"/>
              <a:t>Will they be able to build a local version?</a:t>
            </a:r>
          </a:p>
          <a:p>
            <a:r>
              <a:rPr lang="en-GB" dirty="0"/>
              <a:t>How relevant is the app?</a:t>
            </a:r>
          </a:p>
          <a:p>
            <a:pPr lvl="1"/>
            <a:r>
              <a:rPr lang="en-GB" dirty="0"/>
              <a:t>Are there alternatives you can direct people to?</a:t>
            </a:r>
          </a:p>
          <a:p>
            <a:pPr lvl="1"/>
            <a:r>
              <a:rPr lang="en-GB" dirty="0"/>
              <a:t>Is the data up-to-date and accurate?</a:t>
            </a:r>
          </a:p>
          <a:p>
            <a:pPr lvl="1"/>
            <a:r>
              <a:rPr lang="en-GB" dirty="0"/>
              <a:t>Can the work be summarised in a publication or report?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C7C5B-3A6A-2CC3-E42C-7039205A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B1909-6E4B-D440-3F62-B6490D35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6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BDA1-1FCC-2023-A10F-13A862A5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the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90E5-557D-064A-D712-94B665B0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https://github.com/murphyqm/archival-strategies</a:t>
            </a:r>
            <a:endParaRPr lang="en-GB" dirty="0"/>
          </a:p>
          <a:p>
            <a:r>
              <a:rPr lang="en-GB" dirty="0"/>
              <a:t>GitHub discussions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A0D42-00B2-8C48-7E10-FC548E72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4BD87-3382-EF96-82A5-781075BB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5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8105-156A-DB84-98AB-089F881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Dashboards as research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0EE7-03C6-A46D-AB87-386E4A2E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Knowledge translation tools</a:t>
            </a:r>
          </a:p>
          <a:p>
            <a:pPr lvl="1"/>
            <a:r>
              <a:rPr lang="en-GB" dirty="0"/>
              <a:t>Can communicate complex data trends and relationships to diverse interested parties</a:t>
            </a:r>
          </a:p>
          <a:p>
            <a:pPr lvl="1"/>
            <a:r>
              <a:rPr lang="en-GB" dirty="0"/>
              <a:t>Democratisation of research results</a:t>
            </a:r>
          </a:p>
          <a:p>
            <a:r>
              <a:rPr lang="en-GB" dirty="0"/>
              <a:t>Educational tools</a:t>
            </a:r>
          </a:p>
          <a:p>
            <a:pPr lvl="1"/>
            <a:r>
              <a:rPr lang="en-GB" dirty="0"/>
              <a:t>Dynamic and interactive, allow for exploration of trends</a:t>
            </a:r>
          </a:p>
          <a:p>
            <a:r>
              <a:rPr lang="en-GB" dirty="0"/>
              <a:t>Can act as a tool for further research</a:t>
            </a:r>
          </a:p>
          <a:p>
            <a:r>
              <a:rPr lang="en-GB" dirty="0"/>
              <a:t>Monitoring systems</a:t>
            </a:r>
          </a:p>
          <a:p>
            <a:r>
              <a:rPr lang="en-GB" dirty="0"/>
              <a:t>Evidence based decision making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28F36-583B-F460-A2D1-9D589ED9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10D1F-E131-301D-EE2C-B539BD4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4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2BDC1-52AD-288D-4B9A-9DD99B340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837-3564-73B8-D167-E8C02FE7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Dashboards as research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1C9F-E99F-CBE1-B449-348D3D5A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Still a relatively “new” research output</a:t>
            </a:r>
          </a:p>
          <a:p>
            <a:r>
              <a:rPr lang="en-GB" dirty="0"/>
              <a:t>Unlike papers, recorded presentations, posters…</a:t>
            </a:r>
          </a:p>
          <a:p>
            <a:pPr lvl="1"/>
            <a:r>
              <a:rPr lang="en-GB" dirty="0"/>
              <a:t>Much more transient</a:t>
            </a:r>
          </a:p>
          <a:p>
            <a:pPr lvl="1"/>
            <a:r>
              <a:rPr lang="en-GB" dirty="0"/>
              <a:t>Can disappear far more easily</a:t>
            </a:r>
          </a:p>
          <a:p>
            <a:r>
              <a:rPr lang="en-GB" dirty="0"/>
              <a:t>How does this tie into the idea of reproducible and replicable research?</a:t>
            </a:r>
          </a:p>
          <a:p>
            <a:r>
              <a:rPr lang="en-GB" dirty="0"/>
              <a:t>The difficulty in sustaining a dashboard over long timescales has been noted by researchers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540F4-F2AC-41EA-4B0B-EB0A9574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58AF-972B-CF24-5211-68329BC8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9E4BD-1375-C49C-F7A9-8B79CD02DFA4}"/>
              </a:ext>
            </a:extLst>
          </p:cNvPr>
          <p:cNvSpPr txBox="1"/>
          <p:nvPr/>
        </p:nvSpPr>
        <p:spPr>
          <a:xfrm>
            <a:off x="567892" y="5411654"/>
            <a:ext cx="115071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Rossi, Fernanda S., Meredith C. B. Adams, Gregory Aarons, and Mark P. McGovern. 2025. “From Glitter to Gold: Recommendations for Effective Dashboards from Design through Sustainment.” Implementation Science: IS 20 (1): 16.</a:t>
            </a:r>
          </a:p>
          <a:p>
            <a:endParaRPr lang="en-GB" sz="1050" dirty="0"/>
          </a:p>
          <a:p>
            <a:r>
              <a:rPr lang="en-GB" sz="1050" dirty="0"/>
              <a:t>Wu, Elwin, Jennifer Villani, Alissa Davis, </a:t>
            </a:r>
            <a:r>
              <a:rPr lang="en-GB" sz="1050" dirty="0" err="1"/>
              <a:t>Naleef</a:t>
            </a:r>
            <a:r>
              <a:rPr lang="en-GB" sz="1050" dirty="0"/>
              <a:t> Fareed, Daniel R. Harris, Timothy R. Huerta, Marc R. LaRochelle, Cortney C. Miller, and Emmanuel A. Oga. 2020. “Community Dashboards to Support Data-Informed Decision-Making in the </a:t>
            </a:r>
            <a:r>
              <a:rPr lang="en-GB" sz="1050" dirty="0" err="1"/>
              <a:t>HEALing</a:t>
            </a:r>
            <a:r>
              <a:rPr lang="en-GB" sz="1050" dirty="0"/>
              <a:t> Communities Study.” Drug and Alcohol Dependence 217 (108331): 108331.</a:t>
            </a:r>
          </a:p>
        </p:txBody>
      </p:sp>
    </p:spTree>
    <p:extLst>
      <p:ext uri="{BB962C8B-B14F-4D97-AF65-F5344CB8AC3E}">
        <p14:creationId xmlns:p14="http://schemas.microsoft.com/office/powerpoint/2010/main" val="36510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32C-6EE4-3A48-B260-083AF2E7E36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FI"/>
              <a:t>Join the Vevox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87DD-025D-AE43-4A03-910135B61E5D}"/>
              </a:ext>
            </a:extLst>
          </p:cNvPr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FI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684AC-E7FE-48F4-A29D-C7F8593E80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8200" y="1790700"/>
            <a:ext cx="7340600" cy="4419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 sz="3500"/>
              <a:t>Go to </a:t>
            </a:r>
            <a:r>
              <a:rPr lang="en-GB" sz="3500" b="1"/>
              <a:t>vevox.app</a:t>
            </a:r>
            <a:endParaRPr lang="en-GB" sz="3500"/>
          </a:p>
          <a:p>
            <a:pPr algn="l"/>
            <a:endParaRPr lang="en-GB" sz="3500"/>
          </a:p>
          <a:p>
            <a:pPr algn="l"/>
            <a:r>
              <a:rPr lang="en-GB" sz="3500"/>
              <a:t>Enter the session ID: </a:t>
            </a:r>
            <a:r>
              <a:rPr lang="en-GB" sz="3500" b="1"/>
              <a:t>119-330-945</a:t>
            </a:r>
            <a:endParaRPr lang="en-GB" sz="3500"/>
          </a:p>
          <a:p>
            <a:pPr algn="l"/>
            <a:endParaRPr lang="en-GB" sz="3500"/>
          </a:p>
          <a:p>
            <a:pPr algn="l"/>
            <a:r>
              <a:rPr lang="en-GB" sz="3500"/>
              <a:t>Or scan the QR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E9B78-E3D6-441C-BF81-843F4BB7498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178800" y="1943100"/>
            <a:ext cx="2755900" cy="2755900"/>
          </a:xfrm>
          <a:prstGeom prst="rect">
            <a:avLst/>
          </a:prstGeom>
          <a:solidFill>
            <a:srgbClr val="FFFFFF"/>
          </a:solidFill>
          <a:ln w="0" cap="flat" cmpd="sng" algn="ctr">
            <a:solidFill>
              <a:srgbClr val="FFFFFF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562F03-9F12-4915-B2B4-CE69C856047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677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A6F8D-17D0-4E6F-BC7E-65BB0B95E69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566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0430DB-2057-489B-AB06-CAF2E3551A7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55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4B307-44AC-4935-90FD-1606AB26B4E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5344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AED7D-C3A9-417D-877F-38319167128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6233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5D28B-6A57-4798-9104-2EC9D019D5B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122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3BA9F-6FC1-40B6-A703-864256AA7E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8011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1B2A9-1513-424D-8459-BEB2047A829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1567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09D4D-3386-46BA-A507-F2451186808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4234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79363-4BD3-4C55-929A-BD5EE160BFD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5123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2B4FEA-AB68-4D8E-B4D1-F211FBFE4D0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6012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512040-2D14-4A44-87F0-03B5245F449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2235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C7751E-D092-49DA-BE09-C3C81BF34D3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3124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AA298A-588F-4F8A-9B86-A81303D9EBF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4013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B2D32-7DEE-4FED-B949-093D6913DC5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4902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1F517A-33E4-4C22-AA6A-1F1B098A351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5791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C53E9-7317-4FDC-A256-3DEE892983D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6680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F47658-F46F-4A7C-BF9C-9FB1024BACA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0756900" y="2032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3B87C-4159-40C8-8475-D623D970659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2677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026953-793A-4A30-B631-2969624FF0E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8011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B617F5-87DA-4C5B-813D-C9BD82F2F59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0678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03284-6B20-44E2-B8C6-9B0C45ABAAF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1567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4C3F98-1CC3-43F5-9A43-7983A8FDCB4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2456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ECAA76-DB75-4D3C-B1E1-A3079FCE3A9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3345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B8AA65-A8F1-46C0-8A06-91C7691FA468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94234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6B1AEE-D024-45FB-9F67-3B2BBDEA02C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95123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B3D9C6-797B-45FF-BC9E-73A913972FD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6012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E62664-D6E9-4D63-9857-7C20C45F202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6901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DA1D98-0E1D-4BFC-9F0C-DDA54E95BA8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98679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49A7A3-89A1-46E0-94AF-2B8AE7EC2DB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00457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C551DF-DA89-4907-BE74-D7D6F6A3B95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02235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C1E5E7-1028-4EA4-9281-A3136647CB07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0756900" y="2120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C16A3-3B3D-4649-AB5B-A07232E66E33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2677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EE68F0-9E6A-44C6-9F08-DD5E8D7BA29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4455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0EF5B8-FAB7-46D5-9212-EF02BB96E93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5344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79B322-8272-474C-A7C0-FBF491CDF0C4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6233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9771CE-B2E0-45C4-A519-8CD3F8C63921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8011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22E6AA-61AC-422F-8FFA-A7369F0A465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9789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9E5F0E-1010-4CAB-BC66-64E4FCDEF6F2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90678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E64B6A-E9C0-4AFD-B03D-F7C1DCFFE03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91567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EE58E2-EC25-440F-A0EB-FB84F9962449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92456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250487-39E6-4FD6-83C0-AF705FB2688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94234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7E5CF5-B45C-4F49-8E7D-6564F95AC797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6012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EA9DD3-1CC2-48CF-915F-304ED2B63FD0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8679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443DF-50F6-4391-8E05-D5B958964F5F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9568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A49223-B585-4EA2-B83B-90661EB0AA0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00457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343804-CBA8-4045-828A-35FF8EF1B965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02235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7876C9-A3BC-480B-AD9D-0AB1380AE441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04013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E28B0C-3851-42AB-A130-C210E76AA3D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04902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4DB843-6182-4E62-82D2-2C98F79E8D8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05791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E57CB6-F3A9-45F7-8834-28F221A23E5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0756900" y="2209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4CA87A-1B04-403A-8DC3-4C88549F3A75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2677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0E9298-1325-4A68-AEF8-7FACCCE651F9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84455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44D239-74AA-4718-A616-3ADC12B6E5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85344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B303C7-5C82-4C3A-83F0-EE303259CA98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86233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40C626-759F-45F1-9666-D7646567C4DF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8011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579D87-09A0-4E53-8804-F9BF1B31077F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89789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44E876-68DD-4467-9D6F-5B896F0E1527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90678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56241F-74B2-4D24-A9FD-F8BEDEEC0C6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91567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FE6458F-8FB0-46D9-AE88-FE3839CDA259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93345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1D58B6-69B5-425F-B036-3F81088B5BF5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95123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2367B9-7DF0-4DAC-9985-AF40D652EBCD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96012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3C05A1-8E21-4EC2-B490-27A3E954C70A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97790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63E1FFF-F96D-40BA-914E-4A264D7195E1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98679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E7510C-CB24-4131-A076-AAE7220A85D4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99568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EE125B-AFD7-499F-B056-8FCE515D1459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102235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0D1BBF-1A7B-4FF1-83A0-E0DA100C1B6A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104013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9C2479-9A62-444C-A363-2C09487329A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04902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856200-E6D2-476B-8170-9A07F8CF9204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105791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A42AE6-E21C-4AC9-A7EE-C2809921185D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0756900" y="2298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EB1FA0-B65B-4965-9731-4AB2FF411F7F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82677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CDA2C9E-D3B3-4693-9C5E-81DB92554DED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84455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FBA716-5726-4C87-AA8D-A89D75755024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85344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CAF1C1A-CFB6-4912-9F33-BF5A8567413B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86233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6BC56C-BDCB-478B-A15E-1282829AF93D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88011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B5D378-B041-44A1-86F1-FCDB4B5C757A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89789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6134F9-665E-4E14-BEC8-E9B5B1614934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678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6D2F83-61D1-4ADA-B40F-3D587CD6B4CA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91567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3D4E6C-B520-4238-B5B2-A4827A2E0CA6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92456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8721B-BEA8-4274-B6C1-C80131A2A56B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93345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286C0ED-41C3-43AA-AF77-9E8BC083820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96012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B1FBD3-4325-40A3-ACAF-179143C815E1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96901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77E1D3-4945-4872-9A0D-54C78FA433CD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98679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E07F26A-8FA9-474F-A561-CC414A692417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9568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F95C8D-1BB0-4145-8685-561501296FC3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2235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E42081A-3A51-4BF7-867B-8AAD52E55643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04013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5E4EA3-3A27-4FB3-A4C0-2C11E3AD2084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104902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520E95-EA3F-4443-BF3B-5800730F6B82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105791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EB03DB-B5B8-43F3-903E-38206AFAC8AA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0756900" y="2387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9AA894-71AD-442F-A6C5-E7C7CE167026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82677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7A531BB-ABB6-4D83-B2F5-5E75303C48C9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88011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42876F2-CA99-4336-9E4E-186E583D63AF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9789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EB0EE9-2AD2-4F09-B62C-57AE4CA6DAC5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92456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439B16B-962B-499E-A4B0-F4A76029A4CB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93345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16FAF02-FA49-46FD-B00C-3B56E5F594F8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00457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56F55B-7E66-458B-8B87-A5359ABC162D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102235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5B7A877-DBCB-4FD6-BE1B-21A84C2F6D0F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10756900" y="2476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AC727EA-387B-40A2-BAAD-2992E2C5FABA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82677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B197B0-62DD-4D9D-8192-DC458188103F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83566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397AF3-0D95-4588-B429-5EC03514546D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84455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F3C0F5C-3E6B-4D20-9FFF-0730B44268AC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85344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6075626-4092-4773-9F37-9694C36D66F5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86233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C730103-3E4A-4239-8C56-34C253B2DE44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87122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EF49BA-059D-414D-92ED-2E7224F0977A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88011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60D7B9-903C-439B-AB85-F829CCB1AB5A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89789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4C285F8-D47F-4479-9DB3-BC7D83BB390A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91567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814F17-C0E9-4A21-B4C2-E84FA8E50E89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93345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3626A17-A23D-4F87-AC8A-04A9E700EEE8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95123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2B612BB-AEA7-438C-8E9B-9A9DABBEA370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96901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CEACB7-9D29-465D-9428-12FA9B10CA35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98679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78AA99-B954-438A-BEF1-B29DAB48DF89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100457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3486F1A-BE2F-42E7-87C1-739A6472C9E7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102235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78C9FC3-7F3F-4F2B-BCA9-976D8EF5CB63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03124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97C847-AB33-42AE-BB2D-6F7ACBC3D697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104013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24C583-D599-4EE1-A2FE-15E8E1F94FEB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104902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138B8FE-9C56-429A-BAD1-E8E705236460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105791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1D12015-63ED-4BF5-9D6C-85E8CB004128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106680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22C887-5406-41B6-A98A-7AF67B5A1DDE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10756900" y="2565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7A008C2-7D01-42F1-8C51-A8923EF18096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89789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89286F-73D4-410F-BADA-EDA9663FD15B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90678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911B71-7F75-4CE4-B118-A4AD6B95DD82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91567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33F5D9B-85C5-4D48-9BD5-2E4435D18267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93345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FE4EB27-CDBE-4699-858F-61BDB65322C5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95123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8D381B-9BA6-4A46-9EDB-99DF899BEAB7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96901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22A7C9-2792-421D-B7DB-1F89706A2DA0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98679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205662-59C8-4FE4-8690-0F062A0E0CF6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10045700" y="2654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EB3738-87F9-40B7-B3A0-3FEA145CB79F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82677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871784-9F33-4589-9E30-73B901C7D4AD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84455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97F30-2679-46CA-A110-1C88699C2BA4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85344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255B66-5977-4A1B-B6C5-4EFBFA418128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86233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F23B7F0-D125-416B-B5F5-06DB70FA225C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87122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E7FFE9E-35AF-4A4C-A29F-3EFF4E7860AF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88011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949CC1-6136-49DF-8E64-4A2A5FAD08E2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92456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7E43580-A6BD-47AC-B809-60F1CDB266DA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96901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694927-997A-4F84-B379-5440F2B9FC11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97790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31DA945-7AD3-47E4-987C-9F0D447C2673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99568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A58AC58-5962-41A2-B18D-BF66434141B3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102235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E250DFC-CD9C-4283-A3CD-EE4B960D9424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103124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32A7954-C77C-4BD6-B2E3-DE9D264DE60C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104013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E42C6E-BAA3-49C1-952E-B397FDAF7E89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104902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EDA4E27-A3C7-4EB7-B9D6-FE5D6919B41E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10579100" y="2743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1557DE-562D-4AE4-9713-E7D0AD4321A4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82677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7EC116B-95E7-4FCA-BB07-539DB4B923D4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83566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92C8C0-DA94-48C8-A21E-AB42469801A7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84455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77AFFAF-8898-4F91-9C6C-317552B09E6B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86233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CDDEBFF-EB3A-4068-9C3C-1F36C39AD589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88900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C1442E-B14F-445B-9591-3E6EA4070F60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90678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111ECC-75BA-4E2C-8828-B4B68E39BB76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91567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AF3346-98ED-46C9-B5B5-3FE863B18422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94234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442193E-85D2-41F9-9DF0-C61804161CD3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95123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9E56B73-751E-43CF-8ADC-080886EDBD96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96012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D257B55-CFB9-4C3D-BB26-A59D1F09B903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99568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AF2E855-3B53-44A9-AF99-94EC2249CF42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100457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59B776D-CD28-4E87-91AD-C2D6C4091F63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102235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2C5ECE8-FB86-4588-BDC5-D8CAFE69A58F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103124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F11AF81-B60B-403D-A4CA-3EE95C04E5DE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104013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5DCD6C6-CE6D-4606-824F-D68FF7758D47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10756900" y="2832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FB12E4C-90BF-4AE5-964B-83651F3EB8BB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84455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18A654C-D0D6-43C5-BDD2-2413747520BE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>
            <a:off x="87122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42D85AA-D237-4894-AE5A-A0CF4631B36E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88011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84DE2F9-7B53-4A32-96F6-5962C1643519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>
            <a:off x="92456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E2E2BDF-C061-41A8-9C0D-C9C3FD1D8437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>
            <a:off x="94234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2A10A86-BCE2-4437-9AA3-F3241E1AA0CC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95123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80BF628-0D31-4693-A804-257416E56416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>
            <a:off x="96012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876A11A-9DB6-4952-8D71-BEAE220CF9CB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96901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BAF1391-7312-4E4F-83A1-4970CB94B0A7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97790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B3B567F-80D2-4C9A-9CB9-EAEF35770068}"/>
              </a:ext>
            </a:extLst>
          </p:cNvPr>
          <p:cNvSpPr/>
          <p:nvPr>
            <p:custDataLst>
              <p:tags r:id="rId172"/>
            </p:custDataLst>
          </p:nvPr>
        </p:nvSpPr>
        <p:spPr>
          <a:xfrm>
            <a:off x="100457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A33282-2C39-40F4-8833-EBF93F0696E5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101346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524DF89-304B-4297-BFF3-2464BDDA12CA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102235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08567AA-FF29-4F05-B3B3-2AC8F96C4F62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10312400" y="2921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3762D6C-31C7-4CBA-9425-D950B98A9791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>
            <a:off x="83566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B8177C3-CF97-45E4-941C-2D252DBA6101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84455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F8F77C5-61CE-40AF-8853-E08BB7132949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86233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844F1EC-4A2A-4CF5-AEC0-14253EFF5895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87122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85D7715-B30A-4D4A-ABDB-459C9ABE8AD6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88900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A2EDDE3-DE87-4B66-911E-595FE2D1B5E0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89789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9A7159B-8B76-4853-9FF3-012EC7C88A1A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91567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3D4CBF1-66C1-47BF-93C7-F7E623834EDB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2456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8B0BB3D-187D-4F32-A309-4DEF60246A99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3345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8A6B554-DB5D-4416-BE50-84B9B804CB9B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4234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B6EC0B9-9883-4A93-BBF4-8234E65FEA76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96012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518708E-6F88-4791-AA4B-52F3150E9AC7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99568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897AE50-1EFC-4D39-B315-D9279FDE8E59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100457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AF5C6BC-4AD6-4BC4-9254-BE5A625EB1D8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101346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FB8BADA-6BA9-4EE1-8840-4EDCD2BC01F3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103124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7902FF0-32A3-4C19-BC00-111917555C1E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>
            <a:off x="104902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DD0A499-0223-4830-A541-E2272267D616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>
            <a:off x="10668000" y="3009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CB30214-E945-4DBC-B130-EE164BD2B984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82677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CA0DE03-9B44-4640-A683-C9635EE18A1B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84455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AE27454-FA33-45E9-ACF6-B7A438E2DFA0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85344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EC32445-D82A-4719-9B31-F00E00F61814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87122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92A2EB9-29CF-4306-BB28-C9F6585C4EB1}"/>
              </a:ext>
            </a:extLst>
          </p:cNvPr>
          <p:cNvSpPr/>
          <p:nvPr>
            <p:custDataLst>
              <p:tags r:id="rId197"/>
            </p:custDataLst>
          </p:nvPr>
        </p:nvSpPr>
        <p:spPr>
          <a:xfrm>
            <a:off x="88011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C1BB9DB-A935-44EF-B2F8-F9AAD6029E7D}"/>
              </a:ext>
            </a:extLst>
          </p:cNvPr>
          <p:cNvSpPr/>
          <p:nvPr>
            <p:custDataLst>
              <p:tags r:id="rId198"/>
            </p:custDataLst>
          </p:nvPr>
        </p:nvSpPr>
        <p:spPr>
          <a:xfrm>
            <a:off x="88900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24ED04E-87D2-4573-BB01-0FA7E7EA1D8A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89789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34E67A3-02B3-4B65-9CDA-9F04BB40F84C}"/>
              </a:ext>
            </a:extLst>
          </p:cNvPr>
          <p:cNvSpPr/>
          <p:nvPr>
            <p:custDataLst>
              <p:tags r:id="rId200"/>
            </p:custDataLst>
          </p:nvPr>
        </p:nvSpPr>
        <p:spPr>
          <a:xfrm>
            <a:off x="91567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1EF3709-8200-48DA-821F-ACCBF969AC04}"/>
              </a:ext>
            </a:extLst>
          </p:cNvPr>
          <p:cNvSpPr/>
          <p:nvPr>
            <p:custDataLst>
              <p:tags r:id="rId201"/>
            </p:custDataLst>
          </p:nvPr>
        </p:nvSpPr>
        <p:spPr>
          <a:xfrm>
            <a:off x="95123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0C9F16B-0BFD-428A-845F-EEFAD84A69F6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96012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1B7EBB9-E115-4159-A898-95110D904A79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99568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3288F05-7C2B-4C82-A095-CFC1E0908F54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101346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1833FDB-240D-4D5A-8D20-1D24E8B2A0D3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104902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80013FC-E623-457E-B02C-DF68438C8C80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10579100" y="3098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C1705F6-8624-4FD6-A046-673FFC08DA29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82677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39FE033-F317-44FA-87DD-8864CDDD603E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83566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5EDFC1A-E785-420A-9193-90146F7AA651}"/>
              </a:ext>
            </a:extLst>
          </p:cNvPr>
          <p:cNvSpPr/>
          <p:nvPr>
            <p:custDataLst>
              <p:tags r:id="rId209"/>
            </p:custDataLst>
          </p:nvPr>
        </p:nvSpPr>
        <p:spPr>
          <a:xfrm>
            <a:off x="85344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561CB20-B015-4418-B443-FA36B8E0E1DA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87122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9C83A55-CDEF-4F63-97C8-7FE15B4A4576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88900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C2C6762-8786-430C-8E8E-41D78DD8ED68}"/>
              </a:ext>
            </a:extLst>
          </p:cNvPr>
          <p:cNvSpPr/>
          <p:nvPr>
            <p:custDataLst>
              <p:tags r:id="rId212"/>
            </p:custDataLst>
          </p:nvPr>
        </p:nvSpPr>
        <p:spPr>
          <a:xfrm>
            <a:off x="91567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2AFDFBB-6416-474C-B905-68E6649B4196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>
            <a:off x="96012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38F0857-6B19-4759-887E-A42BE5DEDF32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96901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3111501-C1D0-43B9-86A3-926361748623}"/>
              </a:ext>
            </a:extLst>
          </p:cNvPr>
          <p:cNvSpPr/>
          <p:nvPr>
            <p:custDataLst>
              <p:tags r:id="rId215"/>
            </p:custDataLst>
          </p:nvPr>
        </p:nvSpPr>
        <p:spPr>
          <a:xfrm>
            <a:off x="99568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B07C19B-AEB8-4418-BC24-5ABA624F057E}"/>
              </a:ext>
            </a:extLst>
          </p:cNvPr>
          <p:cNvSpPr/>
          <p:nvPr>
            <p:custDataLst>
              <p:tags r:id="rId216"/>
            </p:custDataLst>
          </p:nvPr>
        </p:nvSpPr>
        <p:spPr>
          <a:xfrm>
            <a:off x="101346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8ED3FB5-FE84-4EC5-B4A6-F46369B304D7}"/>
              </a:ext>
            </a:extLst>
          </p:cNvPr>
          <p:cNvSpPr/>
          <p:nvPr>
            <p:custDataLst>
              <p:tags r:id="rId217"/>
            </p:custDataLst>
          </p:nvPr>
        </p:nvSpPr>
        <p:spPr>
          <a:xfrm>
            <a:off x="102235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383C26E-E8C7-4084-AE40-B40AE44B6910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103124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DF5A447-2248-44AF-8578-A1D269BEC6F8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104013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F99AB72-9E34-42ED-840F-13CDFBBDEA41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10756900" y="3187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97B174A-F045-4A97-A8B9-194354C6D584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>
            <a:off x="82677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63EDCCB-BDF6-4E74-B108-D0F89E8217D0}"/>
              </a:ext>
            </a:extLst>
          </p:cNvPr>
          <p:cNvSpPr/>
          <p:nvPr>
            <p:custDataLst>
              <p:tags r:id="rId222"/>
            </p:custDataLst>
          </p:nvPr>
        </p:nvSpPr>
        <p:spPr>
          <a:xfrm>
            <a:off x="86233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37C7662-6C73-4E56-89AB-1D1A50B26616}"/>
              </a:ext>
            </a:extLst>
          </p:cNvPr>
          <p:cNvSpPr/>
          <p:nvPr>
            <p:custDataLst>
              <p:tags r:id="rId223"/>
            </p:custDataLst>
          </p:nvPr>
        </p:nvSpPr>
        <p:spPr>
          <a:xfrm>
            <a:off x="87122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2CCDFCC-17DA-4CCC-AB56-1859894B5762}"/>
              </a:ext>
            </a:extLst>
          </p:cNvPr>
          <p:cNvSpPr/>
          <p:nvPr>
            <p:custDataLst>
              <p:tags r:id="rId224"/>
            </p:custDataLst>
          </p:nvPr>
        </p:nvSpPr>
        <p:spPr>
          <a:xfrm>
            <a:off x="88011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8158F0F-9FDE-4624-9BD4-2F01E9AB2B29}"/>
              </a:ext>
            </a:extLst>
          </p:cNvPr>
          <p:cNvSpPr/>
          <p:nvPr>
            <p:custDataLst>
              <p:tags r:id="rId225"/>
            </p:custDataLst>
          </p:nvPr>
        </p:nvSpPr>
        <p:spPr>
          <a:xfrm>
            <a:off x="89789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761F9A0-9027-4216-8529-EFAF64388AC8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90678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8B1B881-7C7A-4C38-ACD7-039F2E24ED3B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92456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E84C8A3-95F2-427B-8FBE-C98038CEE607}"/>
              </a:ext>
            </a:extLst>
          </p:cNvPr>
          <p:cNvSpPr/>
          <p:nvPr>
            <p:custDataLst>
              <p:tags r:id="rId228"/>
            </p:custDataLst>
          </p:nvPr>
        </p:nvSpPr>
        <p:spPr>
          <a:xfrm>
            <a:off x="97790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4080841-CCDE-48AA-B554-0D91D65A2E3F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>
            <a:off x="98679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ABD54C4-1211-40F6-B3B7-4619C53409DA}"/>
              </a:ext>
            </a:extLst>
          </p:cNvPr>
          <p:cNvSpPr/>
          <p:nvPr>
            <p:custDataLst>
              <p:tags r:id="rId230"/>
            </p:custDataLst>
          </p:nvPr>
        </p:nvSpPr>
        <p:spPr>
          <a:xfrm>
            <a:off x="100457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75A6B25-6554-44FA-8A8F-5A1421C9B6FB}"/>
              </a:ext>
            </a:extLst>
          </p:cNvPr>
          <p:cNvSpPr/>
          <p:nvPr>
            <p:custDataLst>
              <p:tags r:id="rId231"/>
            </p:custDataLst>
          </p:nvPr>
        </p:nvSpPr>
        <p:spPr>
          <a:xfrm>
            <a:off x="102235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96DCD82-6130-4145-8E6F-5987794C8A13}"/>
              </a:ext>
            </a:extLst>
          </p:cNvPr>
          <p:cNvSpPr/>
          <p:nvPr>
            <p:custDataLst>
              <p:tags r:id="rId232"/>
            </p:custDataLst>
          </p:nvPr>
        </p:nvSpPr>
        <p:spPr>
          <a:xfrm>
            <a:off x="104902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2F11D2A-E683-4A06-9454-910ED50CB8C6}"/>
              </a:ext>
            </a:extLst>
          </p:cNvPr>
          <p:cNvSpPr/>
          <p:nvPr>
            <p:custDataLst>
              <p:tags r:id="rId233"/>
            </p:custDataLst>
          </p:nvPr>
        </p:nvSpPr>
        <p:spPr>
          <a:xfrm>
            <a:off x="10579100" y="3276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CDCC7E8-4E3E-4521-AE55-6AE63F63D0EF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82677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AAEAAF0-5B66-4B5C-942A-6E648B3C3C33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83566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3044D6A-C128-4680-9F48-7FC9F737631E}"/>
              </a:ext>
            </a:extLst>
          </p:cNvPr>
          <p:cNvSpPr/>
          <p:nvPr>
            <p:custDataLst>
              <p:tags r:id="rId236"/>
            </p:custDataLst>
          </p:nvPr>
        </p:nvSpPr>
        <p:spPr>
          <a:xfrm>
            <a:off x="84455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9AB7315-67DA-411D-B5DF-A8FC3A6BDBF7}"/>
              </a:ext>
            </a:extLst>
          </p:cNvPr>
          <p:cNvSpPr/>
          <p:nvPr>
            <p:custDataLst>
              <p:tags r:id="rId237"/>
            </p:custDataLst>
          </p:nvPr>
        </p:nvSpPr>
        <p:spPr>
          <a:xfrm>
            <a:off x="86233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8F5FCF5-4688-4C8F-A7CE-217D2DE31608}"/>
              </a:ext>
            </a:extLst>
          </p:cNvPr>
          <p:cNvSpPr/>
          <p:nvPr>
            <p:custDataLst>
              <p:tags r:id="rId238"/>
            </p:custDataLst>
          </p:nvPr>
        </p:nvSpPr>
        <p:spPr>
          <a:xfrm>
            <a:off x="88900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8E8393A-6F5E-4444-B07A-5B69E2545FB6}"/>
              </a:ext>
            </a:extLst>
          </p:cNvPr>
          <p:cNvSpPr/>
          <p:nvPr>
            <p:custDataLst>
              <p:tags r:id="rId239"/>
            </p:custDataLst>
          </p:nvPr>
        </p:nvSpPr>
        <p:spPr>
          <a:xfrm>
            <a:off x="89789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F1E84EC-F691-432C-8C41-1C709D720F0A}"/>
              </a:ext>
            </a:extLst>
          </p:cNvPr>
          <p:cNvSpPr/>
          <p:nvPr>
            <p:custDataLst>
              <p:tags r:id="rId240"/>
            </p:custDataLst>
          </p:nvPr>
        </p:nvSpPr>
        <p:spPr>
          <a:xfrm>
            <a:off x="90678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0F6E6DB-D604-46C6-AAE2-B73AE63C5775}"/>
              </a:ext>
            </a:extLst>
          </p:cNvPr>
          <p:cNvSpPr/>
          <p:nvPr>
            <p:custDataLst>
              <p:tags r:id="rId241"/>
            </p:custDataLst>
          </p:nvPr>
        </p:nvSpPr>
        <p:spPr>
          <a:xfrm>
            <a:off x="91567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6123F52-BF7D-4FD0-9E44-75C7C40DFF9C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92456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6BE6356-E39E-4531-8428-12BEFB69ADE3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93345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896BC1F-6679-4807-9685-3CB94A91D01E}"/>
              </a:ext>
            </a:extLst>
          </p:cNvPr>
          <p:cNvSpPr/>
          <p:nvPr>
            <p:custDataLst>
              <p:tags r:id="rId244"/>
            </p:custDataLst>
          </p:nvPr>
        </p:nvSpPr>
        <p:spPr>
          <a:xfrm>
            <a:off x="95123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691FC41-5327-43F4-AC46-DCD70617540F}"/>
              </a:ext>
            </a:extLst>
          </p:cNvPr>
          <p:cNvSpPr/>
          <p:nvPr>
            <p:custDataLst>
              <p:tags r:id="rId245"/>
            </p:custDataLst>
          </p:nvPr>
        </p:nvSpPr>
        <p:spPr>
          <a:xfrm>
            <a:off x="96901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A989C6B-FC09-4924-AA3A-BE0BAC5C7D6D}"/>
              </a:ext>
            </a:extLst>
          </p:cNvPr>
          <p:cNvSpPr/>
          <p:nvPr>
            <p:custDataLst>
              <p:tags r:id="rId246"/>
            </p:custDataLst>
          </p:nvPr>
        </p:nvSpPr>
        <p:spPr>
          <a:xfrm>
            <a:off x="97790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5BA9236-0A03-4902-A91D-B8A431948B35}"/>
              </a:ext>
            </a:extLst>
          </p:cNvPr>
          <p:cNvSpPr/>
          <p:nvPr>
            <p:custDataLst>
              <p:tags r:id="rId247"/>
            </p:custDataLst>
          </p:nvPr>
        </p:nvSpPr>
        <p:spPr>
          <a:xfrm>
            <a:off x="98679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E20830A-A867-4645-A96C-6A13C18002E7}"/>
              </a:ext>
            </a:extLst>
          </p:cNvPr>
          <p:cNvSpPr/>
          <p:nvPr>
            <p:custDataLst>
              <p:tags r:id="rId248"/>
            </p:custDataLst>
          </p:nvPr>
        </p:nvSpPr>
        <p:spPr>
          <a:xfrm>
            <a:off x="99568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D67E85-EC0B-4FDD-8B64-76C60E27B05A}"/>
              </a:ext>
            </a:extLst>
          </p:cNvPr>
          <p:cNvSpPr/>
          <p:nvPr>
            <p:custDataLst>
              <p:tags r:id="rId249"/>
            </p:custDataLst>
          </p:nvPr>
        </p:nvSpPr>
        <p:spPr>
          <a:xfrm>
            <a:off x="101346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C1F16B2-E339-47CC-904D-8B7F8D9B3A36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102235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227E3E2-5680-487A-944B-FA5516AC39DF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103124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30FD580-8D40-427A-8B6E-8E193B50D9BB}"/>
              </a:ext>
            </a:extLst>
          </p:cNvPr>
          <p:cNvSpPr/>
          <p:nvPr>
            <p:custDataLst>
              <p:tags r:id="rId252"/>
            </p:custDataLst>
          </p:nvPr>
        </p:nvSpPr>
        <p:spPr>
          <a:xfrm>
            <a:off x="104013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B8E120B-34D1-4C7C-B037-B74733C2D74B}"/>
              </a:ext>
            </a:extLst>
          </p:cNvPr>
          <p:cNvSpPr/>
          <p:nvPr>
            <p:custDataLst>
              <p:tags r:id="rId253"/>
            </p:custDataLst>
          </p:nvPr>
        </p:nvSpPr>
        <p:spPr>
          <a:xfrm>
            <a:off x="10668000" y="3365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1C56E06-B004-4ADA-BEFC-BD4D2C57A580}"/>
              </a:ext>
            </a:extLst>
          </p:cNvPr>
          <p:cNvSpPr/>
          <p:nvPr>
            <p:custDataLst>
              <p:tags r:id="rId254"/>
            </p:custDataLst>
          </p:nvPr>
        </p:nvSpPr>
        <p:spPr>
          <a:xfrm>
            <a:off x="82677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E082C6F-0049-4512-802E-4C6E43CA9DB2}"/>
              </a:ext>
            </a:extLst>
          </p:cNvPr>
          <p:cNvSpPr/>
          <p:nvPr>
            <p:custDataLst>
              <p:tags r:id="rId255"/>
            </p:custDataLst>
          </p:nvPr>
        </p:nvSpPr>
        <p:spPr>
          <a:xfrm>
            <a:off x="83566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E7C4FAA-D85E-4A56-A010-0BA3BA0FB033}"/>
              </a:ext>
            </a:extLst>
          </p:cNvPr>
          <p:cNvSpPr/>
          <p:nvPr>
            <p:custDataLst>
              <p:tags r:id="rId256"/>
            </p:custDataLst>
          </p:nvPr>
        </p:nvSpPr>
        <p:spPr>
          <a:xfrm>
            <a:off x="86233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7F8547E-7E32-4103-A7B8-612FFDCEAD95}"/>
              </a:ext>
            </a:extLst>
          </p:cNvPr>
          <p:cNvSpPr/>
          <p:nvPr>
            <p:custDataLst>
              <p:tags r:id="rId257"/>
            </p:custDataLst>
          </p:nvPr>
        </p:nvSpPr>
        <p:spPr>
          <a:xfrm>
            <a:off x="87122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B523696-8A96-49C8-879F-BE691E9876F6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8011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FDE8EF7-B900-47E1-8C2B-C1A20FFCBE9B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90678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16101D7-8659-4927-8BAE-41ACA0BCD6DF}"/>
              </a:ext>
            </a:extLst>
          </p:cNvPr>
          <p:cNvSpPr/>
          <p:nvPr>
            <p:custDataLst>
              <p:tags r:id="rId260"/>
            </p:custDataLst>
          </p:nvPr>
        </p:nvSpPr>
        <p:spPr>
          <a:xfrm>
            <a:off x="92456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E23F644-CEBF-4120-BF4F-61B759CDE047}"/>
              </a:ext>
            </a:extLst>
          </p:cNvPr>
          <p:cNvSpPr/>
          <p:nvPr>
            <p:custDataLst>
              <p:tags r:id="rId261"/>
            </p:custDataLst>
          </p:nvPr>
        </p:nvSpPr>
        <p:spPr>
          <a:xfrm>
            <a:off x="96901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DB2DCC7-AEE8-4A0E-98CF-3B7C2A225D85}"/>
              </a:ext>
            </a:extLst>
          </p:cNvPr>
          <p:cNvSpPr/>
          <p:nvPr>
            <p:custDataLst>
              <p:tags r:id="rId262"/>
            </p:custDataLst>
          </p:nvPr>
        </p:nvSpPr>
        <p:spPr>
          <a:xfrm>
            <a:off x="97790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AB23696-01CC-42FB-9623-57EFB100FBED}"/>
              </a:ext>
            </a:extLst>
          </p:cNvPr>
          <p:cNvSpPr/>
          <p:nvPr>
            <p:custDataLst>
              <p:tags r:id="rId263"/>
            </p:custDataLst>
          </p:nvPr>
        </p:nvSpPr>
        <p:spPr>
          <a:xfrm>
            <a:off x="98679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FBB7891-F708-4BC4-A159-A918939DC588}"/>
              </a:ext>
            </a:extLst>
          </p:cNvPr>
          <p:cNvSpPr/>
          <p:nvPr>
            <p:custDataLst>
              <p:tags r:id="rId264"/>
            </p:custDataLst>
          </p:nvPr>
        </p:nvSpPr>
        <p:spPr>
          <a:xfrm>
            <a:off x="103124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C27FC02-4137-40D6-B249-3DD6854C8E86}"/>
              </a:ext>
            </a:extLst>
          </p:cNvPr>
          <p:cNvSpPr/>
          <p:nvPr>
            <p:custDataLst>
              <p:tags r:id="rId265"/>
            </p:custDataLst>
          </p:nvPr>
        </p:nvSpPr>
        <p:spPr>
          <a:xfrm>
            <a:off x="104902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F68CA12-0D5E-4663-AE48-7D28D1A16BBA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10579100" y="3454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06C30E7-8425-4A33-BA67-2165F138B0C7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82677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1AC6B04-9D92-4E9C-A31E-B7B6A30F8227}"/>
              </a:ext>
            </a:extLst>
          </p:cNvPr>
          <p:cNvSpPr/>
          <p:nvPr>
            <p:custDataLst>
              <p:tags r:id="rId268"/>
            </p:custDataLst>
          </p:nvPr>
        </p:nvSpPr>
        <p:spPr>
          <a:xfrm>
            <a:off x="83566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C239CB7-BE11-445F-ACDF-63B1D6F9AAE2}"/>
              </a:ext>
            </a:extLst>
          </p:cNvPr>
          <p:cNvSpPr/>
          <p:nvPr>
            <p:custDataLst>
              <p:tags r:id="rId269"/>
            </p:custDataLst>
          </p:nvPr>
        </p:nvSpPr>
        <p:spPr>
          <a:xfrm>
            <a:off x="84455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3E80911-954B-4AD5-8AB0-4E70B9A1A838}"/>
              </a:ext>
            </a:extLst>
          </p:cNvPr>
          <p:cNvSpPr/>
          <p:nvPr>
            <p:custDataLst>
              <p:tags r:id="rId270"/>
            </p:custDataLst>
          </p:nvPr>
        </p:nvSpPr>
        <p:spPr>
          <a:xfrm>
            <a:off x="87122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CEC705-6A84-412F-B4F0-D750CB99D0E4}"/>
              </a:ext>
            </a:extLst>
          </p:cNvPr>
          <p:cNvSpPr/>
          <p:nvPr>
            <p:custDataLst>
              <p:tags r:id="rId271"/>
            </p:custDataLst>
          </p:nvPr>
        </p:nvSpPr>
        <p:spPr>
          <a:xfrm>
            <a:off x="88900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E61F5DD-3A01-43EE-8C50-F37442090661}"/>
              </a:ext>
            </a:extLst>
          </p:cNvPr>
          <p:cNvSpPr/>
          <p:nvPr>
            <p:custDataLst>
              <p:tags r:id="rId272"/>
            </p:custDataLst>
          </p:nvPr>
        </p:nvSpPr>
        <p:spPr>
          <a:xfrm>
            <a:off x="89789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5D8AB83-55A5-4E54-96DF-C2CBCBAD7C5B}"/>
              </a:ext>
            </a:extLst>
          </p:cNvPr>
          <p:cNvSpPr/>
          <p:nvPr>
            <p:custDataLst>
              <p:tags r:id="rId273"/>
            </p:custDataLst>
          </p:nvPr>
        </p:nvSpPr>
        <p:spPr>
          <a:xfrm>
            <a:off x="90678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6D20688-8E92-4054-AB4E-75E673B9BAB3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92456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848DA0A-E600-4C01-B484-EE9F78BB6C9B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94234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03A2763-B175-4982-A867-7C964EAEA603}"/>
              </a:ext>
            </a:extLst>
          </p:cNvPr>
          <p:cNvSpPr/>
          <p:nvPr>
            <p:custDataLst>
              <p:tags r:id="rId276"/>
            </p:custDataLst>
          </p:nvPr>
        </p:nvSpPr>
        <p:spPr>
          <a:xfrm>
            <a:off x="95123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3EFAF86-3DB8-4207-B094-0B48876698C3}"/>
              </a:ext>
            </a:extLst>
          </p:cNvPr>
          <p:cNvSpPr/>
          <p:nvPr>
            <p:custDataLst>
              <p:tags r:id="rId277"/>
            </p:custDataLst>
          </p:nvPr>
        </p:nvSpPr>
        <p:spPr>
          <a:xfrm>
            <a:off x="96012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477313B-57D3-4120-B96B-AE0684E264FC}"/>
              </a:ext>
            </a:extLst>
          </p:cNvPr>
          <p:cNvSpPr/>
          <p:nvPr>
            <p:custDataLst>
              <p:tags r:id="rId278"/>
            </p:custDataLst>
          </p:nvPr>
        </p:nvSpPr>
        <p:spPr>
          <a:xfrm>
            <a:off x="97790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A5DB80C-66B9-4D42-9EAB-0A59011356A0}"/>
              </a:ext>
            </a:extLst>
          </p:cNvPr>
          <p:cNvSpPr/>
          <p:nvPr>
            <p:custDataLst>
              <p:tags r:id="rId279"/>
            </p:custDataLst>
          </p:nvPr>
        </p:nvSpPr>
        <p:spPr>
          <a:xfrm>
            <a:off x="99568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5B64BED-862E-45B8-B686-F1081D503FA0}"/>
              </a:ext>
            </a:extLst>
          </p:cNvPr>
          <p:cNvSpPr/>
          <p:nvPr>
            <p:custDataLst>
              <p:tags r:id="rId280"/>
            </p:custDataLst>
          </p:nvPr>
        </p:nvSpPr>
        <p:spPr>
          <a:xfrm>
            <a:off x="101346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926EBC3-F7C3-4B87-9F41-76AD8C180CD9}"/>
              </a:ext>
            </a:extLst>
          </p:cNvPr>
          <p:cNvSpPr/>
          <p:nvPr>
            <p:custDataLst>
              <p:tags r:id="rId281"/>
            </p:custDataLst>
          </p:nvPr>
        </p:nvSpPr>
        <p:spPr>
          <a:xfrm>
            <a:off x="102235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EAE8708-7EF9-4CDA-BA15-221C24CE82BA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03124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F953DD3-2BC9-4E5A-B5BA-E4F709F1179F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04013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8536C6C-253D-4949-874F-816F837059A2}"/>
              </a:ext>
            </a:extLst>
          </p:cNvPr>
          <p:cNvSpPr/>
          <p:nvPr>
            <p:custDataLst>
              <p:tags r:id="rId284"/>
            </p:custDataLst>
          </p:nvPr>
        </p:nvSpPr>
        <p:spPr>
          <a:xfrm>
            <a:off x="105791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641FC17-D2FE-4BE0-BF24-5C57BD6199C3}"/>
              </a:ext>
            </a:extLst>
          </p:cNvPr>
          <p:cNvSpPr/>
          <p:nvPr>
            <p:custDataLst>
              <p:tags r:id="rId285"/>
            </p:custDataLst>
          </p:nvPr>
        </p:nvSpPr>
        <p:spPr>
          <a:xfrm>
            <a:off x="10756900" y="3543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C0437D7-3DAC-45DD-AEC7-08FDB6B191CE}"/>
              </a:ext>
            </a:extLst>
          </p:cNvPr>
          <p:cNvSpPr/>
          <p:nvPr>
            <p:custDataLst>
              <p:tags r:id="rId286"/>
            </p:custDataLst>
          </p:nvPr>
        </p:nvSpPr>
        <p:spPr>
          <a:xfrm>
            <a:off x="82677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5F4733C-00A3-4241-9408-0786258CEC53}"/>
              </a:ext>
            </a:extLst>
          </p:cNvPr>
          <p:cNvSpPr/>
          <p:nvPr>
            <p:custDataLst>
              <p:tags r:id="rId287"/>
            </p:custDataLst>
          </p:nvPr>
        </p:nvSpPr>
        <p:spPr>
          <a:xfrm>
            <a:off x="84455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92556C9-12E9-4B96-83F2-E8F3BEA0ED0F}"/>
              </a:ext>
            </a:extLst>
          </p:cNvPr>
          <p:cNvSpPr/>
          <p:nvPr>
            <p:custDataLst>
              <p:tags r:id="rId288"/>
            </p:custDataLst>
          </p:nvPr>
        </p:nvSpPr>
        <p:spPr>
          <a:xfrm>
            <a:off x="85344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604AEC1-4050-4CDD-8EAC-18BD358C3870}"/>
              </a:ext>
            </a:extLst>
          </p:cNvPr>
          <p:cNvSpPr/>
          <p:nvPr>
            <p:custDataLst>
              <p:tags r:id="rId289"/>
            </p:custDataLst>
          </p:nvPr>
        </p:nvSpPr>
        <p:spPr>
          <a:xfrm>
            <a:off x="87122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8576326-72D3-471A-9F9D-E220321E583E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88011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25B0435-CF9E-431E-89C3-5F7ABBC0AD6D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88900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D9FA1EB1-7BFD-4046-8F44-69C7CFAFD9D0}"/>
              </a:ext>
            </a:extLst>
          </p:cNvPr>
          <p:cNvSpPr/>
          <p:nvPr>
            <p:custDataLst>
              <p:tags r:id="rId292"/>
            </p:custDataLst>
          </p:nvPr>
        </p:nvSpPr>
        <p:spPr>
          <a:xfrm>
            <a:off x="89789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F1B264B-C439-48BF-A4B8-3980AE01D549}"/>
              </a:ext>
            </a:extLst>
          </p:cNvPr>
          <p:cNvSpPr/>
          <p:nvPr>
            <p:custDataLst>
              <p:tags r:id="rId293"/>
            </p:custDataLst>
          </p:nvPr>
        </p:nvSpPr>
        <p:spPr>
          <a:xfrm>
            <a:off x="91567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2FDE1AB-DDD4-4632-B558-81CB5EA1C014}"/>
              </a:ext>
            </a:extLst>
          </p:cNvPr>
          <p:cNvSpPr/>
          <p:nvPr>
            <p:custDataLst>
              <p:tags r:id="rId294"/>
            </p:custDataLst>
          </p:nvPr>
        </p:nvSpPr>
        <p:spPr>
          <a:xfrm>
            <a:off x="92456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672C9165-9FEB-4DCB-A844-A161D6F5F74C}"/>
              </a:ext>
            </a:extLst>
          </p:cNvPr>
          <p:cNvSpPr/>
          <p:nvPr>
            <p:custDataLst>
              <p:tags r:id="rId295"/>
            </p:custDataLst>
          </p:nvPr>
        </p:nvSpPr>
        <p:spPr>
          <a:xfrm>
            <a:off x="94234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02980D1-2B63-43B5-B049-D5C31BFB404A}"/>
              </a:ext>
            </a:extLst>
          </p:cNvPr>
          <p:cNvSpPr/>
          <p:nvPr>
            <p:custDataLst>
              <p:tags r:id="rId296"/>
            </p:custDataLst>
          </p:nvPr>
        </p:nvSpPr>
        <p:spPr>
          <a:xfrm>
            <a:off x="95123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001FAC5-5774-498D-93E5-1D1BF4C08AB6}"/>
              </a:ext>
            </a:extLst>
          </p:cNvPr>
          <p:cNvSpPr/>
          <p:nvPr>
            <p:custDataLst>
              <p:tags r:id="rId297"/>
            </p:custDataLst>
          </p:nvPr>
        </p:nvSpPr>
        <p:spPr>
          <a:xfrm>
            <a:off x="96012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2592756-1FA6-4BB2-8271-588E9D7C319C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96901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9043633-EC72-42E2-8524-C47CF4D99E7A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97790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58DFD718-45B1-4BBD-9DC8-644A2526433A}"/>
              </a:ext>
            </a:extLst>
          </p:cNvPr>
          <p:cNvSpPr/>
          <p:nvPr>
            <p:custDataLst>
              <p:tags r:id="rId300"/>
            </p:custDataLst>
          </p:nvPr>
        </p:nvSpPr>
        <p:spPr>
          <a:xfrm>
            <a:off x="98679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6C2BCDF-CF24-4D48-95D3-CAE924FB3BCD}"/>
              </a:ext>
            </a:extLst>
          </p:cNvPr>
          <p:cNvSpPr/>
          <p:nvPr>
            <p:custDataLst>
              <p:tags r:id="rId301"/>
            </p:custDataLst>
          </p:nvPr>
        </p:nvSpPr>
        <p:spPr>
          <a:xfrm>
            <a:off x="100457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03BBF67-6B2D-46E0-B575-C2A4626783E3}"/>
              </a:ext>
            </a:extLst>
          </p:cNvPr>
          <p:cNvSpPr/>
          <p:nvPr>
            <p:custDataLst>
              <p:tags r:id="rId302"/>
            </p:custDataLst>
          </p:nvPr>
        </p:nvSpPr>
        <p:spPr>
          <a:xfrm>
            <a:off x="101346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7FE8072-540F-4F1D-B611-8EB256EC3A43}"/>
              </a:ext>
            </a:extLst>
          </p:cNvPr>
          <p:cNvSpPr/>
          <p:nvPr>
            <p:custDataLst>
              <p:tags r:id="rId303"/>
            </p:custDataLst>
          </p:nvPr>
        </p:nvSpPr>
        <p:spPr>
          <a:xfrm>
            <a:off x="103124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0535490-58FD-4037-9A2B-BDD711BD2797}"/>
              </a:ext>
            </a:extLst>
          </p:cNvPr>
          <p:cNvSpPr/>
          <p:nvPr>
            <p:custDataLst>
              <p:tags r:id="rId304"/>
            </p:custDataLst>
          </p:nvPr>
        </p:nvSpPr>
        <p:spPr>
          <a:xfrm>
            <a:off x="104013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04B0FBA-D99A-4EC7-89C9-C4E2142B5E53}"/>
              </a:ext>
            </a:extLst>
          </p:cNvPr>
          <p:cNvSpPr/>
          <p:nvPr>
            <p:custDataLst>
              <p:tags r:id="rId305"/>
            </p:custDataLst>
          </p:nvPr>
        </p:nvSpPr>
        <p:spPr>
          <a:xfrm>
            <a:off x="10579100" y="3632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64B073F-9031-46A9-90E5-9191C38B4632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82677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D07107A-4877-449E-9780-83E213C6D85A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84455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124C28-09E8-4E1A-81BE-BB9550BBE59A}"/>
              </a:ext>
            </a:extLst>
          </p:cNvPr>
          <p:cNvSpPr/>
          <p:nvPr>
            <p:custDataLst>
              <p:tags r:id="rId308"/>
            </p:custDataLst>
          </p:nvPr>
        </p:nvSpPr>
        <p:spPr>
          <a:xfrm>
            <a:off x="90678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DFC5E4D-CC9C-4426-A726-0BFD026628DD}"/>
              </a:ext>
            </a:extLst>
          </p:cNvPr>
          <p:cNvSpPr/>
          <p:nvPr>
            <p:custDataLst>
              <p:tags r:id="rId309"/>
            </p:custDataLst>
          </p:nvPr>
        </p:nvSpPr>
        <p:spPr>
          <a:xfrm>
            <a:off x="91567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6996942-5D8A-425F-A32D-3673B790CCB3}"/>
              </a:ext>
            </a:extLst>
          </p:cNvPr>
          <p:cNvSpPr/>
          <p:nvPr>
            <p:custDataLst>
              <p:tags r:id="rId310"/>
            </p:custDataLst>
          </p:nvPr>
        </p:nvSpPr>
        <p:spPr>
          <a:xfrm>
            <a:off x="93345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0A136DF-1447-40FC-8A23-0E3D65325DF9}"/>
              </a:ext>
            </a:extLst>
          </p:cNvPr>
          <p:cNvSpPr/>
          <p:nvPr>
            <p:custDataLst>
              <p:tags r:id="rId311"/>
            </p:custDataLst>
          </p:nvPr>
        </p:nvSpPr>
        <p:spPr>
          <a:xfrm>
            <a:off x="94234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517A57E-7765-428E-AD2E-76956E56AAD3}"/>
              </a:ext>
            </a:extLst>
          </p:cNvPr>
          <p:cNvSpPr/>
          <p:nvPr>
            <p:custDataLst>
              <p:tags r:id="rId312"/>
            </p:custDataLst>
          </p:nvPr>
        </p:nvSpPr>
        <p:spPr>
          <a:xfrm>
            <a:off x="96012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CD67545-AB5A-4ACD-B2A4-6564E4C2B8A5}"/>
              </a:ext>
            </a:extLst>
          </p:cNvPr>
          <p:cNvSpPr/>
          <p:nvPr>
            <p:custDataLst>
              <p:tags r:id="rId313"/>
            </p:custDataLst>
          </p:nvPr>
        </p:nvSpPr>
        <p:spPr>
          <a:xfrm>
            <a:off x="99568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8C985DC-F884-4021-9516-4CB2E25E9C10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100457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070E0876-FC01-4E20-B962-104119C1345A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103124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4203FB3-4764-4CE0-A346-4CD528FD30D2}"/>
              </a:ext>
            </a:extLst>
          </p:cNvPr>
          <p:cNvSpPr/>
          <p:nvPr>
            <p:custDataLst>
              <p:tags r:id="rId316"/>
            </p:custDataLst>
          </p:nvPr>
        </p:nvSpPr>
        <p:spPr>
          <a:xfrm>
            <a:off x="104013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5211E77-61B0-4BDB-9980-E2160E782607}"/>
              </a:ext>
            </a:extLst>
          </p:cNvPr>
          <p:cNvSpPr/>
          <p:nvPr>
            <p:custDataLst>
              <p:tags r:id="rId317"/>
            </p:custDataLst>
          </p:nvPr>
        </p:nvSpPr>
        <p:spPr>
          <a:xfrm>
            <a:off x="10668000" y="37211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F9082DF-1536-4F4A-8EC7-08E60001D7E0}"/>
              </a:ext>
            </a:extLst>
          </p:cNvPr>
          <p:cNvSpPr/>
          <p:nvPr>
            <p:custDataLst>
              <p:tags r:id="rId318"/>
            </p:custDataLst>
          </p:nvPr>
        </p:nvSpPr>
        <p:spPr>
          <a:xfrm>
            <a:off x="82677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EBFD1450-2D11-4291-BF6E-BAD4B8E28EF4}"/>
              </a:ext>
            </a:extLst>
          </p:cNvPr>
          <p:cNvSpPr/>
          <p:nvPr>
            <p:custDataLst>
              <p:tags r:id="rId319"/>
            </p:custDataLst>
          </p:nvPr>
        </p:nvSpPr>
        <p:spPr>
          <a:xfrm>
            <a:off x="84455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A1BCA69-F221-4342-A404-125828998C04}"/>
              </a:ext>
            </a:extLst>
          </p:cNvPr>
          <p:cNvSpPr/>
          <p:nvPr>
            <p:custDataLst>
              <p:tags r:id="rId320"/>
            </p:custDataLst>
          </p:nvPr>
        </p:nvSpPr>
        <p:spPr>
          <a:xfrm>
            <a:off x="88011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E5EE744-8166-440C-8735-D37703284902}"/>
              </a:ext>
            </a:extLst>
          </p:cNvPr>
          <p:cNvSpPr/>
          <p:nvPr>
            <p:custDataLst>
              <p:tags r:id="rId321"/>
            </p:custDataLst>
          </p:nvPr>
        </p:nvSpPr>
        <p:spPr>
          <a:xfrm>
            <a:off x="89789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62EED17-E3FB-4034-8BD3-15B5E85D0A8B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92456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BFEFAA4-8080-4F55-8865-A39F12D84A72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95123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C8C2D950-2717-4840-B206-2301CD09584D}"/>
              </a:ext>
            </a:extLst>
          </p:cNvPr>
          <p:cNvSpPr/>
          <p:nvPr>
            <p:custDataLst>
              <p:tags r:id="rId324"/>
            </p:custDataLst>
          </p:nvPr>
        </p:nvSpPr>
        <p:spPr>
          <a:xfrm>
            <a:off x="96012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9621F5D-FA76-438B-8335-15C222298EF3}"/>
              </a:ext>
            </a:extLst>
          </p:cNvPr>
          <p:cNvSpPr/>
          <p:nvPr>
            <p:custDataLst>
              <p:tags r:id="rId325"/>
            </p:custDataLst>
          </p:nvPr>
        </p:nvSpPr>
        <p:spPr>
          <a:xfrm>
            <a:off x="98679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73E960C-019E-46EB-AD2A-CB22BB67C11E}"/>
              </a:ext>
            </a:extLst>
          </p:cNvPr>
          <p:cNvSpPr/>
          <p:nvPr>
            <p:custDataLst>
              <p:tags r:id="rId326"/>
            </p:custDataLst>
          </p:nvPr>
        </p:nvSpPr>
        <p:spPr>
          <a:xfrm>
            <a:off x="99568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2C6F790C-078F-47E4-A875-7913C650E282}"/>
              </a:ext>
            </a:extLst>
          </p:cNvPr>
          <p:cNvSpPr/>
          <p:nvPr>
            <p:custDataLst>
              <p:tags r:id="rId327"/>
            </p:custDataLst>
          </p:nvPr>
        </p:nvSpPr>
        <p:spPr>
          <a:xfrm>
            <a:off x="100457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606B7A6-6868-49C2-A35F-89CBE53BF66D}"/>
              </a:ext>
            </a:extLst>
          </p:cNvPr>
          <p:cNvSpPr/>
          <p:nvPr>
            <p:custDataLst>
              <p:tags r:id="rId328"/>
            </p:custDataLst>
          </p:nvPr>
        </p:nvSpPr>
        <p:spPr>
          <a:xfrm>
            <a:off x="101346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A052BE8-0776-4B4C-8911-CE253BDD4339}"/>
              </a:ext>
            </a:extLst>
          </p:cNvPr>
          <p:cNvSpPr/>
          <p:nvPr>
            <p:custDataLst>
              <p:tags r:id="rId329"/>
            </p:custDataLst>
          </p:nvPr>
        </p:nvSpPr>
        <p:spPr>
          <a:xfrm>
            <a:off x="102235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4E64CE3-1257-4C50-B44C-48E2A6838E8B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103124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4D6060-5B8C-4B30-88E9-F0450A3E157E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104013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A22362F-AD2D-449B-83A5-381F9127B351}"/>
              </a:ext>
            </a:extLst>
          </p:cNvPr>
          <p:cNvSpPr/>
          <p:nvPr>
            <p:custDataLst>
              <p:tags r:id="rId332"/>
            </p:custDataLst>
          </p:nvPr>
        </p:nvSpPr>
        <p:spPr>
          <a:xfrm>
            <a:off x="105791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05B53CCA-9DAB-4CA5-A13B-E059B76C5FF1}"/>
              </a:ext>
            </a:extLst>
          </p:cNvPr>
          <p:cNvSpPr/>
          <p:nvPr>
            <p:custDataLst>
              <p:tags r:id="rId333"/>
            </p:custDataLst>
          </p:nvPr>
        </p:nvSpPr>
        <p:spPr>
          <a:xfrm>
            <a:off x="106680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6B38DAE-CD35-4A52-8410-A81B1B8D7252}"/>
              </a:ext>
            </a:extLst>
          </p:cNvPr>
          <p:cNvSpPr/>
          <p:nvPr>
            <p:custDataLst>
              <p:tags r:id="rId334"/>
            </p:custDataLst>
          </p:nvPr>
        </p:nvSpPr>
        <p:spPr>
          <a:xfrm>
            <a:off x="10756900" y="38100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A39752C-CDD2-48B7-975A-82540D64828D}"/>
              </a:ext>
            </a:extLst>
          </p:cNvPr>
          <p:cNvSpPr/>
          <p:nvPr>
            <p:custDataLst>
              <p:tags r:id="rId335"/>
            </p:custDataLst>
          </p:nvPr>
        </p:nvSpPr>
        <p:spPr>
          <a:xfrm>
            <a:off x="89789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49DC427-ECCB-4A8A-981F-37C1BA016E9D}"/>
              </a:ext>
            </a:extLst>
          </p:cNvPr>
          <p:cNvSpPr/>
          <p:nvPr>
            <p:custDataLst>
              <p:tags r:id="rId336"/>
            </p:custDataLst>
          </p:nvPr>
        </p:nvSpPr>
        <p:spPr>
          <a:xfrm>
            <a:off x="90678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C9879F55-E1FF-4997-81B8-61BF1AA1663C}"/>
              </a:ext>
            </a:extLst>
          </p:cNvPr>
          <p:cNvSpPr/>
          <p:nvPr>
            <p:custDataLst>
              <p:tags r:id="rId337"/>
            </p:custDataLst>
          </p:nvPr>
        </p:nvSpPr>
        <p:spPr>
          <a:xfrm>
            <a:off x="91567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3569519-6C82-4E55-A111-081503A0F131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3345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8A7199CE-104F-4984-8D08-3D1D834C6FBB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6012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CEF801E3-4F90-44AC-B4C9-53FF2B0D3205}"/>
              </a:ext>
            </a:extLst>
          </p:cNvPr>
          <p:cNvSpPr/>
          <p:nvPr>
            <p:custDataLst>
              <p:tags r:id="rId340"/>
            </p:custDataLst>
          </p:nvPr>
        </p:nvSpPr>
        <p:spPr>
          <a:xfrm>
            <a:off x="96901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99AAAB8-0D95-40CE-B721-7995019749B7}"/>
              </a:ext>
            </a:extLst>
          </p:cNvPr>
          <p:cNvSpPr/>
          <p:nvPr>
            <p:custDataLst>
              <p:tags r:id="rId341"/>
            </p:custDataLst>
          </p:nvPr>
        </p:nvSpPr>
        <p:spPr>
          <a:xfrm>
            <a:off x="100457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70C99F9-D110-456C-AB93-F2924535410E}"/>
              </a:ext>
            </a:extLst>
          </p:cNvPr>
          <p:cNvSpPr/>
          <p:nvPr>
            <p:custDataLst>
              <p:tags r:id="rId342"/>
            </p:custDataLst>
          </p:nvPr>
        </p:nvSpPr>
        <p:spPr>
          <a:xfrm>
            <a:off x="104013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CA06845-E8E9-4090-AC09-185E245F1739}"/>
              </a:ext>
            </a:extLst>
          </p:cNvPr>
          <p:cNvSpPr/>
          <p:nvPr>
            <p:custDataLst>
              <p:tags r:id="rId343"/>
            </p:custDataLst>
          </p:nvPr>
        </p:nvSpPr>
        <p:spPr>
          <a:xfrm>
            <a:off x="104902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4D31363C-AAD5-4048-A553-4229F83B4BE3}"/>
              </a:ext>
            </a:extLst>
          </p:cNvPr>
          <p:cNvSpPr/>
          <p:nvPr>
            <p:custDataLst>
              <p:tags r:id="rId344"/>
            </p:custDataLst>
          </p:nvPr>
        </p:nvSpPr>
        <p:spPr>
          <a:xfrm>
            <a:off x="105791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AB11F60F-0A65-4985-BAAD-37A920B745A9}"/>
              </a:ext>
            </a:extLst>
          </p:cNvPr>
          <p:cNvSpPr/>
          <p:nvPr>
            <p:custDataLst>
              <p:tags r:id="rId345"/>
            </p:custDataLst>
          </p:nvPr>
        </p:nvSpPr>
        <p:spPr>
          <a:xfrm>
            <a:off x="106680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9065D2-D0E6-4390-9721-4F6B7124DC5A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10756900" y="38989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53470398-EB67-4836-9754-88A8235B527A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2677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23C8CF2-0C2B-4C1A-AF09-7FD7D7230231}"/>
              </a:ext>
            </a:extLst>
          </p:cNvPr>
          <p:cNvSpPr/>
          <p:nvPr>
            <p:custDataLst>
              <p:tags r:id="rId348"/>
            </p:custDataLst>
          </p:nvPr>
        </p:nvSpPr>
        <p:spPr>
          <a:xfrm>
            <a:off x="83566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0910E3D-E2D6-4705-AA1D-1AEF6BF42740}"/>
              </a:ext>
            </a:extLst>
          </p:cNvPr>
          <p:cNvSpPr/>
          <p:nvPr>
            <p:custDataLst>
              <p:tags r:id="rId349"/>
            </p:custDataLst>
          </p:nvPr>
        </p:nvSpPr>
        <p:spPr>
          <a:xfrm>
            <a:off x="84455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F64D89D-84D0-46BB-8C2D-2C8BB7CE62C5}"/>
              </a:ext>
            </a:extLst>
          </p:cNvPr>
          <p:cNvSpPr/>
          <p:nvPr>
            <p:custDataLst>
              <p:tags r:id="rId350"/>
            </p:custDataLst>
          </p:nvPr>
        </p:nvSpPr>
        <p:spPr>
          <a:xfrm>
            <a:off x="85344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FD1554-7850-4BED-9739-051AE5865CD0}"/>
              </a:ext>
            </a:extLst>
          </p:cNvPr>
          <p:cNvSpPr/>
          <p:nvPr>
            <p:custDataLst>
              <p:tags r:id="rId351"/>
            </p:custDataLst>
          </p:nvPr>
        </p:nvSpPr>
        <p:spPr>
          <a:xfrm>
            <a:off x="86233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CA43D24-E9C2-488E-ABF5-9757C250DEC8}"/>
              </a:ext>
            </a:extLst>
          </p:cNvPr>
          <p:cNvSpPr/>
          <p:nvPr>
            <p:custDataLst>
              <p:tags r:id="rId352"/>
            </p:custDataLst>
          </p:nvPr>
        </p:nvSpPr>
        <p:spPr>
          <a:xfrm>
            <a:off x="87122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C56B832-8CAB-4A43-B40E-37D21E76CE21}"/>
              </a:ext>
            </a:extLst>
          </p:cNvPr>
          <p:cNvSpPr/>
          <p:nvPr>
            <p:custDataLst>
              <p:tags r:id="rId353"/>
            </p:custDataLst>
          </p:nvPr>
        </p:nvSpPr>
        <p:spPr>
          <a:xfrm>
            <a:off x="88011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2B9E78D-A44E-465F-8BEB-BA9431893BBC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93345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47C078F4-6C80-4309-AFA8-15DAB622B2A8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8679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F48E064-25FC-421E-AE97-E7FC22CBAFC0}"/>
              </a:ext>
            </a:extLst>
          </p:cNvPr>
          <p:cNvSpPr/>
          <p:nvPr>
            <p:custDataLst>
              <p:tags r:id="rId356"/>
            </p:custDataLst>
          </p:nvPr>
        </p:nvSpPr>
        <p:spPr>
          <a:xfrm>
            <a:off x="99568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F54FC5E-048A-4515-B2F7-3B2B91E80EF1}"/>
              </a:ext>
            </a:extLst>
          </p:cNvPr>
          <p:cNvSpPr/>
          <p:nvPr>
            <p:custDataLst>
              <p:tags r:id="rId357"/>
            </p:custDataLst>
          </p:nvPr>
        </p:nvSpPr>
        <p:spPr>
          <a:xfrm>
            <a:off x="100457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2C083EF-FEA4-431B-92D9-88D4CC6CD3D1}"/>
              </a:ext>
            </a:extLst>
          </p:cNvPr>
          <p:cNvSpPr/>
          <p:nvPr>
            <p:custDataLst>
              <p:tags r:id="rId358"/>
            </p:custDataLst>
          </p:nvPr>
        </p:nvSpPr>
        <p:spPr>
          <a:xfrm>
            <a:off x="102235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21AFB8B-A75F-4E10-A081-9D48F455BA43}"/>
              </a:ext>
            </a:extLst>
          </p:cNvPr>
          <p:cNvSpPr/>
          <p:nvPr>
            <p:custDataLst>
              <p:tags r:id="rId359"/>
            </p:custDataLst>
          </p:nvPr>
        </p:nvSpPr>
        <p:spPr>
          <a:xfrm>
            <a:off x="104013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49E39169-36F9-44C0-8260-7F520986AC33}"/>
              </a:ext>
            </a:extLst>
          </p:cNvPr>
          <p:cNvSpPr/>
          <p:nvPr>
            <p:custDataLst>
              <p:tags r:id="rId360"/>
            </p:custDataLst>
          </p:nvPr>
        </p:nvSpPr>
        <p:spPr>
          <a:xfrm>
            <a:off x="104902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37164A38-517B-48D9-A5C4-25217820FEEF}"/>
              </a:ext>
            </a:extLst>
          </p:cNvPr>
          <p:cNvSpPr/>
          <p:nvPr>
            <p:custDataLst>
              <p:tags r:id="rId361"/>
            </p:custDataLst>
          </p:nvPr>
        </p:nvSpPr>
        <p:spPr>
          <a:xfrm>
            <a:off x="10579100" y="39878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C2985E85-6F2D-44F4-99C4-D68B92FB5056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82677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034A1159-5A1D-4BB6-B0A8-4B78641DA448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88011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5370C1E0-DFDF-447E-A0CE-7D0E9EFBB403}"/>
              </a:ext>
            </a:extLst>
          </p:cNvPr>
          <p:cNvSpPr/>
          <p:nvPr>
            <p:custDataLst>
              <p:tags r:id="rId364"/>
            </p:custDataLst>
          </p:nvPr>
        </p:nvSpPr>
        <p:spPr>
          <a:xfrm>
            <a:off x="89789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0B215C4-3490-4420-9F20-CEA85DA77E0C}"/>
              </a:ext>
            </a:extLst>
          </p:cNvPr>
          <p:cNvSpPr/>
          <p:nvPr>
            <p:custDataLst>
              <p:tags r:id="rId365"/>
            </p:custDataLst>
          </p:nvPr>
        </p:nvSpPr>
        <p:spPr>
          <a:xfrm>
            <a:off x="90678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7C07E18D-E55F-4F50-AD40-FFD6745F7870}"/>
              </a:ext>
            </a:extLst>
          </p:cNvPr>
          <p:cNvSpPr/>
          <p:nvPr>
            <p:custDataLst>
              <p:tags r:id="rId366"/>
            </p:custDataLst>
          </p:nvPr>
        </p:nvSpPr>
        <p:spPr>
          <a:xfrm>
            <a:off x="92456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BB643476-7524-469F-9615-ADCABA3EEDF4}"/>
              </a:ext>
            </a:extLst>
          </p:cNvPr>
          <p:cNvSpPr/>
          <p:nvPr>
            <p:custDataLst>
              <p:tags r:id="rId367"/>
            </p:custDataLst>
          </p:nvPr>
        </p:nvSpPr>
        <p:spPr>
          <a:xfrm>
            <a:off x="95123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EB0A8676-3313-40AD-949E-A8B7085332B8}"/>
              </a:ext>
            </a:extLst>
          </p:cNvPr>
          <p:cNvSpPr/>
          <p:nvPr>
            <p:custDataLst>
              <p:tags r:id="rId368"/>
            </p:custDataLst>
          </p:nvPr>
        </p:nvSpPr>
        <p:spPr>
          <a:xfrm>
            <a:off x="96901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4CF153C9-559B-476C-A5A8-82B8A36F4DF0}"/>
              </a:ext>
            </a:extLst>
          </p:cNvPr>
          <p:cNvSpPr/>
          <p:nvPr>
            <p:custDataLst>
              <p:tags r:id="rId369"/>
            </p:custDataLst>
          </p:nvPr>
        </p:nvSpPr>
        <p:spPr>
          <a:xfrm>
            <a:off x="98679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BA3BAC7A-ED93-4BF7-908A-3F025E09868C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00457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2ADC1976-2B3C-43E8-80BE-6177573B6610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04013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AAB7BEE-921C-45B2-9BC6-FC4DCEB7A70A}"/>
              </a:ext>
            </a:extLst>
          </p:cNvPr>
          <p:cNvSpPr/>
          <p:nvPr>
            <p:custDataLst>
              <p:tags r:id="rId372"/>
            </p:custDataLst>
          </p:nvPr>
        </p:nvSpPr>
        <p:spPr>
          <a:xfrm>
            <a:off x="106680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BAE36378-5F90-4820-890D-B97E7C959F65}"/>
              </a:ext>
            </a:extLst>
          </p:cNvPr>
          <p:cNvSpPr/>
          <p:nvPr>
            <p:custDataLst>
              <p:tags r:id="rId373"/>
            </p:custDataLst>
          </p:nvPr>
        </p:nvSpPr>
        <p:spPr>
          <a:xfrm>
            <a:off x="10756900" y="40767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85761E8A-5167-4F3D-B51C-734F7F3A4958}"/>
              </a:ext>
            </a:extLst>
          </p:cNvPr>
          <p:cNvSpPr/>
          <p:nvPr>
            <p:custDataLst>
              <p:tags r:id="rId374"/>
            </p:custDataLst>
          </p:nvPr>
        </p:nvSpPr>
        <p:spPr>
          <a:xfrm>
            <a:off x="82677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EC015B9-2604-43E1-BC24-750E1FFB27BE}"/>
              </a:ext>
            </a:extLst>
          </p:cNvPr>
          <p:cNvSpPr/>
          <p:nvPr>
            <p:custDataLst>
              <p:tags r:id="rId375"/>
            </p:custDataLst>
          </p:nvPr>
        </p:nvSpPr>
        <p:spPr>
          <a:xfrm>
            <a:off x="84455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CB791CD-DD69-4F3D-9646-2B8B9CE2E78D}"/>
              </a:ext>
            </a:extLst>
          </p:cNvPr>
          <p:cNvSpPr/>
          <p:nvPr>
            <p:custDataLst>
              <p:tags r:id="rId376"/>
            </p:custDataLst>
          </p:nvPr>
        </p:nvSpPr>
        <p:spPr>
          <a:xfrm>
            <a:off x="85344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6F508A0-BC71-4A6B-B789-13778B728650}"/>
              </a:ext>
            </a:extLst>
          </p:cNvPr>
          <p:cNvSpPr/>
          <p:nvPr>
            <p:custDataLst>
              <p:tags r:id="rId377"/>
            </p:custDataLst>
          </p:nvPr>
        </p:nvSpPr>
        <p:spPr>
          <a:xfrm>
            <a:off x="86233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5787D26C-43DC-453A-9E72-5FE43A7A2019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88011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CAED800-40E3-4B3B-9AEA-346316F9EE43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89789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8967B9EE-411E-429E-84BF-BAF36FEC8D9F}"/>
              </a:ext>
            </a:extLst>
          </p:cNvPr>
          <p:cNvSpPr/>
          <p:nvPr>
            <p:custDataLst>
              <p:tags r:id="rId380"/>
            </p:custDataLst>
          </p:nvPr>
        </p:nvSpPr>
        <p:spPr>
          <a:xfrm>
            <a:off x="92456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66120660-FED9-4E53-ACE1-1A3458CD4D99}"/>
              </a:ext>
            </a:extLst>
          </p:cNvPr>
          <p:cNvSpPr/>
          <p:nvPr>
            <p:custDataLst>
              <p:tags r:id="rId381"/>
            </p:custDataLst>
          </p:nvPr>
        </p:nvSpPr>
        <p:spPr>
          <a:xfrm>
            <a:off x="93345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3F4321D-8623-4B60-9910-82B5138FF24B}"/>
              </a:ext>
            </a:extLst>
          </p:cNvPr>
          <p:cNvSpPr/>
          <p:nvPr>
            <p:custDataLst>
              <p:tags r:id="rId382"/>
            </p:custDataLst>
          </p:nvPr>
        </p:nvSpPr>
        <p:spPr>
          <a:xfrm>
            <a:off x="96901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E827075-D409-48C5-920F-FAD8637567E1}"/>
              </a:ext>
            </a:extLst>
          </p:cNvPr>
          <p:cNvSpPr/>
          <p:nvPr>
            <p:custDataLst>
              <p:tags r:id="rId383"/>
            </p:custDataLst>
          </p:nvPr>
        </p:nvSpPr>
        <p:spPr>
          <a:xfrm>
            <a:off x="98679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F65A7A5C-633A-40BB-94EB-1995F09B9E4C}"/>
              </a:ext>
            </a:extLst>
          </p:cNvPr>
          <p:cNvSpPr/>
          <p:nvPr>
            <p:custDataLst>
              <p:tags r:id="rId384"/>
            </p:custDataLst>
          </p:nvPr>
        </p:nvSpPr>
        <p:spPr>
          <a:xfrm>
            <a:off x="100457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1D0C1CCA-5F84-4CC9-B2DD-0D2DD03B6843}"/>
              </a:ext>
            </a:extLst>
          </p:cNvPr>
          <p:cNvSpPr/>
          <p:nvPr>
            <p:custDataLst>
              <p:tags r:id="rId385"/>
            </p:custDataLst>
          </p:nvPr>
        </p:nvSpPr>
        <p:spPr>
          <a:xfrm>
            <a:off x="101346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7818B7A-0D06-4E1C-934B-3AF26A425700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02235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8D7EA789-9B72-4C7C-9E2E-B0DD2D8C9D9C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03124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0FC30FDF-E10E-4C02-9325-A84B6CD73309}"/>
              </a:ext>
            </a:extLst>
          </p:cNvPr>
          <p:cNvSpPr/>
          <p:nvPr>
            <p:custDataLst>
              <p:tags r:id="rId388"/>
            </p:custDataLst>
          </p:nvPr>
        </p:nvSpPr>
        <p:spPr>
          <a:xfrm>
            <a:off x="104013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AF36CDD-E7B5-419A-B656-570FE100FE6E}"/>
              </a:ext>
            </a:extLst>
          </p:cNvPr>
          <p:cNvSpPr/>
          <p:nvPr>
            <p:custDataLst>
              <p:tags r:id="rId389"/>
            </p:custDataLst>
          </p:nvPr>
        </p:nvSpPr>
        <p:spPr>
          <a:xfrm>
            <a:off x="10579100" y="41656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8BE55111-7BEF-4F86-B164-C4AECA2897F8}"/>
              </a:ext>
            </a:extLst>
          </p:cNvPr>
          <p:cNvSpPr/>
          <p:nvPr>
            <p:custDataLst>
              <p:tags r:id="rId390"/>
            </p:custDataLst>
          </p:nvPr>
        </p:nvSpPr>
        <p:spPr>
          <a:xfrm>
            <a:off x="82677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322C2E81-7902-4717-8233-B3C28CFAFD77}"/>
              </a:ext>
            </a:extLst>
          </p:cNvPr>
          <p:cNvSpPr/>
          <p:nvPr>
            <p:custDataLst>
              <p:tags r:id="rId391"/>
            </p:custDataLst>
          </p:nvPr>
        </p:nvSpPr>
        <p:spPr>
          <a:xfrm>
            <a:off x="84455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3ABD9313-45CF-4C37-85C5-5866F8E28D27}"/>
              </a:ext>
            </a:extLst>
          </p:cNvPr>
          <p:cNvSpPr/>
          <p:nvPr>
            <p:custDataLst>
              <p:tags r:id="rId392"/>
            </p:custDataLst>
          </p:nvPr>
        </p:nvSpPr>
        <p:spPr>
          <a:xfrm>
            <a:off x="85344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619419C2-B7FF-4645-8411-FD5EE91607FD}"/>
              </a:ext>
            </a:extLst>
          </p:cNvPr>
          <p:cNvSpPr/>
          <p:nvPr>
            <p:custDataLst>
              <p:tags r:id="rId393"/>
            </p:custDataLst>
          </p:nvPr>
        </p:nvSpPr>
        <p:spPr>
          <a:xfrm>
            <a:off x="86233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EBA5742-FAC7-4B52-812B-21488EDB3B1C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88011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BCFB6C68-F900-47A6-AF3E-F4084B60332C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89789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018C8420-239C-446F-B4A6-12EA91D548F7}"/>
              </a:ext>
            </a:extLst>
          </p:cNvPr>
          <p:cNvSpPr/>
          <p:nvPr>
            <p:custDataLst>
              <p:tags r:id="rId396"/>
            </p:custDataLst>
          </p:nvPr>
        </p:nvSpPr>
        <p:spPr>
          <a:xfrm>
            <a:off x="90678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722DBC6A-5641-41B6-82D7-37B7BF7537D5}"/>
              </a:ext>
            </a:extLst>
          </p:cNvPr>
          <p:cNvSpPr/>
          <p:nvPr>
            <p:custDataLst>
              <p:tags r:id="rId397"/>
            </p:custDataLst>
          </p:nvPr>
        </p:nvSpPr>
        <p:spPr>
          <a:xfrm>
            <a:off x="95123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A06388B7-9BC8-47B8-B69E-79E6347F4066}"/>
              </a:ext>
            </a:extLst>
          </p:cNvPr>
          <p:cNvSpPr/>
          <p:nvPr>
            <p:custDataLst>
              <p:tags r:id="rId398"/>
            </p:custDataLst>
          </p:nvPr>
        </p:nvSpPr>
        <p:spPr>
          <a:xfrm>
            <a:off x="96012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4E6EE19-2C99-454E-AB38-AAB95C33D072}"/>
              </a:ext>
            </a:extLst>
          </p:cNvPr>
          <p:cNvSpPr/>
          <p:nvPr>
            <p:custDataLst>
              <p:tags r:id="rId399"/>
            </p:custDataLst>
          </p:nvPr>
        </p:nvSpPr>
        <p:spPr>
          <a:xfrm>
            <a:off x="97790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22D70B5-43A8-4EAE-952A-A078ACD282FA}"/>
              </a:ext>
            </a:extLst>
          </p:cNvPr>
          <p:cNvSpPr/>
          <p:nvPr>
            <p:custDataLst>
              <p:tags r:id="rId400"/>
            </p:custDataLst>
          </p:nvPr>
        </p:nvSpPr>
        <p:spPr>
          <a:xfrm>
            <a:off x="98679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513B2EC-B4E7-4090-BC9C-69D8ED8332F5}"/>
              </a:ext>
            </a:extLst>
          </p:cNvPr>
          <p:cNvSpPr/>
          <p:nvPr>
            <p:custDataLst>
              <p:tags r:id="rId401"/>
            </p:custDataLst>
          </p:nvPr>
        </p:nvSpPr>
        <p:spPr>
          <a:xfrm>
            <a:off x="104902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51B650C-EF18-4D41-9C0F-676AED736229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0579100" y="42545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E2DD6E1-2B61-443C-9530-476D48DCAD0B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82677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56189FC-8FA6-47AC-B6CD-D05DDF6E6D57}"/>
              </a:ext>
            </a:extLst>
          </p:cNvPr>
          <p:cNvSpPr/>
          <p:nvPr>
            <p:custDataLst>
              <p:tags r:id="rId404"/>
            </p:custDataLst>
          </p:nvPr>
        </p:nvSpPr>
        <p:spPr>
          <a:xfrm>
            <a:off x="84455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1836388-A1E6-4EDC-AE1C-1E08323523C5}"/>
              </a:ext>
            </a:extLst>
          </p:cNvPr>
          <p:cNvSpPr/>
          <p:nvPr>
            <p:custDataLst>
              <p:tags r:id="rId405"/>
            </p:custDataLst>
          </p:nvPr>
        </p:nvSpPr>
        <p:spPr>
          <a:xfrm>
            <a:off x="85344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34D3CE8-2DB6-4677-94CE-C4CA40847E63}"/>
              </a:ext>
            </a:extLst>
          </p:cNvPr>
          <p:cNvSpPr/>
          <p:nvPr>
            <p:custDataLst>
              <p:tags r:id="rId406"/>
            </p:custDataLst>
          </p:nvPr>
        </p:nvSpPr>
        <p:spPr>
          <a:xfrm>
            <a:off x="86233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0339A8E5-6EDC-414F-86F5-42457FDD6218}"/>
              </a:ext>
            </a:extLst>
          </p:cNvPr>
          <p:cNvSpPr/>
          <p:nvPr>
            <p:custDataLst>
              <p:tags r:id="rId407"/>
            </p:custDataLst>
          </p:nvPr>
        </p:nvSpPr>
        <p:spPr>
          <a:xfrm>
            <a:off x="88011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B3E0B12-A140-477C-894E-DF9E2C2712C8}"/>
              </a:ext>
            </a:extLst>
          </p:cNvPr>
          <p:cNvSpPr/>
          <p:nvPr>
            <p:custDataLst>
              <p:tags r:id="rId408"/>
            </p:custDataLst>
          </p:nvPr>
        </p:nvSpPr>
        <p:spPr>
          <a:xfrm>
            <a:off x="89789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E0BD190-87A9-4BC6-AFE9-7CA10E0A52EB}"/>
              </a:ext>
            </a:extLst>
          </p:cNvPr>
          <p:cNvSpPr/>
          <p:nvPr>
            <p:custDataLst>
              <p:tags r:id="rId409"/>
            </p:custDataLst>
          </p:nvPr>
        </p:nvSpPr>
        <p:spPr>
          <a:xfrm>
            <a:off x="90678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E18213B-4E7C-4653-9A02-F2E404DC2D73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91567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B99EA67-4D2A-4740-B9CD-6ADF5B972578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93345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5C09E869-06C5-4014-9D35-50BC2A87F4B0}"/>
              </a:ext>
            </a:extLst>
          </p:cNvPr>
          <p:cNvSpPr/>
          <p:nvPr>
            <p:custDataLst>
              <p:tags r:id="rId412"/>
            </p:custDataLst>
          </p:nvPr>
        </p:nvSpPr>
        <p:spPr>
          <a:xfrm>
            <a:off x="94234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AD244460-BFE6-4F48-8154-C7E54413FDE8}"/>
              </a:ext>
            </a:extLst>
          </p:cNvPr>
          <p:cNvSpPr/>
          <p:nvPr>
            <p:custDataLst>
              <p:tags r:id="rId413"/>
            </p:custDataLst>
          </p:nvPr>
        </p:nvSpPr>
        <p:spPr>
          <a:xfrm>
            <a:off x="96012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2B0B26D6-4FBA-42B4-B23C-51A7C379FF49}"/>
              </a:ext>
            </a:extLst>
          </p:cNvPr>
          <p:cNvSpPr/>
          <p:nvPr>
            <p:custDataLst>
              <p:tags r:id="rId414"/>
            </p:custDataLst>
          </p:nvPr>
        </p:nvSpPr>
        <p:spPr>
          <a:xfrm>
            <a:off x="96901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ECE11304-B752-456E-BC74-CCD23A6652E8}"/>
              </a:ext>
            </a:extLst>
          </p:cNvPr>
          <p:cNvSpPr/>
          <p:nvPr>
            <p:custDataLst>
              <p:tags r:id="rId415"/>
            </p:custDataLst>
          </p:nvPr>
        </p:nvSpPr>
        <p:spPr>
          <a:xfrm>
            <a:off x="97790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311DEF4-2E3D-4F2E-951F-63CCD81BDDEF}"/>
              </a:ext>
            </a:extLst>
          </p:cNvPr>
          <p:cNvSpPr/>
          <p:nvPr>
            <p:custDataLst>
              <p:tags r:id="rId416"/>
            </p:custDataLst>
          </p:nvPr>
        </p:nvSpPr>
        <p:spPr>
          <a:xfrm>
            <a:off x="102235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2AF208F8-8F78-4668-A8C8-E69EF121AE93}"/>
              </a:ext>
            </a:extLst>
          </p:cNvPr>
          <p:cNvSpPr/>
          <p:nvPr>
            <p:custDataLst>
              <p:tags r:id="rId417"/>
            </p:custDataLst>
          </p:nvPr>
        </p:nvSpPr>
        <p:spPr>
          <a:xfrm>
            <a:off x="103124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124DE90F-4C15-48B4-95CE-6F0B89ADC82D}"/>
              </a:ext>
            </a:extLst>
          </p:cNvPr>
          <p:cNvSpPr/>
          <p:nvPr>
            <p:custDataLst>
              <p:tags r:id="rId418"/>
            </p:custDataLst>
          </p:nvPr>
        </p:nvSpPr>
        <p:spPr>
          <a:xfrm>
            <a:off x="104013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6048C1FA-05C0-41AC-B6E7-75B345732AC4}"/>
              </a:ext>
            </a:extLst>
          </p:cNvPr>
          <p:cNvSpPr/>
          <p:nvPr>
            <p:custDataLst>
              <p:tags r:id="rId419"/>
            </p:custDataLst>
          </p:nvPr>
        </p:nvSpPr>
        <p:spPr>
          <a:xfrm>
            <a:off x="104902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D308832-114E-4ED3-83E0-888579FD3424}"/>
              </a:ext>
            </a:extLst>
          </p:cNvPr>
          <p:cNvSpPr/>
          <p:nvPr>
            <p:custDataLst>
              <p:tags r:id="rId420"/>
            </p:custDataLst>
          </p:nvPr>
        </p:nvSpPr>
        <p:spPr>
          <a:xfrm>
            <a:off x="105791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A6F17619-6929-4C84-8FC6-4A3BE8F5383A}"/>
              </a:ext>
            </a:extLst>
          </p:cNvPr>
          <p:cNvSpPr/>
          <p:nvPr>
            <p:custDataLst>
              <p:tags r:id="rId421"/>
            </p:custDataLst>
          </p:nvPr>
        </p:nvSpPr>
        <p:spPr>
          <a:xfrm>
            <a:off x="10668000" y="43434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2AB951A0-3295-4CB9-84E8-07E9B5982CDF}"/>
              </a:ext>
            </a:extLst>
          </p:cNvPr>
          <p:cNvSpPr/>
          <p:nvPr>
            <p:custDataLst>
              <p:tags r:id="rId422"/>
            </p:custDataLst>
          </p:nvPr>
        </p:nvSpPr>
        <p:spPr>
          <a:xfrm>
            <a:off x="82677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53DE9556-BA82-46FE-BF90-7C6E8F1CCBA7}"/>
              </a:ext>
            </a:extLst>
          </p:cNvPr>
          <p:cNvSpPr/>
          <p:nvPr>
            <p:custDataLst>
              <p:tags r:id="rId423"/>
            </p:custDataLst>
          </p:nvPr>
        </p:nvSpPr>
        <p:spPr>
          <a:xfrm>
            <a:off x="88011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3E642D59-EFFE-4C63-ADD8-B28866EB953A}"/>
              </a:ext>
            </a:extLst>
          </p:cNvPr>
          <p:cNvSpPr/>
          <p:nvPr>
            <p:custDataLst>
              <p:tags r:id="rId424"/>
            </p:custDataLst>
          </p:nvPr>
        </p:nvSpPr>
        <p:spPr>
          <a:xfrm>
            <a:off x="91567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6A868E4-58C7-4372-A4B1-1A5821239B5A}"/>
              </a:ext>
            </a:extLst>
          </p:cNvPr>
          <p:cNvSpPr/>
          <p:nvPr>
            <p:custDataLst>
              <p:tags r:id="rId425"/>
            </p:custDataLst>
          </p:nvPr>
        </p:nvSpPr>
        <p:spPr>
          <a:xfrm>
            <a:off x="92456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A78131C-1DB0-4D7C-81B9-F3FE014BC76E}"/>
              </a:ext>
            </a:extLst>
          </p:cNvPr>
          <p:cNvSpPr/>
          <p:nvPr>
            <p:custDataLst>
              <p:tags r:id="rId426"/>
            </p:custDataLst>
          </p:nvPr>
        </p:nvSpPr>
        <p:spPr>
          <a:xfrm>
            <a:off x="94234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0E3FA62E-70D9-4178-ABD2-8C544FD446E4}"/>
              </a:ext>
            </a:extLst>
          </p:cNvPr>
          <p:cNvSpPr/>
          <p:nvPr>
            <p:custDataLst>
              <p:tags r:id="rId427"/>
            </p:custDataLst>
          </p:nvPr>
        </p:nvSpPr>
        <p:spPr>
          <a:xfrm>
            <a:off x="96012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2B227076-064B-4627-8061-3E2DC0CCEF76}"/>
              </a:ext>
            </a:extLst>
          </p:cNvPr>
          <p:cNvSpPr/>
          <p:nvPr>
            <p:custDataLst>
              <p:tags r:id="rId428"/>
            </p:custDataLst>
          </p:nvPr>
        </p:nvSpPr>
        <p:spPr>
          <a:xfrm>
            <a:off x="97790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F8FD3F4-8DD0-4695-982C-6544FE30392A}"/>
              </a:ext>
            </a:extLst>
          </p:cNvPr>
          <p:cNvSpPr/>
          <p:nvPr>
            <p:custDataLst>
              <p:tags r:id="rId429"/>
            </p:custDataLst>
          </p:nvPr>
        </p:nvSpPr>
        <p:spPr>
          <a:xfrm>
            <a:off x="98679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8CCB1EB4-3A3B-4DC5-A212-629E3E928A9F}"/>
              </a:ext>
            </a:extLst>
          </p:cNvPr>
          <p:cNvSpPr/>
          <p:nvPr>
            <p:custDataLst>
              <p:tags r:id="rId430"/>
            </p:custDataLst>
          </p:nvPr>
        </p:nvSpPr>
        <p:spPr>
          <a:xfrm>
            <a:off x="99568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86187AC-AC4E-4F7F-85FF-B84171F6D728}"/>
              </a:ext>
            </a:extLst>
          </p:cNvPr>
          <p:cNvSpPr/>
          <p:nvPr>
            <p:custDataLst>
              <p:tags r:id="rId431"/>
            </p:custDataLst>
          </p:nvPr>
        </p:nvSpPr>
        <p:spPr>
          <a:xfrm>
            <a:off x="100457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3EC3911-3066-4760-830B-EEBB4EE65AB5}"/>
              </a:ext>
            </a:extLst>
          </p:cNvPr>
          <p:cNvSpPr/>
          <p:nvPr>
            <p:custDataLst>
              <p:tags r:id="rId432"/>
            </p:custDataLst>
          </p:nvPr>
        </p:nvSpPr>
        <p:spPr>
          <a:xfrm>
            <a:off x="101346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7E5AED28-8253-40BE-BA56-F1685C0AC4D8}"/>
              </a:ext>
            </a:extLst>
          </p:cNvPr>
          <p:cNvSpPr/>
          <p:nvPr>
            <p:custDataLst>
              <p:tags r:id="rId433"/>
            </p:custDataLst>
          </p:nvPr>
        </p:nvSpPr>
        <p:spPr>
          <a:xfrm>
            <a:off x="104902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800CFB10-586D-45A9-A96B-CF42BB5EA005}"/>
              </a:ext>
            </a:extLst>
          </p:cNvPr>
          <p:cNvSpPr/>
          <p:nvPr>
            <p:custDataLst>
              <p:tags r:id="rId434"/>
            </p:custDataLst>
          </p:nvPr>
        </p:nvSpPr>
        <p:spPr>
          <a:xfrm>
            <a:off x="10668000" y="44323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5A80E8E-59B6-42DF-B40E-104284044188}"/>
              </a:ext>
            </a:extLst>
          </p:cNvPr>
          <p:cNvSpPr/>
          <p:nvPr>
            <p:custDataLst>
              <p:tags r:id="rId435"/>
            </p:custDataLst>
          </p:nvPr>
        </p:nvSpPr>
        <p:spPr>
          <a:xfrm>
            <a:off x="82677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E1825315-9A9F-44A7-98A6-D5697CBE77F2}"/>
              </a:ext>
            </a:extLst>
          </p:cNvPr>
          <p:cNvSpPr/>
          <p:nvPr>
            <p:custDataLst>
              <p:tags r:id="rId436"/>
            </p:custDataLst>
          </p:nvPr>
        </p:nvSpPr>
        <p:spPr>
          <a:xfrm>
            <a:off x="83566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3F3FA0D-6454-4B6D-87B6-A6BE85BC2D01}"/>
              </a:ext>
            </a:extLst>
          </p:cNvPr>
          <p:cNvSpPr/>
          <p:nvPr>
            <p:custDataLst>
              <p:tags r:id="rId437"/>
            </p:custDataLst>
          </p:nvPr>
        </p:nvSpPr>
        <p:spPr>
          <a:xfrm>
            <a:off x="84455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60EACC4E-EAF6-4B5A-9762-43DC03D36F21}"/>
              </a:ext>
            </a:extLst>
          </p:cNvPr>
          <p:cNvSpPr/>
          <p:nvPr>
            <p:custDataLst>
              <p:tags r:id="rId438"/>
            </p:custDataLst>
          </p:nvPr>
        </p:nvSpPr>
        <p:spPr>
          <a:xfrm>
            <a:off x="85344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C8B9E96-6487-4844-9B40-1E8AB5609224}"/>
              </a:ext>
            </a:extLst>
          </p:cNvPr>
          <p:cNvSpPr/>
          <p:nvPr>
            <p:custDataLst>
              <p:tags r:id="rId439"/>
            </p:custDataLst>
          </p:nvPr>
        </p:nvSpPr>
        <p:spPr>
          <a:xfrm>
            <a:off x="86233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CF09D0EB-94C3-4D92-9D95-9C11EF1E46C3}"/>
              </a:ext>
            </a:extLst>
          </p:cNvPr>
          <p:cNvSpPr/>
          <p:nvPr>
            <p:custDataLst>
              <p:tags r:id="rId440"/>
            </p:custDataLst>
          </p:nvPr>
        </p:nvSpPr>
        <p:spPr>
          <a:xfrm>
            <a:off x="87122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2121E315-AAB4-44BD-B0B6-EED71C6BA66F}"/>
              </a:ext>
            </a:extLst>
          </p:cNvPr>
          <p:cNvSpPr/>
          <p:nvPr>
            <p:custDataLst>
              <p:tags r:id="rId441"/>
            </p:custDataLst>
          </p:nvPr>
        </p:nvSpPr>
        <p:spPr>
          <a:xfrm>
            <a:off x="88011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32FAFC1-AECD-41B8-9E0C-95479D8369A0}"/>
              </a:ext>
            </a:extLst>
          </p:cNvPr>
          <p:cNvSpPr/>
          <p:nvPr>
            <p:custDataLst>
              <p:tags r:id="rId442"/>
            </p:custDataLst>
          </p:nvPr>
        </p:nvSpPr>
        <p:spPr>
          <a:xfrm>
            <a:off x="89789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194562F-89A4-47BB-BF9A-CBC12C64B4EC}"/>
              </a:ext>
            </a:extLst>
          </p:cNvPr>
          <p:cNvSpPr/>
          <p:nvPr>
            <p:custDataLst>
              <p:tags r:id="rId443"/>
            </p:custDataLst>
          </p:nvPr>
        </p:nvSpPr>
        <p:spPr>
          <a:xfrm>
            <a:off x="90678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F62E82B6-B55C-4643-B1AE-03522753C669}"/>
              </a:ext>
            </a:extLst>
          </p:cNvPr>
          <p:cNvSpPr/>
          <p:nvPr>
            <p:custDataLst>
              <p:tags r:id="rId444"/>
            </p:custDataLst>
          </p:nvPr>
        </p:nvSpPr>
        <p:spPr>
          <a:xfrm>
            <a:off x="91567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4E44D397-8384-4483-9D68-23F00B1F6731}"/>
              </a:ext>
            </a:extLst>
          </p:cNvPr>
          <p:cNvSpPr/>
          <p:nvPr>
            <p:custDataLst>
              <p:tags r:id="rId445"/>
            </p:custDataLst>
          </p:nvPr>
        </p:nvSpPr>
        <p:spPr>
          <a:xfrm>
            <a:off x="92456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56B30B23-3201-4970-B7E5-AAF4A99D11BC}"/>
              </a:ext>
            </a:extLst>
          </p:cNvPr>
          <p:cNvSpPr/>
          <p:nvPr>
            <p:custDataLst>
              <p:tags r:id="rId446"/>
            </p:custDataLst>
          </p:nvPr>
        </p:nvSpPr>
        <p:spPr>
          <a:xfrm>
            <a:off x="94234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B9876096-8DFF-4FA6-A055-F230F0FB5E01}"/>
              </a:ext>
            </a:extLst>
          </p:cNvPr>
          <p:cNvSpPr/>
          <p:nvPr>
            <p:custDataLst>
              <p:tags r:id="rId447"/>
            </p:custDataLst>
          </p:nvPr>
        </p:nvSpPr>
        <p:spPr>
          <a:xfrm>
            <a:off x="95123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144A406-5A90-40E5-9E8F-D70D32CEF496}"/>
              </a:ext>
            </a:extLst>
          </p:cNvPr>
          <p:cNvSpPr/>
          <p:nvPr>
            <p:custDataLst>
              <p:tags r:id="rId448"/>
            </p:custDataLst>
          </p:nvPr>
        </p:nvSpPr>
        <p:spPr>
          <a:xfrm>
            <a:off x="96012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0B7F473E-4A25-4127-83D0-97D337929A55}"/>
              </a:ext>
            </a:extLst>
          </p:cNvPr>
          <p:cNvSpPr/>
          <p:nvPr>
            <p:custDataLst>
              <p:tags r:id="rId449"/>
            </p:custDataLst>
          </p:nvPr>
        </p:nvSpPr>
        <p:spPr>
          <a:xfrm>
            <a:off x="99568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DB318D1C-3F14-4E21-B579-14B0999A3F9A}"/>
              </a:ext>
            </a:extLst>
          </p:cNvPr>
          <p:cNvSpPr/>
          <p:nvPr>
            <p:custDataLst>
              <p:tags r:id="rId450"/>
            </p:custDataLst>
          </p:nvPr>
        </p:nvSpPr>
        <p:spPr>
          <a:xfrm>
            <a:off x="101346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1E462FEA-A43C-4852-AD8C-E8CBDF1500EF}"/>
              </a:ext>
            </a:extLst>
          </p:cNvPr>
          <p:cNvSpPr/>
          <p:nvPr>
            <p:custDataLst>
              <p:tags r:id="rId451"/>
            </p:custDataLst>
          </p:nvPr>
        </p:nvSpPr>
        <p:spPr>
          <a:xfrm>
            <a:off x="103124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FEAFC13D-910C-4EA3-9FF0-978F06B1D3F3}"/>
              </a:ext>
            </a:extLst>
          </p:cNvPr>
          <p:cNvSpPr/>
          <p:nvPr>
            <p:custDataLst>
              <p:tags r:id="rId452"/>
            </p:custDataLst>
          </p:nvPr>
        </p:nvSpPr>
        <p:spPr>
          <a:xfrm>
            <a:off x="104013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1E39F055-76B2-463A-A7F3-1300CCF3BC4F}"/>
              </a:ext>
            </a:extLst>
          </p:cNvPr>
          <p:cNvSpPr/>
          <p:nvPr>
            <p:custDataLst>
              <p:tags r:id="rId453"/>
            </p:custDataLst>
          </p:nvPr>
        </p:nvSpPr>
        <p:spPr>
          <a:xfrm>
            <a:off x="104902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0AB2E346-F497-44AE-B409-CECBCB264A48}"/>
              </a:ext>
            </a:extLst>
          </p:cNvPr>
          <p:cNvSpPr/>
          <p:nvPr>
            <p:custDataLst>
              <p:tags r:id="rId454"/>
            </p:custDataLst>
          </p:nvPr>
        </p:nvSpPr>
        <p:spPr>
          <a:xfrm>
            <a:off x="10579100" y="4521200"/>
            <a:ext cx="88900" cy="8890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3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32C-6EE4-3A48-B260-083AF2E7E36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What does "archiving" or "preserving" mean to you in reference to interactive dashboards?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87DD-025D-AE43-4A03-910135B61E5D}"/>
              </a:ext>
            </a:extLst>
          </p:cNvPr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FI"/>
              <a:t> </a:t>
            </a:r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534EDB-06E5-4E88-94A5-ABF6E37250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63500"/>
            <a:ext cx="2032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lIns="0" tIns="0" rIns="0" bIns="0" rtlCol="0" anchor="ctr" anchorCtr="1"/>
          <a:lstStyle/>
          <a:p>
            <a:pPr algn="l"/>
            <a:r>
              <a:rPr lang="en-GB"/>
              <a:t>##/##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529837-E575-456D-9425-486BB47E53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096500" y="63500"/>
            <a:ext cx="2032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lIns="0" tIns="0" rIns="0" bIns="0" rtlCol="0" anchor="ctr" anchorCtr="1"/>
          <a:lstStyle/>
          <a:p>
            <a:pPr algn="l"/>
            <a:r>
              <a:rPr lang="en-GB"/>
              <a:t>Question slide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EB72E9D8-9666-4ACF-BAE8-95F69795845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65100" y="254000"/>
            <a:ext cx="177800" cy="127000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55E8FB-F794-4BC5-85EC-2CFD62B2CB8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0500" y="12700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DA91BC-DF06-4E94-BB64-0190FB37A5E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341100" y="60071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lIns="0" rIns="0" rtlCol="0" anchor="ctr" anchorCtr="1"/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AFC17-4359-4B59-9E70-DBA9E362C3A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29000" y="88900"/>
            <a:ext cx="24130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Join at: </a:t>
            </a:r>
            <a:r>
              <a:rPr lang="en-GB" b="1"/>
              <a:t>vevox.app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D8F6E-5450-4D56-808E-450373FB9A8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350000" y="101600"/>
            <a:ext cx="24130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ID: </a:t>
            </a:r>
            <a:r>
              <a:rPr lang="en-GB" b="1"/>
              <a:t>XXX-XXX-XXX</a:t>
            </a:r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849E21-A9D9-4C4C-BB5F-59F645AC435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8200" y="1219200"/>
            <a:ext cx="10515600" cy="635000"/>
          </a:xfrm>
          <a:prstGeom prst="round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tIns="0" bIns="0" rtlCol="0" anchor="ctr" anchorCtr="0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876D5B-C64D-48B1-8A5F-E96E95DEE91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8200" y="1981200"/>
            <a:ext cx="10515600" cy="635000"/>
          </a:xfrm>
          <a:prstGeom prst="round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tIns="0" bIns="0" rtlCol="0" anchor="ctr" anchorCtr="0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7D6650-FB8D-420B-8B95-7422DA627C5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8200" y="2743200"/>
            <a:ext cx="10515600" cy="635000"/>
          </a:xfrm>
          <a:prstGeom prst="round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tIns="0" bIns="0" rtlCol="0" anchor="ctr" anchorCtr="0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8002FF-D3EF-4402-B427-F5E3DCEB960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8200" y="3505200"/>
            <a:ext cx="10515600" cy="635000"/>
          </a:xfrm>
          <a:prstGeom prst="round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tIns="0" bIns="0" rtlCol="0" anchor="ctr" anchorCtr="0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003D2D-80FD-4F41-9328-33FA2B69FA9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8200" y="4267200"/>
            <a:ext cx="10515600" cy="635000"/>
          </a:xfrm>
          <a:prstGeom prst="round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tIns="0" bIns="0" rtlCol="0" anchor="ctr" anchorCtr="0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2F8C06-FF43-4A32-BE3D-D849702DA21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38200" y="5029200"/>
            <a:ext cx="10515600" cy="635000"/>
          </a:xfrm>
          <a:prstGeom prst="round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tIns="0" bIns="0" rtlCol="0" anchor="ctr" anchorCtr="0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24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32C-6EE4-3A48-B260-083AF2E7E36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What does "archiving" or "preserving" mean to you in reference to interactive dashboards?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87DD-025D-AE43-4A03-910135B61E5D}"/>
              </a:ext>
            </a:extLst>
          </p:cNvPr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FI"/>
              <a:t> </a:t>
            </a:r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F1F82-D122-4EA4-AE0A-949560AD90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63500"/>
            <a:ext cx="2032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lIns="0" tIns="0" rIns="0" bIns="0" rtlCol="0" anchor="ctr" anchorCtr="1"/>
          <a:lstStyle/>
          <a:p>
            <a:pPr algn="l"/>
            <a:r>
              <a:rPr lang="en-GB"/>
              <a:t>##/##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EDC17D-519F-4494-9201-041C04D96E8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096500" y="63500"/>
            <a:ext cx="2032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lIns="0" tIns="0" rIns="0" bIns="0" rtlCol="0" anchor="ctr" anchorCtr="1"/>
          <a:lstStyle/>
          <a:p>
            <a:pPr algn="l"/>
            <a:r>
              <a:rPr lang="en-GB"/>
              <a:t>Results slide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FCD8D8CD-839B-46FE-9DDE-CA3D388569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65100" y="254000"/>
            <a:ext cx="177800" cy="127000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8B95EA-22F0-495D-9A27-C0C74F09A81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0500" y="12700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BC085-554D-45E0-AC06-05497BE9349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9000" y="88900"/>
            <a:ext cx="24130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Join at: </a:t>
            </a:r>
            <a:r>
              <a:rPr lang="en-GB" b="1"/>
              <a:t>vevox.app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6071B-742F-458A-AD6D-45BE7B22433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50000" y="101600"/>
            <a:ext cx="2413000" cy="3810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en-GB"/>
              <a:t>ID: </a:t>
            </a:r>
            <a:r>
              <a:rPr lang="en-GB" b="1"/>
              <a:t>XXX-XXX-XXX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890987-BC0C-43DD-849E-58BB6DA1E30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200" y="17907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13324-77EF-46CE-B044-1925F1B158D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479800" y="17907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7E12C-41E1-4DF4-AC6F-33C8DD5D70A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121400" y="17907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3B95D-BF2E-486E-B2AC-2AF651F3271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763000" y="17907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8EBAA-1320-404E-A039-8B9EC2D7ABE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8200" y="29210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FBCEB7-182F-417F-AF1A-006979806B3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479800" y="29210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9C006-A4A1-4B2B-908A-98C10ED12A5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121400" y="29210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2DB7D-0CD5-4E13-8398-3D07B3C4390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763000" y="29210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C37EA-F3C3-4E62-93E6-EF8217C5F73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38200" y="40386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C22EF6-7FC3-4302-9CAD-CDA7FBE7509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479800" y="40386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5F1F5-4D97-476C-B755-FEF1F15F36F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121400" y="40386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9BA41-3EB6-4D1E-A525-68E83641C4E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63000" y="40386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D231A-E9EF-4BC3-8163-C467EDF7616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38200" y="51562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B1783-7B52-46B2-A5B9-FE0C028D87C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479800" y="51562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7FFC8-169F-41A9-9E6F-90178C37E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121400" y="51562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89E149-62AB-4D1C-A4A4-263B85221D3E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763000" y="5156200"/>
            <a:ext cx="2578100" cy="10541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 cmpd="sng" algn="ctr">
            <a:solidFill>
              <a:srgbClr val="24226F">
                <a:shade val="15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t"/>
          <a:lstStyle/>
          <a:p>
            <a:pPr algn="l"/>
            <a:endParaRPr lang="en-GB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11C6E-98BB-425C-9B77-58999E321AA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0" y="5486400"/>
            <a:ext cx="12192000" cy="1219200"/>
          </a:xfrm>
          <a:prstGeom prst="rect">
            <a:avLst/>
          </a:prstGeom>
          <a:solidFill>
            <a:srgbClr val="666666">
              <a:alpha val="40000"/>
            </a:srgbClr>
          </a:solidFill>
          <a:ln w="12700" cap="flat" cmpd="sng" algn="ctr">
            <a:solidFill>
              <a:srgbClr val="808080">
                <a:alpha val="4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rtlCol="0" anchor="ctr" anchorCtr="1"/>
          <a:lstStyle/>
          <a:p>
            <a:pPr algn="l"/>
            <a:r>
              <a:rPr lang="en-GB" sz="8000">
                <a:solidFill>
                  <a:srgbClr val="FFFFFF"/>
                </a:solidFill>
              </a:rPr>
              <a:t>RESULTS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20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FC0F-6C89-8A68-9740-96BA6E6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mean by preservation?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836EC-3605-3C2C-A786-05714033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2BD57-74F6-9C44-8579-BF42BD78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E99BB-0235-A0E9-5F21-9686B998F4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Reproducibility, replicability, reusability</a:t>
            </a:r>
            <a:endParaRPr lang="en-GB" dirty="0"/>
          </a:p>
          <a:p>
            <a:r>
              <a:rPr lang="en-GB" dirty="0"/>
              <a:t>Who are we preserving the dashboard for?</a:t>
            </a:r>
          </a:p>
          <a:p>
            <a:pPr lvl="1"/>
            <a:r>
              <a:rPr lang="en-GB" dirty="0"/>
              <a:t>Other researchers who study our methods?</a:t>
            </a:r>
          </a:p>
          <a:p>
            <a:pPr lvl="1"/>
            <a:r>
              <a:rPr lang="en-GB" dirty="0"/>
              <a:t>The end-users of the dashboard</a:t>
            </a:r>
          </a:p>
          <a:p>
            <a:pPr lvl="2"/>
            <a:r>
              <a:rPr lang="en-GB" dirty="0"/>
              <a:t>How much of a computational background do they have?</a:t>
            </a:r>
          </a:p>
          <a:p>
            <a:pPr lvl="1"/>
            <a:r>
              <a:rPr lang="en-GB" dirty="0"/>
              <a:t>A specific organisation that uses it</a:t>
            </a:r>
          </a:p>
          <a:p>
            <a:r>
              <a:rPr lang="en-GB" dirty="0"/>
              <a:t>Why do we need to preserve it?</a:t>
            </a:r>
          </a:p>
          <a:p>
            <a:pPr lvl="1"/>
            <a:r>
              <a:rPr lang="en-GB" dirty="0"/>
              <a:t>For good, reproducible research</a:t>
            </a:r>
          </a:p>
          <a:p>
            <a:pPr lvl="1"/>
            <a:r>
              <a:rPr lang="en-GB" dirty="0"/>
              <a:t>Because it’s being actively used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5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599A-17D8-A4FE-9587-B813966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with preservation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EFCE-8FED-9885-84A1-5DCB263A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Money and time</a:t>
            </a:r>
          </a:p>
          <a:p>
            <a:r>
              <a:rPr lang="en-AU" dirty="0"/>
              <a:t>Software licensing</a:t>
            </a:r>
          </a:p>
          <a:p>
            <a:r>
              <a:rPr lang="en-AU" dirty="0"/>
              <a:t>Hosting costs</a:t>
            </a:r>
          </a:p>
          <a:p>
            <a:r>
              <a:rPr lang="en-AU" dirty="0"/>
              <a:t>Maintenance time</a:t>
            </a:r>
          </a:p>
          <a:p>
            <a:r>
              <a:rPr lang="en-AU" dirty="0"/>
              <a:t>Security updates</a:t>
            </a:r>
          </a:p>
          <a:p>
            <a:r>
              <a:rPr lang="en-AU" dirty="0"/>
              <a:t>Fixed-term data sharing agreements</a:t>
            </a:r>
          </a:p>
          <a:p>
            <a:r>
              <a:rPr lang="en-AU" dirty="0"/>
              <a:t>Changing free provisions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7BF9B-0608-2DC1-B0DE-C60AFA9A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83211-9248-4A60-235E-5EF1638B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2759-D87C-BA4F-6241-F83CE76E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2FC-F876-ACB5-5475-70009DD9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Sustainable software development for one form of archiving and preservation</a:t>
            </a:r>
          </a:p>
          <a:p>
            <a:r>
              <a:rPr lang="en-GB" dirty="0"/>
              <a:t>Community, collaboration, co-design</a:t>
            </a:r>
          </a:p>
          <a:p>
            <a:r>
              <a:rPr lang="en-GB" dirty="0"/>
              <a:t>Creative solutions and out-of-the-box approaches, building cheap from the start!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We’ll build on these four pillars, and also discuss…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should we </a:t>
            </a:r>
            <a:r>
              <a:rPr lang="en-GB" i="1" dirty="0"/>
              <a:t>not</a:t>
            </a:r>
            <a:r>
              <a:rPr lang="en-GB" dirty="0"/>
              <a:t> try to preserve a dashboard?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665D1-9140-381F-0B47-EB58C79F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Maeve Murphy Quinlan | Advanced Research Computing, University of Leeds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9277-64CE-7248-416C-A1BA476F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A69D-CECB-4FFB-9CFF-223B0B5E188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888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S" val="1193309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0)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5)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5)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5)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6)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6)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6)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6)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6)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6)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6)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0)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6)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6)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6)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6)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6)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6)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6)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6)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6)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6)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0)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6)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6)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6)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6)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7)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7)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7)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7)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7)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7)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0)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7)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7)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8)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8)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8)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8)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8)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8)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8)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8)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0)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8)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8)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8)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8)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8)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8)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8)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9)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9)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9)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0)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9)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9)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9)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9)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9)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9)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9)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9)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9)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9)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0)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9)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9)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9)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0)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0)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0)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0)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0)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0)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0)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0)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0)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0)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0)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0)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0)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0)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1)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1)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1)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1)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0)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1)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1)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1)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1)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1)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1)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1)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1)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1)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1)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0)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1)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1)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1)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2)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2)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2)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2)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2)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2)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2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SLIDE" val="join_instructions_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0)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2)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2)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2)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2)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2)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2)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2)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3)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3)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3)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0)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3)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3)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3)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3)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3)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3)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3)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3)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3)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3)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0)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3)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4)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4)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4)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4)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4)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4)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4)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4)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4)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0)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4)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4)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4)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4)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5)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5)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5)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5)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5)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5)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)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5)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5)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5)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5)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5)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5)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5)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5)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5)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5)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)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5)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5)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5)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5)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6)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6)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6)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6)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6)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6)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)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6)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6)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6)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6)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6)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6)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6)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7)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7)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7)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)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7)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7)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7)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7)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7)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7)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7)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7)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7)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7)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)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7)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7)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7)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7)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7)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7)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8)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8)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8)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8)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)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8)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8)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8)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8)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8)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8)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8)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8)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8)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8)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CONTENT.PLACEHOL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)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8)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8)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8)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8)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8)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8)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9)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9)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9)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9)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)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9)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9)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9)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9)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9)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9)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9)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9)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0)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0)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)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0)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0)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0)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0)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0)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0)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0)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0)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0)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0)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)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0)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0)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0)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0)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0)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1)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1)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1)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1)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1)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)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1)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1)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1)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1)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1)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1)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1)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2)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22)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2)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)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2)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2)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22)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2)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2)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2)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2)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2)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2)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2)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)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2)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2)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3)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3)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3)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3)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3)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3)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3)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3)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)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3)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3)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3)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3)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4)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4)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4)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4)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4)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4)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)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4)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4)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4)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4)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4)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4)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4)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4)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4)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4)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)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5)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5)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5)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5)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5)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5)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5)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5)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5)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5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.TEXT" val="join_instructions_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)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5)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5)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5)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6)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6)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6)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6)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6)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6)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6)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)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6)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6)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6)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6)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6)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6)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6)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6)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6)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6)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)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6)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6)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7)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7)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7)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7)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7)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7)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7)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7)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)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7)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7)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7)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7)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7)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8)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28)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8)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8)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8)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)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28)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8)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8)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8)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8)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8)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8)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8)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8)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8)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)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8)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8)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8)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8)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8)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" val="{&quot;id&quot;:&quot;5128653&quot;,&quot;questionSettings&quot;:{},&quot;alias&quot;:&quot;&quot;,&quot;text&quot;:&quot;&lt;p&gt;What does \&quot;archiving\&quot; or \&quot;preserving\&quot; mean to you in reference to interactive dashboards?&lt;/p&gt;&quot;,&quot;@type&quot;:&quot;OpenTextQuestion&quot;,&quot;correctAnswers&quot;:[],&quot;image&quot;:null}"/>
  <p:tag name="VEVOX.ORIGIN.SESSION.ID" val="796389"/>
  <p:tag name="VEVOX.ORIGIN.QUESTION.ID" val="5128653"/>
  <p:tag name="VEVOX.QUESTIONSLIDEID" val="265#4229245752/44066359"/>
  <p:tag name="VEVOX.SLIDEFORMAT.VERSION" val="1.018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UESTION" val="What does &quot;archiving&quot; or &quot;preserving&quot; mean to you in reference to interactive dashboards?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CONTENT.PLACEHOLDER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" val="{&quot;left&quot;:5,&quot;top&quot;:5,&quot;width&quot;:160,&quot;height&quot;:30}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STATUSTEXT" val="{&quot;left&quot;:795,&quot;top&quot;:5,&quot;width&quot;:160,&quot;height&quot;:30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)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SHOULDERS" val="{&quot;left&quot;:13,&quot;top&quot;:20,&quot;width&quot;:14,&quot;height&quot;:10}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HEAD" val="{&quot;left&quot;:15,&quot;top&quot;:10,&quot;width&quot;:10,&quot;height&quot;:10}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COUNTDOWNTIMER.DISPLAY" val="{&quot;left&quot;:893,&quot;top&quot;:473,&quot;width&quot;:60,&quot;height&quot;:60}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JOIN.URL" val="{&quot;left&quot;:270,&quot;top&quot;:7,&quot;width&quot;:190,&quot;height&quot;:30}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ACCESSCODE.DISPLAY" val="{&quot;left&quot;:500,&quot;top&quot;:8,&quot;width&quot;:190,&quot;height&quot;:30}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ANSWER" val="SLOT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ANSWER" val="SLOT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ANSWER" val="SLOT3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ANSWER" val="SLOT4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ANSWER" val="SLOT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)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ANSWER" val="SLOT6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RESULT" val="{&quot;id&quot;:&quot;5128653&quot;,&quot;questionSettings&quot;:{},&quot;alias&quot;:&quot;&quot;,&quot;text&quot;:&quot;&lt;p&gt;What does \&quot;archiving\&quot; or \&quot;preserving\&quot; mean to you in reference to interactive dashboards?&lt;/p&gt;&quot;,&quot;@type&quot;:&quot;OpenTextQuestion&quot;,&quot;correctAnswers&quot;:[],&quot;image&quot;:null}"/>
  <p:tag name="VEVOX.QUESTIONSLIDEID" val="265#4229245752/44066359"/>
  <p:tag name="VEVOX.SLIDEFORMAT.VERSION" val="1.018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UESTION" val="What does &quot;archiving&quot; or &quot;preserving&quot; mean to you in reference to interactive dashboards?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CONTENT.PLACEHOLDER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" val="{&quot;left&quot;:5,&quot;top&quot;:5,&quot;width&quot;:160,&quot;height&quot;:30}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OLLSTATUSTEXT" val="{&quot;left&quot;:795,&quot;top&quot;:5,&quot;width&quot;:160,&quot;height&quot;:30}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SHOULDERS" val="{&quot;left&quot;:13,&quot;top&quot;:20,&quot;width&quot;:14,&quot;height&quot;:10}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PARTICIPANTSDOODLE.HEAD" val="{&quot;left&quot;:15,&quot;top&quot;:10,&quot;width&quot;:10,&quot;height&quot;:10}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JOIN.URL" val="{&quot;left&quot;:270,&quot;top&quot;:7,&quot;width&quot;:190,&quot;height&quot;:30}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ACCESSCODE.DISPLAY" val="{&quot;left&quot;:500,&quot;top&quot;:8,&quot;width&quot;:190,&quot;height&quot;:30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)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3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4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5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6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7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8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9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)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1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1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13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14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15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TEXT.RESULTBOX" val="SLOT16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RESULT.PLACEHOLDER" val="{&quot;left&quot;:0,&quot;top&quot;:432,&quot;width&quot;:960,&quot;height&quot;:96}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S" val="119330945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SLIDE" val="join_instructions_tit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CONTENT.PLACEHOL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.CHECKERBOARD" val="x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)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INSTRUCTION.TEXT" val="join_instructions_text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.CHECKERBOARD" val="x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0)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0)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0)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0)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0)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0)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0)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0)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)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0)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0)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0)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0)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0)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0)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0)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0)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0)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0)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)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)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)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)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)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)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)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)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)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)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)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)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)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)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)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)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)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)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)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)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)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)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)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)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)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)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)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)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)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)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)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)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)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)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)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)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)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3)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3)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3)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3)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3)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3)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3)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)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3)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3)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3)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3)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3)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3)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3)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3)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3)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3)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3)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3)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3)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4)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4)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4)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4)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4)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4)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4)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4)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3)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4)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4)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4)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4)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4)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4)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4)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4)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4)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4)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3)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4)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5)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5)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5)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5)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5)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5)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5)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5)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6)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0)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3)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6)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6)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6)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6)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6)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6)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6)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6)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6)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6)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3)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6)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6)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6)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6)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6)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6)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6)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6)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6)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6)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3)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7)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7)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7)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7)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7)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7)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7)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7)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8)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8)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3)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8)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8)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8)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8)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8)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8)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8)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8)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8)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8)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3)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8)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8)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8)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9)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9)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9)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9)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9)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9)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9)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3)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9)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9)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9)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9)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9)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9)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9)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9)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9)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0)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3)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0)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0)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0)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0)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0)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0)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0)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0)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0)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0)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3)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0)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0)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1)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1)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1)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1)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1)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1)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1)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1)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3)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1)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1)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1)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1)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1)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1)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1)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1)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1)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2)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3)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2)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2)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2)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2)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2)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2)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2)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2)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2)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2)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0)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3)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2)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2)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2)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3)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3)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3)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3)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3)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3)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3)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3)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3)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3)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3)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3)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3)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3)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3)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4)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4)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4)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3)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4)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4)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4)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4)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4)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4)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4)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4)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4)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4)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3)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5)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5)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5)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5)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5)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5)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5)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5)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5)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5)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3)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5)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5)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5)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5)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5)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5)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5)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5)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5)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5)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3)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6)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6)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16)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6)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6)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6)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6)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6)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6)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6)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4)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6)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16)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6)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7)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17)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7)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7)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7)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7)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7)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4)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7)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7)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7)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7)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7)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7)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7)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17)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7)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7)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4)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7)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17)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8)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8)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18)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18)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18)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8,18)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18)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8)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4)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18)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8)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18)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8)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18)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18)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18)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8)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18)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8)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0)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4)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8)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18)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19)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19)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19)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19)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19)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19)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19)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19)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4)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19)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19)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19)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19)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0)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0)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0)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0)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0)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0)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4)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0)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0)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0)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0)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0)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0)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0)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0)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0)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0)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4)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0)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1)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1)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1)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1)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1)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1)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1)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1)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1)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4)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1)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1)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1)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2)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22)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2)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2)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2)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22)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2)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4)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2)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2)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2)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2)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2)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2)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2)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2)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3)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3)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4)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3)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3)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3)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3)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3)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3)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3)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3)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3)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23)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4)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4)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4)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4)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4)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4)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4)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4)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4)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4)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4)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4)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4)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4)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4)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4)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4)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4)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5)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5)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5)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5)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4)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5)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5)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5)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5)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5)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5)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5)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5)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5)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6)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0)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4)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6)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6)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6)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6)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6)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6)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6)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26)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6)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6)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4)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7,26)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6)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3,26)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6)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6)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6)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6)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6)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7)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7)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4)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7)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7)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7)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7)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8,27)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9,27)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7)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1,27)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7)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7)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4)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8,27)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28)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,28)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3,28)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4,28)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5,28)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6,28)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28)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28)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0,28)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9,4)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1,28)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28)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4,28)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5,28)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6,28)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0,28)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2,28)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4,28)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5,28)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6,28)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,5)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27,28)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7,5)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9,5)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2,5)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VOX.QRDOT" val="(13,5)"/>
</p:tagLst>
</file>

<file path=ppt/theme/theme1.xml><?xml version="1.0" encoding="utf-8"?>
<a:theme xmlns:a="http://schemas.openxmlformats.org/drawingml/2006/main" name="purple_green">
  <a:themeElements>
    <a:clrScheme name="Safer Parks">
      <a:dk1>
        <a:srgbClr val="572B6F"/>
      </a:dk1>
      <a:lt1>
        <a:sysClr val="window" lastClr="FFFFFF"/>
      </a:lt1>
      <a:dk2>
        <a:srgbClr val="24226F"/>
      </a:dk2>
      <a:lt2>
        <a:srgbClr val="C8C7ED"/>
      </a:lt2>
      <a:accent1>
        <a:srgbClr val="24226F"/>
      </a:accent1>
      <a:accent2>
        <a:srgbClr val="FF8F42"/>
      </a:accent2>
      <a:accent3>
        <a:srgbClr val="0B5126"/>
      </a:accent3>
      <a:accent4>
        <a:srgbClr val="7EB694"/>
      </a:accent4>
      <a:accent5>
        <a:srgbClr val="88BCED"/>
      </a:accent5>
      <a:accent6>
        <a:srgbClr val="8789C0"/>
      </a:accent6>
      <a:hlink>
        <a:srgbClr val="0B5126"/>
      </a:hlink>
      <a:folHlink>
        <a:srgbClr val="24226F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urple_green" id="{6CDAEEEB-BDCB-4772-AB56-87C21FD5467A}" vid="{52B80612-BA56-45CE-ABAB-1761215640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5F7398-08CA-491F-9A10-AB42DCC9E9D1}">
  <we:reference id="3e0fcce7-415c-4081-926c-b4e449c650e4" version="1.1.0.2" store="EXCatalog" storeType="EXCatalog"/>
  <we:alternateReferences>
    <we:reference id="WA200004709" version="1.1.0.2" store="en-GB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purple_green</Template>
  <TotalTime>717</TotalTime>
  <Words>990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purple_green</vt:lpstr>
      <vt:lpstr>Building Sustainable Open-Source Dashboards</vt:lpstr>
      <vt:lpstr>Dashboards as research outputs</vt:lpstr>
      <vt:lpstr>Dashboards as research outputs</vt:lpstr>
      <vt:lpstr>Join the Vevox session</vt:lpstr>
      <vt:lpstr>What does "archiving" or "preserving" mean to you in reference to interactive dashboards?</vt:lpstr>
      <vt:lpstr>What does "archiving" or "preserving" mean to you in reference to interactive dashboards?</vt:lpstr>
      <vt:lpstr>What do we mean by preservation?</vt:lpstr>
      <vt:lpstr>Challenges with preservation</vt:lpstr>
      <vt:lpstr>In this workshop</vt:lpstr>
      <vt:lpstr>Join the Vevox session</vt:lpstr>
      <vt:lpstr>Sustainable software development</vt:lpstr>
      <vt:lpstr>Community, collaboration, co-design</vt:lpstr>
      <vt:lpstr>Creative solutions</vt:lpstr>
      <vt:lpstr>When to let go</vt:lpstr>
      <vt:lpstr>Webapps are not static, unchanging resources</vt:lpstr>
      <vt:lpstr>How do we decide?</vt:lpstr>
      <vt:lpstr>Continue the conversation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Archival of web applications</dc:title>
  <dc:creator>Maeve Murphy Quinlan</dc:creator>
  <cp:lastModifiedBy>Maeve Murphy Quinlan</cp:lastModifiedBy>
  <cp:revision>6</cp:revision>
  <dcterms:created xsi:type="dcterms:W3CDTF">2025-09-30T06:18:52Z</dcterms:created>
  <dcterms:modified xsi:type="dcterms:W3CDTF">2025-10-02T10:19:34Z</dcterms:modified>
</cp:coreProperties>
</file>