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tech.t9i.in/2013/01/why-program-in-go/" TargetMode="External"/><Relationship Id="rId3" Type="http://schemas.openxmlformats.org/officeDocument/2006/relationships/hyperlink" Target="https://splice.com/blog/golang-improved-simplicity-reduced-maintenance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alks.golang.org/2015/go-for-java-programmers.slide#11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ur.golang.org/welcome/1" TargetMode="External"/><Relationship Id="rId3" Type="http://schemas.openxmlformats.org/officeDocument/2006/relationships/hyperlink" Target="https://github.com/golang/go/wiki/Learn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Go_(programming_language)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uelogic.com/blog/a-battle-of-trios-python-vs-ruby-vs-golang/" TargetMode="External"/><Relationship Id="rId3" Type="http://schemas.openxmlformats.org/officeDocument/2006/relationships/hyperlink" Target="https://www.reddit.com/r/golang/comments/2r1ybd/speed_of_go_compared_to_java_and_python/" TargetMode="External"/><Relationship Id="rId4" Type="http://schemas.openxmlformats.org/officeDocument/2006/relationships/hyperlink" Target="http://benchmarksgame.alioth.debian.org/u64q/go.html" TargetMode="External"/><Relationship Id="rId5" Type="http://schemas.openxmlformats.org/officeDocument/2006/relationships/hyperlink" Target="http://www.techempower.com/benchmarks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alks.golang.org/2015/go-for-java-programmers.slide#6" TargetMode="External"/><Relationship Id="rId3" Type="http://schemas.openxmlformats.org/officeDocument/2006/relationships/hyperlink" Target="http://marcio.io/2015/07/handling-1-million-requests-per-minute-with-golan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Concurrency Is Not Parallelism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https://www.youtube.com/watch?v=cN_DpYBzKso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http://tech.t9i.in/2013/01/why-program-in-go/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https://splice.com/blog/golang-improved-simplicity-reduced-maintenance/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Go’s founders are more the benevolent dictator type, and the community is active and helpful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https://talks.golang.org/2015/go-for-java-programmers.slide#11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https://tour.golang.org/welcome/1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https://github.com/golang/go/wiki/Learn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https://en.wikipedia.org/wiki/Go_(programming_language)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Mention imports in c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Visit golang.org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http://www.cuelogic.com/blog/a-battle-of-trios-python-vs-ruby-vs-golang/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https://www.reddit.com/r/golang/comments/2r1ybd/speed_of_go_compared_to_java_and_python/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http://benchmarksgame.alioth.debian.org/u64q/go.html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http://www.techempower.com/benchmarks/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https://talks.golang.org/2015/go-for-java-programmers.slide#6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http://marcio.io/2015/07/handling-1-million-requests-per-minute-with-golang/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cN_DpYBzKs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tech.t9i.in/2013/01/why-program-in-go/" TargetMode="External"/><Relationship Id="rId4" Type="http://schemas.openxmlformats.org/officeDocument/2006/relationships/hyperlink" Target="https://splice.com/blog/golang-improved-simplicity-reduced-maintenanc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alks.golang.org/2015/go-for-java-programmers.slide#1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urphysean/share" TargetMode="External"/><Relationship Id="rId4" Type="http://schemas.openxmlformats.org/officeDocument/2006/relationships/hyperlink" Target="https://github.com/murphysean/gdg-go-websocket" TargetMode="External"/><Relationship Id="rId5" Type="http://schemas.openxmlformats.org/officeDocument/2006/relationships/hyperlink" Target="https://github.com/murphysean/movie-nigh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amlistore.org/" TargetMode="External"/><Relationship Id="rId4" Type="http://schemas.openxmlformats.org/officeDocument/2006/relationships/hyperlink" Target="https://github.com/cayleygraph/cayley" TargetMode="External"/><Relationship Id="rId5" Type="http://schemas.openxmlformats.org/officeDocument/2006/relationships/hyperlink" Target="https://caddyserver.com/" TargetMode="External"/><Relationship Id="rId6" Type="http://schemas.openxmlformats.org/officeDocument/2006/relationships/hyperlink" Target="https://github.com/coreos/etcd" TargetMode="External"/><Relationship Id="rId7" Type="http://schemas.openxmlformats.org/officeDocument/2006/relationships/hyperlink" Target="https://github.com/google/skicka" TargetMode="External"/><Relationship Id="rId8" Type="http://schemas.openxmlformats.org/officeDocument/2006/relationships/hyperlink" Target="https://github.com/odeke-em/driv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odoc.org/golang.org/x/tools/cmd/present" TargetMode="External"/><Relationship Id="rId4" Type="http://schemas.openxmlformats.org/officeDocument/2006/relationships/hyperlink" Target="https://godoc.org/golang.org/x/tools/present" TargetMode="External"/><Relationship Id="rId5" Type="http://schemas.openxmlformats.org/officeDocument/2006/relationships/hyperlink" Target="https://talks.golang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our.golang.org" TargetMode="External"/><Relationship Id="rId4" Type="http://schemas.openxmlformats.org/officeDocument/2006/relationships/hyperlink" Target="https://github.com/golang/go/wiki/Lear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olang.org/doc/instal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Go_(programming_language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lay.golang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cuelogic.com/blog/a-battle-of-trios-python-vs-ruby-vs-golang/" TargetMode="External"/><Relationship Id="rId4" Type="http://schemas.openxmlformats.org/officeDocument/2006/relationships/hyperlink" Target="https://www.reddit.com/r/golang/comments/2r1ybd/speed_of_go_compared_to_java_and_python/" TargetMode="External"/><Relationship Id="rId5" Type="http://schemas.openxmlformats.org/officeDocument/2006/relationships/hyperlink" Target="http://benchmarksgame.alioth.debian.org/u64q/go.html" TargetMode="External"/><Relationship Id="rId6" Type="http://schemas.openxmlformats.org/officeDocument/2006/relationships/hyperlink" Target="http://www.techempower.com/benchmark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alks.golang.org/2015/go-for-java-programmers.slide#6" TargetMode="External"/><Relationship Id="rId4" Type="http://schemas.openxmlformats.org/officeDocument/2006/relationships/hyperlink" Target="http://marcio.io/2015/07/handling-1-million-requests-per-minute-with-gola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Golang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 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 - Concurrency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was built for concurrent applications, has primitives built in like lightweight routines, channels (unix pipes), select statement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Concurrency is not parallelism: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https://www.youtube.com/watch?v=cN_DpYBzKso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 - Maintainability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5"/>
            <a:ext cx="8222100" cy="17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Consistent formatting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Less lines of code (from java)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Community - Go’s founders are more the benevolent dictator type, and the community is active and helpful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71900" y="4480750"/>
            <a:ext cx="7909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accent5"/>
                </a:solidFill>
                <a:hlinkClick r:id="rId3"/>
              </a:rPr>
              <a:t>http://tech.t9i.in/2013/01/why-program-in-go/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accent5"/>
                </a:solidFill>
                <a:hlinkClick r:id="rId4"/>
              </a:rPr>
              <a:t>https://splice.com/blog/golang-improved-simplicity-reduced-maintenance/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Uses Go?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1900" y="1919075"/>
            <a:ext cx="8222100" cy="189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Apcera, Bitbucket, bitly, Canonical, CloudFlare, Core OS, Digital Ocean, Docker, Dropbox, Facebook, Getty Images, GitHub, Heroku, Iron.io, Kubernetes, Medium, MongoDB services, Mozilla services, New York Times, pool.ntp.org, Secret, SmugMug, SoundCloud, Stripe, Square, Thomson Reuters, Tumblr, 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Very popular in the devops space at the moment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71900" y="4653650"/>
            <a:ext cx="7052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accent5"/>
                </a:solidFill>
                <a:hlinkClick r:id="rId3"/>
              </a:rPr>
              <a:t>https://talks.golang.org/2015/go-for-java-programmers.slide#11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Examples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https://github.com/murphysean/share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Websocket: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https://github.com/murphysean/gdg-go-websocket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Movie Night: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https://github.com/murphysean/movie-night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Source Examples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Camlistore: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https://camlistore.org/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Caley Graph DB: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https://github.com/cayleygraph/cayley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Caddy: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https://caddyserver.com/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Etcd: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https://github.com/coreos/etcd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Google Drive Client Linux: </a:t>
            </a:r>
            <a:r>
              <a:rPr lang="en" u="sng">
                <a:solidFill>
                  <a:schemeClr val="accent5"/>
                </a:solidFill>
                <a:hlinkClick r:id="rId7"/>
              </a:rPr>
              <a:t>https://github.com/google/skicka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8"/>
              </a:rPr>
              <a:t>https://github.com/odeke-em/drive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 Tour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Introducing ‘present’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https://godoc.org/golang.org/x/tools/cmd/present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https://godoc.org/golang.org/x/tools/present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https://talks.golang.org/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Tour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https://tour.golang.org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https://github.com/golang/go/wiki/Learn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https://golang.org/doc/install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Sean Murphy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Engineer @ BYU, EMC, Domo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API Developer (Java, Golang)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IAM and Collaboration Space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Presentation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History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Language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Inspiration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Learning Slides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Cherry picked from tour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Workshop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installation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tour.golang.org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History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Creators: Rob Pike, Ken Thompson, Robert Griesemer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Creators saw the spec for C++11 and thought that things were getting more complex to use, rather than simpler. Too many features lead to confusion, and difficulty to write/maintain.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 is simple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https://en.wikipedia.org/wiki/Go_(programming_language)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 World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lang="en" sz="11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1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"fmt"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func</a:t>
            </a:r>
            <a:r>
              <a:rPr lang="en" sz="11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fmt.Println(</a:t>
            </a:r>
            <a:r>
              <a:rPr lang="en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"Hello</a:t>
            </a:r>
            <a:r>
              <a:rPr lang="en" sz="1100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World"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https://play.golang.org/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you look for in a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Speed?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Memory Usage?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Scale?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Concurrency?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Maintainability/Community?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 - Speed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151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not an interpreted/JIT language, compiles to binary (fast)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Falls about in the class of Java speed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 &lt; Golang/Java &lt; Python/Ruby/JS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39425" y="4113350"/>
            <a:ext cx="7621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accent5"/>
                </a:solidFill>
                <a:hlinkClick r:id="rId3"/>
              </a:rPr>
              <a:t>http://www.cuelogic.com/blog/a-battle-of-trios-python-vs-ruby-vs-golang/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accent5"/>
                </a:solidFill>
                <a:hlinkClick r:id="rId4"/>
              </a:rPr>
              <a:t>https://www.reddit.com/r/golang/comments/2r1ybd/speed_of_go_compared_to_java_and_python/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accent5"/>
                </a:solidFill>
                <a:hlinkClick r:id="rId5"/>
              </a:rPr>
              <a:t>http://benchmarksgame.alioth.debian.org/u64q/go.html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accent5"/>
                </a:solidFill>
                <a:hlinkClick r:id="rId6"/>
              </a:rPr>
              <a:t>http://www.techempower.com/benchmarks/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 - Memory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Garbage Collected, but very lightweight initial memory footprint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 - Scale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15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“Go is an answer to problems of scale at Google.”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Runs download.google.com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language itself was designed for large distributed teams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71900" y="4495175"/>
            <a:ext cx="7095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accent5"/>
                </a:solidFill>
                <a:hlinkClick r:id="rId3"/>
              </a:rPr>
              <a:t>https://talks.golang.org/2015/go-for-java-programmers.slide#6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accent5"/>
                </a:solidFill>
                <a:hlinkClick r:id="rId4"/>
              </a:rPr>
              <a:t>http://marcio.io/2015/07/handling-1-million-requests-per-minute-with-golang/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