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pkg/net/http/httputi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urphysean.com" TargetMode="External"/><Relationship Id="rId4" Type="http://schemas.openxmlformats.org/officeDocument/2006/relationships/hyperlink" Target="https://github.com/murphysea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lang.org/pkg/net/http/" TargetMode="External"/><Relationship Id="rId4" Type="http://schemas.openxmlformats.org/officeDocument/2006/relationships/hyperlink" Target="https://golang.org/pkg/net/http/#Server" TargetMode="External"/><Relationship Id="rId9" Type="http://schemas.openxmlformats.org/officeDocument/2006/relationships/hyperlink" Target="https://golang.org/pkg/net/http/#HandlerFunc" TargetMode="External"/><Relationship Id="rId5" Type="http://schemas.openxmlformats.org/officeDocument/2006/relationships/hyperlink" Target="https://golang.org/pkg/net/http/#ServeMux" TargetMode="External"/><Relationship Id="rId6" Type="http://schemas.openxmlformats.org/officeDocument/2006/relationships/hyperlink" Target="https://golang.org/pkg/net/http/#ResponseWriter" TargetMode="External"/><Relationship Id="rId7" Type="http://schemas.openxmlformats.org/officeDocument/2006/relationships/hyperlink" Target="https://golang.org/pkg/net/http/#Request" TargetMode="External"/><Relationship Id="rId8" Type="http://schemas.openxmlformats.org/officeDocument/2006/relationships/hyperlink" Target="https://golang.org/pkg/net/http/#Handl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olang.org/pkg/net/url/" TargetMode="External"/><Relationship Id="rId4" Type="http://schemas.openxmlformats.org/officeDocument/2006/relationships/hyperlink" Target="https://golang.org/pkg/net/url/#URL" TargetMode="External"/><Relationship Id="rId5" Type="http://schemas.openxmlformats.org/officeDocument/2006/relationships/hyperlink" Target="https://golang.org/pkg/net/url/#Valu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lang.org/pkg/encoding/json/" TargetMode="External"/><Relationship Id="rId4" Type="http://schemas.openxmlformats.org/officeDocument/2006/relationships/hyperlink" Target="https://golang.org/pkg/encoding/json/#Encoder" TargetMode="External"/><Relationship Id="rId5" Type="http://schemas.openxmlformats.org/officeDocument/2006/relationships/hyperlink" Target="https://golang.org/pkg/encoding/json/#Decoder" TargetMode="External"/><Relationship Id="rId6" Type="http://schemas.openxmlformats.org/officeDocument/2006/relationships/hyperlink" Target="https://golang.org/pkg/encoding/json/#Marshal" TargetMode="External"/><Relationship Id="rId7" Type="http://schemas.openxmlformats.org/officeDocument/2006/relationships/hyperlink" Target="https://golang.org/pkg/encoding/json/#Unmarsha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lang.org/pkg/text/template/" TargetMode="External"/><Relationship Id="rId4" Type="http://schemas.openxmlformats.org/officeDocument/2006/relationships/hyperlink" Target="https://golang.org/pkg/html/templat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Golang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Simple Reverse Proxy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Perhaps someone forgot to include CORS headers, maybe you want to do some logging/troubleshooting, or maybe you want to offer an auth layer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https://golang.org/pkg/net/http/httputil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Simple Mock Service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may want to provide a mock service to stand in for the real thing while prototyping, dev’ing, or testing.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Coding: Quote API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web frontend that allows users to submit quotes, that other users can vote on. The api should support: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Submitting a quote (email and quote)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Getting a list of all quotes (email, quote, and vote count)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Voting for a particular quote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 Murphy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Engineer @ BYU, EMC, Domo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API Developer (Java, Golang)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IAM and Collaboration Space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https://www.murphysean.com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https://github.com/murphysean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murphysean84@gmail.com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 Packages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net/http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net/url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encoding/json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templating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External Packages (middleware)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github.com/gorilla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github.com/urfave/negroni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Demo Recipes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static resource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Reverse Proxy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Simple Mock Service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Live Code Quote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 - net/http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https://golang.org/pkg/net/http/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ServeMux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ResponseWriter</a:t>
            </a:r>
            <a:r>
              <a:rPr lang="en"/>
              <a:t> (I)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Handler</a:t>
            </a:r>
            <a:r>
              <a:rPr lang="en"/>
              <a:t> (I)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HandlerFunc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 - net/url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https://golang.org/pkg/net/url/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URL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 - encoding/json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https://golang.org/pkg/encoding/json/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Encoder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Decoder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Marshal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Unmarshal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 -template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https://golang.org/pkg/text/template/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https://golang.org/pkg/html/template/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Simple File(Directory) Server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client side developer you may want to locally serve your working copy as you develop against an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