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rad Khalil" initials="MK" lastIdx="1" clrIdx="0">
    <p:extLst>
      <p:ext uri="{19B8F6BF-5375-455C-9EA6-DF929625EA0E}">
        <p15:presenceInfo xmlns:p15="http://schemas.microsoft.com/office/powerpoint/2012/main" userId="S-1-5-21-1216305907-3142341103-1365511570-10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43906-FDE8-49C9-A968-E1E2CF38FA6E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9C077-4FF5-4344-946E-2DD522DEE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9C077-4FF5-4344-946E-2DD522DEE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9C077-4FF5-4344-946E-2DD522DEE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7DFC-92B2-4E42-8B95-D92BB6AA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0F9C-C208-4808-82F5-10242532E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2A52-8FFC-4377-AE0A-BFA2AD1A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73EF-B36B-4504-9F4B-B540C445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1287-AB12-4DE4-A840-F007FAD3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1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FA52-9B04-48E2-9E9A-7AFB3F98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758FC-BC68-4720-B1B8-CE36B5A89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AE7C-E57C-47FF-B5DA-F4977769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863A-06DB-4B59-A2EE-ED08BCB9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291D-7140-404B-BF69-66A34D77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F3A7A-CA33-431F-842A-3AC7C0A8B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4B66F-E71E-45E2-9392-20395704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2089-622A-4514-8856-AEBF31E7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67F5-F43E-44F1-9600-5F1CB34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54F5-A576-4E86-952A-29613B37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0B7F-5074-4EEC-B672-72231562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29F5-576E-4B07-BE69-675DE000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E2E6-14C6-4EAB-807F-BF0970E8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1BB1-9714-49AB-AED8-EA0FF66A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889A-93C4-4CF0-A2F7-22B0E847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CE3E-6EC2-424B-87D4-D90FF9B2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BD5D-A3EF-469F-A0E2-B32F47EB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BBCB-FF76-424C-9F2B-5F95F698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470F9-9505-4F0F-B839-FF60FE5C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35DA-81B2-47A1-87DC-9DA4FE71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1BFE-2FBF-4EE2-B55E-0080E1DB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6D4E-FB9E-4836-981D-53E475E95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8435F-BD4F-4DCA-9328-3C7B963A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FF47-D530-4878-93FC-C7218D7A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1F4D0-556D-4394-A4A4-1F492AF4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B398-DF8D-459E-AE90-D6CFB05E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8D92-26BA-4CEC-9B4C-0F491C3F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D7229-6549-42B8-BC29-5F60FE1D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86EEB-2352-43A3-B96C-9FE837D5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40632-DD44-47E0-9FBF-19D611E21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C7F7B-741A-433A-A8A0-B9EC008BC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75D59-F9D4-4E81-ACF7-E4EEC16E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7FF44-F6C4-4516-BC53-5DCD7D1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60BD1-175E-44DA-B9CA-020CB8AC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D89E-D60B-4D8A-80F1-B9C2166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6BF13-9E38-4BDA-9833-B0AA9005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6BBAC-356C-4CF0-9FC9-FEF60A64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CA3DA-166F-4FB1-BD77-88EE79BC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B2117-70EF-4C3E-A935-5F3505EC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A547D-F334-4C30-969B-5710AB77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36B3C-A6D3-4846-872D-B92EA4B5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8149-7C35-44BD-BBF3-537EE959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80F0-FA5A-4F45-963D-C5E274A8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B9193-CCBA-4187-B0B5-A168F5D4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B4B27-4419-4920-A7D7-14551011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5953C-85B9-4638-BB51-11EAEE4B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8DE2E-B3BA-4ED1-8038-7C0E2615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1314-C430-4A10-B8B5-AC0695D7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562A1-32F8-4D7D-B545-B3C267CFE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4756-FDB7-495E-82E9-58EEFE29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17DE3-455C-44C0-85EC-A23F93CC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6629-C95F-42B5-9A9A-5CF740E2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6D2A1-1DF6-45D2-B3F8-9ED081C3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23A61-67F6-4226-A2FA-A80FCE36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0EB2-E620-467C-AC75-1E9DDED6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A29A5-CCC7-479F-86FC-F0F9BEC7A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2286-DB46-45CE-96C0-6C80D1D4FF74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4C2E-A59C-4F02-A6CE-D663C4AA4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8BAD-4AD0-45EF-BDD2-0310C7FB1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B796-7602-46E6-991E-CB8F7824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murradkhalil@gmail.com" TargetMode="External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E5A0FDF-88CB-4500-A1E1-DE1B7C82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510" y="-1628558"/>
            <a:ext cx="6710002" cy="46999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נהג חדש</a:t>
            </a:r>
            <a:endParaRPr lang="en-US" dirty="0"/>
          </a:p>
        </p:txBody>
      </p:sp>
      <p:pic>
        <p:nvPicPr>
          <p:cNvPr id="37" name="Content Placeholder 36" descr="A picture containing building, white&#10;&#10;Description generated with high confidence">
            <a:extLst>
              <a:ext uri="{FF2B5EF4-FFF2-40B4-BE49-F238E27FC236}">
                <a16:creationId xmlns:a16="http://schemas.microsoft.com/office/drawing/2014/main" id="{D803FC4C-55B9-49AB-97D4-A52F0850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59" y="5318020"/>
            <a:ext cx="1070259" cy="1526879"/>
          </a:xfr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B4025EF-2E5A-4170-844B-DADE408E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6" y="2650069"/>
            <a:ext cx="1585840" cy="2904859"/>
          </a:xfrm>
          <a:prstGeom prst="rect">
            <a:avLst/>
          </a:prstGeom>
        </p:spPr>
      </p:pic>
      <p:pic>
        <p:nvPicPr>
          <p:cNvPr id="14" name="Picture 1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60794904-C491-4A75-B1CD-715F94CB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35" y="2468890"/>
            <a:ext cx="1722169" cy="3228675"/>
          </a:xfrm>
          <a:prstGeom prst="rect">
            <a:avLst/>
          </a:prstGeom>
        </p:spPr>
      </p:pic>
      <p:pic>
        <p:nvPicPr>
          <p:cNvPr id="16" name="Picture 15" descr="A picture containing table, indoor, sitting&#10;&#10;Description generated with very high confidence">
            <a:extLst>
              <a:ext uri="{FF2B5EF4-FFF2-40B4-BE49-F238E27FC236}">
                <a16:creationId xmlns:a16="http://schemas.microsoft.com/office/drawing/2014/main" id="{2C201D35-226D-4454-BC60-DFA30CCA5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95" y="3001784"/>
            <a:ext cx="1327849" cy="2007520"/>
          </a:xfrm>
          <a:prstGeom prst="rect">
            <a:avLst/>
          </a:prstGeom>
        </p:spPr>
      </p:pic>
      <p:pic>
        <p:nvPicPr>
          <p:cNvPr id="18" name="Picture 17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F7AA0BD6-E9C9-4EFE-876C-77FF8F2D8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900" y="3009938"/>
            <a:ext cx="1478979" cy="15632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3D8785-9FC6-4A26-9EA3-4E37790F5193}"/>
              </a:ext>
            </a:extLst>
          </p:cNvPr>
          <p:cNvSpPr txBox="1"/>
          <p:nvPr/>
        </p:nvSpPr>
        <p:spPr>
          <a:xfrm>
            <a:off x="2295522" y="4050135"/>
            <a:ext cx="4569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 </a:t>
            </a:r>
          </a:p>
          <a:p>
            <a:r>
              <a:rPr lang="en-US" b="1" dirty="0"/>
              <a:t>name: murrad,</a:t>
            </a:r>
            <a:endParaRPr lang="he-IL" b="1" dirty="0"/>
          </a:p>
          <a:p>
            <a:r>
              <a:rPr lang="en-US" b="1" dirty="0"/>
              <a:t>phone Number: 0526786299,</a:t>
            </a:r>
          </a:p>
          <a:p>
            <a:r>
              <a:rPr lang="en-US" b="1" dirty="0"/>
              <a:t>email: </a:t>
            </a:r>
            <a:r>
              <a:rPr lang="en-US" b="1" dirty="0">
                <a:hlinkClick r:id="rId8"/>
              </a:rPr>
              <a:t>murradkhalil@gmail.com</a:t>
            </a:r>
            <a:endParaRPr lang="en-US" b="1" dirty="0"/>
          </a:p>
          <a:p>
            <a:r>
              <a:rPr lang="en-US" b="1" dirty="0"/>
              <a:t>image: data:base64\3gdsr4….</a:t>
            </a:r>
            <a:endParaRPr lang="he-IL" b="1" dirty="0"/>
          </a:p>
          <a:p>
            <a:r>
              <a:rPr lang="en-US" b="1" dirty="0"/>
              <a:t>password: murrad1234</a:t>
            </a:r>
          </a:p>
          <a:p>
            <a:r>
              <a:rPr lang="en-US" b="1" dirty="0"/>
              <a:t> } 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F1CB08D3-8C1C-4239-B484-DE1F564BC3F3}"/>
              </a:ext>
            </a:extLst>
          </p:cNvPr>
          <p:cNvSpPr/>
          <p:nvPr/>
        </p:nvSpPr>
        <p:spPr>
          <a:xfrm>
            <a:off x="2474343" y="3434464"/>
            <a:ext cx="3165231" cy="3617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3ECAD-7DBE-4B95-97AA-3AFFA59E4840}"/>
              </a:ext>
            </a:extLst>
          </p:cNvPr>
          <p:cNvSpPr txBox="1"/>
          <p:nvPr/>
        </p:nvSpPr>
        <p:spPr>
          <a:xfrm>
            <a:off x="3415582" y="3099856"/>
            <a:ext cx="13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HandShake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85BB5D-2815-4D4E-B8BE-439CFFD6119C}"/>
              </a:ext>
            </a:extLst>
          </p:cNvPr>
          <p:cNvSpPr txBox="1"/>
          <p:nvPr/>
        </p:nvSpPr>
        <p:spPr>
          <a:xfrm flipH="1">
            <a:off x="3190260" y="2650069"/>
            <a:ext cx="203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SSL Protocol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2CE7A4D-3A61-49C8-854B-7DFC5E7A8221}"/>
              </a:ext>
            </a:extLst>
          </p:cNvPr>
          <p:cNvSpPr/>
          <p:nvPr/>
        </p:nvSpPr>
        <p:spPr>
          <a:xfrm>
            <a:off x="2587928" y="4083229"/>
            <a:ext cx="3024919" cy="39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9176211-A11B-431F-A094-3F9FD0B1962C}"/>
              </a:ext>
            </a:extLst>
          </p:cNvPr>
          <p:cNvSpPr/>
          <p:nvPr/>
        </p:nvSpPr>
        <p:spPr>
          <a:xfrm>
            <a:off x="7628344" y="3303531"/>
            <a:ext cx="3065663" cy="426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DDF967-5C5F-4DB1-9F40-980921A2D74C}"/>
              </a:ext>
            </a:extLst>
          </p:cNvPr>
          <p:cNvSpPr/>
          <p:nvPr/>
        </p:nvSpPr>
        <p:spPr>
          <a:xfrm>
            <a:off x="7374648" y="1144273"/>
            <a:ext cx="49070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{ </a:t>
            </a:r>
          </a:p>
          <a:p>
            <a:r>
              <a:rPr lang="en-US" b="1" dirty="0"/>
              <a:t>name: murrad,</a:t>
            </a:r>
            <a:endParaRPr lang="he-IL" b="1" dirty="0"/>
          </a:p>
          <a:p>
            <a:r>
              <a:rPr lang="en-US" b="1" dirty="0"/>
              <a:t>phone Number: 0526786299,</a:t>
            </a:r>
          </a:p>
          <a:p>
            <a:r>
              <a:rPr lang="en-US" b="1" dirty="0"/>
              <a:t>email: </a:t>
            </a:r>
            <a:r>
              <a:rPr lang="en-US" b="1" dirty="0">
                <a:hlinkClick r:id="rId8"/>
              </a:rPr>
              <a:t>murradkhalil@gmail.com</a:t>
            </a:r>
            <a:endParaRPr lang="en-US" b="1" dirty="0"/>
          </a:p>
          <a:p>
            <a:r>
              <a:rPr lang="en-US" b="1" dirty="0"/>
              <a:t>password: $2b$12$YZEFXU5FMDaK0WjlBVW7.YDg0r7/</a:t>
            </a:r>
            <a:r>
              <a:rPr lang="en-US" b="1" dirty="0" err="1"/>
              <a:t>PyLe</a:t>
            </a:r>
            <a:r>
              <a:rPr lang="en-US" b="1" dirty="0"/>
              <a:t>/n91YxtmJwy8ViGYv0Ze</a:t>
            </a:r>
          </a:p>
          <a:p>
            <a:r>
              <a:rPr lang="en-US" b="1" dirty="0"/>
              <a:t>confirmed account: false</a:t>
            </a:r>
          </a:p>
          <a:p>
            <a:r>
              <a:rPr lang="en-US" b="1" dirty="0"/>
              <a:t> } 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26FE1D3-C92F-40ED-8688-F83D7F819FAE}"/>
              </a:ext>
            </a:extLst>
          </p:cNvPr>
          <p:cNvSpPr/>
          <p:nvPr/>
        </p:nvSpPr>
        <p:spPr>
          <a:xfrm>
            <a:off x="7637013" y="3796166"/>
            <a:ext cx="3065663" cy="426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43C70C-C5DF-4645-A3B8-7F90BF1E1E3C}"/>
              </a:ext>
            </a:extLst>
          </p:cNvPr>
          <p:cNvSpPr txBox="1"/>
          <p:nvPr/>
        </p:nvSpPr>
        <p:spPr>
          <a:xfrm flipH="1">
            <a:off x="7374414" y="3800602"/>
            <a:ext cx="3573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</a:t>
            </a:r>
          </a:p>
          <a:p>
            <a:r>
              <a:rPr lang="en-US" b="1" dirty="0"/>
              <a:t>image name: murrad,</a:t>
            </a:r>
          </a:p>
          <a:p>
            <a:r>
              <a:rPr lang="en-US" b="1" dirty="0" err="1"/>
              <a:t>chunckSize</a:t>
            </a:r>
            <a:r>
              <a:rPr lang="en-US" b="1" dirty="0"/>
              <a:t>: 261120,</a:t>
            </a:r>
          </a:p>
          <a:p>
            <a:r>
              <a:rPr lang="en-US" b="1" dirty="0" err="1"/>
              <a:t>uploadDate</a:t>
            </a:r>
            <a:r>
              <a:rPr lang="en-US" b="1" dirty="0"/>
              <a:t>: 22.6.2018</a:t>
            </a:r>
          </a:p>
          <a:p>
            <a:r>
              <a:rPr lang="en-US" b="1" dirty="0"/>
              <a:t>length: 224743</a:t>
            </a:r>
            <a:r>
              <a:rPr lang="he-IL" b="1" dirty="0"/>
              <a:t>1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  <p:pic>
        <p:nvPicPr>
          <p:cNvPr id="1030" name="Picture 6" descr="Image result for twilio">
            <a:extLst>
              <a:ext uri="{FF2B5EF4-FFF2-40B4-BE49-F238E27FC236}">
                <a16:creationId xmlns:a16="http://schemas.microsoft.com/office/drawing/2014/main" id="{4AE4D6F3-931E-4936-B72A-1B05720B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92" y="1675792"/>
            <a:ext cx="597468" cy="65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rrow: Left 39">
            <a:extLst>
              <a:ext uri="{FF2B5EF4-FFF2-40B4-BE49-F238E27FC236}">
                <a16:creationId xmlns:a16="http://schemas.microsoft.com/office/drawing/2014/main" id="{9B307FA6-C996-445D-9FD3-0DA8E5E4751C}"/>
              </a:ext>
            </a:extLst>
          </p:cNvPr>
          <p:cNvSpPr/>
          <p:nvPr/>
        </p:nvSpPr>
        <p:spPr>
          <a:xfrm rot="2390301">
            <a:off x="4196284" y="2508469"/>
            <a:ext cx="1947598" cy="3876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0FF3FA-B601-47C2-80DB-C6BD22A1A363}"/>
              </a:ext>
            </a:extLst>
          </p:cNvPr>
          <p:cNvSpPr txBox="1"/>
          <p:nvPr/>
        </p:nvSpPr>
        <p:spPr>
          <a:xfrm>
            <a:off x="5051423" y="201803"/>
            <a:ext cx="2175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/>
              <a:t>הרשמה</a:t>
            </a:r>
            <a:endParaRPr lang="en-US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8920C7-3441-4BD4-9267-78BDA7A1A702}"/>
              </a:ext>
            </a:extLst>
          </p:cNvPr>
          <p:cNvSpPr txBox="1"/>
          <p:nvPr/>
        </p:nvSpPr>
        <p:spPr>
          <a:xfrm>
            <a:off x="4763207" y="660275"/>
            <a:ext cx="4907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/>
              <a:t>}</a:t>
            </a:r>
            <a:endParaRPr lang="en-US" b="1" dirty="0"/>
          </a:p>
          <a:p>
            <a:r>
              <a:rPr lang="en-US" b="1" dirty="0"/>
              <a:t>Phone Number: 0526786299,</a:t>
            </a:r>
          </a:p>
          <a:p>
            <a:r>
              <a:rPr lang="en-US" b="1" dirty="0"/>
              <a:t>Message:</a:t>
            </a:r>
            <a:endParaRPr lang="he-IL" b="1" dirty="0"/>
          </a:p>
          <a:p>
            <a:pPr algn="r"/>
            <a:r>
              <a:rPr lang="en-US" b="1" dirty="0"/>
              <a:t>:</a:t>
            </a:r>
            <a:r>
              <a:rPr lang="he-IL" b="1" dirty="0"/>
              <a:t>נא ללחוץ על הלינק להפעלת החשבון</a:t>
            </a:r>
            <a:endParaRPr lang="en-US" b="1" dirty="0"/>
          </a:p>
          <a:p>
            <a:r>
              <a:rPr lang="en-US" b="1" dirty="0"/>
              <a:t>https://shabus-21aa4.firebaseapp.com/confirmation/ 2344234…</a:t>
            </a:r>
            <a:endParaRPr lang="he-IL" b="1" dirty="0"/>
          </a:p>
          <a:p>
            <a:r>
              <a:rPr lang="he-IL" b="1" dirty="0"/>
              <a:t>{</a:t>
            </a:r>
            <a:endParaRPr lang="en-US" b="1" dirty="0"/>
          </a:p>
        </p:txBody>
      </p:sp>
      <p:sp>
        <p:nvSpPr>
          <p:cNvPr id="43" name="Arrow: Curved Up 42">
            <a:extLst>
              <a:ext uri="{FF2B5EF4-FFF2-40B4-BE49-F238E27FC236}">
                <a16:creationId xmlns:a16="http://schemas.microsoft.com/office/drawing/2014/main" id="{CD2ADD3D-D8F3-4785-B99F-F3225997668C}"/>
              </a:ext>
            </a:extLst>
          </p:cNvPr>
          <p:cNvSpPr/>
          <p:nvPr/>
        </p:nvSpPr>
        <p:spPr>
          <a:xfrm>
            <a:off x="6696222" y="5065796"/>
            <a:ext cx="5148775" cy="106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93607E62-E0EA-4B8D-A405-D3DCD19AB118}"/>
              </a:ext>
            </a:extLst>
          </p:cNvPr>
          <p:cNvSpPr/>
          <p:nvPr/>
        </p:nvSpPr>
        <p:spPr>
          <a:xfrm rot="3392541">
            <a:off x="2903934" y="1737948"/>
            <a:ext cx="361250" cy="1844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75869-7176-4EB1-9A85-46A0E78837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77639">
            <a:off x="2556922" y="1932730"/>
            <a:ext cx="854245" cy="787049"/>
          </a:xfrm>
          <a:prstGeom prst="rect">
            <a:avLst/>
          </a:prstGeom>
        </p:spPr>
      </p:pic>
      <p:sp>
        <p:nvSpPr>
          <p:cNvPr id="50" name="Arrow: Down 49">
            <a:extLst>
              <a:ext uri="{FF2B5EF4-FFF2-40B4-BE49-F238E27FC236}">
                <a16:creationId xmlns:a16="http://schemas.microsoft.com/office/drawing/2014/main" id="{4AC28D17-4B3D-46D2-A3B9-414685D5160D}"/>
              </a:ext>
            </a:extLst>
          </p:cNvPr>
          <p:cNvSpPr/>
          <p:nvPr/>
        </p:nvSpPr>
        <p:spPr>
          <a:xfrm rot="18163525">
            <a:off x="2763566" y="3525090"/>
            <a:ext cx="408035" cy="1415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455B1D-3E3D-4C67-B20B-635E712EFE06}"/>
              </a:ext>
            </a:extLst>
          </p:cNvPr>
          <p:cNvSpPr txBox="1"/>
          <p:nvPr/>
        </p:nvSpPr>
        <p:spPr>
          <a:xfrm rot="1950171">
            <a:off x="2227142" y="3556334"/>
            <a:ext cx="1801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</a:t>
            </a:r>
          </a:p>
          <a:p>
            <a:r>
              <a:rPr lang="en-US" b="1" dirty="0"/>
              <a:t>Id: 2344234…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BD3D7609-BA9D-4249-B6AB-06A156C79694}"/>
              </a:ext>
            </a:extLst>
          </p:cNvPr>
          <p:cNvSpPr/>
          <p:nvPr/>
        </p:nvSpPr>
        <p:spPr>
          <a:xfrm rot="20837349">
            <a:off x="4313928" y="4423223"/>
            <a:ext cx="1767768" cy="3207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277C6326-D629-43D3-910B-FE5650268879}"/>
              </a:ext>
            </a:extLst>
          </p:cNvPr>
          <p:cNvSpPr/>
          <p:nvPr/>
        </p:nvSpPr>
        <p:spPr>
          <a:xfrm flipV="1">
            <a:off x="7374414" y="4180832"/>
            <a:ext cx="3328262" cy="492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91DC69-74B9-4BED-83CA-B168A5A893E1}"/>
              </a:ext>
            </a:extLst>
          </p:cNvPr>
          <p:cNvSpPr txBox="1"/>
          <p:nvPr/>
        </p:nvSpPr>
        <p:spPr>
          <a:xfrm>
            <a:off x="9705016" y="4300649"/>
            <a:ext cx="270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</a:t>
            </a:r>
          </a:p>
          <a:p>
            <a:r>
              <a:rPr lang="en-US" b="1" dirty="0"/>
              <a:t>Id: 2344234… ;</a:t>
            </a:r>
          </a:p>
          <a:p>
            <a:r>
              <a:rPr lang="en-US" b="1" dirty="0"/>
              <a:t>Confirmed account: true;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859077-74D9-4EC0-8633-F21E40BC6975}"/>
              </a:ext>
            </a:extLst>
          </p:cNvPr>
          <p:cNvSpPr txBox="1"/>
          <p:nvPr/>
        </p:nvSpPr>
        <p:spPr>
          <a:xfrm>
            <a:off x="4580512" y="209039"/>
            <a:ext cx="331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/>
              <a:t>עדכון סיסמה</a:t>
            </a:r>
            <a:endParaRPr lang="en-US" sz="3600" b="1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D2EAF6E-AC1D-4365-A512-9A3FE6815E9F}"/>
              </a:ext>
            </a:extLst>
          </p:cNvPr>
          <p:cNvSpPr/>
          <p:nvPr/>
        </p:nvSpPr>
        <p:spPr>
          <a:xfrm>
            <a:off x="2307604" y="3743850"/>
            <a:ext cx="3782259" cy="359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888383-B097-4A3C-B67B-0BB6E63C8C38}"/>
              </a:ext>
            </a:extLst>
          </p:cNvPr>
          <p:cNvSpPr txBox="1"/>
          <p:nvPr/>
        </p:nvSpPr>
        <p:spPr>
          <a:xfrm>
            <a:off x="2250331" y="2936216"/>
            <a:ext cx="1830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/>
              <a:t>}</a:t>
            </a:r>
          </a:p>
          <a:p>
            <a:r>
              <a:rPr lang="en-US" b="1" dirty="0"/>
              <a:t>Phone number: 0526786299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CB3A6E-562C-4D2F-B217-1A3C29668B62}"/>
              </a:ext>
            </a:extLst>
          </p:cNvPr>
          <p:cNvSpPr txBox="1"/>
          <p:nvPr/>
        </p:nvSpPr>
        <p:spPr>
          <a:xfrm>
            <a:off x="7451186" y="2735335"/>
            <a:ext cx="358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</a:t>
            </a:r>
          </a:p>
          <a:p>
            <a:r>
              <a:rPr lang="en-US" b="1" dirty="0"/>
              <a:t>phone number: 0526786299</a:t>
            </a:r>
          </a:p>
          <a:p>
            <a:r>
              <a:rPr lang="en-US" b="1" dirty="0"/>
              <a:t>Password restoration code: 42525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1502879B-8D05-49ED-97BE-9E6C3DF1DC38}"/>
              </a:ext>
            </a:extLst>
          </p:cNvPr>
          <p:cNvSpPr/>
          <p:nvPr/>
        </p:nvSpPr>
        <p:spPr>
          <a:xfrm>
            <a:off x="7622451" y="3556146"/>
            <a:ext cx="3071556" cy="480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Arrow: Left 1024">
            <a:extLst>
              <a:ext uri="{FF2B5EF4-FFF2-40B4-BE49-F238E27FC236}">
                <a16:creationId xmlns:a16="http://schemas.microsoft.com/office/drawing/2014/main" id="{650519DA-FAAC-482F-B06D-AC76D83E2756}"/>
              </a:ext>
            </a:extLst>
          </p:cNvPr>
          <p:cNvSpPr/>
          <p:nvPr/>
        </p:nvSpPr>
        <p:spPr>
          <a:xfrm>
            <a:off x="2682387" y="3609817"/>
            <a:ext cx="3310615" cy="2670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552B807-1B22-450C-B336-5B2ECC0DF6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84" y="2912313"/>
            <a:ext cx="890780" cy="821354"/>
          </a:xfrm>
          <a:prstGeom prst="rect">
            <a:avLst/>
          </a:prstGeom>
        </p:spPr>
      </p:pic>
      <p:pic>
        <p:nvPicPr>
          <p:cNvPr id="1032" name="Graphic 1031">
            <a:extLst>
              <a:ext uri="{FF2B5EF4-FFF2-40B4-BE49-F238E27FC236}">
                <a16:creationId xmlns:a16="http://schemas.microsoft.com/office/drawing/2014/main" id="{CB87094A-450F-4305-952E-6C93BF5AF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15527" y="4344948"/>
            <a:ext cx="1732701" cy="1054035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20856E4D-1BA8-4141-A544-D575C64FA97F}"/>
              </a:ext>
            </a:extLst>
          </p:cNvPr>
          <p:cNvSpPr txBox="1"/>
          <p:nvPr/>
        </p:nvSpPr>
        <p:spPr>
          <a:xfrm>
            <a:off x="4782717" y="1462024"/>
            <a:ext cx="3310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</a:t>
            </a:r>
          </a:p>
          <a:p>
            <a:r>
              <a:rPr lang="en-US" b="1" dirty="0"/>
              <a:t>phone number: 0526786299</a:t>
            </a:r>
          </a:p>
          <a:p>
            <a:r>
              <a:rPr lang="en-US" b="1" dirty="0"/>
              <a:t>Message: </a:t>
            </a:r>
            <a:r>
              <a:rPr lang="he-IL" b="1" dirty="0"/>
              <a:t>קוד האימות הוא 42525</a:t>
            </a:r>
          </a:p>
          <a:p>
            <a:r>
              <a:rPr lang="he-IL" b="1" dirty="0"/>
              <a:t>{</a:t>
            </a:r>
            <a:endParaRPr lang="en-US" b="1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DFE0F46-DF17-4F86-B3C5-7FBC1C332A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10" y="3587704"/>
            <a:ext cx="773496" cy="821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543276-C2D6-431E-B3B7-68B1CBD28775}"/>
              </a:ext>
            </a:extLst>
          </p:cNvPr>
          <p:cNvSpPr txBox="1"/>
          <p:nvPr/>
        </p:nvSpPr>
        <p:spPr>
          <a:xfrm>
            <a:off x="2904506" y="3675216"/>
            <a:ext cx="270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b="1" dirty="0"/>
              <a:t> </a:t>
            </a:r>
            <a:r>
              <a:rPr lang="he-IL" sz="2800" b="1" dirty="0"/>
              <a:t>סיסמה חדשה </a:t>
            </a:r>
            <a:r>
              <a:rPr lang="he-IL" sz="3600" b="1" dirty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5822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 animBg="1"/>
      <p:bldP spid="24" grpId="1" animBg="1"/>
      <p:bldP spid="25" grpId="0"/>
      <p:bldP spid="25" grpId="1"/>
      <p:bldP spid="26" grpId="0"/>
      <p:bldP spid="26" grpId="1"/>
      <p:bldP spid="27" grpId="0" animBg="1"/>
      <p:bldP spid="27" grpId="1" animBg="1"/>
      <p:bldP spid="27" grpId="2" animBg="1"/>
      <p:bldP spid="32" grpId="1" animBg="1"/>
      <p:bldP spid="32" grpId="2" animBg="1"/>
      <p:bldP spid="33" grpId="0"/>
      <p:bldP spid="33" grpId="1"/>
      <p:bldP spid="34" grpId="0" animBg="1"/>
      <p:bldP spid="34" grpId="1" animBg="1"/>
      <p:bldP spid="35" grpId="0"/>
      <p:bldP spid="35" grpId="1"/>
      <p:bldP spid="40" grpId="0" animBg="1"/>
      <p:bldP spid="40" grpId="1" animBg="1"/>
      <p:bldP spid="40" grpId="2" animBg="1"/>
      <p:bldP spid="41" grpId="0"/>
      <p:bldP spid="41" grpId="1"/>
      <p:bldP spid="42" grpId="0"/>
      <p:bldP spid="42" grpId="1"/>
      <p:bldP spid="43" grpId="0" animBg="1"/>
      <p:bldP spid="43" grpId="1" animBg="1"/>
      <p:bldP spid="47" grpId="0" animBg="1"/>
      <p:bldP spid="47" grpId="1" animBg="1"/>
      <p:bldP spid="47" grpId="2" animBg="1"/>
      <p:bldP spid="50" grpId="0" animBg="1"/>
      <p:bldP spid="50" grpId="1" animBg="1"/>
      <p:bldP spid="52" grpId="0"/>
      <p:bldP spid="52" grpId="1"/>
      <p:bldP spid="52" grpId="2"/>
      <p:bldP spid="53" grpId="0" animBg="1"/>
      <p:bldP spid="53" grpId="1" animBg="1"/>
      <p:bldP spid="53" grpId="2" animBg="1"/>
      <p:bldP spid="56" grpId="0" animBg="1"/>
      <p:bldP spid="56" grpId="1" animBg="1"/>
      <p:bldP spid="56" grpId="2" animBg="1"/>
      <p:bldP spid="57" grpId="0"/>
      <p:bldP spid="57" grpId="1"/>
      <p:bldP spid="59" grpId="0"/>
      <p:bldP spid="60" grpId="0" animBg="1"/>
      <p:bldP spid="60" grpId="1" animBg="1"/>
      <p:bldP spid="61" grpId="0"/>
      <p:bldP spid="61" grpId="1"/>
      <p:bldP spid="63" grpId="0"/>
      <p:bldP spid="63" grpId="1"/>
      <p:bldP spid="1024" grpId="0" animBg="1"/>
      <p:bldP spid="1024" grpId="1" animBg="1"/>
      <p:bldP spid="1025" grpId="0" animBg="1"/>
      <p:bldP spid="103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4E5A0FDF-88CB-4500-A1E1-DE1B7C82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510" y="-1628558"/>
            <a:ext cx="6710002" cy="46999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נהג חדש</a:t>
            </a:r>
            <a:endParaRPr lang="en-U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B4025EF-2E5A-4170-844B-DADE408E1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6" y="2650069"/>
            <a:ext cx="1585840" cy="2904859"/>
          </a:xfrm>
          <a:prstGeom prst="rect">
            <a:avLst/>
          </a:prstGeom>
        </p:spPr>
      </p:pic>
      <p:pic>
        <p:nvPicPr>
          <p:cNvPr id="14" name="Picture 1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60794904-C491-4A75-B1CD-715F94CB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5" y="2468890"/>
            <a:ext cx="1722169" cy="3228675"/>
          </a:xfrm>
          <a:prstGeom prst="rect">
            <a:avLst/>
          </a:prstGeom>
        </p:spPr>
      </p:pic>
      <p:pic>
        <p:nvPicPr>
          <p:cNvPr id="16" name="Picture 15" descr="A picture containing table, indoor, sitting&#10;&#10;Description generated with very high confidence">
            <a:extLst>
              <a:ext uri="{FF2B5EF4-FFF2-40B4-BE49-F238E27FC236}">
                <a16:creationId xmlns:a16="http://schemas.microsoft.com/office/drawing/2014/main" id="{2C201D35-226D-4454-BC60-DFA30CCA5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92" y="2787789"/>
            <a:ext cx="1327849" cy="2007520"/>
          </a:xfrm>
          <a:prstGeom prst="rect">
            <a:avLst/>
          </a:prstGeom>
        </p:spPr>
      </p:pic>
      <p:pic>
        <p:nvPicPr>
          <p:cNvPr id="18" name="Picture 17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F7AA0BD6-E9C9-4EFE-876C-77FF8F2D8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02" y="3009937"/>
            <a:ext cx="1478979" cy="1563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1D9AF8-A635-4A20-BD82-185A3E33600B}"/>
              </a:ext>
            </a:extLst>
          </p:cNvPr>
          <p:cNvSpPr txBox="1"/>
          <p:nvPr/>
        </p:nvSpPr>
        <p:spPr>
          <a:xfrm>
            <a:off x="4161999" y="115699"/>
            <a:ext cx="436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 fontAlgn="base"/>
            <a:r>
              <a:rPr lang="he-IL" sz="3200" b="1" dirty="0"/>
              <a:t>התחברות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2C27D-0D94-4356-A001-271D42F97952}"/>
              </a:ext>
            </a:extLst>
          </p:cNvPr>
          <p:cNvSpPr txBox="1"/>
          <p:nvPr/>
        </p:nvSpPr>
        <p:spPr>
          <a:xfrm>
            <a:off x="2177879" y="2526327"/>
            <a:ext cx="2979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</a:t>
            </a:r>
          </a:p>
          <a:p>
            <a:r>
              <a:rPr lang="en-US" b="1" dirty="0"/>
              <a:t>Phone number: 0526786299</a:t>
            </a:r>
          </a:p>
          <a:p>
            <a:r>
              <a:rPr lang="en-US" b="1" dirty="0"/>
              <a:t>Password: 1234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D0D6DC-8875-4425-A92D-6EE118D34F9C}"/>
              </a:ext>
            </a:extLst>
          </p:cNvPr>
          <p:cNvSpPr/>
          <p:nvPr/>
        </p:nvSpPr>
        <p:spPr>
          <a:xfrm>
            <a:off x="2345882" y="3362639"/>
            <a:ext cx="4034888" cy="36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1251E76-BD42-485E-80C6-C76D117DF277}"/>
              </a:ext>
            </a:extLst>
          </p:cNvPr>
          <p:cNvSpPr/>
          <p:nvPr/>
        </p:nvSpPr>
        <p:spPr>
          <a:xfrm>
            <a:off x="7670341" y="3429000"/>
            <a:ext cx="3190461" cy="510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DD83FB75-837E-4B19-87CA-87DE46146B3F}"/>
              </a:ext>
            </a:extLst>
          </p:cNvPr>
          <p:cNvSpPr/>
          <p:nvPr/>
        </p:nvSpPr>
        <p:spPr>
          <a:xfrm>
            <a:off x="2381372" y="4507804"/>
            <a:ext cx="3999398" cy="3640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D62A675-9A81-453B-B26E-212BE0C876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64" y="3715796"/>
            <a:ext cx="1100021" cy="974016"/>
          </a:xfrm>
          <a:prstGeom prst="rect">
            <a:avLst/>
          </a:prstGeom>
        </p:spPr>
      </p:pic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158316A8-1216-4128-B36A-3FC4C84ADE88}"/>
              </a:ext>
            </a:extLst>
          </p:cNvPr>
          <p:cNvSpPr/>
          <p:nvPr/>
        </p:nvSpPr>
        <p:spPr>
          <a:xfrm>
            <a:off x="1878644" y="1646109"/>
            <a:ext cx="4969364" cy="1169793"/>
          </a:xfrm>
          <a:prstGeom prst="curvedDownArrow">
            <a:avLst>
              <a:gd name="adj1" fmla="val 25000"/>
              <a:gd name="adj2" fmla="val 4515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F7DFFCF-F754-414A-9E17-8C83FF29B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59" y="932910"/>
            <a:ext cx="1024993" cy="974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798D1B-B15B-4EF5-9591-A6BE4071F778}"/>
              </a:ext>
            </a:extLst>
          </p:cNvPr>
          <p:cNvSpPr txBox="1"/>
          <p:nvPr/>
        </p:nvSpPr>
        <p:spPr>
          <a:xfrm>
            <a:off x="4257891" y="1051407"/>
            <a:ext cx="583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+</a:t>
            </a:r>
          </a:p>
        </p:txBody>
      </p:sp>
      <p:pic>
        <p:nvPicPr>
          <p:cNvPr id="21" name="Picture 20" descr="A close up of a speaker&#10;&#10;Description generated with high confidence">
            <a:extLst>
              <a:ext uri="{FF2B5EF4-FFF2-40B4-BE49-F238E27FC236}">
                <a16:creationId xmlns:a16="http://schemas.microsoft.com/office/drawing/2014/main" id="{9975D687-2AF6-4AFB-96BF-DB0594296E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77" y="932911"/>
            <a:ext cx="699312" cy="872440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873AAE7-8E2E-43C6-BA29-D20413E9D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885" y="611662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F170E7-BCEF-426C-814C-76050C2EA7BD}"/>
              </a:ext>
            </a:extLst>
          </p:cNvPr>
          <p:cNvSpPr txBox="1"/>
          <p:nvPr/>
        </p:nvSpPr>
        <p:spPr>
          <a:xfrm>
            <a:off x="4986087" y="3872013"/>
            <a:ext cx="449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400" dirty="0"/>
              <a:t>+</a:t>
            </a:r>
            <a:endParaRPr lang="en-US" sz="4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574CCF-1C33-41CA-BA26-8AC221DA0D6D}"/>
              </a:ext>
            </a:extLst>
          </p:cNvPr>
          <p:cNvSpPr txBox="1"/>
          <p:nvPr/>
        </p:nvSpPr>
        <p:spPr>
          <a:xfrm>
            <a:off x="3492260" y="4014997"/>
            <a:ext cx="166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/>
              <a:t>פרטים אישים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2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  <p:bldP spid="9" grpId="0"/>
      <p:bldP spid="10" grpId="0" animBg="1"/>
      <p:bldP spid="11" grpId="0" animBg="1"/>
      <p:bldP spid="45" grpId="0" animBg="1"/>
      <p:bldP spid="12" grpId="0" animBg="1"/>
      <p:bldP spid="15" grpId="0"/>
      <p:bldP spid="31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188</Words>
  <Application>Microsoft Office PowerPoint</Application>
  <PresentationFormat>Widescreen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נהג חדש</vt:lpstr>
      <vt:lpstr>נהג חדש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Murrad Khalil</dc:creator>
  <cp:lastModifiedBy>Murrad Khalil</cp:lastModifiedBy>
  <cp:revision>45</cp:revision>
  <dcterms:created xsi:type="dcterms:W3CDTF">2018-06-21T20:54:31Z</dcterms:created>
  <dcterms:modified xsi:type="dcterms:W3CDTF">2018-07-02T08:32:21Z</dcterms:modified>
</cp:coreProperties>
</file>