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83" r:id="rId2"/>
    <p:sldId id="998" r:id="rId3"/>
    <p:sldId id="999" r:id="rId4"/>
    <p:sldId id="1008" r:id="rId5"/>
    <p:sldId id="1013" r:id="rId6"/>
    <p:sldId id="1014" r:id="rId7"/>
    <p:sldId id="1015" r:id="rId8"/>
    <p:sldId id="994" r:id="rId9"/>
    <p:sldId id="1006" r:id="rId10"/>
    <p:sldId id="1007" r:id="rId11"/>
    <p:sldId id="1012" r:id="rId12"/>
    <p:sldId id="1018" r:id="rId13"/>
    <p:sldId id="1016" r:id="rId14"/>
    <p:sldId id="1017" r:id="rId15"/>
    <p:sldId id="996" r:id="rId16"/>
    <p:sldId id="1005" r:id="rId17"/>
  </p:sldIdLst>
  <p:sldSz cx="9144000" cy="5143500" type="screen16x9"/>
  <p:notesSz cx="7077075" cy="9051925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">
          <p15:clr>
            <a:srgbClr val="A4A3A4"/>
          </p15:clr>
        </p15:guide>
        <p15:guide id="2" pos="94">
          <p15:clr>
            <a:srgbClr val="A4A3A4"/>
          </p15:clr>
        </p15:guide>
        <p15:guide id="3" pos="28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733">
          <p15:clr>
            <a:srgbClr val="A4A3A4"/>
          </p15:clr>
        </p15:guide>
        <p15:guide id="2" pos="2182">
          <p15:clr>
            <a:srgbClr val="A4A3A4"/>
          </p15:clr>
        </p15:guide>
        <p15:guide id="3" pos="268">
          <p15:clr>
            <a:srgbClr val="A4A3A4"/>
          </p15:clr>
        </p15:guide>
        <p15:guide id="4" pos="4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90007"/>
    <a:srgbClr val="DA6B6B"/>
    <a:srgbClr val="ECCBCB"/>
    <a:srgbClr val="F6E7E7"/>
    <a:srgbClr val="6984A3"/>
    <a:srgbClr val="011739"/>
    <a:srgbClr val="133361"/>
    <a:srgbClr val="737373"/>
    <a:srgbClr val="031B41"/>
    <a:srgbClr val="B5000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4" autoAdjust="0"/>
    <p:restoredTop sz="95320" autoAdjust="0"/>
  </p:normalViewPr>
  <p:slideViewPr>
    <p:cSldViewPr snapToGrid="0" showGuides="1">
      <p:cViewPr>
        <p:scale>
          <a:sx n="100" d="100"/>
          <a:sy n="100" d="100"/>
        </p:scale>
        <p:origin x="-744" y="84"/>
      </p:cViewPr>
      <p:guideLst>
        <p:guide orient="horz" pos="33"/>
        <p:guide pos="94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733"/>
        <p:guide pos="2182"/>
        <p:guide pos="268"/>
        <p:guide pos="4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501B3-1DEB-45B3-A0C1-60F1AB2697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F9870E-EC74-4E8E-9D2A-8B3B6D4EAAD1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:0</a:t>
          </a:r>
          <a:endParaRPr lang="zh-CN" altLang="en-US" sz="900" dirty="0">
            <a:latin typeface="+mn-ea"/>
            <a:ea typeface="+mn-ea"/>
          </a:endParaRPr>
        </a:p>
      </dgm:t>
    </dgm:pt>
    <dgm:pt modelId="{461506BB-6584-49FD-B671-D96765EF8F5C}" type="parTrans" cxnId="{74B4357C-4B4C-4EBF-9B89-9F5D666EDC07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6C3161BB-EE3A-4C99-8435-9C7BD220F3C5}" type="sibTrans" cxnId="{74B4357C-4B4C-4EBF-9B89-9F5D666EDC07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E4543631-1721-43C7-9E29-474B56E1300C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</a:t>
          </a:r>
          <a:endParaRPr lang="zh-CN" altLang="en-US" sz="900" dirty="0">
            <a:latin typeface="+mn-ea"/>
            <a:ea typeface="+mn-ea"/>
          </a:endParaRPr>
        </a:p>
      </dgm:t>
    </dgm:pt>
    <dgm:pt modelId="{A858DFFD-72B7-46A5-89B1-3333CD3DA455}" type="parTrans" cxnId="{8A9258F6-3FAD-4EC3-BEDD-6734F7AB151F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858F7B5-098F-4604-A397-E14544E92FA0}" type="sibTrans" cxnId="{8A9258F6-3FAD-4EC3-BEDD-6734F7AB151F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E64A402-E15E-40EC-B34E-B01B405A3900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:1-1-1</a:t>
          </a:r>
          <a:endParaRPr lang="zh-CN" altLang="en-US" sz="900" dirty="0">
            <a:latin typeface="+mn-ea"/>
            <a:ea typeface="+mn-ea"/>
          </a:endParaRPr>
        </a:p>
      </dgm:t>
    </dgm:pt>
    <dgm:pt modelId="{2EAE7D1A-7EB0-4326-AA90-82BD73D1F24A}" type="parTrans" cxnId="{FD87B54E-9A74-4612-873F-7968144FE271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8A977C46-904F-4A5E-B7B1-E92C97ACACC3}" type="sibTrans" cxnId="{FD87B54E-9A74-4612-873F-7968144FE271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93AF4829-B649-4549-80CA-797D1E0E9E51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:1-1-2</a:t>
          </a:r>
          <a:endParaRPr lang="zh-CN" altLang="en-US" sz="900" dirty="0">
            <a:latin typeface="+mn-ea"/>
            <a:ea typeface="+mn-ea"/>
          </a:endParaRPr>
        </a:p>
      </dgm:t>
    </dgm:pt>
    <dgm:pt modelId="{F907CAB9-D121-48F2-AFF5-9C2C9ED31909}" type="parTrans" cxnId="{A23F0CBC-2640-4953-995A-E5F498420DBC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0F494E91-87A8-42A1-9D30-7C30AA8CC26D}" type="sibTrans" cxnId="{A23F0CBC-2640-4953-995A-E5F498420DBC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38B38203-DBF2-4108-9B84-F6F03C9174FA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:1-2</a:t>
          </a:r>
          <a:endParaRPr lang="zh-CN" altLang="en-US" sz="900" dirty="0">
            <a:latin typeface="+mn-ea"/>
            <a:ea typeface="+mn-ea"/>
          </a:endParaRPr>
        </a:p>
      </dgm:t>
    </dgm:pt>
    <dgm:pt modelId="{ED99D04E-49E9-483B-832E-03F3EFDBDFCC}" type="parTrans" cxnId="{B8BCDF6E-6A9E-4471-A076-CC548FA36B51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64FD1C95-3B8D-41DF-B911-6B758B563E4D}" type="sibTrans" cxnId="{B8BCDF6E-6A9E-4471-A076-CC548FA36B51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9D7AC9F-775A-4367-9B45-404C440C1A21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:1-2-1</a:t>
          </a:r>
          <a:endParaRPr lang="zh-CN" altLang="en-US" sz="900" dirty="0">
            <a:latin typeface="+mn-ea"/>
            <a:ea typeface="+mn-ea"/>
          </a:endParaRPr>
        </a:p>
      </dgm:t>
    </dgm:pt>
    <dgm:pt modelId="{8D355652-70F1-403A-925B-E1EF12F03B85}" type="parTrans" cxnId="{B348D5CF-85D3-4A66-8EB2-CEF48B4F9684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F7943A5A-B7D4-44EA-BD4D-1BEB96A0E032}" type="sibTrans" cxnId="{B348D5CF-85D3-4A66-8EB2-CEF48B4F9684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3E74FAD8-B7AE-4A90-83B3-672CF5C0B947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:1-1-1-1</a:t>
          </a:r>
          <a:endParaRPr lang="zh-CN" altLang="en-US" sz="900" dirty="0">
            <a:latin typeface="+mn-ea"/>
            <a:ea typeface="+mn-ea"/>
          </a:endParaRPr>
        </a:p>
      </dgm:t>
    </dgm:pt>
    <dgm:pt modelId="{AC6D328E-39CA-4885-B3EB-0C5B40A852C1}" type="parTrans" cxnId="{ECC72B55-38AD-4914-AC52-349DF045D976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D7A95FB-CA7A-44D5-AC9D-374D58682B2F}" type="sibTrans" cxnId="{ECC72B55-38AD-4914-AC52-349DF045D976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203AE607-6FDE-449D-A3AB-DBEC3526762D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:1-1-1-2</a:t>
          </a:r>
          <a:endParaRPr lang="zh-CN" altLang="en-US" sz="900" dirty="0">
            <a:latin typeface="+mn-ea"/>
            <a:ea typeface="+mn-ea"/>
          </a:endParaRPr>
        </a:p>
      </dgm:t>
    </dgm:pt>
    <dgm:pt modelId="{A7DDBABB-922F-4D61-BD8C-784B61373EB9}" type="parTrans" cxnId="{A270F1BA-1256-462A-B2BD-F0F1E921BE2E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BB20D831-4937-4C87-BFEF-1D29BD980534}" type="sibTrans" cxnId="{A270F1BA-1256-462A-B2BD-F0F1E921BE2E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2AD727D0-AE05-4480-8DA8-285AE1EFFF6E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:1-1-2-1</a:t>
          </a:r>
          <a:endParaRPr lang="zh-CN" altLang="en-US" sz="900" dirty="0">
            <a:latin typeface="+mn-ea"/>
            <a:ea typeface="+mn-ea"/>
          </a:endParaRPr>
        </a:p>
      </dgm:t>
    </dgm:pt>
    <dgm:pt modelId="{E89B8C8E-1B21-46D1-A2E9-56031B10B026}" type="parTrans" cxnId="{F85B458F-9F9C-40A3-BB9E-00723AD90DF2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CF005548-EFC9-458F-B1D4-2A4D8A363040}" type="sibTrans" cxnId="{F85B458F-9F9C-40A3-BB9E-00723AD90DF2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DCB1F682-EE2F-4143-9856-49403050ED88}">
      <dgm:prSet phldrT="[文本]" custT="1"/>
      <dgm:spPr/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角色</a:t>
          </a:r>
          <a:r>
            <a:rPr lang="en-US" altLang="zh-CN" sz="900" dirty="0" smtClean="0">
              <a:latin typeface="+mn-ea"/>
              <a:ea typeface="+mn-ea"/>
            </a:rPr>
            <a:t>:1-1-2-2</a:t>
          </a:r>
          <a:endParaRPr lang="zh-CN" altLang="en-US" sz="900" dirty="0">
            <a:latin typeface="+mn-ea"/>
            <a:ea typeface="+mn-ea"/>
          </a:endParaRPr>
        </a:p>
      </dgm:t>
    </dgm:pt>
    <dgm:pt modelId="{E1AC5E20-33DB-4181-8609-09A5A90C8F44}" type="parTrans" cxnId="{25409A62-7FC6-4540-9FFE-320C747F7905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56BFB09E-E0B7-469F-9850-2FC0381F6C03}" type="sibTrans" cxnId="{25409A62-7FC6-4540-9FFE-320C747F7905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528A4A3A-94FC-4786-84A0-41BDD4F1B082}" type="pres">
      <dgm:prSet presAssocID="{165501B3-1DEB-45B3-A0C1-60F1AB2697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881B0F-9287-4A59-A308-4C78A6ADCCFD}" type="pres">
      <dgm:prSet presAssocID="{79F9870E-EC74-4E8E-9D2A-8B3B6D4EAAD1}" presName="root1" presStyleCnt="0"/>
      <dgm:spPr/>
    </dgm:pt>
    <dgm:pt modelId="{A9065863-C222-446F-9DF8-B4A12DE8A6A6}" type="pres">
      <dgm:prSet presAssocID="{79F9870E-EC74-4E8E-9D2A-8B3B6D4EAA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3CA31F-D28C-49DC-BC61-03147B254974}" type="pres">
      <dgm:prSet presAssocID="{79F9870E-EC74-4E8E-9D2A-8B3B6D4EAAD1}" presName="level2hierChild" presStyleCnt="0"/>
      <dgm:spPr/>
    </dgm:pt>
    <dgm:pt modelId="{FBFC2282-B089-4BB9-9250-C873B2374754}" type="pres">
      <dgm:prSet presAssocID="{A858DFFD-72B7-46A5-89B1-3333CD3DA45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0099E3CB-E282-4F59-A884-1D416EF34DB2}" type="pres">
      <dgm:prSet presAssocID="{A858DFFD-72B7-46A5-89B1-3333CD3DA45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ADD2927-AB6E-42C1-932A-9F5733AB04CC}" type="pres">
      <dgm:prSet presAssocID="{E4543631-1721-43C7-9E29-474B56E1300C}" presName="root2" presStyleCnt="0"/>
      <dgm:spPr/>
    </dgm:pt>
    <dgm:pt modelId="{F5438F99-7C82-45A0-A3E2-E6C17FA71708}" type="pres">
      <dgm:prSet presAssocID="{E4543631-1721-43C7-9E29-474B56E1300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241AA3-457D-4667-B4D0-81B21AC911B5}" type="pres">
      <dgm:prSet presAssocID="{E4543631-1721-43C7-9E29-474B56E1300C}" presName="level3hierChild" presStyleCnt="0"/>
      <dgm:spPr/>
    </dgm:pt>
    <dgm:pt modelId="{3086B59E-925C-42FE-B93A-10774D36ACEE}" type="pres">
      <dgm:prSet presAssocID="{2EAE7D1A-7EB0-4326-AA90-82BD73D1F24A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CA74F3A3-BA4B-44F6-A3E6-24977AFB87EC}" type="pres">
      <dgm:prSet presAssocID="{2EAE7D1A-7EB0-4326-AA90-82BD73D1F24A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D558A7EB-8B20-4070-B7AA-287E6EFBBFE2}" type="pres">
      <dgm:prSet presAssocID="{AE64A402-E15E-40EC-B34E-B01B405A3900}" presName="root2" presStyleCnt="0"/>
      <dgm:spPr/>
    </dgm:pt>
    <dgm:pt modelId="{A59D72D5-9D56-400D-BF53-6734967CF0FB}" type="pres">
      <dgm:prSet presAssocID="{AE64A402-E15E-40EC-B34E-B01B405A3900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E34240-24EE-43B4-88B1-3EBA7512E8C7}" type="pres">
      <dgm:prSet presAssocID="{AE64A402-E15E-40EC-B34E-B01B405A3900}" presName="level3hierChild" presStyleCnt="0"/>
      <dgm:spPr/>
    </dgm:pt>
    <dgm:pt modelId="{B7F19B45-073F-46BD-B5F6-F50AB7C5EB4D}" type="pres">
      <dgm:prSet presAssocID="{AC6D328E-39CA-4885-B3EB-0C5B40A852C1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B71774DE-0CB4-4EB0-AD5F-658B8AEA7AA7}" type="pres">
      <dgm:prSet presAssocID="{AC6D328E-39CA-4885-B3EB-0C5B40A852C1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5BCCEB03-65BD-4F54-A42D-97773E3EE7D1}" type="pres">
      <dgm:prSet presAssocID="{3E74FAD8-B7AE-4A90-83B3-672CF5C0B947}" presName="root2" presStyleCnt="0"/>
      <dgm:spPr/>
    </dgm:pt>
    <dgm:pt modelId="{D1C34007-ED31-4BA8-9932-56AB49EB2776}" type="pres">
      <dgm:prSet presAssocID="{3E74FAD8-B7AE-4A90-83B3-672CF5C0B947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B87A10-941D-46F7-91D9-F20DE2644118}" type="pres">
      <dgm:prSet presAssocID="{3E74FAD8-B7AE-4A90-83B3-672CF5C0B947}" presName="level3hierChild" presStyleCnt="0"/>
      <dgm:spPr/>
    </dgm:pt>
    <dgm:pt modelId="{938D865B-6666-45FA-AE6F-00638387581E}" type="pres">
      <dgm:prSet presAssocID="{A7DDBABB-922F-4D61-BD8C-784B61373EB9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DB95D713-210B-44BF-82C5-FC33B5466BD7}" type="pres">
      <dgm:prSet presAssocID="{A7DDBABB-922F-4D61-BD8C-784B61373EB9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ECBE1D1D-E24E-42CC-9E7B-613436363DDC}" type="pres">
      <dgm:prSet presAssocID="{203AE607-6FDE-449D-A3AB-DBEC3526762D}" presName="root2" presStyleCnt="0"/>
      <dgm:spPr/>
    </dgm:pt>
    <dgm:pt modelId="{19D0FAEA-730D-456F-B3DF-E09F12002FEF}" type="pres">
      <dgm:prSet presAssocID="{203AE607-6FDE-449D-A3AB-DBEC3526762D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DC0E3C-68D6-42DB-A18E-6EBB52E94471}" type="pres">
      <dgm:prSet presAssocID="{203AE607-6FDE-449D-A3AB-DBEC3526762D}" presName="level3hierChild" presStyleCnt="0"/>
      <dgm:spPr/>
    </dgm:pt>
    <dgm:pt modelId="{61FAE055-F167-47E6-818B-3E3D43E96A8F}" type="pres">
      <dgm:prSet presAssocID="{F907CAB9-D121-48F2-AFF5-9C2C9ED31909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3BE58980-6398-4B4B-8E7D-183EFB1408D3}" type="pres">
      <dgm:prSet presAssocID="{F907CAB9-D121-48F2-AFF5-9C2C9ED31909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D064E0AC-70A3-46BE-8EA3-75BCC41ACD32}" type="pres">
      <dgm:prSet presAssocID="{93AF4829-B649-4549-80CA-797D1E0E9E51}" presName="root2" presStyleCnt="0"/>
      <dgm:spPr/>
    </dgm:pt>
    <dgm:pt modelId="{3C925F8E-50FC-4FB8-9DCA-003AB94A2E01}" type="pres">
      <dgm:prSet presAssocID="{93AF4829-B649-4549-80CA-797D1E0E9E5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B60EF-0CA3-440D-981B-3949F496E33B}" type="pres">
      <dgm:prSet presAssocID="{93AF4829-B649-4549-80CA-797D1E0E9E51}" presName="level3hierChild" presStyleCnt="0"/>
      <dgm:spPr/>
    </dgm:pt>
    <dgm:pt modelId="{626D882A-444A-48DB-BF48-02DA9BAF288A}" type="pres">
      <dgm:prSet presAssocID="{E89B8C8E-1B21-46D1-A2E9-56031B10B026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F3541BA7-F7EB-41B5-9C62-F8618BEBFBAF}" type="pres">
      <dgm:prSet presAssocID="{E89B8C8E-1B21-46D1-A2E9-56031B10B026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9F2E8A54-5161-4BBD-92A6-BC886B43BE68}" type="pres">
      <dgm:prSet presAssocID="{2AD727D0-AE05-4480-8DA8-285AE1EFFF6E}" presName="root2" presStyleCnt="0"/>
      <dgm:spPr/>
    </dgm:pt>
    <dgm:pt modelId="{5AA8E12F-7DFA-4B81-BE44-5F568E735EE3}" type="pres">
      <dgm:prSet presAssocID="{2AD727D0-AE05-4480-8DA8-285AE1EFFF6E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FFBE40-8204-4BB4-8BF8-9745EDFDB044}" type="pres">
      <dgm:prSet presAssocID="{2AD727D0-AE05-4480-8DA8-285AE1EFFF6E}" presName="level3hierChild" presStyleCnt="0"/>
      <dgm:spPr/>
    </dgm:pt>
    <dgm:pt modelId="{463765C4-AF83-4FA8-B59D-1DB6D267988D}" type="pres">
      <dgm:prSet presAssocID="{E1AC5E20-33DB-4181-8609-09A5A90C8F44}" presName="conn2-1" presStyleLbl="parChTrans1D4" presStyleIdx="3" presStyleCnt="4"/>
      <dgm:spPr/>
      <dgm:t>
        <a:bodyPr/>
        <a:lstStyle/>
        <a:p>
          <a:endParaRPr lang="zh-CN" altLang="en-US"/>
        </a:p>
      </dgm:t>
    </dgm:pt>
    <dgm:pt modelId="{E5CEE443-337D-4952-BB63-A176C770A62B}" type="pres">
      <dgm:prSet presAssocID="{E1AC5E20-33DB-4181-8609-09A5A90C8F44}" presName="connTx" presStyleLbl="parChTrans1D4" presStyleIdx="3" presStyleCnt="4"/>
      <dgm:spPr/>
      <dgm:t>
        <a:bodyPr/>
        <a:lstStyle/>
        <a:p>
          <a:endParaRPr lang="zh-CN" altLang="en-US"/>
        </a:p>
      </dgm:t>
    </dgm:pt>
    <dgm:pt modelId="{214FCB35-D769-4E5A-B2E0-2CEDCF54E373}" type="pres">
      <dgm:prSet presAssocID="{DCB1F682-EE2F-4143-9856-49403050ED88}" presName="root2" presStyleCnt="0"/>
      <dgm:spPr/>
    </dgm:pt>
    <dgm:pt modelId="{F73512C1-E4B5-4778-88B9-1DFEE05EF353}" type="pres">
      <dgm:prSet presAssocID="{DCB1F682-EE2F-4143-9856-49403050ED88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56CB10-D0F4-4A39-AB58-0B195AFA58F0}" type="pres">
      <dgm:prSet presAssocID="{DCB1F682-EE2F-4143-9856-49403050ED88}" presName="level3hierChild" presStyleCnt="0"/>
      <dgm:spPr/>
    </dgm:pt>
    <dgm:pt modelId="{15683F5C-49CB-43AE-9FC6-BA144C2CA5B9}" type="pres">
      <dgm:prSet presAssocID="{ED99D04E-49E9-483B-832E-03F3EFDBDFC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4C3670A1-9794-4CC6-8395-C70143E06FF9}" type="pres">
      <dgm:prSet presAssocID="{ED99D04E-49E9-483B-832E-03F3EFDBDFC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5CB1E46-164F-4278-85AA-DD7E05672D00}" type="pres">
      <dgm:prSet presAssocID="{38B38203-DBF2-4108-9B84-F6F03C9174FA}" presName="root2" presStyleCnt="0"/>
      <dgm:spPr/>
    </dgm:pt>
    <dgm:pt modelId="{54ED0E7B-18E1-4C65-A31F-F6327C4316DF}" type="pres">
      <dgm:prSet presAssocID="{38B38203-DBF2-4108-9B84-F6F03C9174F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0E5A04-3AB1-4D74-B87C-4F56D1630373}" type="pres">
      <dgm:prSet presAssocID="{38B38203-DBF2-4108-9B84-F6F03C9174FA}" presName="level3hierChild" presStyleCnt="0"/>
      <dgm:spPr/>
    </dgm:pt>
    <dgm:pt modelId="{0064E4B0-767D-4EE9-B1D5-D4235A043025}" type="pres">
      <dgm:prSet presAssocID="{8D355652-70F1-403A-925B-E1EF12F03B85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16F32C50-B629-4797-B79E-A433FE20CCFA}" type="pres">
      <dgm:prSet presAssocID="{8D355652-70F1-403A-925B-E1EF12F03B85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B55535E6-F6B8-4F76-9F6C-09C63A1A4536}" type="pres">
      <dgm:prSet presAssocID="{A9D7AC9F-775A-4367-9B45-404C440C1A21}" presName="root2" presStyleCnt="0"/>
      <dgm:spPr/>
    </dgm:pt>
    <dgm:pt modelId="{9209A3A0-F1EC-4D98-AD76-2ADA997E0F6E}" type="pres">
      <dgm:prSet presAssocID="{A9D7AC9F-775A-4367-9B45-404C440C1A21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E9F457-455A-4433-95D2-A89ECA8A2F66}" type="pres">
      <dgm:prSet presAssocID="{A9D7AC9F-775A-4367-9B45-404C440C1A21}" presName="level3hierChild" presStyleCnt="0"/>
      <dgm:spPr/>
    </dgm:pt>
  </dgm:ptLst>
  <dgm:cxnLst>
    <dgm:cxn modelId="{FC91BA4C-2BDA-452C-A33B-9C6A87C1C27F}" type="presOf" srcId="{ED99D04E-49E9-483B-832E-03F3EFDBDFCC}" destId="{4C3670A1-9794-4CC6-8395-C70143E06FF9}" srcOrd="1" destOrd="0" presId="urn:microsoft.com/office/officeart/2005/8/layout/hierarchy2"/>
    <dgm:cxn modelId="{B5A686B3-E0F5-4C76-9DD7-72C1C9A0868B}" type="presOf" srcId="{E1AC5E20-33DB-4181-8609-09A5A90C8F44}" destId="{463765C4-AF83-4FA8-B59D-1DB6D267988D}" srcOrd="0" destOrd="0" presId="urn:microsoft.com/office/officeart/2005/8/layout/hierarchy2"/>
    <dgm:cxn modelId="{0B113194-4C81-4EDA-8217-2977356507E5}" type="presOf" srcId="{A9D7AC9F-775A-4367-9B45-404C440C1A21}" destId="{9209A3A0-F1EC-4D98-AD76-2ADA997E0F6E}" srcOrd="0" destOrd="0" presId="urn:microsoft.com/office/officeart/2005/8/layout/hierarchy2"/>
    <dgm:cxn modelId="{17D7E63D-3B1A-4721-8528-0928485F9D4A}" type="presOf" srcId="{2EAE7D1A-7EB0-4326-AA90-82BD73D1F24A}" destId="{CA74F3A3-BA4B-44F6-A3E6-24977AFB87EC}" srcOrd="1" destOrd="0" presId="urn:microsoft.com/office/officeart/2005/8/layout/hierarchy2"/>
    <dgm:cxn modelId="{0186259C-789A-4D5E-907B-960BCC64E344}" type="presOf" srcId="{165501B3-1DEB-45B3-A0C1-60F1AB2697C7}" destId="{528A4A3A-94FC-4786-84A0-41BDD4F1B082}" srcOrd="0" destOrd="0" presId="urn:microsoft.com/office/officeart/2005/8/layout/hierarchy2"/>
    <dgm:cxn modelId="{74B4357C-4B4C-4EBF-9B89-9F5D666EDC07}" srcId="{165501B3-1DEB-45B3-A0C1-60F1AB2697C7}" destId="{79F9870E-EC74-4E8E-9D2A-8B3B6D4EAAD1}" srcOrd="0" destOrd="0" parTransId="{461506BB-6584-49FD-B671-D96765EF8F5C}" sibTransId="{6C3161BB-EE3A-4C99-8435-9C7BD220F3C5}"/>
    <dgm:cxn modelId="{21C8E035-B361-4F0F-B524-3675AC1144F5}" type="presOf" srcId="{A858DFFD-72B7-46A5-89B1-3333CD3DA455}" destId="{0099E3CB-E282-4F59-A884-1D416EF34DB2}" srcOrd="1" destOrd="0" presId="urn:microsoft.com/office/officeart/2005/8/layout/hierarchy2"/>
    <dgm:cxn modelId="{A23F0CBC-2640-4953-995A-E5F498420DBC}" srcId="{E4543631-1721-43C7-9E29-474B56E1300C}" destId="{93AF4829-B649-4549-80CA-797D1E0E9E51}" srcOrd="1" destOrd="0" parTransId="{F907CAB9-D121-48F2-AFF5-9C2C9ED31909}" sibTransId="{0F494E91-87A8-42A1-9D30-7C30AA8CC26D}"/>
    <dgm:cxn modelId="{57AC13BE-5B61-4583-A5EE-78BE6E34062D}" type="presOf" srcId="{E1AC5E20-33DB-4181-8609-09A5A90C8F44}" destId="{E5CEE443-337D-4952-BB63-A176C770A62B}" srcOrd="1" destOrd="0" presId="urn:microsoft.com/office/officeart/2005/8/layout/hierarchy2"/>
    <dgm:cxn modelId="{B8BCDF6E-6A9E-4471-A076-CC548FA36B51}" srcId="{79F9870E-EC74-4E8E-9D2A-8B3B6D4EAAD1}" destId="{38B38203-DBF2-4108-9B84-F6F03C9174FA}" srcOrd="1" destOrd="0" parTransId="{ED99D04E-49E9-483B-832E-03F3EFDBDFCC}" sibTransId="{64FD1C95-3B8D-41DF-B911-6B758B563E4D}"/>
    <dgm:cxn modelId="{60AD956E-E563-4DF8-AF36-4EC20E4FECB9}" type="presOf" srcId="{38B38203-DBF2-4108-9B84-F6F03C9174FA}" destId="{54ED0E7B-18E1-4C65-A31F-F6327C4316DF}" srcOrd="0" destOrd="0" presId="urn:microsoft.com/office/officeart/2005/8/layout/hierarchy2"/>
    <dgm:cxn modelId="{EF349855-7583-4E3A-BAB2-B368217847C4}" type="presOf" srcId="{2AD727D0-AE05-4480-8DA8-285AE1EFFF6E}" destId="{5AA8E12F-7DFA-4B81-BE44-5F568E735EE3}" srcOrd="0" destOrd="0" presId="urn:microsoft.com/office/officeart/2005/8/layout/hierarchy2"/>
    <dgm:cxn modelId="{3F80C2C2-3AFC-4CAE-BD73-C89F12B94C83}" type="presOf" srcId="{A7DDBABB-922F-4D61-BD8C-784B61373EB9}" destId="{DB95D713-210B-44BF-82C5-FC33B5466BD7}" srcOrd="1" destOrd="0" presId="urn:microsoft.com/office/officeart/2005/8/layout/hierarchy2"/>
    <dgm:cxn modelId="{A270F1BA-1256-462A-B2BD-F0F1E921BE2E}" srcId="{AE64A402-E15E-40EC-B34E-B01B405A3900}" destId="{203AE607-6FDE-449D-A3AB-DBEC3526762D}" srcOrd="1" destOrd="0" parTransId="{A7DDBABB-922F-4D61-BD8C-784B61373EB9}" sibTransId="{BB20D831-4937-4C87-BFEF-1D29BD980534}"/>
    <dgm:cxn modelId="{F53A2361-0A15-4027-8B3B-5AB79F76D63D}" type="presOf" srcId="{93AF4829-B649-4549-80CA-797D1E0E9E51}" destId="{3C925F8E-50FC-4FB8-9DCA-003AB94A2E01}" srcOrd="0" destOrd="0" presId="urn:microsoft.com/office/officeart/2005/8/layout/hierarchy2"/>
    <dgm:cxn modelId="{E7266ADA-5CFD-4DAF-A605-22481C0B2CFB}" type="presOf" srcId="{AC6D328E-39CA-4885-B3EB-0C5B40A852C1}" destId="{B7F19B45-073F-46BD-B5F6-F50AB7C5EB4D}" srcOrd="0" destOrd="0" presId="urn:microsoft.com/office/officeart/2005/8/layout/hierarchy2"/>
    <dgm:cxn modelId="{3B8EDF99-FD14-4AEA-9747-DFD179589097}" type="presOf" srcId="{A858DFFD-72B7-46A5-89B1-3333CD3DA455}" destId="{FBFC2282-B089-4BB9-9250-C873B2374754}" srcOrd="0" destOrd="0" presId="urn:microsoft.com/office/officeart/2005/8/layout/hierarchy2"/>
    <dgm:cxn modelId="{31D9FAE8-047A-456B-95EF-CE4528FB3A04}" type="presOf" srcId="{203AE607-6FDE-449D-A3AB-DBEC3526762D}" destId="{19D0FAEA-730D-456F-B3DF-E09F12002FEF}" srcOrd="0" destOrd="0" presId="urn:microsoft.com/office/officeart/2005/8/layout/hierarchy2"/>
    <dgm:cxn modelId="{B348D5CF-85D3-4A66-8EB2-CEF48B4F9684}" srcId="{38B38203-DBF2-4108-9B84-F6F03C9174FA}" destId="{A9D7AC9F-775A-4367-9B45-404C440C1A21}" srcOrd="0" destOrd="0" parTransId="{8D355652-70F1-403A-925B-E1EF12F03B85}" sibTransId="{F7943A5A-B7D4-44EA-BD4D-1BEB96A0E032}"/>
    <dgm:cxn modelId="{98E87F61-E2DC-42E1-A1FF-95A0FC2CBF62}" type="presOf" srcId="{8D355652-70F1-403A-925B-E1EF12F03B85}" destId="{16F32C50-B629-4797-B79E-A433FE20CCFA}" srcOrd="1" destOrd="0" presId="urn:microsoft.com/office/officeart/2005/8/layout/hierarchy2"/>
    <dgm:cxn modelId="{8A9258F6-3FAD-4EC3-BEDD-6734F7AB151F}" srcId="{79F9870E-EC74-4E8E-9D2A-8B3B6D4EAAD1}" destId="{E4543631-1721-43C7-9E29-474B56E1300C}" srcOrd="0" destOrd="0" parTransId="{A858DFFD-72B7-46A5-89B1-3333CD3DA455}" sibTransId="{A858F7B5-098F-4604-A397-E14544E92FA0}"/>
    <dgm:cxn modelId="{0B2B0948-0A2C-4555-A92C-CD3232774307}" type="presOf" srcId="{2EAE7D1A-7EB0-4326-AA90-82BD73D1F24A}" destId="{3086B59E-925C-42FE-B93A-10774D36ACEE}" srcOrd="0" destOrd="0" presId="urn:microsoft.com/office/officeart/2005/8/layout/hierarchy2"/>
    <dgm:cxn modelId="{676D716B-23B3-4FD5-B5C8-2A3162B7DEC3}" type="presOf" srcId="{AC6D328E-39CA-4885-B3EB-0C5B40A852C1}" destId="{B71774DE-0CB4-4EB0-AD5F-658B8AEA7AA7}" srcOrd="1" destOrd="0" presId="urn:microsoft.com/office/officeart/2005/8/layout/hierarchy2"/>
    <dgm:cxn modelId="{8018B1A9-71BC-421A-B768-8A1B541BCECD}" type="presOf" srcId="{E89B8C8E-1B21-46D1-A2E9-56031B10B026}" destId="{626D882A-444A-48DB-BF48-02DA9BAF288A}" srcOrd="0" destOrd="0" presId="urn:microsoft.com/office/officeart/2005/8/layout/hierarchy2"/>
    <dgm:cxn modelId="{25863B92-689E-4C17-A9F4-FA16157331FE}" type="presOf" srcId="{3E74FAD8-B7AE-4A90-83B3-672CF5C0B947}" destId="{D1C34007-ED31-4BA8-9932-56AB49EB2776}" srcOrd="0" destOrd="0" presId="urn:microsoft.com/office/officeart/2005/8/layout/hierarchy2"/>
    <dgm:cxn modelId="{84680C05-AB51-4F4E-9D6D-2A2F1FD6A659}" type="presOf" srcId="{ED99D04E-49E9-483B-832E-03F3EFDBDFCC}" destId="{15683F5C-49CB-43AE-9FC6-BA144C2CA5B9}" srcOrd="0" destOrd="0" presId="urn:microsoft.com/office/officeart/2005/8/layout/hierarchy2"/>
    <dgm:cxn modelId="{9E48C6DF-64D7-4E1E-B775-9A97137C28CA}" type="presOf" srcId="{AE64A402-E15E-40EC-B34E-B01B405A3900}" destId="{A59D72D5-9D56-400D-BF53-6734967CF0FB}" srcOrd="0" destOrd="0" presId="urn:microsoft.com/office/officeart/2005/8/layout/hierarchy2"/>
    <dgm:cxn modelId="{1B24D370-EDA3-4773-86B9-37FEFC19BB78}" type="presOf" srcId="{E89B8C8E-1B21-46D1-A2E9-56031B10B026}" destId="{F3541BA7-F7EB-41B5-9C62-F8618BEBFBAF}" srcOrd="1" destOrd="0" presId="urn:microsoft.com/office/officeart/2005/8/layout/hierarchy2"/>
    <dgm:cxn modelId="{312C71FB-6135-48FE-A1D8-440000207C7B}" type="presOf" srcId="{E4543631-1721-43C7-9E29-474B56E1300C}" destId="{F5438F99-7C82-45A0-A3E2-E6C17FA71708}" srcOrd="0" destOrd="0" presId="urn:microsoft.com/office/officeart/2005/8/layout/hierarchy2"/>
    <dgm:cxn modelId="{FD87B54E-9A74-4612-873F-7968144FE271}" srcId="{E4543631-1721-43C7-9E29-474B56E1300C}" destId="{AE64A402-E15E-40EC-B34E-B01B405A3900}" srcOrd="0" destOrd="0" parTransId="{2EAE7D1A-7EB0-4326-AA90-82BD73D1F24A}" sibTransId="{8A977C46-904F-4A5E-B7B1-E92C97ACACC3}"/>
    <dgm:cxn modelId="{5AD7DE18-757E-4B42-B7DC-3767E3D6A133}" type="presOf" srcId="{F907CAB9-D121-48F2-AFF5-9C2C9ED31909}" destId="{61FAE055-F167-47E6-818B-3E3D43E96A8F}" srcOrd="0" destOrd="0" presId="urn:microsoft.com/office/officeart/2005/8/layout/hierarchy2"/>
    <dgm:cxn modelId="{F8979DC4-0F03-4516-A0AC-9FA02C49167C}" type="presOf" srcId="{A7DDBABB-922F-4D61-BD8C-784B61373EB9}" destId="{938D865B-6666-45FA-AE6F-00638387581E}" srcOrd="0" destOrd="0" presId="urn:microsoft.com/office/officeart/2005/8/layout/hierarchy2"/>
    <dgm:cxn modelId="{0A16DFC4-8109-454B-B3A5-5F8A58D5CB0A}" type="presOf" srcId="{79F9870E-EC74-4E8E-9D2A-8B3B6D4EAAD1}" destId="{A9065863-C222-446F-9DF8-B4A12DE8A6A6}" srcOrd="0" destOrd="0" presId="urn:microsoft.com/office/officeart/2005/8/layout/hierarchy2"/>
    <dgm:cxn modelId="{F85B458F-9F9C-40A3-BB9E-00723AD90DF2}" srcId="{93AF4829-B649-4549-80CA-797D1E0E9E51}" destId="{2AD727D0-AE05-4480-8DA8-285AE1EFFF6E}" srcOrd="0" destOrd="0" parTransId="{E89B8C8E-1B21-46D1-A2E9-56031B10B026}" sibTransId="{CF005548-EFC9-458F-B1D4-2A4D8A363040}"/>
    <dgm:cxn modelId="{25409A62-7FC6-4540-9FFE-320C747F7905}" srcId="{93AF4829-B649-4549-80CA-797D1E0E9E51}" destId="{DCB1F682-EE2F-4143-9856-49403050ED88}" srcOrd="1" destOrd="0" parTransId="{E1AC5E20-33DB-4181-8609-09A5A90C8F44}" sibTransId="{56BFB09E-E0B7-469F-9850-2FC0381F6C03}"/>
    <dgm:cxn modelId="{ECC72B55-38AD-4914-AC52-349DF045D976}" srcId="{AE64A402-E15E-40EC-B34E-B01B405A3900}" destId="{3E74FAD8-B7AE-4A90-83B3-672CF5C0B947}" srcOrd="0" destOrd="0" parTransId="{AC6D328E-39CA-4885-B3EB-0C5B40A852C1}" sibTransId="{AD7A95FB-CA7A-44D5-AC9D-374D58682B2F}"/>
    <dgm:cxn modelId="{E11A51BC-0F64-4FF3-8636-1007653A7A82}" type="presOf" srcId="{8D355652-70F1-403A-925B-E1EF12F03B85}" destId="{0064E4B0-767D-4EE9-B1D5-D4235A043025}" srcOrd="0" destOrd="0" presId="urn:microsoft.com/office/officeart/2005/8/layout/hierarchy2"/>
    <dgm:cxn modelId="{55727F37-6373-4D79-9927-93BBBDBFAB71}" type="presOf" srcId="{DCB1F682-EE2F-4143-9856-49403050ED88}" destId="{F73512C1-E4B5-4778-88B9-1DFEE05EF353}" srcOrd="0" destOrd="0" presId="urn:microsoft.com/office/officeart/2005/8/layout/hierarchy2"/>
    <dgm:cxn modelId="{FA10E517-4212-46D9-BBBA-D999C4828B5C}" type="presOf" srcId="{F907CAB9-D121-48F2-AFF5-9C2C9ED31909}" destId="{3BE58980-6398-4B4B-8E7D-183EFB1408D3}" srcOrd="1" destOrd="0" presId="urn:microsoft.com/office/officeart/2005/8/layout/hierarchy2"/>
    <dgm:cxn modelId="{A5DECF51-4FF7-4720-A66B-4BDB24355D27}" type="presParOf" srcId="{528A4A3A-94FC-4786-84A0-41BDD4F1B082}" destId="{D9881B0F-9287-4A59-A308-4C78A6ADCCFD}" srcOrd="0" destOrd="0" presId="urn:microsoft.com/office/officeart/2005/8/layout/hierarchy2"/>
    <dgm:cxn modelId="{1B0572E5-AEAB-49D5-BEDC-D1516A009636}" type="presParOf" srcId="{D9881B0F-9287-4A59-A308-4C78A6ADCCFD}" destId="{A9065863-C222-446F-9DF8-B4A12DE8A6A6}" srcOrd="0" destOrd="0" presId="urn:microsoft.com/office/officeart/2005/8/layout/hierarchy2"/>
    <dgm:cxn modelId="{457E4005-68FC-4735-95F8-2D3435F81B99}" type="presParOf" srcId="{D9881B0F-9287-4A59-A308-4C78A6ADCCFD}" destId="{593CA31F-D28C-49DC-BC61-03147B254974}" srcOrd="1" destOrd="0" presId="urn:microsoft.com/office/officeart/2005/8/layout/hierarchy2"/>
    <dgm:cxn modelId="{E82C78A2-F2C5-43C7-8FCC-05187409BA48}" type="presParOf" srcId="{593CA31F-D28C-49DC-BC61-03147B254974}" destId="{FBFC2282-B089-4BB9-9250-C873B2374754}" srcOrd="0" destOrd="0" presId="urn:microsoft.com/office/officeart/2005/8/layout/hierarchy2"/>
    <dgm:cxn modelId="{F43BB3A3-A859-41F1-B6A5-40AB5BB8F6AD}" type="presParOf" srcId="{FBFC2282-B089-4BB9-9250-C873B2374754}" destId="{0099E3CB-E282-4F59-A884-1D416EF34DB2}" srcOrd="0" destOrd="0" presId="urn:microsoft.com/office/officeart/2005/8/layout/hierarchy2"/>
    <dgm:cxn modelId="{17ACA2A2-576D-4AC1-8109-480AED74528B}" type="presParOf" srcId="{593CA31F-D28C-49DC-BC61-03147B254974}" destId="{DADD2927-AB6E-42C1-932A-9F5733AB04CC}" srcOrd="1" destOrd="0" presId="urn:microsoft.com/office/officeart/2005/8/layout/hierarchy2"/>
    <dgm:cxn modelId="{27FC3470-2427-4559-84E7-46058D73208C}" type="presParOf" srcId="{DADD2927-AB6E-42C1-932A-9F5733AB04CC}" destId="{F5438F99-7C82-45A0-A3E2-E6C17FA71708}" srcOrd="0" destOrd="0" presId="urn:microsoft.com/office/officeart/2005/8/layout/hierarchy2"/>
    <dgm:cxn modelId="{0A072B71-7D1E-41B8-98B0-12D03E1B22A6}" type="presParOf" srcId="{DADD2927-AB6E-42C1-932A-9F5733AB04CC}" destId="{22241AA3-457D-4667-B4D0-81B21AC911B5}" srcOrd="1" destOrd="0" presId="urn:microsoft.com/office/officeart/2005/8/layout/hierarchy2"/>
    <dgm:cxn modelId="{A1928D0B-5C46-4494-AAA0-66756EB0DA6E}" type="presParOf" srcId="{22241AA3-457D-4667-B4D0-81B21AC911B5}" destId="{3086B59E-925C-42FE-B93A-10774D36ACEE}" srcOrd="0" destOrd="0" presId="urn:microsoft.com/office/officeart/2005/8/layout/hierarchy2"/>
    <dgm:cxn modelId="{62C21EB0-0D00-48F8-8107-08EC8BBAA60B}" type="presParOf" srcId="{3086B59E-925C-42FE-B93A-10774D36ACEE}" destId="{CA74F3A3-BA4B-44F6-A3E6-24977AFB87EC}" srcOrd="0" destOrd="0" presId="urn:microsoft.com/office/officeart/2005/8/layout/hierarchy2"/>
    <dgm:cxn modelId="{32C6A12A-80D5-4781-A1FF-074C92F94202}" type="presParOf" srcId="{22241AA3-457D-4667-B4D0-81B21AC911B5}" destId="{D558A7EB-8B20-4070-B7AA-287E6EFBBFE2}" srcOrd="1" destOrd="0" presId="urn:microsoft.com/office/officeart/2005/8/layout/hierarchy2"/>
    <dgm:cxn modelId="{EC8B04B6-A889-4148-9C62-D99491CCA1AD}" type="presParOf" srcId="{D558A7EB-8B20-4070-B7AA-287E6EFBBFE2}" destId="{A59D72D5-9D56-400D-BF53-6734967CF0FB}" srcOrd="0" destOrd="0" presId="urn:microsoft.com/office/officeart/2005/8/layout/hierarchy2"/>
    <dgm:cxn modelId="{DA7199B5-899D-44E7-A9DA-119FAD8B5BDC}" type="presParOf" srcId="{D558A7EB-8B20-4070-B7AA-287E6EFBBFE2}" destId="{A8E34240-24EE-43B4-88B1-3EBA7512E8C7}" srcOrd="1" destOrd="0" presId="urn:microsoft.com/office/officeart/2005/8/layout/hierarchy2"/>
    <dgm:cxn modelId="{973E7705-A25C-4017-8490-B1CDC81F85C8}" type="presParOf" srcId="{A8E34240-24EE-43B4-88B1-3EBA7512E8C7}" destId="{B7F19B45-073F-46BD-B5F6-F50AB7C5EB4D}" srcOrd="0" destOrd="0" presId="urn:microsoft.com/office/officeart/2005/8/layout/hierarchy2"/>
    <dgm:cxn modelId="{8E779465-F77F-4CBD-AEF7-78A8246A1108}" type="presParOf" srcId="{B7F19B45-073F-46BD-B5F6-F50AB7C5EB4D}" destId="{B71774DE-0CB4-4EB0-AD5F-658B8AEA7AA7}" srcOrd="0" destOrd="0" presId="urn:microsoft.com/office/officeart/2005/8/layout/hierarchy2"/>
    <dgm:cxn modelId="{4ABB343D-E686-4F28-A8CA-7BBD713F6BC3}" type="presParOf" srcId="{A8E34240-24EE-43B4-88B1-3EBA7512E8C7}" destId="{5BCCEB03-65BD-4F54-A42D-97773E3EE7D1}" srcOrd="1" destOrd="0" presId="urn:microsoft.com/office/officeart/2005/8/layout/hierarchy2"/>
    <dgm:cxn modelId="{5C1D98D4-D633-46BE-9D90-036CFFFF9C39}" type="presParOf" srcId="{5BCCEB03-65BD-4F54-A42D-97773E3EE7D1}" destId="{D1C34007-ED31-4BA8-9932-56AB49EB2776}" srcOrd="0" destOrd="0" presId="urn:microsoft.com/office/officeart/2005/8/layout/hierarchy2"/>
    <dgm:cxn modelId="{45E16976-2946-4465-8F42-0785B3DCA9EC}" type="presParOf" srcId="{5BCCEB03-65BD-4F54-A42D-97773E3EE7D1}" destId="{70B87A10-941D-46F7-91D9-F20DE2644118}" srcOrd="1" destOrd="0" presId="urn:microsoft.com/office/officeart/2005/8/layout/hierarchy2"/>
    <dgm:cxn modelId="{A1B34705-F9DA-4E78-9688-A02459CB3269}" type="presParOf" srcId="{A8E34240-24EE-43B4-88B1-3EBA7512E8C7}" destId="{938D865B-6666-45FA-AE6F-00638387581E}" srcOrd="2" destOrd="0" presId="urn:microsoft.com/office/officeart/2005/8/layout/hierarchy2"/>
    <dgm:cxn modelId="{1315E1BD-4F42-418C-8122-C8FE4D19A506}" type="presParOf" srcId="{938D865B-6666-45FA-AE6F-00638387581E}" destId="{DB95D713-210B-44BF-82C5-FC33B5466BD7}" srcOrd="0" destOrd="0" presId="urn:microsoft.com/office/officeart/2005/8/layout/hierarchy2"/>
    <dgm:cxn modelId="{FEB46E28-5147-4A4E-A0A9-1270805F26B9}" type="presParOf" srcId="{A8E34240-24EE-43B4-88B1-3EBA7512E8C7}" destId="{ECBE1D1D-E24E-42CC-9E7B-613436363DDC}" srcOrd="3" destOrd="0" presId="urn:microsoft.com/office/officeart/2005/8/layout/hierarchy2"/>
    <dgm:cxn modelId="{5CF392B4-432F-4599-BB6C-B6B02019BB7F}" type="presParOf" srcId="{ECBE1D1D-E24E-42CC-9E7B-613436363DDC}" destId="{19D0FAEA-730D-456F-B3DF-E09F12002FEF}" srcOrd="0" destOrd="0" presId="urn:microsoft.com/office/officeart/2005/8/layout/hierarchy2"/>
    <dgm:cxn modelId="{EBFDCA39-4329-4C71-9593-71BF9D4536D9}" type="presParOf" srcId="{ECBE1D1D-E24E-42CC-9E7B-613436363DDC}" destId="{5DDC0E3C-68D6-42DB-A18E-6EBB52E94471}" srcOrd="1" destOrd="0" presId="urn:microsoft.com/office/officeart/2005/8/layout/hierarchy2"/>
    <dgm:cxn modelId="{538ABC13-BBC7-426A-8A34-4FE21667B6A8}" type="presParOf" srcId="{22241AA3-457D-4667-B4D0-81B21AC911B5}" destId="{61FAE055-F167-47E6-818B-3E3D43E96A8F}" srcOrd="2" destOrd="0" presId="urn:microsoft.com/office/officeart/2005/8/layout/hierarchy2"/>
    <dgm:cxn modelId="{411DBBDA-DE2F-49A1-AD75-A3461E045401}" type="presParOf" srcId="{61FAE055-F167-47E6-818B-3E3D43E96A8F}" destId="{3BE58980-6398-4B4B-8E7D-183EFB1408D3}" srcOrd="0" destOrd="0" presId="urn:microsoft.com/office/officeart/2005/8/layout/hierarchy2"/>
    <dgm:cxn modelId="{6138ACC2-32A9-4C1B-9B9D-CB06339339D1}" type="presParOf" srcId="{22241AA3-457D-4667-B4D0-81B21AC911B5}" destId="{D064E0AC-70A3-46BE-8EA3-75BCC41ACD32}" srcOrd="3" destOrd="0" presId="urn:microsoft.com/office/officeart/2005/8/layout/hierarchy2"/>
    <dgm:cxn modelId="{13BA0AF3-F310-4AF2-BBAB-846915DA895C}" type="presParOf" srcId="{D064E0AC-70A3-46BE-8EA3-75BCC41ACD32}" destId="{3C925F8E-50FC-4FB8-9DCA-003AB94A2E01}" srcOrd="0" destOrd="0" presId="urn:microsoft.com/office/officeart/2005/8/layout/hierarchy2"/>
    <dgm:cxn modelId="{8F24C50E-79EB-47C8-A471-7D4DFFC14A5C}" type="presParOf" srcId="{D064E0AC-70A3-46BE-8EA3-75BCC41ACD32}" destId="{6D6B60EF-0CA3-440D-981B-3949F496E33B}" srcOrd="1" destOrd="0" presId="urn:microsoft.com/office/officeart/2005/8/layout/hierarchy2"/>
    <dgm:cxn modelId="{1479283A-5EFC-4BAF-9FAE-24DA4855EEEB}" type="presParOf" srcId="{6D6B60EF-0CA3-440D-981B-3949F496E33B}" destId="{626D882A-444A-48DB-BF48-02DA9BAF288A}" srcOrd="0" destOrd="0" presId="urn:microsoft.com/office/officeart/2005/8/layout/hierarchy2"/>
    <dgm:cxn modelId="{D2EDD424-1C82-4C16-BBDE-6B8C7F8C6A4D}" type="presParOf" srcId="{626D882A-444A-48DB-BF48-02DA9BAF288A}" destId="{F3541BA7-F7EB-41B5-9C62-F8618BEBFBAF}" srcOrd="0" destOrd="0" presId="urn:microsoft.com/office/officeart/2005/8/layout/hierarchy2"/>
    <dgm:cxn modelId="{BB66FDCB-66E1-4BBC-ACB4-F88BB68624AC}" type="presParOf" srcId="{6D6B60EF-0CA3-440D-981B-3949F496E33B}" destId="{9F2E8A54-5161-4BBD-92A6-BC886B43BE68}" srcOrd="1" destOrd="0" presId="urn:microsoft.com/office/officeart/2005/8/layout/hierarchy2"/>
    <dgm:cxn modelId="{884BC864-A187-40D3-BC6E-9EA32EBBA3A9}" type="presParOf" srcId="{9F2E8A54-5161-4BBD-92A6-BC886B43BE68}" destId="{5AA8E12F-7DFA-4B81-BE44-5F568E735EE3}" srcOrd="0" destOrd="0" presId="urn:microsoft.com/office/officeart/2005/8/layout/hierarchy2"/>
    <dgm:cxn modelId="{FCAF2B12-15DD-4AF4-9922-7019EAB2C53D}" type="presParOf" srcId="{9F2E8A54-5161-4BBD-92A6-BC886B43BE68}" destId="{54FFBE40-8204-4BB4-8BF8-9745EDFDB044}" srcOrd="1" destOrd="0" presId="urn:microsoft.com/office/officeart/2005/8/layout/hierarchy2"/>
    <dgm:cxn modelId="{8B3F9609-9101-4B2E-8EBE-1098FF067DE9}" type="presParOf" srcId="{6D6B60EF-0CA3-440D-981B-3949F496E33B}" destId="{463765C4-AF83-4FA8-B59D-1DB6D267988D}" srcOrd="2" destOrd="0" presId="urn:microsoft.com/office/officeart/2005/8/layout/hierarchy2"/>
    <dgm:cxn modelId="{8B4069AE-CEEB-4087-9AD7-AA9726E7885F}" type="presParOf" srcId="{463765C4-AF83-4FA8-B59D-1DB6D267988D}" destId="{E5CEE443-337D-4952-BB63-A176C770A62B}" srcOrd="0" destOrd="0" presId="urn:microsoft.com/office/officeart/2005/8/layout/hierarchy2"/>
    <dgm:cxn modelId="{58EAC24A-724C-43B3-AF1F-43749C4A6522}" type="presParOf" srcId="{6D6B60EF-0CA3-440D-981B-3949F496E33B}" destId="{214FCB35-D769-4E5A-B2E0-2CEDCF54E373}" srcOrd="3" destOrd="0" presId="urn:microsoft.com/office/officeart/2005/8/layout/hierarchy2"/>
    <dgm:cxn modelId="{6987EE18-FD9A-485D-B2E5-2080AFA9E93A}" type="presParOf" srcId="{214FCB35-D769-4E5A-B2E0-2CEDCF54E373}" destId="{F73512C1-E4B5-4778-88B9-1DFEE05EF353}" srcOrd="0" destOrd="0" presId="urn:microsoft.com/office/officeart/2005/8/layout/hierarchy2"/>
    <dgm:cxn modelId="{8B94C402-EF2F-4F0C-A661-E73B19211910}" type="presParOf" srcId="{214FCB35-D769-4E5A-B2E0-2CEDCF54E373}" destId="{A656CB10-D0F4-4A39-AB58-0B195AFA58F0}" srcOrd="1" destOrd="0" presId="urn:microsoft.com/office/officeart/2005/8/layout/hierarchy2"/>
    <dgm:cxn modelId="{EB055647-A64C-45F1-83DE-03775843B17B}" type="presParOf" srcId="{593CA31F-D28C-49DC-BC61-03147B254974}" destId="{15683F5C-49CB-43AE-9FC6-BA144C2CA5B9}" srcOrd="2" destOrd="0" presId="urn:microsoft.com/office/officeart/2005/8/layout/hierarchy2"/>
    <dgm:cxn modelId="{D3244C8F-4FC3-4C25-A9DD-FFA98F0634E9}" type="presParOf" srcId="{15683F5C-49CB-43AE-9FC6-BA144C2CA5B9}" destId="{4C3670A1-9794-4CC6-8395-C70143E06FF9}" srcOrd="0" destOrd="0" presId="urn:microsoft.com/office/officeart/2005/8/layout/hierarchy2"/>
    <dgm:cxn modelId="{14B6D0D8-0470-44DF-BFFB-DD1C44616864}" type="presParOf" srcId="{593CA31F-D28C-49DC-BC61-03147B254974}" destId="{B5CB1E46-164F-4278-85AA-DD7E05672D00}" srcOrd="3" destOrd="0" presId="urn:microsoft.com/office/officeart/2005/8/layout/hierarchy2"/>
    <dgm:cxn modelId="{C4FC7037-C999-433B-849E-11C946BE9EF6}" type="presParOf" srcId="{B5CB1E46-164F-4278-85AA-DD7E05672D00}" destId="{54ED0E7B-18E1-4C65-A31F-F6327C4316DF}" srcOrd="0" destOrd="0" presId="urn:microsoft.com/office/officeart/2005/8/layout/hierarchy2"/>
    <dgm:cxn modelId="{D67E1CCA-F394-4D09-AB4B-7F634F20AA7A}" type="presParOf" srcId="{B5CB1E46-164F-4278-85AA-DD7E05672D00}" destId="{A70E5A04-3AB1-4D74-B87C-4F56D1630373}" srcOrd="1" destOrd="0" presId="urn:microsoft.com/office/officeart/2005/8/layout/hierarchy2"/>
    <dgm:cxn modelId="{ABE0C512-0ACC-4763-8F43-DBBCC8EAB428}" type="presParOf" srcId="{A70E5A04-3AB1-4D74-B87C-4F56D1630373}" destId="{0064E4B0-767D-4EE9-B1D5-D4235A043025}" srcOrd="0" destOrd="0" presId="urn:microsoft.com/office/officeart/2005/8/layout/hierarchy2"/>
    <dgm:cxn modelId="{89786E12-B081-41D3-9716-AA78CBBA8054}" type="presParOf" srcId="{0064E4B0-767D-4EE9-B1D5-D4235A043025}" destId="{16F32C50-B629-4797-B79E-A433FE20CCFA}" srcOrd="0" destOrd="0" presId="urn:microsoft.com/office/officeart/2005/8/layout/hierarchy2"/>
    <dgm:cxn modelId="{BA3AD27D-5927-4717-8EAB-FD9A8B687DCA}" type="presParOf" srcId="{A70E5A04-3AB1-4D74-B87C-4F56D1630373}" destId="{B55535E6-F6B8-4F76-9F6C-09C63A1A4536}" srcOrd="1" destOrd="0" presId="urn:microsoft.com/office/officeart/2005/8/layout/hierarchy2"/>
    <dgm:cxn modelId="{50615A7F-9E44-4414-919B-82339AB99C54}" type="presParOf" srcId="{B55535E6-F6B8-4F76-9F6C-09C63A1A4536}" destId="{9209A3A0-F1EC-4D98-AD76-2ADA997E0F6E}" srcOrd="0" destOrd="0" presId="urn:microsoft.com/office/officeart/2005/8/layout/hierarchy2"/>
    <dgm:cxn modelId="{602CC06D-D697-4C19-9901-32F098A90293}" type="presParOf" srcId="{B55535E6-F6B8-4F76-9F6C-09C63A1A4536}" destId="{D3E9F457-455A-4433-95D2-A89ECA8A2F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501B3-1DEB-45B3-A0C1-60F1AB2697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F9870E-EC74-4E8E-9D2A-8B3B6D4EAAD1}">
      <dgm:prSet phldrT="[文本]" custT="1"/>
      <dgm:spPr/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Admin</a:t>
          </a:r>
          <a:endParaRPr lang="zh-CN" altLang="en-US" sz="900" dirty="0">
            <a:latin typeface="+mn-ea"/>
            <a:ea typeface="+mn-ea"/>
          </a:endParaRPr>
        </a:p>
      </dgm:t>
    </dgm:pt>
    <dgm:pt modelId="{461506BB-6584-49FD-B671-D96765EF8F5C}" type="parTrans" cxnId="{74B4357C-4B4C-4EBF-9B89-9F5D666EDC07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6C3161BB-EE3A-4C99-8435-9C7BD220F3C5}" type="sibTrans" cxnId="{74B4357C-4B4C-4EBF-9B89-9F5D666EDC07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E4543631-1721-43C7-9E29-474B56E1300C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品牌</a:t>
          </a:r>
          <a:r>
            <a:rPr lang="en-US" altLang="zh-CN" sz="900" dirty="0" smtClean="0">
              <a:latin typeface="+mn-ea"/>
              <a:ea typeface="+mn-ea"/>
            </a:rPr>
            <a:t>-KFC</a:t>
          </a:r>
          <a:endParaRPr lang="zh-CN" altLang="en-US" sz="900" dirty="0">
            <a:latin typeface="+mn-ea"/>
            <a:ea typeface="+mn-ea"/>
          </a:endParaRPr>
        </a:p>
      </dgm:t>
    </dgm:pt>
    <dgm:pt modelId="{A858DFFD-72B7-46A5-89B1-3333CD3DA455}" type="parTrans" cxnId="{8A9258F6-3FAD-4EC3-BEDD-6734F7AB151F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858F7B5-098F-4604-A397-E14544E92FA0}" type="sibTrans" cxnId="{8A9258F6-3FAD-4EC3-BEDD-6734F7AB151F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E64A402-E15E-40EC-B34E-B01B405A3900}">
      <dgm:prSet phldrT="[文本]" custT="1"/>
      <dgm:spPr/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KFC-</a:t>
          </a:r>
          <a:r>
            <a:rPr lang="en-US" altLang="zh-CN" sz="900" dirty="0" err="1" smtClean="0">
              <a:latin typeface="+mn-ea"/>
              <a:ea typeface="+mn-ea"/>
            </a:rPr>
            <a:t>PreOrder</a:t>
          </a:r>
          <a:endParaRPr lang="zh-CN" altLang="en-US" sz="900" dirty="0">
            <a:latin typeface="+mn-ea"/>
            <a:ea typeface="+mn-ea"/>
          </a:endParaRPr>
        </a:p>
      </dgm:t>
    </dgm:pt>
    <dgm:pt modelId="{2EAE7D1A-7EB0-4326-AA90-82BD73D1F24A}" type="parTrans" cxnId="{FD87B54E-9A74-4612-873F-7968144FE271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8A977C46-904F-4A5E-B7B1-E92C97ACACC3}" type="sibTrans" cxnId="{FD87B54E-9A74-4612-873F-7968144FE271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93AF4829-B649-4549-80CA-797D1E0E9E51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KFC-Delivery</a:t>
          </a:r>
          <a:endParaRPr lang="zh-CN" altLang="en-US" sz="900" dirty="0">
            <a:latin typeface="+mn-ea"/>
            <a:ea typeface="+mn-ea"/>
          </a:endParaRPr>
        </a:p>
      </dgm:t>
    </dgm:pt>
    <dgm:pt modelId="{F907CAB9-D121-48F2-AFF5-9C2C9ED31909}" type="parTrans" cxnId="{A23F0CBC-2640-4953-995A-E5F498420DBC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0F494E91-87A8-42A1-9D30-7C30AA8CC26D}" type="sibTrans" cxnId="{A23F0CBC-2640-4953-995A-E5F498420DBC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38B38203-DBF2-4108-9B84-F6F03C9174FA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900" dirty="0" smtClean="0">
              <a:latin typeface="+mn-ea"/>
              <a:ea typeface="+mn-ea"/>
            </a:rPr>
            <a:t>品牌</a:t>
          </a:r>
          <a:r>
            <a:rPr lang="en-US" altLang="zh-CN" sz="900" dirty="0" smtClean="0">
              <a:latin typeface="+mn-ea"/>
              <a:ea typeface="+mn-ea"/>
            </a:rPr>
            <a:t>-PH</a:t>
          </a:r>
          <a:endParaRPr lang="zh-CN" altLang="en-US" sz="900" dirty="0">
            <a:latin typeface="+mn-ea"/>
            <a:ea typeface="+mn-ea"/>
          </a:endParaRPr>
        </a:p>
      </dgm:t>
    </dgm:pt>
    <dgm:pt modelId="{ED99D04E-49E9-483B-832E-03F3EFDBDFCC}" type="parTrans" cxnId="{B8BCDF6E-6A9E-4471-A076-CC548FA36B51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64FD1C95-3B8D-41DF-B911-6B758B563E4D}" type="sibTrans" cxnId="{B8BCDF6E-6A9E-4471-A076-CC548FA36B51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9D7AC9F-775A-4367-9B45-404C440C1A21}">
      <dgm:prSet phldrT="[文本]" custT="1"/>
      <dgm:spPr>
        <a:solidFill>
          <a:srgbClr val="FFC000"/>
        </a:solidFill>
      </dgm:spPr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PH-Delivery</a:t>
          </a:r>
          <a:endParaRPr lang="zh-CN" altLang="en-US" sz="900" dirty="0">
            <a:latin typeface="+mn-ea"/>
            <a:ea typeface="+mn-ea"/>
          </a:endParaRPr>
        </a:p>
      </dgm:t>
    </dgm:pt>
    <dgm:pt modelId="{8D355652-70F1-403A-925B-E1EF12F03B85}" type="parTrans" cxnId="{B348D5CF-85D3-4A66-8EB2-CEF48B4F9684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F7943A5A-B7D4-44EA-BD4D-1BEB96A0E032}" type="sibTrans" cxnId="{B348D5CF-85D3-4A66-8EB2-CEF48B4F9684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3E74FAD8-B7AE-4A90-83B3-672CF5C0B947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KFC-</a:t>
          </a:r>
          <a:r>
            <a:rPr lang="en-US" altLang="zh-CN" sz="900" dirty="0" err="1" smtClean="0">
              <a:latin typeface="+mn-ea"/>
              <a:ea typeface="+mn-ea"/>
            </a:rPr>
            <a:t>PreOrder</a:t>
          </a:r>
          <a:r>
            <a:rPr lang="en-US" altLang="zh-CN" sz="900" dirty="0" smtClean="0">
              <a:latin typeface="+mn-ea"/>
              <a:ea typeface="+mn-ea"/>
            </a:rPr>
            <a:t>-</a:t>
          </a:r>
          <a:r>
            <a:rPr lang="zh-CN" altLang="en-US" sz="900" dirty="0" smtClean="0">
              <a:latin typeface="+mn-ea"/>
              <a:ea typeface="+mn-ea"/>
            </a:rPr>
            <a:t>自营</a:t>
          </a:r>
          <a:endParaRPr lang="zh-CN" altLang="en-US" sz="900" dirty="0">
            <a:latin typeface="+mn-ea"/>
            <a:ea typeface="+mn-ea"/>
          </a:endParaRPr>
        </a:p>
      </dgm:t>
    </dgm:pt>
    <dgm:pt modelId="{AC6D328E-39CA-4885-B3EB-0C5B40A852C1}" type="parTrans" cxnId="{ECC72B55-38AD-4914-AC52-349DF045D976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AD7A95FB-CA7A-44D5-AC9D-374D58682B2F}" type="sibTrans" cxnId="{ECC72B55-38AD-4914-AC52-349DF045D976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203AE607-6FDE-449D-A3AB-DBEC3526762D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KFC-</a:t>
          </a:r>
          <a:r>
            <a:rPr lang="en-US" altLang="zh-CN" sz="900" dirty="0" err="1" smtClean="0">
              <a:latin typeface="+mn-ea"/>
              <a:ea typeface="+mn-ea"/>
            </a:rPr>
            <a:t>PreOrder</a:t>
          </a:r>
          <a:r>
            <a:rPr lang="en-US" altLang="zh-CN" sz="900" dirty="0" smtClean="0">
              <a:latin typeface="+mn-ea"/>
              <a:ea typeface="+mn-ea"/>
            </a:rPr>
            <a:t>-</a:t>
          </a:r>
          <a:r>
            <a:rPr lang="zh-CN" altLang="en-US" sz="900" dirty="0" smtClean="0">
              <a:latin typeface="+mn-ea"/>
              <a:ea typeface="+mn-ea"/>
            </a:rPr>
            <a:t>加盟</a:t>
          </a:r>
          <a:endParaRPr lang="zh-CN" altLang="en-US" sz="900" dirty="0">
            <a:latin typeface="+mn-ea"/>
            <a:ea typeface="+mn-ea"/>
          </a:endParaRPr>
        </a:p>
      </dgm:t>
    </dgm:pt>
    <dgm:pt modelId="{A7DDBABB-922F-4D61-BD8C-784B61373EB9}" type="parTrans" cxnId="{A270F1BA-1256-462A-B2BD-F0F1E921BE2E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BB20D831-4937-4C87-BFEF-1D29BD980534}" type="sibTrans" cxnId="{A270F1BA-1256-462A-B2BD-F0F1E921BE2E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2AD727D0-AE05-4480-8DA8-285AE1EFFF6E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KFC-Delivery-</a:t>
          </a:r>
          <a:r>
            <a:rPr lang="zh-CN" altLang="en-US" sz="900" dirty="0" smtClean="0">
              <a:latin typeface="+mn-ea"/>
              <a:ea typeface="+mn-ea"/>
            </a:rPr>
            <a:t>自营</a:t>
          </a:r>
          <a:endParaRPr lang="zh-CN" altLang="en-US" sz="900" dirty="0">
            <a:latin typeface="+mn-ea"/>
            <a:ea typeface="+mn-ea"/>
          </a:endParaRPr>
        </a:p>
      </dgm:t>
    </dgm:pt>
    <dgm:pt modelId="{E89B8C8E-1B21-46D1-A2E9-56031B10B026}" type="parTrans" cxnId="{F85B458F-9F9C-40A3-BB9E-00723AD90DF2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CF005548-EFC9-458F-B1D4-2A4D8A363040}" type="sibTrans" cxnId="{F85B458F-9F9C-40A3-BB9E-00723AD90DF2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DCB1F682-EE2F-4143-9856-49403050ED88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900" dirty="0" smtClean="0">
              <a:latin typeface="+mn-ea"/>
              <a:ea typeface="+mn-ea"/>
            </a:rPr>
            <a:t>KFC-Delivery-</a:t>
          </a:r>
          <a:r>
            <a:rPr lang="zh-CN" altLang="en-US" sz="900" dirty="0" smtClean="0">
              <a:latin typeface="+mn-ea"/>
              <a:ea typeface="+mn-ea"/>
            </a:rPr>
            <a:t>加盟</a:t>
          </a:r>
          <a:endParaRPr lang="zh-CN" altLang="en-US" sz="900" dirty="0">
            <a:latin typeface="+mn-ea"/>
            <a:ea typeface="+mn-ea"/>
          </a:endParaRPr>
        </a:p>
      </dgm:t>
    </dgm:pt>
    <dgm:pt modelId="{E1AC5E20-33DB-4181-8609-09A5A90C8F44}" type="parTrans" cxnId="{25409A62-7FC6-4540-9FFE-320C747F7905}">
      <dgm:prSet custT="1"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56BFB09E-E0B7-469F-9850-2FC0381F6C03}" type="sibTrans" cxnId="{25409A62-7FC6-4540-9FFE-320C747F7905}">
      <dgm:prSet/>
      <dgm:spPr/>
      <dgm:t>
        <a:bodyPr/>
        <a:lstStyle/>
        <a:p>
          <a:endParaRPr lang="zh-CN" altLang="en-US" sz="900">
            <a:latin typeface="+mn-ea"/>
            <a:ea typeface="+mn-ea"/>
          </a:endParaRPr>
        </a:p>
      </dgm:t>
    </dgm:pt>
    <dgm:pt modelId="{528A4A3A-94FC-4786-84A0-41BDD4F1B082}" type="pres">
      <dgm:prSet presAssocID="{165501B3-1DEB-45B3-A0C1-60F1AB2697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881B0F-9287-4A59-A308-4C78A6ADCCFD}" type="pres">
      <dgm:prSet presAssocID="{79F9870E-EC74-4E8E-9D2A-8B3B6D4EAAD1}" presName="root1" presStyleCnt="0"/>
      <dgm:spPr/>
    </dgm:pt>
    <dgm:pt modelId="{A9065863-C222-446F-9DF8-B4A12DE8A6A6}" type="pres">
      <dgm:prSet presAssocID="{79F9870E-EC74-4E8E-9D2A-8B3B6D4EAA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3CA31F-D28C-49DC-BC61-03147B254974}" type="pres">
      <dgm:prSet presAssocID="{79F9870E-EC74-4E8E-9D2A-8B3B6D4EAAD1}" presName="level2hierChild" presStyleCnt="0"/>
      <dgm:spPr/>
    </dgm:pt>
    <dgm:pt modelId="{FBFC2282-B089-4BB9-9250-C873B2374754}" type="pres">
      <dgm:prSet presAssocID="{A858DFFD-72B7-46A5-89B1-3333CD3DA45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0099E3CB-E282-4F59-A884-1D416EF34DB2}" type="pres">
      <dgm:prSet presAssocID="{A858DFFD-72B7-46A5-89B1-3333CD3DA45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ADD2927-AB6E-42C1-932A-9F5733AB04CC}" type="pres">
      <dgm:prSet presAssocID="{E4543631-1721-43C7-9E29-474B56E1300C}" presName="root2" presStyleCnt="0"/>
      <dgm:spPr/>
    </dgm:pt>
    <dgm:pt modelId="{F5438F99-7C82-45A0-A3E2-E6C17FA71708}" type="pres">
      <dgm:prSet presAssocID="{E4543631-1721-43C7-9E29-474B56E1300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241AA3-457D-4667-B4D0-81B21AC911B5}" type="pres">
      <dgm:prSet presAssocID="{E4543631-1721-43C7-9E29-474B56E1300C}" presName="level3hierChild" presStyleCnt="0"/>
      <dgm:spPr/>
    </dgm:pt>
    <dgm:pt modelId="{3086B59E-925C-42FE-B93A-10774D36ACEE}" type="pres">
      <dgm:prSet presAssocID="{2EAE7D1A-7EB0-4326-AA90-82BD73D1F24A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CA74F3A3-BA4B-44F6-A3E6-24977AFB87EC}" type="pres">
      <dgm:prSet presAssocID="{2EAE7D1A-7EB0-4326-AA90-82BD73D1F24A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D558A7EB-8B20-4070-B7AA-287E6EFBBFE2}" type="pres">
      <dgm:prSet presAssocID="{AE64A402-E15E-40EC-B34E-B01B405A3900}" presName="root2" presStyleCnt="0"/>
      <dgm:spPr/>
    </dgm:pt>
    <dgm:pt modelId="{A59D72D5-9D56-400D-BF53-6734967CF0FB}" type="pres">
      <dgm:prSet presAssocID="{AE64A402-E15E-40EC-B34E-B01B405A3900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E34240-24EE-43B4-88B1-3EBA7512E8C7}" type="pres">
      <dgm:prSet presAssocID="{AE64A402-E15E-40EC-B34E-B01B405A3900}" presName="level3hierChild" presStyleCnt="0"/>
      <dgm:spPr/>
    </dgm:pt>
    <dgm:pt modelId="{B7F19B45-073F-46BD-B5F6-F50AB7C5EB4D}" type="pres">
      <dgm:prSet presAssocID="{AC6D328E-39CA-4885-B3EB-0C5B40A852C1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B71774DE-0CB4-4EB0-AD5F-658B8AEA7AA7}" type="pres">
      <dgm:prSet presAssocID="{AC6D328E-39CA-4885-B3EB-0C5B40A852C1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5BCCEB03-65BD-4F54-A42D-97773E3EE7D1}" type="pres">
      <dgm:prSet presAssocID="{3E74FAD8-B7AE-4A90-83B3-672CF5C0B947}" presName="root2" presStyleCnt="0"/>
      <dgm:spPr/>
    </dgm:pt>
    <dgm:pt modelId="{D1C34007-ED31-4BA8-9932-56AB49EB2776}" type="pres">
      <dgm:prSet presAssocID="{3E74FAD8-B7AE-4A90-83B3-672CF5C0B947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B87A10-941D-46F7-91D9-F20DE2644118}" type="pres">
      <dgm:prSet presAssocID="{3E74FAD8-B7AE-4A90-83B3-672CF5C0B947}" presName="level3hierChild" presStyleCnt="0"/>
      <dgm:spPr/>
    </dgm:pt>
    <dgm:pt modelId="{938D865B-6666-45FA-AE6F-00638387581E}" type="pres">
      <dgm:prSet presAssocID="{A7DDBABB-922F-4D61-BD8C-784B61373EB9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DB95D713-210B-44BF-82C5-FC33B5466BD7}" type="pres">
      <dgm:prSet presAssocID="{A7DDBABB-922F-4D61-BD8C-784B61373EB9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ECBE1D1D-E24E-42CC-9E7B-613436363DDC}" type="pres">
      <dgm:prSet presAssocID="{203AE607-6FDE-449D-A3AB-DBEC3526762D}" presName="root2" presStyleCnt="0"/>
      <dgm:spPr/>
    </dgm:pt>
    <dgm:pt modelId="{19D0FAEA-730D-456F-B3DF-E09F12002FEF}" type="pres">
      <dgm:prSet presAssocID="{203AE607-6FDE-449D-A3AB-DBEC3526762D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DC0E3C-68D6-42DB-A18E-6EBB52E94471}" type="pres">
      <dgm:prSet presAssocID="{203AE607-6FDE-449D-A3AB-DBEC3526762D}" presName="level3hierChild" presStyleCnt="0"/>
      <dgm:spPr/>
    </dgm:pt>
    <dgm:pt modelId="{61FAE055-F167-47E6-818B-3E3D43E96A8F}" type="pres">
      <dgm:prSet presAssocID="{F907CAB9-D121-48F2-AFF5-9C2C9ED31909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3BE58980-6398-4B4B-8E7D-183EFB1408D3}" type="pres">
      <dgm:prSet presAssocID="{F907CAB9-D121-48F2-AFF5-9C2C9ED31909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D064E0AC-70A3-46BE-8EA3-75BCC41ACD32}" type="pres">
      <dgm:prSet presAssocID="{93AF4829-B649-4549-80CA-797D1E0E9E51}" presName="root2" presStyleCnt="0"/>
      <dgm:spPr/>
    </dgm:pt>
    <dgm:pt modelId="{3C925F8E-50FC-4FB8-9DCA-003AB94A2E01}" type="pres">
      <dgm:prSet presAssocID="{93AF4829-B649-4549-80CA-797D1E0E9E5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B60EF-0CA3-440D-981B-3949F496E33B}" type="pres">
      <dgm:prSet presAssocID="{93AF4829-B649-4549-80CA-797D1E0E9E51}" presName="level3hierChild" presStyleCnt="0"/>
      <dgm:spPr/>
    </dgm:pt>
    <dgm:pt modelId="{626D882A-444A-48DB-BF48-02DA9BAF288A}" type="pres">
      <dgm:prSet presAssocID="{E89B8C8E-1B21-46D1-A2E9-56031B10B026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F3541BA7-F7EB-41B5-9C62-F8618BEBFBAF}" type="pres">
      <dgm:prSet presAssocID="{E89B8C8E-1B21-46D1-A2E9-56031B10B026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9F2E8A54-5161-4BBD-92A6-BC886B43BE68}" type="pres">
      <dgm:prSet presAssocID="{2AD727D0-AE05-4480-8DA8-285AE1EFFF6E}" presName="root2" presStyleCnt="0"/>
      <dgm:spPr/>
    </dgm:pt>
    <dgm:pt modelId="{5AA8E12F-7DFA-4B81-BE44-5F568E735EE3}" type="pres">
      <dgm:prSet presAssocID="{2AD727D0-AE05-4480-8DA8-285AE1EFFF6E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FFBE40-8204-4BB4-8BF8-9745EDFDB044}" type="pres">
      <dgm:prSet presAssocID="{2AD727D0-AE05-4480-8DA8-285AE1EFFF6E}" presName="level3hierChild" presStyleCnt="0"/>
      <dgm:spPr/>
    </dgm:pt>
    <dgm:pt modelId="{463765C4-AF83-4FA8-B59D-1DB6D267988D}" type="pres">
      <dgm:prSet presAssocID="{E1AC5E20-33DB-4181-8609-09A5A90C8F44}" presName="conn2-1" presStyleLbl="parChTrans1D4" presStyleIdx="3" presStyleCnt="4"/>
      <dgm:spPr/>
      <dgm:t>
        <a:bodyPr/>
        <a:lstStyle/>
        <a:p>
          <a:endParaRPr lang="zh-CN" altLang="en-US"/>
        </a:p>
      </dgm:t>
    </dgm:pt>
    <dgm:pt modelId="{E5CEE443-337D-4952-BB63-A176C770A62B}" type="pres">
      <dgm:prSet presAssocID="{E1AC5E20-33DB-4181-8609-09A5A90C8F44}" presName="connTx" presStyleLbl="parChTrans1D4" presStyleIdx="3" presStyleCnt="4"/>
      <dgm:spPr/>
      <dgm:t>
        <a:bodyPr/>
        <a:lstStyle/>
        <a:p>
          <a:endParaRPr lang="zh-CN" altLang="en-US"/>
        </a:p>
      </dgm:t>
    </dgm:pt>
    <dgm:pt modelId="{214FCB35-D769-4E5A-B2E0-2CEDCF54E373}" type="pres">
      <dgm:prSet presAssocID="{DCB1F682-EE2F-4143-9856-49403050ED88}" presName="root2" presStyleCnt="0"/>
      <dgm:spPr/>
    </dgm:pt>
    <dgm:pt modelId="{F73512C1-E4B5-4778-88B9-1DFEE05EF353}" type="pres">
      <dgm:prSet presAssocID="{DCB1F682-EE2F-4143-9856-49403050ED88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56CB10-D0F4-4A39-AB58-0B195AFA58F0}" type="pres">
      <dgm:prSet presAssocID="{DCB1F682-EE2F-4143-9856-49403050ED88}" presName="level3hierChild" presStyleCnt="0"/>
      <dgm:spPr/>
    </dgm:pt>
    <dgm:pt modelId="{15683F5C-49CB-43AE-9FC6-BA144C2CA5B9}" type="pres">
      <dgm:prSet presAssocID="{ED99D04E-49E9-483B-832E-03F3EFDBDFC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4C3670A1-9794-4CC6-8395-C70143E06FF9}" type="pres">
      <dgm:prSet presAssocID="{ED99D04E-49E9-483B-832E-03F3EFDBDFC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5CB1E46-164F-4278-85AA-DD7E05672D00}" type="pres">
      <dgm:prSet presAssocID="{38B38203-DBF2-4108-9B84-F6F03C9174FA}" presName="root2" presStyleCnt="0"/>
      <dgm:spPr/>
    </dgm:pt>
    <dgm:pt modelId="{54ED0E7B-18E1-4C65-A31F-F6327C4316DF}" type="pres">
      <dgm:prSet presAssocID="{38B38203-DBF2-4108-9B84-F6F03C9174F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0E5A04-3AB1-4D74-B87C-4F56D1630373}" type="pres">
      <dgm:prSet presAssocID="{38B38203-DBF2-4108-9B84-F6F03C9174FA}" presName="level3hierChild" presStyleCnt="0"/>
      <dgm:spPr/>
    </dgm:pt>
    <dgm:pt modelId="{0064E4B0-767D-4EE9-B1D5-D4235A043025}" type="pres">
      <dgm:prSet presAssocID="{8D355652-70F1-403A-925B-E1EF12F03B85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16F32C50-B629-4797-B79E-A433FE20CCFA}" type="pres">
      <dgm:prSet presAssocID="{8D355652-70F1-403A-925B-E1EF12F03B85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B55535E6-F6B8-4F76-9F6C-09C63A1A4536}" type="pres">
      <dgm:prSet presAssocID="{A9D7AC9F-775A-4367-9B45-404C440C1A21}" presName="root2" presStyleCnt="0"/>
      <dgm:spPr/>
    </dgm:pt>
    <dgm:pt modelId="{9209A3A0-F1EC-4D98-AD76-2ADA997E0F6E}" type="pres">
      <dgm:prSet presAssocID="{A9D7AC9F-775A-4367-9B45-404C440C1A21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E9F457-455A-4433-95D2-A89ECA8A2F66}" type="pres">
      <dgm:prSet presAssocID="{A9D7AC9F-775A-4367-9B45-404C440C1A21}" presName="level3hierChild" presStyleCnt="0"/>
      <dgm:spPr/>
    </dgm:pt>
  </dgm:ptLst>
  <dgm:cxnLst>
    <dgm:cxn modelId="{FC91BA4C-2BDA-452C-A33B-9C6A87C1C27F}" type="presOf" srcId="{ED99D04E-49E9-483B-832E-03F3EFDBDFCC}" destId="{4C3670A1-9794-4CC6-8395-C70143E06FF9}" srcOrd="1" destOrd="0" presId="urn:microsoft.com/office/officeart/2005/8/layout/hierarchy2"/>
    <dgm:cxn modelId="{B5A686B3-E0F5-4C76-9DD7-72C1C9A0868B}" type="presOf" srcId="{E1AC5E20-33DB-4181-8609-09A5A90C8F44}" destId="{463765C4-AF83-4FA8-B59D-1DB6D267988D}" srcOrd="0" destOrd="0" presId="urn:microsoft.com/office/officeart/2005/8/layout/hierarchy2"/>
    <dgm:cxn modelId="{0B113194-4C81-4EDA-8217-2977356507E5}" type="presOf" srcId="{A9D7AC9F-775A-4367-9B45-404C440C1A21}" destId="{9209A3A0-F1EC-4D98-AD76-2ADA997E0F6E}" srcOrd="0" destOrd="0" presId="urn:microsoft.com/office/officeart/2005/8/layout/hierarchy2"/>
    <dgm:cxn modelId="{17D7E63D-3B1A-4721-8528-0928485F9D4A}" type="presOf" srcId="{2EAE7D1A-7EB0-4326-AA90-82BD73D1F24A}" destId="{CA74F3A3-BA4B-44F6-A3E6-24977AFB87EC}" srcOrd="1" destOrd="0" presId="urn:microsoft.com/office/officeart/2005/8/layout/hierarchy2"/>
    <dgm:cxn modelId="{0186259C-789A-4D5E-907B-960BCC64E344}" type="presOf" srcId="{165501B3-1DEB-45B3-A0C1-60F1AB2697C7}" destId="{528A4A3A-94FC-4786-84A0-41BDD4F1B082}" srcOrd="0" destOrd="0" presId="urn:microsoft.com/office/officeart/2005/8/layout/hierarchy2"/>
    <dgm:cxn modelId="{74B4357C-4B4C-4EBF-9B89-9F5D666EDC07}" srcId="{165501B3-1DEB-45B3-A0C1-60F1AB2697C7}" destId="{79F9870E-EC74-4E8E-9D2A-8B3B6D4EAAD1}" srcOrd="0" destOrd="0" parTransId="{461506BB-6584-49FD-B671-D96765EF8F5C}" sibTransId="{6C3161BB-EE3A-4C99-8435-9C7BD220F3C5}"/>
    <dgm:cxn modelId="{21C8E035-B361-4F0F-B524-3675AC1144F5}" type="presOf" srcId="{A858DFFD-72B7-46A5-89B1-3333CD3DA455}" destId="{0099E3CB-E282-4F59-A884-1D416EF34DB2}" srcOrd="1" destOrd="0" presId="urn:microsoft.com/office/officeart/2005/8/layout/hierarchy2"/>
    <dgm:cxn modelId="{A23F0CBC-2640-4953-995A-E5F498420DBC}" srcId="{E4543631-1721-43C7-9E29-474B56E1300C}" destId="{93AF4829-B649-4549-80CA-797D1E0E9E51}" srcOrd="1" destOrd="0" parTransId="{F907CAB9-D121-48F2-AFF5-9C2C9ED31909}" sibTransId="{0F494E91-87A8-42A1-9D30-7C30AA8CC26D}"/>
    <dgm:cxn modelId="{57AC13BE-5B61-4583-A5EE-78BE6E34062D}" type="presOf" srcId="{E1AC5E20-33DB-4181-8609-09A5A90C8F44}" destId="{E5CEE443-337D-4952-BB63-A176C770A62B}" srcOrd="1" destOrd="0" presId="urn:microsoft.com/office/officeart/2005/8/layout/hierarchy2"/>
    <dgm:cxn modelId="{B8BCDF6E-6A9E-4471-A076-CC548FA36B51}" srcId="{79F9870E-EC74-4E8E-9D2A-8B3B6D4EAAD1}" destId="{38B38203-DBF2-4108-9B84-F6F03C9174FA}" srcOrd="1" destOrd="0" parTransId="{ED99D04E-49E9-483B-832E-03F3EFDBDFCC}" sibTransId="{64FD1C95-3B8D-41DF-B911-6B758B563E4D}"/>
    <dgm:cxn modelId="{60AD956E-E563-4DF8-AF36-4EC20E4FECB9}" type="presOf" srcId="{38B38203-DBF2-4108-9B84-F6F03C9174FA}" destId="{54ED0E7B-18E1-4C65-A31F-F6327C4316DF}" srcOrd="0" destOrd="0" presId="urn:microsoft.com/office/officeart/2005/8/layout/hierarchy2"/>
    <dgm:cxn modelId="{EF349855-7583-4E3A-BAB2-B368217847C4}" type="presOf" srcId="{2AD727D0-AE05-4480-8DA8-285AE1EFFF6E}" destId="{5AA8E12F-7DFA-4B81-BE44-5F568E735EE3}" srcOrd="0" destOrd="0" presId="urn:microsoft.com/office/officeart/2005/8/layout/hierarchy2"/>
    <dgm:cxn modelId="{3F80C2C2-3AFC-4CAE-BD73-C89F12B94C83}" type="presOf" srcId="{A7DDBABB-922F-4D61-BD8C-784B61373EB9}" destId="{DB95D713-210B-44BF-82C5-FC33B5466BD7}" srcOrd="1" destOrd="0" presId="urn:microsoft.com/office/officeart/2005/8/layout/hierarchy2"/>
    <dgm:cxn modelId="{A270F1BA-1256-462A-B2BD-F0F1E921BE2E}" srcId="{AE64A402-E15E-40EC-B34E-B01B405A3900}" destId="{203AE607-6FDE-449D-A3AB-DBEC3526762D}" srcOrd="1" destOrd="0" parTransId="{A7DDBABB-922F-4D61-BD8C-784B61373EB9}" sibTransId="{BB20D831-4937-4C87-BFEF-1D29BD980534}"/>
    <dgm:cxn modelId="{F53A2361-0A15-4027-8B3B-5AB79F76D63D}" type="presOf" srcId="{93AF4829-B649-4549-80CA-797D1E0E9E51}" destId="{3C925F8E-50FC-4FB8-9DCA-003AB94A2E01}" srcOrd="0" destOrd="0" presId="urn:microsoft.com/office/officeart/2005/8/layout/hierarchy2"/>
    <dgm:cxn modelId="{E7266ADA-5CFD-4DAF-A605-22481C0B2CFB}" type="presOf" srcId="{AC6D328E-39CA-4885-B3EB-0C5B40A852C1}" destId="{B7F19B45-073F-46BD-B5F6-F50AB7C5EB4D}" srcOrd="0" destOrd="0" presId="urn:microsoft.com/office/officeart/2005/8/layout/hierarchy2"/>
    <dgm:cxn modelId="{3B8EDF99-FD14-4AEA-9747-DFD179589097}" type="presOf" srcId="{A858DFFD-72B7-46A5-89B1-3333CD3DA455}" destId="{FBFC2282-B089-4BB9-9250-C873B2374754}" srcOrd="0" destOrd="0" presId="urn:microsoft.com/office/officeart/2005/8/layout/hierarchy2"/>
    <dgm:cxn modelId="{31D9FAE8-047A-456B-95EF-CE4528FB3A04}" type="presOf" srcId="{203AE607-6FDE-449D-A3AB-DBEC3526762D}" destId="{19D0FAEA-730D-456F-B3DF-E09F12002FEF}" srcOrd="0" destOrd="0" presId="urn:microsoft.com/office/officeart/2005/8/layout/hierarchy2"/>
    <dgm:cxn modelId="{B348D5CF-85D3-4A66-8EB2-CEF48B4F9684}" srcId="{38B38203-DBF2-4108-9B84-F6F03C9174FA}" destId="{A9D7AC9F-775A-4367-9B45-404C440C1A21}" srcOrd="0" destOrd="0" parTransId="{8D355652-70F1-403A-925B-E1EF12F03B85}" sibTransId="{F7943A5A-B7D4-44EA-BD4D-1BEB96A0E032}"/>
    <dgm:cxn modelId="{98E87F61-E2DC-42E1-A1FF-95A0FC2CBF62}" type="presOf" srcId="{8D355652-70F1-403A-925B-E1EF12F03B85}" destId="{16F32C50-B629-4797-B79E-A433FE20CCFA}" srcOrd="1" destOrd="0" presId="urn:microsoft.com/office/officeart/2005/8/layout/hierarchy2"/>
    <dgm:cxn modelId="{8A9258F6-3FAD-4EC3-BEDD-6734F7AB151F}" srcId="{79F9870E-EC74-4E8E-9D2A-8B3B6D4EAAD1}" destId="{E4543631-1721-43C7-9E29-474B56E1300C}" srcOrd="0" destOrd="0" parTransId="{A858DFFD-72B7-46A5-89B1-3333CD3DA455}" sibTransId="{A858F7B5-098F-4604-A397-E14544E92FA0}"/>
    <dgm:cxn modelId="{0B2B0948-0A2C-4555-A92C-CD3232774307}" type="presOf" srcId="{2EAE7D1A-7EB0-4326-AA90-82BD73D1F24A}" destId="{3086B59E-925C-42FE-B93A-10774D36ACEE}" srcOrd="0" destOrd="0" presId="urn:microsoft.com/office/officeart/2005/8/layout/hierarchy2"/>
    <dgm:cxn modelId="{676D716B-23B3-4FD5-B5C8-2A3162B7DEC3}" type="presOf" srcId="{AC6D328E-39CA-4885-B3EB-0C5B40A852C1}" destId="{B71774DE-0CB4-4EB0-AD5F-658B8AEA7AA7}" srcOrd="1" destOrd="0" presId="urn:microsoft.com/office/officeart/2005/8/layout/hierarchy2"/>
    <dgm:cxn modelId="{8018B1A9-71BC-421A-B768-8A1B541BCECD}" type="presOf" srcId="{E89B8C8E-1B21-46D1-A2E9-56031B10B026}" destId="{626D882A-444A-48DB-BF48-02DA9BAF288A}" srcOrd="0" destOrd="0" presId="urn:microsoft.com/office/officeart/2005/8/layout/hierarchy2"/>
    <dgm:cxn modelId="{25863B92-689E-4C17-A9F4-FA16157331FE}" type="presOf" srcId="{3E74FAD8-B7AE-4A90-83B3-672CF5C0B947}" destId="{D1C34007-ED31-4BA8-9932-56AB49EB2776}" srcOrd="0" destOrd="0" presId="urn:microsoft.com/office/officeart/2005/8/layout/hierarchy2"/>
    <dgm:cxn modelId="{84680C05-AB51-4F4E-9D6D-2A2F1FD6A659}" type="presOf" srcId="{ED99D04E-49E9-483B-832E-03F3EFDBDFCC}" destId="{15683F5C-49CB-43AE-9FC6-BA144C2CA5B9}" srcOrd="0" destOrd="0" presId="urn:microsoft.com/office/officeart/2005/8/layout/hierarchy2"/>
    <dgm:cxn modelId="{9E48C6DF-64D7-4E1E-B775-9A97137C28CA}" type="presOf" srcId="{AE64A402-E15E-40EC-B34E-B01B405A3900}" destId="{A59D72D5-9D56-400D-BF53-6734967CF0FB}" srcOrd="0" destOrd="0" presId="urn:microsoft.com/office/officeart/2005/8/layout/hierarchy2"/>
    <dgm:cxn modelId="{1B24D370-EDA3-4773-86B9-37FEFC19BB78}" type="presOf" srcId="{E89B8C8E-1B21-46D1-A2E9-56031B10B026}" destId="{F3541BA7-F7EB-41B5-9C62-F8618BEBFBAF}" srcOrd="1" destOrd="0" presId="urn:microsoft.com/office/officeart/2005/8/layout/hierarchy2"/>
    <dgm:cxn modelId="{312C71FB-6135-48FE-A1D8-440000207C7B}" type="presOf" srcId="{E4543631-1721-43C7-9E29-474B56E1300C}" destId="{F5438F99-7C82-45A0-A3E2-E6C17FA71708}" srcOrd="0" destOrd="0" presId="urn:microsoft.com/office/officeart/2005/8/layout/hierarchy2"/>
    <dgm:cxn modelId="{FD87B54E-9A74-4612-873F-7968144FE271}" srcId="{E4543631-1721-43C7-9E29-474B56E1300C}" destId="{AE64A402-E15E-40EC-B34E-B01B405A3900}" srcOrd="0" destOrd="0" parTransId="{2EAE7D1A-7EB0-4326-AA90-82BD73D1F24A}" sibTransId="{8A977C46-904F-4A5E-B7B1-E92C97ACACC3}"/>
    <dgm:cxn modelId="{5AD7DE18-757E-4B42-B7DC-3767E3D6A133}" type="presOf" srcId="{F907CAB9-D121-48F2-AFF5-9C2C9ED31909}" destId="{61FAE055-F167-47E6-818B-3E3D43E96A8F}" srcOrd="0" destOrd="0" presId="urn:microsoft.com/office/officeart/2005/8/layout/hierarchy2"/>
    <dgm:cxn modelId="{F8979DC4-0F03-4516-A0AC-9FA02C49167C}" type="presOf" srcId="{A7DDBABB-922F-4D61-BD8C-784B61373EB9}" destId="{938D865B-6666-45FA-AE6F-00638387581E}" srcOrd="0" destOrd="0" presId="urn:microsoft.com/office/officeart/2005/8/layout/hierarchy2"/>
    <dgm:cxn modelId="{0A16DFC4-8109-454B-B3A5-5F8A58D5CB0A}" type="presOf" srcId="{79F9870E-EC74-4E8E-9D2A-8B3B6D4EAAD1}" destId="{A9065863-C222-446F-9DF8-B4A12DE8A6A6}" srcOrd="0" destOrd="0" presId="urn:microsoft.com/office/officeart/2005/8/layout/hierarchy2"/>
    <dgm:cxn modelId="{F85B458F-9F9C-40A3-BB9E-00723AD90DF2}" srcId="{93AF4829-B649-4549-80CA-797D1E0E9E51}" destId="{2AD727D0-AE05-4480-8DA8-285AE1EFFF6E}" srcOrd="0" destOrd="0" parTransId="{E89B8C8E-1B21-46D1-A2E9-56031B10B026}" sibTransId="{CF005548-EFC9-458F-B1D4-2A4D8A363040}"/>
    <dgm:cxn modelId="{25409A62-7FC6-4540-9FFE-320C747F7905}" srcId="{93AF4829-B649-4549-80CA-797D1E0E9E51}" destId="{DCB1F682-EE2F-4143-9856-49403050ED88}" srcOrd="1" destOrd="0" parTransId="{E1AC5E20-33DB-4181-8609-09A5A90C8F44}" sibTransId="{56BFB09E-E0B7-469F-9850-2FC0381F6C03}"/>
    <dgm:cxn modelId="{ECC72B55-38AD-4914-AC52-349DF045D976}" srcId="{AE64A402-E15E-40EC-B34E-B01B405A3900}" destId="{3E74FAD8-B7AE-4A90-83B3-672CF5C0B947}" srcOrd="0" destOrd="0" parTransId="{AC6D328E-39CA-4885-B3EB-0C5B40A852C1}" sibTransId="{AD7A95FB-CA7A-44D5-AC9D-374D58682B2F}"/>
    <dgm:cxn modelId="{E11A51BC-0F64-4FF3-8636-1007653A7A82}" type="presOf" srcId="{8D355652-70F1-403A-925B-E1EF12F03B85}" destId="{0064E4B0-767D-4EE9-B1D5-D4235A043025}" srcOrd="0" destOrd="0" presId="urn:microsoft.com/office/officeart/2005/8/layout/hierarchy2"/>
    <dgm:cxn modelId="{55727F37-6373-4D79-9927-93BBBDBFAB71}" type="presOf" srcId="{DCB1F682-EE2F-4143-9856-49403050ED88}" destId="{F73512C1-E4B5-4778-88B9-1DFEE05EF353}" srcOrd="0" destOrd="0" presId="urn:microsoft.com/office/officeart/2005/8/layout/hierarchy2"/>
    <dgm:cxn modelId="{FA10E517-4212-46D9-BBBA-D999C4828B5C}" type="presOf" srcId="{F907CAB9-D121-48F2-AFF5-9C2C9ED31909}" destId="{3BE58980-6398-4B4B-8E7D-183EFB1408D3}" srcOrd="1" destOrd="0" presId="urn:microsoft.com/office/officeart/2005/8/layout/hierarchy2"/>
    <dgm:cxn modelId="{A5DECF51-4FF7-4720-A66B-4BDB24355D27}" type="presParOf" srcId="{528A4A3A-94FC-4786-84A0-41BDD4F1B082}" destId="{D9881B0F-9287-4A59-A308-4C78A6ADCCFD}" srcOrd="0" destOrd="0" presId="urn:microsoft.com/office/officeart/2005/8/layout/hierarchy2"/>
    <dgm:cxn modelId="{1B0572E5-AEAB-49D5-BEDC-D1516A009636}" type="presParOf" srcId="{D9881B0F-9287-4A59-A308-4C78A6ADCCFD}" destId="{A9065863-C222-446F-9DF8-B4A12DE8A6A6}" srcOrd="0" destOrd="0" presId="urn:microsoft.com/office/officeart/2005/8/layout/hierarchy2"/>
    <dgm:cxn modelId="{457E4005-68FC-4735-95F8-2D3435F81B99}" type="presParOf" srcId="{D9881B0F-9287-4A59-A308-4C78A6ADCCFD}" destId="{593CA31F-D28C-49DC-BC61-03147B254974}" srcOrd="1" destOrd="0" presId="urn:microsoft.com/office/officeart/2005/8/layout/hierarchy2"/>
    <dgm:cxn modelId="{E82C78A2-F2C5-43C7-8FCC-05187409BA48}" type="presParOf" srcId="{593CA31F-D28C-49DC-BC61-03147B254974}" destId="{FBFC2282-B089-4BB9-9250-C873B2374754}" srcOrd="0" destOrd="0" presId="urn:microsoft.com/office/officeart/2005/8/layout/hierarchy2"/>
    <dgm:cxn modelId="{F43BB3A3-A859-41F1-B6A5-40AB5BB8F6AD}" type="presParOf" srcId="{FBFC2282-B089-4BB9-9250-C873B2374754}" destId="{0099E3CB-E282-4F59-A884-1D416EF34DB2}" srcOrd="0" destOrd="0" presId="urn:microsoft.com/office/officeart/2005/8/layout/hierarchy2"/>
    <dgm:cxn modelId="{17ACA2A2-576D-4AC1-8109-480AED74528B}" type="presParOf" srcId="{593CA31F-D28C-49DC-BC61-03147B254974}" destId="{DADD2927-AB6E-42C1-932A-9F5733AB04CC}" srcOrd="1" destOrd="0" presId="urn:microsoft.com/office/officeart/2005/8/layout/hierarchy2"/>
    <dgm:cxn modelId="{27FC3470-2427-4559-84E7-46058D73208C}" type="presParOf" srcId="{DADD2927-AB6E-42C1-932A-9F5733AB04CC}" destId="{F5438F99-7C82-45A0-A3E2-E6C17FA71708}" srcOrd="0" destOrd="0" presId="urn:microsoft.com/office/officeart/2005/8/layout/hierarchy2"/>
    <dgm:cxn modelId="{0A072B71-7D1E-41B8-98B0-12D03E1B22A6}" type="presParOf" srcId="{DADD2927-AB6E-42C1-932A-9F5733AB04CC}" destId="{22241AA3-457D-4667-B4D0-81B21AC911B5}" srcOrd="1" destOrd="0" presId="urn:microsoft.com/office/officeart/2005/8/layout/hierarchy2"/>
    <dgm:cxn modelId="{A1928D0B-5C46-4494-AAA0-66756EB0DA6E}" type="presParOf" srcId="{22241AA3-457D-4667-B4D0-81B21AC911B5}" destId="{3086B59E-925C-42FE-B93A-10774D36ACEE}" srcOrd="0" destOrd="0" presId="urn:microsoft.com/office/officeart/2005/8/layout/hierarchy2"/>
    <dgm:cxn modelId="{62C21EB0-0D00-48F8-8107-08EC8BBAA60B}" type="presParOf" srcId="{3086B59E-925C-42FE-B93A-10774D36ACEE}" destId="{CA74F3A3-BA4B-44F6-A3E6-24977AFB87EC}" srcOrd="0" destOrd="0" presId="urn:microsoft.com/office/officeart/2005/8/layout/hierarchy2"/>
    <dgm:cxn modelId="{32C6A12A-80D5-4781-A1FF-074C92F94202}" type="presParOf" srcId="{22241AA3-457D-4667-B4D0-81B21AC911B5}" destId="{D558A7EB-8B20-4070-B7AA-287E6EFBBFE2}" srcOrd="1" destOrd="0" presId="urn:microsoft.com/office/officeart/2005/8/layout/hierarchy2"/>
    <dgm:cxn modelId="{EC8B04B6-A889-4148-9C62-D99491CCA1AD}" type="presParOf" srcId="{D558A7EB-8B20-4070-B7AA-287E6EFBBFE2}" destId="{A59D72D5-9D56-400D-BF53-6734967CF0FB}" srcOrd="0" destOrd="0" presId="urn:microsoft.com/office/officeart/2005/8/layout/hierarchy2"/>
    <dgm:cxn modelId="{DA7199B5-899D-44E7-A9DA-119FAD8B5BDC}" type="presParOf" srcId="{D558A7EB-8B20-4070-B7AA-287E6EFBBFE2}" destId="{A8E34240-24EE-43B4-88B1-3EBA7512E8C7}" srcOrd="1" destOrd="0" presId="urn:microsoft.com/office/officeart/2005/8/layout/hierarchy2"/>
    <dgm:cxn modelId="{973E7705-A25C-4017-8490-B1CDC81F85C8}" type="presParOf" srcId="{A8E34240-24EE-43B4-88B1-3EBA7512E8C7}" destId="{B7F19B45-073F-46BD-B5F6-F50AB7C5EB4D}" srcOrd="0" destOrd="0" presId="urn:microsoft.com/office/officeart/2005/8/layout/hierarchy2"/>
    <dgm:cxn modelId="{8E779465-F77F-4CBD-AEF7-78A8246A1108}" type="presParOf" srcId="{B7F19B45-073F-46BD-B5F6-F50AB7C5EB4D}" destId="{B71774DE-0CB4-4EB0-AD5F-658B8AEA7AA7}" srcOrd="0" destOrd="0" presId="urn:microsoft.com/office/officeart/2005/8/layout/hierarchy2"/>
    <dgm:cxn modelId="{4ABB343D-E686-4F28-A8CA-7BBD713F6BC3}" type="presParOf" srcId="{A8E34240-24EE-43B4-88B1-3EBA7512E8C7}" destId="{5BCCEB03-65BD-4F54-A42D-97773E3EE7D1}" srcOrd="1" destOrd="0" presId="urn:microsoft.com/office/officeart/2005/8/layout/hierarchy2"/>
    <dgm:cxn modelId="{5C1D98D4-D633-46BE-9D90-036CFFFF9C39}" type="presParOf" srcId="{5BCCEB03-65BD-4F54-A42D-97773E3EE7D1}" destId="{D1C34007-ED31-4BA8-9932-56AB49EB2776}" srcOrd="0" destOrd="0" presId="urn:microsoft.com/office/officeart/2005/8/layout/hierarchy2"/>
    <dgm:cxn modelId="{45E16976-2946-4465-8F42-0785B3DCA9EC}" type="presParOf" srcId="{5BCCEB03-65BD-4F54-A42D-97773E3EE7D1}" destId="{70B87A10-941D-46F7-91D9-F20DE2644118}" srcOrd="1" destOrd="0" presId="urn:microsoft.com/office/officeart/2005/8/layout/hierarchy2"/>
    <dgm:cxn modelId="{A1B34705-F9DA-4E78-9688-A02459CB3269}" type="presParOf" srcId="{A8E34240-24EE-43B4-88B1-3EBA7512E8C7}" destId="{938D865B-6666-45FA-AE6F-00638387581E}" srcOrd="2" destOrd="0" presId="urn:microsoft.com/office/officeart/2005/8/layout/hierarchy2"/>
    <dgm:cxn modelId="{1315E1BD-4F42-418C-8122-C8FE4D19A506}" type="presParOf" srcId="{938D865B-6666-45FA-AE6F-00638387581E}" destId="{DB95D713-210B-44BF-82C5-FC33B5466BD7}" srcOrd="0" destOrd="0" presId="urn:microsoft.com/office/officeart/2005/8/layout/hierarchy2"/>
    <dgm:cxn modelId="{FEB46E28-5147-4A4E-A0A9-1270805F26B9}" type="presParOf" srcId="{A8E34240-24EE-43B4-88B1-3EBA7512E8C7}" destId="{ECBE1D1D-E24E-42CC-9E7B-613436363DDC}" srcOrd="3" destOrd="0" presId="urn:microsoft.com/office/officeart/2005/8/layout/hierarchy2"/>
    <dgm:cxn modelId="{5CF392B4-432F-4599-BB6C-B6B02019BB7F}" type="presParOf" srcId="{ECBE1D1D-E24E-42CC-9E7B-613436363DDC}" destId="{19D0FAEA-730D-456F-B3DF-E09F12002FEF}" srcOrd="0" destOrd="0" presId="urn:microsoft.com/office/officeart/2005/8/layout/hierarchy2"/>
    <dgm:cxn modelId="{EBFDCA39-4329-4C71-9593-71BF9D4536D9}" type="presParOf" srcId="{ECBE1D1D-E24E-42CC-9E7B-613436363DDC}" destId="{5DDC0E3C-68D6-42DB-A18E-6EBB52E94471}" srcOrd="1" destOrd="0" presId="urn:microsoft.com/office/officeart/2005/8/layout/hierarchy2"/>
    <dgm:cxn modelId="{538ABC13-BBC7-426A-8A34-4FE21667B6A8}" type="presParOf" srcId="{22241AA3-457D-4667-B4D0-81B21AC911B5}" destId="{61FAE055-F167-47E6-818B-3E3D43E96A8F}" srcOrd="2" destOrd="0" presId="urn:microsoft.com/office/officeart/2005/8/layout/hierarchy2"/>
    <dgm:cxn modelId="{411DBBDA-DE2F-49A1-AD75-A3461E045401}" type="presParOf" srcId="{61FAE055-F167-47E6-818B-3E3D43E96A8F}" destId="{3BE58980-6398-4B4B-8E7D-183EFB1408D3}" srcOrd="0" destOrd="0" presId="urn:microsoft.com/office/officeart/2005/8/layout/hierarchy2"/>
    <dgm:cxn modelId="{6138ACC2-32A9-4C1B-9B9D-CB06339339D1}" type="presParOf" srcId="{22241AA3-457D-4667-B4D0-81B21AC911B5}" destId="{D064E0AC-70A3-46BE-8EA3-75BCC41ACD32}" srcOrd="3" destOrd="0" presId="urn:microsoft.com/office/officeart/2005/8/layout/hierarchy2"/>
    <dgm:cxn modelId="{13BA0AF3-F310-4AF2-BBAB-846915DA895C}" type="presParOf" srcId="{D064E0AC-70A3-46BE-8EA3-75BCC41ACD32}" destId="{3C925F8E-50FC-4FB8-9DCA-003AB94A2E01}" srcOrd="0" destOrd="0" presId="urn:microsoft.com/office/officeart/2005/8/layout/hierarchy2"/>
    <dgm:cxn modelId="{8F24C50E-79EB-47C8-A471-7D4DFFC14A5C}" type="presParOf" srcId="{D064E0AC-70A3-46BE-8EA3-75BCC41ACD32}" destId="{6D6B60EF-0CA3-440D-981B-3949F496E33B}" srcOrd="1" destOrd="0" presId="urn:microsoft.com/office/officeart/2005/8/layout/hierarchy2"/>
    <dgm:cxn modelId="{1479283A-5EFC-4BAF-9FAE-24DA4855EEEB}" type="presParOf" srcId="{6D6B60EF-0CA3-440D-981B-3949F496E33B}" destId="{626D882A-444A-48DB-BF48-02DA9BAF288A}" srcOrd="0" destOrd="0" presId="urn:microsoft.com/office/officeart/2005/8/layout/hierarchy2"/>
    <dgm:cxn modelId="{D2EDD424-1C82-4C16-BBDE-6B8C7F8C6A4D}" type="presParOf" srcId="{626D882A-444A-48DB-BF48-02DA9BAF288A}" destId="{F3541BA7-F7EB-41B5-9C62-F8618BEBFBAF}" srcOrd="0" destOrd="0" presId="urn:microsoft.com/office/officeart/2005/8/layout/hierarchy2"/>
    <dgm:cxn modelId="{BB66FDCB-66E1-4BBC-ACB4-F88BB68624AC}" type="presParOf" srcId="{6D6B60EF-0CA3-440D-981B-3949F496E33B}" destId="{9F2E8A54-5161-4BBD-92A6-BC886B43BE68}" srcOrd="1" destOrd="0" presId="urn:microsoft.com/office/officeart/2005/8/layout/hierarchy2"/>
    <dgm:cxn modelId="{884BC864-A187-40D3-BC6E-9EA32EBBA3A9}" type="presParOf" srcId="{9F2E8A54-5161-4BBD-92A6-BC886B43BE68}" destId="{5AA8E12F-7DFA-4B81-BE44-5F568E735EE3}" srcOrd="0" destOrd="0" presId="urn:microsoft.com/office/officeart/2005/8/layout/hierarchy2"/>
    <dgm:cxn modelId="{FCAF2B12-15DD-4AF4-9922-7019EAB2C53D}" type="presParOf" srcId="{9F2E8A54-5161-4BBD-92A6-BC886B43BE68}" destId="{54FFBE40-8204-4BB4-8BF8-9745EDFDB044}" srcOrd="1" destOrd="0" presId="urn:microsoft.com/office/officeart/2005/8/layout/hierarchy2"/>
    <dgm:cxn modelId="{8B3F9609-9101-4B2E-8EBE-1098FF067DE9}" type="presParOf" srcId="{6D6B60EF-0CA3-440D-981B-3949F496E33B}" destId="{463765C4-AF83-4FA8-B59D-1DB6D267988D}" srcOrd="2" destOrd="0" presId="urn:microsoft.com/office/officeart/2005/8/layout/hierarchy2"/>
    <dgm:cxn modelId="{8B4069AE-CEEB-4087-9AD7-AA9726E7885F}" type="presParOf" srcId="{463765C4-AF83-4FA8-B59D-1DB6D267988D}" destId="{E5CEE443-337D-4952-BB63-A176C770A62B}" srcOrd="0" destOrd="0" presId="urn:microsoft.com/office/officeart/2005/8/layout/hierarchy2"/>
    <dgm:cxn modelId="{58EAC24A-724C-43B3-AF1F-43749C4A6522}" type="presParOf" srcId="{6D6B60EF-0CA3-440D-981B-3949F496E33B}" destId="{214FCB35-D769-4E5A-B2E0-2CEDCF54E373}" srcOrd="3" destOrd="0" presId="urn:microsoft.com/office/officeart/2005/8/layout/hierarchy2"/>
    <dgm:cxn modelId="{6987EE18-FD9A-485D-B2E5-2080AFA9E93A}" type="presParOf" srcId="{214FCB35-D769-4E5A-B2E0-2CEDCF54E373}" destId="{F73512C1-E4B5-4778-88B9-1DFEE05EF353}" srcOrd="0" destOrd="0" presId="urn:microsoft.com/office/officeart/2005/8/layout/hierarchy2"/>
    <dgm:cxn modelId="{8B94C402-EF2F-4F0C-A661-E73B19211910}" type="presParOf" srcId="{214FCB35-D769-4E5A-B2E0-2CEDCF54E373}" destId="{A656CB10-D0F4-4A39-AB58-0B195AFA58F0}" srcOrd="1" destOrd="0" presId="urn:microsoft.com/office/officeart/2005/8/layout/hierarchy2"/>
    <dgm:cxn modelId="{EB055647-A64C-45F1-83DE-03775843B17B}" type="presParOf" srcId="{593CA31F-D28C-49DC-BC61-03147B254974}" destId="{15683F5C-49CB-43AE-9FC6-BA144C2CA5B9}" srcOrd="2" destOrd="0" presId="urn:microsoft.com/office/officeart/2005/8/layout/hierarchy2"/>
    <dgm:cxn modelId="{D3244C8F-4FC3-4C25-A9DD-FFA98F0634E9}" type="presParOf" srcId="{15683F5C-49CB-43AE-9FC6-BA144C2CA5B9}" destId="{4C3670A1-9794-4CC6-8395-C70143E06FF9}" srcOrd="0" destOrd="0" presId="urn:microsoft.com/office/officeart/2005/8/layout/hierarchy2"/>
    <dgm:cxn modelId="{14B6D0D8-0470-44DF-BFFB-DD1C44616864}" type="presParOf" srcId="{593CA31F-D28C-49DC-BC61-03147B254974}" destId="{B5CB1E46-164F-4278-85AA-DD7E05672D00}" srcOrd="3" destOrd="0" presId="urn:microsoft.com/office/officeart/2005/8/layout/hierarchy2"/>
    <dgm:cxn modelId="{C4FC7037-C999-433B-849E-11C946BE9EF6}" type="presParOf" srcId="{B5CB1E46-164F-4278-85AA-DD7E05672D00}" destId="{54ED0E7B-18E1-4C65-A31F-F6327C4316DF}" srcOrd="0" destOrd="0" presId="urn:microsoft.com/office/officeart/2005/8/layout/hierarchy2"/>
    <dgm:cxn modelId="{D67E1CCA-F394-4D09-AB4B-7F634F20AA7A}" type="presParOf" srcId="{B5CB1E46-164F-4278-85AA-DD7E05672D00}" destId="{A70E5A04-3AB1-4D74-B87C-4F56D1630373}" srcOrd="1" destOrd="0" presId="urn:microsoft.com/office/officeart/2005/8/layout/hierarchy2"/>
    <dgm:cxn modelId="{ABE0C512-0ACC-4763-8F43-DBBCC8EAB428}" type="presParOf" srcId="{A70E5A04-3AB1-4D74-B87C-4F56D1630373}" destId="{0064E4B0-767D-4EE9-B1D5-D4235A043025}" srcOrd="0" destOrd="0" presId="urn:microsoft.com/office/officeart/2005/8/layout/hierarchy2"/>
    <dgm:cxn modelId="{89786E12-B081-41D3-9716-AA78CBBA8054}" type="presParOf" srcId="{0064E4B0-767D-4EE9-B1D5-D4235A043025}" destId="{16F32C50-B629-4797-B79E-A433FE20CCFA}" srcOrd="0" destOrd="0" presId="urn:microsoft.com/office/officeart/2005/8/layout/hierarchy2"/>
    <dgm:cxn modelId="{BA3AD27D-5927-4717-8EAB-FD9A8B687DCA}" type="presParOf" srcId="{A70E5A04-3AB1-4D74-B87C-4F56D1630373}" destId="{B55535E6-F6B8-4F76-9F6C-09C63A1A4536}" srcOrd="1" destOrd="0" presId="urn:microsoft.com/office/officeart/2005/8/layout/hierarchy2"/>
    <dgm:cxn modelId="{50615A7F-9E44-4414-919B-82339AB99C54}" type="presParOf" srcId="{B55535E6-F6B8-4F76-9F6C-09C63A1A4536}" destId="{9209A3A0-F1EC-4D98-AD76-2ADA997E0F6E}" srcOrd="0" destOrd="0" presId="urn:microsoft.com/office/officeart/2005/8/layout/hierarchy2"/>
    <dgm:cxn modelId="{602CC06D-D697-4C19-9901-32F098A90293}" type="presParOf" srcId="{B55535E6-F6B8-4F76-9F6C-09C63A1A4536}" destId="{D3E9F457-455A-4433-95D2-A89ECA8A2F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065863-C222-446F-9DF8-B4A12DE8A6A6}">
      <dsp:nvSpPr>
        <dsp:cNvPr id="0" name=""/>
        <dsp:cNvSpPr/>
      </dsp:nvSpPr>
      <dsp:spPr>
        <a:xfrm>
          <a:off x="2212" y="1152191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:0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212" y="1152191"/>
        <a:ext cx="757241" cy="378620"/>
      </dsp:txXfrm>
    </dsp:sp>
    <dsp:sp modelId="{FBFC2282-B089-4BB9-9250-C873B2374754}">
      <dsp:nvSpPr>
        <dsp:cNvPr id="0" name=""/>
        <dsp:cNvSpPr/>
      </dsp:nvSpPr>
      <dsp:spPr>
        <a:xfrm rot="18289469">
          <a:off x="645698" y="1107007"/>
          <a:ext cx="530407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530407" y="167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8289469">
        <a:off x="897641" y="1110534"/>
        <a:ext cx="26520" cy="26520"/>
      </dsp:txXfrm>
    </dsp:sp>
    <dsp:sp modelId="{F5438F99-7C82-45A0-A3E2-E6C17FA71708}">
      <dsp:nvSpPr>
        <dsp:cNvPr id="0" name=""/>
        <dsp:cNvSpPr/>
      </dsp:nvSpPr>
      <dsp:spPr>
        <a:xfrm>
          <a:off x="1062350" y="716777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1062350" y="716777"/>
        <a:ext cx="757241" cy="378620"/>
      </dsp:txXfrm>
    </dsp:sp>
    <dsp:sp modelId="{3086B59E-925C-42FE-B93A-10774D36ACEE}">
      <dsp:nvSpPr>
        <dsp:cNvPr id="0" name=""/>
        <dsp:cNvSpPr/>
      </dsp:nvSpPr>
      <dsp:spPr>
        <a:xfrm rot="18289469">
          <a:off x="1705836" y="671593"/>
          <a:ext cx="530407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530407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8289469">
        <a:off x="1957779" y="675120"/>
        <a:ext cx="26520" cy="26520"/>
      </dsp:txXfrm>
    </dsp:sp>
    <dsp:sp modelId="{A59D72D5-9D56-400D-BF53-6734967CF0FB}">
      <dsp:nvSpPr>
        <dsp:cNvPr id="0" name=""/>
        <dsp:cNvSpPr/>
      </dsp:nvSpPr>
      <dsp:spPr>
        <a:xfrm>
          <a:off x="2122488" y="281363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:1-1-1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122488" y="281363"/>
        <a:ext cx="757241" cy="378620"/>
      </dsp:txXfrm>
    </dsp:sp>
    <dsp:sp modelId="{B7F19B45-073F-46BD-B5F6-F50AB7C5EB4D}">
      <dsp:nvSpPr>
        <dsp:cNvPr id="0" name=""/>
        <dsp:cNvSpPr/>
      </dsp:nvSpPr>
      <dsp:spPr>
        <a:xfrm rot="19457599">
          <a:off x="2844668" y="345033"/>
          <a:ext cx="373018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373018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9457599">
        <a:off x="3021852" y="352495"/>
        <a:ext cx="18650" cy="18650"/>
      </dsp:txXfrm>
    </dsp:sp>
    <dsp:sp modelId="{D1C34007-ED31-4BA8-9932-56AB49EB2776}">
      <dsp:nvSpPr>
        <dsp:cNvPr id="0" name=""/>
        <dsp:cNvSpPr/>
      </dsp:nvSpPr>
      <dsp:spPr>
        <a:xfrm>
          <a:off x="3182626" y="63656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:1-1-1-1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182626" y="63656"/>
        <a:ext cx="757241" cy="378620"/>
      </dsp:txXfrm>
    </dsp:sp>
    <dsp:sp modelId="{938D865B-6666-45FA-AE6F-00638387581E}">
      <dsp:nvSpPr>
        <dsp:cNvPr id="0" name=""/>
        <dsp:cNvSpPr/>
      </dsp:nvSpPr>
      <dsp:spPr>
        <a:xfrm rot="2142401">
          <a:off x="2844668" y="562740"/>
          <a:ext cx="373018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373018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2142401">
        <a:off x="3021852" y="570202"/>
        <a:ext cx="18650" cy="18650"/>
      </dsp:txXfrm>
    </dsp:sp>
    <dsp:sp modelId="{19D0FAEA-730D-456F-B3DF-E09F12002FEF}">
      <dsp:nvSpPr>
        <dsp:cNvPr id="0" name=""/>
        <dsp:cNvSpPr/>
      </dsp:nvSpPr>
      <dsp:spPr>
        <a:xfrm>
          <a:off x="3182626" y="499070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:1-1-1-2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182626" y="499070"/>
        <a:ext cx="757241" cy="378620"/>
      </dsp:txXfrm>
    </dsp:sp>
    <dsp:sp modelId="{61FAE055-F167-47E6-818B-3E3D43E96A8F}">
      <dsp:nvSpPr>
        <dsp:cNvPr id="0" name=""/>
        <dsp:cNvSpPr/>
      </dsp:nvSpPr>
      <dsp:spPr>
        <a:xfrm rot="3310531">
          <a:off x="1705836" y="1107007"/>
          <a:ext cx="530407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530407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3310531">
        <a:off x="1957779" y="1110534"/>
        <a:ext cx="26520" cy="26520"/>
      </dsp:txXfrm>
    </dsp:sp>
    <dsp:sp modelId="{3C925F8E-50FC-4FB8-9DCA-003AB94A2E01}">
      <dsp:nvSpPr>
        <dsp:cNvPr id="0" name=""/>
        <dsp:cNvSpPr/>
      </dsp:nvSpPr>
      <dsp:spPr>
        <a:xfrm>
          <a:off x="2122488" y="1152191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:1-1-2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122488" y="1152191"/>
        <a:ext cx="757241" cy="378620"/>
      </dsp:txXfrm>
    </dsp:sp>
    <dsp:sp modelId="{626D882A-444A-48DB-BF48-02DA9BAF288A}">
      <dsp:nvSpPr>
        <dsp:cNvPr id="0" name=""/>
        <dsp:cNvSpPr/>
      </dsp:nvSpPr>
      <dsp:spPr>
        <a:xfrm rot="19457599">
          <a:off x="2844668" y="1215861"/>
          <a:ext cx="373018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373018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9457599">
        <a:off x="3021852" y="1223322"/>
        <a:ext cx="18650" cy="18650"/>
      </dsp:txXfrm>
    </dsp:sp>
    <dsp:sp modelId="{5AA8E12F-7DFA-4B81-BE44-5F568E735EE3}">
      <dsp:nvSpPr>
        <dsp:cNvPr id="0" name=""/>
        <dsp:cNvSpPr/>
      </dsp:nvSpPr>
      <dsp:spPr>
        <a:xfrm>
          <a:off x="3182626" y="934484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:1-1-2-1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182626" y="934484"/>
        <a:ext cx="757241" cy="378620"/>
      </dsp:txXfrm>
    </dsp:sp>
    <dsp:sp modelId="{463765C4-AF83-4FA8-B59D-1DB6D267988D}">
      <dsp:nvSpPr>
        <dsp:cNvPr id="0" name=""/>
        <dsp:cNvSpPr/>
      </dsp:nvSpPr>
      <dsp:spPr>
        <a:xfrm rot="2142401">
          <a:off x="2844668" y="1433568"/>
          <a:ext cx="373018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373018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2142401">
        <a:off x="3021852" y="1441029"/>
        <a:ext cx="18650" cy="18650"/>
      </dsp:txXfrm>
    </dsp:sp>
    <dsp:sp modelId="{F73512C1-E4B5-4778-88B9-1DFEE05EF353}">
      <dsp:nvSpPr>
        <dsp:cNvPr id="0" name=""/>
        <dsp:cNvSpPr/>
      </dsp:nvSpPr>
      <dsp:spPr>
        <a:xfrm>
          <a:off x="3182626" y="1369898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:1-1-2-2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182626" y="1369898"/>
        <a:ext cx="757241" cy="378620"/>
      </dsp:txXfrm>
    </dsp:sp>
    <dsp:sp modelId="{15683F5C-49CB-43AE-9FC6-BA144C2CA5B9}">
      <dsp:nvSpPr>
        <dsp:cNvPr id="0" name=""/>
        <dsp:cNvSpPr/>
      </dsp:nvSpPr>
      <dsp:spPr>
        <a:xfrm rot="3310531">
          <a:off x="645698" y="1542421"/>
          <a:ext cx="530407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530407" y="167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3310531">
        <a:off x="897641" y="1545948"/>
        <a:ext cx="26520" cy="26520"/>
      </dsp:txXfrm>
    </dsp:sp>
    <dsp:sp modelId="{54ED0E7B-18E1-4C65-A31F-F6327C4316DF}">
      <dsp:nvSpPr>
        <dsp:cNvPr id="0" name=""/>
        <dsp:cNvSpPr/>
      </dsp:nvSpPr>
      <dsp:spPr>
        <a:xfrm>
          <a:off x="1062350" y="1587605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:1-2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1062350" y="1587605"/>
        <a:ext cx="757241" cy="378620"/>
      </dsp:txXfrm>
    </dsp:sp>
    <dsp:sp modelId="{0064E4B0-767D-4EE9-B1D5-D4235A043025}">
      <dsp:nvSpPr>
        <dsp:cNvPr id="0" name=""/>
        <dsp:cNvSpPr/>
      </dsp:nvSpPr>
      <dsp:spPr>
        <a:xfrm>
          <a:off x="1819591" y="1760128"/>
          <a:ext cx="302896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302896" y="16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>
        <a:off x="1963467" y="1769343"/>
        <a:ext cx="15144" cy="15144"/>
      </dsp:txXfrm>
    </dsp:sp>
    <dsp:sp modelId="{9209A3A0-F1EC-4D98-AD76-2ADA997E0F6E}">
      <dsp:nvSpPr>
        <dsp:cNvPr id="0" name=""/>
        <dsp:cNvSpPr/>
      </dsp:nvSpPr>
      <dsp:spPr>
        <a:xfrm>
          <a:off x="2122488" y="1587605"/>
          <a:ext cx="757241" cy="37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角色</a:t>
          </a:r>
          <a:r>
            <a:rPr lang="en-US" altLang="zh-CN" sz="900" kern="1200" dirty="0" smtClean="0">
              <a:latin typeface="+mn-ea"/>
              <a:ea typeface="+mn-ea"/>
            </a:rPr>
            <a:t>:1-2-1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122488" y="1587605"/>
        <a:ext cx="757241" cy="3786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065863-C222-446F-9DF8-B4A12DE8A6A6}">
      <dsp:nvSpPr>
        <dsp:cNvPr id="0" name=""/>
        <dsp:cNvSpPr/>
      </dsp:nvSpPr>
      <dsp:spPr>
        <a:xfrm>
          <a:off x="95528" y="1104016"/>
          <a:ext cx="767253" cy="383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Admin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95528" y="1104016"/>
        <a:ext cx="767253" cy="383626"/>
      </dsp:txXfrm>
    </dsp:sp>
    <dsp:sp modelId="{FBFC2282-B089-4BB9-9250-C873B2374754}">
      <dsp:nvSpPr>
        <dsp:cNvPr id="0" name=""/>
        <dsp:cNvSpPr/>
      </dsp:nvSpPr>
      <dsp:spPr>
        <a:xfrm rot="18289469">
          <a:off x="747522" y="1057353"/>
          <a:ext cx="537419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7419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8289469">
        <a:off x="1002796" y="1061808"/>
        <a:ext cx="26870" cy="26870"/>
      </dsp:txXfrm>
    </dsp:sp>
    <dsp:sp modelId="{F5438F99-7C82-45A0-A3E2-E6C17FA71708}">
      <dsp:nvSpPr>
        <dsp:cNvPr id="0" name=""/>
        <dsp:cNvSpPr/>
      </dsp:nvSpPr>
      <dsp:spPr>
        <a:xfrm>
          <a:off x="1169682" y="662845"/>
          <a:ext cx="767253" cy="38362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品牌</a:t>
          </a:r>
          <a:r>
            <a:rPr lang="en-US" altLang="zh-CN" sz="900" kern="1200" dirty="0" smtClean="0">
              <a:latin typeface="+mn-ea"/>
              <a:ea typeface="+mn-ea"/>
            </a:rPr>
            <a:t>-KFC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1169682" y="662845"/>
        <a:ext cx="767253" cy="383626"/>
      </dsp:txXfrm>
    </dsp:sp>
    <dsp:sp modelId="{3086B59E-925C-42FE-B93A-10774D36ACEE}">
      <dsp:nvSpPr>
        <dsp:cNvPr id="0" name=""/>
        <dsp:cNvSpPr/>
      </dsp:nvSpPr>
      <dsp:spPr>
        <a:xfrm rot="18289469">
          <a:off x="1821677" y="616183"/>
          <a:ext cx="537419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7419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8289469">
        <a:off x="2076951" y="620637"/>
        <a:ext cx="26870" cy="26870"/>
      </dsp:txXfrm>
    </dsp:sp>
    <dsp:sp modelId="{A59D72D5-9D56-400D-BF53-6734967CF0FB}">
      <dsp:nvSpPr>
        <dsp:cNvPr id="0" name=""/>
        <dsp:cNvSpPr/>
      </dsp:nvSpPr>
      <dsp:spPr>
        <a:xfrm>
          <a:off x="2243837" y="221674"/>
          <a:ext cx="767253" cy="383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KFC-</a:t>
          </a:r>
          <a:r>
            <a:rPr lang="en-US" altLang="zh-CN" sz="900" kern="1200" dirty="0" err="1" smtClean="0">
              <a:latin typeface="+mn-ea"/>
              <a:ea typeface="+mn-ea"/>
            </a:rPr>
            <a:t>PreOrder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243837" y="221674"/>
        <a:ext cx="767253" cy="383626"/>
      </dsp:txXfrm>
    </dsp:sp>
    <dsp:sp modelId="{B7F19B45-073F-46BD-B5F6-F50AB7C5EB4D}">
      <dsp:nvSpPr>
        <dsp:cNvPr id="0" name=""/>
        <dsp:cNvSpPr/>
      </dsp:nvSpPr>
      <dsp:spPr>
        <a:xfrm rot="19457599">
          <a:off x="2975566" y="285305"/>
          <a:ext cx="377950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377950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9457599">
        <a:off x="3155092" y="293746"/>
        <a:ext cx="18897" cy="18897"/>
      </dsp:txXfrm>
    </dsp:sp>
    <dsp:sp modelId="{D1C34007-ED31-4BA8-9932-56AB49EB2776}">
      <dsp:nvSpPr>
        <dsp:cNvPr id="0" name=""/>
        <dsp:cNvSpPr/>
      </dsp:nvSpPr>
      <dsp:spPr>
        <a:xfrm>
          <a:off x="3317992" y="1089"/>
          <a:ext cx="767253" cy="383626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KFC-</a:t>
          </a:r>
          <a:r>
            <a:rPr lang="en-US" altLang="zh-CN" sz="900" kern="1200" dirty="0" err="1" smtClean="0">
              <a:latin typeface="+mn-ea"/>
              <a:ea typeface="+mn-ea"/>
            </a:rPr>
            <a:t>PreOrder</a:t>
          </a:r>
          <a:r>
            <a:rPr lang="en-US" altLang="zh-CN" sz="900" kern="1200" dirty="0" smtClean="0">
              <a:latin typeface="+mn-ea"/>
              <a:ea typeface="+mn-ea"/>
            </a:rPr>
            <a:t>-</a:t>
          </a:r>
          <a:r>
            <a:rPr lang="zh-CN" altLang="en-US" sz="900" kern="1200" dirty="0" smtClean="0">
              <a:latin typeface="+mn-ea"/>
              <a:ea typeface="+mn-ea"/>
            </a:rPr>
            <a:t>自营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317992" y="1089"/>
        <a:ext cx="767253" cy="383626"/>
      </dsp:txXfrm>
    </dsp:sp>
    <dsp:sp modelId="{938D865B-6666-45FA-AE6F-00638387581E}">
      <dsp:nvSpPr>
        <dsp:cNvPr id="0" name=""/>
        <dsp:cNvSpPr/>
      </dsp:nvSpPr>
      <dsp:spPr>
        <a:xfrm rot="2142401">
          <a:off x="2975566" y="505890"/>
          <a:ext cx="377950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377950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2142401">
        <a:off x="3155092" y="514332"/>
        <a:ext cx="18897" cy="18897"/>
      </dsp:txXfrm>
    </dsp:sp>
    <dsp:sp modelId="{19D0FAEA-730D-456F-B3DF-E09F12002FEF}">
      <dsp:nvSpPr>
        <dsp:cNvPr id="0" name=""/>
        <dsp:cNvSpPr/>
      </dsp:nvSpPr>
      <dsp:spPr>
        <a:xfrm>
          <a:off x="3317992" y="442260"/>
          <a:ext cx="767253" cy="38362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KFC-</a:t>
          </a:r>
          <a:r>
            <a:rPr lang="en-US" altLang="zh-CN" sz="900" kern="1200" dirty="0" err="1" smtClean="0">
              <a:latin typeface="+mn-ea"/>
              <a:ea typeface="+mn-ea"/>
            </a:rPr>
            <a:t>PreOrder</a:t>
          </a:r>
          <a:r>
            <a:rPr lang="en-US" altLang="zh-CN" sz="900" kern="1200" dirty="0" smtClean="0">
              <a:latin typeface="+mn-ea"/>
              <a:ea typeface="+mn-ea"/>
            </a:rPr>
            <a:t>-</a:t>
          </a:r>
          <a:r>
            <a:rPr lang="zh-CN" altLang="en-US" sz="900" kern="1200" dirty="0" smtClean="0">
              <a:latin typeface="+mn-ea"/>
              <a:ea typeface="+mn-ea"/>
            </a:rPr>
            <a:t>加盟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317992" y="442260"/>
        <a:ext cx="767253" cy="383626"/>
      </dsp:txXfrm>
    </dsp:sp>
    <dsp:sp modelId="{61FAE055-F167-47E6-818B-3E3D43E96A8F}">
      <dsp:nvSpPr>
        <dsp:cNvPr id="0" name=""/>
        <dsp:cNvSpPr/>
      </dsp:nvSpPr>
      <dsp:spPr>
        <a:xfrm rot="3310531">
          <a:off x="1821677" y="1057353"/>
          <a:ext cx="537419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7419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3310531">
        <a:off x="2076951" y="1061808"/>
        <a:ext cx="26870" cy="26870"/>
      </dsp:txXfrm>
    </dsp:sp>
    <dsp:sp modelId="{3C925F8E-50FC-4FB8-9DCA-003AB94A2E01}">
      <dsp:nvSpPr>
        <dsp:cNvPr id="0" name=""/>
        <dsp:cNvSpPr/>
      </dsp:nvSpPr>
      <dsp:spPr>
        <a:xfrm>
          <a:off x="2243837" y="1104016"/>
          <a:ext cx="767253" cy="38362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KFC-Delivery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243837" y="1104016"/>
        <a:ext cx="767253" cy="383626"/>
      </dsp:txXfrm>
    </dsp:sp>
    <dsp:sp modelId="{626D882A-444A-48DB-BF48-02DA9BAF288A}">
      <dsp:nvSpPr>
        <dsp:cNvPr id="0" name=""/>
        <dsp:cNvSpPr/>
      </dsp:nvSpPr>
      <dsp:spPr>
        <a:xfrm rot="19457599">
          <a:off x="2975566" y="1167646"/>
          <a:ext cx="377950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377950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19457599">
        <a:off x="3155092" y="1176088"/>
        <a:ext cx="18897" cy="18897"/>
      </dsp:txXfrm>
    </dsp:sp>
    <dsp:sp modelId="{5AA8E12F-7DFA-4B81-BE44-5F568E735EE3}">
      <dsp:nvSpPr>
        <dsp:cNvPr id="0" name=""/>
        <dsp:cNvSpPr/>
      </dsp:nvSpPr>
      <dsp:spPr>
        <a:xfrm>
          <a:off x="3317992" y="883430"/>
          <a:ext cx="767253" cy="38362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KFC-Delivery-</a:t>
          </a:r>
          <a:r>
            <a:rPr lang="zh-CN" altLang="en-US" sz="900" kern="1200" dirty="0" smtClean="0">
              <a:latin typeface="+mn-ea"/>
              <a:ea typeface="+mn-ea"/>
            </a:rPr>
            <a:t>自营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317992" y="883430"/>
        <a:ext cx="767253" cy="383626"/>
      </dsp:txXfrm>
    </dsp:sp>
    <dsp:sp modelId="{463765C4-AF83-4FA8-B59D-1DB6D267988D}">
      <dsp:nvSpPr>
        <dsp:cNvPr id="0" name=""/>
        <dsp:cNvSpPr/>
      </dsp:nvSpPr>
      <dsp:spPr>
        <a:xfrm rot="2142401">
          <a:off x="2975566" y="1388231"/>
          <a:ext cx="377950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377950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2142401">
        <a:off x="3155092" y="1396673"/>
        <a:ext cx="18897" cy="18897"/>
      </dsp:txXfrm>
    </dsp:sp>
    <dsp:sp modelId="{F73512C1-E4B5-4778-88B9-1DFEE05EF353}">
      <dsp:nvSpPr>
        <dsp:cNvPr id="0" name=""/>
        <dsp:cNvSpPr/>
      </dsp:nvSpPr>
      <dsp:spPr>
        <a:xfrm>
          <a:off x="3317992" y="1324601"/>
          <a:ext cx="767253" cy="38362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KFC-Delivery-</a:t>
          </a:r>
          <a:r>
            <a:rPr lang="zh-CN" altLang="en-US" sz="900" kern="1200" dirty="0" smtClean="0">
              <a:latin typeface="+mn-ea"/>
              <a:ea typeface="+mn-ea"/>
            </a:rPr>
            <a:t>加盟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3317992" y="1324601"/>
        <a:ext cx="767253" cy="383626"/>
      </dsp:txXfrm>
    </dsp:sp>
    <dsp:sp modelId="{15683F5C-49CB-43AE-9FC6-BA144C2CA5B9}">
      <dsp:nvSpPr>
        <dsp:cNvPr id="0" name=""/>
        <dsp:cNvSpPr/>
      </dsp:nvSpPr>
      <dsp:spPr>
        <a:xfrm rot="3310531">
          <a:off x="747522" y="1498524"/>
          <a:ext cx="537419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7419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 rot="3310531">
        <a:off x="1002796" y="1502979"/>
        <a:ext cx="26870" cy="26870"/>
      </dsp:txXfrm>
    </dsp:sp>
    <dsp:sp modelId="{54ED0E7B-18E1-4C65-A31F-F6327C4316DF}">
      <dsp:nvSpPr>
        <dsp:cNvPr id="0" name=""/>
        <dsp:cNvSpPr/>
      </dsp:nvSpPr>
      <dsp:spPr>
        <a:xfrm>
          <a:off x="1169682" y="1545186"/>
          <a:ext cx="767253" cy="383626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+mn-ea"/>
              <a:ea typeface="+mn-ea"/>
            </a:rPr>
            <a:t>品牌</a:t>
          </a:r>
          <a:r>
            <a:rPr lang="en-US" altLang="zh-CN" sz="900" kern="1200" dirty="0" smtClean="0">
              <a:latin typeface="+mn-ea"/>
              <a:ea typeface="+mn-ea"/>
            </a:rPr>
            <a:t>-PH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1169682" y="1545186"/>
        <a:ext cx="767253" cy="383626"/>
      </dsp:txXfrm>
    </dsp:sp>
    <dsp:sp modelId="{0064E4B0-767D-4EE9-B1D5-D4235A043025}">
      <dsp:nvSpPr>
        <dsp:cNvPr id="0" name=""/>
        <dsp:cNvSpPr/>
      </dsp:nvSpPr>
      <dsp:spPr>
        <a:xfrm>
          <a:off x="1936936" y="1719109"/>
          <a:ext cx="306901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306901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+mn-ea"/>
            <a:ea typeface="+mn-ea"/>
          </a:endParaRPr>
        </a:p>
      </dsp:txBody>
      <dsp:txXfrm>
        <a:off x="2082714" y="1729327"/>
        <a:ext cx="15345" cy="15345"/>
      </dsp:txXfrm>
    </dsp:sp>
    <dsp:sp modelId="{9209A3A0-F1EC-4D98-AD76-2ADA997E0F6E}">
      <dsp:nvSpPr>
        <dsp:cNvPr id="0" name=""/>
        <dsp:cNvSpPr/>
      </dsp:nvSpPr>
      <dsp:spPr>
        <a:xfrm>
          <a:off x="2243837" y="1545186"/>
          <a:ext cx="767253" cy="383626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latin typeface="+mn-ea"/>
              <a:ea typeface="+mn-ea"/>
            </a:rPr>
            <a:t>PH-Delivery</a:t>
          </a:r>
          <a:endParaRPr lang="zh-CN" altLang="en-US" sz="900" kern="1200" dirty="0">
            <a:latin typeface="+mn-ea"/>
            <a:ea typeface="+mn-ea"/>
          </a:endParaRPr>
        </a:p>
      </dsp:txBody>
      <dsp:txXfrm>
        <a:off x="2243837" y="1545186"/>
        <a:ext cx="767253" cy="383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871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086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985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297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533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714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714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714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714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8300"/>
          </a:xfrm>
        </p:spPr>
        <p:txBody>
          <a:bodyPr/>
          <a:lstStyle/>
          <a:p>
            <a:r>
              <a:rPr lang="zh-CN" altLang="en-US" dirty="0" smtClean="0"/>
              <a:t>建议草案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smtClean="0"/>
              <a:t>产品中台 </a:t>
            </a:r>
            <a:r>
              <a:rPr lang="en-US" altLang="zh-CN" dirty="0" smtClean="0"/>
              <a:t>–</a:t>
            </a:r>
            <a:r>
              <a:rPr altLang="zh-CN" dirty="0" smtClean="0"/>
              <a:t> </a:t>
            </a:r>
            <a:r>
              <a:rPr lang="en-US" altLang="zh-CN" dirty="0" smtClean="0"/>
              <a:t>CMS</a:t>
            </a:r>
            <a:r>
              <a:rPr lang="zh-CN" altLang="en-US" dirty="0" smtClean="0"/>
              <a:t>架构解决方案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5590"/>
          </a:xfrm>
        </p:spPr>
        <p:txBody>
          <a:bodyPr/>
          <a:lstStyle/>
          <a:p>
            <a:r>
              <a:rPr lang="zh-CN" altLang="en-US" sz="1200" dirty="0"/>
              <a:t>日立解决</a:t>
            </a:r>
            <a:r>
              <a:rPr lang="zh-CN" altLang="en-US" sz="1200" dirty="0" smtClean="0"/>
              <a:t>方案  </a:t>
            </a:r>
            <a:r>
              <a:rPr altLang="zh-CN" sz="1200" dirty="0" smtClean="0"/>
              <a:t>May</a:t>
            </a:r>
            <a:r>
              <a:rPr lang="en-US" altLang="zh-CN" sz="1200" b="0" dirty="0" smtClean="0"/>
              <a:t>, 2020</a:t>
            </a:r>
            <a:endParaRPr lang="en-US" sz="1200" b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CMS</a:t>
            </a:r>
            <a:r>
              <a:rPr lang="zh-CN" altLang="en-US" sz="2400" dirty="0" smtClean="0"/>
              <a:t>框架 </a:t>
            </a:r>
            <a:r>
              <a:rPr lang="en-US" altLang="zh-CN" dirty="0"/>
              <a:t>– </a:t>
            </a:r>
            <a:r>
              <a:rPr lang="zh-CN" altLang="en-US" dirty="0" smtClean="0"/>
              <a:t>核心技术架构现状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51385" y="4251800"/>
            <a:ext cx="5438775" cy="285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7135" y="427330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运维及监控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03770" y="4291329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err="1" smtClean="0"/>
              <a:t>apollo</a:t>
            </a:r>
            <a:endParaRPr lang="zh-CN" altLang="en-US" sz="10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1912239" y="3704369"/>
            <a:ext cx="914400" cy="438150"/>
            <a:chOff x="5343524" y="3582472"/>
            <a:chExt cx="914400" cy="438150"/>
          </a:xfrm>
        </p:grpSpPr>
        <p:sp>
          <p:nvSpPr>
            <p:cNvPr id="6" name="流程图: 磁盘 5"/>
            <p:cNvSpPr/>
            <p:nvPr/>
          </p:nvSpPr>
          <p:spPr>
            <a:xfrm>
              <a:off x="5343524" y="3582472"/>
              <a:ext cx="914400" cy="438150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38473" y="3718323"/>
              <a:ext cx="5245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Mysql</a:t>
              </a:r>
              <a:endParaRPr lang="zh-CN" altLang="en-US" sz="1000" dirty="0" smtClean="0"/>
            </a:p>
          </p:txBody>
        </p:sp>
      </p:grpSp>
      <p:sp>
        <p:nvSpPr>
          <p:cNvPr id="9" name="矩形 8"/>
          <p:cNvSpPr/>
          <p:nvPr/>
        </p:nvSpPr>
        <p:spPr>
          <a:xfrm>
            <a:off x="151385" y="1821487"/>
            <a:ext cx="5438775" cy="523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952" y="1181464"/>
            <a:ext cx="400050" cy="581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6054" y="1078046"/>
            <a:ext cx="3133725" cy="76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1385" y="194756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接触层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83571" y="194756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VUE</a:t>
            </a:r>
            <a:endParaRPr lang="zh-CN" altLang="en-US" sz="1000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964521" y="195429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err="1" smtClean="0"/>
              <a:t>StrAPI</a:t>
            </a:r>
            <a:r>
              <a:rPr lang="zh-CN" altLang="en-US" sz="1000" dirty="0" smtClean="0"/>
              <a:t>插件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915660" y="1942885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err="1"/>
              <a:t>Json</a:t>
            </a:r>
            <a:endParaRPr lang="zh-CN" altLang="en-US" sz="1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4054718" y="3247169"/>
            <a:ext cx="1527243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1776" y="3247169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计算服务</a:t>
            </a:r>
          </a:p>
        </p:txBody>
      </p:sp>
      <p:sp>
        <p:nvSpPr>
          <p:cNvPr id="19" name="矩形 18"/>
          <p:cNvSpPr/>
          <p:nvPr/>
        </p:nvSpPr>
        <p:spPr>
          <a:xfrm>
            <a:off x="151385" y="2426127"/>
            <a:ext cx="1527243" cy="16452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0772" y="247722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字段</a:t>
            </a:r>
            <a:r>
              <a:rPr lang="zh-CN" altLang="en-US" sz="1000" dirty="0" smtClean="0"/>
              <a:t>配置服务</a:t>
            </a:r>
          </a:p>
        </p:txBody>
      </p:sp>
      <p:sp>
        <p:nvSpPr>
          <p:cNvPr id="21" name="矩形 20"/>
          <p:cNvSpPr/>
          <p:nvPr/>
        </p:nvSpPr>
        <p:spPr>
          <a:xfrm>
            <a:off x="2010736" y="2409892"/>
            <a:ext cx="1527243" cy="7181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83872" y="2428425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服务</a:t>
            </a:r>
            <a:r>
              <a:rPr lang="en-US" altLang="zh-CN" sz="1000" dirty="0" smtClean="0"/>
              <a:t>3</a:t>
            </a:r>
            <a:endParaRPr lang="zh-CN" altLang="en-US" sz="1000" dirty="0" smtClean="0"/>
          </a:p>
        </p:txBody>
      </p:sp>
      <p:sp>
        <p:nvSpPr>
          <p:cNvPr id="23" name="矩形 22"/>
          <p:cNvSpPr/>
          <p:nvPr/>
        </p:nvSpPr>
        <p:spPr>
          <a:xfrm>
            <a:off x="4040882" y="2426127"/>
            <a:ext cx="1527243" cy="7181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14018" y="244466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服务</a:t>
            </a:r>
            <a:r>
              <a:rPr lang="en-US" altLang="zh-CN" sz="1000" dirty="0" smtClean="0"/>
              <a:t>2</a:t>
            </a:r>
            <a:endParaRPr lang="zh-CN" altLang="en-US" sz="10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823552" y="1090452"/>
            <a:ext cx="3009163" cy="32932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技术选型思路：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endParaRPr lang="en-US" altLang="zh-CN" sz="10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整体技术路线上借鉴了</a:t>
            </a:r>
            <a:r>
              <a:rPr lang="en-US" altLang="zh-CN" sz="1200" dirty="0" err="1" smtClean="0"/>
              <a:t>StrAPI</a:t>
            </a:r>
            <a:r>
              <a:rPr lang="zh-CN" altLang="en-US" sz="1200" dirty="0" smtClean="0"/>
              <a:t>的设计思想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数据存储结构，部分数据格式存储为了能更好的与</a:t>
            </a:r>
            <a:r>
              <a:rPr lang="en-US" altLang="zh-CN" sz="1200" dirty="0" err="1" smtClean="0"/>
              <a:t>StrAPI</a:t>
            </a:r>
            <a:r>
              <a:rPr lang="zh-CN" altLang="en-US" sz="1200" dirty="0" smtClean="0"/>
              <a:t>结合方便组织数据推送到前端，采用了</a:t>
            </a:r>
            <a:r>
              <a:rPr lang="en-US" altLang="zh-CN" sz="1200" dirty="0" smtClean="0"/>
              <a:t>JSON</a:t>
            </a:r>
            <a:r>
              <a:rPr lang="zh-CN" altLang="en-US" sz="1200" dirty="0" smtClean="0"/>
              <a:t>格式存储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前端以成熟的</a:t>
            </a:r>
            <a:r>
              <a:rPr lang="en-US" altLang="zh-CN" sz="1200" dirty="0" smtClean="0"/>
              <a:t>VUE</a:t>
            </a:r>
            <a:r>
              <a:rPr lang="zh-CN" altLang="en-US" sz="1200" dirty="0" smtClean="0"/>
              <a:t>框架为基础，适当使用</a:t>
            </a:r>
            <a:r>
              <a:rPr lang="en-US" altLang="zh-CN" sz="1200" dirty="0" err="1" smtClean="0"/>
              <a:t>StrAPI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插件展现数据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数据库采用</a:t>
            </a:r>
            <a:r>
              <a:rPr lang="en-US" altLang="zh-CN" sz="1200" dirty="0" err="1" smtClean="0"/>
              <a:t>Mysql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存储数据，部分读取频繁的数据内容采用</a:t>
            </a:r>
            <a:r>
              <a:rPr lang="en-US" altLang="zh-CN" sz="1200" dirty="0" err="1" smtClean="0"/>
              <a:t>Redis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缓存机制，减少对</a:t>
            </a:r>
            <a:r>
              <a:rPr lang="en-US" altLang="zh-CN" sz="1200" dirty="0" err="1" smtClean="0"/>
              <a:t>mysql</a:t>
            </a:r>
            <a:r>
              <a:rPr lang="zh-CN" altLang="en-US" sz="1200" dirty="0" smtClean="0"/>
              <a:t>的访问，提升效率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975229" y="3464039"/>
            <a:ext cx="914400" cy="438150"/>
            <a:chOff x="5343524" y="3582472"/>
            <a:chExt cx="914400" cy="438150"/>
          </a:xfrm>
        </p:grpSpPr>
        <p:sp>
          <p:nvSpPr>
            <p:cNvPr id="26" name="流程图: 磁盘 25"/>
            <p:cNvSpPr/>
            <p:nvPr/>
          </p:nvSpPr>
          <p:spPr>
            <a:xfrm>
              <a:off x="5343524" y="3582472"/>
              <a:ext cx="914400" cy="438150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38473" y="3718323"/>
              <a:ext cx="5245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Redis</a:t>
              </a:r>
              <a:endParaRPr lang="zh-CN" altLang="en-US" sz="1000" dirty="0" smtClean="0"/>
            </a:p>
          </p:txBody>
        </p:sp>
      </p:grpSp>
    </p:spTree>
    <p:extLst>
      <p:ext uri="{BB962C8B-B14F-4D97-AF65-F5344CB8AC3E}">
        <p14:creationId xmlns="" xmlns:p14="http://schemas.microsoft.com/office/powerpoint/2010/main" val="13900648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CMS</a:t>
            </a:r>
            <a:r>
              <a:rPr lang="zh-CN" altLang="en-US" sz="2400" dirty="0" smtClean="0"/>
              <a:t>框架 </a:t>
            </a:r>
            <a:r>
              <a:rPr lang="en-US" altLang="zh-CN"/>
              <a:t>– </a:t>
            </a:r>
            <a:r>
              <a:rPr lang="en-US" altLang="zh-CN" smtClean="0"/>
              <a:t>strapi</a:t>
            </a:r>
            <a:r>
              <a:rPr lang="zh-CN" altLang="en-US" smtClean="0"/>
              <a:t>架构</a:t>
            </a:r>
            <a:endParaRPr lang="zh-CN" altLang="en-US" sz="2400" dirty="0"/>
          </a:p>
        </p:txBody>
      </p:sp>
      <p:sp>
        <p:nvSpPr>
          <p:cNvPr id="114" name="圆角矩形 113"/>
          <p:cNvSpPr/>
          <p:nvPr/>
        </p:nvSpPr>
        <p:spPr>
          <a:xfrm>
            <a:off x="2641600" y="3108960"/>
            <a:ext cx="2275840" cy="155448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圆角矩形 114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457200" y="1747520"/>
            <a:ext cx="2286000" cy="365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文本框 9"/>
          <p:cNvSpPr txBox="1"/>
          <p:nvPr/>
        </p:nvSpPr>
        <p:spPr>
          <a:xfrm>
            <a:off x="5059680" y="914402"/>
            <a:ext cx="4084320" cy="11334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800" smtClean="0"/>
              <a:t>Strapi</a:t>
            </a:r>
            <a:r>
              <a:rPr lang="zh-CN" altLang="en-US" sz="800" smtClean="0"/>
              <a:t>角色只能创建一层角色</a:t>
            </a:r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可以动态扩展列</a:t>
            </a:r>
            <a:endParaRPr lang="en-US" altLang="zh-CN" sz="8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表之间可以关联</a:t>
            </a:r>
            <a:r>
              <a:rPr lang="en-US" altLang="zh-CN" sz="800" smtClean="0"/>
              <a:t>(</a:t>
            </a:r>
            <a:r>
              <a:rPr lang="zh-CN" altLang="en-US" sz="800" smtClean="0"/>
              <a:t>一对多</a:t>
            </a:r>
            <a:r>
              <a:rPr lang="en-US" altLang="zh-CN" sz="800" smtClean="0"/>
              <a:t>,</a:t>
            </a:r>
            <a:r>
              <a:rPr lang="zh-CN" altLang="en-US" sz="800" smtClean="0"/>
              <a:t>多对一，多对多，关联后界面数据无法显示，需要二次开发界面</a:t>
            </a:r>
            <a:r>
              <a:rPr lang="en-US" altLang="zh-CN" sz="800" smtClean="0"/>
              <a:t>)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字段属性可以定义，仅限目前固定的配置，可以二次开发。</a:t>
            </a:r>
            <a:endParaRPr lang="zh-CN" altLang="en-US" sz="800" dirty="0" smtClean="0"/>
          </a:p>
        </p:txBody>
      </p:sp>
      <p:sp>
        <p:nvSpPr>
          <p:cNvPr id="117" name="圆角矩形 116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0640" y="914399"/>
            <a:ext cx="4969510" cy="397192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468672" y="1010579"/>
            <a:ext cx="4062688" cy="615021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142240" y="3119120"/>
            <a:ext cx="2113280" cy="155448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 rot="16200000">
            <a:off x="1479614" y="1883351"/>
            <a:ext cx="243043" cy="1210903"/>
          </a:xfrm>
          <a:prstGeom prst="roundRect">
            <a:avLst>
              <a:gd name="adj" fmla="val 10875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smtClea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nodejs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Rounded Rectangle 69"/>
          <p:cNvSpPr/>
          <p:nvPr/>
        </p:nvSpPr>
        <p:spPr>
          <a:xfrm>
            <a:off x="1036146" y="108089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react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2" name="Straight Connector 41"/>
          <p:cNvCxnSpPr>
            <a:cxnSpLocks/>
          </p:cNvCxnSpPr>
          <p:nvPr/>
        </p:nvCxnSpPr>
        <p:spPr>
          <a:xfrm>
            <a:off x="1619294" y="2083851"/>
            <a:ext cx="1" cy="257811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/>
          </a:ln>
          <a:effectLst/>
        </p:spPr>
      </p:cxnSp>
      <p:sp>
        <p:nvSpPr>
          <p:cNvPr id="123" name="Rounded Rectangle 104"/>
          <p:cNvSpPr/>
          <p:nvPr/>
        </p:nvSpPr>
        <p:spPr>
          <a:xfrm rot="16200000">
            <a:off x="783773" y="3159113"/>
            <a:ext cx="232831" cy="95333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Config  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路由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Rounded Rectangle 104"/>
          <p:cNvSpPr/>
          <p:nvPr/>
        </p:nvSpPr>
        <p:spPr>
          <a:xfrm rot="16200000">
            <a:off x="719134" y="3588460"/>
            <a:ext cx="222672" cy="798480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Rounded Rectangle 104"/>
          <p:cNvSpPr/>
          <p:nvPr/>
        </p:nvSpPr>
        <p:spPr>
          <a:xfrm rot="16200000">
            <a:off x="1681657" y="3322424"/>
            <a:ext cx="215132" cy="62933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Rounded Rectangle 104"/>
          <p:cNvSpPr/>
          <p:nvPr/>
        </p:nvSpPr>
        <p:spPr>
          <a:xfrm rot="16200000">
            <a:off x="1611990" y="3566913"/>
            <a:ext cx="202000" cy="82020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Service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Rounded Rectangle 104"/>
          <p:cNvSpPr/>
          <p:nvPr/>
        </p:nvSpPr>
        <p:spPr>
          <a:xfrm rot="16200000">
            <a:off x="3085562" y="3541358"/>
            <a:ext cx="253502" cy="87376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权限表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104"/>
          <p:cNvSpPr/>
          <p:nvPr/>
        </p:nvSpPr>
        <p:spPr>
          <a:xfrm rot="16200000">
            <a:off x="4161271" y="3540110"/>
            <a:ext cx="243341" cy="90673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用户权限角色表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Rounded Rectangle 104"/>
          <p:cNvSpPr/>
          <p:nvPr/>
        </p:nvSpPr>
        <p:spPr>
          <a:xfrm rot="16200000">
            <a:off x="4187198" y="3892558"/>
            <a:ext cx="222320" cy="93336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Rounded Rectangle 104"/>
          <p:cNvSpPr/>
          <p:nvPr/>
        </p:nvSpPr>
        <p:spPr>
          <a:xfrm rot="16200000">
            <a:off x="3084611" y="3195669"/>
            <a:ext cx="223519" cy="843279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业务表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1" name="Rounded Rectangle 104"/>
          <p:cNvSpPr/>
          <p:nvPr/>
        </p:nvSpPr>
        <p:spPr>
          <a:xfrm rot="16200000">
            <a:off x="4146031" y="3179430"/>
            <a:ext cx="253501" cy="88641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核心存储表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Rounded Rectangle 69"/>
          <p:cNvSpPr/>
          <p:nvPr/>
        </p:nvSpPr>
        <p:spPr>
          <a:xfrm>
            <a:off x="1025986" y="134505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Rounded Rectangle 69"/>
          <p:cNvSpPr/>
          <p:nvPr/>
        </p:nvSpPr>
        <p:spPr>
          <a:xfrm>
            <a:off x="2499186" y="135521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2489026" y="106057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redux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Rounded Rectangle 104"/>
          <p:cNvSpPr/>
          <p:nvPr/>
        </p:nvSpPr>
        <p:spPr>
          <a:xfrm rot="16200000">
            <a:off x="3118645" y="3922336"/>
            <a:ext cx="218467" cy="88046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Admin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6" name="直接箭头连接符 135"/>
          <p:cNvCxnSpPr/>
          <p:nvPr/>
        </p:nvCxnSpPr>
        <p:spPr>
          <a:xfrm flipV="1">
            <a:off x="2154338" y="3762703"/>
            <a:ext cx="565739" cy="2153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9"/>
          <p:cNvSpPr txBox="1"/>
          <p:nvPr/>
        </p:nvSpPr>
        <p:spPr>
          <a:xfrm>
            <a:off x="5059680" y="2035333"/>
            <a:ext cx="4074160" cy="16850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9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900" smtClean="0"/>
              <a:t>界面添加产品表，会生成一个单独表</a:t>
            </a:r>
            <a:endParaRPr lang="en-US" altLang="zh-CN" sz="9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900" smtClean="0"/>
              <a:t>产品的属性定义以</a:t>
            </a:r>
            <a:r>
              <a:rPr lang="en-US" altLang="zh-CN" sz="900" smtClean="0"/>
              <a:t>json</a:t>
            </a:r>
            <a:r>
              <a:rPr lang="zh-CN" altLang="en-US" sz="900" smtClean="0"/>
              <a:t>的形式存储核心表中</a:t>
            </a:r>
            <a:endParaRPr lang="en-US" altLang="zh-CN" sz="9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900" smtClean="0"/>
              <a:t>用户</a:t>
            </a:r>
            <a:r>
              <a:rPr lang="en-US" altLang="zh-CN" sz="900" smtClean="0"/>
              <a:t>api</a:t>
            </a:r>
            <a:r>
              <a:rPr lang="zh-CN" altLang="en-US" sz="900" smtClean="0"/>
              <a:t>表，存储提供前端</a:t>
            </a:r>
            <a:r>
              <a:rPr lang="en-US" altLang="zh-CN" sz="900" smtClean="0"/>
              <a:t>api</a:t>
            </a:r>
            <a:r>
              <a:rPr lang="zh-CN" altLang="en-US" sz="900" smtClean="0"/>
              <a:t>接口的权限接口</a:t>
            </a:r>
            <a:endParaRPr lang="en-US" altLang="zh-CN" sz="9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900" smtClean="0"/>
              <a:t>Admin</a:t>
            </a:r>
            <a:r>
              <a:rPr lang="zh-CN" altLang="en-US" sz="900" smtClean="0"/>
              <a:t>表是用户登录系统的权限</a:t>
            </a:r>
            <a:endParaRPr lang="en-US" altLang="zh-CN" sz="9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900" smtClean="0"/>
              <a:t>用户权限角色表：定义是定义前端用户的角色权限，只有一层级别定义，如果需要多层级，需要二次开发权限插件</a:t>
            </a:r>
            <a:endParaRPr lang="en-US" altLang="zh-CN" sz="9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900" smtClean="0"/>
              <a:t>用户表：赋予用户权限角色</a:t>
            </a:r>
            <a:endParaRPr lang="zh-CN" altLang="en-US" sz="900" dirty="0" smtClean="0"/>
          </a:p>
        </p:txBody>
      </p:sp>
      <p:sp>
        <p:nvSpPr>
          <p:cNvPr id="138" name="文本框 9"/>
          <p:cNvSpPr txBox="1"/>
          <p:nvPr/>
        </p:nvSpPr>
        <p:spPr>
          <a:xfrm>
            <a:off x="5050122" y="3654425"/>
            <a:ext cx="4112928" cy="150810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用户创建产品后，代码工程会增加</a:t>
            </a:r>
            <a:r>
              <a:rPr lang="en-US" altLang="zh-CN" sz="800" smtClean="0"/>
              <a:t>config,model,controller,service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800" smtClean="0"/>
              <a:t>Config:</a:t>
            </a:r>
            <a:r>
              <a:rPr lang="zh-CN" altLang="en-US" sz="800" smtClean="0"/>
              <a:t>前端调用的路</a:t>
            </a:r>
            <a:r>
              <a:rPr lang="zh-CN" altLang="en-US" sz="800" smtClean="0"/>
              <a:t>由，根据权限从数据库中获取数据</a:t>
            </a:r>
            <a:endParaRPr lang="en-US" altLang="zh-CN" sz="8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800" smtClean="0"/>
              <a:t>Controller:</a:t>
            </a:r>
            <a:r>
              <a:rPr lang="zh-CN" altLang="en-US" sz="800" smtClean="0"/>
              <a:t>路由调用的控制处理</a:t>
            </a:r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800" smtClean="0"/>
              <a:t>Sevice</a:t>
            </a:r>
            <a:r>
              <a:rPr lang="zh-CN" altLang="en-US" sz="800" smtClean="0"/>
              <a:t>：提供</a:t>
            </a:r>
            <a:r>
              <a:rPr lang="en-US" altLang="zh-CN" sz="800" smtClean="0"/>
              <a:t>controller</a:t>
            </a:r>
            <a:r>
              <a:rPr lang="zh-CN" altLang="en-US" sz="800" smtClean="0"/>
              <a:t>的业务处理</a:t>
            </a:r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800" smtClean="0"/>
              <a:t>Model:</a:t>
            </a:r>
            <a:r>
              <a:rPr lang="zh-CN" altLang="en-US" sz="800" smtClean="0"/>
              <a:t>定义与数据字段一致的</a:t>
            </a:r>
            <a:r>
              <a:rPr lang="en-US" altLang="zh-CN" sz="800" smtClean="0"/>
              <a:t>json</a:t>
            </a:r>
            <a:r>
              <a:rPr lang="zh-CN" altLang="en-US" sz="800" smtClean="0"/>
              <a:t>结构</a:t>
            </a:r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800" smtClean="0"/>
              <a:t>Component:</a:t>
            </a:r>
            <a:r>
              <a:rPr lang="zh-CN" altLang="en-US" sz="800" smtClean="0"/>
              <a:t>可以单独定义组件，提供给产品使用</a:t>
            </a:r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内容和权限可以通过自定义插件</a:t>
            </a:r>
            <a:endParaRPr lang="en-US" altLang="zh-CN" sz="800" smtClean="0"/>
          </a:p>
        </p:txBody>
      </p:sp>
      <p:sp>
        <p:nvSpPr>
          <p:cNvPr id="139" name="Rounded Rectangle 104"/>
          <p:cNvSpPr/>
          <p:nvPr/>
        </p:nvSpPr>
        <p:spPr>
          <a:xfrm rot="16200000">
            <a:off x="728071" y="3922512"/>
            <a:ext cx="202000" cy="82020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component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0" name="直接箭头连接符 139"/>
          <p:cNvCxnSpPr/>
          <p:nvPr/>
        </p:nvCxnSpPr>
        <p:spPr>
          <a:xfrm flipH="1">
            <a:off x="1595120" y="2666635"/>
            <a:ext cx="418" cy="3712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圆角矩形 140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191552" y="1975779"/>
            <a:ext cx="1197568" cy="1021421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Rounded Rectangle 69"/>
          <p:cNvSpPr/>
          <p:nvPr/>
        </p:nvSpPr>
        <p:spPr>
          <a:xfrm>
            <a:off x="3311986" y="231025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权限插件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" name="Rounded Rectangle 69"/>
          <p:cNvSpPr/>
          <p:nvPr/>
        </p:nvSpPr>
        <p:spPr>
          <a:xfrm>
            <a:off x="558626" y="1832739"/>
            <a:ext cx="939295" cy="197514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4" name="Rounded Rectangle 69"/>
          <p:cNvSpPr/>
          <p:nvPr/>
        </p:nvSpPr>
        <p:spPr>
          <a:xfrm>
            <a:off x="3322146" y="262521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内容插件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5" name="Rounded Rectangle 69"/>
          <p:cNvSpPr/>
          <p:nvPr/>
        </p:nvSpPr>
        <p:spPr>
          <a:xfrm>
            <a:off x="1645746" y="1842899"/>
            <a:ext cx="939295" cy="197514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Graphql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 flipH="1">
            <a:off x="2164080" y="1437275"/>
            <a:ext cx="418" cy="3712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2"/>
          <p:cNvSpPr txBox="1"/>
          <p:nvPr/>
        </p:nvSpPr>
        <p:spPr>
          <a:xfrm>
            <a:off x="3483865" y="20085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插件</a:t>
            </a:r>
            <a:endParaRPr lang="zh-CN" altLang="en-US" sz="1000" dirty="0" smtClean="0"/>
          </a:p>
        </p:txBody>
      </p:sp>
      <p:sp>
        <p:nvSpPr>
          <p:cNvPr id="148" name="文本框 12"/>
          <p:cNvSpPr txBox="1"/>
          <p:nvPr/>
        </p:nvSpPr>
        <p:spPr>
          <a:xfrm>
            <a:off x="3483865" y="3146442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Mysql</a:t>
            </a:r>
            <a:endParaRPr lang="zh-CN" altLang="en-US" sz="1000" dirty="0" smtClean="0"/>
          </a:p>
        </p:txBody>
      </p:sp>
      <p:sp>
        <p:nvSpPr>
          <p:cNvPr id="149" name="文本框 12"/>
          <p:cNvSpPr txBox="1"/>
          <p:nvPr/>
        </p:nvSpPr>
        <p:spPr>
          <a:xfrm>
            <a:off x="913385" y="317692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Json </a:t>
            </a:r>
            <a:r>
              <a:rPr lang="zh-CN" altLang="en-US" sz="1000" smtClean="0"/>
              <a:t>文件</a:t>
            </a:r>
            <a:endParaRPr lang="zh-CN" altLang="en-US" sz="1000" dirty="0" smtClean="0"/>
          </a:p>
        </p:txBody>
      </p:sp>
      <p:cxnSp>
        <p:nvCxnSpPr>
          <p:cNvPr id="150" name="Straight Connector 41"/>
          <p:cNvCxnSpPr>
            <a:cxnSpLocks/>
            <a:stCxn id="141" idx="1"/>
            <a:endCxn id="120" idx="2"/>
          </p:cNvCxnSpPr>
          <p:nvPr/>
        </p:nvCxnSpPr>
        <p:spPr>
          <a:xfrm flipH="1">
            <a:off x="2206587" y="2486490"/>
            <a:ext cx="984965" cy="2312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/>
          </a:ln>
          <a:effectLst/>
        </p:spPr>
      </p:cxnSp>
      <p:cxnSp>
        <p:nvCxnSpPr>
          <p:cNvPr id="40" name="直接箭头连接符 39"/>
          <p:cNvCxnSpPr/>
          <p:nvPr/>
        </p:nvCxnSpPr>
        <p:spPr>
          <a:xfrm flipV="1">
            <a:off x="2163863" y="4096078"/>
            <a:ext cx="565739" cy="2153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6311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圆角矩形 106"/>
          <p:cNvSpPr/>
          <p:nvPr/>
        </p:nvSpPr>
        <p:spPr>
          <a:xfrm>
            <a:off x="590549" y="3143250"/>
            <a:ext cx="3848101" cy="1619249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1600199" y="1861820"/>
            <a:ext cx="1371601" cy="3098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CMS</a:t>
            </a:r>
            <a:r>
              <a:rPr lang="zh-CN" altLang="en-US" sz="2400" dirty="0" smtClean="0"/>
              <a:t>框</a:t>
            </a:r>
            <a:r>
              <a:rPr lang="zh-CN" altLang="en-US" sz="2400" smtClean="0"/>
              <a:t>架 </a:t>
            </a:r>
            <a:r>
              <a:rPr lang="en-US" altLang="zh-CN" smtClean="0"/>
              <a:t>–</a:t>
            </a:r>
            <a:r>
              <a:rPr lang="zh-CN" altLang="en-US" smtClean="0"/>
              <a:t>全</a:t>
            </a:r>
            <a:r>
              <a:rPr lang="zh-CN" altLang="en-US" smtClean="0"/>
              <a:t>新开发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59680" y="914402"/>
            <a:ext cx="408432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前</a:t>
            </a:r>
            <a:r>
              <a:rPr lang="zh-CN" altLang="en-US" sz="800" smtClean="0"/>
              <a:t>端使用</a:t>
            </a:r>
            <a:r>
              <a:rPr lang="en-US" altLang="zh-CN" sz="800" smtClean="0"/>
              <a:t>vue</a:t>
            </a:r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后台服务使用</a:t>
            </a:r>
            <a:r>
              <a:rPr lang="en-US" altLang="zh-CN" sz="800" smtClean="0"/>
              <a:t>nodejs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0640" y="914399"/>
            <a:ext cx="4969510" cy="397192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468672" y="1010579"/>
            <a:ext cx="3512778" cy="665821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 rot="16200000">
            <a:off x="2190751" y="2162175"/>
            <a:ext cx="219075" cy="942973"/>
          </a:xfrm>
          <a:prstGeom prst="roundRect">
            <a:avLst>
              <a:gd name="adj" fmla="val 10875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smtClea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nodejs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69"/>
          <p:cNvSpPr/>
          <p:nvPr/>
        </p:nvSpPr>
        <p:spPr>
          <a:xfrm>
            <a:off x="1159971" y="1109474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Straight Connector 41"/>
          <p:cNvCxnSpPr>
            <a:cxnSpLocks/>
          </p:cNvCxnSpPr>
          <p:nvPr/>
        </p:nvCxnSpPr>
        <p:spPr>
          <a:xfrm>
            <a:off x="2333669" y="2198151"/>
            <a:ext cx="1" cy="257811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/>
          </a:ln>
          <a:effectLst/>
        </p:spPr>
      </p:cxnSp>
      <p:sp>
        <p:nvSpPr>
          <p:cNvPr id="69" name="Rounded Rectangle 104"/>
          <p:cNvSpPr/>
          <p:nvPr/>
        </p:nvSpPr>
        <p:spPr>
          <a:xfrm rot="16200000">
            <a:off x="1171037" y="3598508"/>
            <a:ext cx="253502" cy="87376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租户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Rounded Rectangle 104"/>
          <p:cNvSpPr/>
          <p:nvPr/>
        </p:nvSpPr>
        <p:spPr>
          <a:xfrm rot="16200000">
            <a:off x="2369553" y="3474453"/>
            <a:ext cx="242992" cy="115200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段配置表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104"/>
          <p:cNvSpPr/>
          <p:nvPr/>
        </p:nvSpPr>
        <p:spPr>
          <a:xfrm rot="16200000">
            <a:off x="2368240" y="3854140"/>
            <a:ext cx="238195" cy="114037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Rounded Rectangle 104"/>
          <p:cNvSpPr/>
          <p:nvPr/>
        </p:nvSpPr>
        <p:spPr>
          <a:xfrm rot="16200000">
            <a:off x="1170086" y="3252819"/>
            <a:ext cx="223519" cy="843279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同步表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Rounded Rectangle 104"/>
          <p:cNvSpPr/>
          <p:nvPr/>
        </p:nvSpPr>
        <p:spPr>
          <a:xfrm rot="16200000">
            <a:off x="2357805" y="3110280"/>
            <a:ext cx="247437" cy="113295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段所属租户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ounded Rectangle 69"/>
          <p:cNvSpPr/>
          <p:nvPr/>
        </p:nvSpPr>
        <p:spPr>
          <a:xfrm>
            <a:off x="1149811" y="1373634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69"/>
          <p:cNvSpPr/>
          <p:nvPr/>
        </p:nvSpPr>
        <p:spPr>
          <a:xfrm>
            <a:off x="2623011" y="1383794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Rounded Rectangle 69"/>
          <p:cNvSpPr/>
          <p:nvPr/>
        </p:nvSpPr>
        <p:spPr>
          <a:xfrm>
            <a:off x="2612851" y="1089154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redux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Rounded Rectangle 104"/>
          <p:cNvSpPr/>
          <p:nvPr/>
        </p:nvSpPr>
        <p:spPr>
          <a:xfrm rot="16200000">
            <a:off x="1204120" y="3979486"/>
            <a:ext cx="218467" cy="88046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义字段表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2347595" y="2752360"/>
            <a:ext cx="418" cy="3712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69"/>
          <p:cNvSpPr/>
          <p:nvPr/>
        </p:nvSpPr>
        <p:spPr>
          <a:xfrm>
            <a:off x="1806401" y="1927989"/>
            <a:ext cx="939295" cy="197514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2316480" y="1465850"/>
            <a:ext cx="418" cy="3712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2"/>
          <p:cNvSpPr txBox="1"/>
          <p:nvPr/>
        </p:nvSpPr>
        <p:spPr>
          <a:xfrm>
            <a:off x="1569340" y="3203592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Mysql</a:t>
            </a:r>
            <a:endParaRPr lang="zh-CN" altLang="en-US" sz="1000" dirty="0" smtClean="0"/>
          </a:p>
        </p:txBody>
      </p:sp>
      <p:sp>
        <p:nvSpPr>
          <p:cNvPr id="24" name="文本框 9"/>
          <p:cNvSpPr txBox="1"/>
          <p:nvPr/>
        </p:nvSpPr>
        <p:spPr>
          <a:xfrm>
            <a:off x="5059680" y="1571627"/>
            <a:ext cx="408432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布</a:t>
            </a:r>
            <a:r>
              <a:rPr lang="zh-CN" altLang="en-US" sz="800" smtClean="0"/>
              <a:t>局配置</a:t>
            </a:r>
            <a:r>
              <a:rPr lang="en-US" altLang="zh-CN" sz="800" smtClean="0"/>
              <a:t>:</a:t>
            </a:r>
            <a:r>
              <a:rPr lang="zh-CN" altLang="en-US" sz="800" smtClean="0"/>
              <a:t>提供业务配置的界面布局配置</a:t>
            </a:r>
            <a:endParaRPr lang="en-US" altLang="zh-CN" sz="800" smtClean="0"/>
          </a:p>
        </p:txBody>
      </p:sp>
      <p:sp>
        <p:nvSpPr>
          <p:cNvPr id="25" name="Rounded Rectangle 104"/>
          <p:cNvSpPr/>
          <p:nvPr/>
        </p:nvSpPr>
        <p:spPr>
          <a:xfrm rot="16200000">
            <a:off x="3553192" y="3153145"/>
            <a:ext cx="247439" cy="1047226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他业务表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ounded Rectangle 104"/>
          <p:cNvSpPr/>
          <p:nvPr/>
        </p:nvSpPr>
        <p:spPr>
          <a:xfrm rot="16200000">
            <a:off x="3543668" y="3524621"/>
            <a:ext cx="247439" cy="1047226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.....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104"/>
          <p:cNvSpPr/>
          <p:nvPr/>
        </p:nvSpPr>
        <p:spPr>
          <a:xfrm rot="16200000">
            <a:off x="3553193" y="3896096"/>
            <a:ext cx="247439" cy="1047226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.....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219450" y="2299970"/>
            <a:ext cx="1362075" cy="6527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ounded Rectangle 69"/>
          <p:cNvSpPr/>
          <p:nvPr/>
        </p:nvSpPr>
        <p:spPr>
          <a:xfrm>
            <a:off x="3463752" y="2642364"/>
            <a:ext cx="832024" cy="18656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426715" y="234634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布局配置</a:t>
            </a:r>
            <a:endParaRPr lang="zh-CN" altLang="en-US" sz="1000" dirty="0" smtClean="0"/>
          </a:p>
        </p:txBody>
      </p:sp>
      <p:sp>
        <p:nvSpPr>
          <p:cNvPr id="33" name="文本框 12"/>
          <p:cNvSpPr txBox="1"/>
          <p:nvPr/>
        </p:nvSpPr>
        <p:spPr>
          <a:xfrm>
            <a:off x="588266" y="1127142"/>
            <a:ext cx="49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smtClean="0"/>
              <a:t>业</a:t>
            </a:r>
            <a:r>
              <a:rPr lang="zh-CN" altLang="en-US" sz="1000" smtClean="0"/>
              <a:t>务配置</a:t>
            </a:r>
            <a:endParaRPr lang="zh-CN" altLang="en-US" sz="1000" dirty="0" smtClean="0"/>
          </a:p>
        </p:txBody>
      </p:sp>
      <p:cxnSp>
        <p:nvCxnSpPr>
          <p:cNvPr id="37" name="Straight Connector 41"/>
          <p:cNvCxnSpPr>
            <a:cxnSpLocks/>
            <a:stCxn id="39" idx="2"/>
            <a:endCxn id="30" idx="1"/>
          </p:cNvCxnSpPr>
          <p:nvPr/>
        </p:nvCxnSpPr>
        <p:spPr>
          <a:xfrm flipV="1">
            <a:off x="2771775" y="2626360"/>
            <a:ext cx="447675" cy="7301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/>
          </a:ln>
          <a:effectLst/>
        </p:spPr>
      </p:cxnSp>
      <p:sp>
        <p:nvSpPr>
          <p:cNvPr id="41" name="文本框 9"/>
          <p:cNvSpPr txBox="1"/>
          <p:nvPr/>
        </p:nvSpPr>
        <p:spPr>
          <a:xfrm>
            <a:off x="5059680" y="2076452"/>
            <a:ext cx="4084320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800" smtClean="0"/>
              <a:t>MC</a:t>
            </a:r>
            <a:r>
              <a:rPr lang="zh-CN" altLang="en-US" sz="800" smtClean="0"/>
              <a:t>同步表：从</a:t>
            </a:r>
            <a:r>
              <a:rPr lang="en-US" altLang="zh-CN" sz="800" smtClean="0"/>
              <a:t>MC</a:t>
            </a:r>
            <a:r>
              <a:rPr lang="zh-CN" altLang="en-US" sz="800" smtClean="0"/>
              <a:t>同步的键位数据</a:t>
            </a:r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租</a:t>
            </a:r>
            <a:r>
              <a:rPr lang="zh-CN" altLang="en-US" sz="800" smtClean="0"/>
              <a:t>户表：自定义多层次的租户表（</a:t>
            </a:r>
            <a:r>
              <a:rPr lang="en-US" altLang="zh-CN" sz="800" smtClean="0"/>
              <a:t>KFC-&gt;kfc-preorder-&gt;kfc-preorder </a:t>
            </a:r>
            <a:r>
              <a:rPr lang="zh-CN" altLang="en-US" sz="800" smtClean="0"/>
              <a:t>自营）</a:t>
            </a:r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字</a:t>
            </a:r>
            <a:r>
              <a:rPr lang="zh-CN" altLang="en-US" sz="800" smtClean="0"/>
              <a:t>段所属租户表：配置多个租户的字段权限</a:t>
            </a:r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字</a:t>
            </a:r>
            <a:r>
              <a:rPr lang="zh-CN" altLang="en-US" sz="800" smtClean="0"/>
              <a:t>段配置表：根据不同的租户，动态配置字段的</a:t>
            </a:r>
            <a:r>
              <a:rPr lang="en-US" altLang="zh-CN" sz="800" smtClean="0"/>
              <a:t>value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自</a:t>
            </a:r>
            <a:r>
              <a:rPr lang="zh-CN" altLang="en-US" sz="800" smtClean="0"/>
              <a:t>定</a:t>
            </a:r>
            <a:r>
              <a:rPr lang="zh-CN" altLang="en-US" sz="800" smtClean="0"/>
              <a:t>义字段表：动态定义字段本身的属性</a:t>
            </a:r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用户表：分配用户属于的租户权限表，登录使用</a:t>
            </a:r>
            <a:endParaRPr lang="en-US" altLang="zh-CN" sz="800" smtClean="0"/>
          </a:p>
        </p:txBody>
      </p:sp>
    </p:spTree>
    <p:extLst>
      <p:ext uri="{BB962C8B-B14F-4D97-AF65-F5344CB8AC3E}">
        <p14:creationId xmlns="" xmlns:p14="http://schemas.microsoft.com/office/powerpoint/2010/main" val="186311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圆角矩形 106"/>
          <p:cNvSpPr/>
          <p:nvPr/>
        </p:nvSpPr>
        <p:spPr>
          <a:xfrm>
            <a:off x="2641600" y="3108960"/>
            <a:ext cx="2275840" cy="155448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457200" y="1747520"/>
            <a:ext cx="2286000" cy="365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CMS</a:t>
            </a:r>
            <a:r>
              <a:rPr lang="zh-CN" altLang="en-US" sz="2400" dirty="0" smtClean="0"/>
              <a:t>框架 </a:t>
            </a:r>
            <a:r>
              <a:rPr lang="en-US" altLang="zh-CN"/>
              <a:t>– </a:t>
            </a:r>
            <a:r>
              <a:rPr lang="zh-CN" altLang="en-US" smtClean="0"/>
              <a:t>基于</a:t>
            </a:r>
            <a:r>
              <a:rPr lang="en-US" altLang="zh-CN" smtClean="0"/>
              <a:t>strapi</a:t>
            </a:r>
            <a:r>
              <a:rPr lang="zh-CN" altLang="en-US" smtClean="0"/>
              <a:t>架构，二次开发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59680" y="914402"/>
            <a:ext cx="4084320" cy="3761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前端是</a:t>
            </a:r>
            <a:r>
              <a:rPr lang="en-US" altLang="zh-CN" sz="800" smtClean="0"/>
              <a:t>vue</a:t>
            </a:r>
            <a:r>
              <a:rPr lang="zh-CN" altLang="en-US" sz="800" smtClean="0"/>
              <a:t>，权限插件和内容管理，需要采用</a:t>
            </a:r>
            <a:r>
              <a:rPr lang="en-US" altLang="zh-CN" sz="800" smtClean="0"/>
              <a:t>vue</a:t>
            </a:r>
            <a:r>
              <a:rPr lang="zh-CN" altLang="en-US" sz="800" smtClean="0"/>
              <a:t>重新开发</a:t>
            </a:r>
            <a:endParaRPr lang="en-US" altLang="zh-CN" sz="800" smtClean="0"/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0640" y="914399"/>
            <a:ext cx="4969510" cy="397192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468672" y="1010579"/>
            <a:ext cx="4062688" cy="615021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42240" y="3119120"/>
            <a:ext cx="2113280" cy="155448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 rot="16200000">
            <a:off x="1479614" y="1883351"/>
            <a:ext cx="243043" cy="1210903"/>
          </a:xfrm>
          <a:prstGeom prst="roundRect">
            <a:avLst>
              <a:gd name="adj" fmla="val 10875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smtClea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nodejs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69"/>
          <p:cNvSpPr/>
          <p:nvPr/>
        </p:nvSpPr>
        <p:spPr>
          <a:xfrm>
            <a:off x="1036146" y="108089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Straight Connector 41"/>
          <p:cNvCxnSpPr>
            <a:cxnSpLocks/>
          </p:cNvCxnSpPr>
          <p:nvPr/>
        </p:nvCxnSpPr>
        <p:spPr>
          <a:xfrm>
            <a:off x="1619294" y="2083851"/>
            <a:ext cx="1" cy="257811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/>
          </a:ln>
          <a:effectLst/>
        </p:spPr>
      </p:cxnSp>
      <p:sp>
        <p:nvSpPr>
          <p:cNvPr id="65" name="Rounded Rectangle 104"/>
          <p:cNvSpPr/>
          <p:nvPr/>
        </p:nvSpPr>
        <p:spPr>
          <a:xfrm rot="16200000">
            <a:off x="783773" y="3159113"/>
            <a:ext cx="232831" cy="95333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Config  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路由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Rounded Rectangle 104"/>
          <p:cNvSpPr/>
          <p:nvPr/>
        </p:nvSpPr>
        <p:spPr>
          <a:xfrm rot="16200000">
            <a:off x="719134" y="3588460"/>
            <a:ext cx="222672" cy="798480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Rounded Rectangle 104"/>
          <p:cNvSpPr/>
          <p:nvPr/>
        </p:nvSpPr>
        <p:spPr>
          <a:xfrm rot="16200000">
            <a:off x="1681657" y="3322424"/>
            <a:ext cx="215132" cy="62933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Rounded Rectangle 104"/>
          <p:cNvSpPr/>
          <p:nvPr/>
        </p:nvSpPr>
        <p:spPr>
          <a:xfrm rot="16200000">
            <a:off x="1611990" y="3566913"/>
            <a:ext cx="202000" cy="82020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Service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Rounded Rectangle 104"/>
          <p:cNvSpPr/>
          <p:nvPr/>
        </p:nvSpPr>
        <p:spPr>
          <a:xfrm rot="16200000">
            <a:off x="3085562" y="3541358"/>
            <a:ext cx="253502" cy="87376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权限表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Rounded Rectangle 104"/>
          <p:cNvSpPr/>
          <p:nvPr/>
        </p:nvSpPr>
        <p:spPr>
          <a:xfrm rot="16200000">
            <a:off x="4161271" y="3540110"/>
            <a:ext cx="243341" cy="90673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用户权限角色表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104"/>
          <p:cNvSpPr/>
          <p:nvPr/>
        </p:nvSpPr>
        <p:spPr>
          <a:xfrm rot="16200000">
            <a:off x="4187198" y="3892558"/>
            <a:ext cx="222320" cy="93336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Rounded Rectangle 104"/>
          <p:cNvSpPr/>
          <p:nvPr/>
        </p:nvSpPr>
        <p:spPr>
          <a:xfrm rot="16200000">
            <a:off x="3084611" y="3195669"/>
            <a:ext cx="223519" cy="843279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业务表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Rounded Rectangle 104"/>
          <p:cNvSpPr/>
          <p:nvPr/>
        </p:nvSpPr>
        <p:spPr>
          <a:xfrm rot="16200000">
            <a:off x="4146031" y="3179430"/>
            <a:ext cx="253501" cy="88641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核心存储表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ounded Rectangle 69"/>
          <p:cNvSpPr/>
          <p:nvPr/>
        </p:nvSpPr>
        <p:spPr>
          <a:xfrm>
            <a:off x="1025986" y="134505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69"/>
          <p:cNvSpPr/>
          <p:nvPr/>
        </p:nvSpPr>
        <p:spPr>
          <a:xfrm>
            <a:off x="2499186" y="135521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Rounded Rectangle 69"/>
          <p:cNvSpPr/>
          <p:nvPr/>
        </p:nvSpPr>
        <p:spPr>
          <a:xfrm>
            <a:off x="2489026" y="106057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redux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Rounded Rectangle 104"/>
          <p:cNvSpPr/>
          <p:nvPr/>
        </p:nvSpPr>
        <p:spPr>
          <a:xfrm rot="16200000">
            <a:off x="3118645" y="3922336"/>
            <a:ext cx="218467" cy="88046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Admin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2154338" y="3762703"/>
            <a:ext cx="565739" cy="2153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104"/>
          <p:cNvSpPr/>
          <p:nvPr/>
        </p:nvSpPr>
        <p:spPr>
          <a:xfrm rot="16200000">
            <a:off x="728071" y="3922512"/>
            <a:ext cx="202000" cy="82020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component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1595120" y="2666635"/>
            <a:ext cx="418" cy="3712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191552" y="1975779"/>
            <a:ext cx="1197568" cy="1021421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Rounded Rectangle 69"/>
          <p:cNvSpPr/>
          <p:nvPr/>
        </p:nvSpPr>
        <p:spPr>
          <a:xfrm>
            <a:off x="3311986" y="231025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权限插件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558626" y="1832739"/>
            <a:ext cx="939295" cy="197514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Rounded Rectangle 69"/>
          <p:cNvSpPr/>
          <p:nvPr/>
        </p:nvSpPr>
        <p:spPr>
          <a:xfrm>
            <a:off x="3322146" y="262521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内容插件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Rounded Rectangle 69"/>
          <p:cNvSpPr/>
          <p:nvPr/>
        </p:nvSpPr>
        <p:spPr>
          <a:xfrm>
            <a:off x="1645746" y="1842899"/>
            <a:ext cx="939295" cy="197514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Graphql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2164080" y="1437275"/>
            <a:ext cx="418" cy="3712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2"/>
          <p:cNvSpPr txBox="1"/>
          <p:nvPr/>
        </p:nvSpPr>
        <p:spPr>
          <a:xfrm>
            <a:off x="3483865" y="20085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插件</a:t>
            </a:r>
            <a:endParaRPr lang="zh-CN" altLang="en-US" sz="1000" dirty="0" smtClean="0"/>
          </a:p>
        </p:txBody>
      </p:sp>
      <p:sp>
        <p:nvSpPr>
          <p:cNvPr id="108" name="文本框 12"/>
          <p:cNvSpPr txBox="1"/>
          <p:nvPr/>
        </p:nvSpPr>
        <p:spPr>
          <a:xfrm>
            <a:off x="3483865" y="3146442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Mysql</a:t>
            </a:r>
            <a:endParaRPr lang="zh-CN" altLang="en-US" sz="1000" dirty="0" smtClean="0"/>
          </a:p>
        </p:txBody>
      </p:sp>
      <p:sp>
        <p:nvSpPr>
          <p:cNvPr id="109" name="文本框 12"/>
          <p:cNvSpPr txBox="1"/>
          <p:nvPr/>
        </p:nvSpPr>
        <p:spPr>
          <a:xfrm>
            <a:off x="913385" y="317692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Json </a:t>
            </a:r>
            <a:r>
              <a:rPr lang="zh-CN" altLang="en-US" sz="1000" smtClean="0"/>
              <a:t>文件</a:t>
            </a:r>
            <a:endParaRPr lang="zh-CN" altLang="en-US" sz="1000" dirty="0" smtClean="0"/>
          </a:p>
        </p:txBody>
      </p:sp>
      <p:cxnSp>
        <p:nvCxnSpPr>
          <p:cNvPr id="110" name="Straight Connector 41"/>
          <p:cNvCxnSpPr>
            <a:cxnSpLocks/>
            <a:stCxn id="96" idx="1"/>
            <a:endCxn id="39" idx="2"/>
          </p:cNvCxnSpPr>
          <p:nvPr/>
        </p:nvCxnSpPr>
        <p:spPr>
          <a:xfrm flipH="1">
            <a:off x="2206587" y="2486490"/>
            <a:ext cx="984965" cy="2312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/>
          </a:ln>
          <a:effectLst/>
        </p:spPr>
      </p:cxnSp>
      <p:cxnSp>
        <p:nvCxnSpPr>
          <p:cNvPr id="40" name="直接箭头连接符 39"/>
          <p:cNvCxnSpPr/>
          <p:nvPr/>
        </p:nvCxnSpPr>
        <p:spPr>
          <a:xfrm flipV="1">
            <a:off x="2154338" y="4115128"/>
            <a:ext cx="565739" cy="2153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6311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圆角矩形 106"/>
          <p:cNvSpPr/>
          <p:nvPr/>
        </p:nvSpPr>
        <p:spPr>
          <a:xfrm>
            <a:off x="895350" y="3166109"/>
            <a:ext cx="2412365" cy="1586865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942975" y="1861820"/>
            <a:ext cx="2286000" cy="365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CMS</a:t>
            </a:r>
            <a:r>
              <a:rPr lang="zh-CN" altLang="en-US" sz="2400" dirty="0" smtClean="0"/>
              <a:t>框架 </a:t>
            </a:r>
            <a:r>
              <a:rPr lang="en-US" altLang="zh-CN"/>
              <a:t>– </a:t>
            </a:r>
            <a:r>
              <a:rPr lang="zh-CN" altLang="en-US" smtClean="0"/>
              <a:t>基于</a:t>
            </a:r>
            <a:r>
              <a:rPr lang="en-US" altLang="zh-CN" smtClean="0"/>
              <a:t>strapi</a:t>
            </a:r>
            <a:r>
              <a:rPr lang="zh-CN" altLang="en-US" smtClean="0"/>
              <a:t>数据存储思想，全新开发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59680" y="914402"/>
            <a:ext cx="4084320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8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前端使用</a:t>
            </a:r>
            <a:r>
              <a:rPr lang="en-US" altLang="zh-CN" sz="800" smtClean="0"/>
              <a:t>vue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后台服务使用</a:t>
            </a:r>
            <a:r>
              <a:rPr lang="en-US" altLang="zh-CN" sz="800" smtClean="0"/>
              <a:t>nodejs</a:t>
            </a:r>
            <a:endParaRPr lang="en-US" altLang="zh-CN" sz="8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800" smtClean="0"/>
              <a:t>数据库单独设计。</a:t>
            </a:r>
            <a:endParaRPr lang="zh-CN" altLang="en-US" sz="800" dirty="0" smtClean="0"/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0640" y="914399"/>
            <a:ext cx="4969510" cy="397192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468672" y="1010579"/>
            <a:ext cx="3512778" cy="665821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 rot="16200000">
            <a:off x="1965389" y="1997651"/>
            <a:ext cx="243043" cy="1210903"/>
          </a:xfrm>
          <a:prstGeom prst="roundRect">
            <a:avLst>
              <a:gd name="adj" fmla="val 10875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ctr">
              <a:defRPr/>
            </a:pPr>
            <a:r>
              <a:rPr lang="en-US" altLang="zh-CN" sz="900" kern="0" smtClea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nodejs</a:t>
            </a:r>
            <a:endParaRPr lang="en-US" altLang="zh-CN" sz="9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69"/>
          <p:cNvSpPr/>
          <p:nvPr/>
        </p:nvSpPr>
        <p:spPr>
          <a:xfrm>
            <a:off x="1036146" y="108089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Straight Connector 41"/>
          <p:cNvCxnSpPr>
            <a:cxnSpLocks/>
          </p:cNvCxnSpPr>
          <p:nvPr/>
        </p:nvCxnSpPr>
        <p:spPr>
          <a:xfrm>
            <a:off x="2105069" y="2198151"/>
            <a:ext cx="1" cy="257811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/>
          </a:ln>
          <a:effectLst/>
        </p:spPr>
      </p:cxnSp>
      <p:sp>
        <p:nvSpPr>
          <p:cNvPr id="69" name="Rounded Rectangle 104"/>
          <p:cNvSpPr/>
          <p:nvPr/>
        </p:nvSpPr>
        <p:spPr>
          <a:xfrm rot="16200000">
            <a:off x="1475837" y="3598508"/>
            <a:ext cx="253502" cy="87376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权限表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Rounded Rectangle 104"/>
          <p:cNvSpPr/>
          <p:nvPr/>
        </p:nvSpPr>
        <p:spPr>
          <a:xfrm rot="16200000">
            <a:off x="2551546" y="3597260"/>
            <a:ext cx="243341" cy="90673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用户权限角色表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104"/>
          <p:cNvSpPr/>
          <p:nvPr/>
        </p:nvSpPr>
        <p:spPr>
          <a:xfrm rot="16200000">
            <a:off x="2577473" y="3949708"/>
            <a:ext cx="222320" cy="93336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Rounded Rectangle 104"/>
          <p:cNvSpPr/>
          <p:nvPr/>
        </p:nvSpPr>
        <p:spPr>
          <a:xfrm rot="16200000">
            <a:off x="1474886" y="3252819"/>
            <a:ext cx="223519" cy="843279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业务表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Rounded Rectangle 104"/>
          <p:cNvSpPr/>
          <p:nvPr/>
        </p:nvSpPr>
        <p:spPr>
          <a:xfrm rot="16200000">
            <a:off x="2536306" y="3236580"/>
            <a:ext cx="253501" cy="886417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核心存储表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ounded Rectangle 69"/>
          <p:cNvSpPr/>
          <p:nvPr/>
        </p:nvSpPr>
        <p:spPr>
          <a:xfrm>
            <a:off x="1025986" y="134505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69"/>
          <p:cNvSpPr/>
          <p:nvPr/>
        </p:nvSpPr>
        <p:spPr>
          <a:xfrm>
            <a:off x="2499186" y="135521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Rounded Rectangle 69"/>
          <p:cNvSpPr/>
          <p:nvPr/>
        </p:nvSpPr>
        <p:spPr>
          <a:xfrm>
            <a:off x="2489026" y="1060579"/>
            <a:ext cx="939295" cy="19751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redux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Rounded Rectangle 104"/>
          <p:cNvSpPr/>
          <p:nvPr/>
        </p:nvSpPr>
        <p:spPr>
          <a:xfrm rot="16200000">
            <a:off x="1508920" y="3979486"/>
            <a:ext cx="218467" cy="880462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Admin</a:t>
            </a:r>
            <a:r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2061845" y="2752360"/>
            <a:ext cx="418" cy="3712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69"/>
          <p:cNvSpPr/>
          <p:nvPr/>
        </p:nvSpPr>
        <p:spPr>
          <a:xfrm>
            <a:off x="1739726" y="1927989"/>
            <a:ext cx="939295" cy="197514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2164080" y="1437275"/>
            <a:ext cx="418" cy="3712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2"/>
          <p:cNvSpPr txBox="1"/>
          <p:nvPr/>
        </p:nvSpPr>
        <p:spPr>
          <a:xfrm>
            <a:off x="1874140" y="3203592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Mysql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="" xmlns:p14="http://schemas.microsoft.com/office/powerpoint/2010/main" val="186311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CMS</a:t>
            </a:r>
            <a:r>
              <a:rPr lang="zh-CN" altLang="en-US" sz="2400" dirty="0" smtClean="0"/>
              <a:t>框架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客户推荐的开源框架总结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9572671"/>
              </p:ext>
            </p:extLst>
          </p:nvPr>
        </p:nvGraphicFramePr>
        <p:xfrm>
          <a:off x="279400" y="1243584"/>
          <a:ext cx="8585199" cy="228514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0716">
                  <a:extLst>
                    <a:ext uri="{9D8B030D-6E8A-4147-A177-3AD203B41FA5}">
                      <a16:colId xmlns="" xmlns:a16="http://schemas.microsoft.com/office/drawing/2014/main" val="3127120779"/>
                    </a:ext>
                  </a:extLst>
                </a:gridCol>
                <a:gridCol w="542443">
                  <a:extLst>
                    <a:ext uri="{9D8B030D-6E8A-4147-A177-3AD203B41FA5}">
                      <a16:colId xmlns="" xmlns:a16="http://schemas.microsoft.com/office/drawing/2014/main" val="1723757458"/>
                    </a:ext>
                  </a:extLst>
                </a:gridCol>
                <a:gridCol w="542443">
                  <a:extLst>
                    <a:ext uri="{9D8B030D-6E8A-4147-A177-3AD203B41FA5}">
                      <a16:colId xmlns="" xmlns:a16="http://schemas.microsoft.com/office/drawing/2014/main" val="2727083633"/>
                    </a:ext>
                  </a:extLst>
                </a:gridCol>
                <a:gridCol w="2018150">
                  <a:extLst>
                    <a:ext uri="{9D8B030D-6E8A-4147-A177-3AD203B41FA5}">
                      <a16:colId xmlns="" xmlns:a16="http://schemas.microsoft.com/office/drawing/2014/main" val="2731811201"/>
                    </a:ext>
                  </a:extLst>
                </a:gridCol>
                <a:gridCol w="2342255">
                  <a:extLst>
                    <a:ext uri="{9D8B030D-6E8A-4147-A177-3AD203B41FA5}">
                      <a16:colId xmlns="" xmlns:a16="http://schemas.microsoft.com/office/drawing/2014/main" val="720710270"/>
                    </a:ext>
                  </a:extLst>
                </a:gridCol>
                <a:gridCol w="1137043">
                  <a:extLst>
                    <a:ext uri="{9D8B030D-6E8A-4147-A177-3AD203B41FA5}">
                      <a16:colId xmlns="" xmlns:a16="http://schemas.microsoft.com/office/drawing/2014/main" val="3677988891"/>
                    </a:ext>
                  </a:extLst>
                </a:gridCol>
                <a:gridCol w="1502149">
                  <a:extLst>
                    <a:ext uri="{9D8B030D-6E8A-4147-A177-3AD203B41FA5}">
                      <a16:colId xmlns="" xmlns:a16="http://schemas.microsoft.com/office/drawing/2014/main" val="962503934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开源框架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前端技术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后台技术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数据存储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自定义对象、属性</a:t>
                      </a:r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</a:t>
                      </a:r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权限管理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可参考内容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="" xmlns:a16="http://schemas.microsoft.com/office/drawing/2014/main" val="538261738"/>
                  </a:ext>
                </a:extLst>
              </a:tr>
              <a:tr h="981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StrAPI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可以保存为不同的数据库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9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关系型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9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是二维对象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9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更新数据库表结构，响应慢；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可以自定义对象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9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自定义属性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有针对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级别</a:t>
                      </a:r>
                      <a:endParaRPr lang="en-US" altLang="zh-CN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无属性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权限</a:t>
                      </a: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有自定义字段定义</a:t>
                      </a: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endParaRPr lang="en-US" altLang="zh-CN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之间的关联关系定义</a:t>
                      </a: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endParaRPr lang="en-US" altLang="zh-CN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有是否可见的定义；</a:t>
                      </a: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="" xmlns:a16="http://schemas.microsoft.com/office/drawing/2014/main" val="389810223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TinaCMS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数据文件</a:t>
                      </a: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只能自定义固定对象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(Product)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级</a:t>
                      </a: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en-US" altLang="zh-CN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通过修改</a:t>
                      </a:r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React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代码扩展对象属性。</a:t>
                      </a: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页面编辑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，动态生成</a:t>
                      </a:r>
                      <a:r>
                        <a:rPr lang="en-US" altLang="zh-CN" sz="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alt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数据；</a:t>
                      </a: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="" xmlns:a16="http://schemas.microsoft.com/office/drawing/2014/main" val="3782326694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其他</a:t>
                      </a:r>
                      <a:endParaRPr lang="en-US" sz="9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="" xmlns:a16="http://schemas.microsoft.com/office/drawing/2014/main" val="356972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47739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59" y="923924"/>
            <a:ext cx="7422516" cy="398145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核心数据模型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10898" y="1392450"/>
            <a:ext cx="107289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看不清？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endParaRPr lang="en-US" altLang="zh-CN" sz="1400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请打开附件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27939656"/>
              </p:ext>
            </p:extLst>
          </p:nvPr>
        </p:nvGraphicFramePr>
        <p:xfrm>
          <a:off x="7990144" y="2802052"/>
          <a:ext cx="914400" cy="771525"/>
        </p:xfrm>
        <a:graphic>
          <a:graphicData uri="http://schemas.openxmlformats.org/presentationml/2006/ole">
            <p:oleObj spid="_x0000_s3170" name="工作表" showAsIcon="1" r:id="rId4" imgW="914400" imgH="771480" progId="Excel.Sheet.12">
              <p:embed/>
            </p:oleObj>
          </a:graphicData>
        </a:graphic>
      </p:graphicFrame>
      <p:cxnSp>
        <p:nvCxnSpPr>
          <p:cNvPr id="14" name="肘形连接符 13"/>
          <p:cNvCxnSpPr/>
          <p:nvPr/>
        </p:nvCxnSpPr>
        <p:spPr>
          <a:xfrm>
            <a:off x="264160" y="923924"/>
            <a:ext cx="8868986" cy="3876675"/>
          </a:xfrm>
          <a:prstGeom prst="bentConnector3">
            <a:avLst>
              <a:gd name="adj1" fmla="val 82649"/>
            </a:avLst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1325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整体系统结构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118" y="1014614"/>
            <a:ext cx="7947397" cy="35865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16366" y="1441162"/>
            <a:ext cx="1887166" cy="273347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941" y="1509256"/>
            <a:ext cx="124585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调整 运营？待明确</a:t>
            </a:r>
          </a:p>
        </p:txBody>
      </p:sp>
    </p:spTree>
    <p:extLst>
      <p:ext uri="{BB962C8B-B14F-4D97-AF65-F5344CB8AC3E}">
        <p14:creationId xmlns="" xmlns:p14="http://schemas.microsoft.com/office/powerpoint/2010/main" val="3391359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整体业务场景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4160" y="942975"/>
            <a:ext cx="8346440" cy="209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6225" y="924639"/>
            <a:ext cx="2669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整体业务场景   前提条件  租户已经创建完毕</a:t>
            </a:r>
          </a:p>
        </p:txBody>
      </p:sp>
      <p:sp>
        <p:nvSpPr>
          <p:cNvPr id="11" name="矩形 10"/>
          <p:cNvSpPr/>
          <p:nvPr/>
        </p:nvSpPr>
        <p:spPr>
          <a:xfrm>
            <a:off x="266700" y="1151810"/>
            <a:ext cx="2669320" cy="372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6020" y="1151810"/>
            <a:ext cx="3000130" cy="372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38715" y="1151809"/>
            <a:ext cx="2669320" cy="372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54440" y="121955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IT Admin</a:t>
            </a:r>
            <a:endParaRPr lang="zh-CN" altLang="en-US" sz="1000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6856366" y="130528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租户</a:t>
            </a:r>
            <a:r>
              <a:rPr lang="en-US" altLang="zh-CN" sz="1000" dirty="0" err="1" smtClean="0"/>
              <a:t>Config</a:t>
            </a:r>
            <a:endParaRPr lang="zh-CN" altLang="en-US" sz="10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3878492" y="1305280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品牌</a:t>
            </a:r>
            <a:r>
              <a:rPr lang="en-US" altLang="zh-CN" sz="1000" dirty="0" smtClean="0"/>
              <a:t>Admin / </a:t>
            </a:r>
            <a:r>
              <a:rPr lang="zh-CN" altLang="en-US" sz="1000" dirty="0" smtClean="0"/>
              <a:t>业务</a:t>
            </a:r>
            <a:r>
              <a:rPr lang="en-US" altLang="zh-CN" sz="1000" dirty="0" smtClean="0"/>
              <a:t>Admin</a:t>
            </a:r>
            <a:endParaRPr lang="zh-CN" altLang="en-US" sz="1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2936020" y="1161513"/>
            <a:ext cx="5672015" cy="162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81113" y="11383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租户</a:t>
            </a:r>
          </a:p>
        </p:txBody>
      </p:sp>
      <p:sp>
        <p:nvSpPr>
          <p:cNvPr id="19" name="矩形 18"/>
          <p:cNvSpPr/>
          <p:nvPr/>
        </p:nvSpPr>
        <p:spPr>
          <a:xfrm>
            <a:off x="264160" y="1523464"/>
            <a:ext cx="2669320" cy="33443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33454" y="1523464"/>
            <a:ext cx="3002695" cy="33443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36149" y="1523463"/>
            <a:ext cx="2674451" cy="33443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流程图: 终止 21"/>
          <p:cNvSpPr/>
          <p:nvPr/>
        </p:nvSpPr>
        <p:spPr>
          <a:xfrm>
            <a:off x="1063940" y="1657350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流程图: 终止 22"/>
          <p:cNvSpPr/>
          <p:nvPr/>
        </p:nvSpPr>
        <p:spPr>
          <a:xfrm>
            <a:off x="6719812" y="4500910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00567" y="1685115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开始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063940" y="2283940"/>
            <a:ext cx="914400" cy="3048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72326" y="2318386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增加</a:t>
            </a:r>
            <a:r>
              <a:rPr lang="zh-CN" altLang="en-US" sz="1000" dirty="0" smtClean="0"/>
              <a:t>字段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920063" y="2871894"/>
            <a:ext cx="1242112" cy="27551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6738" y="2901183"/>
            <a:ext cx="10823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字段赋权给租户</a:t>
            </a:r>
          </a:p>
        </p:txBody>
      </p:sp>
      <p:cxnSp>
        <p:nvCxnSpPr>
          <p:cNvPr id="30" name="直接箭头连接符 29"/>
          <p:cNvCxnSpPr>
            <a:stCxn id="22" idx="2"/>
            <a:endCxn id="25" idx="0"/>
          </p:cNvCxnSpPr>
          <p:nvPr/>
        </p:nvCxnSpPr>
        <p:spPr>
          <a:xfrm>
            <a:off x="1521140" y="1959102"/>
            <a:ext cx="0" cy="3248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2"/>
            <a:endCxn id="28" idx="0"/>
          </p:cNvCxnSpPr>
          <p:nvPr/>
        </p:nvCxnSpPr>
        <p:spPr>
          <a:xfrm>
            <a:off x="1521140" y="2588740"/>
            <a:ext cx="6772" cy="31244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80254" y="3229687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1.</a:t>
            </a:r>
            <a:r>
              <a:rPr lang="zh-CN" altLang="en-US" sz="800" dirty="0"/>
              <a:t>新增字段可以给到多个租户，</a:t>
            </a:r>
          </a:p>
          <a:p>
            <a:r>
              <a:rPr lang="en-US" altLang="zh-CN" sz="800" dirty="0"/>
              <a:t>2.</a:t>
            </a:r>
            <a:r>
              <a:rPr lang="zh-CN" altLang="en-US" sz="800" dirty="0"/>
              <a:t>字段未给到的租户无法看到这个字段</a:t>
            </a:r>
          </a:p>
          <a:p>
            <a:r>
              <a:rPr lang="en-US" altLang="zh-CN" sz="800" dirty="0"/>
              <a:t>3.</a:t>
            </a:r>
            <a:r>
              <a:rPr lang="zh-CN" altLang="en-US" sz="800" dirty="0"/>
              <a:t>给租户赋权的字段包括</a:t>
            </a:r>
            <a:r>
              <a:rPr lang="en-US" altLang="zh-CN" sz="800" dirty="0"/>
              <a:t>MC</a:t>
            </a:r>
            <a:r>
              <a:rPr lang="zh-CN" altLang="en-US" sz="800" dirty="0"/>
              <a:t>的字段和新增加的字段</a:t>
            </a:r>
            <a:endParaRPr lang="zh-CN" altLang="en-US" sz="800" dirty="0" smtClean="0"/>
          </a:p>
        </p:txBody>
      </p:sp>
      <p:sp>
        <p:nvSpPr>
          <p:cNvPr id="37" name="圆角矩形 36"/>
          <p:cNvSpPr/>
          <p:nvPr/>
        </p:nvSpPr>
        <p:spPr>
          <a:xfrm>
            <a:off x="3573119" y="2800973"/>
            <a:ext cx="1107964" cy="42939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45812" y="2814440"/>
            <a:ext cx="81945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字段值设置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(</a:t>
            </a:r>
            <a:r>
              <a:rPr lang="zh-CN" altLang="en-US" sz="1000" dirty="0" smtClean="0"/>
              <a:t>业务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渠道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cxnSp>
        <p:nvCxnSpPr>
          <p:cNvPr id="40" name="直接箭头连接符 39"/>
          <p:cNvCxnSpPr>
            <a:stCxn id="27" idx="3"/>
            <a:endCxn id="37" idx="1"/>
          </p:cNvCxnSpPr>
          <p:nvPr/>
        </p:nvCxnSpPr>
        <p:spPr>
          <a:xfrm>
            <a:off x="2162175" y="3009649"/>
            <a:ext cx="1410944" cy="602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985357" y="2289247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1.</a:t>
            </a:r>
            <a:r>
              <a:rPr lang="zh-CN" altLang="en-US" sz="800" dirty="0"/>
              <a:t>租户只能看到已经赋权给自己的字段</a:t>
            </a:r>
          </a:p>
          <a:p>
            <a:r>
              <a:rPr lang="en-US" altLang="zh-CN" sz="800" dirty="0"/>
              <a:t>2</a:t>
            </a:r>
            <a:r>
              <a:rPr lang="en-US" altLang="zh-CN" sz="800" dirty="0" smtClean="0"/>
              <a:t>.</a:t>
            </a:r>
            <a:r>
              <a:rPr lang="zh-CN" altLang="en-US" sz="800" dirty="0" smtClean="0"/>
              <a:t>字段被授权的租户可以给自己和子级租户设置字段值</a:t>
            </a:r>
            <a:endParaRPr lang="zh-CN" altLang="en-US" sz="800" dirty="0"/>
          </a:p>
        </p:txBody>
      </p:sp>
      <p:sp>
        <p:nvSpPr>
          <p:cNvPr id="42" name="圆角矩形 41"/>
          <p:cNvSpPr/>
          <p:nvPr/>
        </p:nvSpPr>
        <p:spPr>
          <a:xfrm>
            <a:off x="6608794" y="1863948"/>
            <a:ext cx="1107964" cy="42939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30990" y="1949676"/>
            <a:ext cx="108234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分配菜品到分类</a:t>
            </a:r>
            <a:endParaRPr lang="en-US" altLang="zh-CN" sz="1000" dirty="0" smtClean="0"/>
          </a:p>
        </p:txBody>
      </p:sp>
      <p:cxnSp>
        <p:nvCxnSpPr>
          <p:cNvPr id="47" name="直接箭头连接符 46"/>
          <p:cNvCxnSpPr>
            <a:stCxn id="37" idx="3"/>
            <a:endCxn id="42" idx="1"/>
          </p:cNvCxnSpPr>
          <p:nvPr/>
        </p:nvCxnSpPr>
        <p:spPr>
          <a:xfrm flipV="1">
            <a:off x="4681083" y="2078648"/>
            <a:ext cx="1927711" cy="93702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613888" y="2508344"/>
            <a:ext cx="1107964" cy="42939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28444" y="2594072"/>
            <a:ext cx="69762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创建版本</a:t>
            </a:r>
            <a:endParaRPr lang="en-US" altLang="zh-CN" sz="1000" dirty="0" smtClean="0"/>
          </a:p>
        </p:txBody>
      </p:sp>
      <p:sp>
        <p:nvSpPr>
          <p:cNvPr id="51" name="圆角矩形 50"/>
          <p:cNvSpPr/>
          <p:nvPr/>
        </p:nvSpPr>
        <p:spPr>
          <a:xfrm>
            <a:off x="6613056" y="3174944"/>
            <a:ext cx="1107964" cy="42939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37479" y="3260672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维护版本菜品</a:t>
            </a:r>
            <a:endParaRPr lang="en-US" altLang="zh-CN" sz="1000" dirty="0" smtClean="0"/>
          </a:p>
        </p:txBody>
      </p:sp>
      <p:sp>
        <p:nvSpPr>
          <p:cNvPr id="53" name="圆角矩形 52"/>
          <p:cNvSpPr/>
          <p:nvPr/>
        </p:nvSpPr>
        <p:spPr>
          <a:xfrm>
            <a:off x="6618653" y="3834911"/>
            <a:ext cx="1107964" cy="42939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09394" y="3920639"/>
            <a:ext cx="69762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下发版本</a:t>
            </a:r>
            <a:endParaRPr lang="en-US" altLang="zh-CN" sz="1000" dirty="0" smtClean="0"/>
          </a:p>
        </p:txBody>
      </p:sp>
      <p:cxnSp>
        <p:nvCxnSpPr>
          <p:cNvPr id="56" name="直接箭头连接符 55"/>
          <p:cNvCxnSpPr>
            <a:stCxn id="42" idx="2"/>
            <a:endCxn id="49" idx="0"/>
          </p:cNvCxnSpPr>
          <p:nvPr/>
        </p:nvCxnSpPr>
        <p:spPr>
          <a:xfrm>
            <a:off x="7162776" y="2293347"/>
            <a:ext cx="5094" cy="21499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9" idx="2"/>
            <a:endCxn id="51" idx="0"/>
          </p:cNvCxnSpPr>
          <p:nvPr/>
        </p:nvCxnSpPr>
        <p:spPr>
          <a:xfrm flipH="1">
            <a:off x="7167038" y="2937743"/>
            <a:ext cx="832" cy="23720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2"/>
            <a:endCxn id="53" idx="0"/>
          </p:cNvCxnSpPr>
          <p:nvPr/>
        </p:nvCxnSpPr>
        <p:spPr>
          <a:xfrm>
            <a:off x="7167038" y="3604343"/>
            <a:ext cx="5597" cy="23056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2"/>
            <a:endCxn id="23" idx="0"/>
          </p:cNvCxnSpPr>
          <p:nvPr/>
        </p:nvCxnSpPr>
        <p:spPr>
          <a:xfrm>
            <a:off x="7172635" y="4264310"/>
            <a:ext cx="4377" cy="2366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564033" y="1626897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r>
              <a:rPr lang="en-US" altLang="zh-CN" sz="800" dirty="0" smtClean="0"/>
              <a:t>.</a:t>
            </a:r>
            <a:r>
              <a:rPr lang="zh-CN" altLang="en-US" sz="800" dirty="0" smtClean="0"/>
              <a:t>若分类不存在则先创建分类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7699219" y="2959350"/>
            <a:ext cx="144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1. </a:t>
            </a:r>
            <a:r>
              <a:rPr lang="zh-CN" altLang="en-US" sz="800"/>
              <a:t>按渠道、分类选选择菜品到版本</a:t>
            </a:r>
          </a:p>
          <a:p>
            <a:r>
              <a:rPr lang="en-US" altLang="zh-CN" sz="800"/>
              <a:t>2.</a:t>
            </a:r>
            <a:r>
              <a:rPr lang="zh-CN" altLang="en-US" sz="800"/>
              <a:t>可以预览版本菜品清单，和菜品详情</a:t>
            </a:r>
          </a:p>
          <a:p>
            <a:r>
              <a:rPr lang="en-US" altLang="zh-CN" sz="800"/>
              <a:t>3.</a:t>
            </a:r>
            <a:r>
              <a:rPr lang="zh-CN" altLang="en-US" sz="800"/>
              <a:t>支持选定的菜品 从</a:t>
            </a:r>
            <a:r>
              <a:rPr lang="en-US" altLang="zh-CN" sz="800"/>
              <a:t>MC</a:t>
            </a:r>
            <a:r>
              <a:rPr lang="zh-CN" altLang="en-US" sz="800"/>
              <a:t>同步键位</a:t>
            </a:r>
            <a:endParaRPr lang="zh-CN" altLang="en-US" sz="800" dirty="0" smtClean="0"/>
          </a:p>
        </p:txBody>
      </p:sp>
      <p:sp>
        <p:nvSpPr>
          <p:cNvPr id="69" name="文本框 68"/>
          <p:cNvSpPr txBox="1"/>
          <p:nvPr/>
        </p:nvSpPr>
        <p:spPr>
          <a:xfrm>
            <a:off x="6984605" y="4531056"/>
            <a:ext cx="4411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结束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="" xmlns:p14="http://schemas.microsoft.com/office/powerpoint/2010/main" val="4016896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CMS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数据关系</a:t>
            </a:r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264160" y="842925"/>
          <a:ext cx="3942080" cy="2029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4481" y="8805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u="sng"/>
            </a:lvl1pPr>
          </a:lstStyle>
          <a:p>
            <a:r>
              <a:rPr lang="zh-CN" altLang="en-US" dirty="0"/>
              <a:t>角色定义：</a:t>
            </a:r>
          </a:p>
        </p:txBody>
      </p:sp>
      <p:graphicFrame>
        <p:nvGraphicFramePr>
          <p:cNvPr id="51" name="图示 50"/>
          <p:cNvGraphicFramePr/>
          <p:nvPr>
            <p:extLst/>
          </p:nvPr>
        </p:nvGraphicFramePr>
        <p:xfrm>
          <a:off x="4705840" y="942905"/>
          <a:ext cx="4180774" cy="192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4760026" y="8805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u="sng"/>
            </a:lvl1pPr>
          </a:lstStyle>
          <a:p>
            <a:r>
              <a:rPr lang="zh-CN" altLang="en-US" dirty="0" smtClean="0"/>
              <a:t>租户关系：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84481" y="302343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u="sng"/>
            </a:lvl1pPr>
          </a:lstStyle>
          <a:p>
            <a:r>
              <a:rPr lang="zh-CN" altLang="en-US" dirty="0"/>
              <a:t>自定义对象：</a:t>
            </a:r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/>
          </p:nvPr>
        </p:nvGraphicFramePr>
        <p:xfrm>
          <a:off x="341587" y="3370288"/>
          <a:ext cx="3657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63494506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10461134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8899613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22990583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4502371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838324942"/>
                    </a:ext>
                  </a:extLst>
                </a:gridCol>
              </a:tblGrid>
              <a:tr h="124803">
                <a:tc rowSpan="2"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+mj-ea"/>
                          <a:ea typeface="+mj-ea"/>
                        </a:rPr>
                        <a:t>对象</a:t>
                      </a:r>
                      <a:r>
                        <a:rPr lang="en-US" altLang="zh-CN" sz="9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3040679"/>
                  </a:ext>
                </a:extLst>
              </a:tr>
              <a:tr h="124803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+mj-ea"/>
                          <a:ea typeface="+mj-ea"/>
                        </a:rPr>
                        <a:t>属性</a:t>
                      </a:r>
                      <a:r>
                        <a:rPr lang="en-US" altLang="zh-CN" sz="9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+mj-ea"/>
                          <a:ea typeface="+mj-ea"/>
                        </a:rPr>
                        <a:t>属性</a:t>
                      </a:r>
                      <a:r>
                        <a:rPr lang="en-US" altLang="zh-CN" sz="900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属性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属性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7966129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+mj-ea"/>
                          <a:ea typeface="+mj-ea"/>
                        </a:rPr>
                        <a:t>数据</a:t>
                      </a:r>
                      <a:r>
                        <a:rPr lang="en-US" altLang="zh-CN" sz="9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+mj-ea"/>
                          <a:ea typeface="+mj-ea"/>
                        </a:rPr>
                        <a:t>1…n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497724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数据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869531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853419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数据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2164980"/>
                  </a:ext>
                </a:extLst>
              </a:tr>
            </a:tbl>
          </a:graphicData>
        </a:graphic>
      </p:graphicFrame>
      <p:sp>
        <p:nvSpPr>
          <p:cNvPr id="69" name="文本框 68"/>
          <p:cNvSpPr txBox="1"/>
          <p:nvPr/>
        </p:nvSpPr>
        <p:spPr>
          <a:xfrm>
            <a:off x="4622799" y="302343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u="sng" dirty="0" smtClean="0"/>
              <a:t>自定义对象数据举例：</a:t>
            </a:r>
          </a:p>
        </p:txBody>
      </p:sp>
      <p:graphicFrame>
        <p:nvGraphicFramePr>
          <p:cNvPr id="70" name="表格 69"/>
          <p:cNvGraphicFramePr>
            <a:graphicFrameLocks noGrp="1"/>
          </p:cNvGraphicFramePr>
          <p:nvPr>
            <p:extLst/>
          </p:nvPr>
        </p:nvGraphicFramePr>
        <p:xfrm>
          <a:off x="4296296" y="3370288"/>
          <a:ext cx="4680373" cy="115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104">
                  <a:extLst>
                    <a:ext uri="{9D8B030D-6E8A-4147-A177-3AD203B41FA5}">
                      <a16:colId xmlns="" xmlns:a16="http://schemas.microsoft.com/office/drawing/2014/main" val="634945062"/>
                    </a:ext>
                  </a:extLst>
                </a:gridCol>
                <a:gridCol w="706582">
                  <a:extLst>
                    <a:ext uri="{9D8B030D-6E8A-4147-A177-3AD203B41FA5}">
                      <a16:colId xmlns="" xmlns:a16="http://schemas.microsoft.com/office/drawing/2014/main" val="1104611341"/>
                    </a:ext>
                  </a:extLst>
                </a:gridCol>
                <a:gridCol w="709045">
                  <a:extLst>
                    <a:ext uri="{9D8B030D-6E8A-4147-A177-3AD203B41FA5}">
                      <a16:colId xmlns="" xmlns:a16="http://schemas.microsoft.com/office/drawing/2014/main" val="388996136"/>
                    </a:ext>
                  </a:extLst>
                </a:gridCol>
                <a:gridCol w="233064">
                  <a:extLst>
                    <a:ext uri="{9D8B030D-6E8A-4147-A177-3AD203B41FA5}">
                      <a16:colId xmlns="" xmlns:a16="http://schemas.microsoft.com/office/drawing/2014/main" val="1229905830"/>
                    </a:ext>
                  </a:extLst>
                </a:gridCol>
                <a:gridCol w="805257">
                  <a:extLst>
                    <a:ext uri="{9D8B030D-6E8A-4147-A177-3AD203B41FA5}">
                      <a16:colId xmlns="" xmlns:a16="http://schemas.microsoft.com/office/drawing/2014/main" val="1230083551"/>
                    </a:ext>
                  </a:extLst>
                </a:gridCol>
                <a:gridCol w="828041">
                  <a:extLst>
                    <a:ext uri="{9D8B030D-6E8A-4147-A177-3AD203B41FA5}">
                      <a16:colId xmlns="" xmlns:a16="http://schemas.microsoft.com/office/drawing/2014/main" val="1450237107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838324942"/>
                    </a:ext>
                  </a:extLst>
                </a:gridCol>
              </a:tblGrid>
              <a:tr h="124803">
                <a:tc rowSpan="2"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+mj-ea"/>
                          <a:ea typeface="+mj-ea"/>
                        </a:rPr>
                        <a:t>键位数据</a:t>
                      </a:r>
                      <a:endParaRPr lang="zh-CN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3040679"/>
                  </a:ext>
                </a:extLst>
              </a:tr>
              <a:tr h="27504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设键大类</a:t>
                      </a:r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设键小类</a:t>
                      </a:r>
                      <a:endParaRPr lang="zh-CN" altLang="en-US" sz="800" kern="12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网上中文名称</a:t>
                      </a:r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网上英文名称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7966129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数据</a:t>
                      </a:r>
                      <a:r>
                        <a:rPr lang="en-US" altLang="zh-CN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KFC-</a:t>
                      </a:r>
                      <a:r>
                        <a:rPr lang="en-US" altLang="zh-CN" sz="8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PreOrder</a:t>
                      </a:r>
                      <a:r>
                        <a:rPr lang="en-US" altLang="zh-CN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自营</a:t>
                      </a:r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产品</a:t>
                      </a:r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香辣烤翅</a:t>
                      </a:r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497724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数据</a:t>
                      </a:r>
                      <a:r>
                        <a:rPr lang="en-US" altLang="zh-CN" sz="800" b="1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PH-Delivery</a:t>
                      </a:r>
                      <a:endParaRPr lang="zh-CN" altLang="en-US" sz="8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产品</a:t>
                      </a:r>
                      <a:r>
                        <a:rPr lang="en-US" altLang="zh-CN" sz="80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r>
                        <a:rPr lang="zh-CN" altLang="en-US" sz="80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单品</a:t>
                      </a:r>
                      <a:endParaRPr lang="zh-CN" altLang="en-US" sz="800" kern="120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Roasted Wing</a:t>
                      </a:r>
                      <a:endParaRPr lang="zh-CN" altLang="en-US" sz="800" kern="120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8695313"/>
                  </a:ext>
                </a:extLst>
              </a:tr>
            </a:tbl>
          </a:graphicData>
        </a:graphic>
      </p:graphicFrame>
      <p:sp>
        <p:nvSpPr>
          <p:cNvPr id="72" name="圆角矩形 71"/>
          <p:cNvSpPr/>
          <p:nvPr/>
        </p:nvSpPr>
        <p:spPr>
          <a:xfrm>
            <a:off x="7376161" y="2299801"/>
            <a:ext cx="406400" cy="178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租户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7376161" y="2743487"/>
            <a:ext cx="406400" cy="1916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租户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8480214" y="1157533"/>
            <a:ext cx="406400" cy="178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租户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143148" y="1907856"/>
            <a:ext cx="406400" cy="178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租户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70355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核心业务场景</a:t>
            </a:r>
            <a:r>
              <a:rPr lang="en-US" altLang="zh-CN" dirty="0"/>
              <a:t> – </a:t>
            </a:r>
            <a:r>
              <a:rPr lang="zh-CN" altLang="en-US" dirty="0"/>
              <a:t>字段赋</a:t>
            </a:r>
            <a:r>
              <a:rPr lang="zh-CN" altLang="en-US" dirty="0" smtClean="0"/>
              <a:t>权与字段值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59826" y="1633426"/>
            <a:ext cx="533508" cy="52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9826" y="2150510"/>
            <a:ext cx="6960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IT Admin</a:t>
            </a:r>
            <a:endParaRPr lang="zh-CN" altLang="en-US" sz="1000" dirty="0" smtClean="0"/>
          </a:p>
        </p:txBody>
      </p:sp>
      <p:cxnSp>
        <p:nvCxnSpPr>
          <p:cNvPr id="12" name="肘形连接符 11"/>
          <p:cNvCxnSpPr/>
          <p:nvPr/>
        </p:nvCxnSpPr>
        <p:spPr>
          <a:xfrm>
            <a:off x="77821" y="943583"/>
            <a:ext cx="8949447" cy="3968885"/>
          </a:xfrm>
          <a:prstGeom prst="bentConnector3">
            <a:avLst>
              <a:gd name="adj1" fmla="val 52065"/>
            </a:avLst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032" y="995049"/>
            <a:ext cx="131157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字段赋权场景 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42079" y="2426328"/>
            <a:ext cx="231998" cy="246221"/>
            <a:chOff x="1676387" y="1546699"/>
            <a:chExt cx="231998" cy="246221"/>
          </a:xfrm>
        </p:grpSpPr>
        <p:sp>
          <p:nvSpPr>
            <p:cNvPr id="38" name="流程图: 接点 37"/>
            <p:cNvSpPr/>
            <p:nvPr/>
          </p:nvSpPr>
          <p:spPr>
            <a:xfrm>
              <a:off x="1716933" y="1574228"/>
              <a:ext cx="184825" cy="175924"/>
            </a:xfrm>
            <a:prstGeom prst="flowChart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76387" y="1546699"/>
              <a:ext cx="231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1</a:t>
              </a:r>
              <a:endParaRPr lang="zh-CN" altLang="en-US" sz="1000" dirty="0" smtClean="0"/>
            </a:p>
          </p:txBody>
        </p:sp>
      </p:grpSp>
      <p:sp>
        <p:nvSpPr>
          <p:cNvPr id="40" name="弧形 39"/>
          <p:cNvSpPr/>
          <p:nvPr/>
        </p:nvSpPr>
        <p:spPr>
          <a:xfrm rot="12856891">
            <a:off x="684584" y="1969910"/>
            <a:ext cx="1127899" cy="1667368"/>
          </a:xfrm>
          <a:prstGeom prst="arc">
            <a:avLst>
              <a:gd name="adj1" fmla="val 17582838"/>
              <a:gd name="adj2" fmla="val 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41725" y="256341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/>
              <a:t>创建了一个字段</a:t>
            </a:r>
            <a:endParaRPr lang="en-US" altLang="zh-CN" sz="800" dirty="0" smtClean="0"/>
          </a:p>
          <a:p>
            <a:pPr algn="l"/>
            <a:r>
              <a:rPr lang="zh-CN" altLang="en-US" sz="800" dirty="0" smtClean="0"/>
              <a:t>“网上中文显示名”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056801" y="1927357"/>
            <a:ext cx="255198" cy="246221"/>
            <a:chOff x="1676387" y="1546699"/>
            <a:chExt cx="255198" cy="246221"/>
          </a:xfrm>
        </p:grpSpPr>
        <p:sp>
          <p:nvSpPr>
            <p:cNvPr id="43" name="流程图: 接点 42"/>
            <p:cNvSpPr/>
            <p:nvPr/>
          </p:nvSpPr>
          <p:spPr>
            <a:xfrm>
              <a:off x="1716933" y="1574228"/>
              <a:ext cx="184825" cy="175924"/>
            </a:xfrm>
            <a:prstGeom prst="flowChart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76387" y="1546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/>
                <a:t>2</a:t>
              </a:r>
              <a:endParaRPr lang="zh-CN" altLang="en-US" sz="1000" dirty="0" smtClean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945050" y="939222"/>
            <a:ext cx="2873593" cy="3029270"/>
            <a:chOff x="1719213" y="1530411"/>
            <a:chExt cx="2873593" cy="3029270"/>
          </a:xfrm>
        </p:grpSpPr>
        <p:sp>
          <p:nvSpPr>
            <p:cNvPr id="27" name="文本框 26"/>
            <p:cNvSpPr txBox="1"/>
            <p:nvPr/>
          </p:nvSpPr>
          <p:spPr>
            <a:xfrm>
              <a:off x="1719213" y="4308358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45111" y="3045046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KFC-Delivery</a:t>
              </a:r>
              <a:endParaRPr lang="zh-CN" altLang="en-US" sz="1000" dirty="0" smtClean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535" y="1530411"/>
              <a:ext cx="466725" cy="4667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833562" y="1995560"/>
              <a:ext cx="74090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</a:t>
              </a:r>
              <a:r>
                <a:rPr lang="en-US" altLang="zh-CN" sz="1000" dirty="0" smtClean="0"/>
                <a:t>-KFC</a:t>
              </a:r>
              <a:endParaRPr lang="zh-CN" altLang="en-US" sz="1000" dirty="0" smtClean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2478" y="2623669"/>
              <a:ext cx="466725" cy="46672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376352" y="3054547"/>
              <a:ext cx="101021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endParaRPr lang="zh-CN" altLang="en-US" sz="1000" dirty="0" smtClean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5794" y="3872781"/>
              <a:ext cx="466725" cy="466725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1260" y="2598104"/>
              <a:ext cx="466725" cy="466725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1771" y="3799792"/>
              <a:ext cx="466725" cy="466725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3101292" y="4313460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</a:p>
          </p:txBody>
        </p:sp>
        <p:cxnSp>
          <p:nvCxnSpPr>
            <p:cNvPr id="3" name="直接箭头连接符 2"/>
            <p:cNvCxnSpPr>
              <a:stCxn id="8" idx="2"/>
            </p:cNvCxnSpPr>
            <p:nvPr/>
          </p:nvCxnSpPr>
          <p:spPr>
            <a:xfrm flipH="1">
              <a:off x="2881458" y="2241781"/>
              <a:ext cx="322558" cy="38188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481771" y="2241077"/>
              <a:ext cx="323572" cy="3377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2401028" y="3401391"/>
              <a:ext cx="238610" cy="47139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3101292" y="3401391"/>
              <a:ext cx="330110" cy="39840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42043226"/>
              </p:ext>
            </p:extLst>
          </p:nvPr>
        </p:nvGraphicFramePr>
        <p:xfrm>
          <a:off x="120821" y="3248763"/>
          <a:ext cx="1709416" cy="361950"/>
        </p:xfrm>
        <a:graphic>
          <a:graphicData uri="http://schemas.openxmlformats.org/drawingml/2006/table">
            <a:tbl>
              <a:tblPr/>
              <a:tblGrid>
                <a:gridCol w="1001949">
                  <a:extLst>
                    <a:ext uri="{9D8B030D-6E8A-4147-A177-3AD203B41FA5}">
                      <a16:colId xmlns="" xmlns:a16="http://schemas.microsoft.com/office/drawing/2014/main" val="30378690"/>
                    </a:ext>
                  </a:extLst>
                </a:gridCol>
                <a:gridCol w="408562">
                  <a:extLst>
                    <a:ext uri="{9D8B030D-6E8A-4147-A177-3AD203B41FA5}">
                      <a16:colId xmlns="" xmlns:a16="http://schemas.microsoft.com/office/drawing/2014/main" val="3443369968"/>
                    </a:ext>
                  </a:extLst>
                </a:gridCol>
                <a:gridCol w="298905">
                  <a:extLst>
                    <a:ext uri="{9D8B030D-6E8A-4147-A177-3AD203B41FA5}">
                      <a16:colId xmlns="" xmlns:a16="http://schemas.microsoft.com/office/drawing/2014/main" val="247682114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78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48391762"/>
                  </a:ext>
                </a:extLst>
              </a:tr>
            </a:tbl>
          </a:graphicData>
        </a:graphic>
      </p:graphicFrame>
      <p:sp>
        <p:nvSpPr>
          <p:cNvPr id="54" name="弧形 53"/>
          <p:cNvSpPr/>
          <p:nvPr/>
        </p:nvSpPr>
        <p:spPr>
          <a:xfrm rot="7161044">
            <a:off x="954470" y="207759"/>
            <a:ext cx="1127899" cy="3303541"/>
          </a:xfrm>
          <a:prstGeom prst="arc">
            <a:avLst>
              <a:gd name="adj1" fmla="val 17582838"/>
              <a:gd name="adj2" fmla="val 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 rot="1307943">
            <a:off x="1173360" y="2225638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/>
              <a:t>将字段权限分配给二级租户：</a:t>
            </a:r>
            <a:endParaRPr lang="en-US" altLang="zh-CN" sz="800" dirty="0" smtClean="0"/>
          </a:p>
          <a:p>
            <a:pPr algn="l"/>
            <a:r>
              <a:rPr lang="en-US" altLang="zh-CN" sz="800" dirty="0" smtClean="0"/>
              <a:t>KFC-</a:t>
            </a:r>
            <a:r>
              <a:rPr lang="en-US" altLang="zh-CN" sz="800" dirty="0" err="1" smtClean="0"/>
              <a:t>PreOrder</a:t>
            </a:r>
            <a:endParaRPr lang="zh-CN" altLang="en-US" sz="800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134440" y="4065339"/>
            <a:ext cx="4212254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问题：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</a:t>
            </a:r>
            <a:r>
              <a:rPr lang="zh-CN" altLang="en-US" sz="1000" dirty="0" smtClean="0"/>
              <a:t>字段只能赋权给一个租户，还是可以赋权给租户树中的多个？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2. </a:t>
            </a:r>
            <a:r>
              <a:rPr lang="zh-CN" altLang="en-US" sz="1000" dirty="0" smtClean="0"/>
              <a:t>如果允许赋权给多个租户角色，且租户角色可以给下级租户设置字段值允许时，有可能造成值设置的互相覆盖？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4927142" y="915338"/>
            <a:ext cx="3603794" cy="3550273"/>
            <a:chOff x="1877063" y="1530411"/>
            <a:chExt cx="2715743" cy="3029270"/>
          </a:xfrm>
        </p:grpSpPr>
        <p:sp>
          <p:nvSpPr>
            <p:cNvPr id="63" name="文本框 62"/>
            <p:cNvSpPr txBox="1"/>
            <p:nvPr/>
          </p:nvSpPr>
          <p:spPr>
            <a:xfrm>
              <a:off x="1877063" y="4299631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645111" y="3045046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KFC-Delivery</a:t>
              </a:r>
              <a:endParaRPr lang="zh-CN" altLang="en-US" sz="1000" dirty="0" smtClean="0"/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535" y="1530411"/>
              <a:ext cx="466725" cy="466725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2833562" y="1995560"/>
              <a:ext cx="74090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</a:t>
              </a:r>
              <a:r>
                <a:rPr lang="en-US" altLang="zh-CN" sz="1000" dirty="0" smtClean="0"/>
                <a:t>-KFC</a:t>
              </a:r>
              <a:endParaRPr lang="zh-CN" altLang="en-US" sz="1000" dirty="0" smtClean="0"/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2478" y="2623669"/>
              <a:ext cx="466725" cy="466725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/>
          </p:nvSpPr>
          <p:spPr>
            <a:xfrm>
              <a:off x="2376352" y="3054547"/>
              <a:ext cx="101021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endParaRPr lang="zh-CN" altLang="en-US" sz="1000" dirty="0" smtClean="0"/>
            </a:p>
          </p:txBody>
        </p: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5794" y="3872781"/>
              <a:ext cx="466725" cy="4667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1260" y="2598104"/>
              <a:ext cx="466725" cy="466725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1771" y="3799792"/>
              <a:ext cx="466725" cy="466725"/>
            </a:xfrm>
            <a:prstGeom prst="rect">
              <a:avLst/>
            </a:prstGeom>
          </p:spPr>
        </p:pic>
        <p:sp>
          <p:nvSpPr>
            <p:cNvPr id="72" name="文本框 71"/>
            <p:cNvSpPr txBox="1"/>
            <p:nvPr/>
          </p:nvSpPr>
          <p:spPr>
            <a:xfrm>
              <a:off x="3101292" y="4313460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</a:p>
          </p:txBody>
        </p:sp>
        <p:cxnSp>
          <p:nvCxnSpPr>
            <p:cNvPr id="73" name="直接箭头连接符 72"/>
            <p:cNvCxnSpPr>
              <a:stCxn id="66" idx="2"/>
            </p:cNvCxnSpPr>
            <p:nvPr/>
          </p:nvCxnSpPr>
          <p:spPr>
            <a:xfrm flipH="1">
              <a:off x="2881458" y="2241781"/>
              <a:ext cx="322558" cy="38188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481771" y="2241077"/>
              <a:ext cx="323572" cy="3377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H="1">
              <a:off x="2401028" y="3401391"/>
              <a:ext cx="238610" cy="47139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3101292" y="3401391"/>
              <a:ext cx="330110" cy="39840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/>
          <p:nvPr/>
        </p:nvSpPr>
        <p:spPr>
          <a:xfrm>
            <a:off x="7602707" y="899117"/>
            <a:ext cx="144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字段值设置场景</a:t>
            </a:r>
          </a:p>
        </p:txBody>
      </p:sp>
      <p:sp>
        <p:nvSpPr>
          <p:cNvPr id="79" name="弧形 78"/>
          <p:cNvSpPr/>
          <p:nvPr/>
        </p:nvSpPr>
        <p:spPr>
          <a:xfrm rot="14742626">
            <a:off x="5793418" y="1108096"/>
            <a:ext cx="1462976" cy="1527659"/>
          </a:xfrm>
          <a:prstGeom prst="arc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汇总连接 82"/>
          <p:cNvSpPr/>
          <p:nvPr/>
        </p:nvSpPr>
        <p:spPr>
          <a:xfrm>
            <a:off x="5678296" y="1462335"/>
            <a:ext cx="253559" cy="262121"/>
          </a:xfrm>
          <a:prstGeom prst="flowChartSummingJunction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6620316" y="2561634"/>
            <a:ext cx="771830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汇总连接 86"/>
          <p:cNvSpPr/>
          <p:nvPr/>
        </p:nvSpPr>
        <p:spPr>
          <a:xfrm>
            <a:off x="6867550" y="2282996"/>
            <a:ext cx="262140" cy="264516"/>
          </a:xfrm>
          <a:prstGeom prst="flowChartSummingJunction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弧形 87"/>
          <p:cNvSpPr/>
          <p:nvPr/>
        </p:nvSpPr>
        <p:spPr>
          <a:xfrm rot="14972348">
            <a:off x="5159269" y="2685837"/>
            <a:ext cx="1462976" cy="1527659"/>
          </a:xfrm>
          <a:prstGeom prst="arc">
            <a:avLst/>
          </a:prstGeom>
          <a:ln w="28575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Picture 2" descr="https://timgsa.baidu.com/timg?image&amp;quality=80&amp;size=b9999_10000&amp;sec=1589516856410&amp;di=468535cf1c480baa5a93692f370e561b&amp;imgtype=0&amp;src=http%3A%2F%2Fbpic.588ku.com%2Felement_origin_min_pic%2F00%2F99%2F49%2F9556f37bacaa615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188" b="4188"/>
          <a:stretch/>
        </p:blipFill>
        <p:spPr bwMode="auto">
          <a:xfrm>
            <a:off x="5215089" y="2996860"/>
            <a:ext cx="283611" cy="25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弧形 90"/>
          <p:cNvSpPr/>
          <p:nvPr/>
        </p:nvSpPr>
        <p:spPr>
          <a:xfrm rot="296303">
            <a:off x="5673124" y="2816782"/>
            <a:ext cx="1657321" cy="1444586"/>
          </a:xfrm>
          <a:prstGeom prst="arc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7650468" y="3007122"/>
            <a:ext cx="1352609" cy="11695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/>
              <a:t>2</a:t>
            </a:r>
            <a:r>
              <a:rPr lang="en-US" altLang="zh-CN" sz="1000" dirty="0" smtClean="0"/>
              <a:t>.</a:t>
            </a:r>
            <a:r>
              <a:rPr lang="zh-CN" altLang="en-US" sz="1000" dirty="0" smtClean="0"/>
              <a:t>字段被授权的租户角色，可以看到字段并对字段设置值，对字段值设置时，只能对自己和下级租户设置字段值</a:t>
            </a:r>
          </a:p>
        </p:txBody>
      </p:sp>
      <p:pic>
        <p:nvPicPr>
          <p:cNvPr id="4098" name="Picture 2" descr="https://timgsa.baidu.com/timg?image&amp;quality=80&amp;size=b9999_10000&amp;sec=1589516856410&amp;di=468535cf1c480baa5a93692f370e561b&amp;imgtype=0&amp;src=http%3A%2F%2Fbpic.588ku.com%2Felement_origin_min_pic%2F00%2F99%2F49%2F9556f37bacaa615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188" b="4188"/>
          <a:stretch/>
        </p:blipFill>
        <p:spPr bwMode="auto">
          <a:xfrm>
            <a:off x="6879446" y="2988108"/>
            <a:ext cx="283611" cy="25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文本框 92"/>
          <p:cNvSpPr txBox="1"/>
          <p:nvPr/>
        </p:nvSpPr>
        <p:spPr>
          <a:xfrm>
            <a:off x="7544444" y="1332835"/>
            <a:ext cx="1413984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</a:t>
            </a:r>
            <a:r>
              <a:rPr lang="zh-CN" altLang="en-US" sz="1000" dirty="0"/>
              <a:t> </a:t>
            </a:r>
            <a:r>
              <a:rPr lang="zh-CN" altLang="en-US" sz="1000" dirty="0" smtClean="0"/>
              <a:t>字段只有被授权的租户才能看到，没有被授权是无法看到的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1404536" y="1049942"/>
            <a:ext cx="1714655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</a:t>
            </a:r>
            <a:r>
              <a:rPr lang="zh-CN" altLang="en-US" sz="1000" dirty="0" smtClean="0"/>
              <a:t>字段权限支持分配、回收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2.</a:t>
            </a:r>
            <a:r>
              <a:rPr lang="zh-CN" altLang="en-US" sz="1000" dirty="0" smtClean="0"/>
              <a:t>字段权限被回收后，租户将不能看到该字段，如果字段已经有值的设定，同时被取消</a:t>
            </a:r>
          </a:p>
        </p:txBody>
      </p:sp>
    </p:spTree>
    <p:extLst>
      <p:ext uri="{BB962C8B-B14F-4D97-AF65-F5344CB8AC3E}">
        <p14:creationId xmlns="" xmlns:p14="http://schemas.microsoft.com/office/powerpoint/2010/main" val="1200989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核心业务场景</a:t>
            </a:r>
            <a:r>
              <a:rPr lang="en-US" altLang="zh-CN" dirty="0"/>
              <a:t> – </a:t>
            </a:r>
            <a:r>
              <a:rPr lang="zh-CN" altLang="en-US" dirty="0"/>
              <a:t>字段赋</a:t>
            </a:r>
            <a:r>
              <a:rPr lang="zh-CN" altLang="en-US" dirty="0" smtClean="0"/>
              <a:t>权与字段值</a:t>
            </a:r>
            <a:endParaRPr lang="zh-CN" altLang="en-US" dirty="0"/>
          </a:p>
        </p:txBody>
      </p:sp>
      <p:cxnSp>
        <p:nvCxnSpPr>
          <p:cNvPr id="12" name="肘形连接符 11"/>
          <p:cNvCxnSpPr/>
          <p:nvPr/>
        </p:nvCxnSpPr>
        <p:spPr>
          <a:xfrm>
            <a:off x="77821" y="943583"/>
            <a:ext cx="8949447" cy="3968885"/>
          </a:xfrm>
          <a:prstGeom prst="bentConnector3">
            <a:avLst>
              <a:gd name="adj1" fmla="val 44782"/>
            </a:avLst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6464" y="1022906"/>
            <a:ext cx="15408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字段值设置场景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749683" y="1131565"/>
            <a:ext cx="2873593" cy="3029270"/>
            <a:chOff x="1719213" y="1530411"/>
            <a:chExt cx="2873593" cy="3029270"/>
          </a:xfrm>
        </p:grpSpPr>
        <p:sp>
          <p:nvSpPr>
            <p:cNvPr id="27" name="文本框 26"/>
            <p:cNvSpPr txBox="1"/>
            <p:nvPr/>
          </p:nvSpPr>
          <p:spPr>
            <a:xfrm>
              <a:off x="1719213" y="4308358"/>
              <a:ext cx="12666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45111" y="3045046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KFC-Delivery</a:t>
              </a:r>
              <a:endParaRPr lang="zh-CN" altLang="en-US" sz="1000" dirty="0" smtClean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0535" y="1530411"/>
              <a:ext cx="466725" cy="4667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833562" y="1995560"/>
              <a:ext cx="74090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</a:t>
              </a:r>
              <a:r>
                <a:rPr lang="en-US" altLang="zh-CN" sz="1000" dirty="0" smtClean="0"/>
                <a:t>-KFC</a:t>
              </a:r>
              <a:endParaRPr lang="zh-CN" altLang="en-US" sz="1000" dirty="0" smtClean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2478" y="2623669"/>
              <a:ext cx="466725" cy="46672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376352" y="3054547"/>
              <a:ext cx="101021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endParaRPr lang="zh-CN" altLang="en-US" sz="1000" dirty="0" smtClean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5794" y="3872781"/>
              <a:ext cx="466725" cy="466725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1260" y="2598104"/>
              <a:ext cx="466725" cy="466725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1771" y="3858160"/>
              <a:ext cx="466725" cy="466725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3101292" y="4313460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</a:p>
          </p:txBody>
        </p:sp>
        <p:cxnSp>
          <p:nvCxnSpPr>
            <p:cNvPr id="3" name="直接箭头连接符 2"/>
            <p:cNvCxnSpPr>
              <a:stCxn id="8" idx="2"/>
            </p:cNvCxnSpPr>
            <p:nvPr/>
          </p:nvCxnSpPr>
          <p:spPr>
            <a:xfrm flipH="1">
              <a:off x="2881458" y="2241781"/>
              <a:ext cx="322558" cy="38188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481771" y="2241077"/>
              <a:ext cx="323572" cy="3377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2401028" y="3401391"/>
              <a:ext cx="238610" cy="47139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3101292" y="3401391"/>
              <a:ext cx="330110" cy="39840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72626871"/>
              </p:ext>
            </p:extLst>
          </p:nvPr>
        </p:nvGraphicFramePr>
        <p:xfrm>
          <a:off x="72373" y="4208781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="" xmlns:a16="http://schemas.microsoft.com/office/drawing/2014/main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="" xmlns:a16="http://schemas.microsoft.com/office/drawing/2014/main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="" xmlns:a16="http://schemas.microsoft.com/office/drawing/2014/main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香辣鸡翅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5372428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3588840"/>
              </p:ext>
            </p:extLst>
          </p:nvPr>
        </p:nvGraphicFramePr>
        <p:xfrm>
          <a:off x="2133540" y="4224866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="" xmlns:a16="http://schemas.microsoft.com/office/drawing/2014/main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="" xmlns:a16="http://schemas.microsoft.com/office/drawing/2014/main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="" xmlns:a16="http://schemas.microsoft.com/office/drawing/2014/main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香辣鸡翅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5372428"/>
                  </a:ext>
                </a:extLst>
              </a:tr>
            </a:tbl>
          </a:graphicData>
        </a:graphic>
      </p:graphicFrame>
      <p:sp>
        <p:nvSpPr>
          <p:cNvPr id="80" name="文本框 79"/>
          <p:cNvSpPr txBox="1"/>
          <p:nvPr/>
        </p:nvSpPr>
        <p:spPr>
          <a:xfrm>
            <a:off x="183311" y="1697925"/>
            <a:ext cx="1402966" cy="553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</a:t>
            </a:r>
            <a:r>
              <a:rPr lang="zh-CN" altLang="en-US" sz="1000" dirty="0"/>
              <a:t> </a:t>
            </a:r>
            <a:r>
              <a:rPr lang="zh-CN" altLang="en-US" sz="1000" dirty="0" smtClean="0"/>
              <a:t>可以为子租户 菜品 设置不同的 字段值</a:t>
            </a:r>
          </a:p>
        </p:txBody>
      </p:sp>
      <p:sp>
        <p:nvSpPr>
          <p:cNvPr id="81" name="弧形 80"/>
          <p:cNvSpPr/>
          <p:nvPr/>
        </p:nvSpPr>
        <p:spPr>
          <a:xfrm rot="14972348">
            <a:off x="731556" y="2620300"/>
            <a:ext cx="1800190" cy="2094590"/>
          </a:xfrm>
          <a:prstGeom prst="arc">
            <a:avLst/>
          </a:prstGeom>
          <a:ln w="28575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弧形 81"/>
          <p:cNvSpPr/>
          <p:nvPr/>
        </p:nvSpPr>
        <p:spPr>
          <a:xfrm rot="296303">
            <a:off x="1295174" y="2882975"/>
            <a:ext cx="2122435" cy="1964177"/>
          </a:xfrm>
          <a:prstGeom prst="arc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74341291"/>
              </p:ext>
            </p:extLst>
          </p:nvPr>
        </p:nvGraphicFramePr>
        <p:xfrm>
          <a:off x="4214905" y="2626704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="" xmlns:a16="http://schemas.microsoft.com/office/drawing/2014/main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="" xmlns:a16="http://schemas.microsoft.com/office/drawing/2014/main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="" xmlns:a16="http://schemas.microsoft.com/office/drawing/2014/main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5372428"/>
                  </a:ext>
                </a:extLst>
              </a:tr>
            </a:tbl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4078176" y="1129201"/>
            <a:ext cx="4522924" cy="3029270"/>
            <a:chOff x="69882" y="1530411"/>
            <a:chExt cx="4522924" cy="3029270"/>
          </a:xfrm>
        </p:grpSpPr>
        <p:sp>
          <p:nvSpPr>
            <p:cNvPr id="93" name="文本框 92"/>
            <p:cNvSpPr txBox="1"/>
            <p:nvPr/>
          </p:nvSpPr>
          <p:spPr>
            <a:xfrm>
              <a:off x="1524653" y="4308358"/>
              <a:ext cx="12666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645111" y="3045046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KFC-Delivery</a:t>
              </a:r>
              <a:endParaRPr lang="zh-CN" altLang="en-US" sz="1000" dirty="0" smtClean="0"/>
            </a:p>
          </p:txBody>
        </p: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0535" y="1530411"/>
              <a:ext cx="466725" cy="466725"/>
            </a:xfrm>
            <a:prstGeom prst="rect">
              <a:avLst/>
            </a:prstGeom>
          </p:spPr>
        </p:pic>
        <p:sp>
          <p:nvSpPr>
            <p:cNvPr id="96" name="文本框 95"/>
            <p:cNvSpPr txBox="1"/>
            <p:nvPr/>
          </p:nvSpPr>
          <p:spPr>
            <a:xfrm>
              <a:off x="2833562" y="1995560"/>
              <a:ext cx="74090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</a:t>
              </a:r>
              <a:r>
                <a:rPr lang="en-US" altLang="zh-CN" sz="1000" dirty="0" smtClean="0"/>
                <a:t>-KFC</a:t>
              </a:r>
              <a:endParaRPr lang="zh-CN" altLang="en-US" sz="1000" dirty="0" smtClean="0"/>
            </a:p>
          </p:txBody>
        </p:sp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2478" y="2623669"/>
              <a:ext cx="466725" cy="466725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2376352" y="3054547"/>
              <a:ext cx="101021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endParaRPr lang="zh-CN" altLang="en-US" sz="1000" dirty="0" smtClean="0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1234" y="3872781"/>
              <a:ext cx="466725" cy="46672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1260" y="2598104"/>
              <a:ext cx="466725" cy="466725"/>
            </a:xfrm>
            <a:prstGeom prst="rect">
              <a:avLst/>
            </a:prstGeom>
          </p:spPr>
        </p:pic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563" y="3935984"/>
              <a:ext cx="466725" cy="466725"/>
            </a:xfrm>
            <a:prstGeom prst="rect">
              <a:avLst/>
            </a:prstGeom>
          </p:spPr>
        </p:pic>
        <p:sp>
          <p:nvSpPr>
            <p:cNvPr id="102" name="文本框 101"/>
            <p:cNvSpPr txBox="1"/>
            <p:nvPr/>
          </p:nvSpPr>
          <p:spPr>
            <a:xfrm>
              <a:off x="2751087" y="4313460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</a:p>
          </p:txBody>
        </p:sp>
        <p:cxnSp>
          <p:nvCxnSpPr>
            <p:cNvPr id="103" name="直接箭头连接符 102"/>
            <p:cNvCxnSpPr>
              <a:stCxn id="96" idx="2"/>
            </p:cNvCxnSpPr>
            <p:nvPr/>
          </p:nvCxnSpPr>
          <p:spPr>
            <a:xfrm flipH="1">
              <a:off x="2881458" y="2241781"/>
              <a:ext cx="322558" cy="38188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3481771" y="2241077"/>
              <a:ext cx="323572" cy="3377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endCxn id="99" idx="0"/>
            </p:cNvCxnSpPr>
            <p:nvPr/>
          </p:nvCxnSpPr>
          <p:spPr>
            <a:xfrm flipH="1">
              <a:off x="2074597" y="3401391"/>
              <a:ext cx="565041" cy="47139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endCxn id="101" idx="0"/>
            </p:cNvCxnSpPr>
            <p:nvPr/>
          </p:nvCxnSpPr>
          <p:spPr>
            <a:xfrm>
              <a:off x="3013741" y="3459759"/>
              <a:ext cx="244185" cy="47622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 rot="21199534">
              <a:off x="1129261" y="2440550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为菜品设置一个公共值</a:t>
              </a:r>
              <a:endParaRPr lang="en-US" altLang="zh-CN" sz="1000" dirty="0" smtClean="0"/>
            </a:p>
            <a:p>
              <a:pPr algn="l"/>
              <a:r>
                <a:rPr lang="en-US" altLang="zh-CN" sz="1000" dirty="0" smtClean="0"/>
                <a:t>“</a:t>
              </a:r>
              <a:r>
                <a:rPr lang="zh-CN" altLang="en-US" sz="1000" dirty="0" smtClean="0"/>
                <a:t>香辣鸡翅</a:t>
              </a:r>
              <a:r>
                <a:rPr lang="en-US" altLang="zh-CN" sz="1000" dirty="0" smtClean="0"/>
                <a:t>”</a:t>
              </a:r>
              <a:endParaRPr lang="zh-CN" altLang="en-US" sz="1000" dirty="0" smtClean="0"/>
            </a:p>
          </p:txBody>
        </p:sp>
        <p:sp>
          <p:nvSpPr>
            <p:cNvPr id="111" name="文本框 110"/>
            <p:cNvSpPr txBox="1"/>
            <p:nvPr/>
          </p:nvSpPr>
          <p:spPr>
            <a:xfrm rot="21027153">
              <a:off x="69882" y="3735152"/>
              <a:ext cx="1737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为</a:t>
              </a:r>
              <a:r>
                <a:rPr lang="en-US" altLang="zh-CN" sz="1000" dirty="0" smtClean="0"/>
                <a:t>”KFC-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  <a:r>
                <a:rPr lang="en-US" altLang="zh-CN" sz="1000" dirty="0" smtClean="0"/>
                <a:t>”</a:t>
              </a:r>
              <a:r>
                <a:rPr lang="zh-CN" altLang="en-US" sz="1000" dirty="0" smtClean="0"/>
                <a:t>租户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 smtClean="0"/>
                <a:t>菜品指定值 </a:t>
              </a:r>
              <a:r>
                <a:rPr lang="en-US" altLang="zh-CN" sz="1000" dirty="0" smtClean="0"/>
                <a:t>“</a:t>
              </a:r>
              <a:r>
                <a:rPr lang="zh-CN" altLang="en-US" sz="1000" dirty="0" smtClean="0"/>
                <a:t>香辣鸡翅</a:t>
              </a:r>
              <a:r>
                <a:rPr lang="en-US" altLang="zh-CN" sz="1000" dirty="0" smtClean="0"/>
                <a:t>-A”</a:t>
              </a:r>
              <a:endParaRPr lang="zh-CN" altLang="en-US" sz="1000" dirty="0" smtClean="0"/>
            </a:p>
          </p:txBody>
        </p:sp>
      </p:grpSp>
      <p:sp>
        <p:nvSpPr>
          <p:cNvPr id="107" name="弧形 106"/>
          <p:cNvSpPr/>
          <p:nvPr/>
        </p:nvSpPr>
        <p:spPr>
          <a:xfrm rot="18195575">
            <a:off x="5702028" y="2349388"/>
            <a:ext cx="987807" cy="846606"/>
          </a:xfrm>
          <a:prstGeom prst="arc">
            <a:avLst/>
          </a:prstGeom>
          <a:ln w="28575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弧形 108"/>
          <p:cNvSpPr/>
          <p:nvPr/>
        </p:nvSpPr>
        <p:spPr>
          <a:xfrm rot="15879314">
            <a:off x="5567602" y="2888091"/>
            <a:ext cx="1946170" cy="2124974"/>
          </a:xfrm>
          <a:prstGeom prst="arc">
            <a:avLst/>
          </a:prstGeom>
          <a:ln w="28575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78031383"/>
              </p:ext>
            </p:extLst>
          </p:nvPr>
        </p:nvGraphicFramePr>
        <p:xfrm>
          <a:off x="4224800" y="4119190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="" xmlns:a16="http://schemas.microsoft.com/office/drawing/2014/main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="" xmlns:a16="http://schemas.microsoft.com/office/drawing/2014/main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="" xmlns:a16="http://schemas.microsoft.com/office/drawing/2014/main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香辣鸡翅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5372428"/>
                  </a:ext>
                </a:extLst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5111581"/>
              </p:ext>
            </p:extLst>
          </p:nvPr>
        </p:nvGraphicFramePr>
        <p:xfrm>
          <a:off x="6842651" y="4141216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="" xmlns:a16="http://schemas.microsoft.com/office/drawing/2014/main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="" xmlns:a16="http://schemas.microsoft.com/office/drawing/2014/main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="" xmlns:a16="http://schemas.microsoft.com/office/drawing/2014/main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5372428"/>
                  </a:ext>
                </a:extLst>
              </a:tr>
            </a:tbl>
          </a:graphicData>
        </a:graphic>
      </p:graphicFrame>
      <p:sp>
        <p:nvSpPr>
          <p:cNvPr id="114" name="文本框 113"/>
          <p:cNvSpPr txBox="1"/>
          <p:nvPr/>
        </p:nvSpPr>
        <p:spPr>
          <a:xfrm>
            <a:off x="7496236" y="2934623"/>
            <a:ext cx="1606627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</a:t>
            </a:r>
            <a:r>
              <a:rPr lang="zh-CN" altLang="en-US" sz="1000" dirty="0" smtClean="0"/>
              <a:t>支持共同值设置</a:t>
            </a:r>
            <a:endParaRPr lang="en-US" altLang="zh-CN" sz="1000" dirty="0" smtClean="0"/>
          </a:p>
          <a:p>
            <a:pPr algn="l"/>
            <a:r>
              <a:rPr lang="en-US" altLang="zh-CN" sz="1000" dirty="0"/>
              <a:t>2</a:t>
            </a:r>
            <a:r>
              <a:rPr lang="en-US" altLang="zh-CN" sz="1000" dirty="0" smtClean="0"/>
              <a:t>.</a:t>
            </a:r>
            <a:r>
              <a:rPr lang="zh-CN" altLang="en-US" sz="1000" dirty="0" smtClean="0"/>
              <a:t> 由于没有给子级租户</a:t>
            </a:r>
            <a:r>
              <a:rPr lang="en-US" altLang="zh-CN" sz="1000" dirty="0" smtClean="0"/>
              <a:t>”KFC-</a:t>
            </a:r>
            <a:r>
              <a:rPr lang="en-US" altLang="zh-CN" sz="1000" dirty="0" err="1" smtClean="0"/>
              <a:t>PreOrder</a:t>
            </a:r>
            <a:r>
              <a:rPr lang="zh-CN" altLang="en-US" sz="1000" dirty="0" smtClean="0"/>
              <a:t>加盟</a:t>
            </a:r>
            <a:r>
              <a:rPr lang="en-US" altLang="zh-CN" sz="1000" dirty="0" smtClean="0"/>
              <a:t>”</a:t>
            </a:r>
            <a:r>
              <a:rPr lang="zh-CN" altLang="en-US" sz="1000" dirty="0" smtClean="0"/>
              <a:t>设置值，所以默认继承公共设置的值“香辣鸡翅”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4186701" y="996683"/>
            <a:ext cx="15408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字段值设置场景</a:t>
            </a:r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180495" y="4511098"/>
            <a:ext cx="3666653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3. </a:t>
            </a:r>
            <a:r>
              <a:rPr lang="zh-CN" altLang="en-US" sz="1000" dirty="0" smtClean="0"/>
              <a:t>如果对子级租户单独设置了字段值，则以单独设置的值为准</a:t>
            </a:r>
          </a:p>
        </p:txBody>
      </p:sp>
    </p:spTree>
    <p:extLst>
      <p:ext uri="{BB962C8B-B14F-4D97-AF65-F5344CB8AC3E}">
        <p14:creationId xmlns="" xmlns:p14="http://schemas.microsoft.com/office/powerpoint/2010/main" val="2185885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核心业务场景</a:t>
            </a:r>
            <a:r>
              <a:rPr lang="en-US" altLang="zh-CN" dirty="0"/>
              <a:t> – </a:t>
            </a:r>
            <a:r>
              <a:rPr lang="zh-CN" altLang="en-US" dirty="0"/>
              <a:t>字段赋</a:t>
            </a:r>
            <a:r>
              <a:rPr lang="zh-CN" altLang="en-US" dirty="0" smtClean="0"/>
              <a:t>权与字段值</a:t>
            </a:r>
            <a:endParaRPr lang="zh-CN" altLang="en-US" dirty="0"/>
          </a:p>
        </p:txBody>
      </p:sp>
      <p:cxnSp>
        <p:nvCxnSpPr>
          <p:cNvPr id="12" name="肘形连接符 11"/>
          <p:cNvCxnSpPr/>
          <p:nvPr/>
        </p:nvCxnSpPr>
        <p:spPr>
          <a:xfrm>
            <a:off x="77821" y="943583"/>
            <a:ext cx="8949447" cy="3968885"/>
          </a:xfrm>
          <a:prstGeom prst="bentConnector3">
            <a:avLst>
              <a:gd name="adj1" fmla="val 55978"/>
            </a:avLst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6464" y="1022906"/>
            <a:ext cx="15408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字段值设置场景</a:t>
            </a:r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197153" y="1131565"/>
            <a:ext cx="2873593" cy="3029270"/>
            <a:chOff x="1719213" y="1530411"/>
            <a:chExt cx="2873593" cy="3029270"/>
          </a:xfrm>
        </p:grpSpPr>
        <p:sp>
          <p:nvSpPr>
            <p:cNvPr id="27" name="文本框 26"/>
            <p:cNvSpPr txBox="1"/>
            <p:nvPr/>
          </p:nvSpPr>
          <p:spPr>
            <a:xfrm>
              <a:off x="1719213" y="4308358"/>
              <a:ext cx="12666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45111" y="3045046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KFC-Delivery</a:t>
              </a:r>
              <a:endParaRPr lang="zh-CN" altLang="en-US" sz="1000" dirty="0" smtClean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0535" y="1530411"/>
              <a:ext cx="466725" cy="4667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833562" y="1995560"/>
              <a:ext cx="74090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</a:t>
              </a:r>
              <a:r>
                <a:rPr lang="en-US" altLang="zh-CN" sz="1000" dirty="0" smtClean="0"/>
                <a:t>-KFC</a:t>
              </a:r>
              <a:endParaRPr lang="zh-CN" altLang="en-US" sz="1000" dirty="0" smtClean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2478" y="2623669"/>
              <a:ext cx="466725" cy="46672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415264" y="3054547"/>
              <a:ext cx="101021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endParaRPr lang="zh-CN" altLang="en-US" sz="1000" dirty="0" smtClean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5794" y="3872781"/>
              <a:ext cx="466725" cy="466725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1260" y="2598104"/>
              <a:ext cx="466725" cy="466725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1771" y="3799792"/>
              <a:ext cx="466725" cy="466725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3101292" y="4313460"/>
              <a:ext cx="12666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</a:p>
          </p:txBody>
        </p:sp>
        <p:cxnSp>
          <p:nvCxnSpPr>
            <p:cNvPr id="3" name="直接箭头连接符 2"/>
            <p:cNvCxnSpPr>
              <a:stCxn id="8" idx="2"/>
            </p:cNvCxnSpPr>
            <p:nvPr/>
          </p:nvCxnSpPr>
          <p:spPr>
            <a:xfrm flipH="1">
              <a:off x="2881458" y="2241781"/>
              <a:ext cx="322558" cy="38188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481771" y="2241077"/>
              <a:ext cx="323572" cy="3377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2401028" y="3401391"/>
              <a:ext cx="238610" cy="47139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3101292" y="3401391"/>
              <a:ext cx="330110" cy="39840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0757514"/>
              </p:ext>
            </p:extLst>
          </p:nvPr>
        </p:nvGraphicFramePr>
        <p:xfrm>
          <a:off x="179372" y="4189325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="" xmlns:a16="http://schemas.microsoft.com/office/drawing/2014/main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="" xmlns:a16="http://schemas.microsoft.com/office/drawing/2014/main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="" xmlns:a16="http://schemas.microsoft.com/office/drawing/2014/main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5372428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7742224"/>
              </p:ext>
            </p:extLst>
          </p:nvPr>
        </p:nvGraphicFramePr>
        <p:xfrm>
          <a:off x="2581010" y="4205410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="" xmlns:a16="http://schemas.microsoft.com/office/drawing/2014/main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="" xmlns:a16="http://schemas.microsoft.com/office/drawing/2014/main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="" xmlns:a16="http://schemas.microsoft.com/office/drawing/2014/main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5372428"/>
                  </a:ext>
                </a:extLst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 rot="21199534">
            <a:off x="562196" y="2001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为菜品设置一个公共值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“</a:t>
            </a:r>
            <a:r>
              <a:rPr lang="zh-CN" altLang="en-US" sz="1000" dirty="0" smtClean="0"/>
              <a:t>香辣鸡翅</a:t>
            </a:r>
            <a:r>
              <a:rPr lang="en-US" altLang="zh-CN" sz="1000" dirty="0" smtClean="0"/>
              <a:t>”</a:t>
            </a:r>
            <a:endParaRPr lang="zh-CN" altLang="en-US" sz="1000" dirty="0" smtClean="0"/>
          </a:p>
        </p:txBody>
      </p:sp>
      <p:sp>
        <p:nvSpPr>
          <p:cNvPr id="115" name="文本框 114"/>
          <p:cNvSpPr txBox="1"/>
          <p:nvPr/>
        </p:nvSpPr>
        <p:spPr>
          <a:xfrm>
            <a:off x="5160980" y="884565"/>
            <a:ext cx="15408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字段值设置场景</a:t>
            </a:r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60175352"/>
              </p:ext>
            </p:extLst>
          </p:nvPr>
        </p:nvGraphicFramePr>
        <p:xfrm>
          <a:off x="28751" y="2501387"/>
          <a:ext cx="1906968" cy="361950"/>
        </p:xfrm>
        <a:graphic>
          <a:graphicData uri="http://schemas.openxmlformats.org/drawingml/2006/table">
            <a:tbl>
              <a:tblPr/>
              <a:tblGrid>
                <a:gridCol w="615694">
                  <a:extLst>
                    <a:ext uri="{9D8B030D-6E8A-4147-A177-3AD203B41FA5}">
                      <a16:colId xmlns="" xmlns:a16="http://schemas.microsoft.com/office/drawing/2014/main" val="621169781"/>
                    </a:ext>
                  </a:extLst>
                </a:gridCol>
                <a:gridCol w="1021405">
                  <a:extLst>
                    <a:ext uri="{9D8B030D-6E8A-4147-A177-3AD203B41FA5}">
                      <a16:colId xmlns="" xmlns:a16="http://schemas.microsoft.com/office/drawing/2014/main" val="1446980750"/>
                    </a:ext>
                  </a:extLst>
                </a:gridCol>
                <a:gridCol w="269869">
                  <a:extLst>
                    <a:ext uri="{9D8B030D-6E8A-4147-A177-3AD203B41FA5}">
                      <a16:colId xmlns="" xmlns:a16="http://schemas.microsoft.com/office/drawing/2014/main" val="1908086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网上中文显示名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25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香辣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5372428"/>
                  </a:ext>
                </a:extLst>
              </a:tr>
            </a:tbl>
          </a:graphicData>
        </a:graphic>
      </p:graphicFrame>
      <p:sp>
        <p:nvSpPr>
          <p:cNvPr id="51" name="弧形 50"/>
          <p:cNvSpPr/>
          <p:nvPr/>
        </p:nvSpPr>
        <p:spPr>
          <a:xfrm rot="18510797">
            <a:off x="5723961" y="1885295"/>
            <a:ext cx="783505" cy="694916"/>
          </a:xfrm>
          <a:prstGeom prst="arc">
            <a:avLst/>
          </a:prstGeom>
          <a:ln w="28575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185868" y="1008279"/>
            <a:ext cx="1828129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</a:t>
            </a:r>
            <a:r>
              <a:rPr lang="zh-CN" altLang="en-US" sz="1000" dirty="0" smtClean="0"/>
              <a:t>当 租户下的字段值需要统一一致时，可以只设置公共值，其下级各租户的字段值都继承设置的公共值；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2.</a:t>
            </a:r>
            <a:r>
              <a:rPr lang="zh-CN" altLang="en-US" sz="1000" dirty="0" smtClean="0"/>
              <a:t>当然也支持给下级租户单独设置相同的值（</a:t>
            </a:r>
            <a:r>
              <a:rPr lang="zh-CN" altLang="en-US" sz="1000" dirty="0" smtClean="0">
                <a:solidFill>
                  <a:srgbClr val="FF0000"/>
                </a:solidFill>
              </a:rPr>
              <a:t>不建议</a:t>
            </a:r>
            <a:r>
              <a:rPr lang="zh-CN" altLang="en-US" sz="1000" dirty="0" smtClean="0"/>
              <a:t>）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547674" y="815429"/>
            <a:ext cx="3275690" cy="3588470"/>
            <a:chOff x="6030084" y="1022906"/>
            <a:chExt cx="3275690" cy="3588470"/>
          </a:xfrm>
        </p:grpSpPr>
        <p:sp>
          <p:nvSpPr>
            <p:cNvPr id="93" name="文本框 92"/>
            <p:cNvSpPr txBox="1"/>
            <p:nvPr/>
          </p:nvSpPr>
          <p:spPr>
            <a:xfrm>
              <a:off x="6030084" y="3318600"/>
              <a:ext cx="1266693" cy="203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自营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955982" y="2274600"/>
              <a:ext cx="947695" cy="203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KFC-Delivery</a:t>
              </a:r>
              <a:endParaRPr lang="zh-CN" altLang="en-US" sz="1000" dirty="0" smtClean="0"/>
            </a:p>
          </p:txBody>
        </p: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1406" y="1022906"/>
              <a:ext cx="466725" cy="385701"/>
            </a:xfrm>
            <a:prstGeom prst="rect">
              <a:avLst/>
            </a:prstGeom>
          </p:spPr>
        </p:pic>
        <p:sp>
          <p:nvSpPr>
            <p:cNvPr id="96" name="文本框 95"/>
            <p:cNvSpPr txBox="1"/>
            <p:nvPr/>
          </p:nvSpPr>
          <p:spPr>
            <a:xfrm>
              <a:off x="7144433" y="1407305"/>
              <a:ext cx="740908" cy="2034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</a:t>
              </a:r>
              <a:r>
                <a:rPr lang="en-US" altLang="zh-CN" sz="1000" dirty="0" smtClean="0"/>
                <a:t>-KFC</a:t>
              </a:r>
              <a:endParaRPr lang="zh-CN" altLang="en-US" sz="1000" dirty="0" smtClean="0"/>
            </a:p>
          </p:txBody>
        </p:sp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3349" y="1926374"/>
              <a:ext cx="466725" cy="385701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6687223" y="2282451"/>
              <a:ext cx="1010213" cy="2034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endParaRPr lang="zh-CN" altLang="en-US" sz="1000" dirty="0" smtClean="0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6665" y="2958639"/>
              <a:ext cx="466725" cy="385701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2131" y="1905247"/>
              <a:ext cx="466725" cy="385701"/>
            </a:xfrm>
            <a:prstGeom prst="rect">
              <a:avLst/>
            </a:prstGeom>
          </p:spPr>
        </p:pic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2642" y="2898321"/>
              <a:ext cx="466725" cy="385701"/>
            </a:xfrm>
            <a:prstGeom prst="rect">
              <a:avLst/>
            </a:prstGeom>
          </p:spPr>
        </p:pic>
        <p:sp>
          <p:nvSpPr>
            <p:cNvPr id="102" name="文本框 101"/>
            <p:cNvSpPr txBox="1"/>
            <p:nvPr/>
          </p:nvSpPr>
          <p:spPr>
            <a:xfrm>
              <a:off x="7412163" y="3322816"/>
              <a:ext cx="1266693" cy="2034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</a:p>
          </p:txBody>
        </p:sp>
        <p:cxnSp>
          <p:nvCxnSpPr>
            <p:cNvPr id="103" name="直接箭头连接符 102"/>
            <p:cNvCxnSpPr>
              <a:stCxn id="96" idx="2"/>
            </p:cNvCxnSpPr>
            <p:nvPr/>
          </p:nvCxnSpPr>
          <p:spPr>
            <a:xfrm flipH="1">
              <a:off x="7192329" y="1610782"/>
              <a:ext cx="322558" cy="31559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7792642" y="1610200"/>
              <a:ext cx="323572" cy="27914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6711899" y="2569083"/>
              <a:ext cx="238610" cy="38955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>
              <a:off x="7412163" y="2569083"/>
              <a:ext cx="330110" cy="32923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4773" y="3950788"/>
              <a:ext cx="466725" cy="385701"/>
            </a:xfrm>
            <a:prstGeom prst="rect">
              <a:avLst/>
            </a:prstGeom>
          </p:spPr>
        </p:pic>
        <p:sp>
          <p:nvSpPr>
            <p:cNvPr id="57" name="文本框 56"/>
            <p:cNvSpPr txBox="1"/>
            <p:nvPr/>
          </p:nvSpPr>
          <p:spPr>
            <a:xfrm>
              <a:off x="6530591" y="4365155"/>
              <a:ext cx="138050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  <a:r>
                <a:rPr lang="en-US" altLang="zh-CN" sz="1000" dirty="0" smtClean="0"/>
                <a:t>-1</a:t>
              </a:r>
              <a:endParaRPr lang="zh-CN" altLang="en-US" sz="1000" dirty="0" smtClean="0"/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8887" y="3924138"/>
              <a:ext cx="466725" cy="385701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7925268" y="4352285"/>
              <a:ext cx="138050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KFC-</a:t>
              </a:r>
              <a:r>
                <a:rPr lang="en-US" altLang="zh-CN" sz="1000" dirty="0" err="1" smtClean="0"/>
                <a:t>PreOrder</a:t>
              </a:r>
              <a:r>
                <a:rPr lang="zh-CN" altLang="en-US" sz="1000" dirty="0" smtClean="0"/>
                <a:t>加盟</a:t>
              </a:r>
              <a:r>
                <a:rPr lang="en-US" altLang="zh-CN" sz="1000" dirty="0" smtClean="0"/>
                <a:t>-2</a:t>
              </a:r>
              <a:endParaRPr lang="zh-CN" altLang="en-US" sz="1000" dirty="0" smtClean="0"/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8374054" y="3576042"/>
              <a:ext cx="330110" cy="32923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H="1">
              <a:off x="7336997" y="3584131"/>
              <a:ext cx="238610" cy="38955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 rot="21199534">
            <a:off x="5104475" y="153908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为菜品设置一个公共值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“</a:t>
            </a:r>
            <a:r>
              <a:rPr lang="zh-CN" altLang="en-US" sz="1000" dirty="0" smtClean="0"/>
              <a:t>香辣鸡翅</a:t>
            </a:r>
            <a:r>
              <a:rPr lang="en-US" altLang="zh-CN" sz="1000" dirty="0" smtClean="0"/>
              <a:t>”</a:t>
            </a:r>
            <a:endParaRPr lang="zh-CN" altLang="en-US" sz="1000" dirty="0" smtClean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8323" y="4427829"/>
            <a:ext cx="1239300" cy="2790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9721" y="4409527"/>
            <a:ext cx="1346617" cy="279061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2722" y="3368565"/>
            <a:ext cx="1266547" cy="279061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7467" y="2901841"/>
            <a:ext cx="1266547" cy="279061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5270" y="2044817"/>
            <a:ext cx="1050848" cy="279061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7543595" y="880562"/>
            <a:ext cx="1520420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业务约束：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000" dirty="0" smtClean="0"/>
              <a:t>1. </a:t>
            </a:r>
            <a:r>
              <a:rPr lang="zh-CN" altLang="en-US" sz="1000" dirty="0" smtClean="0"/>
              <a:t>字段值的设置，支持跨级继承</a:t>
            </a:r>
          </a:p>
        </p:txBody>
      </p:sp>
      <p:sp>
        <p:nvSpPr>
          <p:cNvPr id="16" name="椭圆 15"/>
          <p:cNvSpPr/>
          <p:nvPr/>
        </p:nvSpPr>
        <p:spPr>
          <a:xfrm>
            <a:off x="5893815" y="3500002"/>
            <a:ext cx="3070240" cy="1032483"/>
          </a:xfrm>
          <a:prstGeom prst="ellipse">
            <a:avLst/>
          </a:prstGeom>
          <a:noFill/>
          <a:ln w="31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8400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CMS</a:t>
            </a:r>
            <a:r>
              <a:rPr lang="zh-CN" altLang="en-US" sz="2400" dirty="0" smtClean="0"/>
              <a:t>框架 </a:t>
            </a:r>
            <a:r>
              <a:rPr lang="en-US" altLang="zh-CN" dirty="0"/>
              <a:t>– </a:t>
            </a:r>
            <a:r>
              <a:rPr lang="zh-CN" altLang="en-US" dirty="0" smtClean="0"/>
              <a:t>核心</a:t>
            </a:r>
            <a:r>
              <a:rPr lang="zh-CN" altLang="en-US" sz="2400" dirty="0" smtClean="0"/>
              <a:t>业务需求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31570892"/>
              </p:ext>
            </p:extLst>
          </p:nvPr>
        </p:nvGraphicFramePr>
        <p:xfrm>
          <a:off x="133349" y="1196975"/>
          <a:ext cx="8467725" cy="353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26">
                  <a:extLst>
                    <a:ext uri="{9D8B030D-6E8A-4147-A177-3AD203B41FA5}">
                      <a16:colId xmlns="" xmlns:a16="http://schemas.microsoft.com/office/drawing/2014/main" val="1912439174"/>
                    </a:ext>
                  </a:extLst>
                </a:gridCol>
                <a:gridCol w="2486025">
                  <a:extLst>
                    <a:ext uri="{9D8B030D-6E8A-4147-A177-3AD203B41FA5}">
                      <a16:colId xmlns="" xmlns:a16="http://schemas.microsoft.com/office/drawing/2014/main" val="1619211807"/>
                    </a:ext>
                  </a:extLst>
                </a:gridCol>
                <a:gridCol w="4067174">
                  <a:extLst>
                    <a:ext uri="{9D8B030D-6E8A-4147-A177-3AD203B41FA5}">
                      <a16:colId xmlns="" xmlns:a16="http://schemas.microsoft.com/office/drawing/2014/main" val="2639952502"/>
                    </a:ext>
                  </a:extLst>
                </a:gridCol>
              </a:tblGrid>
              <a:tr h="421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业务需求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3405604"/>
                  </a:ext>
                </a:extLst>
              </a:tr>
              <a:tr h="72775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IT 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租户管理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字段管理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租户增删改查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字段基本定义包括（字段类型，名称，长度，有效性校验等）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字段统一由</a:t>
                      </a:r>
                      <a:r>
                        <a:rPr lang="en-US" altLang="zh-CN" sz="1200" dirty="0" smtClean="0"/>
                        <a:t>IT Admin </a:t>
                      </a:r>
                      <a:r>
                        <a:rPr lang="zh-CN" altLang="en-US" sz="1200" dirty="0" smtClean="0"/>
                        <a:t>定义，下发到各级 租户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9951779"/>
                  </a:ext>
                </a:extLst>
              </a:tr>
              <a:tr h="797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品牌</a:t>
                      </a:r>
                      <a:r>
                        <a:rPr lang="en-US" altLang="zh-CN" dirty="0" smtClean="0"/>
                        <a:t>Admin</a:t>
                      </a:r>
                    </a:p>
                    <a:p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业务</a:t>
                      </a:r>
                      <a:r>
                        <a:rPr lang="en-US" altLang="zh-CN" dirty="0" smtClean="0"/>
                        <a:t>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字段值设置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渠道管理</a:t>
                      </a:r>
                      <a:endParaRPr lang="en-US" altLang="zh-CN" sz="1200" dirty="0" smtClean="0"/>
                    </a:p>
                    <a:p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</a:t>
                      </a:r>
                      <a:r>
                        <a:rPr lang="zh-CN" altLang="en-US" sz="1200" dirty="0" smtClean="0"/>
                        <a:t>不支持品牌</a:t>
                      </a:r>
                      <a:r>
                        <a:rPr lang="en-US" altLang="zh-CN" sz="1200" dirty="0" smtClean="0"/>
                        <a:t>admin </a:t>
                      </a:r>
                      <a:r>
                        <a:rPr lang="zh-CN" altLang="en-US" sz="1200" dirty="0" smtClean="0"/>
                        <a:t>向 逐级业务</a:t>
                      </a:r>
                      <a:r>
                        <a:rPr lang="en-US" altLang="zh-CN" sz="1200" dirty="0" smtClean="0"/>
                        <a:t>admin </a:t>
                      </a:r>
                      <a:r>
                        <a:rPr lang="zh-CN" altLang="en-US" sz="1200" dirty="0" smtClean="0"/>
                        <a:t>分配字段权限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2.</a:t>
                      </a:r>
                      <a:r>
                        <a:rPr lang="zh-CN" altLang="en-US" sz="1200" dirty="0" smtClean="0"/>
                        <a:t>业务</a:t>
                      </a:r>
                      <a:r>
                        <a:rPr lang="en-US" altLang="zh-CN" sz="1200" dirty="0" smtClean="0"/>
                        <a:t>admin </a:t>
                      </a:r>
                      <a:r>
                        <a:rPr lang="zh-CN" altLang="en-US" sz="1200" dirty="0" smtClean="0"/>
                        <a:t>获得权限后能对该字段进行字段值的设置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3.</a:t>
                      </a:r>
                      <a:r>
                        <a:rPr lang="zh-CN" altLang="en-US" sz="1200" dirty="0" smtClean="0"/>
                        <a:t>只有当前被授权的业务</a:t>
                      </a:r>
                      <a:r>
                        <a:rPr lang="en-US" altLang="zh-CN" sz="1200" dirty="0" smtClean="0"/>
                        <a:t>admin</a:t>
                      </a:r>
                      <a:r>
                        <a:rPr lang="zh-CN" altLang="en-US" sz="1200" dirty="0" smtClean="0"/>
                        <a:t>才能对字段值设置</a:t>
                      </a:r>
                      <a:endParaRPr lang="en-US" altLang="zh-CN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4.</a:t>
                      </a:r>
                      <a:r>
                        <a:rPr lang="zh-CN" altLang="en-US" sz="1200" dirty="0" smtClean="0"/>
                        <a:t>权限分配支持按租户层级逐级授权</a:t>
                      </a:r>
                      <a:endParaRPr lang="en-US" altLang="zh-CN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5.</a:t>
                      </a:r>
                      <a:r>
                        <a:rPr lang="zh-CN" altLang="en-US" sz="1200" dirty="0" smtClean="0"/>
                        <a:t>渠道不属于租户层级，每个品牌租户单独维护渠道</a:t>
                      </a:r>
                      <a:endParaRPr lang="en-US" altLang="zh-CN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3672330"/>
                  </a:ext>
                </a:extLst>
              </a:tr>
              <a:tr h="62379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租户</a:t>
                      </a:r>
                      <a:r>
                        <a:rPr lang="en-US" altLang="zh-CN" dirty="0" err="1" smtClean="0"/>
                        <a:t>config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分类管理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版本管理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Mc</a:t>
                      </a:r>
                      <a:r>
                        <a:rPr lang="zh-CN" altLang="en-US" sz="1200" dirty="0" smtClean="0"/>
                        <a:t>数据增量同步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2426681"/>
                  </a:ext>
                </a:extLst>
              </a:tr>
              <a:tr h="6237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系统权限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角色管理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日志管理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057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933170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CMS</a:t>
            </a:r>
            <a:r>
              <a:rPr lang="zh-CN" altLang="en-US" sz="2400" dirty="0" smtClean="0"/>
              <a:t>框架 </a:t>
            </a:r>
            <a:r>
              <a:rPr lang="en-US" altLang="zh-CN" dirty="0" smtClean="0"/>
              <a:t>– </a:t>
            </a:r>
            <a:r>
              <a:rPr lang="zh-CN" altLang="en-US" sz="2400" dirty="0" smtClean="0"/>
              <a:t>非功能需求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80932577"/>
              </p:ext>
            </p:extLst>
          </p:nvPr>
        </p:nvGraphicFramePr>
        <p:xfrm>
          <a:off x="357086" y="1187247"/>
          <a:ext cx="6553199" cy="319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025">
                  <a:extLst>
                    <a:ext uri="{9D8B030D-6E8A-4147-A177-3AD203B41FA5}">
                      <a16:colId xmlns="" xmlns:a16="http://schemas.microsoft.com/office/drawing/2014/main" val="1619211807"/>
                    </a:ext>
                  </a:extLst>
                </a:gridCol>
                <a:gridCol w="4067174">
                  <a:extLst>
                    <a:ext uri="{9D8B030D-6E8A-4147-A177-3AD203B41FA5}">
                      <a16:colId xmlns="" xmlns:a16="http://schemas.microsoft.com/office/drawing/2014/main" val="2639952502"/>
                    </a:ext>
                  </a:extLst>
                </a:gridCol>
              </a:tblGrid>
              <a:tr h="421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3405604"/>
                  </a:ext>
                </a:extLst>
              </a:tr>
              <a:tr h="727758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并发量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9951779"/>
                  </a:ext>
                </a:extLst>
              </a:tr>
              <a:tr h="797069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性能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3672330"/>
                  </a:ext>
                </a:extLst>
              </a:tr>
              <a:tr h="62379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稳定性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2426681"/>
                  </a:ext>
                </a:extLst>
              </a:tr>
              <a:tr h="62379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057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345809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2711</Words>
  <Application>Microsoft Office PowerPoint</Application>
  <PresentationFormat>全屏显示(16:9)</PresentationFormat>
  <Paragraphs>420</Paragraphs>
  <Slides>16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2016 HDS Corporate</vt:lpstr>
      <vt:lpstr>工作表</vt:lpstr>
      <vt:lpstr>产品中台 – CMS架构解决方案</vt:lpstr>
      <vt:lpstr>整体系统结构</vt:lpstr>
      <vt:lpstr>整体业务场景</vt:lpstr>
      <vt:lpstr>CMS数据关系</vt:lpstr>
      <vt:lpstr>核心业务场景 – 字段赋权与字段值</vt:lpstr>
      <vt:lpstr>核心业务场景 – 字段赋权与字段值</vt:lpstr>
      <vt:lpstr>核心业务场景 – 字段赋权与字段值</vt:lpstr>
      <vt:lpstr>CMS框架 – 核心业务需求</vt:lpstr>
      <vt:lpstr>CMS框架 – 非功能需求</vt:lpstr>
      <vt:lpstr>CMS框架 – 核心技术架构现状</vt:lpstr>
      <vt:lpstr>CMS框架 – strapi架构</vt:lpstr>
      <vt:lpstr>CMS框架 –全新开发</vt:lpstr>
      <vt:lpstr>CMS框架 – 基于strapi架构，二次开发</vt:lpstr>
      <vt:lpstr>CMS框架 – 基于strapi数据存储思想，全新开发</vt:lpstr>
      <vt:lpstr>CMS框架 – 客户推荐的开源框架总结</vt:lpstr>
      <vt:lpstr>核心数据模型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dreamsummit</cp:lastModifiedBy>
  <cp:revision>6640</cp:revision>
  <cp:lastPrinted>2016-01-12T17:49:00Z</cp:lastPrinted>
  <dcterms:created xsi:type="dcterms:W3CDTF">2011-02-10T00:52:00Z</dcterms:created>
  <dcterms:modified xsi:type="dcterms:W3CDTF">2020-05-17T09:59:18Z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2052-11.1.0.9584</vt:lpwstr>
  </property>
</Properties>
</file>