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孝峰 / Zhu, Xiaofeng" initials="朱孝峰" lastIdx="1" clrIdx="0"/>
  <p:cmAuthor id="2" name="刘隽 / Liu, Jun" initials="刘隽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97600" y="1290105"/>
            <a:ext cx="5198533" cy="5745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290100"/>
            <a:ext cx="5506720" cy="26150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7"/>
            <a:ext cx="9401387" cy="97658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213" y="163397"/>
            <a:ext cx="9401387" cy="884008"/>
          </a:xfrm>
        </p:spPr>
        <p:txBody>
          <a:bodyPr>
            <a:normAutofit/>
          </a:bodyPr>
          <a:lstStyle/>
          <a:p>
            <a:r>
              <a:rPr lang="zh-CN" altLang="en-US" smtClean="0"/>
              <a:t>服务器列表 优先级低</a:t>
            </a:r>
            <a:endParaRPr lang="zh-CN" altLang="en-US" sz="3200" dirty="0"/>
          </a:p>
        </p:txBody>
      </p:sp>
      <p:sp>
        <p:nvSpPr>
          <p:cNvPr id="28" name="圆角矩形 27"/>
          <p:cNvSpPr/>
          <p:nvPr/>
        </p:nvSpPr>
        <p:spPr>
          <a:xfrm>
            <a:off x="0" y="1165011"/>
            <a:ext cx="11995573" cy="5391576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graphicFrame>
        <p:nvGraphicFramePr>
          <p:cNvPr id="5" name="Table 2"/>
          <p:cNvGraphicFramePr>
            <a:graphicFrameLocks noGrp="1"/>
          </p:cNvGraphicFramePr>
          <p:nvPr/>
        </p:nvGraphicFramePr>
        <p:xfrm>
          <a:off x="511091" y="1273468"/>
          <a:ext cx="11169015" cy="5310505"/>
        </p:xfrm>
        <a:graphic>
          <a:graphicData uri="http://schemas.openxmlformats.org/drawingml/2006/table">
            <a:tbl>
              <a:tblPr firstRow="1" bandRow="1"/>
              <a:tblGrid>
                <a:gridCol w="1519555"/>
                <a:gridCol w="2084705"/>
                <a:gridCol w="673735"/>
                <a:gridCol w="910590"/>
                <a:gridCol w="824865"/>
                <a:gridCol w="1132840"/>
                <a:gridCol w="1457960"/>
                <a:gridCol w="2564765"/>
              </a:tblGrid>
              <a:tr h="6362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主要平台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服务器功能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数量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CPU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硬盘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是否虚拟机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部署说明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21945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生产环境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应用服务器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825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文件服务器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1T</a:t>
                      </a:r>
                      <a:endParaRPr lang="en-US" altLang="zh-CN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6766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Redis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12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r>
                        <a:rPr lang="zh-CN" altLang="en-US" sz="1200" b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16G</a:t>
                      </a:r>
                      <a:endParaRPr lang="en-US" altLang="zh-CN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  <a:endParaRPr lang="en-US" altLang="zh-CN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21945">
                <a:tc vMerge="1"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nginx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13055">
                <a:tc vMerge="1"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Mysql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alt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sz="1200" b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altLang="zh-CN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32G</a:t>
                      </a:r>
                      <a:endParaRPr lang="en-US" altLang="zh-CN" sz="12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1T</a:t>
                      </a:r>
                      <a:endParaRPr lang="en-US" altLang="zh-CN" sz="12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4800">
                <a:tc vMerge="1"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kafka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32G</a:t>
                      </a:r>
                      <a:endParaRPr lang="en-US" altLang="zh-CN" sz="12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1T</a:t>
                      </a:r>
                      <a:endParaRPr lang="en-US" altLang="zh-CN" sz="12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否</a:t>
                      </a: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21310">
                <a:tc vMerge="1"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11785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测试环境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应用服务器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50G</a:t>
                      </a:r>
                      <a:endParaRPr lang="en-US" altLang="zh-CN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81940">
                <a:tc vMerge="1"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文件服务器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32G</a:t>
                      </a:r>
                      <a:endParaRPr lang="en-US" altLang="zh-CN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  <a:endParaRPr lang="en-US" altLang="zh-CN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1242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Redis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8G</a:t>
                      </a:r>
                      <a:endParaRPr lang="en-US" altLang="zh-CN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50G</a:t>
                      </a:r>
                      <a:endParaRPr lang="en-US" altLang="zh-CN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42900">
                <a:tc vMerge="1"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nginx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50G</a:t>
                      </a:r>
                      <a:endParaRPr lang="en-US" altLang="zh-CN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82270">
                <a:tc vMerge="1"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mysql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alt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2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altLang="zh-CN" sz="12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8G</a:t>
                      </a:r>
                      <a:endParaRPr lang="en-US" altLang="zh-CN" sz="12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  <a:endParaRPr lang="en-US" altLang="zh-CN" sz="12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zh-CN" altLang="en-US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82270">
                <a:tc vMerge="1"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kafka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16G</a:t>
                      </a:r>
                      <a:endParaRPr lang="en-US" altLang="zh-CN" sz="12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500T</a:t>
                      </a:r>
                      <a:endParaRPr lang="en-US" altLang="zh-CN" sz="12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否</a:t>
                      </a: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82270">
                <a:tc vMerge="1"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7056" marR="67056" marT="33528" marB="33528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+mn-ea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2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WPS 演示</Application>
  <PresentationFormat>宽屏</PresentationFormat>
  <Paragraphs>190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Microsoft YaHei</vt:lpstr>
      <vt:lpstr>Droid Sans Fallback</vt:lpstr>
      <vt:lpstr>Verdana</vt:lpstr>
      <vt:lpstr>Arial Black</vt:lpstr>
      <vt:lpstr>宋体</vt:lpstr>
      <vt:lpstr>Arial Unicode MS</vt:lpstr>
      <vt:lpstr>Office 主题​​</vt:lpstr>
      <vt:lpstr>服务器列表 优先级低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muzongcun</dc:creator>
  <cp:lastModifiedBy>muzongcun</cp:lastModifiedBy>
  <cp:revision>4</cp:revision>
  <dcterms:created xsi:type="dcterms:W3CDTF">2020-11-18T08:04:00Z</dcterms:created>
  <dcterms:modified xsi:type="dcterms:W3CDTF">2020-11-18T08:04:00Z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2052-11.1.0.9522</vt:lpwstr>
  </property>
</Properties>
</file>