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22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797B80-A7DF-43B9-8C0D-4C49FAE3869F}">
          <p14:sldIdLst>
            <p14:sldId id="82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3416" autoAdjust="0"/>
  </p:normalViewPr>
  <p:slideViewPr>
    <p:cSldViewPr snapToGrid="0" showGuides="1">
      <p:cViewPr varScale="1">
        <p:scale>
          <a:sx n="103" d="100"/>
          <a:sy n="103" d="100"/>
        </p:scale>
        <p:origin x="1018" y="72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链路跟踪</a:t>
            </a:r>
            <a:endParaRPr lang="en-US" sz="2400" dirty="0"/>
          </a:p>
        </p:txBody>
      </p:sp>
      <p:cxnSp>
        <p:nvCxnSpPr>
          <p:cNvPr id="9" name="肘形连接符 225"/>
          <p:cNvCxnSpPr>
            <a:stCxn id="13" idx="3"/>
            <a:endCxn id="17" idx="1"/>
          </p:cNvCxnSpPr>
          <p:nvPr/>
        </p:nvCxnSpPr>
        <p:spPr>
          <a:xfrm>
            <a:off x="1961684" y="2122218"/>
            <a:ext cx="898525" cy="77406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69"/>
          <p:cNvSpPr/>
          <p:nvPr/>
        </p:nvSpPr>
        <p:spPr>
          <a:xfrm>
            <a:off x="2986722" y="1960218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Browser ClientJs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1133684" y="1960218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Metrics Sys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Rounded Rectangle 69"/>
          <p:cNvSpPr/>
          <p:nvPr/>
        </p:nvSpPr>
        <p:spPr>
          <a:xfrm>
            <a:off x="1139399" y="2479162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gRPC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2860034" y="2734101"/>
            <a:ext cx="1080000" cy="3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Receiver Cluster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225"/>
          <p:cNvCxnSpPr>
            <a:stCxn id="15" idx="3"/>
            <a:endCxn id="17" idx="1"/>
          </p:cNvCxnSpPr>
          <p:nvPr/>
        </p:nvCxnSpPr>
        <p:spPr>
          <a:xfrm>
            <a:off x="1967399" y="2641162"/>
            <a:ext cx="892810" cy="2552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69"/>
          <p:cNvSpPr/>
          <p:nvPr/>
        </p:nvSpPr>
        <p:spPr>
          <a:xfrm>
            <a:off x="4817745" y="2734310"/>
            <a:ext cx="1289050" cy="3702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Aggregator Cluster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3940034" y="2896101"/>
            <a:ext cx="877570" cy="234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9"/>
          <p:cNvSpPr/>
          <p:nvPr/>
        </p:nvSpPr>
        <p:spPr>
          <a:xfrm>
            <a:off x="5133583" y="1960218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Alarm Notification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1132414" y="2998106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HTTP</a:t>
            </a:r>
            <a:endParaRPr lang="zh-CN" altLang="en-US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1138129" y="3517050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Dubbo</a:t>
            </a:r>
            <a:endParaRPr lang="en-US" altLang="zh-CN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28" idx="3"/>
            <a:endCxn id="17" idx="1"/>
          </p:cNvCxnSpPr>
          <p:nvPr/>
        </p:nvCxnSpPr>
        <p:spPr>
          <a:xfrm flipV="1">
            <a:off x="1960414" y="2895946"/>
            <a:ext cx="899795" cy="26352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3"/>
            <a:endCxn id="17" idx="1"/>
          </p:cNvCxnSpPr>
          <p:nvPr/>
        </p:nvCxnSpPr>
        <p:spPr>
          <a:xfrm flipV="1">
            <a:off x="1966129" y="2896095"/>
            <a:ext cx="894080" cy="7829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6678816" y="2492241"/>
            <a:ext cx="1156967" cy="807720"/>
            <a:chOff x="6734802" y="2744812"/>
            <a:chExt cx="1709212" cy="850876"/>
          </a:xfrm>
        </p:grpSpPr>
        <p:sp>
          <p:nvSpPr>
            <p:cNvPr id="34" name="矩形 33"/>
            <p:cNvSpPr/>
            <p:nvPr/>
          </p:nvSpPr>
          <p:spPr>
            <a:xfrm>
              <a:off x="6734802" y="2744812"/>
              <a:ext cx="1667002" cy="850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75515" y="2940727"/>
              <a:ext cx="1430601" cy="448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62379" y="3029694"/>
              <a:ext cx="1581635" cy="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Dashboard</a:t>
              </a:r>
              <a:endParaRPr lang="en-US" altLang="zh-CN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923191" y="2416717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  <a:endParaRPr lang="en-US" altLang="zh-CN" sz="9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18022" y="2416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zh-CN" altLang="en-US" dirty="0"/>
              <a:t>聚合</a:t>
            </a:r>
            <a:endParaRPr lang="zh-CN" altLang="en-US" dirty="0"/>
          </a:p>
        </p:txBody>
      </p:sp>
      <p:sp>
        <p:nvSpPr>
          <p:cNvPr id="40" name="Rounded Rectangle 69"/>
          <p:cNvSpPr/>
          <p:nvPr/>
        </p:nvSpPr>
        <p:spPr>
          <a:xfrm>
            <a:off x="5132948" y="3551975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数据库存储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564948" y="3104376"/>
            <a:ext cx="0" cy="4475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564948" y="2275963"/>
            <a:ext cx="0" cy="44958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3"/>
            <a:endCxn id="34" idx="1"/>
          </p:cNvCxnSpPr>
          <p:nvPr/>
        </p:nvCxnSpPr>
        <p:spPr>
          <a:xfrm flipV="1">
            <a:off x="6106803" y="2896101"/>
            <a:ext cx="572135" cy="234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400722" y="2284218"/>
            <a:ext cx="0" cy="44117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69"/>
          <p:cNvSpPr/>
          <p:nvPr/>
        </p:nvSpPr>
        <p:spPr>
          <a:xfrm>
            <a:off x="2986087" y="3517050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Envoy/Istio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3400087" y="3052786"/>
            <a:ext cx="0" cy="4642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925483" y="3114351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  <a:endParaRPr lang="en-US" altLang="zh-CN" sz="900" dirty="0"/>
          </a:p>
        </p:txBody>
      </p:sp>
      <p:sp>
        <p:nvSpPr>
          <p:cNvPr id="78" name="矩形 77"/>
          <p:cNvSpPr/>
          <p:nvPr/>
        </p:nvSpPr>
        <p:spPr>
          <a:xfrm>
            <a:off x="3134421" y="1174168"/>
            <a:ext cx="2798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使用</a:t>
            </a:r>
            <a:r>
              <a:rPr lang="en-US" altLang="zh-CN" sz="1400" b="1" dirty="0" err="1">
                <a:latin typeface="+mj-ea"/>
                <a:ea typeface="+mj-ea"/>
              </a:rPr>
              <a:t>Skywalking</a:t>
            </a:r>
            <a:r>
              <a:rPr lang="zh-CN" altLang="en-US" sz="1400" dirty="0">
                <a:latin typeface="+mj-ea"/>
                <a:ea typeface="+mj-ea"/>
              </a:rPr>
              <a:t>，进行链路跟踪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54665" y="4124680"/>
            <a:ext cx="7646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自动收集所需的指标，并进行分布式追踪。通过这些调用链路以及指标，</a:t>
            </a: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en-US" altLang="zh-CN" sz="1200" dirty="0">
                <a:latin typeface="+mj-ea"/>
                <a:ea typeface="+mj-ea"/>
              </a:rPr>
              <a:t> APM</a:t>
            </a:r>
            <a:r>
              <a:rPr lang="zh-CN" altLang="en-US" sz="1200" dirty="0">
                <a:latin typeface="+mj-ea"/>
                <a:ea typeface="+mj-ea"/>
              </a:rPr>
              <a:t>会感知应用间关系和服务间关系，并进行相应的指标统计。</a:t>
            </a:r>
            <a:endParaRPr lang="zh-CN" altLang="en-US" sz="1200" dirty="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zh-CN" altLang="en-US" sz="1200" dirty="0">
                <a:latin typeface="+mj-ea"/>
                <a:ea typeface="+mj-ea"/>
              </a:rPr>
              <a:t>支持链路追踪和监控应用组件基本涵盖主流框架和容器，如国产</a:t>
            </a:r>
            <a:r>
              <a:rPr lang="en-US" altLang="zh-CN" sz="1200" dirty="0">
                <a:latin typeface="+mj-ea"/>
                <a:ea typeface="+mj-ea"/>
              </a:rPr>
              <a:t>RPC Dubbo</a:t>
            </a:r>
            <a:r>
              <a:rPr lang="zh-CN" altLang="en-US" sz="1200" dirty="0">
                <a:latin typeface="+mj-ea"/>
                <a:ea typeface="+mj-ea"/>
              </a:rPr>
              <a:t>和</a:t>
            </a:r>
            <a:r>
              <a:rPr lang="en-US" altLang="zh-CN" sz="1200" dirty="0" err="1">
                <a:latin typeface="+mj-ea"/>
                <a:ea typeface="+mj-ea"/>
              </a:rPr>
              <a:t>motan</a:t>
            </a:r>
            <a:r>
              <a:rPr lang="zh-CN" altLang="en-US" sz="1200" dirty="0">
                <a:latin typeface="+mj-ea"/>
                <a:ea typeface="+mj-ea"/>
              </a:rPr>
              <a:t>等，国际化的</a:t>
            </a:r>
            <a:r>
              <a:rPr lang="en-US" altLang="zh-CN" sz="1200" dirty="0">
                <a:latin typeface="+mj-ea"/>
                <a:ea typeface="+mj-ea"/>
              </a:rPr>
              <a:t>spring boot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spring cloud</a:t>
            </a:r>
            <a:endParaRPr lang="en-US" altLang="zh-CN" sz="12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全屏显示(16:9)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Arial Black</vt:lpstr>
      <vt:lpstr>黑体</vt:lpstr>
      <vt:lpstr>Droid Sans Fallback</vt:lpstr>
      <vt:lpstr>宋体</vt:lpstr>
      <vt:lpstr>Arial Unicode MS</vt:lpstr>
      <vt:lpstr>Abyssinica SIL</vt:lpstr>
      <vt:lpstr>2016 HDS Corporate</vt:lpstr>
      <vt:lpstr>架构优化 – 链路跟踪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5943</cp:revision>
  <cp:lastPrinted>2020-11-11T13:18:15Z</cp:lastPrinted>
  <dcterms:created xsi:type="dcterms:W3CDTF">2020-11-11T13:18:15Z</dcterms:created>
  <dcterms:modified xsi:type="dcterms:W3CDTF">2020-11-11T13:18:15Z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