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31CF-F8F6-4F46-A88F-F8560736B34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0311-895F-4BE3-889C-92AAD378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054" y="291091"/>
            <a:ext cx="6742546" cy="494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状态更新级别限制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52" y="2955493"/>
            <a:ext cx="11037455" cy="3463780"/>
          </a:xfrm>
        </p:spPr>
        <p:txBody>
          <a:bodyPr>
            <a:noAutofit/>
          </a:bodyPr>
          <a:lstStyle/>
          <a:p>
            <a:pPr algn="l"/>
            <a:r>
              <a:rPr lang="zh-CN" altLang="en-US" sz="1800" dirty="0" smtClean="0"/>
              <a:t>增加</a:t>
            </a:r>
            <a:r>
              <a:rPr lang="en-US" altLang="zh-CN" sz="1800" dirty="0" err="1" smtClean="0"/>
              <a:t>apollo</a:t>
            </a:r>
            <a:r>
              <a:rPr lang="zh-CN" altLang="en-US" sz="1800" dirty="0" smtClean="0"/>
              <a:t>配置</a:t>
            </a:r>
            <a:endParaRPr lang="en-US" altLang="zh-CN" sz="1800" dirty="0" smtClean="0"/>
          </a:p>
          <a:p>
            <a:pPr algn="l"/>
            <a:r>
              <a:rPr lang="en-US" sz="1800" b="1" dirty="0" err="1" smtClean="0"/>
              <a:t>order.save.saleType.sources</a:t>
            </a:r>
            <a:endParaRPr lang="en-US" sz="1800" b="1" dirty="0" smtClean="0"/>
          </a:p>
          <a:p>
            <a:pPr algn="l"/>
            <a:r>
              <a:rPr lang="en-US" altLang="zh-CN" sz="1800" dirty="0">
                <a:solidFill>
                  <a:schemeClr val="accent1"/>
                </a:solidFill>
              </a:rPr>
              <a:t>{"stored":{"stored":"0","cancel":"1","tendered":"1","post-tender-void":"1","return":"1"},</a:t>
            </a:r>
          </a:p>
          <a:p>
            <a:pPr algn="l"/>
            <a:r>
              <a:rPr lang="en-US" altLang="zh-CN" sz="1800" dirty="0">
                <a:solidFill>
                  <a:schemeClr val="accent1"/>
                </a:solidFill>
              </a:rPr>
              <a:t>"cancel":{"tendered":"1","post-tender-void":"1","return":"1"},</a:t>
            </a:r>
          </a:p>
          <a:p>
            <a:pPr algn="l"/>
            <a:r>
              <a:rPr lang="en-US" altLang="zh-CN" sz="1800" dirty="0">
                <a:solidFill>
                  <a:schemeClr val="accent1"/>
                </a:solidFill>
              </a:rPr>
              <a:t>"tendered":{"post-tender-void":"1","return":"1"}}</a:t>
            </a:r>
            <a:endParaRPr lang="en-US" altLang="zh-CN" sz="1800" dirty="0" smtClean="0">
              <a:solidFill>
                <a:schemeClr val="accent1"/>
              </a:solidFill>
            </a:endParaRPr>
          </a:p>
          <a:p>
            <a:pPr algn="l"/>
            <a:r>
              <a:rPr lang="zh-CN" altLang="en-US" sz="1800" b="1" dirty="0" smtClean="0"/>
              <a:t>外层为</a:t>
            </a:r>
            <a:r>
              <a:rPr lang="en-US" altLang="zh-CN" sz="1800" b="1" dirty="0" err="1" smtClean="0"/>
              <a:t>db</a:t>
            </a:r>
            <a:r>
              <a:rPr lang="zh-CN" altLang="en-US" sz="1800" b="1" dirty="0" smtClean="0"/>
              <a:t>单当时</a:t>
            </a:r>
            <a:r>
              <a:rPr lang="en-US" altLang="zh-CN" sz="1800" b="1" dirty="0" err="1" smtClean="0"/>
              <a:t>saleType</a:t>
            </a:r>
            <a:r>
              <a:rPr lang="zh-CN" altLang="en-US" sz="1800" b="1" dirty="0" smtClean="0"/>
              <a:t>状态，内部为可更新的</a:t>
            </a:r>
            <a:r>
              <a:rPr lang="en-US" altLang="zh-CN" sz="1800" b="1" dirty="0" err="1" smtClean="0"/>
              <a:t>saleType</a:t>
            </a:r>
            <a:r>
              <a:rPr lang="zh-CN" altLang="en-US" sz="1800" b="1" dirty="0" smtClean="0"/>
              <a:t>状态，请求单在配置内则更新否则不更新。</a:t>
            </a:r>
            <a:endParaRPr lang="en-US" altLang="zh-CN" sz="1800" b="1" dirty="0" smtClean="0"/>
          </a:p>
          <a:p>
            <a:pPr algn="l"/>
            <a:r>
              <a:rPr lang="zh-CN" altLang="en-US" sz="1800" b="1" dirty="0"/>
              <a:t>如</a:t>
            </a:r>
            <a:r>
              <a:rPr lang="zh-CN" altLang="en-US" sz="1800" b="1" dirty="0" smtClean="0"/>
              <a:t>果值为</a:t>
            </a:r>
            <a:r>
              <a:rPr lang="en-US" altLang="zh-CN" sz="1800" b="1" dirty="0" smtClean="0"/>
              <a:t>0</a:t>
            </a:r>
            <a:r>
              <a:rPr lang="zh-CN" altLang="en-US" sz="1800" b="1" dirty="0" smtClean="0"/>
              <a:t>则还需要走时序判断，全部配置为 </a:t>
            </a:r>
            <a:r>
              <a:rPr lang="en-US" altLang="zh-CN" sz="1800" b="1" dirty="0" smtClean="0"/>
              <a:t>1 </a:t>
            </a:r>
            <a:r>
              <a:rPr lang="zh-CN" altLang="en-US" sz="1800" b="1" dirty="0" smtClean="0"/>
              <a:t>则不会再走时序判断</a:t>
            </a:r>
            <a:endParaRPr lang="en-US" altLang="zh-CN" sz="1800" b="1" dirty="0" smtClean="0"/>
          </a:p>
          <a:p>
            <a:pPr algn="l"/>
            <a:endParaRPr lang="en-US" sz="1800" b="1" dirty="0">
              <a:solidFill>
                <a:srgbClr val="FF000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** 订单报文正常保存，状态限制只控制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t_order_record_status</a:t>
            </a:r>
            <a:r>
              <a:rPr lang="zh-CN" altLang="en-US" b="1" dirty="0" smtClean="0">
                <a:solidFill>
                  <a:srgbClr val="FF0000"/>
                </a:solidFill>
              </a:rPr>
              <a:t>表的保存更新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1" y="905172"/>
            <a:ext cx="11037455" cy="19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054" y="291091"/>
            <a:ext cx="6742546" cy="494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状态更新级别限制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10" y="904153"/>
            <a:ext cx="83915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054" y="291091"/>
            <a:ext cx="6742546" cy="494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状态更新级别限制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054" y="1126692"/>
            <a:ext cx="11037455" cy="5301817"/>
          </a:xfrm>
        </p:spPr>
        <p:txBody>
          <a:bodyPr>
            <a:normAutofit/>
          </a:bodyPr>
          <a:lstStyle/>
          <a:p>
            <a:pPr algn="l"/>
            <a:r>
              <a:rPr lang="zh-CN" altLang="en-US" sz="1900" b="1" dirty="0" smtClean="0">
                <a:solidFill>
                  <a:srgbClr val="FF0000"/>
                </a:solidFill>
              </a:rPr>
              <a:t>注意：</a:t>
            </a:r>
            <a:endParaRPr lang="en-US" altLang="zh-CN" sz="19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900" dirty="0" smtClean="0"/>
              <a:t>该处理还需同步考虑 订单</a:t>
            </a:r>
            <a:r>
              <a:rPr lang="en-US" altLang="zh-CN" sz="1900" dirty="0" err="1" smtClean="0"/>
              <a:t>redis</a:t>
            </a:r>
            <a:r>
              <a:rPr lang="zh-CN" altLang="en-US" sz="1900" dirty="0" smtClean="0"/>
              <a:t>缓存中的订单最终状态的更新，建议看能否和</a:t>
            </a:r>
            <a:r>
              <a:rPr lang="en-US" altLang="zh-CN" sz="1900" dirty="0" err="1" smtClean="0"/>
              <a:t>db</a:t>
            </a:r>
            <a:r>
              <a:rPr lang="zh-CN" altLang="en-US" sz="1900" dirty="0" smtClean="0"/>
              <a:t>的处理统一，即当前的报文是否更新到订单最终状态的判断封装统一方法。</a:t>
            </a:r>
          </a:p>
          <a:p>
            <a:pPr algn="l"/>
            <a:r>
              <a:rPr lang="zh-CN" altLang="en-US" sz="1900" dirty="0" smtClean="0"/>
              <a:t>走两层判断：</a:t>
            </a:r>
          </a:p>
          <a:p>
            <a:pPr algn="l"/>
            <a:r>
              <a:rPr lang="zh-CN" altLang="en-US" sz="1900" dirty="0" smtClean="0"/>
              <a:t>先是是否走状态限制优先，若结果为走状态优先限制，则以此结果为准（走此结果，结果也分为更新还是不更新）；</a:t>
            </a:r>
          </a:p>
          <a:p>
            <a:pPr algn="l"/>
            <a:r>
              <a:rPr lang="zh-CN" altLang="en-US" sz="1900" dirty="0" smtClean="0"/>
              <a:t>若不走状态优先限制，则走原有的时间戳时序判断是否更新（结果分为更新还是不更新）</a:t>
            </a:r>
            <a:endParaRPr lang="en-US" altLang="zh-CN" sz="1900" dirty="0" smtClean="0"/>
          </a:p>
          <a:p>
            <a:pPr algn="l"/>
            <a:endParaRPr lang="en-US" sz="19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900" b="1" dirty="0">
                <a:solidFill>
                  <a:srgbClr val="FF0000"/>
                </a:solidFill>
              </a:rPr>
              <a:t>问</a:t>
            </a:r>
            <a:r>
              <a:rPr lang="zh-CN" altLang="en-US" sz="1900" b="1" dirty="0" smtClean="0">
                <a:solidFill>
                  <a:srgbClr val="FF0000"/>
                </a:solidFill>
              </a:rPr>
              <a:t>题：</a:t>
            </a:r>
            <a:endParaRPr lang="en-US" sz="19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rgbClr val="FF0000"/>
                </a:solidFill>
              </a:rPr>
              <a:t>服务端结单报文还没下到餐厅端，餐厅终端取单并取消订单，此时结单报文下来了，最终应该是？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对订单先后做了存单、结单、退单，报文到餐厅端后顺序为 存单、退单、结单，此时餐厅端报文最终状态为？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对订单做了存单、结单、退单，餐厅端先收到了存单，然后进行了改单并取消订单，这时才收到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MPOS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的退单、结单，此时餐厅端报文最终状态为？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0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496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Theme</vt:lpstr>
      <vt:lpstr>状态更新级别限制</vt:lpstr>
      <vt:lpstr>状态更新级别限制</vt:lpstr>
      <vt:lpstr>状态更新级别限制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状态更新级别限制</dc:title>
  <dc:creator>张海洋 / Zhang, Haiyang</dc:creator>
  <cp:lastModifiedBy>张海洋 / Zhang, Haiyang</cp:lastModifiedBy>
  <cp:revision>23</cp:revision>
  <dcterms:created xsi:type="dcterms:W3CDTF">2020-06-02T15:06:17Z</dcterms:created>
  <dcterms:modified xsi:type="dcterms:W3CDTF">2020-06-15T10:32:09Z</dcterms:modified>
</cp:coreProperties>
</file>