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1739" r:id="rId5"/>
    <p:sldId id="262" r:id="rId6"/>
    <p:sldId id="1734" r:id="rId7"/>
    <p:sldId id="1735" r:id="rId8"/>
    <p:sldId id="1736" r:id="rId9"/>
    <p:sldId id="1737" r:id="rId10"/>
    <p:sldId id="1738" r:id="rId11"/>
    <p:sldId id="1740" r:id="rId12"/>
    <p:sldId id="1741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4" autoAdjust="0"/>
    <p:restoredTop sz="94660"/>
  </p:normalViewPr>
  <p:slideViewPr>
    <p:cSldViewPr snapToGrid="0">
      <p:cViewPr varScale="1">
        <p:scale>
          <a:sx n="95" d="100"/>
          <a:sy n="95" d="100"/>
        </p:scale>
        <p:origin x="-73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  <a:endParaRPr lang="en-US" altLang="zh-CN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4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  <a:endParaRPr lang="zh-CN" altLang="en-US" sz="1000">
              <a:solidFill>
                <a:schemeClr val="tx2"/>
              </a:solidFill>
              <a:latin typeface="HelveticaNeueLT Std Thin" panose="020B0403020202020204" charset="0"/>
              <a:cs typeface="HelveticaNeueLT Std Thin" panose="020B0403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github.com/Phylliida/Dialogue-Datasets" TargetMode="External"/><Relationship Id="rId3" Type="http://schemas.openxmlformats.org/officeDocument/2006/relationships/hyperlink" Target="https://github.com/rkadlec/ubuntu-ranking-dataset-creator" TargetMode="External"/><Relationship Id="rId2" Type="http://schemas.openxmlformats.org/officeDocument/2006/relationships/hyperlink" Target="https://www.cs.cornell.edu/~cristian/Cornell_Movie-Dialogs_Corpus.html" TargetMode="External"/><Relationship Id="rId1" Type="http://schemas.openxmlformats.org/officeDocument/2006/relationships/hyperlink" Target="https://github.com/jfainberg/self_dialogue_corpu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Seq2Seq, Attention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  <a:endParaRPr lang="en-US" altLang="zh-CN" sz="16600" b="1" dirty="0">
                    <a:solidFill>
                      <a:srgbClr val="FCB53C"/>
                    </a:solidFill>
                    <a:latin typeface="+mn-lt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  <a:endParaRPr lang="en-US" altLang="zh-CN" sz="16600" noProof="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 数据集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634964" y="1210585"/>
            <a:ext cx="97330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1"/>
              </a:rPr>
              <a:t>https://github.com/jfainberg/</a:t>
            </a:r>
            <a:r>
              <a:rPr lang="en-US" sz="2400" dirty="0" smtClean="0">
                <a:hlinkClick r:id="rId1"/>
              </a:rPr>
              <a:t>self_dialogue_corpus</a:t>
            </a:r>
            <a:endParaRPr lang="en-US" sz="2400" dirty="0" smtClean="0"/>
          </a:p>
          <a:p>
            <a:r>
              <a:rPr lang="en-US" sz="2400" dirty="0">
                <a:hlinkClick r:id="rId2"/>
              </a:rPr>
              <a:t>https://www.cs.cornell.edu/~cristian/Cornell_Movie-</a:t>
            </a:r>
            <a:r>
              <a:rPr lang="en-US" sz="2400" dirty="0" smtClean="0">
                <a:hlinkClick r:id="rId2"/>
              </a:rPr>
              <a:t>Dialogs_Corpus.html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https://github.com/rkadlec/ubuntu-ranking-dataset-</a:t>
            </a:r>
            <a:r>
              <a:rPr lang="en-US" sz="2400" dirty="0" smtClean="0">
                <a:hlinkClick r:id="rId3"/>
              </a:rPr>
              <a:t>creator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https://github.com/Phylliida/Dialogue-</a:t>
            </a:r>
            <a:r>
              <a:rPr lang="en-US" sz="2400" dirty="0" smtClean="0">
                <a:hlinkClick r:id="rId4"/>
              </a:rPr>
              <a:t>Datasets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同学们可以尝试使用</a:t>
            </a:r>
            <a:r>
              <a:rPr lang="en-US" altLang="zh-CN" sz="2400" dirty="0" smtClean="0"/>
              <a:t>Seq2Seq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 Attention</a:t>
            </a:r>
            <a:r>
              <a:rPr lang="zh-CN" altLang="en-US" sz="2400" dirty="0" smtClean="0"/>
              <a:t>模型训练这些</a:t>
            </a:r>
            <a:r>
              <a:rPr lang="zh-CN" altLang="zh-CN" sz="2400" dirty="0" smtClean="0"/>
              <a:t>D</a:t>
            </a:r>
            <a:r>
              <a:rPr lang="en-US" altLang="zh-CN" sz="2400" dirty="0" err="1" smtClean="0"/>
              <a:t>ialogue</a:t>
            </a:r>
            <a:r>
              <a:rPr lang="zh-CN" altLang="en-US" sz="2400" dirty="0" smtClean="0"/>
              <a:t>数据集，并观察模型的训练效果。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</a:t>
            </a:r>
            <a:r>
              <a:rPr lang="en-US" altLang="zh-CN" err="1" smtClean="0"/>
              <a:t>@</a:t>
            </a:r>
            <a:r>
              <a:rPr lang="en-US" altLang="zh-CN" smtClean="0"/>
              <a:t>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  <a:endParaRPr lang="zh-CN" altLang="en-US" sz="1000">
              <a:solidFill>
                <a:schemeClr val="tx2"/>
              </a:solidFill>
              <a:latin typeface="HelveticaNeueLT Std Thin" panose="020B0403020202020204" charset="0"/>
              <a:cs typeface="HelveticaNeueLT Std Thin" panose="020B0403020202020204" charset="0"/>
            </a:endParaRP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grpSp>
        <p:nvGrpSpPr>
          <p:cNvPr id="58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6" y="432195"/>
            <a:ext cx="10850559" cy="4213412"/>
            <a:chOff x="669926" y="432195"/>
            <a:chExt cx="10850559" cy="4213412"/>
          </a:xfrm>
        </p:grpSpPr>
        <p:sp>
          <p:nvSpPr>
            <p:cNvPr id="59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60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</a:p>
          </p:txBody>
        </p:sp>
        <p:cxnSp>
          <p:nvCxnSpPr>
            <p:cNvPr id="61" name="直接连接符 36"/>
            <p:cNvCxnSpPr/>
            <p:nvPr/>
          </p:nvCxnSpPr>
          <p:spPr>
            <a:xfrm>
              <a:off x="5828576" y="432195"/>
              <a:ext cx="20890" cy="421341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70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87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  <a:endPara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1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85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  <a:endPara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74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zh-CN" sz="2400" dirty="0"/>
                <a:t>S</a:t>
              </a:r>
              <a:r>
                <a:rPr lang="en-US" altLang="zh-CN" sz="2400" dirty="0"/>
                <a:t>eq2Seq + Attention</a:t>
              </a:r>
              <a:endParaRPr lang="en-US" altLang="zh-CN" sz="2400" dirty="0"/>
            </a:p>
          </p:txBody>
        </p:sp>
        <p:sp>
          <p:nvSpPr>
            <p:cNvPr id="75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聊天机器人</a:t>
              </a:r>
              <a:endParaRPr lang="en-US" altLang="zh-CN" sz="2400" dirty="0"/>
            </a:p>
          </p:txBody>
        </p:sp>
        <p:cxnSp>
          <p:nvCxnSpPr>
            <p:cNvPr id="78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Seq2Seq + Attention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Encoder Decoder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6458" y="543426"/>
            <a:ext cx="5600700" cy="565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63" y="1737895"/>
            <a:ext cx="4959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Encoder </a:t>
            </a:r>
            <a:r>
              <a:rPr lang="zh-CN" altLang="en-US" sz="2400" dirty="0" smtClean="0"/>
              <a:t>是一个 </a:t>
            </a:r>
            <a:r>
              <a:rPr lang="en-US" altLang="zh-CN" sz="2400" dirty="0" smtClean="0"/>
              <a:t>GRU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zh-CN" sz="2400" dirty="0" smtClean="0"/>
              <a:t>D</a:t>
            </a:r>
            <a:r>
              <a:rPr lang="en-US" altLang="zh-CN" sz="2400" dirty="0" err="1" smtClean="0"/>
              <a:t>ecoder</a:t>
            </a:r>
            <a:r>
              <a:rPr lang="zh-CN" altLang="en-US" sz="2400" dirty="0" smtClean="0"/>
              <a:t> </a:t>
            </a:r>
            <a:r>
              <a:rPr lang="zh-CN" altLang="en-US" sz="2400" dirty="0" smtClean="0"/>
              <a:t>也是一个</a:t>
            </a:r>
            <a:r>
              <a:rPr lang="en-US" altLang="zh-CN" sz="2400" dirty="0" smtClean="0"/>
              <a:t> GRU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训练采用</a:t>
            </a:r>
            <a:r>
              <a:rPr lang="en-US" altLang="zh-CN" sz="2400" dirty="0" smtClean="0"/>
              <a:t>cross entropy loss</a:t>
            </a:r>
            <a:r>
              <a:rPr lang="zh-CN" altLang="en-US" sz="2400" dirty="0" smtClean="0"/>
              <a:t>，与语言模型类似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图片来自</a:t>
            </a:r>
            <a:r>
              <a:rPr lang="en-US" altLang="zh-CN" sz="2400" dirty="0" smtClean="0"/>
              <a:t>Cho et. </a:t>
            </a:r>
            <a:r>
              <a:rPr lang="en-US" altLang="zh-CN" sz="2400" dirty="0"/>
              <a:t>al, Learning Phrase Representations using RNN Encoder-Decoder for Statistical Machine Translation</a:t>
            </a:r>
            <a:endParaRPr lang="en-US" altLang="zh-CN" sz="2400" dirty="0" smtClean="0"/>
          </a:p>
          <a:p>
            <a:endParaRPr lang="en-US" sz="2400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</a:t>
            </a:r>
            <a:r>
              <a:rPr lang="zh-CN" altLang="zh-CN" dirty="0" smtClean="0"/>
              <a:t>h</a:t>
            </a:r>
            <a:r>
              <a:rPr lang="en-US" altLang="zh-CN" dirty="0" err="1" smtClean="0"/>
              <a:t>danau</a:t>
            </a:r>
            <a:r>
              <a:rPr lang="en-US" altLang="zh-CN" dirty="0" smtClean="0"/>
              <a:t> Attention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6963" y="1016001"/>
            <a:ext cx="3771900" cy="482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263" y="1483895"/>
            <a:ext cx="490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Encoder</a:t>
            </a:r>
            <a:r>
              <a:rPr lang="zh-CN" altLang="en-US" sz="2400" dirty="0" smtClean="0"/>
              <a:t>是一个双向</a:t>
            </a:r>
            <a:r>
              <a:rPr lang="zh-CN" altLang="zh-CN" sz="2400" dirty="0" smtClean="0"/>
              <a:t>R</a:t>
            </a:r>
            <a:r>
              <a:rPr lang="en-US" altLang="zh-CN" sz="2400" dirty="0" smtClean="0"/>
              <a:t>NN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Attention Function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57" y="2319421"/>
            <a:ext cx="20828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11" y="3540626"/>
            <a:ext cx="3390900" cy="168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421" y="5427580"/>
            <a:ext cx="554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图片来自</a:t>
            </a:r>
            <a:r>
              <a:rPr lang="en-US" dirty="0"/>
              <a:t>Ba</a:t>
            </a:r>
            <a:r>
              <a:rPr lang="zh-CN" altLang="zh-CN" dirty="0"/>
              <a:t>h</a:t>
            </a:r>
            <a:r>
              <a:rPr lang="en-US" altLang="zh-CN" dirty="0" err="1"/>
              <a:t>danau</a:t>
            </a:r>
            <a:r>
              <a:rPr lang="en-US" altLang="zh-CN" dirty="0"/>
              <a:t> </a:t>
            </a:r>
            <a:r>
              <a:rPr lang="en-US" altLang="zh-CN" dirty="0" smtClean="0"/>
              <a:t>et. al,</a:t>
            </a:r>
            <a:r>
              <a:rPr lang="zh-CN" altLang="en-US" dirty="0" smtClean="0"/>
              <a:t> </a:t>
            </a:r>
            <a:r>
              <a:rPr lang="en-US" dirty="0" smtClean="0"/>
              <a:t>Neural </a:t>
            </a:r>
            <a:r>
              <a:rPr lang="en-US" dirty="0"/>
              <a:t>Machine Translation by Jointly Learning to Align and Translate</a:t>
            </a:r>
            <a:endParaRPr 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Luong</a:t>
            </a:r>
            <a:r>
              <a:rPr lang="en-US" dirty="0" smtClean="0"/>
              <a:t> Attention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516" y="1095542"/>
            <a:ext cx="5676900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3" y="1472532"/>
            <a:ext cx="596900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3116847"/>
            <a:ext cx="4165600" cy="133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74" y="4795252"/>
            <a:ext cx="2768600" cy="5969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聊天机器人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聊天机器人架构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373" y="1003736"/>
            <a:ext cx="9529680" cy="47234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7158" y="5819624"/>
            <a:ext cx="788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m.media-amazon.com</a:t>
            </a:r>
            <a:r>
              <a:rPr lang="en-US" dirty="0"/>
              <a:t>/images/G/01/mobile-apps/</a:t>
            </a:r>
            <a:r>
              <a:rPr lang="en-US" dirty="0" err="1"/>
              <a:t>dex</a:t>
            </a:r>
            <a:r>
              <a:rPr lang="en-US" dirty="0"/>
              <a:t>/</a:t>
            </a:r>
            <a:r>
              <a:rPr lang="en-US" dirty="0" err="1"/>
              <a:t>alexa</a:t>
            </a:r>
            <a:r>
              <a:rPr lang="en-US" dirty="0"/>
              <a:t>/</a:t>
            </a:r>
            <a:r>
              <a:rPr lang="en-US" dirty="0" err="1"/>
              <a:t>alexaprize</a:t>
            </a:r>
            <a:r>
              <a:rPr lang="en-US" dirty="0"/>
              <a:t>/assets/</a:t>
            </a:r>
            <a:r>
              <a:rPr lang="en-US" dirty="0" err="1"/>
              <a:t>pdf</a:t>
            </a:r>
            <a:r>
              <a:rPr lang="en-US" dirty="0"/>
              <a:t>/2018/</a:t>
            </a:r>
            <a:r>
              <a:rPr lang="en-US" dirty="0" err="1"/>
              <a:t>Gunrock.pdf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主要component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5789" y="1403684"/>
            <a:ext cx="96921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2400" dirty="0" smtClean="0"/>
              <a:t>自然语言理解</a:t>
            </a:r>
            <a:r>
              <a:rPr lang="zh-CN" altLang="zh-CN" sz="2400" dirty="0" smtClean="0"/>
              <a:t>：</a:t>
            </a:r>
            <a:r>
              <a:rPr lang="zh-CN" altLang="en-US" sz="2400" dirty="0" smtClean="0"/>
              <a:t>情感分类，主题分类，命名实体识别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聊天管理：</a:t>
            </a:r>
            <a:r>
              <a:rPr lang="en-US" altLang="zh-CN" sz="2400" dirty="0" smtClean="0"/>
              <a:t>Intent classification</a:t>
            </a:r>
            <a:r>
              <a:rPr lang="zh-CN" altLang="en-US" sz="2400" dirty="0" smtClean="0"/>
              <a:t>，聊天状态存储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语言生成：提取式，填充</a:t>
            </a:r>
            <a:r>
              <a:rPr lang="en-US" altLang="zh-CN" sz="2400" dirty="0" smtClean="0"/>
              <a:t>template</a:t>
            </a:r>
            <a:r>
              <a:rPr lang="zh-CN" altLang="en-US" sz="2400" dirty="0" smtClean="0"/>
              <a:t>，</a:t>
            </a:r>
            <a:r>
              <a:rPr lang="zh-CN" altLang="en-US" sz="2400" smtClean="0"/>
              <a:t>神经网络生成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对生成的可能回复做排序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知识库：如果是任务型机器人，有固定的知识库。如果是开放式机器人，可以从各种渠道获取知识。</a:t>
            </a:r>
            <a:endParaRPr lang="en-US" altLang="zh-CN" sz="2400" dirty="0" smtClean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1522</Words>
  <Application>WPS 演示</Application>
  <PresentationFormat>Custom</PresentationFormat>
  <Paragraphs>114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HelveticaNeueLT Std Thin</vt:lpstr>
      <vt:lpstr>Yu Gothic UI Semilight</vt:lpstr>
      <vt:lpstr>Impact</vt:lpstr>
      <vt:lpstr>微软雅黑</vt:lpstr>
      <vt:lpstr>Arial Unicode MS</vt:lpstr>
      <vt:lpstr>等线</vt:lpstr>
      <vt:lpstr>主题5</vt:lpstr>
      <vt:lpstr>Seq2Seq, Attention</vt:lpstr>
      <vt:lpstr>PowerPoint 演示文稿</vt:lpstr>
      <vt:lpstr>Seq2Seq + Attention</vt:lpstr>
      <vt:lpstr>Encoder Decoder模型</vt:lpstr>
      <vt:lpstr>Bahdanau Attention</vt:lpstr>
      <vt:lpstr>Luong Attention</vt:lpstr>
      <vt:lpstr>聊天机器人</vt:lpstr>
      <vt:lpstr>聊天机器人架构</vt:lpstr>
      <vt:lpstr>主要component</vt:lpstr>
      <vt:lpstr>Dialogue 数据集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我就不</cp:lastModifiedBy>
  <cp:revision>60</cp:revision>
  <cp:lastPrinted>2017-09-04T16:00:00Z</cp:lastPrinted>
  <dcterms:created xsi:type="dcterms:W3CDTF">2017-09-04T16:00:00Z</dcterms:created>
  <dcterms:modified xsi:type="dcterms:W3CDTF">2019-07-09T14:42:58Z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2052-11.1.0.8799</vt:lpwstr>
  </property>
</Properties>
</file>