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1744" r:id="rId5"/>
    <p:sldId id="262" r:id="rId6"/>
    <p:sldId id="1734" r:id="rId7"/>
    <p:sldId id="1742" r:id="rId8"/>
    <p:sldId id="1743" r:id="rId9"/>
    <p:sldId id="1737" r:id="rId10"/>
    <p:sldId id="1746" r:id="rId11"/>
    <p:sldId id="1747" r:id="rId12"/>
    <p:sldId id="1745" r:id="rId13"/>
    <p:sldId id="1749" r:id="rId14"/>
    <p:sldId id="1748" r:id="rId15"/>
    <p:sldId id="1750" r:id="rId16"/>
    <p:sldId id="1751" r:id="rId17"/>
    <p:sldId id="1753" r:id="rId18"/>
    <p:sldId id="1752" r:id="rId19"/>
    <p:sldId id="1754" r:id="rId20"/>
    <p:sldId id="1755" r:id="rId21"/>
    <p:sldId id="1756" r:id="rId22"/>
    <p:sldId id="1757" r:id="rId23"/>
    <p:sldId id="1758" r:id="rId24"/>
    <p:sldId id="1759" r:id="rId25"/>
    <p:sldId id="26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4" autoAdjust="0"/>
    <p:restoredTop sz="94660"/>
  </p:normalViewPr>
  <p:slideViewPr>
    <p:cSldViewPr snapToGrid="0">
      <p:cViewPr>
        <p:scale>
          <a:sx n="90" d="100"/>
          <a:sy n="90" d="100"/>
        </p:scale>
        <p:origin x="-8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galsang/BiDAF-pytorc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QA,</a:t>
            </a:r>
            <a:r>
              <a:rPr lang="zh-CN" altLang="en-US" dirty="0" smtClean="0"/>
              <a:t> 文本摘要代码阅读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  <a:endParaRPr lang="en-US" altLang="zh-CN" sz="16600" b="1" dirty="0">
                    <a:solidFill>
                      <a:srgbClr val="FCB53C"/>
                    </a:solidFill>
                    <a:latin typeface="+mn-l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1600"/>
            <a:ext cx="12192000" cy="663738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大规模预训练语言模型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111" y="1905000"/>
            <a:ext cx="956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一个预训练两层双向</a:t>
            </a:r>
            <a:r>
              <a:rPr lang="en-US" altLang="zh-CN" sz="2400" dirty="0" smtClean="0"/>
              <a:t>LSTM</a:t>
            </a:r>
            <a:r>
              <a:rPr lang="zh-CN" altLang="en-US" sz="2400" dirty="0" smtClean="0"/>
              <a:t>语言模型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www.aclweb.org</a:t>
            </a:r>
            <a:r>
              <a:rPr lang="en-US" sz="2400" dirty="0"/>
              <a:t>/anthology/N18-1202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allenai</a:t>
            </a:r>
            <a:r>
              <a:rPr lang="en-US" sz="2400" dirty="0"/>
              <a:t>/</a:t>
            </a:r>
            <a:r>
              <a:rPr lang="en-US" sz="2400" dirty="0" err="1"/>
              <a:t>allennlp</a:t>
            </a:r>
            <a:endParaRPr lang="en-US" sz="24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0"/>
            <a:ext cx="962617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666" y="1077046"/>
            <a:ext cx="8308091" cy="517417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AllenNLP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0222" y="1552222"/>
            <a:ext cx="10117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一个很好的构建</a:t>
            </a:r>
            <a:r>
              <a:rPr lang="en-US" altLang="zh-CN" sz="2400" dirty="0" smtClean="0"/>
              <a:t>NLP</a:t>
            </a:r>
            <a:r>
              <a:rPr lang="zh-CN" altLang="en-US" sz="2400" dirty="0" smtClean="0"/>
              <a:t>模型的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，基于</a:t>
            </a:r>
            <a:r>
              <a:rPr lang="en-US" altLang="zh-CN" sz="2400" dirty="0" err="1" smtClean="0"/>
              <a:t>PyTorch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altLang="zh-CN" sz="2400" dirty="0" err="1" smtClean="0"/>
              <a:t>AllenAI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2018 EMNLP</a:t>
            </a:r>
            <a:r>
              <a:rPr lang="zh-CN" altLang="en-US" sz="2400" dirty="0" smtClean="0"/>
              <a:t>上的一个</a:t>
            </a:r>
            <a:r>
              <a:rPr lang="en-US" altLang="zh-CN" sz="2400" dirty="0" smtClean="0"/>
              <a:t>tutorial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allenai</a:t>
            </a:r>
            <a:r>
              <a:rPr lang="en-US" sz="2400" dirty="0"/>
              <a:t>/writing-code-for-nlp-research-emnlp2018/blob/master/</a:t>
            </a:r>
            <a:r>
              <a:rPr lang="en-US" sz="2400" dirty="0" err="1"/>
              <a:t>writing_code_for_nlp_research.pdf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889" y="1241778"/>
            <a:ext cx="194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不是一个语言模型，目标是预测</a:t>
            </a:r>
            <a:r>
              <a:rPr lang="en-US" altLang="zh-CN" sz="2400" dirty="0" smtClean="0"/>
              <a:t>masked word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5389" y="0"/>
            <a:ext cx="9176611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346200"/>
            <a:ext cx="10731500" cy="41529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0"/>
            <a:ext cx="1136158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215900"/>
            <a:ext cx="9207500" cy="64262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3561607"/>
            <a:chOff x="669926" y="1169733"/>
            <a:chExt cx="10850559" cy="3561607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  <a:endParaRPr lang="en-US" altLang="zh-CN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18839" cy="342178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  <a:endParaRPr lang="en-US" altLang="zh-CN" sz="16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  <a:endParaRPr lang="en-US" altLang="zh-CN" sz="16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问答系统</a:t>
              </a:r>
              <a:endParaRPr lang="en-US" altLang="zh-CN" sz="24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文本摘要系统</a:t>
              </a:r>
              <a:endParaRPr lang="en-US" altLang="zh-CN" sz="2400" dirty="0"/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大规模预训练语言模型</a:t>
              </a:r>
              <a:endParaRPr lang="en-US" altLang="zh-CN" sz="24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  <a:endParaRPr lang="zh-CN" altLang="en-US" sz="1000">
              <a:solidFill>
                <a:schemeClr val="tx2"/>
              </a:solidFill>
              <a:latin typeface="HelveticaNeueLT Std Thin" panose="020B0403020202020204" charset="0"/>
              <a:cs typeface="HelveticaNeueLT Std Thin" panose="020B0403020202020204" charset="0"/>
            </a:endParaRP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OpenAI</a:t>
            </a:r>
            <a:r>
              <a:rPr lang="en-US" dirty="0" smtClean="0"/>
              <a:t> GPT-2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000891"/>
            <a:ext cx="9680224" cy="519920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0"/>
            <a:ext cx="9183245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代码资源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889" y="1622778"/>
            <a:ext cx="874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huggingface</a:t>
            </a:r>
            <a:r>
              <a:rPr lang="en-US" sz="2400" dirty="0"/>
              <a:t>/</a:t>
            </a:r>
            <a:r>
              <a:rPr lang="en-US" sz="2400" dirty="0" err="1"/>
              <a:t>pytorch</a:t>
            </a:r>
            <a:r>
              <a:rPr lang="en-US" sz="2400" dirty="0"/>
              <a:t>-</a:t>
            </a:r>
            <a:r>
              <a:rPr lang="en-US" sz="2400" dirty="0" err="1"/>
              <a:t>pretrained</a:t>
            </a:r>
            <a:r>
              <a:rPr lang="en-US" sz="2400" dirty="0"/>
              <a:t>-BERT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  <a:endParaRPr lang="en-US" alt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问答系统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5262" y="1737895"/>
            <a:ext cx="9396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给定一段文字作为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，给定一个问题</a:t>
            </a:r>
            <a:r>
              <a:rPr lang="en-US" altLang="zh-CN" sz="2400" dirty="0" smtClean="0"/>
              <a:t>question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中寻找一段连续的文字</a:t>
            </a:r>
            <a:r>
              <a:rPr lang="en-US" altLang="zh-CN" sz="2400" dirty="0" smtClean="0"/>
              <a:t>(text span)</a:t>
            </a:r>
            <a:r>
              <a:rPr lang="zh-CN" altLang="en-US" sz="2400" dirty="0" smtClean="0"/>
              <a:t>作为问题的答案。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rajpurkar.github.io</a:t>
            </a:r>
            <a:r>
              <a:rPr lang="en-US" sz="2400" dirty="0"/>
              <a:t>/</a:t>
            </a:r>
            <a:r>
              <a:rPr lang="en-US" sz="2400" dirty="0" err="1"/>
              <a:t>SQuAD</a:t>
            </a:r>
            <a:r>
              <a:rPr lang="en-US" sz="2400" dirty="0"/>
              <a:t>-explorer/</a:t>
            </a:r>
            <a:endParaRPr 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代码 </a:t>
            </a:r>
            <a:r>
              <a:rPr lang="en-US" sz="2400" dirty="0" smtClean="0">
                <a:hlinkClick r:id="rId1"/>
              </a:rPr>
              <a:t>https</a:t>
            </a:r>
            <a:r>
              <a:rPr lang="en-US" sz="2400" dirty="0">
                <a:hlinkClick r:id="rId1"/>
              </a:rPr>
              <a:t>://github.com/galsang/BiDAF-</a:t>
            </a:r>
            <a:r>
              <a:rPr lang="en-US" sz="2400" dirty="0" smtClean="0">
                <a:hlinkClick r:id="rId1"/>
              </a:rPr>
              <a:t>pytorch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334" y="0"/>
            <a:ext cx="608932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667" y="1848556"/>
            <a:ext cx="294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几个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问题</a:t>
            </a:r>
            <a:endParaRPr lang="en-US" sz="2400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0"/>
            <a:ext cx="11761773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文本摘要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  <a:endParaRPr lang="en-US" altLang="zh-CN" dirty="0"/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文本摘要问题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4444" y="221544"/>
            <a:ext cx="7353300" cy="372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021" y="4365978"/>
            <a:ext cx="72517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111" y="1622778"/>
            <a:ext cx="368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 smtClean="0"/>
              <a:t>给定一长段原文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上图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生成较短的摘要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下图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该案例来自</a:t>
            </a:r>
            <a:r>
              <a:rPr lang="en-US" altLang="zh-CN" sz="2400" dirty="0" smtClean="0"/>
              <a:t>Get </a:t>
            </a:r>
            <a:r>
              <a:rPr lang="en-US" altLang="zh-CN" sz="2400" dirty="0"/>
              <a:t>To The Point: Summarization with Pointer-Generator </a:t>
            </a:r>
            <a:r>
              <a:rPr lang="en-US" altLang="zh-CN" sz="2400" dirty="0" smtClean="0"/>
              <a:t>Networks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arxiv.org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pdf</a:t>
            </a:r>
            <a:r>
              <a:rPr lang="en-US" altLang="zh-CN" sz="2400" dirty="0"/>
              <a:t>/1704.04368.pdf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endParaRPr lang="en-US" sz="2400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875280" y="6155690"/>
            <a:ext cx="729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吾爱程序猿（www.52programer.com）打造专业优质的IT学习分享社区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模型思路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111" y="1382889"/>
            <a:ext cx="9793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C</a:t>
            </a:r>
            <a:r>
              <a:rPr lang="en-US" altLang="zh-CN" sz="2400" dirty="0" err="1" smtClean="0"/>
              <a:t>opy</a:t>
            </a:r>
            <a:r>
              <a:rPr lang="en-US" altLang="zh-CN" sz="2400" dirty="0" smtClean="0"/>
              <a:t> Mechanism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C</a:t>
            </a:r>
            <a:r>
              <a:rPr lang="en-US" altLang="zh-CN" sz="2400" dirty="0" smtClean="0"/>
              <a:t>overage Loss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atulkum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pointer_summarizer</a:t>
            </a:r>
            <a:endParaRPr lang="en-US" altLang="zh-CN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1787</Words>
  <Application>WPS 演示</Application>
  <PresentationFormat>Custom</PresentationFormat>
  <Paragraphs>183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HelveticaNeueLT Std Thin</vt:lpstr>
      <vt:lpstr>Yu Gothic UI Semilight</vt:lpstr>
      <vt:lpstr>Impact</vt:lpstr>
      <vt:lpstr>微软雅黑</vt:lpstr>
      <vt:lpstr>Arial Unicode MS</vt:lpstr>
      <vt:lpstr>等线</vt:lpstr>
      <vt:lpstr>主题5</vt:lpstr>
      <vt:lpstr>QA, 文本摘要代码阅读</vt:lpstr>
      <vt:lpstr>PowerPoint 演示文稿</vt:lpstr>
      <vt:lpstr>问答系统</vt:lpstr>
      <vt:lpstr>SQuAD数据集</vt:lpstr>
      <vt:lpstr>SQuAD数据集</vt:lpstr>
      <vt:lpstr>SQuAD模型</vt:lpstr>
      <vt:lpstr>文本摘要</vt:lpstr>
      <vt:lpstr>文本摘要问题</vt:lpstr>
      <vt:lpstr>模型思路</vt:lpstr>
      <vt:lpstr>PowerPoint 演示文稿</vt:lpstr>
      <vt:lpstr>大规模预训练语言模型</vt:lpstr>
      <vt:lpstr>ELMo</vt:lpstr>
      <vt:lpstr>PowerPoint 演示文稿</vt:lpstr>
      <vt:lpstr>ELMo</vt:lpstr>
      <vt:lpstr>AllenNLP</vt:lpstr>
      <vt:lpstr>BERT</vt:lpstr>
      <vt:lpstr>BERT</vt:lpstr>
      <vt:lpstr>PowerPoint 演示文稿</vt:lpstr>
      <vt:lpstr>PowerPoint 演示文稿</vt:lpstr>
      <vt:lpstr>OpenAI GPT-2</vt:lpstr>
      <vt:lpstr>PowerPoint 演示文稿</vt:lpstr>
      <vt:lpstr>代码资源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我就不</cp:lastModifiedBy>
  <cp:revision>117</cp:revision>
  <cp:lastPrinted>2017-09-04T16:00:00Z</cp:lastPrinted>
  <dcterms:created xsi:type="dcterms:W3CDTF">2017-09-04T16:00:00Z</dcterms:created>
  <dcterms:modified xsi:type="dcterms:W3CDTF">2019-07-09T14:43:44Z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2052-11.1.0.8799</vt:lpwstr>
  </property>
</Properties>
</file>