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832" r:id="rId3"/>
    <p:sldId id="835" r:id="rId5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6B6B"/>
    <a:srgbClr val="ECCBCB"/>
    <a:srgbClr val="F6E7E7"/>
    <a:srgbClr val="C9000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5388" autoAdjust="0"/>
  </p:normalViewPr>
  <p:slideViewPr>
    <p:cSldViewPr snapToGrid="0" showGuides="1">
      <p:cViewPr varScale="1">
        <p:scale>
          <a:sx n="122" d="100"/>
          <a:sy n="122" d="100"/>
        </p:scale>
        <p:origin x="466" y="86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专题 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Prometheus</a:t>
            </a:r>
            <a:endParaRPr lang="en-US" sz="2400" dirty="0"/>
          </a:p>
        </p:txBody>
      </p:sp>
      <p:sp>
        <p:nvSpPr>
          <p:cNvPr id="47" name="Rectangle 87"/>
          <p:cNvSpPr/>
          <p:nvPr/>
        </p:nvSpPr>
        <p:spPr>
          <a:xfrm rot="5400000">
            <a:off x="-273074" y="1527121"/>
            <a:ext cx="758335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业务架构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91"/>
          <p:cNvSpPr/>
          <p:nvPr/>
        </p:nvSpPr>
        <p:spPr>
          <a:xfrm rot="5400000">
            <a:off x="-300158" y="2314580"/>
            <a:ext cx="812502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业务专题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ectangle 91"/>
          <p:cNvSpPr/>
          <p:nvPr/>
        </p:nvSpPr>
        <p:spPr>
          <a:xfrm rot="5400000">
            <a:off x="-300158" y="3129123"/>
            <a:ext cx="812502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技术架构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ectangle 91"/>
          <p:cNvSpPr/>
          <p:nvPr/>
        </p:nvSpPr>
        <p:spPr>
          <a:xfrm rot="5400000">
            <a:off x="-300158" y="3943667"/>
            <a:ext cx="812502" cy="216000"/>
          </a:xfrm>
          <a:prstGeom prst="rect">
            <a:avLst/>
          </a:prstGeom>
          <a:solidFill>
            <a:srgbClr val="DA291C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技术专题</a:t>
            </a:r>
            <a:endParaRPr lang="zh-CN" altLang="en-US" sz="9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168879" y="1003737"/>
            <a:ext cx="3962400" cy="263963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339631" y="1152819"/>
            <a:ext cx="3673172" cy="135297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9198" y="4148688"/>
            <a:ext cx="1804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多维</a:t>
            </a: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度的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en-US" altLang="zh-CN" sz="1000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灵活</a:t>
            </a: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查询语言</a:t>
            </a:r>
            <a:endParaRPr lang="en-US" altLang="zh-CN" sz="1000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单机</a:t>
            </a: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6200000">
            <a:off x="1952984" y="2524580"/>
            <a:ext cx="503555" cy="1367790"/>
          </a:xfrm>
          <a:prstGeom prst="roundRect">
            <a:avLst>
              <a:gd name="adj" fmla="val 10810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前台展示</a:t>
            </a:r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Straight Connector 41"/>
          <p:cNvCxnSpPr>
            <a:stCxn id="56" idx="1"/>
            <a:endCxn id="55" idx="3"/>
          </p:cNvCxnSpPr>
          <p:nvPr/>
        </p:nvCxnSpPr>
        <p:spPr>
          <a:xfrm>
            <a:off x="2204763" y="1906118"/>
            <a:ext cx="104" cy="31179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52" name="圆角矩形 51"/>
          <p:cNvSpPr/>
          <p:nvPr/>
        </p:nvSpPr>
        <p:spPr>
          <a:xfrm>
            <a:off x="1209716" y="993905"/>
            <a:ext cx="2498905" cy="2649470"/>
          </a:xfrm>
          <a:prstGeom prst="roundRect">
            <a:avLst>
              <a:gd name="adj" fmla="val 278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40921" y="1958322"/>
            <a:ext cx="110799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800" dirty="0">
                <a:latin typeface="+mj-ea"/>
                <a:ea typeface="+mj-ea"/>
              </a:rPr>
              <a:t>获取采集服务的信息</a:t>
            </a:r>
            <a:endParaRPr kumimoji="1" lang="zh-CN" altLang="en-US" sz="800" dirty="0">
              <a:latin typeface="+mj-ea"/>
              <a:ea typeface="+mj-ea"/>
            </a:endParaRPr>
          </a:p>
        </p:txBody>
      </p:sp>
      <p:cxnSp>
        <p:nvCxnSpPr>
          <p:cNvPr id="54" name="Straight Connector 41"/>
          <p:cNvCxnSpPr>
            <a:stCxn id="45" idx="3"/>
            <a:endCxn id="55" idx="1"/>
          </p:cNvCxnSpPr>
          <p:nvPr/>
        </p:nvCxnSpPr>
        <p:spPr>
          <a:xfrm flipV="1">
            <a:off x="2204762" y="2685914"/>
            <a:ext cx="105" cy="270784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55" name="Rounded Rectangle 106"/>
          <p:cNvSpPr/>
          <p:nvPr/>
        </p:nvSpPr>
        <p:spPr>
          <a:xfrm rot="16200000">
            <a:off x="1970867" y="1767914"/>
            <a:ext cx="468000" cy="136800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 rot="16200000">
            <a:off x="1948678" y="966139"/>
            <a:ext cx="512168" cy="1367791"/>
          </a:xfrm>
          <a:prstGeom prst="roundRect">
            <a:avLst>
              <a:gd name="adj" fmla="val 6116"/>
            </a:avLst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99382" y="1090819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b="1" dirty="0">
                <a:latin typeface="+mj-ea"/>
                <a:ea typeface="+mj-ea"/>
              </a:rPr>
              <a:t>采集服务注册</a:t>
            </a:r>
            <a:endParaRPr kumimoji="1" lang="zh-CN" altLang="en-US" sz="1000" b="1" dirty="0"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339632" y="2592711"/>
            <a:ext cx="3673172" cy="903789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 rot="16200000">
            <a:off x="5223655" y="2380531"/>
            <a:ext cx="339546" cy="1439999"/>
          </a:xfrm>
          <a:prstGeom prst="roundRect">
            <a:avLst>
              <a:gd name="adj" fmla="val 1087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AlterManager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104"/>
          <p:cNvSpPr/>
          <p:nvPr/>
        </p:nvSpPr>
        <p:spPr>
          <a:xfrm rot="16200000">
            <a:off x="7059138" y="2407982"/>
            <a:ext cx="313690" cy="96480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unded Rectangle 104"/>
          <p:cNvSpPr/>
          <p:nvPr/>
        </p:nvSpPr>
        <p:spPr>
          <a:xfrm rot="16200000">
            <a:off x="7075648" y="2777922"/>
            <a:ext cx="280670" cy="96480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04931" y="250213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800" dirty="0">
                <a:latin typeface="+mj-ea"/>
                <a:ea typeface="+mj-ea"/>
              </a:rPr>
              <a:t>推送报警信息</a:t>
            </a:r>
            <a:endParaRPr kumimoji="1" lang="zh-CN" altLang="en-US" sz="800" dirty="0">
              <a:latin typeface="+mj-ea"/>
              <a:ea typeface="+mj-ea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6258385" y="1284637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Rounded Rectangle 69"/>
          <p:cNvSpPr/>
          <p:nvPr/>
        </p:nvSpPr>
        <p:spPr>
          <a:xfrm>
            <a:off x="6258385" y="2066418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258385" y="1687504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69"/>
          <p:cNvSpPr/>
          <p:nvPr/>
        </p:nvSpPr>
        <p:spPr>
          <a:xfrm>
            <a:off x="4673425" y="1284637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69"/>
          <p:cNvSpPr/>
          <p:nvPr/>
        </p:nvSpPr>
        <p:spPr>
          <a:xfrm>
            <a:off x="4673425" y="1687504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69"/>
          <p:cNvSpPr/>
          <p:nvPr/>
        </p:nvSpPr>
        <p:spPr>
          <a:xfrm>
            <a:off x="4673425" y="2066418"/>
            <a:ext cx="144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肘形连接符 68"/>
          <p:cNvCxnSpPr>
            <a:endCxn id="59" idx="0"/>
          </p:cNvCxnSpPr>
          <p:nvPr/>
        </p:nvCxnSpPr>
        <p:spPr>
          <a:xfrm>
            <a:off x="2888657" y="2481572"/>
            <a:ext cx="1784772" cy="618959"/>
          </a:xfrm>
          <a:prstGeom prst="bentConnector3">
            <a:avLst>
              <a:gd name="adj1" fmla="val 5826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flipV="1">
            <a:off x="6120583" y="2909794"/>
            <a:ext cx="583502" cy="16430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>
            <a:off x="6136889" y="3074101"/>
            <a:ext cx="557364" cy="21571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49198" y="3825957"/>
            <a:ext cx="595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sz="1200" b="1" dirty="0">
                <a:latin typeface="微软雅黑" panose="020B0503020204020204" charset="-122"/>
                <a:ea typeface="微软雅黑" panose="020B0503020204020204" charset="-122"/>
              </a:rPr>
              <a:t>特性</a:t>
            </a:r>
            <a:r>
              <a:rPr 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03514" y="4148688"/>
            <a:ext cx="41170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不依赖于分布式存储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通过pull模式（HTTP）收集监控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通过使用中间件可以支持push监控数据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rometheus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52931" y="4148688"/>
            <a:ext cx="33202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通过服务发现或者静态配置发现目标（监控数据源</a:t>
            </a:r>
            <a:r>
              <a:rPr lang="zh-CN" sz="1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支持多模式的画图和仪表盘</a:t>
            </a:r>
            <a:endParaRPr lang="zh-CN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5" name="Straight Connector 41"/>
          <p:cNvCxnSpPr>
            <a:stCxn id="55" idx="2"/>
            <a:endCxn id="43" idx="1"/>
          </p:cNvCxnSpPr>
          <p:nvPr/>
        </p:nvCxnSpPr>
        <p:spPr>
          <a:xfrm flipV="1">
            <a:off x="2888867" y="1829304"/>
            <a:ext cx="1450764" cy="62261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专题 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部署拓扑图</a:t>
            </a:r>
            <a:endParaRPr lang="en-US" sz="2400" dirty="0"/>
          </a:p>
        </p:txBody>
      </p:sp>
      <p:sp>
        <p:nvSpPr>
          <p:cNvPr id="9" name="Rectangle 87"/>
          <p:cNvSpPr/>
          <p:nvPr/>
        </p:nvSpPr>
        <p:spPr>
          <a:xfrm rot="5400000">
            <a:off x="-273074" y="1527121"/>
            <a:ext cx="758335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业务架构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91"/>
          <p:cNvSpPr/>
          <p:nvPr/>
        </p:nvSpPr>
        <p:spPr>
          <a:xfrm rot="5400000">
            <a:off x="-300158" y="2314580"/>
            <a:ext cx="812502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业务专题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1"/>
          <p:cNvSpPr/>
          <p:nvPr/>
        </p:nvSpPr>
        <p:spPr>
          <a:xfrm rot="5400000">
            <a:off x="-300158" y="3129123"/>
            <a:ext cx="812502" cy="2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技术架构</a:t>
            </a:r>
            <a:endParaRPr lang="zh-CN" altLang="en-US" sz="900" b="1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91"/>
          <p:cNvSpPr/>
          <p:nvPr/>
        </p:nvSpPr>
        <p:spPr>
          <a:xfrm rot="5400000">
            <a:off x="-300158" y="3943667"/>
            <a:ext cx="812502" cy="216000"/>
          </a:xfrm>
          <a:prstGeom prst="rect">
            <a:avLst/>
          </a:prstGeom>
          <a:solidFill>
            <a:srgbClr val="DA291C"/>
          </a:solidFill>
          <a:ln w="9525">
            <a:solidFill>
              <a:srgbClr val="DA291C"/>
            </a:solidFill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 defTabSz="457200"/>
            <a:r>
              <a:rPr lang="zh-CN" altLang="en-US" sz="9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技术专题</a:t>
            </a:r>
            <a:endParaRPr lang="zh-CN" altLang="en-US" sz="9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48"/>
          <p:cNvSpPr/>
          <p:nvPr/>
        </p:nvSpPr>
        <p:spPr>
          <a:xfrm>
            <a:off x="1520603" y="937245"/>
            <a:ext cx="7373668" cy="194400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48"/>
          <p:cNvSpPr/>
          <p:nvPr/>
        </p:nvSpPr>
        <p:spPr>
          <a:xfrm>
            <a:off x="1520603" y="2942583"/>
            <a:ext cx="7373668" cy="194400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7330" y="2431892"/>
            <a:ext cx="843517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62932" y="266823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62932" y="296657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Straight Connector 120"/>
          <p:cNvCxnSpPr/>
          <p:nvPr/>
        </p:nvCxnSpPr>
        <p:spPr>
          <a:xfrm>
            <a:off x="2838897" y="937418"/>
            <a:ext cx="9073" cy="19440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20" name="圆角矩形 19"/>
          <p:cNvSpPr/>
          <p:nvPr/>
        </p:nvSpPr>
        <p:spPr>
          <a:xfrm>
            <a:off x="1788943" y="1425558"/>
            <a:ext cx="843517" cy="105847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1904545" y="18060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69"/>
          <p:cNvSpPr/>
          <p:nvPr/>
        </p:nvSpPr>
        <p:spPr>
          <a:xfrm>
            <a:off x="1904545" y="20954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77215" y="1426424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3292817" y="166703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Auth2.0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3298884" y="218044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89320" y="1065104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6704392" y="136971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6704921" y="168485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520586" y="2049696"/>
            <a:ext cx="1551226" cy="7348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635658" y="22609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/>
          <p:cNvSpPr/>
          <p:nvPr/>
        </p:nvSpPr>
        <p:spPr>
          <a:xfrm>
            <a:off x="4636187" y="251228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展现服务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92659" y="1857830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69"/>
          <p:cNvSpPr/>
          <p:nvPr/>
        </p:nvSpPr>
        <p:spPr>
          <a:xfrm>
            <a:off x="7907731" y="217661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7908260" y="245630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130"/>
          <p:cNvSpPr txBox="1"/>
          <p:nvPr/>
        </p:nvSpPr>
        <p:spPr>
          <a:xfrm>
            <a:off x="7754506" y="1908894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 Cluster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792659" y="3054031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7907731" y="337281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7908260" y="3652509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130"/>
          <p:cNvSpPr txBox="1"/>
          <p:nvPr/>
        </p:nvSpPr>
        <p:spPr>
          <a:xfrm>
            <a:off x="7754506" y="3105095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 Cluster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Straight Connector 41"/>
          <p:cNvCxnSpPr>
            <a:stCxn id="51" idx="0"/>
            <a:endCxn id="34" idx="2"/>
          </p:cNvCxnSpPr>
          <p:nvPr/>
        </p:nvCxnSpPr>
        <p:spPr>
          <a:xfrm flipV="1">
            <a:off x="8213731" y="2792330"/>
            <a:ext cx="0" cy="26170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6" name="TextBox 130"/>
          <p:cNvSpPr txBox="1"/>
          <p:nvPr/>
        </p:nvSpPr>
        <p:spPr>
          <a:xfrm>
            <a:off x="6542392" y="110968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管理器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589320" y="3734126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ounded Rectangle 69"/>
          <p:cNvSpPr/>
          <p:nvPr/>
        </p:nvSpPr>
        <p:spPr>
          <a:xfrm>
            <a:off x="6704392" y="403874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ounded Rectangle 69"/>
          <p:cNvSpPr/>
          <p:nvPr/>
        </p:nvSpPr>
        <p:spPr>
          <a:xfrm>
            <a:off x="6704921" y="435387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130"/>
          <p:cNvSpPr txBox="1"/>
          <p:nvPr/>
        </p:nvSpPr>
        <p:spPr>
          <a:xfrm>
            <a:off x="6542392" y="3778711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管理器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TextBox 130"/>
          <p:cNvSpPr txBox="1"/>
          <p:nvPr/>
        </p:nvSpPr>
        <p:spPr>
          <a:xfrm>
            <a:off x="4819002" y="2035470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应用服务集群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ounded Rectangle 69"/>
          <p:cNvSpPr/>
          <p:nvPr/>
        </p:nvSpPr>
        <p:spPr>
          <a:xfrm>
            <a:off x="5362216" y="226449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5362216" y="251583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520586" y="3031843"/>
            <a:ext cx="1551226" cy="7483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4641810" y="326503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69"/>
          <p:cNvSpPr/>
          <p:nvPr/>
        </p:nvSpPr>
        <p:spPr>
          <a:xfrm>
            <a:off x="4642339" y="351637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展现服务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130"/>
          <p:cNvSpPr txBox="1"/>
          <p:nvPr/>
        </p:nvSpPr>
        <p:spPr>
          <a:xfrm>
            <a:off x="4823677" y="305377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应用服务集群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ounded Rectangle 69"/>
          <p:cNvSpPr/>
          <p:nvPr/>
        </p:nvSpPr>
        <p:spPr>
          <a:xfrm>
            <a:off x="5362216" y="326857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362216" y="35199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1" name="Straight Connector 41"/>
          <p:cNvCxnSpPr>
            <a:stCxn id="69" idx="0"/>
            <a:endCxn id="63" idx="2"/>
          </p:cNvCxnSpPr>
          <p:nvPr/>
        </p:nvCxnSpPr>
        <p:spPr>
          <a:xfrm flipV="1">
            <a:off x="5668216" y="2731831"/>
            <a:ext cx="0" cy="536745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4" name="圆角矩形 73"/>
          <p:cNvSpPr/>
          <p:nvPr/>
        </p:nvSpPr>
        <p:spPr>
          <a:xfrm>
            <a:off x="4520586" y="3930361"/>
            <a:ext cx="1551226" cy="9214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4657355" y="435660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Mongo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4657355" y="459376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130"/>
          <p:cNvSpPr txBox="1"/>
          <p:nvPr/>
        </p:nvSpPr>
        <p:spPr>
          <a:xfrm>
            <a:off x="4825046" y="3925617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ounded Rectangle 69"/>
          <p:cNvSpPr/>
          <p:nvPr/>
        </p:nvSpPr>
        <p:spPr>
          <a:xfrm>
            <a:off x="5377761" y="43601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69"/>
          <p:cNvSpPr/>
          <p:nvPr/>
        </p:nvSpPr>
        <p:spPr>
          <a:xfrm>
            <a:off x="5377761" y="45973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Minio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4657355" y="41120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377761" y="411559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Straight Connector 41"/>
          <p:cNvCxnSpPr>
            <a:stCxn id="74" idx="0"/>
            <a:endCxn id="64" idx="2"/>
          </p:cNvCxnSpPr>
          <p:nvPr/>
        </p:nvCxnSpPr>
        <p:spPr>
          <a:xfrm flipV="1">
            <a:off x="5296199" y="3780203"/>
            <a:ext cx="0" cy="15015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86" name="圆角矩形 85"/>
          <p:cNvSpPr/>
          <p:nvPr/>
        </p:nvSpPr>
        <p:spPr>
          <a:xfrm>
            <a:off x="4520586" y="992230"/>
            <a:ext cx="1551226" cy="9214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Rounded Rectangle 69"/>
          <p:cNvSpPr/>
          <p:nvPr/>
        </p:nvSpPr>
        <p:spPr>
          <a:xfrm>
            <a:off x="4651311" y="141847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Mongo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9"/>
          <p:cNvSpPr/>
          <p:nvPr/>
        </p:nvSpPr>
        <p:spPr>
          <a:xfrm>
            <a:off x="4651311" y="165563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4819002" y="987486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ounded Rectangle 69"/>
          <p:cNvSpPr/>
          <p:nvPr/>
        </p:nvSpPr>
        <p:spPr>
          <a:xfrm>
            <a:off x="5371717" y="14220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ounded Rectangle 69"/>
          <p:cNvSpPr/>
          <p:nvPr/>
        </p:nvSpPr>
        <p:spPr>
          <a:xfrm>
            <a:off x="5371717" y="1659179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Minio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69"/>
          <p:cNvSpPr/>
          <p:nvPr/>
        </p:nvSpPr>
        <p:spPr>
          <a:xfrm>
            <a:off x="4651311" y="117392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69"/>
          <p:cNvSpPr/>
          <p:nvPr/>
        </p:nvSpPr>
        <p:spPr>
          <a:xfrm>
            <a:off x="5371717" y="117746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Straight Connector 41"/>
          <p:cNvCxnSpPr>
            <a:stCxn id="86" idx="2"/>
            <a:endCxn id="31" idx="0"/>
          </p:cNvCxnSpPr>
          <p:nvPr/>
        </p:nvCxnSpPr>
        <p:spPr>
          <a:xfrm>
            <a:off x="5296199" y="1913683"/>
            <a:ext cx="0" cy="1360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9" name="Straight Connector 120"/>
          <p:cNvCxnSpPr/>
          <p:nvPr/>
        </p:nvCxnSpPr>
        <p:spPr>
          <a:xfrm>
            <a:off x="2843433" y="2975092"/>
            <a:ext cx="9073" cy="19080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01" name="TextBox 130"/>
          <p:cNvSpPr txBox="1"/>
          <p:nvPr/>
        </p:nvSpPr>
        <p:spPr>
          <a:xfrm>
            <a:off x="1544031" y="971190"/>
            <a:ext cx="97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腾讯数据中心</a:t>
            </a:r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Rounded Rectangle 69"/>
          <p:cNvSpPr/>
          <p:nvPr/>
        </p:nvSpPr>
        <p:spPr>
          <a:xfrm>
            <a:off x="3296542" y="192373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TextBox 130"/>
          <p:cNvSpPr txBox="1"/>
          <p:nvPr/>
        </p:nvSpPr>
        <p:spPr>
          <a:xfrm>
            <a:off x="1558077" y="4598225"/>
            <a:ext cx="97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金山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数据中心</a:t>
            </a:r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TextBox 130"/>
          <p:cNvSpPr txBox="1"/>
          <p:nvPr/>
        </p:nvSpPr>
        <p:spPr>
          <a:xfrm>
            <a:off x="3134762" y="1436738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Gateway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741376" y="1475545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DMZ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1786835" y="3336938"/>
            <a:ext cx="843517" cy="105847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Rounded Rectangle 69"/>
          <p:cNvSpPr/>
          <p:nvPr/>
        </p:nvSpPr>
        <p:spPr>
          <a:xfrm>
            <a:off x="1902437" y="3723569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Rounded Rectangle 69"/>
          <p:cNvSpPr/>
          <p:nvPr/>
        </p:nvSpPr>
        <p:spPr>
          <a:xfrm>
            <a:off x="1902437" y="401302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130"/>
          <p:cNvSpPr txBox="1"/>
          <p:nvPr/>
        </p:nvSpPr>
        <p:spPr>
          <a:xfrm>
            <a:off x="1739268" y="339309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DMZ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74480" y="3336938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ounded Rectangle 69"/>
          <p:cNvSpPr/>
          <p:nvPr/>
        </p:nvSpPr>
        <p:spPr>
          <a:xfrm>
            <a:off x="3290082" y="35775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Auth2.0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Rounded Rectangle 69"/>
          <p:cNvSpPr/>
          <p:nvPr/>
        </p:nvSpPr>
        <p:spPr>
          <a:xfrm>
            <a:off x="3296149" y="409095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Rounded Rectangle 69"/>
          <p:cNvSpPr/>
          <p:nvPr/>
        </p:nvSpPr>
        <p:spPr>
          <a:xfrm>
            <a:off x="3293807" y="38342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TextBox 130"/>
          <p:cNvSpPr txBox="1"/>
          <p:nvPr/>
        </p:nvSpPr>
        <p:spPr>
          <a:xfrm>
            <a:off x="3132027" y="3347252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Gateway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>
            <a:off x="1190847" y="1954796"/>
            <a:ext cx="598096" cy="94434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22" name="Straight Connector 41"/>
          <p:cNvCxnSpPr>
            <a:stCxn id="106" idx="1"/>
            <a:endCxn id="15" idx="3"/>
          </p:cNvCxnSpPr>
          <p:nvPr/>
        </p:nvCxnSpPr>
        <p:spPr>
          <a:xfrm flipH="1" flipV="1">
            <a:off x="1190847" y="2899142"/>
            <a:ext cx="595988" cy="96703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5" name="TextBox 130"/>
          <p:cNvSpPr txBox="1"/>
          <p:nvPr/>
        </p:nvSpPr>
        <p:spPr>
          <a:xfrm>
            <a:off x="1093928" y="2241709"/>
            <a:ext cx="508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TextBox 130"/>
          <p:cNvSpPr txBox="1"/>
          <p:nvPr/>
        </p:nvSpPr>
        <p:spPr>
          <a:xfrm>
            <a:off x="2556129" y="1736222"/>
            <a:ext cx="682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https/SSL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7" name="Straight Connector 41"/>
          <p:cNvCxnSpPr>
            <a:stCxn id="23" idx="1"/>
            <a:endCxn id="20" idx="3"/>
          </p:cNvCxnSpPr>
          <p:nvPr/>
        </p:nvCxnSpPr>
        <p:spPr>
          <a:xfrm flipH="1">
            <a:off x="2632460" y="1948069"/>
            <a:ext cx="544755" cy="672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30" name="TextBox 130"/>
          <p:cNvSpPr txBox="1"/>
          <p:nvPr/>
        </p:nvSpPr>
        <p:spPr>
          <a:xfrm>
            <a:off x="2552487" y="3635013"/>
            <a:ext cx="682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https/SSL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1" name="Straight Connector 41"/>
          <p:cNvCxnSpPr>
            <a:stCxn id="114" idx="1"/>
            <a:endCxn id="106" idx="3"/>
          </p:cNvCxnSpPr>
          <p:nvPr/>
        </p:nvCxnSpPr>
        <p:spPr>
          <a:xfrm flipH="1">
            <a:off x="2630352" y="3858583"/>
            <a:ext cx="544128" cy="759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4" name="Straight Connector 41"/>
          <p:cNvCxnSpPr>
            <a:stCxn id="31" idx="1"/>
            <a:endCxn id="23" idx="3"/>
          </p:cNvCxnSpPr>
          <p:nvPr/>
        </p:nvCxnSpPr>
        <p:spPr>
          <a:xfrm flipH="1" flipV="1">
            <a:off x="4020732" y="1948069"/>
            <a:ext cx="499854" cy="46903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7" name="Straight Connector 41"/>
          <p:cNvCxnSpPr>
            <a:stCxn id="64" idx="1"/>
            <a:endCxn id="114" idx="3"/>
          </p:cNvCxnSpPr>
          <p:nvPr/>
        </p:nvCxnSpPr>
        <p:spPr>
          <a:xfrm flipH="1">
            <a:off x="4017997" y="3406023"/>
            <a:ext cx="502589" cy="45256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0" name="Straight Connector 41"/>
          <p:cNvCxnSpPr>
            <a:endCxn id="26" idx="1"/>
          </p:cNvCxnSpPr>
          <p:nvPr/>
        </p:nvCxnSpPr>
        <p:spPr>
          <a:xfrm flipV="1">
            <a:off x="6071812" y="1532354"/>
            <a:ext cx="517508" cy="75006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3" name="Straight Connector 41"/>
          <p:cNvCxnSpPr/>
          <p:nvPr/>
        </p:nvCxnSpPr>
        <p:spPr>
          <a:xfrm>
            <a:off x="6071812" y="3576054"/>
            <a:ext cx="534321" cy="82651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7" name="Straight Connector 41"/>
          <p:cNvCxnSpPr>
            <a:stCxn id="34" idx="1"/>
            <a:endCxn id="31" idx="3"/>
          </p:cNvCxnSpPr>
          <p:nvPr/>
        </p:nvCxnSpPr>
        <p:spPr>
          <a:xfrm flipH="1">
            <a:off x="6071812" y="2325080"/>
            <a:ext cx="1720847" cy="9202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50" name="Straight Connector 41"/>
          <p:cNvCxnSpPr>
            <a:stCxn id="51" idx="1"/>
            <a:endCxn id="64" idx="3"/>
          </p:cNvCxnSpPr>
          <p:nvPr/>
        </p:nvCxnSpPr>
        <p:spPr>
          <a:xfrm flipH="1" flipV="1">
            <a:off x="6071812" y="3406023"/>
            <a:ext cx="1720847" cy="11525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全屏显示(16:9)</PresentationFormat>
  <Paragraphs>178</Paragraphs>
  <Slides>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Microsoft YaHei</vt:lpstr>
      <vt:lpstr>Microsoft YaHei</vt:lpstr>
      <vt:lpstr>黑体</vt:lpstr>
      <vt:lpstr>Calibri</vt:lpstr>
      <vt:lpstr>方正中倩简体</vt:lpstr>
      <vt:lpstr>Arial Black</vt:lpstr>
      <vt:lpstr>Droid Sans Fallback</vt:lpstr>
      <vt:lpstr>宋体</vt:lpstr>
      <vt:lpstr>Arial Unicode MS</vt:lpstr>
      <vt:lpstr>Abyssinica SIL</vt:lpstr>
      <vt:lpstr>Trebuchet MS</vt:lpstr>
      <vt:lpstr>2016 HDS Corporate</vt:lpstr>
      <vt:lpstr>技术专题 – 监控Prometheus</vt:lpstr>
      <vt:lpstr>技术专题 – 部署拓扑图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5673</cp:revision>
  <cp:lastPrinted>2021-06-11T07:23:18Z</cp:lastPrinted>
  <dcterms:created xsi:type="dcterms:W3CDTF">2021-06-11T07:23:18Z</dcterms:created>
  <dcterms:modified xsi:type="dcterms:W3CDTF">2021-06-11T07:23:18Z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KSOProductBuildVer">
    <vt:lpwstr>2052-11.1.0.9522</vt:lpwstr>
  </property>
</Properties>
</file>