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25" r:id="rId2"/>
    <p:sldId id="641" r:id="rId3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5295"/>
    <a:srgbClr val="2C4B80"/>
    <a:srgbClr val="F18B0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7734" autoAdjust="0"/>
  </p:normalViewPr>
  <p:slideViewPr>
    <p:cSldViewPr snapToGrid="0" showGuides="1">
      <p:cViewPr varScale="1">
        <p:scale>
          <a:sx n="133" d="100"/>
          <a:sy n="133" d="100"/>
        </p:scale>
        <p:origin x="444" y="114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对接文件共享存储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Oct, </a:t>
            </a:r>
            <a:r>
              <a:rPr lang="en-US" altLang="zh-CN" dirty="0"/>
              <a:t>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417" y="1636992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总部</a:t>
            </a:r>
            <a:r>
              <a:rPr lang="zh-CN" altLang="en-US" sz="1000" dirty="0" smtClean="0">
                <a:solidFill>
                  <a:srgbClr val="C00000"/>
                </a:solidFill>
              </a:rPr>
              <a:t>端</a:t>
            </a:r>
            <a:endParaRPr lang="en-US" altLang="zh-CN" sz="10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000" dirty="0">
                <a:solidFill>
                  <a:srgbClr val="C00000"/>
                </a:solidFill>
              </a:rPr>
              <a:t>1.9.4</a:t>
            </a:r>
            <a:r>
              <a:rPr lang="zh-CN" altLang="en-US" sz="1000" dirty="0">
                <a:solidFill>
                  <a:srgbClr val="C00000"/>
                </a:solidFill>
              </a:rPr>
              <a:t>（</a:t>
            </a:r>
            <a:r>
              <a:rPr lang="en-US" altLang="zh-CN" sz="1000" dirty="0">
                <a:solidFill>
                  <a:srgbClr val="C00000"/>
                </a:solidFill>
              </a:rPr>
              <a:t>1231</a:t>
            </a:r>
            <a:r>
              <a:rPr lang="zh-CN" altLang="en-US" sz="1000" dirty="0" smtClean="0">
                <a:solidFill>
                  <a:srgbClr val="C00000"/>
                </a:solidFill>
              </a:rPr>
              <a:t>）</a:t>
            </a:r>
            <a:endParaRPr lang="en-US" altLang="zh-CN" sz="1000" dirty="0">
              <a:solidFill>
                <a:srgbClr val="C00000"/>
              </a:solidFill>
            </a:endParaRP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C134BF79-E699-495E-A765-70AB0514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016" y="3318315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00" dirty="0" smtClean="0">
                <a:solidFill>
                  <a:srgbClr val="C00000"/>
                </a:solidFill>
              </a:rPr>
              <a:t>餐厅端</a:t>
            </a:r>
            <a:endParaRPr lang="en-US" altLang="zh-CN" sz="10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rgbClr val="C00000"/>
                </a:solidFill>
              </a:rPr>
              <a:t>1.9.4</a:t>
            </a:r>
            <a:r>
              <a:rPr lang="zh-CN" altLang="en-US" sz="1000" dirty="0">
                <a:solidFill>
                  <a:srgbClr val="C00000"/>
                </a:solidFill>
              </a:rPr>
              <a:t>（</a:t>
            </a:r>
            <a:r>
              <a:rPr lang="en-US" altLang="zh-CN" sz="1000" dirty="0">
                <a:solidFill>
                  <a:srgbClr val="C00000"/>
                </a:solidFill>
              </a:rPr>
              <a:t>1231</a:t>
            </a:r>
            <a:r>
              <a:rPr lang="zh-CN" altLang="en-US" sz="1000" dirty="0" smtClean="0">
                <a:solidFill>
                  <a:srgbClr val="C00000"/>
                </a:solidFill>
              </a:rPr>
              <a:t>）</a:t>
            </a:r>
            <a:endParaRPr lang="en-US" altLang="zh-CN" sz="10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下载走</a:t>
            </a:r>
            <a:r>
              <a:rPr lang="en-US" altLang="zh-CN" sz="1000" dirty="0">
                <a:solidFill>
                  <a:srgbClr val="C00000"/>
                </a:solidFill>
              </a:rPr>
              <a:t>HCP</a:t>
            </a:r>
            <a:r>
              <a:rPr lang="zh-CN" altLang="en-US" sz="1000" dirty="0" smtClean="0">
                <a:solidFill>
                  <a:srgbClr val="C00000"/>
                </a:solidFill>
              </a:rPr>
              <a:t>认证</a:t>
            </a:r>
            <a:endParaRPr lang="en-US" altLang="zh-CN" sz="1000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2792561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1003917"/>
            <a:ext cx="569387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8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2952849"/>
            <a:ext cx="569387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1FBEDE46-B873-442F-841E-826C8BE49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368" y="1750251"/>
            <a:ext cx="1124532" cy="40329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000" dirty="0" smtClean="0"/>
              <a:t>Samba</a:t>
            </a:r>
          </a:p>
          <a:p>
            <a:r>
              <a:rPr lang="zh-CN" altLang="en-US" sz="1000" dirty="0" smtClean="0"/>
              <a:t>文件存储</a:t>
            </a:r>
            <a:endParaRPr lang="zh-CN" altLang="en-US" sz="1000" dirty="0"/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1FBEDE46-B873-442F-841E-826C8BE49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368" y="1176456"/>
            <a:ext cx="1124532" cy="40329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000" dirty="0" smtClean="0"/>
              <a:t>HCP </a:t>
            </a:r>
            <a:r>
              <a:rPr lang="zh-CN" altLang="en-US" sz="1000" dirty="0" smtClean="0"/>
              <a:t>共享存储</a:t>
            </a:r>
            <a:endParaRPr lang="zh-CN" altLang="en-US" sz="1000" dirty="0"/>
          </a:p>
        </p:txBody>
      </p:sp>
      <p:cxnSp>
        <p:nvCxnSpPr>
          <p:cNvPr id="46" name="连接符: 曲线 39">
            <a:extLst>
              <a:ext uri="{FF2B5EF4-FFF2-40B4-BE49-F238E27FC236}">
                <a16:creationId xmlns:a16="http://schemas.microsoft.com/office/drawing/2014/main" id="{BD095CE6-0AC1-4310-8B6C-4F49E55D5F36}"/>
              </a:ext>
            </a:extLst>
          </p:cNvPr>
          <p:cNvCxnSpPr>
            <a:stCxn id="4" idx="3"/>
            <a:endCxn id="45" idx="1"/>
          </p:cNvCxnSpPr>
          <p:nvPr/>
        </p:nvCxnSpPr>
        <p:spPr>
          <a:xfrm flipV="1">
            <a:off x="5902464" y="1378105"/>
            <a:ext cx="858904" cy="57379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39">
            <a:extLst>
              <a:ext uri="{FF2B5EF4-FFF2-40B4-BE49-F238E27FC236}">
                <a16:creationId xmlns:a16="http://schemas.microsoft.com/office/drawing/2014/main" id="{BD095CE6-0AC1-4310-8B6C-4F49E55D5F36}"/>
              </a:ext>
            </a:extLst>
          </p:cNvPr>
          <p:cNvCxnSpPr>
            <a:stCxn id="4" idx="3"/>
            <a:endCxn id="44" idx="1"/>
          </p:cNvCxnSpPr>
          <p:nvPr/>
        </p:nvCxnSpPr>
        <p:spPr>
          <a:xfrm>
            <a:off x="5902464" y="1951900"/>
            <a:ext cx="85890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2711558" y="3729053"/>
            <a:ext cx="607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餐厅本地</a:t>
            </a:r>
            <a:endParaRPr lang="zh-CN" altLang="en-US" sz="800" dirty="0"/>
          </a:p>
        </p:txBody>
      </p:sp>
      <p:cxnSp>
        <p:nvCxnSpPr>
          <p:cNvPr id="53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160040" y="2266808"/>
            <a:ext cx="1094401" cy="105150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17">
            <a:extLst>
              <a:ext uri="{FF2B5EF4-FFF2-40B4-BE49-F238E27FC236}">
                <a16:creationId xmlns:a16="http://schemas.microsoft.com/office/drawing/2014/main" id="{C134BF79-E699-495E-A765-70AB0514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516" y="3318315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00" dirty="0" smtClean="0">
                <a:solidFill>
                  <a:srgbClr val="C00000"/>
                </a:solidFill>
              </a:rPr>
              <a:t>餐厅端</a:t>
            </a:r>
            <a:endParaRPr lang="en-US" altLang="zh-CN" sz="1000" dirty="0">
              <a:solidFill>
                <a:srgbClr val="C00000"/>
              </a:solidFill>
            </a:endParaRPr>
          </a:p>
          <a:p>
            <a:pPr algn="ctr"/>
            <a:r>
              <a:rPr lang="en-US" altLang="zh-CN" sz="1000" dirty="0"/>
              <a:t>1.9.3</a:t>
            </a:r>
            <a:r>
              <a:rPr lang="zh-CN" altLang="en-US" sz="1000" dirty="0"/>
              <a:t>（</a:t>
            </a:r>
            <a:r>
              <a:rPr lang="en-US" altLang="zh-CN" sz="1000" dirty="0"/>
              <a:t>1202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pPr algn="ctr"/>
            <a:r>
              <a:rPr lang="zh-CN" altLang="en-US" sz="1000" dirty="0"/>
              <a:t>下载走原</a:t>
            </a:r>
            <a:r>
              <a:rPr lang="zh-CN" altLang="en-US" sz="1000" dirty="0" smtClean="0"/>
              <a:t>方式</a:t>
            </a:r>
            <a:endParaRPr lang="en-US" altLang="zh-CN" sz="1000" dirty="0"/>
          </a:p>
        </p:txBody>
      </p:sp>
      <p:cxnSp>
        <p:nvCxnSpPr>
          <p:cNvPr id="57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56" idx="0"/>
            <a:endCxn id="4" idx="2"/>
          </p:cNvCxnSpPr>
          <p:nvPr/>
        </p:nvCxnSpPr>
        <p:spPr>
          <a:xfrm flipH="1" flipV="1">
            <a:off x="5254441" y="2266808"/>
            <a:ext cx="1089099" cy="105150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17">
            <a:extLst>
              <a:ext uri="{FF2B5EF4-FFF2-40B4-BE49-F238E27FC236}">
                <a16:creationId xmlns:a16="http://schemas.microsoft.com/office/drawing/2014/main" id="{1FBEDE46-B873-442F-841E-826C8BE49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38" y="3418874"/>
            <a:ext cx="1124532" cy="40329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00" dirty="0" smtClean="0"/>
              <a:t>服务器本地</a:t>
            </a:r>
            <a:endParaRPr lang="zh-CN" altLang="en-US" sz="1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5895014" y="1616120"/>
            <a:ext cx="607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上</a:t>
            </a:r>
            <a:r>
              <a:rPr lang="zh-CN" altLang="en-US" sz="800" dirty="0"/>
              <a:t>传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3632921" y="2107054"/>
            <a:ext cx="607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SAMBA</a:t>
            </a:r>
            <a:endParaRPr lang="zh-CN" altLang="en-US" sz="800" dirty="0"/>
          </a:p>
        </p:txBody>
      </p:sp>
      <p:sp>
        <p:nvSpPr>
          <p:cNvPr id="67" name="Text Box 17">
            <a:extLst>
              <a:ext uri="{FF2B5EF4-FFF2-40B4-BE49-F238E27FC236}">
                <a16:creationId xmlns:a16="http://schemas.microsoft.com/office/drawing/2014/main" id="{C134BF79-E699-495E-A765-70AB0514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906" y="1063196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00" dirty="0" smtClean="0">
                <a:solidFill>
                  <a:srgbClr val="C00000"/>
                </a:solidFill>
              </a:rPr>
              <a:t>终</a:t>
            </a:r>
            <a:r>
              <a:rPr lang="zh-CN" altLang="en-US" sz="1000" dirty="0" smtClean="0">
                <a:solidFill>
                  <a:srgbClr val="C00000"/>
                </a:solidFill>
              </a:rPr>
              <a:t>端</a:t>
            </a:r>
            <a:endParaRPr lang="en-US" altLang="zh-CN" sz="10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rgbClr val="C00000"/>
                </a:solidFill>
              </a:rPr>
              <a:t>1.9.4</a:t>
            </a:r>
            <a:r>
              <a:rPr lang="zh-CN" altLang="en-US" sz="1000" dirty="0">
                <a:solidFill>
                  <a:srgbClr val="C00000"/>
                </a:solidFill>
              </a:rPr>
              <a:t>（</a:t>
            </a:r>
            <a:r>
              <a:rPr lang="en-US" altLang="zh-CN" sz="1000" dirty="0">
                <a:solidFill>
                  <a:srgbClr val="C00000"/>
                </a:solidFill>
              </a:rPr>
              <a:t>1231</a:t>
            </a:r>
            <a:r>
              <a:rPr lang="zh-CN" altLang="en-US" sz="1000" dirty="0" smtClean="0">
                <a:solidFill>
                  <a:srgbClr val="C00000"/>
                </a:solidFill>
              </a:rPr>
              <a:t>）</a:t>
            </a:r>
            <a:endParaRPr lang="en-US" altLang="zh-CN" sz="10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下载走</a:t>
            </a:r>
            <a:r>
              <a:rPr lang="en-US" altLang="zh-CN" sz="1000" dirty="0">
                <a:solidFill>
                  <a:srgbClr val="C00000"/>
                </a:solidFill>
              </a:rPr>
              <a:t>HCP</a:t>
            </a:r>
            <a:r>
              <a:rPr lang="zh-CN" altLang="en-US" sz="1000" dirty="0">
                <a:solidFill>
                  <a:srgbClr val="C00000"/>
                </a:solidFill>
              </a:rPr>
              <a:t>认证</a:t>
            </a:r>
            <a:endParaRPr lang="en-US" altLang="zh-CN" sz="1000" dirty="0">
              <a:solidFill>
                <a:srgbClr val="C00000"/>
              </a:solidFill>
            </a:endParaRPr>
          </a:p>
        </p:txBody>
      </p:sp>
      <p:sp>
        <p:nvSpPr>
          <p:cNvPr id="68" name="Text Box 17">
            <a:extLst>
              <a:ext uri="{FF2B5EF4-FFF2-40B4-BE49-F238E27FC236}">
                <a16:creationId xmlns:a16="http://schemas.microsoft.com/office/drawing/2014/main" id="{C134BF79-E699-495E-A765-70AB0514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119" y="1866075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00" dirty="0" smtClean="0">
                <a:solidFill>
                  <a:srgbClr val="C00000"/>
                </a:solidFill>
              </a:rPr>
              <a:t>终</a:t>
            </a:r>
            <a:r>
              <a:rPr lang="zh-CN" altLang="en-US" sz="1000" dirty="0" smtClean="0">
                <a:solidFill>
                  <a:srgbClr val="C00000"/>
                </a:solidFill>
              </a:rPr>
              <a:t>端</a:t>
            </a:r>
            <a:endParaRPr lang="en-US" altLang="zh-CN" sz="10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000" dirty="0" smtClean="0"/>
              <a:t>1.9.3</a:t>
            </a:r>
            <a:r>
              <a:rPr lang="zh-CN" altLang="en-US" sz="1000" dirty="0" smtClean="0"/>
              <a:t>（</a:t>
            </a:r>
            <a:r>
              <a:rPr lang="en-US" altLang="zh-CN" sz="1000" dirty="0"/>
              <a:t>1231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下载走原方式</a:t>
            </a:r>
            <a:endParaRPr lang="en-US" altLang="zh-CN" sz="1000" dirty="0"/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>
            <a:off x="3199953" y="1378104"/>
            <a:ext cx="1406464" cy="57379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68" idx="3"/>
            <a:endCxn id="4" idx="1"/>
          </p:cNvCxnSpPr>
          <p:nvPr/>
        </p:nvCxnSpPr>
        <p:spPr>
          <a:xfrm flipV="1">
            <a:off x="3203166" y="1951900"/>
            <a:ext cx="1403251" cy="22908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3669568" y="1376137"/>
            <a:ext cx="607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HCP</a:t>
            </a:r>
            <a:endParaRPr lang="zh-CN" altLang="en-US" sz="8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5872702" y="2809229"/>
            <a:ext cx="607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SAMBA</a:t>
            </a:r>
            <a:endParaRPr lang="zh-CN" altLang="en-US" sz="800" dirty="0"/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C134BF79-E699-495E-A765-70AB0514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914" y="3319129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00" dirty="0" smtClean="0">
                <a:solidFill>
                  <a:srgbClr val="C00000"/>
                </a:solidFill>
              </a:rPr>
              <a:t>终</a:t>
            </a:r>
            <a:r>
              <a:rPr lang="zh-CN" altLang="en-US" sz="1000" dirty="0" smtClean="0">
                <a:solidFill>
                  <a:srgbClr val="C00000"/>
                </a:solidFill>
              </a:rPr>
              <a:t>端</a:t>
            </a:r>
            <a:endParaRPr lang="en-US" altLang="zh-CN" sz="10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1000" dirty="0" smtClean="0"/>
              <a:t>任意版本</a:t>
            </a:r>
            <a:endParaRPr lang="en-US" altLang="zh-CN" sz="1000" dirty="0" smtClean="0"/>
          </a:p>
          <a:p>
            <a:pPr algn="ctr"/>
            <a:r>
              <a:rPr lang="zh-CN" altLang="en-US" sz="1000" dirty="0"/>
              <a:t>下载走原方式</a:t>
            </a:r>
            <a:endParaRPr lang="en-US" altLang="zh-CN" sz="1000" dirty="0"/>
          </a:p>
        </p:txBody>
      </p:sp>
      <p:cxnSp>
        <p:nvCxnSpPr>
          <p:cNvPr id="79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78" idx="3"/>
            <a:endCxn id="5" idx="1"/>
          </p:cNvCxnSpPr>
          <p:nvPr/>
        </p:nvCxnSpPr>
        <p:spPr>
          <a:xfrm flipV="1">
            <a:off x="2518961" y="3633223"/>
            <a:ext cx="993055" cy="81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4563189" y="2813437"/>
            <a:ext cx="607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HCP</a:t>
            </a:r>
            <a:endParaRPr lang="zh-CN" altLang="en-US" sz="800" dirty="0"/>
          </a:p>
        </p:txBody>
      </p:sp>
      <p:cxnSp>
        <p:nvCxnSpPr>
          <p:cNvPr id="85" name="连接符: 曲线 39">
            <a:extLst>
              <a:ext uri="{FF2B5EF4-FFF2-40B4-BE49-F238E27FC236}">
                <a16:creationId xmlns:a16="http://schemas.microsoft.com/office/drawing/2014/main" id="{BD095CE6-0AC1-4310-8B6C-4F49E55D5F36}"/>
              </a:ext>
            </a:extLst>
          </p:cNvPr>
          <p:cNvCxnSpPr>
            <a:stCxn id="56" idx="1"/>
            <a:endCxn id="78" idx="2"/>
          </p:cNvCxnSpPr>
          <p:nvPr/>
        </p:nvCxnSpPr>
        <p:spPr>
          <a:xfrm rot="10800000" flipV="1">
            <a:off x="1870938" y="3633223"/>
            <a:ext cx="3824578" cy="315722"/>
          </a:xfrm>
          <a:prstGeom prst="curvedConnector4">
            <a:avLst>
              <a:gd name="adj1" fmla="val 17431"/>
              <a:gd name="adj2" fmla="val 172405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6244379" y="1274275"/>
            <a:ext cx="607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HCP</a:t>
            </a:r>
            <a:endParaRPr lang="zh-CN" altLang="en-US" sz="8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6176632" y="1943717"/>
            <a:ext cx="607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SAMBA</a:t>
            </a:r>
            <a:endParaRPr lang="zh-CN" altLang="en-US" sz="800" dirty="0"/>
          </a:p>
        </p:txBody>
      </p:sp>
      <p:sp>
        <p:nvSpPr>
          <p:cNvPr id="97" name="矩形 96"/>
          <p:cNvSpPr/>
          <p:nvPr/>
        </p:nvSpPr>
        <p:spPr>
          <a:xfrm>
            <a:off x="5984790" y="1172564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①</a:t>
            </a:r>
            <a:endParaRPr lang="zh-CN" alt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410900" y="2441467"/>
            <a:ext cx="4154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②</a:t>
            </a:r>
            <a:endParaRPr lang="zh-CN" alt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907364" y="1325588"/>
            <a:ext cx="4154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③</a:t>
            </a:r>
            <a:endParaRPr lang="zh-CN" alt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232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23360</TotalTime>
  <Words>89</Words>
  <Application>Microsoft Office PowerPoint</Application>
  <PresentationFormat>全屏显示(16:9)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Diver Ding</cp:lastModifiedBy>
  <cp:revision>3533</cp:revision>
  <cp:lastPrinted>2018-07-31T03:56:48Z</cp:lastPrinted>
  <dcterms:created xsi:type="dcterms:W3CDTF">2018-07-31T03:56:48Z</dcterms:created>
  <dcterms:modified xsi:type="dcterms:W3CDTF">2019-12-09T08:42:33Z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