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25" r:id="rId2"/>
    <p:sldId id="668" r:id="rId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2C4B8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6379" autoAdjust="0"/>
  </p:normalViewPr>
  <p:slideViewPr>
    <p:cSldViewPr snapToGrid="0" showGuides="1">
      <p:cViewPr varScale="1">
        <p:scale>
          <a:sx n="151" d="100"/>
          <a:sy n="151" d="100"/>
        </p:scale>
        <p:origin x="684" y="13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异常下单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June,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1610"/>
          </a:xfrm>
        </p:spPr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6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37848</TotalTime>
  <Words>11</Words>
  <Application>Microsoft Office PowerPoint</Application>
  <PresentationFormat>全屏显示(16:9)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HelveticaNeueLT Std</vt:lpstr>
      <vt:lpstr>Arial</vt:lpstr>
      <vt:lpstr>Wingdings</vt:lpstr>
      <vt:lpstr>2016 HDS Corporate</vt:lpstr>
      <vt:lpstr>CPOS Counter项目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3948</cp:revision>
  <cp:lastPrinted>2018-07-31T03:56:48Z</cp:lastPrinted>
  <dcterms:created xsi:type="dcterms:W3CDTF">2018-07-31T03:56:48Z</dcterms:created>
  <dcterms:modified xsi:type="dcterms:W3CDTF">2020-06-30T07:35:51Z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