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643" r:id="rId3"/>
    <p:sldId id="647" r:id="rId4"/>
    <p:sldId id="646" r:id="rId5"/>
    <p:sldId id="644" r:id="rId6"/>
    <p:sldId id="645" r:id="rId7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B00"/>
    <a:srgbClr val="0000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扫码点餐对接接口调整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Feb</a:t>
            </a:r>
            <a:r>
              <a:rPr lang="en-US" altLang="zh-CN" dirty="0" smtClean="0"/>
              <a:t>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</a:t>
            </a:r>
            <a:r>
              <a:rPr lang="zh-CN" altLang="en-US" dirty="0" smtClean="0"/>
              <a:t>码点餐对接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定制化订单查询接口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04896" y="1522663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operation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1267162" y="1796983"/>
            <a:ext cx="0" cy="8968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64242" y="387898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DB 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67162" y="2982097"/>
            <a:ext cx="0" cy="8968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04896" y="2693874"/>
            <a:ext cx="1124532" cy="28822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88331"/>
              </p:ext>
            </p:extLst>
          </p:nvPr>
        </p:nvGraphicFramePr>
        <p:xfrm>
          <a:off x="2458748" y="1853050"/>
          <a:ext cx="5935293" cy="196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81">
                  <a:extLst>
                    <a:ext uri="{9D8B030D-6E8A-4147-A177-3AD203B41FA5}">
                      <a16:colId xmlns:a16="http://schemas.microsoft.com/office/drawing/2014/main" val="3201998447"/>
                    </a:ext>
                  </a:extLst>
                </a:gridCol>
                <a:gridCol w="4646112">
                  <a:extLst>
                    <a:ext uri="{9D8B030D-6E8A-4147-A177-3AD203B41FA5}">
                      <a16:colId xmlns:a16="http://schemas.microsoft.com/office/drawing/2014/main" val="1453947823"/>
                    </a:ext>
                  </a:extLst>
                </a:gridCol>
              </a:tblGrid>
              <a:tr h="3790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事项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417144"/>
                  </a:ext>
                </a:extLst>
              </a:tr>
              <a:tr h="517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新增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GRPC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，服务间调用</a:t>
                      </a:r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order-rest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接口</a:t>
                      </a:r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005569"/>
                  </a:ext>
                </a:extLst>
              </a:tr>
              <a:tr h="1073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order-rest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接口服务提供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接口，在支持订单查询接口的基础上调整接口入参结构，修改条件</a:t>
                      </a:r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支持批量，调整入参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结构：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5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查询条件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要查询目标字段（字段从接口文档中选取）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返回结果为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中包含字段为入参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传入字段。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06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</a:t>
            </a:r>
            <a:r>
              <a:rPr lang="zh-CN" altLang="en-US" dirty="0" smtClean="0"/>
              <a:t>码点餐对接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定制</a:t>
            </a:r>
            <a:r>
              <a:rPr lang="zh-CN" altLang="en-US" dirty="0"/>
              <a:t>化订单查询接口</a:t>
            </a:r>
            <a:endParaRPr lang="zh-CN" altLang="en-US" dirty="0"/>
          </a:p>
        </p:txBody>
      </p:sp>
      <p:sp>
        <p:nvSpPr>
          <p:cNvPr id="93" name="Rectangle 92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447607" y="238708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447606" y="2387084"/>
            <a:ext cx="42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752"/>
            <a:ext cx="9144000" cy="37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8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定制化订单</a:t>
            </a:r>
            <a:r>
              <a:rPr lang="zh-CN" altLang="en-US" dirty="0" smtClean="0"/>
              <a:t>查询接口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相关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1" y="1312627"/>
            <a:ext cx="55149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zh-CN" altLang="en-US" dirty="0"/>
              <a:t>入</a:t>
            </a:r>
            <a:r>
              <a:rPr lang="zh-CN" altLang="en-US" dirty="0" smtClean="0"/>
              <a:t>参 样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3" y="1147156"/>
            <a:ext cx="706956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{</a:t>
            </a:r>
          </a:p>
          <a:p>
            <a:r>
              <a:rPr lang="en-US" sz="1200" b="1" dirty="0"/>
              <a:t>    "data":{</a:t>
            </a:r>
          </a:p>
          <a:p>
            <a:r>
              <a:rPr lang="en-US" sz="1200" b="1" dirty="0"/>
              <a:t>        "</a:t>
            </a:r>
            <a:r>
              <a:rPr lang="en-US" sz="1200" b="1" dirty="0" err="1"/>
              <a:t>params</a:t>
            </a:r>
            <a:r>
              <a:rPr lang="en-US" sz="1200" b="1" dirty="0"/>
              <a:t>":{</a:t>
            </a:r>
          </a:p>
          <a:p>
            <a:r>
              <a:rPr lang="en-US" sz="1200" b="1" dirty="0"/>
              <a:t>            "storeCode":"PSH160",</a:t>
            </a:r>
          </a:p>
          <a:p>
            <a:r>
              <a:rPr lang="en-US" sz="1200" b="1" dirty="0"/>
              <a:t>            "searchLocationCode":"L0",</a:t>
            </a:r>
          </a:p>
          <a:p>
            <a:r>
              <a:rPr lang="en-US" sz="1200" b="1" dirty="0"/>
              <a:t>            "searchDeviceNo":"BFEBFBFF000906EAFS85N40181010546B00000001005056C00001",</a:t>
            </a:r>
          </a:p>
          <a:p>
            <a:r>
              <a:rPr lang="en-US" sz="1200" b="1" dirty="0"/>
              <a:t>            "startBusinessDay":"2019-06-18",</a:t>
            </a:r>
          </a:p>
          <a:p>
            <a:r>
              <a:rPr lang="en-US" sz="1200" b="1" dirty="0"/>
              <a:t>            "endBusinessDay":"2019-06-18",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saleType</a:t>
            </a:r>
            <a:r>
              <a:rPr lang="en-US" sz="1200" b="1" dirty="0"/>
              <a:t>":"tendered",</a:t>
            </a:r>
          </a:p>
          <a:p>
            <a:r>
              <a:rPr lang="en-US" sz="1200" b="1" dirty="0"/>
              <a:t>            "limit":100,</a:t>
            </a:r>
          </a:p>
          <a:p>
            <a:r>
              <a:rPr lang="en-US" sz="1200" b="1" dirty="0"/>
              <a:t>            "offset":0,</a:t>
            </a:r>
          </a:p>
          <a:p>
            <a:r>
              <a:rPr lang="en-US" sz="1200" b="1" dirty="0"/>
              <a:t>            "sort":"</a:t>
            </a:r>
            <a:r>
              <a:rPr lang="en-US" sz="1200" b="1" dirty="0" err="1"/>
              <a:t>desc</a:t>
            </a:r>
            <a:r>
              <a:rPr lang="en-US" sz="1200" b="1" dirty="0"/>
              <a:t>"</a:t>
            </a:r>
          </a:p>
          <a:p>
            <a:r>
              <a:rPr lang="en-US" sz="1200" b="1" dirty="0"/>
              <a:t>        },</a:t>
            </a:r>
          </a:p>
          <a:p>
            <a:r>
              <a:rPr lang="en-US" sz="1200" b="1" dirty="0"/>
              <a:t>        </a:t>
            </a:r>
            <a:r>
              <a:rPr lang="en-US" sz="1200" b="1" dirty="0" smtClean="0"/>
              <a:t>“</a:t>
            </a:r>
            <a:r>
              <a:rPr lang="en-US" altLang="zh-CN" sz="1200" b="1" dirty="0"/>
              <a:t>results </a:t>
            </a:r>
            <a:r>
              <a:rPr lang="en-US" sz="1200" b="1" dirty="0" smtClean="0"/>
              <a:t>":[</a:t>
            </a:r>
            <a:endParaRPr lang="en-US" sz="1200" b="1" dirty="0"/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storeCode</a:t>
            </a:r>
            <a:r>
              <a:rPr lang="en-US" sz="1200" b="1" dirty="0"/>
              <a:t>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locationCode</a:t>
            </a:r>
            <a:r>
              <a:rPr lang="en-US" sz="1200" b="1" dirty="0"/>
              <a:t>"</a:t>
            </a:r>
          </a:p>
          <a:p>
            <a:r>
              <a:rPr lang="en-US" sz="1200" b="1" dirty="0"/>
              <a:t>        ]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}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2898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接口出参 </a:t>
            </a:r>
            <a:r>
              <a:rPr lang="zh-CN" altLang="en-US" dirty="0"/>
              <a:t>样例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3" y="1147156"/>
            <a:ext cx="2432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 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    " results ":[</a:t>
            </a:r>
          </a:p>
          <a:p>
            <a:r>
              <a:rPr lang="en-US" sz="1200" b="1" dirty="0"/>
              <a:t>        {</a:t>
            </a:r>
          </a:p>
          <a:p>
            <a:r>
              <a:rPr lang="en-US" sz="1200" b="1" dirty="0"/>
              <a:t>            "storeCode":"ABX001",</a:t>
            </a:r>
          </a:p>
          <a:p>
            <a:r>
              <a:rPr lang="en-US" sz="1200" b="1" dirty="0"/>
              <a:t>            "locationCode":"L0"</a:t>
            </a:r>
          </a:p>
          <a:p>
            <a:r>
              <a:rPr lang="en-US" sz="1200" b="1" dirty="0"/>
              <a:t>        }</a:t>
            </a:r>
          </a:p>
          <a:p>
            <a:r>
              <a:rPr lang="en-US" sz="1200" b="1" dirty="0"/>
              <a:t>    ]</a:t>
            </a:r>
          </a:p>
          <a:p>
            <a:r>
              <a:rPr lang="en-US" sz="1200" b="1" dirty="0"/>
              <a:t>}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4011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25034</TotalTime>
  <Words>266</Words>
  <Application>Microsoft Office PowerPoint</Application>
  <PresentationFormat>全屏显示(16:9)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扫码点餐对接接口 – 定制化订单查询接口</vt:lpstr>
      <vt:lpstr>扫码点餐对接接口 – 定制化订单查询接口</vt:lpstr>
      <vt:lpstr>定制化订单查询接口 – 相关表</vt:lpstr>
      <vt:lpstr>接口入参 样例</vt:lpstr>
      <vt:lpstr>接口出参 样例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3614</cp:revision>
  <cp:lastPrinted>2018-07-31T03:56:48Z</cp:lastPrinted>
  <dcterms:created xsi:type="dcterms:W3CDTF">2018-07-31T03:56:48Z</dcterms:created>
  <dcterms:modified xsi:type="dcterms:W3CDTF">2020-02-22T10:09:36Z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