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25" r:id="rId2"/>
    <p:sldId id="635" r:id="rId3"/>
    <p:sldId id="634" r:id="rId4"/>
    <p:sldId id="636" r:id="rId5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44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环境说明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August, </a:t>
            </a:r>
            <a:r>
              <a:rPr lang="en-US" altLang="zh-CN" dirty="0"/>
              <a:t>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800" y="3819155"/>
            <a:ext cx="4404000" cy="92895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 </a:t>
            </a:r>
            <a:r>
              <a:rPr lang="en-US" altLang="zh-CN" sz="1050" dirty="0" smtClean="0">
                <a:solidFill>
                  <a:srgbClr val="C00000"/>
                </a:solidFill>
              </a:rPr>
              <a:t>HZH086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SIT</a:t>
            </a:r>
            <a:endParaRPr lang="zh-CN" altLang="en-US" dirty="0"/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400" y="1018319"/>
            <a:ext cx="4926009" cy="16697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SIT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518246" y="1369498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flipH="1" flipV="1">
            <a:off x="4467151" y="1915836"/>
            <a:ext cx="687024" cy="3318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518246" y="1956529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680975" y="1798673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154175" y="1488370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154175" y="2130564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4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4467151" y="1605533"/>
            <a:ext cx="687024" cy="3103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347334" y="1488370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347334" y="181087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347334" y="2130564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cxnSp>
        <p:nvCxnSpPr>
          <p:cNvPr id="5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1" idx="1"/>
            <a:endCxn id="39" idx="3"/>
          </p:cNvCxnSpPr>
          <p:nvPr/>
        </p:nvCxnSpPr>
        <p:spPr>
          <a:xfrm flipH="1">
            <a:off x="5940351" y="1605533"/>
            <a:ext cx="40698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2" idx="1"/>
            <a:endCxn id="39" idx="3"/>
          </p:cNvCxnSpPr>
          <p:nvPr/>
        </p:nvCxnSpPr>
        <p:spPr>
          <a:xfrm flipH="1" flipV="1">
            <a:off x="5940351" y="1605533"/>
            <a:ext cx="406983" cy="3225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3" idx="1"/>
            <a:endCxn id="39" idx="3"/>
          </p:cNvCxnSpPr>
          <p:nvPr/>
        </p:nvCxnSpPr>
        <p:spPr>
          <a:xfrm flipH="1" flipV="1">
            <a:off x="5940351" y="1605533"/>
            <a:ext cx="406983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3" idx="1"/>
            <a:endCxn id="40" idx="3"/>
          </p:cNvCxnSpPr>
          <p:nvPr/>
        </p:nvCxnSpPr>
        <p:spPr>
          <a:xfrm flipH="1">
            <a:off x="5940351" y="2247727"/>
            <a:ext cx="40698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2" idx="1"/>
            <a:endCxn id="40" idx="3"/>
          </p:cNvCxnSpPr>
          <p:nvPr/>
        </p:nvCxnSpPr>
        <p:spPr>
          <a:xfrm flipH="1">
            <a:off x="5940351" y="1928034"/>
            <a:ext cx="406983" cy="3196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1" idx="1"/>
            <a:endCxn id="40" idx="3"/>
          </p:cNvCxnSpPr>
          <p:nvPr/>
        </p:nvCxnSpPr>
        <p:spPr>
          <a:xfrm flipH="1">
            <a:off x="5940351" y="1605533"/>
            <a:ext cx="406983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1899831" y="1803188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72" idx="3"/>
          </p:cNvCxnSpPr>
          <p:nvPr/>
        </p:nvCxnSpPr>
        <p:spPr>
          <a:xfrm flipH="1">
            <a:off x="2686007" y="1915836"/>
            <a:ext cx="994968" cy="451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26" y="1809240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MPOS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45098" y="159789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172.25.55.35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04671" y="1297419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172.18.68.19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18300" y="1938515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172.18.68.29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17707" y="1577799"/>
            <a:ext cx="1550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rgbClr val="000000"/>
                </a:solidFill>
              </a:rPr>
              <a:t>cposmposqa.hwwt8.com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456095" y="294464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内网域名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48497" y="3176250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cposrscqa.hwwt2.com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4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flipH="1">
            <a:off x="6845540" y="3178971"/>
            <a:ext cx="3643" cy="110603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2" idx="2"/>
            <a:endCxn id="59" idx="0"/>
          </p:cNvCxnSpPr>
          <p:nvPr/>
        </p:nvCxnSpPr>
        <p:spPr>
          <a:xfrm>
            <a:off x="2292919" y="2037514"/>
            <a:ext cx="4552621" cy="22474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 flipV="1">
            <a:off x="1082923" y="1920351"/>
            <a:ext cx="816908" cy="30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5547263" y="1722696"/>
            <a:ext cx="1301920" cy="1221949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547263" y="2364890"/>
            <a:ext cx="1301920" cy="579755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539575" y="428500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25" y="4291057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Counter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6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1082922" y="4405194"/>
            <a:ext cx="283281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15732" y="4288031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68025" y="417472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餐厅模式  无证书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7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8" idx="0"/>
            <a:endCxn id="39" idx="1"/>
          </p:cNvCxnSpPr>
          <p:nvPr/>
        </p:nvCxnSpPr>
        <p:spPr>
          <a:xfrm flipV="1">
            <a:off x="4221697" y="1605533"/>
            <a:ext cx="932478" cy="2682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8" idx="0"/>
            <a:endCxn id="40" idx="1"/>
          </p:cNvCxnSpPr>
          <p:nvPr/>
        </p:nvCxnSpPr>
        <p:spPr>
          <a:xfrm flipV="1">
            <a:off x="4221697" y="2247727"/>
            <a:ext cx="932478" cy="204030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生产</a:t>
            </a:r>
            <a:r>
              <a:rPr lang="en-US" altLang="zh-CN" dirty="0" smtClean="0"/>
              <a:t>PROD</a:t>
            </a:r>
            <a:endParaRPr lang="zh-CN" altLang="en-US" dirty="0"/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800" y="1079860"/>
            <a:ext cx="5368800" cy="16697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金山云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964646" y="1431039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800" y="3819155"/>
            <a:ext cx="4404000" cy="92895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 </a:t>
            </a:r>
            <a:r>
              <a:rPr lang="en-US" altLang="zh-CN" sz="1050" dirty="0" smtClean="0">
                <a:solidFill>
                  <a:srgbClr val="C00000"/>
                </a:solidFill>
              </a:rPr>
              <a:t>HZH086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539575" y="428500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flipH="1">
            <a:off x="4920751" y="2309268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964646" y="2018070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134575" y="154991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134575" y="219210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607775" y="154991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607775" y="219210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4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4920751" y="166707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1"/>
            <a:endCxn id="37" idx="3"/>
          </p:cNvCxnSpPr>
          <p:nvPr/>
        </p:nvCxnSpPr>
        <p:spPr>
          <a:xfrm flipH="1" flipV="1">
            <a:off x="4920751" y="166707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4920751" y="1667074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800934" y="154991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800934" y="187241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800934" y="219210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cxnSp>
        <p:nvCxnSpPr>
          <p:cNvPr id="5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1" idx="1"/>
            <a:endCxn id="39" idx="3"/>
          </p:cNvCxnSpPr>
          <p:nvPr/>
        </p:nvCxnSpPr>
        <p:spPr>
          <a:xfrm flipH="1">
            <a:off x="6393951" y="1667074"/>
            <a:ext cx="40698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2" idx="1"/>
            <a:endCxn id="39" idx="3"/>
          </p:cNvCxnSpPr>
          <p:nvPr/>
        </p:nvCxnSpPr>
        <p:spPr>
          <a:xfrm flipH="1" flipV="1">
            <a:off x="6393951" y="1667074"/>
            <a:ext cx="406983" cy="3225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3" idx="1"/>
            <a:endCxn id="39" idx="3"/>
          </p:cNvCxnSpPr>
          <p:nvPr/>
        </p:nvCxnSpPr>
        <p:spPr>
          <a:xfrm flipH="1" flipV="1">
            <a:off x="6393951" y="1667074"/>
            <a:ext cx="406983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3" idx="1"/>
            <a:endCxn id="40" idx="3"/>
          </p:cNvCxnSpPr>
          <p:nvPr/>
        </p:nvCxnSpPr>
        <p:spPr>
          <a:xfrm flipH="1">
            <a:off x="6393951" y="2309268"/>
            <a:ext cx="40698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2" idx="1"/>
            <a:endCxn id="40" idx="3"/>
          </p:cNvCxnSpPr>
          <p:nvPr/>
        </p:nvCxnSpPr>
        <p:spPr>
          <a:xfrm flipH="1">
            <a:off x="6393951" y="1989575"/>
            <a:ext cx="406983" cy="3196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1" idx="1"/>
            <a:endCxn id="40" idx="3"/>
          </p:cNvCxnSpPr>
          <p:nvPr/>
        </p:nvCxnSpPr>
        <p:spPr>
          <a:xfrm flipH="1">
            <a:off x="6393951" y="1667074"/>
            <a:ext cx="406983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1899831" y="1803188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58" idx="3"/>
          </p:cNvCxnSpPr>
          <p:nvPr/>
        </p:nvCxnSpPr>
        <p:spPr>
          <a:xfrm flipH="1">
            <a:off x="3598740" y="1667074"/>
            <a:ext cx="535835" cy="2536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58" idx="3"/>
          </p:cNvCxnSpPr>
          <p:nvPr/>
        </p:nvCxnSpPr>
        <p:spPr>
          <a:xfrm flipH="1" flipV="1">
            <a:off x="3598740" y="1920716"/>
            <a:ext cx="535835" cy="3885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26" y="1809240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MPOS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25" y="4291057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Counter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8699" y="135896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172.25.55.53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98698" y="1991322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172.25.55.54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58271" y="135896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71900" y="2000056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9981" y="1576708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cposmpos.hwwt8.com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452451" y="29193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内网域名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55433" y="3176250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cposrsc.hwwt2.com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4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3" idx="2"/>
            <a:endCxn id="24" idx="0"/>
          </p:cNvCxnSpPr>
          <p:nvPr/>
        </p:nvCxnSpPr>
        <p:spPr>
          <a:xfrm>
            <a:off x="6845539" y="3153658"/>
            <a:ext cx="1" cy="113134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>
            <a:off x="2292919" y="2037514"/>
            <a:ext cx="4552621" cy="22474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1082922" y="4405194"/>
            <a:ext cx="283281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 flipV="1">
            <a:off x="1082923" y="1920351"/>
            <a:ext cx="816908" cy="30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000863" y="1784237"/>
            <a:ext cx="844676" cy="1135095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6000863" y="2426431"/>
            <a:ext cx="844676" cy="492901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175069" y="1693970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8" idx="1"/>
            <a:endCxn id="72" idx="3"/>
          </p:cNvCxnSpPr>
          <p:nvPr/>
        </p:nvCxnSpPr>
        <p:spPr>
          <a:xfrm flipH="1" flipV="1">
            <a:off x="2686007" y="1920351"/>
            <a:ext cx="489062" cy="3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15732" y="4288031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568025" y="417472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餐厅模式  无证书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6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0"/>
            <a:endCxn id="39" idx="1"/>
          </p:cNvCxnSpPr>
          <p:nvPr/>
        </p:nvCxnSpPr>
        <p:spPr>
          <a:xfrm flipV="1">
            <a:off x="4221697" y="1667074"/>
            <a:ext cx="1386078" cy="262095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0"/>
            <a:endCxn id="40" idx="1"/>
          </p:cNvCxnSpPr>
          <p:nvPr/>
        </p:nvCxnSpPr>
        <p:spPr>
          <a:xfrm flipV="1">
            <a:off x="4221697" y="2309268"/>
            <a:ext cx="1386078" cy="197876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8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生产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44" y="950745"/>
            <a:ext cx="3201656" cy="132952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金山云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0" y="4249462"/>
            <a:ext cx="1966763" cy="64411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 </a:t>
            </a:r>
            <a:r>
              <a:rPr lang="en-US" altLang="zh-CN" sz="1050" dirty="0" smtClean="0">
                <a:solidFill>
                  <a:srgbClr val="C00000"/>
                </a:solidFill>
              </a:rPr>
              <a:t>HZH086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863712" y="454223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flipH="1">
            <a:off x="5598158" y="2038978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127962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192181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127962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192181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4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5598158" y="139678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1"/>
            <a:endCxn id="37" idx="3"/>
          </p:cNvCxnSpPr>
          <p:nvPr/>
        </p:nvCxnSpPr>
        <p:spPr>
          <a:xfrm flipH="1" flipV="1">
            <a:off x="5598158" y="139678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5598158" y="1396784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697772" y="155318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>
            <a:off x="4346932" y="1396784"/>
            <a:ext cx="465050" cy="2772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106" idx="3"/>
          </p:cNvCxnSpPr>
          <p:nvPr/>
        </p:nvCxnSpPr>
        <p:spPr>
          <a:xfrm flipH="1" flipV="1">
            <a:off x="4346932" y="1674046"/>
            <a:ext cx="465050" cy="3649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4" y="1556208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MPOS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4" y="4523131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Counter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6106" y="108867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172.25.55.53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76105" y="1721032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172.25.55.54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35678" y="108867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49307" y="1729766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07922" y="1319502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cposmpos.hwwt8.com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7916845" y="2270019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内网域名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675899" y="2501624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cposrsc.hwwt2.com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4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3" idx="2"/>
            <a:endCxn id="23" idx="3"/>
          </p:cNvCxnSpPr>
          <p:nvPr/>
        </p:nvCxnSpPr>
        <p:spPr>
          <a:xfrm rot="5400000">
            <a:off x="6444762" y="2706346"/>
            <a:ext cx="2067173" cy="1663170"/>
          </a:xfrm>
          <a:prstGeom prst="curvedConnector2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2" idx="2"/>
            <a:endCxn id="23" idx="1"/>
          </p:cNvCxnSpPr>
          <p:nvPr/>
        </p:nvCxnSpPr>
        <p:spPr>
          <a:xfrm rot="16200000" flipH="1">
            <a:off x="2493425" y="2384943"/>
            <a:ext cx="2784010" cy="1589140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1" idx="3"/>
            <a:endCxn id="128" idx="1"/>
          </p:cNvCxnSpPr>
          <p:nvPr/>
        </p:nvCxnSpPr>
        <p:spPr>
          <a:xfrm>
            <a:off x="1108031" y="4637268"/>
            <a:ext cx="3791072" cy="2213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>
            <a:off x="1108031" y="1670345"/>
            <a:ext cx="158974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7071358" y="1396784"/>
            <a:ext cx="845487" cy="99039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071358" y="2038978"/>
            <a:ext cx="845487" cy="34820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44" y="2478056"/>
            <a:ext cx="3201656" cy="132952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腾讯</a:t>
            </a:r>
            <a:r>
              <a:rPr lang="zh-CN" altLang="en-US" sz="1050" dirty="0" smtClean="0">
                <a:solidFill>
                  <a:srgbClr val="C00000"/>
                </a:solidFill>
              </a:rPr>
              <a:t>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5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5" idx="1"/>
            <a:endCxn id="62" idx="3"/>
          </p:cNvCxnSpPr>
          <p:nvPr/>
        </p:nvCxnSpPr>
        <p:spPr>
          <a:xfrm flipH="1">
            <a:off x="5598158" y="3566289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28069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3449126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28069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3449126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6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1"/>
            <a:endCxn id="62" idx="3"/>
          </p:cNvCxnSpPr>
          <p:nvPr/>
        </p:nvCxnSpPr>
        <p:spPr>
          <a:xfrm flipH="1">
            <a:off x="5598158" y="2924095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5" idx="1"/>
            <a:endCxn id="61" idx="3"/>
          </p:cNvCxnSpPr>
          <p:nvPr/>
        </p:nvCxnSpPr>
        <p:spPr>
          <a:xfrm flipH="1" flipV="1">
            <a:off x="5598158" y="2924095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1"/>
            <a:endCxn id="61" idx="3"/>
          </p:cNvCxnSpPr>
          <p:nvPr/>
        </p:nvCxnSpPr>
        <p:spPr>
          <a:xfrm flipH="1">
            <a:off x="5598158" y="2924095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76106" y="261598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172.20.68.49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776105" y="3248343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172.20.68.50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235678" y="261598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172.20.194.42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249307" y="325707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172.20.194.43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7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 flipV="1">
            <a:off x="7071358" y="2387182"/>
            <a:ext cx="845487" cy="536913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5" idx="3"/>
            <a:endCxn id="43" idx="1"/>
          </p:cNvCxnSpPr>
          <p:nvPr/>
        </p:nvCxnSpPr>
        <p:spPr>
          <a:xfrm flipV="1">
            <a:off x="7071358" y="2387182"/>
            <a:ext cx="845487" cy="117910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23261" y="1447300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6" idx="1"/>
            <a:endCxn id="72" idx="3"/>
          </p:cNvCxnSpPr>
          <p:nvPr/>
        </p:nvCxnSpPr>
        <p:spPr>
          <a:xfrm flipH="1" flipV="1">
            <a:off x="3483948" y="1670345"/>
            <a:ext cx="439313" cy="37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27245" y="2953585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1" idx="1"/>
            <a:endCxn id="112" idx="3"/>
          </p:cNvCxnSpPr>
          <p:nvPr/>
        </p:nvCxnSpPr>
        <p:spPr>
          <a:xfrm flipH="1">
            <a:off x="4350916" y="2924095"/>
            <a:ext cx="461066" cy="2562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2" idx="1"/>
            <a:endCxn id="112" idx="3"/>
          </p:cNvCxnSpPr>
          <p:nvPr/>
        </p:nvCxnSpPr>
        <p:spPr>
          <a:xfrm flipH="1" flipV="1">
            <a:off x="4350916" y="3180331"/>
            <a:ext cx="461066" cy="3859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99103" y="454223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957189" y="435915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餐厅模式  无证书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13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9" idx="1"/>
            <a:endCxn id="128" idx="0"/>
          </p:cNvCxnSpPr>
          <p:nvPr/>
        </p:nvCxnSpPr>
        <p:spPr>
          <a:xfrm flipH="1">
            <a:off x="5205068" y="1396784"/>
            <a:ext cx="1080114" cy="31454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0" idx="1"/>
            <a:endCxn id="128" idx="0"/>
          </p:cNvCxnSpPr>
          <p:nvPr/>
        </p:nvCxnSpPr>
        <p:spPr>
          <a:xfrm flipH="1">
            <a:off x="5205068" y="2038978"/>
            <a:ext cx="1080114" cy="250325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1"/>
            <a:endCxn id="128" idx="0"/>
          </p:cNvCxnSpPr>
          <p:nvPr/>
        </p:nvCxnSpPr>
        <p:spPr>
          <a:xfrm flipH="1">
            <a:off x="5205068" y="2924095"/>
            <a:ext cx="1080114" cy="161814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5" idx="1"/>
            <a:endCxn id="128" idx="0"/>
          </p:cNvCxnSpPr>
          <p:nvPr/>
        </p:nvCxnSpPr>
        <p:spPr>
          <a:xfrm flipH="1">
            <a:off x="5205068" y="3566289"/>
            <a:ext cx="1080114" cy="9759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2548591" y="25784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外网证书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919136" y="36816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rgbClr val="000000"/>
                </a:solidFill>
              </a:rPr>
              <a:t>内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网证书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22230</TotalTime>
  <Words>135</Words>
  <Application>Microsoft Office PowerPoint</Application>
  <PresentationFormat>全屏显示(16:9)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未来-测试SIT</vt:lpstr>
      <vt:lpstr>未来-生产PROD</vt:lpstr>
      <vt:lpstr>未来-生产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Diver Ding</cp:lastModifiedBy>
  <cp:revision>3334</cp:revision>
  <cp:lastPrinted>2018-07-31T03:56:48Z</cp:lastPrinted>
  <dcterms:created xsi:type="dcterms:W3CDTF">2018-07-31T03:56:48Z</dcterms:created>
  <dcterms:modified xsi:type="dcterms:W3CDTF">2019-09-05T09:55:09Z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