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25" r:id="rId2"/>
    <p:sldId id="671" r:id="rId3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F18B00"/>
    <a:srgbClr val="000000"/>
    <a:srgbClr val="135295"/>
    <a:srgbClr val="2C4B80"/>
    <a:srgbClr val="CCFF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6379" autoAdjust="0"/>
  </p:normalViewPr>
  <p:slideViewPr>
    <p:cSldViewPr snapToGrid="0" showGuides="1">
      <p:cViewPr varScale="1">
        <p:scale>
          <a:sx n="146" d="100"/>
          <a:sy n="146" d="100"/>
        </p:scale>
        <p:origin x="80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b="1" dirty="0"/>
              <a:t>随餐售卖</a:t>
            </a:r>
            <a:r>
              <a:rPr lang="en-US" altLang="zh-CN" b="1" dirty="0"/>
              <a:t>Prime </a:t>
            </a:r>
            <a:r>
              <a:rPr lang="zh-CN" altLang="en-US" b="1" dirty="0"/>
              <a:t>权益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June</a:t>
            </a:r>
            <a:r>
              <a:rPr lang="en-US" altLang="zh-CN" dirty="0" smtClean="0"/>
              <a:t>, </a:t>
            </a:r>
            <a:r>
              <a:rPr lang="en-US" altLang="zh-CN" dirty="0" smtClean="0"/>
              <a:t>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26426</TotalTime>
  <Words>13</Words>
  <Application>Microsoft Office PowerPoint</Application>
  <PresentationFormat>全屏显示(16:9)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HelveticaNeueLT Std</vt:lpstr>
      <vt:lpstr>Arial</vt:lpstr>
      <vt:lpstr>Wingdings</vt:lpstr>
      <vt:lpstr>2016 HDS Corporate</vt:lpstr>
      <vt:lpstr>CPOS Counter项目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4153</cp:revision>
  <cp:lastPrinted>2018-07-31T03:56:48Z</cp:lastPrinted>
  <dcterms:created xsi:type="dcterms:W3CDTF">2018-07-31T03:56:48Z</dcterms:created>
  <dcterms:modified xsi:type="dcterms:W3CDTF">2020-06-03T03:37:30Z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