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25" r:id="rId2"/>
    <p:sldId id="667" r:id="rId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18B00"/>
    <a:srgbClr val="0000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走</a:t>
            </a:r>
            <a:r>
              <a:rPr lang="en-US" altLang="zh-CN" dirty="0" err="1"/>
              <a:t>redis</a:t>
            </a:r>
            <a:r>
              <a:rPr lang="en-US" altLang="zh-CN" dirty="0"/>
              <a:t> cluster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April,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26164</TotalTime>
  <Words>12</Words>
  <Application>Microsoft Office PowerPoint</Application>
  <PresentationFormat>全屏显示(16:9)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HelveticaNeueLT Std</vt:lpstr>
      <vt:lpstr>Arial</vt:lpstr>
      <vt:lpstr>Wingdings</vt:lpstr>
      <vt:lpstr>2016 HDS Corporate</vt:lpstr>
      <vt:lpstr>CPOS Counter项目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4101</cp:revision>
  <cp:lastPrinted>2018-07-31T03:56:48Z</cp:lastPrinted>
  <dcterms:created xsi:type="dcterms:W3CDTF">2018-07-31T03:56:48Z</dcterms:created>
  <dcterms:modified xsi:type="dcterms:W3CDTF">2020-04-09T08:37:52Z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