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25" r:id="rId2"/>
    <p:sldId id="684" r:id="rId3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F18B00"/>
    <a:srgbClr val="000000"/>
    <a:srgbClr val="135295"/>
    <a:srgbClr val="2C4B80"/>
    <a:srgbClr val="CCFF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7734" autoAdjust="0"/>
  </p:normalViewPr>
  <p:slideViewPr>
    <p:cSldViewPr snapToGrid="0" showGuides="1">
      <p:cViewPr varScale="1">
        <p:scale>
          <a:sx n="133" d="100"/>
          <a:sy n="133" d="100"/>
        </p:scale>
        <p:origin x="119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哨兵改</a:t>
            </a:r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May,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哨兵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995418"/>
          </a:xfrm>
        </p:spPr>
        <p:txBody>
          <a:bodyPr/>
          <a:lstStyle/>
          <a:p>
            <a:r>
              <a:rPr lang="zh-CN" altLang="en-US" sz="1100" dirty="0" smtClean="0"/>
              <a:t>容量够不够。容量估算。以及预期的内存。 </a:t>
            </a:r>
            <a:r>
              <a:rPr lang="en-US" altLang="zh-CN" sz="1100" dirty="0" smtClean="0"/>
              <a:t>Key</a:t>
            </a:r>
            <a:r>
              <a:rPr lang="zh-CN" altLang="en-US" sz="1100" dirty="0" smtClean="0"/>
              <a:t>数、内存占用估算。</a:t>
            </a:r>
            <a:endParaRPr lang="en-US" altLang="zh-CN" sz="1100" dirty="0" smtClean="0"/>
          </a:p>
          <a:p>
            <a:r>
              <a:rPr lang="zh-CN" altLang="en-US" sz="1100" dirty="0" smtClean="0"/>
              <a:t>或者 评估改为 </a:t>
            </a:r>
            <a:r>
              <a:rPr lang="en-US" altLang="zh-CN" sz="1100" dirty="0" err="1"/>
              <a:t>redis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cluster </a:t>
            </a:r>
            <a:r>
              <a:rPr lang="zh-CN" altLang="en-US" sz="1100" dirty="0" smtClean="0"/>
              <a:t>的工作量。</a:t>
            </a:r>
            <a:endParaRPr lang="en-US" altLang="zh-CN" sz="1100" dirty="0" smtClean="0"/>
          </a:p>
          <a:p>
            <a:r>
              <a:rPr lang="zh-CN" altLang="en-US" sz="1100" dirty="0" smtClean="0"/>
              <a:t>改</a:t>
            </a:r>
            <a:r>
              <a:rPr lang="en-US" altLang="zh-CN" sz="1100" dirty="0" err="1" smtClean="0"/>
              <a:t>redis</a:t>
            </a:r>
            <a:r>
              <a:rPr lang="en-US" altLang="zh-CN" sz="1100" dirty="0" smtClean="0"/>
              <a:t> cluster</a:t>
            </a:r>
            <a:r>
              <a:rPr lang="zh-CN" altLang="en-US" sz="1100" dirty="0" smtClean="0"/>
              <a:t>主要针对未使用夹，直接用</a:t>
            </a:r>
            <a:r>
              <a:rPr lang="en-US" altLang="zh-CN" sz="1100" dirty="0" err="1" smtClean="0"/>
              <a:t>redis</a:t>
            </a:r>
            <a:r>
              <a:rPr lang="en-US" altLang="zh-CN" sz="1100" dirty="0" smtClean="0"/>
              <a:t> key</a:t>
            </a:r>
            <a:r>
              <a:rPr lang="zh-CN" altLang="en-US" sz="1100" dirty="0" smtClean="0"/>
              <a:t>的功能的调整，主要影响：</a:t>
            </a:r>
            <a:endParaRPr lang="en-US" altLang="zh-CN" sz="1100" dirty="0" smtClean="0"/>
          </a:p>
          <a:p>
            <a:pPr lvl="1"/>
            <a:r>
              <a:rPr lang="en-US" altLang="zh-CN" sz="900" dirty="0" smtClean="0"/>
              <a:t>Operation</a:t>
            </a:r>
            <a:r>
              <a:rPr lang="zh-CN" altLang="en-US" sz="900" dirty="0" smtClean="0"/>
              <a:t>相关，包括：配置数据版本、支付密钥。</a:t>
            </a:r>
            <a:endParaRPr lang="en-US" altLang="zh-CN" sz="900" dirty="0" smtClean="0"/>
          </a:p>
          <a:p>
            <a:r>
              <a:rPr lang="zh-CN" altLang="en-US" sz="1100" dirty="0" smtClean="0"/>
              <a:t>可能的问题点：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历史数据。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0650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30620</TotalTime>
  <Words>81</Words>
  <Application>Microsoft Office PowerPoint</Application>
  <PresentationFormat>全屏显示(16:9)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HelveticaNeueLT Std</vt:lpstr>
      <vt:lpstr>Arial</vt:lpstr>
      <vt:lpstr>Wingdings</vt:lpstr>
      <vt:lpstr>2016 HDS Corporate</vt:lpstr>
      <vt:lpstr>CPOS Counter项目</vt:lpstr>
      <vt:lpstr>哨兵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4278</cp:revision>
  <cp:lastPrinted>2018-07-31T03:56:48Z</cp:lastPrinted>
  <dcterms:created xsi:type="dcterms:W3CDTF">2018-07-31T03:56:48Z</dcterms:created>
  <dcterms:modified xsi:type="dcterms:W3CDTF">2020-05-22T06:34:07Z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