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5" r:id="rId2"/>
    <p:sldId id="680" r:id="rId3"/>
    <p:sldId id="682" r:id="rId4"/>
    <p:sldId id="683" r:id="rId5"/>
    <p:sldId id="684" r:id="rId6"/>
    <p:sldId id="681" r:id="rId7"/>
    <p:sldId id="685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216" autoAdjust="0"/>
  </p:normalViewPr>
  <p:slideViewPr>
    <p:cSldViewPr snapToGrid="0" showGuides="1">
      <p:cViewPr>
        <p:scale>
          <a:sx n="75" d="100"/>
          <a:sy n="75" d="100"/>
        </p:scale>
        <p:origin x="1161" y="333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1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xmlns="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smtClean="0"/>
              <a:t>CPOS-1373_CMS</a:t>
            </a:r>
            <a:r>
              <a:rPr lang="zh-CN" altLang="en-US" dirty="0" smtClean="0"/>
              <a:t>相关配置</a:t>
            </a:r>
            <a:r>
              <a:rPr lang="zh-CN" altLang="en-US" dirty="0"/>
              <a:t>同步性能</a:t>
            </a:r>
            <a:r>
              <a:rPr lang="zh-CN" altLang="en-US" dirty="0" smtClean="0"/>
              <a:t>优化需求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xmlns="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相关配置同步性能优化需求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zh-CN" altLang="en-US" dirty="0"/>
              <a:t>为解决餐厅 以及 </a:t>
            </a:r>
            <a:r>
              <a:rPr lang="en-US" altLang="zh-CN" dirty="0"/>
              <a:t>MPOS</a:t>
            </a:r>
            <a:r>
              <a:rPr lang="zh-CN" altLang="en-US" dirty="0"/>
              <a:t>版本同步对总部端性能压力问题，版本同步的数据需要进</a:t>
            </a:r>
            <a:r>
              <a:rPr lang="en-US" altLang="zh-CN" dirty="0" err="1"/>
              <a:t>redis</a:t>
            </a:r>
            <a:r>
              <a:rPr lang="zh-CN" altLang="en-US" dirty="0"/>
              <a:t>缓存，需注意缓存信息的更新机制，以及多站点的同步。</a:t>
            </a:r>
          </a:p>
        </p:txBody>
      </p:sp>
    </p:spTree>
    <p:extLst>
      <p:ext uri="{BB962C8B-B14F-4D97-AF65-F5344CB8AC3E}">
        <p14:creationId xmlns:p14="http://schemas.microsoft.com/office/powerpoint/2010/main" val="3487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</a:t>
            </a:r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7"/>
            <a:ext cx="8584006" cy="1496224"/>
          </a:xfrm>
        </p:spPr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品牌</a:t>
            </a:r>
            <a:r>
              <a:rPr lang="zh-CN" altLang="en-US" dirty="0"/>
              <a:t>保存</a:t>
            </a:r>
            <a:r>
              <a:rPr lang="zh-CN" altLang="en-US" dirty="0" smtClean="0"/>
              <a:t>数据缓存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个品牌对应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套数据版本，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个版本对应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套配置数据。两者都保存</a:t>
            </a:r>
            <a:r>
              <a:rPr lang="zh-CN" altLang="en-US" dirty="0"/>
              <a:t>到缓存</a:t>
            </a:r>
            <a:r>
              <a:rPr lang="zh-CN" altLang="en-US" dirty="0" smtClean="0"/>
              <a:t>中。数据同步时先判断缓存中的版本号，然后根据版本号获取缓存中对应的配置数据。版本号或者数据不存在的场合，从</a:t>
            </a:r>
            <a:r>
              <a:rPr lang="en-US" altLang="zh-CN" dirty="0" smtClean="0"/>
              <a:t>DB</a:t>
            </a:r>
            <a:r>
              <a:rPr lang="zh-CN" altLang="en-US" dirty="0" smtClean="0"/>
              <a:t>获取并更新对应缓存。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16000" indent="-457200">
              <a:buFont typeface="+mj-ea"/>
              <a:buAutoNum type="circleNumDbPlain"/>
            </a:pPr>
            <a:endParaRPr lang="en-US" altLang="zh-CN" dirty="0" smtClean="0"/>
          </a:p>
          <a:p>
            <a:pPr marL="216000" indent="-457200">
              <a:buFont typeface="+mj-ea"/>
              <a:buAutoNum type="circleNumDbPlain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4609"/>
              </p:ext>
            </p:extLst>
          </p:nvPr>
        </p:nvGraphicFramePr>
        <p:xfrm>
          <a:off x="412749" y="2552625"/>
          <a:ext cx="82359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9"/>
                <a:gridCol w="2773232"/>
                <a:gridCol w="2165350"/>
                <a:gridCol w="1860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配置数据类型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数据内容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缓存大小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估计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自定义按钮配置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MENU_CTM_BTN_SYNC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KEY+</a:t>
                      </a:r>
                      <a:r>
                        <a:rPr lang="zh-CN" altLang="en-US" sz="1200" dirty="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80KB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菜单权限配置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MENU_BTN_PMS_SYNC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数据版本</a:t>
                      </a:r>
                      <a:r>
                        <a:rPr lang="en-US" altLang="zh-CN" sz="1200" smtClean="0"/>
                        <a:t>KEY+</a:t>
                      </a:r>
                      <a:r>
                        <a:rPr lang="zh-CN" altLang="en-US" sz="120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支付配置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PAYMENT_CONFIG_ISSUE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KEY+</a:t>
                      </a:r>
                      <a:r>
                        <a:rPr lang="zh-CN" altLang="en-US" sz="1200" dirty="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时段缓冲配置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MENU_DAYPART_OFFSET_ISSUE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数据版本</a:t>
                      </a:r>
                      <a:r>
                        <a:rPr lang="en-US" altLang="zh-CN" sz="1200" smtClean="0"/>
                        <a:t>KEY+</a:t>
                      </a:r>
                      <a:r>
                        <a:rPr lang="zh-CN" altLang="en-US" sz="120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0.5KB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优惠规则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PROMOTION_RULES_ISSUE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KEY+</a:t>
                      </a:r>
                      <a:r>
                        <a:rPr lang="zh-CN" altLang="en-US" sz="1200" dirty="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30KB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</a:t>
            </a:r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zh-CN" altLang="en-US" dirty="0" smtClean="0"/>
              <a:t>按餐厅保存数据缓存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餐厅</a:t>
            </a:r>
            <a:r>
              <a:rPr lang="zh-CN" altLang="en-US" dirty="0" smtClean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套数据版本，</a:t>
            </a:r>
            <a:r>
              <a:rPr lang="en-US" altLang="zh-CN" dirty="0"/>
              <a:t>1</a:t>
            </a:r>
            <a:r>
              <a:rPr lang="zh-CN" altLang="en-US" dirty="0"/>
              <a:t>个版本对应</a:t>
            </a:r>
            <a:r>
              <a:rPr lang="en-US" altLang="zh-CN" dirty="0"/>
              <a:t>1</a:t>
            </a:r>
            <a:r>
              <a:rPr lang="zh-CN" altLang="en-US" dirty="0"/>
              <a:t>套配置数据。两者都保存到缓存中。数据同步时先判断缓存中的版本号，然后根据版本号获取缓存中对应的配置数据。版本号或者数据不存在的场合，从</a:t>
            </a:r>
            <a:r>
              <a:rPr lang="en-US" altLang="zh-CN" dirty="0"/>
              <a:t>DB</a:t>
            </a:r>
            <a:r>
              <a:rPr lang="zh-CN" altLang="en-US" dirty="0"/>
              <a:t>获取并更新对应缓存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01712"/>
              </p:ext>
            </p:extLst>
          </p:nvPr>
        </p:nvGraphicFramePr>
        <p:xfrm>
          <a:off x="412749" y="2552625"/>
          <a:ext cx="823595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9"/>
                <a:gridCol w="2773232"/>
                <a:gridCol w="2165350"/>
                <a:gridCol w="18605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配置数据类型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数据内容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缓存大小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估计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菜单布局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DV_1_ABX001:</a:t>
                      </a:r>
                      <a:r>
                        <a:rPr lang="en-US" altLang="zh-CN" sz="1200" dirty="0" smtClean="0">
                          <a:effectLst/>
                        </a:rPr>
                        <a:t>MENU_LAYOUT_ISSUE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KEY+</a:t>
                      </a:r>
                      <a:r>
                        <a:rPr lang="zh-CN" altLang="en-US" sz="1200" dirty="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80KB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菜单键位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DV_1_ABX001:MENU_MCDATA_SYNC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无，无需保存键位文件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COD</a:t>
                      </a:r>
                      <a:r>
                        <a:rPr lang="zh-CN" altLang="en-US" sz="1200" dirty="0" smtClean="0"/>
                        <a:t>配置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COD:COD_B_1:COD_S_ABX001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数据版本</a:t>
                      </a:r>
                      <a:r>
                        <a:rPr lang="en-US" altLang="zh-CN" sz="1200" dirty="0" smtClean="0"/>
                        <a:t>KEY+</a:t>
                      </a:r>
                      <a:r>
                        <a:rPr lang="zh-CN" altLang="en-US" sz="1200" dirty="0" smtClean="0"/>
                        <a:t>版本号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0.3KB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公共配置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com_data_KDS:CD_HZH086_L0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无，已经包含在数据版本里头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0.5KB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3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</a:t>
            </a:r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4"/>
            <a:ext cx="8584006" cy="2939266"/>
          </a:xfrm>
        </p:spPr>
        <p:txBody>
          <a:bodyPr/>
          <a:lstStyle/>
          <a:p>
            <a:r>
              <a:rPr lang="zh-CN" altLang="en-US" dirty="0" smtClean="0"/>
              <a:t>菜单布局版本处理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CMS</a:t>
            </a:r>
            <a:r>
              <a:rPr lang="zh-CN" altLang="en-US" dirty="0" smtClean="0"/>
              <a:t>下发时保存布局数据到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，同时把餐厅</a:t>
            </a:r>
            <a:r>
              <a:rPr lang="en-US" altLang="zh-CN" dirty="0" smtClean="0"/>
              <a:t>/</a:t>
            </a:r>
            <a:r>
              <a:rPr lang="zh-CN" altLang="en-US" dirty="0" smtClean="0"/>
              <a:t>品牌对应最新版本号和版本对应的布局数据同步到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缓存中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餐厅</a:t>
            </a:r>
            <a:r>
              <a:rPr lang="en-US" altLang="zh-CN" dirty="0" smtClean="0"/>
              <a:t>/</a:t>
            </a:r>
            <a:r>
              <a:rPr lang="zh-CN" altLang="en-US" dirty="0" smtClean="0"/>
              <a:t>终端同步时，从缓存中获取最新版本号，同时根据版本号从缓存中获取详细布局数据，合并之后同步到餐厅</a:t>
            </a:r>
            <a:r>
              <a:rPr lang="en-US" altLang="zh-CN" dirty="0" smtClean="0"/>
              <a:t>/</a:t>
            </a:r>
            <a:r>
              <a:rPr lang="zh-CN" altLang="en-US" dirty="0" smtClean="0"/>
              <a:t>终端。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如果版本号和数据有对不上的场合，清除当前餐厅的缓存版本，重新更新版本号和布局数据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1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</a:t>
            </a:r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39266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终端数据版本</a:t>
            </a:r>
            <a:r>
              <a:rPr lang="zh-CN" altLang="en-US" dirty="0" smtClean="0"/>
              <a:t>上报、</a:t>
            </a:r>
            <a:r>
              <a:rPr lang="zh-CN" altLang="en-US" dirty="0"/>
              <a:t>公共配置同步结果</a:t>
            </a:r>
            <a:r>
              <a:rPr lang="zh-CN" altLang="en-US" dirty="0" smtClean="0"/>
              <a:t>上报等涉及到</a:t>
            </a:r>
            <a:r>
              <a:rPr lang="en-US" altLang="zh-CN" dirty="0" smtClean="0"/>
              <a:t>DB</a:t>
            </a:r>
            <a:r>
              <a:rPr lang="zh-CN" altLang="en-US" dirty="0" smtClean="0"/>
              <a:t>数据更新的接口。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确认餐厅端服务上报的逻辑，仅仅上报有数据版本变化的终端，减少无必要的上报次数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对应的</a:t>
            </a:r>
            <a:r>
              <a:rPr lang="zh-CN" altLang="en-US" dirty="0"/>
              <a:t>更新</a:t>
            </a:r>
            <a:r>
              <a:rPr lang="zh-CN" altLang="en-US" dirty="0" smtClean="0"/>
              <a:t>表</a:t>
            </a:r>
            <a:r>
              <a:rPr lang="zh-CN" altLang="en-US" dirty="0"/>
              <a:t>的索引是否正确</a:t>
            </a:r>
            <a:r>
              <a:rPr lang="zh-CN" altLang="en-US" dirty="0" smtClean="0"/>
              <a:t>追加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不</a:t>
            </a:r>
            <a:r>
              <a:rPr lang="zh-CN" altLang="en-US" dirty="0" smtClean="0"/>
              <a:t>考虑终端版本的实时性，可以考虑使用</a:t>
            </a:r>
            <a:r>
              <a:rPr lang="en-US" altLang="zh-CN" dirty="0" smtClean="0"/>
              <a:t>MQ</a:t>
            </a:r>
            <a:r>
              <a:rPr lang="zh-CN" altLang="en-US" dirty="0" smtClean="0"/>
              <a:t>队列排队进行版本表更新，减少同时访问数据库的连接</a:t>
            </a:r>
            <a:r>
              <a:rPr lang="zh-CN" altLang="en-US" dirty="0" smtClean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7588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CPOS-1373_</a:t>
            </a:r>
            <a:r>
              <a:rPr lang="en-US" altLang="zh-CN" dirty="0"/>
              <a:t>CMS</a:t>
            </a:r>
            <a:r>
              <a:rPr lang="zh-CN" altLang="en-US" dirty="0"/>
              <a:t>相关配置同步性能</a:t>
            </a:r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31490"/>
          </a:xfrm>
        </p:spPr>
        <p:txBody>
          <a:bodyPr/>
          <a:lstStyle/>
          <a:p>
            <a:r>
              <a:rPr lang="zh-CN" altLang="en-US" dirty="0" smtClean="0"/>
              <a:t>追加队列消息处理共通服务。业务通过调用</a:t>
            </a:r>
            <a:r>
              <a:rPr lang="zh-CN" altLang="en-US" dirty="0"/>
              <a:t>消息处理共通</a:t>
            </a:r>
            <a:r>
              <a:rPr lang="zh-CN" altLang="en-US" dirty="0" smtClean="0"/>
              <a:t>服务的接口，实现</a:t>
            </a:r>
            <a:r>
              <a:rPr lang="en-US" altLang="zh-CN" dirty="0" smtClean="0"/>
              <a:t>MQ</a:t>
            </a:r>
            <a:r>
              <a:rPr lang="zh-CN" altLang="en-US" dirty="0" smtClean="0"/>
              <a:t>消息的生产和消费。无需在各自业务中配置</a:t>
            </a:r>
            <a:r>
              <a:rPr lang="en-US" altLang="zh-CN" dirty="0" smtClean="0"/>
              <a:t>MQ</a:t>
            </a:r>
            <a:r>
              <a:rPr lang="zh-CN" altLang="en-US" dirty="0" smtClean="0"/>
              <a:t>队列相关信息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提供生产</a:t>
            </a:r>
            <a:r>
              <a:rPr lang="en-US" altLang="zh-CN" dirty="0"/>
              <a:t>/</a:t>
            </a:r>
            <a:r>
              <a:rPr lang="zh-CN" altLang="en-US" dirty="0"/>
              <a:t>消费的接口生产</a:t>
            </a:r>
            <a:r>
              <a:rPr lang="en-US" altLang="zh-CN" dirty="0"/>
              <a:t>/</a:t>
            </a:r>
            <a:r>
              <a:rPr lang="zh-CN" altLang="en-US" dirty="0"/>
              <a:t>消费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可以配置消息类型对应的</a:t>
            </a:r>
            <a:r>
              <a:rPr lang="en-US" altLang="zh-CN" dirty="0" smtClean="0"/>
              <a:t>MQ</a:t>
            </a:r>
            <a:r>
              <a:rPr lang="zh-CN" altLang="en-US" dirty="0" smtClean="0"/>
              <a:t>对应相关配置信息（如</a:t>
            </a:r>
            <a:r>
              <a:rPr lang="en-US" altLang="zh-CN" dirty="0" err="1" smtClean="0"/>
              <a:t>Exchage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RouteKey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Queue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可以配置消息类型对应</a:t>
            </a:r>
            <a:r>
              <a:rPr lang="zh-CN" altLang="en-US" dirty="0" smtClean="0"/>
              <a:t>的业务处理接口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5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28767</TotalTime>
  <Words>582</Words>
  <Application>Microsoft Office PowerPoint</Application>
  <PresentationFormat>全屏显示(16:9)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HelveticaNeueLT Std</vt:lpstr>
      <vt:lpstr>Arial</vt:lpstr>
      <vt:lpstr>Wingdings</vt:lpstr>
      <vt:lpstr>2016 HDS Corporate</vt:lpstr>
      <vt:lpstr>CPOS Counter项目</vt:lpstr>
      <vt:lpstr>CPOS-1373_CMS相关配置同步性能优化需求</vt:lpstr>
      <vt:lpstr>CPOS-1373_CMS相关配置同步性能优化方案</vt:lpstr>
      <vt:lpstr>CPOS-1373_CMS相关配置同步性能优化方案</vt:lpstr>
      <vt:lpstr>CPOS-1373_CMS相关配置同步性能优化方案</vt:lpstr>
      <vt:lpstr>CPOS-1373_CMS相关配置同步性能优化方案</vt:lpstr>
      <vt:lpstr>CPOS-1373_CMS相关配置同步性能优化方案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Windows 用户</cp:lastModifiedBy>
  <cp:revision>3704</cp:revision>
  <cp:lastPrinted>2018-07-31T03:56:48Z</cp:lastPrinted>
  <dcterms:created xsi:type="dcterms:W3CDTF">2018-07-31T03:56:48Z</dcterms:created>
  <dcterms:modified xsi:type="dcterms:W3CDTF">2020-02-24T11:16:08Z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