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25" r:id="rId3"/>
    <p:sldId id="680" r:id="rId4"/>
    <p:sldId id="681" r:id="rId5"/>
    <p:sldId id="683" r:id="rId6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18B00"/>
    <a:srgbClr val="135295"/>
    <a:srgbClr val="2C4B80"/>
    <a:srgbClr val="CCFF99"/>
    <a:srgbClr val="9999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3216" autoAdjust="0"/>
  </p:normalViewPr>
  <p:slideViewPr>
    <p:cSldViewPr snapToGrid="0" showGuides="1">
      <p:cViewPr varScale="1">
        <p:scale>
          <a:sx n="141" d="100"/>
          <a:sy n="141" d="100"/>
        </p:scale>
        <p:origin x="954" y="120"/>
      </p:cViewPr>
      <p:guideLst>
        <p:guide orient="horz" pos="33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22"/>
        <p:guide pos="2221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 pitchFamily="34" charset="0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 pitchFamily="34" charset="0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 pitchFamily="34" charset="0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5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6.wmf"/><Relationship Id="rId1" Type="http://schemas.openxmlformats.org/officeDocument/2006/relationships/package" Target="../embeddings/Workbook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8300"/>
          </a:xfrm>
        </p:spPr>
        <p:txBody>
          <a:bodyPr/>
          <a:lstStyle/>
          <a:p>
            <a:r>
              <a:rPr altLang="zh-CN" dirty="0" smtClean="0"/>
              <a:t>CPOS-1376_mpos</a:t>
            </a:r>
            <a:r>
              <a:rPr lang="zh-CN" altLang="en-US" dirty="0" smtClean="0"/>
              <a:t>站点切换</a:t>
            </a:r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/>
              <a:t>Feb</a:t>
            </a:r>
            <a:r>
              <a:rPr lang="en-US" altLang="zh-CN" dirty="0" smtClean="0"/>
              <a:t>, 2020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>
                <a:sym typeface="+mn-ea"/>
              </a:rPr>
              <a:t>CPOS-1376_mpos</a:t>
            </a:r>
            <a:r>
              <a:rPr lang="zh-CN" altLang="en-US">
                <a:sym typeface="+mn-ea"/>
              </a:rPr>
              <a:t>站点切换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91690"/>
          </a:xfrm>
        </p:spPr>
        <p:txBody>
          <a:bodyPr/>
          <a:lstStyle/>
          <a:p>
            <a:r>
              <a:rPr lang="zh-CN" altLang="en-US"/>
              <a:t>需求说明</a:t>
            </a:r>
            <a:endParaRPr lang="zh-CN" altLang="en-US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600"/>
              <a:t>①</a:t>
            </a:r>
            <a:r>
              <a:rPr lang="zh-CN" altLang="en-US" sz="1600"/>
              <a:t>mpos实现同时获取到多个中心端入口的域名配置，同时mpos根据餐厅编号通过hash算法计算出主域名列表中对应的域名。</a:t>
            </a:r>
            <a:endParaRPr lang="zh-CN" altLang="en-US" sz="160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600"/>
              <a:t>②</a:t>
            </a:r>
            <a:r>
              <a:rPr altLang="zh-CN" sz="1600"/>
              <a:t>mpos</a:t>
            </a:r>
            <a:r>
              <a:rPr lang="zh-CN" altLang="en-US" sz="1600"/>
              <a:t>实现业务配置同步走固定域名，其他业务走</a:t>
            </a:r>
            <a:r>
              <a:rPr altLang="zh-CN" sz="1600"/>
              <a:t>hash</a:t>
            </a:r>
            <a:r>
              <a:rPr lang="zh-CN" altLang="en-US" sz="1600"/>
              <a:t>算法计算的主备域名的处理方式。</a:t>
            </a:r>
            <a:endParaRPr lang="zh-CN" altLang="en-US" sz="160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600"/>
              <a:t>③</a:t>
            </a:r>
            <a:r>
              <a:rPr altLang="zh-CN" sz="1600"/>
              <a:t>mpos</a:t>
            </a:r>
            <a:r>
              <a:rPr lang="zh-CN" altLang="en-US" sz="1600"/>
              <a:t>实现主备域名心跳检测，可根据失败次数自动切换主备，同时提供页面可供手动切换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>
                <a:sym typeface="+mn-ea"/>
              </a:rPr>
              <a:t>CPOS-1376_mpos</a:t>
            </a:r>
            <a:r>
              <a:rPr lang="zh-CN" altLang="en-US">
                <a:sym typeface="+mn-ea"/>
              </a:rPr>
              <a:t>站点切换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349115"/>
          </a:xfrm>
        </p:spPr>
        <p:txBody>
          <a:bodyPr/>
          <a:lstStyle/>
          <a:p>
            <a:r>
              <a:rPr lang="zh-CN" altLang="en-US"/>
              <a:t>实现方式</a:t>
            </a:r>
            <a:endParaRPr lang="zh-CN" altLang="en-US"/>
          </a:p>
          <a:p>
            <a:pPr marL="0" indent="0" fontAlgn="auto">
              <a:spcBef>
                <a:spcPts val="1000"/>
              </a:spcBef>
              <a:spcAft>
                <a:spcPts val="0"/>
              </a:spcAft>
              <a:buNone/>
            </a:pPr>
            <a:r>
              <a:rPr lang="ja-JP" altLang="en-US" sz="1600"/>
              <a:t>①移动模式的终端从总部端同步域名列表</a:t>
            </a:r>
            <a:r>
              <a:rPr lang="zh-CN" altLang="en-US" sz="1600"/>
              <a:t>。从餐厅模式切换到移动模式的终端需要重新同步域名列表。</a:t>
            </a:r>
            <a:endParaRPr lang="zh-CN" altLang="en-US" sz="1600"/>
          </a:p>
          <a:p>
            <a:pPr marL="0" indent="0" fontAlgn="auto">
              <a:spcBef>
                <a:spcPts val="1000"/>
              </a:spcBef>
              <a:spcAft>
                <a:spcPts val="0"/>
              </a:spcAft>
              <a:buNone/>
            </a:pPr>
            <a:r>
              <a:rPr lang="ja-JP" altLang="en-US" sz="1600"/>
              <a:t>②</a:t>
            </a:r>
            <a:r>
              <a:rPr lang="zh-CN" altLang="ja-JP" sz="1600"/>
              <a:t>终端将同步下来的主域名列表，备域名列表存在本地库里，全量保存。</a:t>
            </a:r>
            <a:endParaRPr lang="ja-JP" altLang="en-US" sz="1600"/>
          </a:p>
          <a:p>
            <a:pPr marL="0" indent="0" fontAlgn="auto">
              <a:spcBef>
                <a:spcPts val="1000"/>
              </a:spcBef>
              <a:spcAft>
                <a:spcPts val="0"/>
              </a:spcAft>
              <a:buNone/>
            </a:pPr>
            <a:r>
              <a:rPr lang="ja-JP" altLang="en-US" sz="1600"/>
              <a:t>③</a:t>
            </a:r>
            <a:r>
              <a:rPr lang="zh-CN" altLang="ja-JP" sz="1600"/>
              <a:t>终端使用移动模式时，需要从同步到的域名列表中，通过以下方式计算出主备域名：</a:t>
            </a:r>
            <a:endParaRPr lang="zh-CN" altLang="ja-JP" sz="160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/>
              <a:t>   1）主域名：从主域名列表中，根据餐厅编号，使用固定的hash算法，从主域名列表中获取固定序号对应的域名。（使不同餐厅可以仅可能均匀分布到各域名上，并保证同一家餐厅的移动模式终端都对到同样的域名上）</a:t>
            </a:r>
            <a:endParaRPr lang="zh-CN" altLang="en-US" sz="140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/>
              <a:t>   2）备用域名：从备用域名列表中，获取第一个域名作为备用域名。（通常情况只会配置一个备用域名）</a:t>
            </a:r>
            <a:endParaRPr lang="zh-CN" altLang="en-US" sz="1400"/>
          </a:p>
          <a:p>
            <a:pPr marL="0" indent="0" fontAlgn="auto">
              <a:spcBef>
                <a:spcPts val="1000"/>
              </a:spcBef>
              <a:spcAft>
                <a:spcPts val="0"/>
              </a:spcAft>
              <a:buNone/>
            </a:pPr>
            <a:r>
              <a:rPr lang="ja-JP" altLang="en-US" sz="1600"/>
              <a:t>④</a:t>
            </a:r>
            <a:r>
              <a:rPr lang="zh-CN" altLang="ja-JP" sz="1600"/>
              <a:t>将业务配置服务整理出来，业务配置服务走原来的固定域名，业务配置服务以外的走计算出的域名</a:t>
            </a:r>
            <a:endParaRPr lang="zh-CN" altLang="ja-JP" sz="1600"/>
          </a:p>
          <a:p>
            <a:pPr marL="0" indent="0" fontAlgn="auto">
              <a:spcBef>
                <a:spcPts val="1000"/>
              </a:spcBef>
              <a:spcAft>
                <a:spcPts val="0"/>
              </a:spcAft>
              <a:buNone/>
            </a:pPr>
            <a:r>
              <a:rPr lang="ja-JP" altLang="en-US" sz="1600">
                <a:sym typeface="+mn-ea"/>
              </a:rPr>
              <a:t>⑤</a:t>
            </a:r>
            <a:r>
              <a:rPr lang="zh-CN" altLang="ja-JP" sz="1600">
                <a:sym typeface="+mn-ea"/>
              </a:rPr>
              <a:t>终端增加</a:t>
            </a:r>
            <a:r>
              <a:rPr lang="zh-CN" altLang="en-US" sz="1600">
                <a:sym typeface="+mn-ea"/>
              </a:rPr>
              <a:t>对主域名的心跳检测，主域名不通时，使用备用域名通信，主域名通时，使用回主域名通信。设定一个域名的全局变量，域名发生变化时，需重新初始化</a:t>
            </a:r>
            <a:r>
              <a:rPr altLang="zh-CN" sz="1600">
                <a:sym typeface="+mn-ea"/>
              </a:rPr>
              <a:t>grpc</a:t>
            </a:r>
            <a:r>
              <a:rPr lang="zh-CN" altLang="en-US" sz="1600">
                <a:sym typeface="+mn-ea"/>
              </a:rPr>
              <a:t>连接。</a:t>
            </a:r>
            <a:endParaRPr lang="zh-CN" altLang="en-US" sz="1600"/>
          </a:p>
          <a:p>
            <a:pPr marL="0" indent="0" fontAlgn="auto">
              <a:spcAft>
                <a:spcPts val="0"/>
              </a:spcAft>
              <a:buNone/>
            </a:pPr>
            <a:endParaRPr lang="zh-CN" altLang="ja-JP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>
                <a:sym typeface="+mn-ea"/>
              </a:rPr>
              <a:t>CPOS-1376_mpos</a:t>
            </a:r>
            <a:r>
              <a:rPr lang="zh-CN" altLang="en-US">
                <a:sym typeface="+mn-ea"/>
              </a:rPr>
              <a:t>站点切换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814705"/>
          </a:xfrm>
        </p:spPr>
        <p:txBody>
          <a:bodyPr/>
          <a:lstStyle/>
          <a:p>
            <a:r>
              <a:rPr lang="zh-CN" altLang="ja-JP" sz="1600"/>
              <a:t>域名区分</a:t>
            </a:r>
            <a:endParaRPr lang="zh-CN" altLang="ja-JP" sz="1600"/>
          </a:p>
          <a:p>
            <a:pPr marL="0" indent="0">
              <a:buNone/>
            </a:pPr>
            <a:r>
              <a:rPr lang="zh-CN" altLang="ja-JP" sz="1600"/>
              <a:t>各个服务使用固定或者</a:t>
            </a:r>
            <a:r>
              <a:rPr altLang="zh-CN" sz="1600"/>
              <a:t>hash</a:t>
            </a:r>
            <a:r>
              <a:rPr lang="zh-CN" altLang="ja-JP" sz="1600"/>
              <a:t>域名，请参照下面这个文件</a:t>
            </a:r>
            <a:endParaRPr lang="zh-CN" altLang="ja-JP" sz="16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8155" y="1910080"/>
          <a:ext cx="1160145" cy="113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952500" progId="Excel.Sheet.12">
                  <p:embed/>
                </p:oleObj>
              </mc:Choice>
              <mc:Fallback>
                <p:oleObj name="" showAsIcon="1" r:id="rId1" imgW="971550" imgH="952500" progId="Excel.Shee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8155" y="1910080"/>
                        <a:ext cx="1160145" cy="1137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solidFill>
          <a:schemeClr val="tx2">
            <a:lumMod val="75000"/>
          </a:schemeClr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a:spPr>
      <a:bodyPr rtlCol="0" anchor="ctr"/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WPS 演示</Application>
  <PresentationFormat>全屏显示(16:9)</PresentationFormat>
  <Paragraphs>33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HelveticaNeueLT Std</vt:lpstr>
      <vt:lpstr>微软雅黑</vt:lpstr>
      <vt:lpstr>Arial Unicode MS</vt:lpstr>
      <vt:lpstr>等线</vt:lpstr>
      <vt:lpstr>2016 HDS Corporate</vt:lpstr>
      <vt:lpstr>Excel.Sheet.12</vt:lpstr>
      <vt:lpstr>CPOS Counter项目</vt:lpstr>
      <vt:lpstr>PowerPoint 演示文稿</vt:lpstr>
      <vt:lpstr>CPOS-1376_mpos站点切换</vt:lpstr>
      <vt:lpstr>CPOS-1376_mpos站点切换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PULA</cp:lastModifiedBy>
  <cp:revision>3690</cp:revision>
  <cp:lastPrinted>2018-07-31T03:56:00Z</cp:lastPrinted>
  <dcterms:created xsi:type="dcterms:W3CDTF">2018-07-31T03:56:00Z</dcterms:created>
  <dcterms:modified xsi:type="dcterms:W3CDTF">2020-02-21T10:41:58Z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2052-11.1.0.9339</vt:lpwstr>
  </property>
</Properties>
</file>