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6735366" y="3751660"/>
            <a:ext cx="2305050" cy="139898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7" name="等腰三角形 7"/>
          <p:cNvSpPr/>
          <p:nvPr/>
        </p:nvSpPr>
        <p:spPr>
          <a:xfrm>
            <a:off x="3337322" y="3805238"/>
            <a:ext cx="1015603" cy="1338263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 flipV="1">
            <a:off x="0" y="-7144"/>
            <a:ext cx="2355056" cy="1506141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-13097" y="-8335"/>
            <a:ext cx="5428060" cy="5169695"/>
          </a:xfrm>
          <a:custGeom>
            <a:avLst/>
            <a:gdLst>
              <a:gd name="connsiteX0" fmla="*/ 1367257 w 7176303"/>
              <a:gd name="connsiteY0" fmla="*/ 0 h 6866674"/>
              <a:gd name="connsiteX1" fmla="*/ 7176303 w 7176303"/>
              <a:gd name="connsiteY1" fmla="*/ 11556 h 6866674"/>
              <a:gd name="connsiteX2" fmla="*/ 4454810 w 7176303"/>
              <a:gd name="connsiteY2" fmla="*/ 6858020 h 6866674"/>
              <a:gd name="connsiteX3" fmla="*/ 0 w 7176303"/>
              <a:gd name="connsiteY3" fmla="*/ 6866674 h 6866674"/>
              <a:gd name="connsiteX4" fmla="*/ 0 w 7176303"/>
              <a:gd name="connsiteY4" fmla="*/ 3283633 h 68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303" h="6866674">
                <a:moveTo>
                  <a:pt x="1367257" y="0"/>
                </a:moveTo>
                <a:lnTo>
                  <a:pt x="7176303" y="11556"/>
                </a:lnTo>
                <a:lnTo>
                  <a:pt x="4454810" y="6858020"/>
                </a:lnTo>
                <a:lnTo>
                  <a:pt x="0" y="6866674"/>
                </a:lnTo>
                <a:lnTo>
                  <a:pt x="0" y="3283633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 17"/>
          <p:cNvSpPr/>
          <p:nvPr>
            <p:custDataLst>
              <p:tags r:id="rId4"/>
            </p:custDataLst>
          </p:nvPr>
        </p:nvSpPr>
        <p:spPr>
          <a:xfrm>
            <a:off x="-32147" y="-7144"/>
            <a:ext cx="5451872" cy="5168504"/>
          </a:xfrm>
          <a:custGeom>
            <a:avLst/>
            <a:gdLst>
              <a:gd name="connsiteX0" fmla="*/ 1377503 w 7191711"/>
              <a:gd name="connsiteY0" fmla="*/ 0 h 6866692"/>
              <a:gd name="connsiteX1" fmla="*/ 7191711 w 7191711"/>
              <a:gd name="connsiteY1" fmla="*/ 11556 h 6866692"/>
              <a:gd name="connsiteX2" fmla="*/ 4467800 w 7191711"/>
              <a:gd name="connsiteY2" fmla="*/ 6858020 h 6866692"/>
              <a:gd name="connsiteX3" fmla="*/ 0 w 7191711"/>
              <a:gd name="connsiteY3" fmla="*/ 6866692 h 6866692"/>
              <a:gd name="connsiteX4" fmla="*/ 0 w 7191711"/>
              <a:gd name="connsiteY4" fmla="*/ 3305303 h 68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711" h="6866692">
                <a:moveTo>
                  <a:pt x="1377503" y="0"/>
                </a:moveTo>
                <a:lnTo>
                  <a:pt x="7191711" y="11556"/>
                </a:lnTo>
                <a:lnTo>
                  <a:pt x="4467800" y="6858020"/>
                </a:lnTo>
                <a:lnTo>
                  <a:pt x="0" y="6866692"/>
                </a:lnTo>
                <a:lnTo>
                  <a:pt x="0" y="3305303"/>
                </a:ln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32033" y="1116330"/>
            <a:ext cx="4154805" cy="1265873"/>
          </a:xfrm>
        </p:spPr>
        <p:txBody>
          <a:bodyPr anchor="b">
            <a:normAutofit/>
          </a:bodyPr>
          <a:lstStyle>
            <a:lvl1pPr algn="r"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5613083" y="2431733"/>
            <a:ext cx="3367088" cy="39243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0D44-FBC5-47EB-A08C-2DE256EAC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8F2FD-143F-48F0-B097-4519F0AA90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9168" y="273844"/>
            <a:ext cx="616181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44"/>
            <a:ext cx="7201939" cy="435887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0B5E2-7A3F-46B3-AA33-5DBAE7BE33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54FE-17D8-4201-A2BE-3C569D776F8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0F85-A340-4407-97EC-3849D2553C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844" y="355759"/>
            <a:ext cx="5743099" cy="562451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6735366" y="3751660"/>
            <a:ext cx="2305050" cy="139898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5" name="等腰三角形 7"/>
          <p:cNvSpPr/>
          <p:nvPr/>
        </p:nvSpPr>
        <p:spPr>
          <a:xfrm>
            <a:off x="3337322" y="3805238"/>
            <a:ext cx="1015603" cy="1338263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0" y="-7144"/>
            <a:ext cx="2355056" cy="1506141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8729" y="545480"/>
            <a:ext cx="4154642" cy="2063642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06415" y="2618423"/>
            <a:ext cx="3367088" cy="392430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BC88-DE73-4E30-B58F-9645CC157D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14"/>
          <p:cNvGrpSpPr/>
          <p:nvPr/>
        </p:nvGrpSpPr>
        <p:grpSpPr bwMode="auto">
          <a:xfrm>
            <a:off x="4416029" y="3881438"/>
            <a:ext cx="286940" cy="286941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500" tIns="35100" rIns="67500" bIns="35100" anchor="ctr">
              <a:normAutofit fontScale="6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sz="135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7500" tIns="35100" rIns="67500" bIns="351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sz="1350" noProof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8"/>
          <p:cNvGrpSpPr/>
          <p:nvPr/>
        </p:nvGrpSpPr>
        <p:grpSpPr bwMode="auto">
          <a:xfrm>
            <a:off x="4416029" y="3044429"/>
            <a:ext cx="286940" cy="286940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500" tIns="35100" rIns="67500" bIns="35100" anchor="ctr">
              <a:normAutofit fontScale="6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sz="135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7500" tIns="35100" rIns="67500" bIns="351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sz="1350" noProof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22"/>
          <p:cNvGrpSpPr/>
          <p:nvPr/>
        </p:nvGrpSpPr>
        <p:grpSpPr bwMode="auto">
          <a:xfrm>
            <a:off x="4416029" y="2207419"/>
            <a:ext cx="286940" cy="288131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500" tIns="35100" rIns="67500" bIns="35100" anchor="ctr">
              <a:normAutofit fontScale="6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sz="135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7500" tIns="35100" rIns="67500" bIns="351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sz="1350" noProof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4416029" y="1370410"/>
            <a:ext cx="286940" cy="286940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500" tIns="35100" rIns="67500" bIns="35100" anchor="ctr">
              <a:normAutofit fontScale="60000" lnSpcReduction="20000"/>
            </a:bodyPr>
            <a:lstStyle/>
            <a:p>
              <a:pPr algn="ctr" fontAlgn="auto">
                <a:buFontTx/>
                <a:buNone/>
                <a:defRPr/>
              </a:pPr>
              <a:endParaRPr lang="en-US" sz="135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7500" tIns="35100" rIns="67500" bIns="35100" anchor="ctr">
              <a:normAutofit fontScale="25000" lnSpcReduction="20000"/>
            </a:bodyPr>
            <a:lstStyle/>
            <a:p>
              <a:pPr fontAlgn="auto">
                <a:buFontTx/>
                <a:buNone/>
                <a:defRPr/>
              </a:pPr>
              <a:endParaRPr lang="en-US" sz="1350" noProof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795297" y="1657826"/>
            <a:ext cx="3244453" cy="2511029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4781550" y="1191816"/>
            <a:ext cx="3702844" cy="6334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4781072" y="2034778"/>
            <a:ext cx="3702844" cy="6334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781072" y="2871549"/>
            <a:ext cx="3702844" cy="6334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4781073" y="3707844"/>
            <a:ext cx="3702844" cy="6334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844" y="355759"/>
            <a:ext cx="5743099" cy="562451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27417-C40F-4BCB-A649-20D5710ADF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6146006" y="2764631"/>
            <a:ext cx="2300288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/>
          <p:cNvSpPr/>
          <p:nvPr/>
        </p:nvSpPr>
        <p:spPr>
          <a:xfrm flipV="1">
            <a:off x="0" y="0"/>
            <a:ext cx="2355056" cy="1506141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37360"/>
            <a:ext cx="9144000" cy="1541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6728222" y="3637360"/>
            <a:ext cx="2305050" cy="154066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571" y="1362920"/>
            <a:ext cx="4154642" cy="1394216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>
            <a:lvl1pPr>
              <a:defRPr/>
            </a:lvl1pPr>
          </a:lstStyle>
          <a:p>
            <a:pPr>
              <a:defRPr/>
            </a:pPr>
            <a:fld id="{236C306B-B945-4372-8B51-38C52E020D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844" y="355759"/>
            <a:ext cx="5743099" cy="562451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EF37-2CF4-4960-87D2-5B932CC0B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心辐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 bwMode="auto">
          <a:xfrm>
            <a:off x="3983831" y="2189560"/>
            <a:ext cx="1152525" cy="1151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 bwMode="auto">
          <a:xfrm>
            <a:off x="5100638" y="3264694"/>
            <a:ext cx="766763" cy="766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 bwMode="auto">
          <a:xfrm>
            <a:off x="5100638" y="1500188"/>
            <a:ext cx="766763" cy="7655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 bwMode="auto">
          <a:xfrm>
            <a:off x="3281363" y="1500188"/>
            <a:ext cx="765572" cy="7655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 bwMode="auto">
          <a:xfrm>
            <a:off x="3281363" y="3264694"/>
            <a:ext cx="765572" cy="7667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877967" y="1352550"/>
            <a:ext cx="2018109" cy="385524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877967" y="1753432"/>
            <a:ext cx="2018109" cy="577454"/>
          </a:xfrm>
        </p:spPr>
        <p:txBody>
          <a:bodyPr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877967" y="3059906"/>
            <a:ext cx="2018109" cy="385524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877967" y="3448973"/>
            <a:ext cx="2018109" cy="577454"/>
          </a:xfrm>
        </p:spPr>
        <p:txBody>
          <a:bodyPr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6225064" y="1352550"/>
            <a:ext cx="2018109" cy="385524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6225064" y="1743825"/>
            <a:ext cx="2018109" cy="577454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6225064" y="3059906"/>
            <a:ext cx="2018109" cy="385524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6225064" y="3460788"/>
            <a:ext cx="2018109" cy="577454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4844" y="355759"/>
            <a:ext cx="5743099" cy="562451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2D66-09A3-49C8-BD78-0E22FA0EEE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image1 (6)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13"/>
          <a:stretch>
            <a:fillRect/>
          </a:stretch>
        </p:blipFill>
        <p:spPr bwMode="auto">
          <a:xfrm>
            <a:off x="-4762" y="5954"/>
            <a:ext cx="9145191" cy="255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-9525" y="-7144"/>
            <a:ext cx="9153525" cy="257175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802280" y="2123475"/>
            <a:ext cx="1828800" cy="2450306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2712903" y="2123476"/>
            <a:ext cx="1828800" cy="2450306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4623527" y="2123475"/>
            <a:ext cx="1828800" cy="2450306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6534150" y="2123475"/>
            <a:ext cx="1828800" cy="2450306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2658565" y="740569"/>
            <a:ext cx="3826871" cy="751285"/>
          </a:xfrm>
        </p:spPr>
        <p:txBody>
          <a:bodyPr/>
          <a:lstStyle>
            <a:lvl1pPr marL="0" indent="0" algn="ctr">
              <a:buNone/>
              <a:defRPr sz="3525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B220-9613-45E2-87AB-1F4CF10BF0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rot="5400000">
            <a:off x="269081" y="435769"/>
            <a:ext cx="347663" cy="3476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29699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29699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844" y="355759"/>
            <a:ext cx="5743099" cy="562451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AD0D-B388-4347-91DD-8165FEB5A4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9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9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9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2.jpeg"/><Relationship Id="rId11" Type="http://schemas.openxmlformats.org/officeDocument/2006/relationships/image" Target="../media/image31.jpe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65.png"/><Relationship Id="rId20" Type="http://schemas.openxmlformats.org/officeDocument/2006/relationships/image" Target="../media/image64.png"/><Relationship Id="rId2" Type="http://schemas.openxmlformats.org/officeDocument/2006/relationships/image" Target="../media/image46.png"/><Relationship Id="rId19" Type="http://schemas.openxmlformats.org/officeDocument/2006/relationships/image" Target="../media/image63.png"/><Relationship Id="rId18" Type="http://schemas.openxmlformats.org/officeDocument/2006/relationships/image" Target="../media/image62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47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88.png"/><Relationship Id="rId22" Type="http://schemas.openxmlformats.org/officeDocument/2006/relationships/image" Target="../media/image87.png"/><Relationship Id="rId21" Type="http://schemas.openxmlformats.org/officeDocument/2006/relationships/image" Target="../media/image86.png"/><Relationship Id="rId20" Type="http://schemas.openxmlformats.org/officeDocument/2006/relationships/image" Target="../media/image85.png"/><Relationship Id="rId2" Type="http://schemas.openxmlformats.org/officeDocument/2006/relationships/image" Target="../media/image69.png"/><Relationship Id="rId19" Type="http://schemas.openxmlformats.org/officeDocument/2006/relationships/image" Target="../media/image84.png"/><Relationship Id="rId18" Type="http://schemas.openxmlformats.org/officeDocument/2006/relationships/image" Target="../media/image83.png"/><Relationship Id="rId17" Type="http://schemas.openxmlformats.org/officeDocument/2006/relationships/image" Target="../media/image82.png"/><Relationship Id="rId16" Type="http://schemas.openxmlformats.org/officeDocument/2006/relationships/image" Target="../media/image81.png"/><Relationship Id="rId15" Type="http://schemas.openxmlformats.org/officeDocument/2006/relationships/image" Target="../media/image80.png"/><Relationship Id="rId14" Type="http://schemas.openxmlformats.org/officeDocument/2006/relationships/image" Target="../media/image66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7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06.png"/><Relationship Id="rId22" Type="http://schemas.openxmlformats.org/officeDocument/2006/relationships/image" Target="../media/image105.png"/><Relationship Id="rId21" Type="http://schemas.openxmlformats.org/officeDocument/2006/relationships/image" Target="../media/image104.png"/><Relationship Id="rId20" Type="http://schemas.openxmlformats.org/officeDocument/2006/relationships/image" Target="../media/image103.png"/><Relationship Id="rId2" Type="http://schemas.openxmlformats.org/officeDocument/2006/relationships/image" Target="../media/image48.png"/><Relationship Id="rId19" Type="http://schemas.openxmlformats.org/officeDocument/2006/relationships/image" Target="../media/image85.png"/><Relationship Id="rId18" Type="http://schemas.openxmlformats.org/officeDocument/2006/relationships/image" Target="../media/image102.png"/><Relationship Id="rId17" Type="http://schemas.openxmlformats.org/officeDocument/2006/relationships/image" Target="../media/image101.png"/><Relationship Id="rId16" Type="http://schemas.openxmlformats.org/officeDocument/2006/relationships/image" Target="../media/image100.png"/><Relationship Id="rId15" Type="http://schemas.openxmlformats.org/officeDocument/2006/relationships/image" Target="../media/image99.png"/><Relationship Id="rId14" Type="http://schemas.openxmlformats.org/officeDocument/2006/relationships/image" Target="../media/image98.png"/><Relationship Id="rId13" Type="http://schemas.openxmlformats.org/officeDocument/2006/relationships/image" Target="../media/image97.png"/><Relationship Id="rId12" Type="http://schemas.openxmlformats.org/officeDocument/2006/relationships/image" Target="../media/image66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72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5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15" Type="http://schemas.openxmlformats.org/officeDocument/2006/relationships/image" Target="../media/image117.png"/><Relationship Id="rId14" Type="http://schemas.openxmlformats.org/officeDocument/2006/relationships/image" Target="../media/image66.png"/><Relationship Id="rId13" Type="http://schemas.openxmlformats.org/officeDocument/2006/relationships/image" Target="../media/image116.png"/><Relationship Id="rId12" Type="http://schemas.openxmlformats.org/officeDocument/2006/relationships/image" Target="../media/image115.png"/><Relationship Id="rId11" Type="http://schemas.openxmlformats.org/officeDocument/2006/relationships/image" Target="../media/image114.png"/><Relationship Id="rId10" Type="http://schemas.openxmlformats.org/officeDocument/2006/relationships/image" Target="../media/image113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jpeg"/><Relationship Id="rId5" Type="http://schemas.openxmlformats.org/officeDocument/2006/relationships/image" Target="../media/image122.png"/><Relationship Id="rId4" Type="http://schemas.openxmlformats.org/officeDocument/2006/relationships/image" Target="../media/image121.jpeg"/><Relationship Id="rId3" Type="http://schemas.openxmlformats.org/officeDocument/2006/relationships/image" Target="../media/image120.jpeg"/><Relationship Id="rId2" Type="http://schemas.openxmlformats.org/officeDocument/2006/relationships/image" Target="../media/image11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7.png"/><Relationship Id="rId1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5.png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7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0.jpeg"/><Relationship Id="rId2" Type="http://schemas.openxmlformats.org/officeDocument/2006/relationships/image" Target="../media/image139.jpeg"/><Relationship Id="rId1" Type="http://schemas.openxmlformats.org/officeDocument/2006/relationships/image" Target="../media/image13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17" y="1750263"/>
            <a:ext cx="3502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漫谈</a:t>
            </a:r>
            <a:r>
              <a:rPr sz="3200" spc="5" dirty="0"/>
              <a:t>ElasticSearch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3757676" y="2677160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ES的介绍与应用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302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模糊匹配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性能比较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03295" y="990346"/>
            <a:ext cx="322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搜索</a:t>
            </a:r>
            <a:r>
              <a:rPr sz="1800" b="0" spc="6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“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赛迪信息</a:t>
            </a:r>
            <a:r>
              <a:rPr sz="1800" b="0" spc="6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”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响应时间对比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3299" y="1539875"/>
          <a:ext cx="6124574" cy="2556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50"/>
                <a:gridCol w="1983104"/>
                <a:gridCol w="1772920"/>
              </a:tblGrid>
              <a:tr h="430022">
                <a:tc>
                  <a:txBody>
                    <a:bodyPr/>
                    <a:lstStyle/>
                    <a:p>
                      <a:pPr marL="727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搜索范围</a:t>
                      </a:r>
                      <a:endParaRPr sz="18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3053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0" spc="90" dirty="0">
                          <a:solidFill>
                            <a:srgbClr val="FFFFFF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MySQL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响应时间</a:t>
                      </a:r>
                      <a:endParaRPr sz="18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3053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ES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响应时间</a:t>
                      </a:r>
                      <a:endParaRPr sz="18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3053"/>
                    </a:solidFill>
                  </a:tcPr>
                </a:tc>
              </a:tr>
              <a:tr h="4253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7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10W+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企业名录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0.2S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0.008S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</a:tr>
              <a:tr h="4253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5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100W+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企业名录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2.2S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0.013S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</a:tr>
              <a:tr h="425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1000W+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企业名录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193.1S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0.028S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</a:tr>
              <a:tr h="4253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2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10000W+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企业名录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不敢测试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0.066S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9"/>
                    </a:solidFill>
                  </a:tcPr>
                </a:tc>
              </a:tr>
              <a:tr h="4252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14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100000W+</a:t>
                      </a:r>
                      <a:r>
                        <a:rPr sz="1800" spc="-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企业名录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(⊙o⊙)…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0.*S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DD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2741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为何这么优秀</a:t>
            </a:r>
            <a:r>
              <a:rPr sz="2800" spc="-5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?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2678" y="1096771"/>
            <a:ext cx="7897495" cy="395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核心技术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：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倒排索引 </a:t>
            </a:r>
            <a:r>
              <a:rPr lang="en-US"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1   www</a:t>
            </a:r>
            <a:endParaRPr lang="en-US" sz="1800" b="0" dirty="0">
              <a:solidFill>
                <a:srgbClr val="0F3053"/>
              </a:solidFill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		      2   ttt</a:t>
            </a:r>
            <a:endParaRPr lang="en-US" sz="1800" b="0" dirty="0">
              <a:solidFill>
                <a:srgbClr val="0F3053"/>
              </a:solidFill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ttt:2</a:t>
            </a:r>
            <a:endParaRPr lang="en-US" sz="1800" b="0" dirty="0">
              <a:solidFill>
                <a:srgbClr val="0F3053"/>
              </a:solidFill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0" dirty="0">
              <a:solidFill>
                <a:srgbClr val="0F3053"/>
              </a:solidFill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0" dirty="0">
              <a:solidFill>
                <a:srgbClr val="0F3053"/>
              </a:solidFill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 2:i am ttt	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 marR="5080">
              <a:lnSpc>
                <a:spcPct val="200000"/>
              </a:lnSpc>
            </a:pPr>
            <a:r>
              <a:rPr sz="1800" spc="120" dirty="0">
                <a:solidFill>
                  <a:srgbClr val="0F3053"/>
                </a:solidFill>
                <a:latin typeface="UKIJ CJK"/>
                <a:cs typeface="UKIJ CJK"/>
              </a:rPr>
              <a:t>倒排索引是实现</a:t>
            </a:r>
            <a:r>
              <a:rPr sz="1800" spc="40" dirty="0">
                <a:solidFill>
                  <a:srgbClr val="0F3053"/>
                </a:solidFill>
                <a:latin typeface="UKIJ CJK"/>
                <a:cs typeface="UKIJ CJK"/>
              </a:rPr>
              <a:t>“</a:t>
            </a:r>
            <a:r>
              <a:rPr sz="1800" spc="120" dirty="0">
                <a:solidFill>
                  <a:srgbClr val="0F3053"/>
                </a:solidFill>
                <a:latin typeface="UKIJ CJK"/>
                <a:cs typeface="UKIJ CJK"/>
              </a:rPr>
              <a:t>单词</a:t>
            </a:r>
            <a:endParaRPr sz="1800" spc="120" dirty="0">
              <a:solidFill>
                <a:srgbClr val="0F3053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200000"/>
              </a:lnSpc>
            </a:pPr>
            <a:r>
              <a:rPr sz="1800" spc="200" dirty="0">
                <a:solidFill>
                  <a:srgbClr val="0F3053"/>
                </a:solidFill>
                <a:latin typeface="UKIJ CJK"/>
                <a:cs typeface="UKIJ CJK"/>
              </a:rPr>
              <a:t>-</a:t>
            </a:r>
            <a:r>
              <a:rPr sz="1800" spc="45" dirty="0">
                <a:solidFill>
                  <a:srgbClr val="0F3053"/>
                </a:solidFill>
                <a:latin typeface="UKIJ CJK"/>
                <a:cs typeface="UKIJ CJK"/>
              </a:rPr>
              <a:t>文档矩阵</a:t>
            </a:r>
            <a:r>
              <a:rPr sz="1800" spc="15" dirty="0">
                <a:solidFill>
                  <a:srgbClr val="0F3053"/>
                </a:solidFill>
                <a:latin typeface="UKIJ CJK"/>
                <a:cs typeface="UKIJ CJK"/>
              </a:rPr>
              <a:t>”</a:t>
            </a:r>
            <a:r>
              <a:rPr sz="1800" spc="45" dirty="0">
                <a:solidFill>
                  <a:srgbClr val="0F3053"/>
                </a:solidFill>
                <a:latin typeface="UKIJ CJK"/>
                <a:cs typeface="UKIJ CJK"/>
              </a:rPr>
              <a:t>的一种具体存储形式，通过倒排索引，可以 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根据单词快速获取包含这个单词的文档列表。倒排索引主要由两个部分组成：  </a:t>
            </a:r>
            <a:r>
              <a:rPr sz="1800" spc="145" dirty="0">
                <a:solidFill>
                  <a:srgbClr val="0F3053"/>
                </a:solidFill>
                <a:latin typeface="UKIJ CJK"/>
                <a:cs typeface="UKIJ CJK"/>
              </a:rPr>
              <a:t>“</a:t>
            </a:r>
            <a:r>
              <a:rPr sz="1800" spc="400" dirty="0">
                <a:solidFill>
                  <a:srgbClr val="0F3053"/>
                </a:solidFill>
                <a:latin typeface="UKIJ CJK"/>
                <a:cs typeface="UKIJ CJK"/>
              </a:rPr>
              <a:t>单词词典</a:t>
            </a:r>
            <a:r>
              <a:rPr sz="1800" spc="145" dirty="0">
                <a:solidFill>
                  <a:srgbClr val="0F3053"/>
                </a:solidFill>
                <a:latin typeface="UKIJ CJK"/>
                <a:cs typeface="UKIJ CJK"/>
              </a:rPr>
              <a:t>”</a:t>
            </a:r>
            <a:r>
              <a:rPr sz="1800" spc="400" dirty="0">
                <a:solidFill>
                  <a:srgbClr val="0F3053"/>
                </a:solidFill>
                <a:latin typeface="UKIJ CJK"/>
                <a:cs typeface="UKIJ CJK"/>
              </a:rPr>
              <a:t>和</a:t>
            </a:r>
            <a:r>
              <a:rPr sz="1800" spc="145" dirty="0">
                <a:solidFill>
                  <a:srgbClr val="0F3053"/>
                </a:solidFill>
                <a:latin typeface="UKIJ CJK"/>
                <a:cs typeface="UKIJ CJK"/>
              </a:rPr>
              <a:t>“</a:t>
            </a:r>
            <a:r>
              <a:rPr sz="1800" spc="400" dirty="0">
                <a:solidFill>
                  <a:srgbClr val="0F3053"/>
                </a:solidFill>
                <a:latin typeface="UKIJ CJK"/>
                <a:cs typeface="UKIJ CJK"/>
              </a:rPr>
              <a:t>倒排列表</a:t>
            </a:r>
            <a:r>
              <a:rPr sz="1800" spc="145" dirty="0">
                <a:solidFill>
                  <a:srgbClr val="0F3053"/>
                </a:solidFill>
                <a:latin typeface="UKIJ CJK"/>
                <a:cs typeface="UKIJ CJK"/>
              </a:rPr>
              <a:t>”</a:t>
            </a:r>
            <a:r>
              <a:rPr sz="1800" spc="400" dirty="0">
                <a:solidFill>
                  <a:srgbClr val="0F3053"/>
                </a:solidFill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举栗说明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1160" y="993827"/>
          <a:ext cx="4282440" cy="66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2440"/>
              </a:tblGrid>
              <a:tr h="333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800" b="0" spc="8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1</a:t>
                      </a:r>
                      <a:r>
                        <a:rPr sz="18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、中冶赛迪重庆信息技术有限公司</a:t>
                      </a:r>
                      <a:endParaRPr sz="18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13335" marB="0"/>
                </a:tc>
              </a:tr>
              <a:tr h="333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800" b="0" spc="8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2</a:t>
                      </a:r>
                      <a:r>
                        <a:rPr sz="18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、中冶赛迪重庆环境咨询有限公司</a:t>
                      </a:r>
                      <a:endParaRPr sz="18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45085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727" y="1784730"/>
          <a:ext cx="2975607" cy="3127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/>
                <a:gridCol w="991869"/>
                <a:gridCol w="991869"/>
              </a:tblGrid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分词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1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2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中冶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赛迪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重庆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信息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5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环境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技术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咨询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有限公司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48583" y="2184907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0F3053"/>
                </a:solidFill>
                <a:latin typeface="UKIJ CJK"/>
                <a:cs typeface="UKIJ CJK"/>
              </a:rPr>
              <a:t>搜索“赛迪信息”，找到包含这两个词条的文档</a:t>
            </a:r>
            <a:endParaRPr sz="1800">
              <a:latin typeface="UKIJ CJK"/>
              <a:cs typeface="UKIJ CJ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07459" y="3149345"/>
          <a:ext cx="3497579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/>
                <a:gridCol w="1165860"/>
                <a:gridCol w="1165859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分词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1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2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赛迪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信息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1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Total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2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分词策略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4208" y="993827"/>
          <a:ext cx="4274820" cy="66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4820"/>
              </a:tblGrid>
              <a:tr h="333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文档</a:t>
                      </a:r>
                      <a:r>
                        <a:rPr sz="1800" spc="6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1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、中冶赛迪重庆信息技术有限公司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3335" marB="0"/>
                </a:tc>
              </a:tr>
              <a:tr h="333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文档</a:t>
                      </a:r>
                      <a:r>
                        <a:rPr sz="1800" spc="6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2</a:t>
                      </a:r>
                      <a:r>
                        <a:rPr sz="18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、中冶赛迪重庆环境咨询有限公司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45085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727" y="1784730"/>
          <a:ext cx="2974974" cy="2432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635"/>
                <a:gridCol w="824229"/>
                <a:gridCol w="880110"/>
              </a:tblGrid>
              <a:tr h="3474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0" spc="-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分词</a:t>
                      </a:r>
                      <a:endParaRPr sz="16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0" spc="-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600" b="0" spc="7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1</a:t>
                      </a:r>
                      <a:endParaRPr sz="16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0" spc="-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600" b="0" spc="7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2</a:t>
                      </a:r>
                      <a:endParaRPr sz="16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中冶赛迪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重庆信息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重庆环境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技术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52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咨询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有限公司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X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48583" y="2184907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0F3053"/>
                </a:solidFill>
                <a:latin typeface="UKIJ CJK"/>
                <a:cs typeface="UKIJ CJK"/>
              </a:rPr>
              <a:t>搜索“赛迪信息”，找到包含这两个词条的文档</a:t>
            </a:r>
            <a:endParaRPr sz="1800">
              <a:latin typeface="UKIJ CJK"/>
              <a:cs typeface="UKIJ CJK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07459" y="3149345"/>
          <a:ext cx="3497579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/>
                <a:gridCol w="1165860"/>
                <a:gridCol w="1165859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分词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1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0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文档</a:t>
                      </a:r>
                      <a:r>
                        <a:rPr sz="1400" b="0" spc="65" dirty="0">
                          <a:solidFill>
                            <a:srgbClr val="0F3053"/>
                          </a:solidFill>
                          <a:latin typeface="Noto Sans CJK JP Medium" panose="020B0600000000000000" charset="-122"/>
                          <a:cs typeface="Noto Sans CJK JP Medium" panose="020B0600000000000000" charset="-122"/>
                        </a:rPr>
                        <a:t>2</a:t>
                      </a:r>
                      <a:endParaRPr sz="1400">
                        <a:latin typeface="Noto Sans CJK JP Medium" panose="020B0600000000000000" charset="-122"/>
                        <a:cs typeface="Noto Sans CJK JP Medium" panose="020B0600000000000000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赛迪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信息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1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Total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0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分词的选择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872" y="857991"/>
            <a:ext cx="7571740" cy="24949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目前流行的中文分词器：IK分词、</a:t>
            </a:r>
            <a:r>
              <a:rPr sz="1800" spc="25" dirty="0">
                <a:solidFill>
                  <a:srgbClr val="0F3053"/>
                </a:solidFill>
                <a:latin typeface="UKIJ CJK"/>
                <a:cs typeface="UKIJ CJK"/>
              </a:rPr>
              <a:t>ansj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分词、</a:t>
            </a:r>
            <a:r>
              <a:rPr sz="1800" spc="35" dirty="0">
                <a:solidFill>
                  <a:srgbClr val="0F3053"/>
                </a:solidFill>
                <a:latin typeface="UKIJ CJK"/>
                <a:cs typeface="UKIJ CJK"/>
              </a:rPr>
              <a:t>jieba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分词、</a:t>
            </a:r>
            <a:r>
              <a:rPr sz="1800" spc="45" dirty="0">
                <a:solidFill>
                  <a:srgbClr val="0F3053"/>
                </a:solidFill>
                <a:latin typeface="UKIJ CJK"/>
                <a:cs typeface="UKIJ CJK"/>
              </a:rPr>
              <a:t>hanLP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分词等等。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选择什么样的分词，取决于实际应用的用途与领域。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3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为什么选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择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Ansj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中文分词：</a:t>
            </a:r>
            <a:endParaRPr sz="18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◼"/>
              <a:tabLst>
                <a:tab pos="299720" algn="l"/>
              </a:tabLst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人名识别</a:t>
            </a:r>
            <a:endParaRPr sz="18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◼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新名词识别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0" y="253365"/>
            <a:ext cx="180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分</a:t>
            </a:r>
            <a:r>
              <a:rPr sz="2800" b="0" dirty="0">
                <a:solidFill>
                  <a:srgbClr val="004D74"/>
                </a:solidFill>
                <a:latin typeface="WenQuanYi Zen Hei Mono"/>
                <a:cs typeface="WenQuanYi Zen Hei Mono"/>
              </a:rPr>
              <a:t>词的选</a:t>
            </a:r>
            <a:r>
              <a:rPr sz="2800" b="0" spc="-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择</a:t>
            </a:r>
            <a:endParaRPr sz="2800">
              <a:latin typeface="WenQuanYi Zen Hei Mono"/>
              <a:cs typeface="WenQuanYi Zen Hei Mo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107435" y="2057400"/>
            <a:ext cx="2963545" cy="1232535"/>
            <a:chOff x="3107435" y="2057400"/>
            <a:chExt cx="2963545" cy="1232535"/>
          </a:xfrm>
        </p:grpSpPr>
        <p:sp>
          <p:nvSpPr>
            <p:cNvPr id="5" name="object 5"/>
            <p:cNvSpPr/>
            <p:nvPr/>
          </p:nvSpPr>
          <p:spPr>
            <a:xfrm>
              <a:off x="3441004" y="2358040"/>
              <a:ext cx="2266577" cy="5831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07435" y="2057400"/>
              <a:ext cx="2963417" cy="12321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42208" y="2241296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4A7E"/>
                </a:solidFill>
                <a:latin typeface="Noto Sans Mono CJK JP Bold"/>
                <a:cs typeface="Noto Sans Mono CJK JP Bold"/>
              </a:rPr>
              <a:t>例子展示</a:t>
            </a:r>
            <a:endParaRPr sz="44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909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T</a:t>
            </a:r>
            <a:r>
              <a:rPr sz="280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F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spc="9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IDF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算法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872" y="857991"/>
            <a:ext cx="7828280" cy="37293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1800" spc="80" dirty="0">
                <a:solidFill>
                  <a:srgbClr val="0F3053"/>
                </a:solidFill>
                <a:latin typeface="UKIJ CJK"/>
                <a:cs typeface="UKIJ CJK"/>
              </a:rPr>
              <a:t>TF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意思是词频</a:t>
            </a:r>
            <a:r>
              <a:rPr sz="1800" spc="30" dirty="0">
                <a:solidFill>
                  <a:srgbClr val="0F3053"/>
                </a:solidFill>
                <a:latin typeface="UKIJ CJK"/>
                <a:cs typeface="UKIJ CJK"/>
              </a:rPr>
              <a:t>，IDF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意思是逆文本频率指数，是一种用于信息检索与数据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挖掘的常用打分算法。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UKIJ CJK"/>
              <a:cs typeface="UKIJ CJK"/>
            </a:endParaRPr>
          </a:p>
          <a:p>
            <a:pPr marL="12700" marR="33655" indent="457200" algn="just">
              <a:lnSpc>
                <a:spcPct val="15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用以评估一字词对于一个文档或者整个文档集合的重要程度。字词的重要 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性随着它在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文件中出现的次数成正比增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加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，但同时会随着它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在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集合中出现的频 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率成反比下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降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3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除了</a:t>
            </a:r>
            <a:r>
              <a:rPr sz="1800" spc="80" dirty="0">
                <a:solidFill>
                  <a:srgbClr val="0F3053"/>
                </a:solidFill>
                <a:latin typeface="UKIJ CJK"/>
                <a:cs typeface="UKIJ CJK"/>
              </a:rPr>
              <a:t>TF-IDF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以外，因特网上的搜索引擎还会使用基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于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链接分析评</a:t>
            </a:r>
            <a:r>
              <a:rPr sz="1800" b="0" spc="-1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级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方法，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以确定文件在搜寻结果中出现的顺序。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450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章</a:t>
            </a:r>
            <a:r>
              <a:rPr sz="2800" dirty="0">
                <a:solidFill>
                  <a:srgbClr val="004D74"/>
                </a:solidFill>
              </a:rPr>
              <a:t>节回</a:t>
            </a:r>
            <a:r>
              <a:rPr sz="2800" spc="-5" dirty="0">
                <a:solidFill>
                  <a:srgbClr val="004D74"/>
                </a:solidFill>
              </a:rPr>
              <a:t>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7793" y="1056132"/>
            <a:ext cx="845742" cy="8519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4220" y="1059640"/>
            <a:ext cx="856488" cy="848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8136" y="1068784"/>
            <a:ext cx="848407" cy="848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63972" y="1064212"/>
            <a:ext cx="848407" cy="848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63972" y="2441448"/>
            <a:ext cx="848407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1291" y="2448530"/>
            <a:ext cx="828174" cy="835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96828" y="2441448"/>
            <a:ext cx="843879" cy="851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22475" y="2449528"/>
            <a:ext cx="856488" cy="848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6874" y="3810682"/>
            <a:ext cx="851233" cy="8512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02508" y="3805428"/>
            <a:ext cx="854963" cy="856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79951" y="3813507"/>
            <a:ext cx="848407" cy="8484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86437" y="3811589"/>
            <a:ext cx="850326" cy="8503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68476" y="764920"/>
          <a:ext cx="6995156" cy="4198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789"/>
                <a:gridCol w="1748789"/>
                <a:gridCol w="1748789"/>
                <a:gridCol w="1748789"/>
              </a:tblGrid>
              <a:tr h="1399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4605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集群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节点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索引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分片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1399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TF-IDF</a:t>
                      </a:r>
                      <a:endParaRPr sz="1800">
                        <a:latin typeface="UKIJ CJK"/>
                        <a:cs typeface="UKIJ CJK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算法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62305" marR="62103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分词 策略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47700" marR="635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倒排 索引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副本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1399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54685" marR="6286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数据 类型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3340" algn="ctr">
                        <a:lnSpc>
                          <a:spcPct val="100000"/>
                        </a:lnSpc>
                      </a:pPr>
                      <a:r>
                        <a:rPr sz="1400" spc="7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Mapping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映射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00405" marR="5829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索引 模板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58495" marR="6248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索引 别名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7360" y="4875861"/>
            <a:ext cx="520737" cy="2061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2705099"/>
              <a:ext cx="9144000" cy="2438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981325"/>
            </a:xfrm>
            <a:custGeom>
              <a:avLst/>
              <a:gdLst/>
              <a:ahLst/>
              <a:cxnLst/>
              <a:rect l="l" t="t" r="r" b="b"/>
              <a:pathLst>
                <a:path w="9144000" h="2981325">
                  <a:moveTo>
                    <a:pt x="9144000" y="0"/>
                  </a:moveTo>
                  <a:lnTo>
                    <a:pt x="0" y="0"/>
                  </a:lnTo>
                  <a:lnTo>
                    <a:pt x="0" y="2980944"/>
                  </a:lnTo>
                  <a:lnTo>
                    <a:pt x="9144000" y="29809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52141" y="167990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应用场景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019" y="831596"/>
            <a:ext cx="10090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200" b="0" spc="470" dirty="0">
                <a:latin typeface="UKIJ CJK"/>
                <a:cs typeface="UKIJ CJK"/>
              </a:rPr>
              <a:t>2</a:t>
            </a:r>
            <a:endParaRPr sz="13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Noto Sans CJK JP Medium" panose="020B0600000000000000" charset="-122"/>
                <a:cs typeface="Noto Sans CJK JP Medium" panose="020B0600000000000000" charset="-122"/>
              </a:rPr>
              <a:t>场景一：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3470" y="1094689"/>
            <a:ext cx="733107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F3053"/>
                </a:solidFill>
                <a:latin typeface="UKIJ CJK"/>
                <a:cs typeface="UKIJ CJK"/>
              </a:rPr>
              <a:t>boss：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小明！！！用户投诉网站访问有问题，出了什么问题？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小明：	收到！马上排查</a:t>
            </a:r>
            <a:r>
              <a:rPr sz="1800" spc="110" dirty="0">
                <a:solidFill>
                  <a:srgbClr val="0F3053"/>
                </a:solidFill>
                <a:latin typeface="UKIJ CJK"/>
                <a:cs typeface="UKIJ CJK"/>
              </a:rPr>
              <a:t>！OMG！20+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台</a:t>
            </a:r>
            <a:r>
              <a:rPr sz="1800" spc="65" dirty="0">
                <a:solidFill>
                  <a:srgbClr val="0F3053"/>
                </a:solidFill>
                <a:latin typeface="UKIJ CJK"/>
                <a:cs typeface="UKIJ CJK"/>
              </a:rPr>
              <a:t>web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服务器，要一台台查看！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763905">
              <a:lnSpc>
                <a:spcPct val="100000"/>
              </a:lnSpc>
            </a:pP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1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个小时过去了。。。。。。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0F3053"/>
                </a:solidFill>
                <a:latin typeface="UKIJ CJK"/>
                <a:cs typeface="UKIJ CJK"/>
              </a:rPr>
              <a:t>boss：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小明，定位到问题了吗？怎么这么慢？！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小明：快了，快了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……（OMG！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还有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5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台没查，前面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15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台没有问题啊！）</a:t>
            </a:r>
            <a:endParaRPr sz="1800">
              <a:latin typeface="UKIJ CJK"/>
              <a:cs typeface="UKIJ CJK"/>
            </a:endParaRPr>
          </a:p>
          <a:p>
            <a:pPr marL="12700" marR="5080" indent="456565">
              <a:lnSpc>
                <a:spcPct val="200000"/>
              </a:lnSpc>
              <a:spcBef>
                <a:spcPts val="5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最后在</a:t>
            </a:r>
            <a:r>
              <a:rPr sz="1800" spc="-42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b="0" spc="1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第</a:t>
            </a:r>
            <a:r>
              <a:rPr sz="1800" b="1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19</a:t>
            </a: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台</a:t>
            </a:r>
            <a:r>
              <a:rPr sz="1800" b="0" spc="-405" dirty="0">
                <a:solidFill>
                  <a:srgbClr val="0F3053"/>
                </a:solidFill>
                <a:latin typeface="WenQuanYi Zen Hei Mono"/>
                <a:cs typeface="WenQuanYi Zen Hei Mono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服务器的</a:t>
            </a:r>
            <a:r>
              <a:rPr sz="1800" spc="-1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800" spc="1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日志中找到了大量报错信息，经 过确认后，发现是这台服务器</a:t>
            </a:r>
            <a:r>
              <a:rPr sz="1800" spc="-4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b="0" spc="1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代码发布失</a:t>
            </a: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败</a:t>
            </a:r>
            <a:r>
              <a:rPr sz="1800" b="0" spc="-39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导致的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51305" y="597916"/>
          <a:ext cx="6029324" cy="3934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/>
                <a:gridCol w="4986655"/>
              </a:tblGrid>
              <a:tr h="98374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b="0" spc="10" dirty="0">
                          <a:solidFill>
                            <a:srgbClr val="0F3053"/>
                          </a:solidFill>
                          <a:latin typeface="WenQuanYi Zen Hei Mono"/>
                          <a:cs typeface="WenQuanYi Zen Hei Mono"/>
                        </a:rPr>
                        <a:t>ElasticSearch</a:t>
                      </a:r>
                      <a:endParaRPr sz="3600">
                        <a:latin typeface="WenQuanYi Zen Hei Mono"/>
                        <a:cs typeface="WenQuanYi Zen Hei Mono"/>
                      </a:endParaRPr>
                    </a:p>
                  </a:txBody>
                  <a:tcPr marL="0" marR="0" marT="231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0166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3600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01</a:t>
                      </a:r>
                      <a:endParaRPr sz="36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F305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290"/>
                        </a:spcBef>
                      </a:pPr>
                      <a:r>
                        <a:rPr sz="2800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概</a:t>
                      </a:r>
                      <a:r>
                        <a:rPr sz="2800" spc="-5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念介绍</a:t>
                      </a:r>
                      <a:endParaRPr sz="28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290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</a:tcPr>
                </a:tc>
              </a:tr>
              <a:tr h="9842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3600" spc="-5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02</a:t>
                      </a:r>
                      <a:endParaRPr sz="36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2800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应</a:t>
                      </a:r>
                      <a:r>
                        <a:rPr sz="2800" spc="-5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用场景</a:t>
                      </a:r>
                      <a:endParaRPr sz="28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25781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9503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3600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03</a:t>
                      </a:r>
                      <a:endParaRPr sz="36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2800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提</a:t>
                      </a:r>
                      <a:r>
                        <a:rPr sz="2800" spc="-5" dirty="0">
                          <a:solidFill>
                            <a:srgbClr val="0F3053"/>
                          </a:solidFill>
                          <a:latin typeface="Noto Sans Mono CJK JP Bold"/>
                          <a:cs typeface="Noto Sans Mono CJK JP Bold"/>
                        </a:rPr>
                        <a:t>问与解答</a:t>
                      </a:r>
                      <a:endParaRPr sz="2800">
                        <a:latin typeface="Noto Sans Mono CJK JP Bold"/>
                        <a:cs typeface="Noto Sans Mono CJK JP Bold"/>
                      </a:endParaRPr>
                    </a:p>
                  </a:txBody>
                  <a:tcPr marL="0" marR="0" marT="25781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Noto Sans CJK JP Medium" panose="020B0600000000000000" charset="-122"/>
                <a:cs typeface="Noto Sans CJK JP Medium" panose="020B0600000000000000" charset="-122"/>
              </a:rPr>
              <a:t>小明的独白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7859" y="1197355"/>
            <a:ext cx="8200390" cy="201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733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F3053"/>
                </a:solidFill>
                <a:latin typeface="UKIJ CJK"/>
                <a:cs typeface="UKIJ CJK"/>
              </a:rPr>
              <a:t>长此以往，必成背锅侠！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F3053"/>
                </a:solidFill>
                <a:latin typeface="UKIJ CJK"/>
                <a:cs typeface="UKIJ CJK"/>
              </a:rPr>
              <a:t>有没有办法不用登陆服务器就可以</a:t>
            </a:r>
            <a:r>
              <a:rPr sz="2800" dirty="0">
                <a:solidFill>
                  <a:srgbClr val="0F3053"/>
                </a:solidFill>
                <a:latin typeface="UKIJ CJK"/>
                <a:cs typeface="UKIJ CJK"/>
              </a:rPr>
              <a:t>查</a:t>
            </a:r>
            <a:r>
              <a:rPr sz="2800" spc="-5" dirty="0">
                <a:solidFill>
                  <a:srgbClr val="0F3053"/>
                </a:solidFill>
                <a:latin typeface="UKIJ CJK"/>
                <a:cs typeface="UKIJ CJK"/>
              </a:rPr>
              <a:t>看所有的日志？</a:t>
            </a:r>
            <a:endParaRPr sz="2800" spc="-5" dirty="0">
              <a:solidFill>
                <a:srgbClr val="0F3053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>
                <a:latin typeface="UKIJ CJK"/>
                <a:cs typeface="UKIJ CJK"/>
              </a:rPr>
              <a:t>filebeat-&gt;ogstash-kafka-es-kibana</a:t>
            </a:r>
            <a:endParaRPr sz="2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80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38044" y="2898512"/>
            <a:ext cx="3865245" cy="832485"/>
            <a:chOff x="2638044" y="2898512"/>
            <a:chExt cx="3865245" cy="832485"/>
          </a:xfrm>
        </p:grpSpPr>
        <p:sp>
          <p:nvSpPr>
            <p:cNvPr id="6" name="object 6"/>
            <p:cNvSpPr/>
            <p:nvPr/>
          </p:nvSpPr>
          <p:spPr>
            <a:xfrm>
              <a:off x="2639550" y="2898512"/>
              <a:ext cx="3860327" cy="73176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38044" y="2903220"/>
              <a:ext cx="3864863" cy="8275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73095" y="2909316"/>
            <a:ext cx="3797935" cy="6692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795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850"/>
              </a:spcBef>
            </a:pPr>
            <a:r>
              <a:rPr sz="2800" spc="-5" dirty="0">
                <a:solidFill>
                  <a:srgbClr val="0F3053"/>
                </a:solidFill>
                <a:latin typeface="UKIJ CJK"/>
                <a:cs typeface="UKIJ CJK"/>
              </a:rPr>
              <a:t>当然有</a:t>
            </a:r>
            <a:r>
              <a:rPr sz="2800" spc="229" dirty="0">
                <a:solidFill>
                  <a:srgbClr val="0F3053"/>
                </a:solidFill>
                <a:latin typeface="UKIJ CJK"/>
                <a:cs typeface="UKIJ CJK"/>
              </a:rPr>
              <a:t>！---</a:t>
            </a:r>
            <a:r>
              <a:rPr sz="2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引</a:t>
            </a:r>
            <a:r>
              <a:rPr sz="2800" b="0" spc="-1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入ELK!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轻</a:t>
            </a:r>
            <a:r>
              <a:rPr sz="2800" dirty="0">
                <a:solidFill>
                  <a:srgbClr val="004D74"/>
                </a:solidFill>
              </a:rPr>
              <a:t>筑日志</a:t>
            </a:r>
            <a:r>
              <a:rPr sz="2800" spc="15" dirty="0">
                <a:solidFill>
                  <a:srgbClr val="004D74"/>
                </a:solidFill>
              </a:rPr>
              <a:t>中</a:t>
            </a:r>
            <a:r>
              <a:rPr sz="2800" spc="-5" dirty="0">
                <a:solidFill>
                  <a:srgbClr val="004D74"/>
                </a:solidFill>
              </a:rPr>
              <a:t>心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5172" y="880872"/>
            <a:ext cx="6752844" cy="3797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949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可</a:t>
            </a:r>
            <a:r>
              <a:rPr sz="2800" dirty="0">
                <a:solidFill>
                  <a:srgbClr val="004D74"/>
                </a:solidFill>
              </a:rPr>
              <a:t>视化</a:t>
            </a:r>
            <a:r>
              <a:rPr sz="2800" spc="15" dirty="0">
                <a:solidFill>
                  <a:srgbClr val="004D74"/>
                </a:solidFill>
              </a:rPr>
              <a:t>的日</a:t>
            </a:r>
            <a:r>
              <a:rPr sz="2800" dirty="0">
                <a:solidFill>
                  <a:srgbClr val="004D74"/>
                </a:solidFill>
              </a:rPr>
              <a:t>志展示</a:t>
            </a:r>
            <a:r>
              <a:rPr sz="2800" spc="15" dirty="0">
                <a:solidFill>
                  <a:srgbClr val="004D74"/>
                </a:solidFill>
              </a:rPr>
              <a:t>与</a:t>
            </a:r>
            <a:r>
              <a:rPr sz="2800" dirty="0">
                <a:solidFill>
                  <a:srgbClr val="004D74"/>
                </a:solidFill>
              </a:rPr>
              <a:t>搜</a:t>
            </a:r>
            <a:r>
              <a:rPr sz="2800" spc="-5" dirty="0">
                <a:solidFill>
                  <a:srgbClr val="004D74"/>
                </a:solidFill>
              </a:rPr>
              <a:t>索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908" y="880872"/>
            <a:ext cx="7929372" cy="40203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38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引入</a:t>
            </a: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</a:t>
            </a:r>
            <a:r>
              <a:rPr sz="2800" spc="-6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L</a:t>
            </a:r>
            <a:r>
              <a:rPr sz="2800" spc="8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K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909" y="1096771"/>
            <a:ext cx="7588884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ELK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实际上是三个工具的集合</a:t>
            </a:r>
            <a:r>
              <a:rPr sz="1800" b="0" spc="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，Elasticsearch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</a:t>
            </a:r>
            <a:r>
              <a:rPr sz="1800" b="0" spc="34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+</a:t>
            </a:r>
            <a:r>
              <a:rPr sz="1800" b="0" spc="15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</a:t>
            </a:r>
            <a:r>
              <a:rPr sz="1800" b="0" spc="4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Logstash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</a:t>
            </a:r>
            <a:r>
              <a:rPr sz="1800" b="0" spc="34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+</a:t>
            </a:r>
            <a:r>
              <a:rPr sz="1800" b="0" spc="13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</a:t>
            </a:r>
            <a:r>
              <a:rPr sz="1800" b="0" spc="2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Kibana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</a:pPr>
            <a:r>
              <a:rPr sz="1800" b="0" spc="4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Logstash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1600" spc="55" dirty="0">
                <a:solidFill>
                  <a:srgbClr val="0F3053"/>
                </a:solidFill>
                <a:latin typeface="UKIJ CJK"/>
                <a:cs typeface="UKIJ CJK"/>
              </a:rPr>
              <a:t>Logstash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是一个用于管理日志和事件的工具，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你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可以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用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它去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收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集日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志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、转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换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日志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、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解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析日志并将他们作为数据提供给其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它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模块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调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用，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例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如搜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索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、存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储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等。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b="0" spc="2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Kibana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 marR="6350">
              <a:lnSpc>
                <a:spcPct val="200000"/>
              </a:lnSpc>
              <a:spcBef>
                <a:spcPts val="80"/>
              </a:spcBef>
            </a:pPr>
            <a:r>
              <a:rPr sz="1600" spc="80" dirty="0">
                <a:solidFill>
                  <a:srgbClr val="0F3053"/>
                </a:solidFill>
                <a:latin typeface="UKIJ CJK"/>
                <a:cs typeface="UKIJ CJK"/>
              </a:rPr>
              <a:t>K</a:t>
            </a:r>
            <a:r>
              <a:rPr sz="1600" spc="20" dirty="0">
                <a:solidFill>
                  <a:srgbClr val="0F3053"/>
                </a:solidFill>
                <a:latin typeface="UKIJ CJK"/>
                <a:cs typeface="UKIJ CJK"/>
              </a:rPr>
              <a:t>i</a:t>
            </a:r>
            <a:r>
              <a:rPr sz="1600" spc="35" dirty="0">
                <a:solidFill>
                  <a:srgbClr val="0F3053"/>
                </a:solidFill>
                <a:latin typeface="UKIJ CJK"/>
                <a:cs typeface="UKIJ CJK"/>
              </a:rPr>
              <a:t>b</a:t>
            </a:r>
            <a:r>
              <a:rPr sz="1600" spc="30" dirty="0">
                <a:solidFill>
                  <a:srgbClr val="0F3053"/>
                </a:solidFill>
                <a:latin typeface="UKIJ CJK"/>
                <a:cs typeface="UKIJ CJK"/>
              </a:rPr>
              <a:t>an</a:t>
            </a:r>
            <a:r>
              <a:rPr sz="1600" spc="35" dirty="0">
                <a:solidFill>
                  <a:srgbClr val="0F3053"/>
                </a:solidFill>
                <a:latin typeface="UKIJ CJK"/>
                <a:cs typeface="UKIJ CJK"/>
              </a:rPr>
              <a:t>a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是一个优秀的前端日志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展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示框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架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，它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可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以非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常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详细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的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将日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志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转化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为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各种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图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表， 为用户提供强大的数据可视化支持。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ELK</a:t>
            </a:r>
            <a:r>
              <a:rPr sz="2800" spc="15" dirty="0">
                <a:solidFill>
                  <a:srgbClr val="004D74"/>
                </a:solidFill>
              </a:rPr>
              <a:t>实时日志分析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3084" y="1111850"/>
            <a:ext cx="6922575" cy="36797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793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引入</a:t>
            </a:r>
            <a:r>
              <a:rPr sz="2800" spc="9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Beat+kafka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909" y="1076960"/>
            <a:ext cx="767905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0F3053"/>
                </a:solidFill>
                <a:latin typeface="UKIJ CJK"/>
                <a:cs typeface="UKIJ CJK"/>
              </a:rPr>
              <a:t>Beats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是一系列采集器的总称，不同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的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日志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源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和日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志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格式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使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用不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同的</a:t>
            </a:r>
            <a:r>
              <a:rPr sz="1600" spc="25" dirty="0">
                <a:solidFill>
                  <a:srgbClr val="0F3053"/>
                </a:solidFill>
                <a:latin typeface="UKIJ CJK"/>
                <a:cs typeface="UKIJ CJK"/>
              </a:rPr>
              <a:t>Beats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sz="1600" spc="35" dirty="0">
                <a:solidFill>
                  <a:srgbClr val="0F3053"/>
                </a:solidFill>
                <a:latin typeface="UKIJ CJK"/>
                <a:cs typeface="UKIJ CJK"/>
              </a:rPr>
              <a:t>Filebeat：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轻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量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级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的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日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志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采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集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器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，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可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用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于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收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集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文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件</a:t>
            </a:r>
            <a:r>
              <a:rPr sz="1600" dirty="0">
                <a:solidFill>
                  <a:srgbClr val="0F3053"/>
                </a:solidFill>
                <a:latin typeface="UKIJ CJK"/>
                <a:cs typeface="UKIJ CJK"/>
              </a:rPr>
              <a:t>数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据。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F3053"/>
              </a:buClr>
              <a:buFont typeface="Wingdings"/>
              <a:buChar char="⚫"/>
            </a:pPr>
            <a:endParaRPr sz="1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sz="1600" spc="40" dirty="0">
                <a:solidFill>
                  <a:srgbClr val="0F3053"/>
                </a:solidFill>
                <a:latin typeface="UKIJ CJK"/>
                <a:cs typeface="UKIJ CJK"/>
              </a:rPr>
              <a:t>Topbeat</a:t>
            </a:r>
            <a:r>
              <a:rPr sz="1600" spc="7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：收集系统、进程和文件系统级别</a:t>
            </a:r>
            <a:r>
              <a:rPr sz="1600" spc="12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600" spc="75" dirty="0">
                <a:solidFill>
                  <a:srgbClr val="0F3053"/>
                </a:solidFill>
                <a:latin typeface="UKIJ CJK"/>
                <a:cs typeface="UKIJ CJK"/>
              </a:rPr>
              <a:t>CPU</a:t>
            </a:r>
            <a:r>
              <a:rPr sz="1600" spc="6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和内存使用情况等数据。</a:t>
            </a:r>
            <a:endParaRPr sz="1600">
              <a:latin typeface="UKIJ CJK"/>
              <a:cs typeface="UKIJ CJK"/>
            </a:endParaRPr>
          </a:p>
          <a:p>
            <a:pPr marL="299085" marR="5080" indent="-287020">
              <a:lnSpc>
                <a:spcPts val="3840"/>
              </a:lnSpc>
              <a:spcBef>
                <a:spcPts val="450"/>
              </a:spcBef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sz="1600" spc="40" dirty="0">
                <a:solidFill>
                  <a:srgbClr val="0F3053"/>
                </a:solidFill>
                <a:latin typeface="UKIJ CJK"/>
                <a:cs typeface="UKIJ CJK"/>
              </a:rPr>
              <a:t>Packetbeat：</a:t>
            </a:r>
            <a:r>
              <a:rPr sz="1600" spc="10" dirty="0">
                <a:solidFill>
                  <a:srgbClr val="0F3053"/>
                </a:solidFill>
                <a:latin typeface="UKIJ CJK"/>
                <a:cs typeface="UKIJ CJK"/>
              </a:rPr>
              <a:t>收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集网络</a:t>
            </a:r>
            <a:r>
              <a:rPr sz="1600" spc="10" dirty="0">
                <a:solidFill>
                  <a:srgbClr val="0F3053"/>
                </a:solidFill>
                <a:latin typeface="UKIJ CJK"/>
                <a:cs typeface="UKIJ CJK"/>
              </a:rPr>
              <a:t>流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数据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，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可以实</a:t>
            </a:r>
            <a:r>
              <a:rPr sz="1600" spc="10" dirty="0">
                <a:solidFill>
                  <a:srgbClr val="0F3053"/>
                </a:solidFill>
                <a:latin typeface="UKIJ CJK"/>
                <a:cs typeface="UKIJ CJK"/>
              </a:rPr>
              <a:t>时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监控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系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统应用</a:t>
            </a:r>
            <a:r>
              <a:rPr sz="1600" spc="10" dirty="0">
                <a:solidFill>
                  <a:srgbClr val="0F3053"/>
                </a:solidFill>
                <a:latin typeface="UKIJ CJK"/>
                <a:cs typeface="UKIJ CJK"/>
              </a:rPr>
              <a:t>和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服务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，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可以将</a:t>
            </a:r>
            <a:r>
              <a:rPr sz="1600" spc="10" dirty="0">
                <a:solidFill>
                  <a:srgbClr val="0F3053"/>
                </a:solidFill>
                <a:latin typeface="UKIJ CJK"/>
                <a:cs typeface="UKIJ CJK"/>
              </a:rPr>
              <a:t>延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迟时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间</a:t>
            </a:r>
            <a:r>
              <a:rPr sz="1600" spc="-975" dirty="0">
                <a:solidFill>
                  <a:srgbClr val="0F3053"/>
                </a:solidFill>
                <a:latin typeface="UKIJ CJK"/>
                <a:cs typeface="UKIJ CJK"/>
              </a:rPr>
              <a:t>、 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错误、响应时间、</a:t>
            </a:r>
            <a:r>
              <a:rPr sz="1600" spc="100" dirty="0">
                <a:solidFill>
                  <a:srgbClr val="0F3053"/>
                </a:solidFill>
                <a:latin typeface="UKIJ CJK"/>
                <a:cs typeface="UKIJ CJK"/>
              </a:rPr>
              <a:t>SLA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性能等信息。</a:t>
            </a:r>
            <a:endParaRPr sz="16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spcBef>
                <a:spcPts val="1475"/>
              </a:spcBef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sz="1600" spc="65" dirty="0">
                <a:solidFill>
                  <a:srgbClr val="0F3053"/>
                </a:solidFill>
                <a:latin typeface="UKIJ CJK"/>
                <a:cs typeface="UKIJ CJK"/>
              </a:rPr>
              <a:t>Winlogbeat：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收集</a:t>
            </a:r>
            <a:r>
              <a:rPr sz="1600" spc="70" dirty="0">
                <a:solidFill>
                  <a:srgbClr val="0F3053"/>
                </a:solidFill>
                <a:latin typeface="UKIJ CJK"/>
                <a:cs typeface="UKIJ CJK"/>
              </a:rPr>
              <a:t>Windows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事件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日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志数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据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F3053"/>
              </a:buClr>
              <a:buFont typeface="Wingdings"/>
              <a:buChar char="⚫"/>
            </a:pPr>
            <a:endParaRPr sz="100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085" algn="l"/>
                <a:tab pos="299720" algn="l"/>
              </a:tabLst>
            </a:pPr>
            <a:r>
              <a:rPr sz="1600" spc="45" dirty="0">
                <a:solidFill>
                  <a:srgbClr val="0F3053"/>
                </a:solidFill>
                <a:latin typeface="UKIJ CJK"/>
                <a:cs typeface="UKIJ CJK"/>
              </a:rPr>
              <a:t>Heartbeat：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监控服务器运</a:t>
            </a:r>
            <a:r>
              <a:rPr sz="1600" spc="5" dirty="0">
                <a:solidFill>
                  <a:srgbClr val="0F3053"/>
                </a:solidFill>
                <a:latin typeface="UKIJ CJK"/>
                <a:cs typeface="UKIJ CJK"/>
              </a:rPr>
              <a:t>行</a:t>
            </a: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状态。</a:t>
            </a:r>
            <a:endParaRPr sz="16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相比</a:t>
            </a:r>
            <a:r>
              <a:rPr sz="1600" spc="40" dirty="0">
                <a:solidFill>
                  <a:srgbClr val="FF0000"/>
                </a:solidFill>
                <a:latin typeface="UKIJ CJK"/>
                <a:cs typeface="UKIJ CJK"/>
              </a:rPr>
              <a:t>Logstash，Beats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所占系统的</a:t>
            </a:r>
            <a:r>
              <a:rPr sz="1600" spc="70" dirty="0">
                <a:solidFill>
                  <a:srgbClr val="FF0000"/>
                </a:solidFill>
                <a:latin typeface="UKIJ CJK"/>
                <a:cs typeface="UKIJ CJK"/>
              </a:rPr>
              <a:t>CPU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和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内存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几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乎可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以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忽略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不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计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164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ELK+Beats+kafka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3232" y="992383"/>
            <a:ext cx="7363895" cy="39321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3462" y="1377696"/>
            <a:ext cx="7988934" cy="1229360"/>
            <a:chOff x="793462" y="1377696"/>
            <a:chExt cx="7988934" cy="1229360"/>
          </a:xfrm>
        </p:grpSpPr>
        <p:sp>
          <p:nvSpPr>
            <p:cNvPr id="3" name="object 3"/>
            <p:cNvSpPr/>
            <p:nvPr/>
          </p:nvSpPr>
          <p:spPr>
            <a:xfrm>
              <a:off x="793462" y="1670122"/>
              <a:ext cx="931417" cy="46148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5691" y="1377696"/>
              <a:ext cx="7436358" cy="1229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180359" y="2970120"/>
            <a:ext cx="2814525" cy="580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878" y="1522221"/>
            <a:ext cx="7687309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b="0" spc="145" dirty="0">
                <a:solidFill>
                  <a:srgbClr val="004A7E"/>
                </a:solidFill>
                <a:latin typeface="UKIJ CJK"/>
                <a:cs typeface="UKIJ CJK"/>
              </a:rPr>
              <a:t>ELK</a:t>
            </a:r>
            <a:r>
              <a:rPr sz="4400" b="0" dirty="0">
                <a:solidFill>
                  <a:srgbClr val="004A7E"/>
                </a:solidFill>
                <a:latin typeface="UKIJ CJK"/>
                <a:cs typeface="UKIJ CJK"/>
              </a:rPr>
              <a:t>日志中心还能用来做什么？</a:t>
            </a:r>
            <a:endParaRPr sz="4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UKIJ CJK"/>
              <a:cs typeface="UKIJ CJK"/>
            </a:endParaRPr>
          </a:p>
          <a:p>
            <a:pPr marL="1270" algn="ctr">
              <a:lnSpc>
                <a:spcPct val="100000"/>
              </a:lnSpc>
            </a:pPr>
            <a:r>
              <a:rPr sz="4400" b="0" dirty="0">
                <a:solidFill>
                  <a:srgbClr val="004A7E"/>
                </a:solidFill>
                <a:latin typeface="UKIJ CJK"/>
                <a:cs typeface="UKIJ CJK"/>
              </a:rPr>
              <a:t>个性化推荐</a:t>
            </a:r>
            <a:endParaRPr sz="4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0" y="26136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场景二：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29511" y="2305656"/>
            <a:ext cx="6319520" cy="1648460"/>
            <a:chOff x="1429511" y="2305656"/>
            <a:chExt cx="6319520" cy="1648460"/>
          </a:xfrm>
        </p:grpSpPr>
        <p:sp>
          <p:nvSpPr>
            <p:cNvPr id="5" name="object 5"/>
            <p:cNvSpPr/>
            <p:nvPr/>
          </p:nvSpPr>
          <p:spPr>
            <a:xfrm>
              <a:off x="2061925" y="2305656"/>
              <a:ext cx="4767965" cy="5802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9511" y="2724911"/>
              <a:ext cx="6319266" cy="1229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62125" y="2199513"/>
            <a:ext cx="561848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4A7E"/>
                </a:solidFill>
                <a:latin typeface="UKIJ CJK"/>
                <a:cs typeface="UKIJ CJK"/>
              </a:rPr>
              <a:t>什么是个性化推荐？  怎样实现个性化推荐？</a:t>
            </a:r>
            <a:endParaRPr sz="4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1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、基于统计学的推荐策略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494788" y="1063752"/>
            <a:ext cx="1661795" cy="1109980"/>
            <a:chOff x="2494788" y="1063752"/>
            <a:chExt cx="1661795" cy="1109980"/>
          </a:xfrm>
        </p:grpSpPr>
        <p:sp>
          <p:nvSpPr>
            <p:cNvPr id="5" name="object 5"/>
            <p:cNvSpPr/>
            <p:nvPr/>
          </p:nvSpPr>
          <p:spPr>
            <a:xfrm>
              <a:off x="2545037" y="1135363"/>
              <a:ext cx="1610953" cy="9205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94788" y="1063752"/>
              <a:ext cx="1623060" cy="1109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83180" y="1150620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4">
                  <a:moveTo>
                    <a:pt x="0" y="848867"/>
                  </a:moveTo>
                  <a:lnTo>
                    <a:pt x="1539240" y="848867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74620" y="1181164"/>
            <a:ext cx="126873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年龄：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30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性别：女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9656" y="1160138"/>
            <a:ext cx="2559050" cy="1516380"/>
            <a:chOff x="4439656" y="1160138"/>
            <a:chExt cx="2559050" cy="1516380"/>
          </a:xfrm>
        </p:grpSpPr>
        <p:sp>
          <p:nvSpPr>
            <p:cNvPr id="10" name="object 10"/>
            <p:cNvSpPr/>
            <p:nvPr/>
          </p:nvSpPr>
          <p:spPr>
            <a:xfrm>
              <a:off x="4439656" y="1160138"/>
              <a:ext cx="348751" cy="86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36493" y="1432522"/>
              <a:ext cx="961797" cy="536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33516" y="1443253"/>
              <a:ext cx="964691" cy="5745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74663" y="1447799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5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2545" y="464819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74663" y="1447799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5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70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5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36493" y="2090927"/>
              <a:ext cx="961797" cy="537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33516" y="2101621"/>
              <a:ext cx="964691" cy="5745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74663" y="2106167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812291" y="0"/>
                  </a:moveTo>
                  <a:lnTo>
                    <a:pt x="77724" y="0"/>
                  </a:lnTo>
                  <a:lnTo>
                    <a:pt x="47470" y="6107"/>
                  </a:lnTo>
                  <a:lnTo>
                    <a:pt x="22764" y="22764"/>
                  </a:lnTo>
                  <a:lnTo>
                    <a:pt x="6107" y="47470"/>
                  </a:lnTo>
                  <a:lnTo>
                    <a:pt x="0" y="77724"/>
                  </a:lnTo>
                  <a:lnTo>
                    <a:pt x="0" y="388619"/>
                  </a:lnTo>
                  <a:lnTo>
                    <a:pt x="6107" y="418873"/>
                  </a:lnTo>
                  <a:lnTo>
                    <a:pt x="22764" y="443579"/>
                  </a:lnTo>
                  <a:lnTo>
                    <a:pt x="47470" y="460236"/>
                  </a:lnTo>
                  <a:lnTo>
                    <a:pt x="77724" y="466344"/>
                  </a:lnTo>
                  <a:lnTo>
                    <a:pt x="812291" y="466344"/>
                  </a:lnTo>
                  <a:lnTo>
                    <a:pt x="842545" y="460236"/>
                  </a:lnTo>
                  <a:lnTo>
                    <a:pt x="867251" y="443579"/>
                  </a:lnTo>
                  <a:lnTo>
                    <a:pt x="883908" y="418873"/>
                  </a:lnTo>
                  <a:lnTo>
                    <a:pt x="890015" y="388619"/>
                  </a:lnTo>
                  <a:lnTo>
                    <a:pt x="890015" y="77724"/>
                  </a:lnTo>
                  <a:lnTo>
                    <a:pt x="883908" y="47470"/>
                  </a:lnTo>
                  <a:lnTo>
                    <a:pt x="867251" y="22764"/>
                  </a:lnTo>
                  <a:lnTo>
                    <a:pt x="842545" y="6107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74663" y="2106167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0" y="77724"/>
                  </a:moveTo>
                  <a:lnTo>
                    <a:pt x="6107" y="47470"/>
                  </a:lnTo>
                  <a:lnTo>
                    <a:pt x="22764" y="22764"/>
                  </a:lnTo>
                  <a:lnTo>
                    <a:pt x="47470" y="6107"/>
                  </a:lnTo>
                  <a:lnTo>
                    <a:pt x="77724" y="0"/>
                  </a:lnTo>
                  <a:lnTo>
                    <a:pt x="812291" y="0"/>
                  </a:lnTo>
                  <a:lnTo>
                    <a:pt x="842545" y="6107"/>
                  </a:lnTo>
                  <a:lnTo>
                    <a:pt x="867251" y="22764"/>
                  </a:lnTo>
                  <a:lnTo>
                    <a:pt x="883908" y="47470"/>
                  </a:lnTo>
                  <a:lnTo>
                    <a:pt x="890015" y="77724"/>
                  </a:lnTo>
                  <a:lnTo>
                    <a:pt x="890015" y="388619"/>
                  </a:lnTo>
                  <a:lnTo>
                    <a:pt x="883908" y="418873"/>
                  </a:lnTo>
                  <a:lnTo>
                    <a:pt x="867251" y="443579"/>
                  </a:lnTo>
                  <a:lnTo>
                    <a:pt x="842545" y="460236"/>
                  </a:lnTo>
                  <a:lnTo>
                    <a:pt x="812291" y="466344"/>
                  </a:lnTo>
                  <a:lnTo>
                    <a:pt x="77724" y="466344"/>
                  </a:lnTo>
                  <a:lnTo>
                    <a:pt x="47470" y="460236"/>
                  </a:lnTo>
                  <a:lnTo>
                    <a:pt x="22764" y="443579"/>
                  </a:lnTo>
                  <a:lnTo>
                    <a:pt x="6107" y="418873"/>
                  </a:lnTo>
                  <a:lnTo>
                    <a:pt x="0" y="388619"/>
                  </a:lnTo>
                  <a:lnTo>
                    <a:pt x="0" y="77724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202171" y="2184857"/>
            <a:ext cx="63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物品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27420" y="2750782"/>
            <a:ext cx="977265" cy="584200"/>
            <a:chOff x="6027420" y="2750782"/>
            <a:chExt cx="977265" cy="584200"/>
          </a:xfrm>
        </p:grpSpPr>
        <p:sp>
          <p:nvSpPr>
            <p:cNvPr id="21" name="object 21"/>
            <p:cNvSpPr/>
            <p:nvPr/>
          </p:nvSpPr>
          <p:spPr>
            <a:xfrm>
              <a:off x="6036493" y="2750782"/>
              <a:ext cx="961797" cy="536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7420" y="2759989"/>
              <a:ext cx="976871" cy="5745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74664" y="2766059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5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2545" y="464819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69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74664" y="2766059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5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69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5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96076" y="2844545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物品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27420" y="3409137"/>
            <a:ext cx="977265" cy="585470"/>
            <a:chOff x="6027420" y="3409137"/>
            <a:chExt cx="977265" cy="585470"/>
          </a:xfrm>
        </p:grpSpPr>
        <p:sp>
          <p:nvSpPr>
            <p:cNvPr id="27" name="object 27"/>
            <p:cNvSpPr/>
            <p:nvPr/>
          </p:nvSpPr>
          <p:spPr>
            <a:xfrm>
              <a:off x="6036493" y="3409137"/>
              <a:ext cx="961797" cy="536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27420" y="3419855"/>
              <a:ext cx="976871" cy="5745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74664" y="34244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5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812545" y="464820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74664" y="34244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5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70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5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196076" y="3503803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物品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94788" y="2244851"/>
            <a:ext cx="1661795" cy="1109980"/>
            <a:chOff x="2494788" y="2244851"/>
            <a:chExt cx="1661795" cy="1109980"/>
          </a:xfrm>
        </p:grpSpPr>
        <p:sp>
          <p:nvSpPr>
            <p:cNvPr id="33" name="object 33"/>
            <p:cNvSpPr/>
            <p:nvPr/>
          </p:nvSpPr>
          <p:spPr>
            <a:xfrm>
              <a:off x="2545037" y="2316462"/>
              <a:ext cx="1610953" cy="9205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494788" y="2244851"/>
              <a:ext cx="1623060" cy="1109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583180" y="2331719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4">
                  <a:moveTo>
                    <a:pt x="1539240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539240" y="848868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83180" y="2331719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4">
                  <a:moveTo>
                    <a:pt x="0" y="848868"/>
                  </a:moveTo>
                  <a:lnTo>
                    <a:pt x="1539240" y="848868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583179" y="2328164"/>
            <a:ext cx="15347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0805" marR="167005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年龄：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30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35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性别：男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39656" y="1580388"/>
            <a:ext cx="1749425" cy="2808605"/>
            <a:chOff x="4439656" y="1580388"/>
            <a:chExt cx="1749425" cy="2808605"/>
          </a:xfrm>
        </p:grpSpPr>
        <p:sp>
          <p:nvSpPr>
            <p:cNvPr id="39" name="object 39"/>
            <p:cNvSpPr/>
            <p:nvPr/>
          </p:nvSpPr>
          <p:spPr>
            <a:xfrm>
              <a:off x="4745735" y="1580388"/>
              <a:ext cx="1443227" cy="2331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88280" y="1642110"/>
              <a:ext cx="1285875" cy="76200"/>
            </a:xfrm>
            <a:custGeom>
              <a:avLst/>
              <a:gdLst/>
              <a:ahLst/>
              <a:cxnLst/>
              <a:rect l="l" t="t" r="r" b="b"/>
              <a:pathLst>
                <a:path w="1285875" h="76200">
                  <a:moveTo>
                    <a:pt x="1273772" y="31623"/>
                  </a:moveTo>
                  <a:lnTo>
                    <a:pt x="1221867" y="31623"/>
                  </a:lnTo>
                  <a:lnTo>
                    <a:pt x="1221994" y="44323"/>
                  </a:lnTo>
                  <a:lnTo>
                    <a:pt x="1209357" y="44446"/>
                  </a:lnTo>
                  <a:lnTo>
                    <a:pt x="1209675" y="76200"/>
                  </a:lnTo>
                  <a:lnTo>
                    <a:pt x="1285494" y="37337"/>
                  </a:lnTo>
                  <a:lnTo>
                    <a:pt x="1273772" y="31623"/>
                  </a:lnTo>
                  <a:close/>
                </a:path>
                <a:path w="1285875" h="76200">
                  <a:moveTo>
                    <a:pt x="1209230" y="31746"/>
                  </a:moveTo>
                  <a:lnTo>
                    <a:pt x="0" y="43561"/>
                  </a:lnTo>
                  <a:lnTo>
                    <a:pt x="127" y="56261"/>
                  </a:lnTo>
                  <a:lnTo>
                    <a:pt x="1209357" y="44446"/>
                  </a:lnTo>
                  <a:lnTo>
                    <a:pt x="1209230" y="31746"/>
                  </a:lnTo>
                  <a:close/>
                </a:path>
                <a:path w="1285875" h="76200">
                  <a:moveTo>
                    <a:pt x="1221867" y="31623"/>
                  </a:moveTo>
                  <a:lnTo>
                    <a:pt x="1209230" y="31746"/>
                  </a:lnTo>
                  <a:lnTo>
                    <a:pt x="1209357" y="44446"/>
                  </a:lnTo>
                  <a:lnTo>
                    <a:pt x="1221994" y="44323"/>
                  </a:lnTo>
                  <a:lnTo>
                    <a:pt x="1221867" y="31623"/>
                  </a:lnTo>
                  <a:close/>
                </a:path>
                <a:path w="1285875" h="76200">
                  <a:moveTo>
                    <a:pt x="1208913" y="0"/>
                  </a:moveTo>
                  <a:lnTo>
                    <a:pt x="1209230" y="31746"/>
                  </a:lnTo>
                  <a:lnTo>
                    <a:pt x="1273772" y="31623"/>
                  </a:lnTo>
                  <a:lnTo>
                    <a:pt x="1208913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439656" y="2341238"/>
              <a:ext cx="348751" cy="86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42687" y="2240267"/>
              <a:ext cx="1446276" cy="6980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85994" y="2333371"/>
              <a:ext cx="1287780" cy="546735"/>
            </a:xfrm>
            <a:custGeom>
              <a:avLst/>
              <a:gdLst/>
              <a:ahLst/>
              <a:cxnLst/>
              <a:rect l="l" t="t" r="r" b="b"/>
              <a:pathLst>
                <a:path w="1287779" h="546735">
                  <a:moveTo>
                    <a:pt x="1215011" y="29371"/>
                  </a:moveTo>
                  <a:lnTo>
                    <a:pt x="0" y="534924"/>
                  </a:lnTo>
                  <a:lnTo>
                    <a:pt x="4825" y="546608"/>
                  </a:lnTo>
                  <a:lnTo>
                    <a:pt x="1219858" y="41046"/>
                  </a:lnTo>
                  <a:lnTo>
                    <a:pt x="1215011" y="29371"/>
                  </a:lnTo>
                  <a:close/>
                </a:path>
                <a:path w="1287779" h="546735">
                  <a:moveTo>
                    <a:pt x="1271724" y="24511"/>
                  </a:moveTo>
                  <a:lnTo>
                    <a:pt x="1226692" y="24511"/>
                  </a:lnTo>
                  <a:lnTo>
                    <a:pt x="1231518" y="36195"/>
                  </a:lnTo>
                  <a:lnTo>
                    <a:pt x="1219858" y="41046"/>
                  </a:lnTo>
                  <a:lnTo>
                    <a:pt x="1232027" y="70358"/>
                  </a:lnTo>
                  <a:lnTo>
                    <a:pt x="1271724" y="24511"/>
                  </a:lnTo>
                  <a:close/>
                </a:path>
                <a:path w="1287779" h="546735">
                  <a:moveTo>
                    <a:pt x="1226692" y="24511"/>
                  </a:moveTo>
                  <a:lnTo>
                    <a:pt x="1215011" y="29371"/>
                  </a:lnTo>
                  <a:lnTo>
                    <a:pt x="1219858" y="41046"/>
                  </a:lnTo>
                  <a:lnTo>
                    <a:pt x="1231518" y="36195"/>
                  </a:lnTo>
                  <a:lnTo>
                    <a:pt x="1226692" y="24511"/>
                  </a:lnTo>
                  <a:close/>
                </a:path>
                <a:path w="1287779" h="546735">
                  <a:moveTo>
                    <a:pt x="1202816" y="0"/>
                  </a:moveTo>
                  <a:lnTo>
                    <a:pt x="1215011" y="29371"/>
                  </a:lnTo>
                  <a:lnTo>
                    <a:pt x="1226692" y="24511"/>
                  </a:lnTo>
                  <a:lnTo>
                    <a:pt x="1271724" y="24511"/>
                  </a:lnTo>
                  <a:lnTo>
                    <a:pt x="1287779" y="5968"/>
                  </a:lnTo>
                  <a:lnTo>
                    <a:pt x="1202816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745735" y="2845308"/>
              <a:ext cx="1443227" cy="2880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87772" y="2867913"/>
              <a:ext cx="1286510" cy="161290"/>
            </a:xfrm>
            <a:custGeom>
              <a:avLst/>
              <a:gdLst/>
              <a:ahLst/>
              <a:cxnLst/>
              <a:rect l="l" t="t" r="r" b="b"/>
              <a:pathLst>
                <a:path w="1286510" h="161289">
                  <a:moveTo>
                    <a:pt x="1209514" y="129591"/>
                  </a:moveTo>
                  <a:lnTo>
                    <a:pt x="1206500" y="161162"/>
                  </a:lnTo>
                  <a:lnTo>
                    <a:pt x="1285342" y="130810"/>
                  </a:lnTo>
                  <a:lnTo>
                    <a:pt x="1222121" y="130810"/>
                  </a:lnTo>
                  <a:lnTo>
                    <a:pt x="1209514" y="129591"/>
                  </a:lnTo>
                  <a:close/>
                </a:path>
                <a:path w="1286510" h="161289">
                  <a:moveTo>
                    <a:pt x="1210727" y="116886"/>
                  </a:moveTo>
                  <a:lnTo>
                    <a:pt x="1209514" y="129591"/>
                  </a:lnTo>
                  <a:lnTo>
                    <a:pt x="1222121" y="130810"/>
                  </a:lnTo>
                  <a:lnTo>
                    <a:pt x="1223390" y="118110"/>
                  </a:lnTo>
                  <a:lnTo>
                    <a:pt x="1210727" y="116886"/>
                  </a:lnTo>
                  <a:close/>
                </a:path>
                <a:path w="1286510" h="161289">
                  <a:moveTo>
                    <a:pt x="1213739" y="85343"/>
                  </a:moveTo>
                  <a:lnTo>
                    <a:pt x="1210727" y="116886"/>
                  </a:lnTo>
                  <a:lnTo>
                    <a:pt x="1223390" y="118110"/>
                  </a:lnTo>
                  <a:lnTo>
                    <a:pt x="1222121" y="130810"/>
                  </a:lnTo>
                  <a:lnTo>
                    <a:pt x="1285342" y="130810"/>
                  </a:lnTo>
                  <a:lnTo>
                    <a:pt x="1286002" y="130556"/>
                  </a:lnTo>
                  <a:lnTo>
                    <a:pt x="1213739" y="85343"/>
                  </a:lnTo>
                  <a:close/>
                </a:path>
                <a:path w="1286510" h="161289">
                  <a:moveTo>
                    <a:pt x="1269" y="0"/>
                  </a:moveTo>
                  <a:lnTo>
                    <a:pt x="0" y="12700"/>
                  </a:lnTo>
                  <a:lnTo>
                    <a:pt x="1209514" y="129591"/>
                  </a:lnTo>
                  <a:lnTo>
                    <a:pt x="1210727" y="116886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39656" y="3522338"/>
              <a:ext cx="348751" cy="866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42687" y="2846819"/>
              <a:ext cx="1446276" cy="9448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785105" y="2868802"/>
              <a:ext cx="1289050" cy="788670"/>
            </a:xfrm>
            <a:custGeom>
              <a:avLst/>
              <a:gdLst/>
              <a:ahLst/>
              <a:cxnLst/>
              <a:rect l="l" t="t" r="r" b="b"/>
              <a:pathLst>
                <a:path w="1289050" h="788670">
                  <a:moveTo>
                    <a:pt x="1220252" y="754351"/>
                  </a:moveTo>
                  <a:lnTo>
                    <a:pt x="1203706" y="781558"/>
                  </a:lnTo>
                  <a:lnTo>
                    <a:pt x="1288669" y="788670"/>
                  </a:lnTo>
                  <a:lnTo>
                    <a:pt x="1271298" y="760984"/>
                  </a:lnTo>
                  <a:lnTo>
                    <a:pt x="1231138" y="760984"/>
                  </a:lnTo>
                  <a:lnTo>
                    <a:pt x="1220252" y="754351"/>
                  </a:lnTo>
                  <a:close/>
                </a:path>
                <a:path w="1289050" h="788670">
                  <a:moveTo>
                    <a:pt x="1226828" y="743539"/>
                  </a:moveTo>
                  <a:lnTo>
                    <a:pt x="1220252" y="754351"/>
                  </a:lnTo>
                  <a:lnTo>
                    <a:pt x="1231138" y="760984"/>
                  </a:lnTo>
                  <a:lnTo>
                    <a:pt x="1237742" y="750189"/>
                  </a:lnTo>
                  <a:lnTo>
                    <a:pt x="1226828" y="743539"/>
                  </a:lnTo>
                  <a:close/>
                </a:path>
                <a:path w="1289050" h="788670">
                  <a:moveTo>
                    <a:pt x="1243330" y="716407"/>
                  </a:moveTo>
                  <a:lnTo>
                    <a:pt x="1226828" y="743539"/>
                  </a:lnTo>
                  <a:lnTo>
                    <a:pt x="1237742" y="750189"/>
                  </a:lnTo>
                  <a:lnTo>
                    <a:pt x="1231138" y="760984"/>
                  </a:lnTo>
                  <a:lnTo>
                    <a:pt x="1271298" y="760984"/>
                  </a:lnTo>
                  <a:lnTo>
                    <a:pt x="1243330" y="716407"/>
                  </a:lnTo>
                  <a:close/>
                </a:path>
                <a:path w="1289050" h="788670">
                  <a:moveTo>
                    <a:pt x="6604" y="0"/>
                  </a:moveTo>
                  <a:lnTo>
                    <a:pt x="0" y="10922"/>
                  </a:lnTo>
                  <a:lnTo>
                    <a:pt x="1220252" y="754351"/>
                  </a:lnTo>
                  <a:lnTo>
                    <a:pt x="1226828" y="743539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2494788" y="3425952"/>
            <a:ext cx="1661795" cy="1109980"/>
            <a:chOff x="2494788" y="3425952"/>
            <a:chExt cx="1661795" cy="1109980"/>
          </a:xfrm>
        </p:grpSpPr>
        <p:sp>
          <p:nvSpPr>
            <p:cNvPr id="50" name="object 50"/>
            <p:cNvSpPr/>
            <p:nvPr/>
          </p:nvSpPr>
          <p:spPr>
            <a:xfrm>
              <a:off x="2545037" y="3497550"/>
              <a:ext cx="1610953" cy="9205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494788" y="3425952"/>
              <a:ext cx="1623060" cy="11094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583180" y="3512820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5">
                  <a:moveTo>
                    <a:pt x="1539240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0" y="848868"/>
                  </a:lnTo>
                  <a:lnTo>
                    <a:pt x="1539240" y="848868"/>
                  </a:lnTo>
                  <a:lnTo>
                    <a:pt x="1539240" y="839724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583180" y="3512820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5">
                  <a:moveTo>
                    <a:pt x="0" y="848867"/>
                  </a:moveTo>
                  <a:lnTo>
                    <a:pt x="1539240" y="848867"/>
                  </a:lnTo>
                  <a:lnTo>
                    <a:pt x="1539240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674620" y="3543872"/>
            <a:ext cx="126873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年龄：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30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性别：女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885188" y="1546860"/>
            <a:ext cx="812800" cy="2525395"/>
            <a:chOff x="1885188" y="1546860"/>
            <a:chExt cx="812800" cy="2525395"/>
          </a:xfrm>
        </p:grpSpPr>
        <p:sp>
          <p:nvSpPr>
            <p:cNvPr id="56" name="object 56"/>
            <p:cNvSpPr/>
            <p:nvPr/>
          </p:nvSpPr>
          <p:spPr>
            <a:xfrm>
              <a:off x="1885188" y="1546860"/>
              <a:ext cx="812279" cy="25252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927611" y="1569466"/>
              <a:ext cx="668655" cy="2395855"/>
            </a:xfrm>
            <a:custGeom>
              <a:avLst/>
              <a:gdLst/>
              <a:ahLst/>
              <a:cxnLst/>
              <a:rect l="l" t="t" r="r" b="b"/>
              <a:pathLst>
                <a:path w="668655" h="2395854">
                  <a:moveTo>
                    <a:pt x="579197" y="2364312"/>
                  </a:moveTo>
                  <a:lnTo>
                    <a:pt x="574796" y="2395829"/>
                  </a:lnTo>
                  <a:lnTo>
                    <a:pt x="655568" y="2368550"/>
                  </a:lnTo>
                  <a:lnTo>
                    <a:pt x="652016" y="2366111"/>
                  </a:lnTo>
                  <a:lnTo>
                    <a:pt x="591814" y="2366111"/>
                  </a:lnTo>
                  <a:lnTo>
                    <a:pt x="579197" y="2364312"/>
                  </a:lnTo>
                  <a:close/>
                </a:path>
                <a:path w="668655" h="2395854">
                  <a:moveTo>
                    <a:pt x="580952" y="2351746"/>
                  </a:moveTo>
                  <a:lnTo>
                    <a:pt x="581400" y="2351887"/>
                  </a:lnTo>
                  <a:lnTo>
                    <a:pt x="580932" y="2351887"/>
                  </a:lnTo>
                  <a:lnTo>
                    <a:pt x="579197" y="2364312"/>
                  </a:lnTo>
                  <a:lnTo>
                    <a:pt x="591814" y="2366111"/>
                  </a:lnTo>
                  <a:lnTo>
                    <a:pt x="593592" y="2353538"/>
                  </a:lnTo>
                  <a:lnTo>
                    <a:pt x="581945" y="2351887"/>
                  </a:lnTo>
                  <a:lnTo>
                    <a:pt x="581400" y="2351887"/>
                  </a:lnTo>
                  <a:lnTo>
                    <a:pt x="580947" y="2351783"/>
                  </a:lnTo>
                  <a:lnTo>
                    <a:pt x="581213" y="2351783"/>
                  </a:lnTo>
                  <a:lnTo>
                    <a:pt x="580952" y="2351746"/>
                  </a:lnTo>
                  <a:close/>
                </a:path>
                <a:path w="668655" h="2395854">
                  <a:moveTo>
                    <a:pt x="585337" y="2320340"/>
                  </a:moveTo>
                  <a:lnTo>
                    <a:pt x="580961" y="2351684"/>
                  </a:lnTo>
                  <a:lnTo>
                    <a:pt x="593592" y="2353538"/>
                  </a:lnTo>
                  <a:lnTo>
                    <a:pt x="591814" y="2366111"/>
                  </a:lnTo>
                  <a:lnTo>
                    <a:pt x="652016" y="2366111"/>
                  </a:lnTo>
                  <a:lnTo>
                    <a:pt x="585337" y="2320340"/>
                  </a:lnTo>
                  <a:close/>
                </a:path>
                <a:path w="668655" h="2395854">
                  <a:moveTo>
                    <a:pt x="668141" y="0"/>
                  </a:moveTo>
                  <a:lnTo>
                    <a:pt x="621024" y="3810"/>
                  </a:lnTo>
                  <a:lnTo>
                    <a:pt x="573780" y="15367"/>
                  </a:lnTo>
                  <a:lnTo>
                    <a:pt x="527044" y="34036"/>
                  </a:lnTo>
                  <a:lnTo>
                    <a:pt x="481070" y="59309"/>
                  </a:lnTo>
                  <a:lnTo>
                    <a:pt x="436112" y="91059"/>
                  </a:lnTo>
                  <a:lnTo>
                    <a:pt x="406775" y="115443"/>
                  </a:lnTo>
                  <a:lnTo>
                    <a:pt x="377946" y="142494"/>
                  </a:lnTo>
                  <a:lnTo>
                    <a:pt x="349625" y="171831"/>
                  </a:lnTo>
                  <a:lnTo>
                    <a:pt x="308604" y="220345"/>
                  </a:lnTo>
                  <a:lnTo>
                    <a:pt x="282188" y="255270"/>
                  </a:lnTo>
                  <a:lnTo>
                    <a:pt x="256534" y="292354"/>
                  </a:lnTo>
                  <a:lnTo>
                    <a:pt x="231642" y="331343"/>
                  </a:lnTo>
                  <a:lnTo>
                    <a:pt x="207893" y="372237"/>
                  </a:lnTo>
                  <a:lnTo>
                    <a:pt x="184906" y="414782"/>
                  </a:lnTo>
                  <a:lnTo>
                    <a:pt x="163189" y="458978"/>
                  </a:lnTo>
                  <a:lnTo>
                    <a:pt x="142361" y="504698"/>
                  </a:lnTo>
                  <a:lnTo>
                    <a:pt x="122803" y="551688"/>
                  </a:lnTo>
                  <a:lnTo>
                    <a:pt x="104388" y="600075"/>
                  </a:lnTo>
                  <a:lnTo>
                    <a:pt x="87243" y="649732"/>
                  </a:lnTo>
                  <a:lnTo>
                    <a:pt x="71495" y="700405"/>
                  </a:lnTo>
                  <a:lnTo>
                    <a:pt x="57144" y="751967"/>
                  </a:lnTo>
                  <a:lnTo>
                    <a:pt x="44317" y="804418"/>
                  </a:lnTo>
                  <a:lnTo>
                    <a:pt x="32887" y="857758"/>
                  </a:lnTo>
                  <a:lnTo>
                    <a:pt x="23108" y="911606"/>
                  </a:lnTo>
                  <a:lnTo>
                    <a:pt x="14980" y="965962"/>
                  </a:lnTo>
                  <a:lnTo>
                    <a:pt x="8503" y="1020826"/>
                  </a:lnTo>
                  <a:lnTo>
                    <a:pt x="3804" y="1076198"/>
                  </a:lnTo>
                  <a:lnTo>
                    <a:pt x="1010" y="1131570"/>
                  </a:lnTo>
                  <a:lnTo>
                    <a:pt x="0" y="1187323"/>
                  </a:lnTo>
                  <a:lnTo>
                    <a:pt x="1137" y="1242949"/>
                  </a:lnTo>
                  <a:lnTo>
                    <a:pt x="3931" y="1298321"/>
                  </a:lnTo>
                  <a:lnTo>
                    <a:pt x="8503" y="1353566"/>
                  </a:lnTo>
                  <a:lnTo>
                    <a:pt x="14853" y="1408430"/>
                  </a:lnTo>
                  <a:lnTo>
                    <a:pt x="22854" y="1463040"/>
                  </a:lnTo>
                  <a:lnTo>
                    <a:pt x="32379" y="1516888"/>
                  </a:lnTo>
                  <a:lnTo>
                    <a:pt x="43428" y="1570101"/>
                  </a:lnTo>
                  <a:lnTo>
                    <a:pt x="56128" y="1622679"/>
                  </a:lnTo>
                  <a:lnTo>
                    <a:pt x="70225" y="1674241"/>
                  </a:lnTo>
                  <a:lnTo>
                    <a:pt x="85592" y="1724914"/>
                  </a:lnTo>
                  <a:lnTo>
                    <a:pt x="102356" y="1774444"/>
                  </a:lnTo>
                  <a:lnTo>
                    <a:pt x="120390" y="1822831"/>
                  </a:lnTo>
                  <a:lnTo>
                    <a:pt x="139567" y="1870075"/>
                  </a:lnTo>
                  <a:lnTo>
                    <a:pt x="159887" y="1915668"/>
                  </a:lnTo>
                  <a:lnTo>
                    <a:pt x="181350" y="1959864"/>
                  </a:lnTo>
                  <a:lnTo>
                    <a:pt x="203702" y="2002409"/>
                  </a:lnTo>
                  <a:lnTo>
                    <a:pt x="227197" y="2043303"/>
                  </a:lnTo>
                  <a:lnTo>
                    <a:pt x="251454" y="2082292"/>
                  </a:lnTo>
                  <a:lnTo>
                    <a:pt x="276600" y="2119376"/>
                  </a:lnTo>
                  <a:lnTo>
                    <a:pt x="302508" y="2154301"/>
                  </a:lnTo>
                  <a:lnTo>
                    <a:pt x="329178" y="2187194"/>
                  </a:lnTo>
                  <a:lnTo>
                    <a:pt x="356610" y="2217928"/>
                  </a:lnTo>
                  <a:lnTo>
                    <a:pt x="384550" y="2246122"/>
                  </a:lnTo>
                  <a:lnTo>
                    <a:pt x="413125" y="2271776"/>
                  </a:lnTo>
                  <a:lnTo>
                    <a:pt x="456813" y="2305583"/>
                  </a:lnTo>
                  <a:lnTo>
                    <a:pt x="501517" y="2333117"/>
                  </a:lnTo>
                  <a:lnTo>
                    <a:pt x="546983" y="2354033"/>
                  </a:lnTo>
                  <a:lnTo>
                    <a:pt x="577844" y="2364066"/>
                  </a:lnTo>
                  <a:lnTo>
                    <a:pt x="578098" y="2364155"/>
                  </a:lnTo>
                  <a:lnTo>
                    <a:pt x="579197" y="2364312"/>
                  </a:lnTo>
                  <a:lnTo>
                    <a:pt x="580947" y="2351783"/>
                  </a:lnTo>
                  <a:lnTo>
                    <a:pt x="580511" y="2351684"/>
                  </a:lnTo>
                  <a:lnTo>
                    <a:pt x="580715" y="2351684"/>
                  </a:lnTo>
                  <a:lnTo>
                    <a:pt x="537204" y="2336203"/>
                  </a:lnTo>
                  <a:lnTo>
                    <a:pt x="493135" y="2313800"/>
                  </a:lnTo>
                  <a:lnTo>
                    <a:pt x="449828" y="2284984"/>
                  </a:lnTo>
                  <a:lnTo>
                    <a:pt x="407410" y="2249932"/>
                  </a:lnTo>
                  <a:lnTo>
                    <a:pt x="379597" y="2223389"/>
                  </a:lnTo>
                  <a:lnTo>
                    <a:pt x="352292" y="2194433"/>
                  </a:lnTo>
                  <a:lnTo>
                    <a:pt x="312668" y="2146681"/>
                  </a:lnTo>
                  <a:lnTo>
                    <a:pt x="287014" y="2112137"/>
                  </a:lnTo>
                  <a:lnTo>
                    <a:pt x="262249" y="2075561"/>
                  </a:lnTo>
                  <a:lnTo>
                    <a:pt x="238119" y="2036953"/>
                  </a:lnTo>
                  <a:lnTo>
                    <a:pt x="215005" y="1996440"/>
                  </a:lnTo>
                  <a:lnTo>
                    <a:pt x="192780" y="1954276"/>
                  </a:lnTo>
                  <a:lnTo>
                    <a:pt x="171444" y="1910461"/>
                  </a:lnTo>
                  <a:lnTo>
                    <a:pt x="151251" y="1865249"/>
                  </a:lnTo>
                  <a:lnTo>
                    <a:pt x="132328" y="1818513"/>
                  </a:lnTo>
                  <a:lnTo>
                    <a:pt x="114421" y="1770507"/>
                  </a:lnTo>
                  <a:lnTo>
                    <a:pt x="97784" y="1721231"/>
                  </a:lnTo>
                  <a:lnTo>
                    <a:pt x="82417" y="1670939"/>
                  </a:lnTo>
                  <a:lnTo>
                    <a:pt x="68574" y="1619631"/>
                  </a:lnTo>
                  <a:lnTo>
                    <a:pt x="55874" y="1567561"/>
                  </a:lnTo>
                  <a:lnTo>
                    <a:pt x="44825" y="1514729"/>
                  </a:lnTo>
                  <a:lnTo>
                    <a:pt x="35427" y="1461135"/>
                  </a:lnTo>
                  <a:lnTo>
                    <a:pt x="27426" y="1407033"/>
                  </a:lnTo>
                  <a:lnTo>
                    <a:pt x="21203" y="1352550"/>
                  </a:lnTo>
                  <a:lnTo>
                    <a:pt x="16631" y="1297686"/>
                  </a:lnTo>
                  <a:lnTo>
                    <a:pt x="13837" y="1242695"/>
                  </a:lnTo>
                  <a:lnTo>
                    <a:pt x="12698" y="1187069"/>
                  </a:lnTo>
                  <a:lnTo>
                    <a:pt x="13583" y="1132205"/>
                  </a:lnTo>
                  <a:lnTo>
                    <a:pt x="16504" y="1077214"/>
                  </a:lnTo>
                  <a:lnTo>
                    <a:pt x="21076" y="1022350"/>
                  </a:lnTo>
                  <a:lnTo>
                    <a:pt x="27553" y="967867"/>
                  </a:lnTo>
                  <a:lnTo>
                    <a:pt x="35681" y="913892"/>
                  </a:lnTo>
                  <a:lnTo>
                    <a:pt x="45333" y="860298"/>
                  </a:lnTo>
                  <a:lnTo>
                    <a:pt x="56636" y="807466"/>
                  </a:lnTo>
                  <a:lnTo>
                    <a:pt x="69463" y="755396"/>
                  </a:lnTo>
                  <a:lnTo>
                    <a:pt x="83687" y="704088"/>
                  </a:lnTo>
                  <a:lnTo>
                    <a:pt x="99308" y="653796"/>
                  </a:lnTo>
                  <a:lnTo>
                    <a:pt x="116326" y="604520"/>
                  </a:lnTo>
                  <a:lnTo>
                    <a:pt x="134487" y="556514"/>
                  </a:lnTo>
                  <a:lnTo>
                    <a:pt x="153918" y="509905"/>
                  </a:lnTo>
                  <a:lnTo>
                    <a:pt x="174492" y="464566"/>
                  </a:lnTo>
                  <a:lnTo>
                    <a:pt x="196209" y="420751"/>
                  </a:lnTo>
                  <a:lnTo>
                    <a:pt x="218815" y="378587"/>
                  </a:lnTo>
                  <a:lnTo>
                    <a:pt x="242437" y="338201"/>
                  </a:lnTo>
                  <a:lnTo>
                    <a:pt x="266948" y="299593"/>
                  </a:lnTo>
                  <a:lnTo>
                    <a:pt x="292348" y="263017"/>
                  </a:lnTo>
                  <a:lnTo>
                    <a:pt x="318383" y="228473"/>
                  </a:lnTo>
                  <a:lnTo>
                    <a:pt x="345180" y="195961"/>
                  </a:lnTo>
                  <a:lnTo>
                    <a:pt x="372739" y="165735"/>
                  </a:lnTo>
                  <a:lnTo>
                    <a:pt x="400806" y="138049"/>
                  </a:lnTo>
                  <a:lnTo>
                    <a:pt x="429381" y="112775"/>
                  </a:lnTo>
                  <a:lnTo>
                    <a:pt x="472942" y="79756"/>
                  </a:lnTo>
                  <a:lnTo>
                    <a:pt x="517265" y="52959"/>
                  </a:lnTo>
                  <a:lnTo>
                    <a:pt x="562350" y="32766"/>
                  </a:lnTo>
                  <a:lnTo>
                    <a:pt x="607562" y="19304"/>
                  </a:lnTo>
                  <a:lnTo>
                    <a:pt x="653028" y="13208"/>
                  </a:lnTo>
                  <a:lnTo>
                    <a:pt x="668522" y="12700"/>
                  </a:lnTo>
                  <a:lnTo>
                    <a:pt x="668141" y="0"/>
                  </a:lnTo>
                  <a:close/>
                </a:path>
                <a:path w="668655" h="2395854">
                  <a:moveTo>
                    <a:pt x="580951" y="2351754"/>
                  </a:moveTo>
                  <a:lnTo>
                    <a:pt x="581400" y="2351887"/>
                  </a:lnTo>
                  <a:lnTo>
                    <a:pt x="580951" y="2351754"/>
                  </a:lnTo>
                  <a:close/>
                </a:path>
                <a:path w="668655" h="2395854">
                  <a:moveTo>
                    <a:pt x="580511" y="2351684"/>
                  </a:moveTo>
                  <a:lnTo>
                    <a:pt x="580947" y="2351783"/>
                  </a:lnTo>
                  <a:lnTo>
                    <a:pt x="580511" y="2351684"/>
                  </a:lnTo>
                  <a:close/>
                </a:path>
                <a:path w="668655" h="2395854">
                  <a:moveTo>
                    <a:pt x="580715" y="2351684"/>
                  </a:moveTo>
                  <a:lnTo>
                    <a:pt x="580511" y="2351684"/>
                  </a:lnTo>
                  <a:lnTo>
                    <a:pt x="580902" y="2351739"/>
                  </a:lnTo>
                  <a:lnTo>
                    <a:pt x="580715" y="2351684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695069" y="261010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相似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56378" y="137020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63515" y="24905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668011" y="1652016"/>
            <a:ext cx="1455420" cy="2539365"/>
            <a:chOff x="4668011" y="1652016"/>
            <a:chExt cx="1455420" cy="2539365"/>
          </a:xfrm>
        </p:grpSpPr>
        <p:sp>
          <p:nvSpPr>
            <p:cNvPr id="62" name="object 62"/>
            <p:cNvSpPr/>
            <p:nvPr/>
          </p:nvSpPr>
          <p:spPr>
            <a:xfrm>
              <a:off x="4668011" y="1652016"/>
              <a:ext cx="1455419" cy="25389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789169" y="1673987"/>
              <a:ext cx="1296670" cy="2381250"/>
            </a:xfrm>
            <a:custGeom>
              <a:avLst/>
              <a:gdLst/>
              <a:ahLst/>
              <a:cxnLst/>
              <a:rect l="l" t="t" r="r" b="b"/>
              <a:pathLst>
                <a:path w="1296670" h="2381250">
                  <a:moveTo>
                    <a:pt x="2793" y="2294204"/>
                  </a:moveTo>
                  <a:lnTo>
                    <a:pt x="0" y="2381059"/>
                  </a:lnTo>
                  <a:lnTo>
                    <a:pt x="71119" y="2331199"/>
                  </a:lnTo>
                  <a:lnTo>
                    <a:pt x="69384" y="2330259"/>
                  </a:lnTo>
                  <a:lnTo>
                    <a:pt x="42163" y="2330259"/>
                  </a:lnTo>
                  <a:lnTo>
                    <a:pt x="19430" y="2317927"/>
                  </a:lnTo>
                  <a:lnTo>
                    <a:pt x="25590" y="2306547"/>
                  </a:lnTo>
                  <a:lnTo>
                    <a:pt x="2793" y="2294204"/>
                  </a:lnTo>
                  <a:close/>
                </a:path>
                <a:path w="1296670" h="2381250">
                  <a:moveTo>
                    <a:pt x="25590" y="2306547"/>
                  </a:moveTo>
                  <a:lnTo>
                    <a:pt x="19430" y="2317927"/>
                  </a:lnTo>
                  <a:lnTo>
                    <a:pt x="42163" y="2330259"/>
                  </a:lnTo>
                  <a:lnTo>
                    <a:pt x="48333" y="2318861"/>
                  </a:lnTo>
                  <a:lnTo>
                    <a:pt x="25590" y="2306547"/>
                  </a:lnTo>
                  <a:close/>
                </a:path>
                <a:path w="1296670" h="2381250">
                  <a:moveTo>
                    <a:pt x="48333" y="2318861"/>
                  </a:moveTo>
                  <a:lnTo>
                    <a:pt x="42163" y="2330259"/>
                  </a:lnTo>
                  <a:lnTo>
                    <a:pt x="69384" y="2330259"/>
                  </a:lnTo>
                  <a:lnTo>
                    <a:pt x="48333" y="2318861"/>
                  </a:lnTo>
                  <a:close/>
                </a:path>
                <a:path w="1296670" h="2381250">
                  <a:moveTo>
                    <a:pt x="1273937" y="0"/>
                  </a:moveTo>
                  <a:lnTo>
                    <a:pt x="25590" y="2306547"/>
                  </a:lnTo>
                  <a:lnTo>
                    <a:pt x="48333" y="2318861"/>
                  </a:lnTo>
                  <a:lnTo>
                    <a:pt x="1296669" y="12446"/>
                  </a:lnTo>
                  <a:lnTo>
                    <a:pt x="127393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992370" y="367751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推荐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32859" y="1977643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32859" y="3165093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30700" y="4393488"/>
            <a:ext cx="558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500883" y="1063752"/>
            <a:ext cx="1670685" cy="1109980"/>
            <a:chOff x="2500883" y="1063752"/>
            <a:chExt cx="1670685" cy="1109980"/>
          </a:xfrm>
        </p:grpSpPr>
        <p:sp>
          <p:nvSpPr>
            <p:cNvPr id="69" name="object 69"/>
            <p:cNvSpPr/>
            <p:nvPr/>
          </p:nvSpPr>
          <p:spPr>
            <a:xfrm>
              <a:off x="2542031" y="1126248"/>
              <a:ext cx="1629156" cy="93877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00883" y="1063752"/>
              <a:ext cx="1623059" cy="11094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589275" y="1150620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4">
                  <a:moveTo>
                    <a:pt x="1539239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1539239" y="848867"/>
                  </a:lnTo>
                  <a:lnTo>
                    <a:pt x="15392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589275" y="1150620"/>
              <a:ext cx="1539240" cy="848994"/>
            </a:xfrm>
            <a:custGeom>
              <a:avLst/>
              <a:gdLst/>
              <a:ahLst/>
              <a:cxnLst/>
              <a:rect l="l" t="t" r="r" b="b"/>
              <a:pathLst>
                <a:path w="1539239" h="848994">
                  <a:moveTo>
                    <a:pt x="0" y="848867"/>
                  </a:moveTo>
                  <a:lnTo>
                    <a:pt x="1539239" y="848867"/>
                  </a:lnTo>
                  <a:lnTo>
                    <a:pt x="1539239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589276" y="1150619"/>
            <a:ext cx="1539240" cy="8489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1440" marR="17145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年龄：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25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30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性别：女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534411" y="3416808"/>
            <a:ext cx="1671955" cy="1109980"/>
            <a:chOff x="2534411" y="3416808"/>
            <a:chExt cx="1671955" cy="1109980"/>
          </a:xfrm>
        </p:grpSpPr>
        <p:sp>
          <p:nvSpPr>
            <p:cNvPr id="75" name="object 75"/>
            <p:cNvSpPr/>
            <p:nvPr/>
          </p:nvSpPr>
          <p:spPr>
            <a:xfrm>
              <a:off x="2575559" y="3479292"/>
              <a:ext cx="1630680" cy="93877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534411" y="3416808"/>
              <a:ext cx="1623060" cy="11094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622803" y="3503676"/>
              <a:ext cx="1541145" cy="848994"/>
            </a:xfrm>
            <a:custGeom>
              <a:avLst/>
              <a:gdLst/>
              <a:ahLst/>
              <a:cxnLst/>
              <a:rect l="l" t="t" r="r" b="b"/>
              <a:pathLst>
                <a:path w="1541145" h="848995">
                  <a:moveTo>
                    <a:pt x="15407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540764" y="848868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622803" y="3503676"/>
              <a:ext cx="1541145" cy="848994"/>
            </a:xfrm>
            <a:custGeom>
              <a:avLst/>
              <a:gdLst/>
              <a:ahLst/>
              <a:cxnLst/>
              <a:rect l="l" t="t" r="r" b="b"/>
              <a:pathLst>
                <a:path w="1541145" h="848995">
                  <a:moveTo>
                    <a:pt x="0" y="848868"/>
                  </a:moveTo>
                  <a:lnTo>
                    <a:pt x="1540764" y="848868"/>
                  </a:lnTo>
                  <a:lnTo>
                    <a:pt x="1540764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2607564" y="3500373"/>
            <a:ext cx="1551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668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年龄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：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25-30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6680">
              <a:lnSpc>
                <a:spcPct val="100000"/>
              </a:lnSpc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性别：女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027420" y="1415808"/>
            <a:ext cx="980440" cy="593090"/>
            <a:chOff x="6027420" y="1415808"/>
            <a:chExt cx="980440" cy="593090"/>
          </a:xfrm>
        </p:grpSpPr>
        <p:sp>
          <p:nvSpPr>
            <p:cNvPr id="81" name="object 81"/>
            <p:cNvSpPr/>
            <p:nvPr/>
          </p:nvSpPr>
          <p:spPr>
            <a:xfrm>
              <a:off x="6027420" y="1415808"/>
              <a:ext cx="979944" cy="55472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033516" y="1434109"/>
              <a:ext cx="964691" cy="57452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074664" y="144018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5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812545" y="464820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074664" y="144018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5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70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5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202171" y="1525981"/>
            <a:ext cx="63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707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物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物</a:t>
            </a:r>
            <a:r>
              <a:rPr sz="2700" spc="-2707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品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品</a:t>
            </a:r>
            <a:r>
              <a:rPr sz="2700" spc="-1807" baseline="20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06239"/>
            <a:ext cx="9144000" cy="9372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2141" y="1674622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F3053"/>
                </a:solidFill>
                <a:latin typeface="UKIJ CJK"/>
                <a:cs typeface="UKIJ CJK"/>
              </a:rPr>
              <a:t>概念介绍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019" y="831596"/>
            <a:ext cx="100901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200" b="0" spc="470" dirty="0">
                <a:latin typeface="UKIJ CJK"/>
                <a:cs typeface="UKIJ CJK"/>
              </a:rPr>
              <a:t>1</a:t>
            </a:r>
            <a:endParaRPr sz="132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796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2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、基于内容的推荐策略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750308" y="1152126"/>
            <a:ext cx="2019300" cy="920750"/>
            <a:chOff x="4750308" y="1152126"/>
            <a:chExt cx="2019300" cy="920750"/>
          </a:xfrm>
        </p:grpSpPr>
        <p:sp>
          <p:nvSpPr>
            <p:cNvPr id="5" name="object 5"/>
            <p:cNvSpPr/>
            <p:nvPr/>
          </p:nvSpPr>
          <p:spPr>
            <a:xfrm>
              <a:off x="4800586" y="1152126"/>
              <a:ext cx="1962940" cy="92054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50308" y="1217663"/>
              <a:ext cx="2019299" cy="835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38700" y="1167383"/>
              <a:ext cx="1891664" cy="848994"/>
            </a:xfrm>
            <a:custGeom>
              <a:avLst/>
              <a:gdLst/>
              <a:ahLst/>
              <a:cxnLst/>
              <a:rect l="l" t="t" r="r" b="b"/>
              <a:pathLst>
                <a:path w="1891665" h="848994">
                  <a:moveTo>
                    <a:pt x="0" y="848868"/>
                  </a:moveTo>
                  <a:lnTo>
                    <a:pt x="1891283" y="848868"/>
                  </a:lnTo>
                  <a:lnTo>
                    <a:pt x="1891283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31028" y="1335088"/>
            <a:ext cx="166497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055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类型：爱情</a:t>
            </a:r>
            <a:r>
              <a:rPr sz="1800" spc="-49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浪漫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91528" y="1077855"/>
            <a:ext cx="2910840" cy="2031364"/>
            <a:chOff x="1891528" y="1077855"/>
            <a:chExt cx="2910840" cy="2031364"/>
          </a:xfrm>
        </p:grpSpPr>
        <p:sp>
          <p:nvSpPr>
            <p:cNvPr id="10" name="object 10"/>
            <p:cNvSpPr/>
            <p:nvPr/>
          </p:nvSpPr>
          <p:spPr>
            <a:xfrm>
              <a:off x="3820667" y="1335036"/>
              <a:ext cx="981468" cy="554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28288" y="1354861"/>
              <a:ext cx="964691" cy="574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67911" y="1359408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19">
                  <a:moveTo>
                    <a:pt x="814070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4070" y="464819"/>
                  </a:lnTo>
                  <a:lnTo>
                    <a:pt x="844230" y="458733"/>
                  </a:lnTo>
                  <a:lnTo>
                    <a:pt x="868854" y="442134"/>
                  </a:lnTo>
                  <a:lnTo>
                    <a:pt x="885453" y="417510"/>
                  </a:lnTo>
                  <a:lnTo>
                    <a:pt x="891539" y="387350"/>
                  </a:lnTo>
                  <a:lnTo>
                    <a:pt x="891539" y="77469"/>
                  </a:lnTo>
                  <a:lnTo>
                    <a:pt x="885453" y="47309"/>
                  </a:lnTo>
                  <a:lnTo>
                    <a:pt x="868854" y="22685"/>
                  </a:lnTo>
                  <a:lnTo>
                    <a:pt x="844230" y="6086"/>
                  </a:lnTo>
                  <a:lnTo>
                    <a:pt x="81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7911" y="1359408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4070" y="0"/>
                  </a:lnTo>
                  <a:lnTo>
                    <a:pt x="844230" y="6086"/>
                  </a:lnTo>
                  <a:lnTo>
                    <a:pt x="868854" y="22685"/>
                  </a:lnTo>
                  <a:lnTo>
                    <a:pt x="885453" y="47309"/>
                  </a:lnTo>
                  <a:lnTo>
                    <a:pt x="891539" y="77469"/>
                  </a:lnTo>
                  <a:lnTo>
                    <a:pt x="891539" y="387350"/>
                  </a:lnTo>
                  <a:lnTo>
                    <a:pt x="885453" y="417510"/>
                  </a:lnTo>
                  <a:lnTo>
                    <a:pt x="868854" y="442134"/>
                  </a:lnTo>
                  <a:lnTo>
                    <a:pt x="844230" y="458733"/>
                  </a:lnTo>
                  <a:lnTo>
                    <a:pt x="814070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755" y="2525230"/>
              <a:ext cx="963293" cy="536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28288" y="2534437"/>
              <a:ext cx="964691" cy="5745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67911" y="2540508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19">
                  <a:moveTo>
                    <a:pt x="814070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4070" y="464819"/>
                  </a:lnTo>
                  <a:lnTo>
                    <a:pt x="844230" y="458733"/>
                  </a:lnTo>
                  <a:lnTo>
                    <a:pt x="868854" y="442134"/>
                  </a:lnTo>
                  <a:lnTo>
                    <a:pt x="885453" y="417510"/>
                  </a:lnTo>
                  <a:lnTo>
                    <a:pt x="891539" y="387350"/>
                  </a:lnTo>
                  <a:lnTo>
                    <a:pt x="891539" y="77469"/>
                  </a:lnTo>
                  <a:lnTo>
                    <a:pt x="885453" y="47309"/>
                  </a:lnTo>
                  <a:lnTo>
                    <a:pt x="868854" y="22685"/>
                  </a:lnTo>
                  <a:lnTo>
                    <a:pt x="844230" y="6086"/>
                  </a:lnTo>
                  <a:lnTo>
                    <a:pt x="814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7911" y="2540508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4070" y="0"/>
                  </a:lnTo>
                  <a:lnTo>
                    <a:pt x="844230" y="6086"/>
                  </a:lnTo>
                  <a:lnTo>
                    <a:pt x="868854" y="22685"/>
                  </a:lnTo>
                  <a:lnTo>
                    <a:pt x="885453" y="47309"/>
                  </a:lnTo>
                  <a:lnTo>
                    <a:pt x="891539" y="77469"/>
                  </a:lnTo>
                  <a:lnTo>
                    <a:pt x="891539" y="387350"/>
                  </a:lnTo>
                  <a:lnTo>
                    <a:pt x="885453" y="417510"/>
                  </a:lnTo>
                  <a:lnTo>
                    <a:pt x="868854" y="442134"/>
                  </a:lnTo>
                  <a:lnTo>
                    <a:pt x="844230" y="458733"/>
                  </a:lnTo>
                  <a:lnTo>
                    <a:pt x="814070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91528" y="1077855"/>
              <a:ext cx="348751" cy="867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996690" y="2618994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41164" y="2307348"/>
            <a:ext cx="2024380" cy="939165"/>
            <a:chOff x="4741164" y="2307348"/>
            <a:chExt cx="2024380" cy="939165"/>
          </a:xfrm>
        </p:grpSpPr>
        <p:sp>
          <p:nvSpPr>
            <p:cNvPr id="21" name="object 21"/>
            <p:cNvSpPr/>
            <p:nvPr/>
          </p:nvSpPr>
          <p:spPr>
            <a:xfrm>
              <a:off x="4782312" y="2307348"/>
              <a:ext cx="1982724" cy="9387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41164" y="2381999"/>
              <a:ext cx="2019299" cy="8351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29556" y="2331719"/>
              <a:ext cx="1892935" cy="848994"/>
            </a:xfrm>
            <a:custGeom>
              <a:avLst/>
              <a:gdLst/>
              <a:ahLst/>
              <a:cxnLst/>
              <a:rect l="l" t="t" r="r" b="b"/>
              <a:pathLst>
                <a:path w="1892934" h="848994">
                  <a:moveTo>
                    <a:pt x="189280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892807" y="848868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829555" y="2331720"/>
            <a:ext cx="1892935" cy="848994"/>
          </a:xfrm>
          <a:prstGeom prst="rect">
            <a:avLst/>
          </a:prstGeom>
          <a:ln w="9144">
            <a:solidFill>
              <a:srgbClr val="0F3053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类型：恐怖</a:t>
            </a:r>
            <a:r>
              <a:rPr sz="1800" spc="-434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惊悚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91528" y="2258955"/>
            <a:ext cx="4869180" cy="2159635"/>
            <a:chOff x="1891528" y="2258955"/>
            <a:chExt cx="4869180" cy="2159635"/>
          </a:xfrm>
        </p:grpSpPr>
        <p:sp>
          <p:nvSpPr>
            <p:cNvPr id="26" name="object 26"/>
            <p:cNvSpPr/>
            <p:nvPr/>
          </p:nvSpPr>
          <p:spPr>
            <a:xfrm>
              <a:off x="4791449" y="3497550"/>
              <a:ext cx="1964450" cy="920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41163" y="3563112"/>
              <a:ext cx="2019299" cy="8351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29556" y="3512819"/>
              <a:ext cx="1892935" cy="848994"/>
            </a:xfrm>
            <a:custGeom>
              <a:avLst/>
              <a:gdLst/>
              <a:ahLst/>
              <a:cxnLst/>
              <a:rect l="l" t="t" r="r" b="b"/>
              <a:pathLst>
                <a:path w="1892934" h="848995">
                  <a:moveTo>
                    <a:pt x="1892795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0" y="848868"/>
                  </a:lnTo>
                  <a:lnTo>
                    <a:pt x="1892795" y="848868"/>
                  </a:lnTo>
                  <a:lnTo>
                    <a:pt x="1892795" y="832104"/>
                  </a:lnTo>
                  <a:lnTo>
                    <a:pt x="1892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29555" y="3512820"/>
              <a:ext cx="1892935" cy="848994"/>
            </a:xfrm>
            <a:custGeom>
              <a:avLst/>
              <a:gdLst/>
              <a:ahLst/>
              <a:cxnLst/>
              <a:rect l="l" t="t" r="r" b="b"/>
              <a:pathLst>
                <a:path w="1892934" h="848995">
                  <a:moveTo>
                    <a:pt x="0" y="848867"/>
                  </a:moveTo>
                  <a:lnTo>
                    <a:pt x="1892807" y="848867"/>
                  </a:lnTo>
                  <a:lnTo>
                    <a:pt x="1892807" y="0"/>
                  </a:lnTo>
                  <a:lnTo>
                    <a:pt x="0" y="0"/>
                  </a:lnTo>
                  <a:lnTo>
                    <a:pt x="0" y="848867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91528" y="2258955"/>
              <a:ext cx="348751" cy="867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22520" y="3681083"/>
            <a:ext cx="166433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2055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类型：爱情</a:t>
            </a:r>
            <a:r>
              <a:rPr sz="1800" spc="-5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浪漫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91528" y="1562100"/>
            <a:ext cx="5113020" cy="2846070"/>
            <a:chOff x="1891528" y="1562100"/>
            <a:chExt cx="5113020" cy="2846070"/>
          </a:xfrm>
        </p:grpSpPr>
        <p:sp>
          <p:nvSpPr>
            <p:cNvPr id="33" name="object 33"/>
            <p:cNvSpPr/>
            <p:nvPr/>
          </p:nvSpPr>
          <p:spPr>
            <a:xfrm>
              <a:off x="6603492" y="1562100"/>
              <a:ext cx="400773" cy="25085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22363" y="1584705"/>
              <a:ext cx="243840" cy="2352040"/>
            </a:xfrm>
            <a:custGeom>
              <a:avLst/>
              <a:gdLst/>
              <a:ahLst/>
              <a:cxnLst/>
              <a:rect l="l" t="t" r="r" b="b"/>
              <a:pathLst>
                <a:path w="243840" h="2352040">
                  <a:moveTo>
                    <a:pt x="35940" y="2274570"/>
                  </a:moveTo>
                  <a:lnTo>
                    <a:pt x="0" y="2351874"/>
                  </a:lnTo>
                  <a:lnTo>
                    <a:pt x="83311" y="2334221"/>
                  </a:lnTo>
                  <a:lnTo>
                    <a:pt x="69747" y="2317140"/>
                  </a:lnTo>
                  <a:lnTo>
                    <a:pt x="53847" y="2317140"/>
                  </a:lnTo>
                  <a:lnTo>
                    <a:pt x="45592" y="2307526"/>
                  </a:lnTo>
                  <a:lnTo>
                    <a:pt x="55354" y="2299016"/>
                  </a:lnTo>
                  <a:lnTo>
                    <a:pt x="35940" y="2274570"/>
                  </a:lnTo>
                  <a:close/>
                </a:path>
                <a:path w="243840" h="2352040">
                  <a:moveTo>
                    <a:pt x="55354" y="2299016"/>
                  </a:moveTo>
                  <a:lnTo>
                    <a:pt x="45592" y="2307526"/>
                  </a:lnTo>
                  <a:lnTo>
                    <a:pt x="53847" y="2317140"/>
                  </a:lnTo>
                  <a:lnTo>
                    <a:pt x="63285" y="2309003"/>
                  </a:lnTo>
                  <a:lnTo>
                    <a:pt x="55859" y="2299652"/>
                  </a:lnTo>
                  <a:lnTo>
                    <a:pt x="55117" y="2299652"/>
                  </a:lnTo>
                  <a:lnTo>
                    <a:pt x="55393" y="2299194"/>
                  </a:lnTo>
                  <a:lnTo>
                    <a:pt x="55354" y="2299016"/>
                  </a:lnTo>
                  <a:close/>
                </a:path>
                <a:path w="243840" h="2352040">
                  <a:moveTo>
                    <a:pt x="63285" y="2309003"/>
                  </a:moveTo>
                  <a:lnTo>
                    <a:pt x="53847" y="2317140"/>
                  </a:lnTo>
                  <a:lnTo>
                    <a:pt x="69747" y="2317140"/>
                  </a:lnTo>
                  <a:lnTo>
                    <a:pt x="63285" y="2309003"/>
                  </a:lnTo>
                  <a:close/>
                </a:path>
                <a:path w="243840" h="2352040">
                  <a:moveTo>
                    <a:pt x="70810" y="2298115"/>
                  </a:moveTo>
                  <a:lnTo>
                    <a:pt x="56387" y="2298115"/>
                  </a:lnTo>
                  <a:lnTo>
                    <a:pt x="55496" y="2299194"/>
                  </a:lnTo>
                  <a:lnTo>
                    <a:pt x="63285" y="2309003"/>
                  </a:lnTo>
                  <a:lnTo>
                    <a:pt x="65277" y="2307285"/>
                  </a:lnTo>
                  <a:lnTo>
                    <a:pt x="65658" y="2306764"/>
                  </a:lnTo>
                  <a:lnTo>
                    <a:pt x="66039" y="2306193"/>
                  </a:lnTo>
                  <a:lnTo>
                    <a:pt x="70810" y="2298115"/>
                  </a:lnTo>
                  <a:close/>
                </a:path>
                <a:path w="243840" h="2352040">
                  <a:moveTo>
                    <a:pt x="55437" y="2299121"/>
                  </a:moveTo>
                  <a:lnTo>
                    <a:pt x="55117" y="2299652"/>
                  </a:lnTo>
                  <a:lnTo>
                    <a:pt x="55496" y="2299194"/>
                  </a:lnTo>
                  <a:close/>
                </a:path>
                <a:path w="243840" h="2352040">
                  <a:moveTo>
                    <a:pt x="55496" y="2299194"/>
                  </a:moveTo>
                  <a:lnTo>
                    <a:pt x="55117" y="2299652"/>
                  </a:lnTo>
                  <a:lnTo>
                    <a:pt x="55859" y="2299652"/>
                  </a:lnTo>
                  <a:lnTo>
                    <a:pt x="55496" y="2299194"/>
                  </a:lnTo>
                  <a:close/>
                </a:path>
                <a:path w="243840" h="2352040">
                  <a:moveTo>
                    <a:pt x="56387" y="2298115"/>
                  </a:moveTo>
                  <a:lnTo>
                    <a:pt x="55663" y="2298747"/>
                  </a:lnTo>
                  <a:lnTo>
                    <a:pt x="55501" y="2299016"/>
                  </a:lnTo>
                  <a:lnTo>
                    <a:pt x="55496" y="2299194"/>
                  </a:lnTo>
                  <a:lnTo>
                    <a:pt x="56387" y="2298115"/>
                  </a:lnTo>
                  <a:close/>
                </a:path>
                <a:path w="243840" h="2352040">
                  <a:moveTo>
                    <a:pt x="55663" y="2298747"/>
                  </a:moveTo>
                  <a:lnTo>
                    <a:pt x="55354" y="2299016"/>
                  </a:lnTo>
                  <a:lnTo>
                    <a:pt x="55663" y="2298747"/>
                  </a:lnTo>
                  <a:close/>
                </a:path>
                <a:path w="243840" h="2352040">
                  <a:moveTo>
                    <a:pt x="13026" y="13031"/>
                  </a:moveTo>
                  <a:lnTo>
                    <a:pt x="46735" y="36957"/>
                  </a:lnTo>
                  <a:lnTo>
                    <a:pt x="71881" y="76962"/>
                  </a:lnTo>
                  <a:lnTo>
                    <a:pt x="91947" y="121920"/>
                  </a:lnTo>
                  <a:lnTo>
                    <a:pt x="106425" y="162306"/>
                  </a:lnTo>
                  <a:lnTo>
                    <a:pt x="125349" y="224663"/>
                  </a:lnTo>
                  <a:lnTo>
                    <a:pt x="143128" y="295529"/>
                  </a:lnTo>
                  <a:lnTo>
                    <a:pt x="151637" y="333883"/>
                  </a:lnTo>
                  <a:lnTo>
                    <a:pt x="159765" y="374142"/>
                  </a:lnTo>
                  <a:lnTo>
                    <a:pt x="167639" y="416052"/>
                  </a:lnTo>
                  <a:lnTo>
                    <a:pt x="175132" y="459613"/>
                  </a:lnTo>
                  <a:lnTo>
                    <a:pt x="182244" y="504698"/>
                  </a:lnTo>
                  <a:lnTo>
                    <a:pt x="188975" y="551180"/>
                  </a:lnTo>
                  <a:lnTo>
                    <a:pt x="195199" y="599059"/>
                  </a:lnTo>
                  <a:lnTo>
                    <a:pt x="201167" y="648081"/>
                  </a:lnTo>
                  <a:lnTo>
                    <a:pt x="206628" y="698119"/>
                  </a:lnTo>
                  <a:lnTo>
                    <a:pt x="211454" y="749046"/>
                  </a:lnTo>
                  <a:lnTo>
                    <a:pt x="215900" y="800862"/>
                  </a:lnTo>
                  <a:lnTo>
                    <a:pt x="219836" y="853567"/>
                  </a:lnTo>
                  <a:lnTo>
                    <a:pt x="223265" y="906907"/>
                  </a:lnTo>
                  <a:lnTo>
                    <a:pt x="225932" y="960628"/>
                  </a:lnTo>
                  <a:lnTo>
                    <a:pt x="228218" y="1014857"/>
                  </a:lnTo>
                  <a:lnTo>
                    <a:pt x="229742" y="1069467"/>
                  </a:lnTo>
                  <a:lnTo>
                    <a:pt x="230885" y="1124077"/>
                  </a:lnTo>
                  <a:lnTo>
                    <a:pt x="231139" y="1179068"/>
                  </a:lnTo>
                  <a:lnTo>
                    <a:pt x="230756" y="1234186"/>
                  </a:lnTo>
                  <a:lnTo>
                    <a:pt x="229739" y="1289050"/>
                  </a:lnTo>
                  <a:lnTo>
                    <a:pt x="228075" y="1343787"/>
                  </a:lnTo>
                  <a:lnTo>
                    <a:pt x="225778" y="1398143"/>
                  </a:lnTo>
                  <a:lnTo>
                    <a:pt x="222844" y="1452118"/>
                  </a:lnTo>
                  <a:lnTo>
                    <a:pt x="219395" y="1505458"/>
                  </a:lnTo>
                  <a:lnTo>
                    <a:pt x="215175" y="1558290"/>
                  </a:lnTo>
                  <a:lnTo>
                    <a:pt x="210692" y="1609217"/>
                  </a:lnTo>
                  <a:lnTo>
                    <a:pt x="205612" y="1660144"/>
                  </a:lnTo>
                  <a:lnTo>
                    <a:pt x="200025" y="1710182"/>
                  </a:lnTo>
                  <a:lnTo>
                    <a:pt x="193928" y="1759204"/>
                  </a:lnTo>
                  <a:lnTo>
                    <a:pt x="187325" y="1807083"/>
                  </a:lnTo>
                  <a:lnTo>
                    <a:pt x="180466" y="1853565"/>
                  </a:lnTo>
                  <a:lnTo>
                    <a:pt x="172974" y="1898650"/>
                  </a:lnTo>
                  <a:lnTo>
                    <a:pt x="165226" y="1942211"/>
                  </a:lnTo>
                  <a:lnTo>
                    <a:pt x="156971" y="1984248"/>
                  </a:lnTo>
                  <a:lnTo>
                    <a:pt x="148589" y="2024380"/>
                  </a:lnTo>
                  <a:lnTo>
                    <a:pt x="139700" y="2062861"/>
                  </a:lnTo>
                  <a:lnTo>
                    <a:pt x="121284" y="2133854"/>
                  </a:lnTo>
                  <a:lnTo>
                    <a:pt x="106679" y="2181225"/>
                  </a:lnTo>
                  <a:lnTo>
                    <a:pt x="91566" y="2223516"/>
                  </a:lnTo>
                  <a:lnTo>
                    <a:pt x="76072" y="2260219"/>
                  </a:lnTo>
                  <a:lnTo>
                    <a:pt x="55663" y="2298747"/>
                  </a:lnTo>
                  <a:lnTo>
                    <a:pt x="56387" y="2298115"/>
                  </a:lnTo>
                  <a:lnTo>
                    <a:pt x="70810" y="2298115"/>
                  </a:lnTo>
                  <a:lnTo>
                    <a:pt x="71500" y="2296947"/>
                  </a:lnTo>
                  <a:lnTo>
                    <a:pt x="92963" y="2253615"/>
                  </a:lnTo>
                  <a:lnTo>
                    <a:pt x="108711" y="2214245"/>
                  </a:lnTo>
                  <a:lnTo>
                    <a:pt x="123697" y="2169668"/>
                  </a:lnTo>
                  <a:lnTo>
                    <a:pt x="143001" y="2102485"/>
                  </a:lnTo>
                  <a:lnTo>
                    <a:pt x="161035" y="2027047"/>
                  </a:lnTo>
                  <a:lnTo>
                    <a:pt x="169544" y="1986661"/>
                  </a:lnTo>
                  <a:lnTo>
                    <a:pt x="177672" y="1944497"/>
                  </a:lnTo>
                  <a:lnTo>
                    <a:pt x="185546" y="1900682"/>
                  </a:lnTo>
                  <a:lnTo>
                    <a:pt x="192912" y="1855470"/>
                  </a:lnTo>
                  <a:lnTo>
                    <a:pt x="199897" y="1808734"/>
                  </a:lnTo>
                  <a:lnTo>
                    <a:pt x="206501" y="1760728"/>
                  </a:lnTo>
                  <a:lnTo>
                    <a:pt x="212597" y="1711706"/>
                  </a:lnTo>
                  <a:lnTo>
                    <a:pt x="218312" y="1661541"/>
                  </a:lnTo>
                  <a:lnTo>
                    <a:pt x="223392" y="1610360"/>
                  </a:lnTo>
                  <a:lnTo>
                    <a:pt x="228043" y="1557274"/>
                  </a:lnTo>
                  <a:lnTo>
                    <a:pt x="232077" y="1504696"/>
                  </a:lnTo>
                  <a:lnTo>
                    <a:pt x="235493" y="1451483"/>
                  </a:lnTo>
                  <a:lnTo>
                    <a:pt x="238527" y="1397635"/>
                  </a:lnTo>
                  <a:lnTo>
                    <a:pt x="240803" y="1343406"/>
                  </a:lnTo>
                  <a:lnTo>
                    <a:pt x="242445" y="1288923"/>
                  </a:lnTo>
                  <a:lnTo>
                    <a:pt x="243459" y="1234059"/>
                  </a:lnTo>
                  <a:lnTo>
                    <a:pt x="243839" y="1178941"/>
                  </a:lnTo>
                  <a:lnTo>
                    <a:pt x="243458" y="1123950"/>
                  </a:lnTo>
                  <a:lnTo>
                    <a:pt x="242442" y="1069086"/>
                  </a:lnTo>
                  <a:lnTo>
                    <a:pt x="240791" y="1014349"/>
                  </a:lnTo>
                  <a:lnTo>
                    <a:pt x="238632" y="959993"/>
                  </a:lnTo>
                  <a:lnTo>
                    <a:pt x="235838" y="906018"/>
                  </a:lnTo>
                  <a:lnTo>
                    <a:pt x="232409" y="852678"/>
                  </a:lnTo>
                  <a:lnTo>
                    <a:pt x="228600" y="799846"/>
                  </a:lnTo>
                  <a:lnTo>
                    <a:pt x="224154" y="747776"/>
                  </a:lnTo>
                  <a:lnTo>
                    <a:pt x="219201" y="696722"/>
                  </a:lnTo>
                  <a:lnTo>
                    <a:pt x="213740" y="646557"/>
                  </a:lnTo>
                  <a:lnTo>
                    <a:pt x="207899" y="597408"/>
                  </a:lnTo>
                  <a:lnTo>
                    <a:pt x="201549" y="549402"/>
                  </a:lnTo>
                  <a:lnTo>
                    <a:pt x="194817" y="502793"/>
                  </a:lnTo>
                  <a:lnTo>
                    <a:pt x="187578" y="457581"/>
                  </a:lnTo>
                  <a:lnTo>
                    <a:pt x="180212" y="413639"/>
                  </a:lnTo>
                  <a:lnTo>
                    <a:pt x="172211" y="371602"/>
                  </a:lnTo>
                  <a:lnTo>
                    <a:pt x="164083" y="331089"/>
                  </a:lnTo>
                  <a:lnTo>
                    <a:pt x="155575" y="292481"/>
                  </a:lnTo>
                  <a:lnTo>
                    <a:pt x="137540" y="221107"/>
                  </a:lnTo>
                  <a:lnTo>
                    <a:pt x="123316" y="173101"/>
                  </a:lnTo>
                  <a:lnTo>
                    <a:pt x="108711" y="130175"/>
                  </a:lnTo>
                  <a:lnTo>
                    <a:pt x="93471" y="92710"/>
                  </a:lnTo>
                  <a:lnTo>
                    <a:pt x="72643" y="51943"/>
                  </a:lnTo>
                  <a:lnTo>
                    <a:pt x="45084" y="16383"/>
                  </a:lnTo>
                  <a:lnTo>
                    <a:pt x="41087" y="13081"/>
                  </a:lnTo>
                  <a:lnTo>
                    <a:pt x="13715" y="13081"/>
                  </a:lnTo>
                  <a:lnTo>
                    <a:pt x="13026" y="13031"/>
                  </a:lnTo>
                  <a:close/>
                </a:path>
                <a:path w="243840" h="2352040">
                  <a:moveTo>
                    <a:pt x="12700" y="12954"/>
                  </a:moveTo>
                  <a:lnTo>
                    <a:pt x="13026" y="13031"/>
                  </a:lnTo>
                  <a:lnTo>
                    <a:pt x="13715" y="13081"/>
                  </a:lnTo>
                  <a:lnTo>
                    <a:pt x="12700" y="12954"/>
                  </a:lnTo>
                  <a:close/>
                </a:path>
                <a:path w="243840" h="2352040">
                  <a:moveTo>
                    <a:pt x="40934" y="12954"/>
                  </a:moveTo>
                  <a:lnTo>
                    <a:pt x="12700" y="12954"/>
                  </a:lnTo>
                  <a:lnTo>
                    <a:pt x="13715" y="13081"/>
                  </a:lnTo>
                  <a:lnTo>
                    <a:pt x="41087" y="13081"/>
                  </a:lnTo>
                  <a:lnTo>
                    <a:pt x="40934" y="12954"/>
                  </a:lnTo>
                  <a:close/>
                </a:path>
                <a:path w="243840" h="2352040">
                  <a:moveTo>
                    <a:pt x="9270" y="0"/>
                  </a:moveTo>
                  <a:lnTo>
                    <a:pt x="8381" y="12700"/>
                  </a:lnTo>
                  <a:lnTo>
                    <a:pt x="13026" y="13031"/>
                  </a:lnTo>
                  <a:lnTo>
                    <a:pt x="12700" y="12954"/>
                  </a:lnTo>
                  <a:lnTo>
                    <a:pt x="40934" y="12954"/>
                  </a:lnTo>
                  <a:lnTo>
                    <a:pt x="15747" y="508"/>
                  </a:lnTo>
                  <a:lnTo>
                    <a:pt x="15366" y="508"/>
                  </a:lnTo>
                  <a:lnTo>
                    <a:pt x="14985" y="381"/>
                  </a:lnTo>
                  <a:lnTo>
                    <a:pt x="14604" y="381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91528" y="3540639"/>
              <a:ext cx="348751" cy="8673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989826" y="2627452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相似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97607" y="1491996"/>
            <a:ext cx="1786255" cy="1414780"/>
            <a:chOff x="2197607" y="1491996"/>
            <a:chExt cx="1786255" cy="1414780"/>
          </a:xfrm>
        </p:grpSpPr>
        <p:sp>
          <p:nvSpPr>
            <p:cNvPr id="38" name="object 38"/>
            <p:cNvSpPr/>
            <p:nvPr/>
          </p:nvSpPr>
          <p:spPr>
            <a:xfrm>
              <a:off x="2197607" y="1491996"/>
              <a:ext cx="1786127" cy="233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40152" y="1553845"/>
              <a:ext cx="1628775" cy="76200"/>
            </a:xfrm>
            <a:custGeom>
              <a:avLst/>
              <a:gdLst/>
              <a:ahLst/>
              <a:cxnLst/>
              <a:rect l="l" t="t" r="r" b="b"/>
              <a:pathLst>
                <a:path w="1628775" h="76200">
                  <a:moveTo>
                    <a:pt x="1616747" y="31622"/>
                  </a:moveTo>
                  <a:lnTo>
                    <a:pt x="1564639" y="31622"/>
                  </a:lnTo>
                  <a:lnTo>
                    <a:pt x="1564894" y="44322"/>
                  </a:lnTo>
                  <a:lnTo>
                    <a:pt x="1552152" y="44479"/>
                  </a:lnTo>
                  <a:lnTo>
                    <a:pt x="1552575" y="76200"/>
                  </a:lnTo>
                  <a:lnTo>
                    <a:pt x="1628267" y="37210"/>
                  </a:lnTo>
                  <a:lnTo>
                    <a:pt x="1616747" y="31622"/>
                  </a:lnTo>
                  <a:close/>
                </a:path>
                <a:path w="1628775" h="76200">
                  <a:moveTo>
                    <a:pt x="1551982" y="31778"/>
                  </a:moveTo>
                  <a:lnTo>
                    <a:pt x="0" y="50800"/>
                  </a:lnTo>
                  <a:lnTo>
                    <a:pt x="254" y="63500"/>
                  </a:lnTo>
                  <a:lnTo>
                    <a:pt x="1552152" y="44479"/>
                  </a:lnTo>
                  <a:lnTo>
                    <a:pt x="1551982" y="31778"/>
                  </a:lnTo>
                  <a:close/>
                </a:path>
                <a:path w="1628775" h="76200">
                  <a:moveTo>
                    <a:pt x="1564639" y="31622"/>
                  </a:moveTo>
                  <a:lnTo>
                    <a:pt x="1551982" y="31778"/>
                  </a:lnTo>
                  <a:lnTo>
                    <a:pt x="1552152" y="44479"/>
                  </a:lnTo>
                  <a:lnTo>
                    <a:pt x="1564894" y="44322"/>
                  </a:lnTo>
                  <a:lnTo>
                    <a:pt x="1564639" y="31622"/>
                  </a:lnTo>
                  <a:close/>
                </a:path>
                <a:path w="1628775" h="76200">
                  <a:moveTo>
                    <a:pt x="1551559" y="0"/>
                  </a:moveTo>
                  <a:lnTo>
                    <a:pt x="1551982" y="31778"/>
                  </a:lnTo>
                  <a:lnTo>
                    <a:pt x="1564639" y="31622"/>
                  </a:lnTo>
                  <a:lnTo>
                    <a:pt x="1616747" y="31622"/>
                  </a:lnTo>
                  <a:lnTo>
                    <a:pt x="1551559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97607" y="2673096"/>
              <a:ext cx="1786127" cy="23317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40152" y="2734945"/>
              <a:ext cx="1628775" cy="76200"/>
            </a:xfrm>
            <a:custGeom>
              <a:avLst/>
              <a:gdLst/>
              <a:ahLst/>
              <a:cxnLst/>
              <a:rect l="l" t="t" r="r" b="b"/>
              <a:pathLst>
                <a:path w="1628775" h="76200">
                  <a:moveTo>
                    <a:pt x="1616747" y="31623"/>
                  </a:moveTo>
                  <a:lnTo>
                    <a:pt x="1564639" y="31623"/>
                  </a:lnTo>
                  <a:lnTo>
                    <a:pt x="1564894" y="44323"/>
                  </a:lnTo>
                  <a:lnTo>
                    <a:pt x="1552152" y="44481"/>
                  </a:lnTo>
                  <a:lnTo>
                    <a:pt x="1552575" y="76200"/>
                  </a:lnTo>
                  <a:lnTo>
                    <a:pt x="1628267" y="37211"/>
                  </a:lnTo>
                  <a:lnTo>
                    <a:pt x="1616747" y="31623"/>
                  </a:lnTo>
                  <a:close/>
                </a:path>
                <a:path w="1628775" h="76200">
                  <a:moveTo>
                    <a:pt x="1551982" y="31780"/>
                  </a:moveTo>
                  <a:lnTo>
                    <a:pt x="0" y="51054"/>
                  </a:lnTo>
                  <a:lnTo>
                    <a:pt x="254" y="63754"/>
                  </a:lnTo>
                  <a:lnTo>
                    <a:pt x="1552152" y="44481"/>
                  </a:lnTo>
                  <a:lnTo>
                    <a:pt x="1551982" y="31780"/>
                  </a:lnTo>
                  <a:close/>
                </a:path>
                <a:path w="1628775" h="76200">
                  <a:moveTo>
                    <a:pt x="1564639" y="31623"/>
                  </a:moveTo>
                  <a:lnTo>
                    <a:pt x="1551982" y="31780"/>
                  </a:lnTo>
                  <a:lnTo>
                    <a:pt x="1552152" y="44481"/>
                  </a:lnTo>
                  <a:lnTo>
                    <a:pt x="1564894" y="44323"/>
                  </a:lnTo>
                  <a:lnTo>
                    <a:pt x="1564639" y="31623"/>
                  </a:lnTo>
                  <a:close/>
                </a:path>
                <a:path w="1628775" h="76200">
                  <a:moveTo>
                    <a:pt x="1551559" y="0"/>
                  </a:moveTo>
                  <a:lnTo>
                    <a:pt x="1551982" y="31780"/>
                  </a:lnTo>
                  <a:lnTo>
                    <a:pt x="1564639" y="31623"/>
                  </a:lnTo>
                  <a:lnTo>
                    <a:pt x="1616747" y="31623"/>
                  </a:lnTo>
                  <a:lnTo>
                    <a:pt x="1551559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736595" y="131406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42820" y="248335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41829" y="39201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182367" y="1656588"/>
            <a:ext cx="2615565" cy="2616835"/>
            <a:chOff x="2182367" y="1656588"/>
            <a:chExt cx="2615565" cy="2616835"/>
          </a:xfrm>
        </p:grpSpPr>
        <p:sp>
          <p:nvSpPr>
            <p:cNvPr id="46" name="object 46"/>
            <p:cNvSpPr/>
            <p:nvPr/>
          </p:nvSpPr>
          <p:spPr>
            <a:xfrm>
              <a:off x="3817619" y="3678936"/>
              <a:ext cx="979944" cy="5547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819144" y="3698748"/>
              <a:ext cx="976871" cy="57452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864863" y="370332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2"/>
                  </a:lnTo>
                  <a:lnTo>
                    <a:pt x="867330" y="442129"/>
                  </a:lnTo>
                  <a:lnTo>
                    <a:pt x="883929" y="417505"/>
                  </a:lnTo>
                  <a:lnTo>
                    <a:pt x="890015" y="387349"/>
                  </a:lnTo>
                  <a:lnTo>
                    <a:pt x="890015" y="77469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864863" y="370332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69"/>
                  </a:lnTo>
                  <a:lnTo>
                    <a:pt x="890015" y="387349"/>
                  </a:lnTo>
                  <a:lnTo>
                    <a:pt x="883929" y="417505"/>
                  </a:lnTo>
                  <a:lnTo>
                    <a:pt x="867330" y="442129"/>
                  </a:lnTo>
                  <a:lnTo>
                    <a:pt x="842706" y="458732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93035" y="2673108"/>
              <a:ext cx="1790700" cy="14645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36342" y="2772155"/>
              <a:ext cx="1632585" cy="1307465"/>
            </a:xfrm>
            <a:custGeom>
              <a:avLst/>
              <a:gdLst/>
              <a:ahLst/>
              <a:cxnLst/>
              <a:rect l="l" t="t" r="r" b="b"/>
              <a:pathLst>
                <a:path w="1632585" h="1307464">
                  <a:moveTo>
                    <a:pt x="1568594" y="42579"/>
                  </a:moveTo>
                  <a:lnTo>
                    <a:pt x="0" y="1297025"/>
                  </a:lnTo>
                  <a:lnTo>
                    <a:pt x="7874" y="1306944"/>
                  </a:lnTo>
                  <a:lnTo>
                    <a:pt x="1576545" y="52524"/>
                  </a:lnTo>
                  <a:lnTo>
                    <a:pt x="1568594" y="42579"/>
                  </a:lnTo>
                  <a:close/>
                </a:path>
                <a:path w="1632585" h="1307464">
                  <a:moveTo>
                    <a:pt x="1616079" y="34670"/>
                  </a:moveTo>
                  <a:lnTo>
                    <a:pt x="1578483" y="34670"/>
                  </a:lnTo>
                  <a:lnTo>
                    <a:pt x="1586483" y="44576"/>
                  </a:lnTo>
                  <a:lnTo>
                    <a:pt x="1576545" y="52524"/>
                  </a:lnTo>
                  <a:lnTo>
                    <a:pt x="1596390" y="77343"/>
                  </a:lnTo>
                  <a:lnTo>
                    <a:pt x="1616079" y="34670"/>
                  </a:lnTo>
                  <a:close/>
                </a:path>
                <a:path w="1632585" h="1307464">
                  <a:moveTo>
                    <a:pt x="1578483" y="34670"/>
                  </a:moveTo>
                  <a:lnTo>
                    <a:pt x="1568594" y="42579"/>
                  </a:lnTo>
                  <a:lnTo>
                    <a:pt x="1576545" y="52524"/>
                  </a:lnTo>
                  <a:lnTo>
                    <a:pt x="1586483" y="44576"/>
                  </a:lnTo>
                  <a:lnTo>
                    <a:pt x="1578483" y="34670"/>
                  </a:lnTo>
                  <a:close/>
                </a:path>
                <a:path w="1632585" h="1307464">
                  <a:moveTo>
                    <a:pt x="1632077" y="0"/>
                  </a:moveTo>
                  <a:lnTo>
                    <a:pt x="1548765" y="17780"/>
                  </a:lnTo>
                  <a:lnTo>
                    <a:pt x="1568594" y="42579"/>
                  </a:lnTo>
                  <a:lnTo>
                    <a:pt x="1578483" y="34670"/>
                  </a:lnTo>
                  <a:lnTo>
                    <a:pt x="1616079" y="34670"/>
                  </a:lnTo>
                  <a:lnTo>
                    <a:pt x="163207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82367" y="1656588"/>
              <a:ext cx="1731263" cy="23469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03525" y="1757934"/>
              <a:ext cx="1572895" cy="2186940"/>
            </a:xfrm>
            <a:custGeom>
              <a:avLst/>
              <a:gdLst/>
              <a:ahLst/>
              <a:cxnLst/>
              <a:rect l="l" t="t" r="r" b="b"/>
              <a:pathLst>
                <a:path w="1572895" h="2186940">
                  <a:moveTo>
                    <a:pt x="55808" y="55616"/>
                  </a:moveTo>
                  <a:lnTo>
                    <a:pt x="34741" y="70749"/>
                  </a:lnTo>
                  <a:lnTo>
                    <a:pt x="1551559" y="2186813"/>
                  </a:lnTo>
                  <a:lnTo>
                    <a:pt x="1572514" y="2171725"/>
                  </a:lnTo>
                  <a:lnTo>
                    <a:pt x="55808" y="55616"/>
                  </a:lnTo>
                  <a:close/>
                </a:path>
                <a:path w="1572895" h="2186940">
                  <a:moveTo>
                    <a:pt x="0" y="0"/>
                  </a:moveTo>
                  <a:lnTo>
                    <a:pt x="13716" y="85851"/>
                  </a:lnTo>
                  <a:lnTo>
                    <a:pt x="34741" y="70749"/>
                  </a:lnTo>
                  <a:lnTo>
                    <a:pt x="27178" y="60198"/>
                  </a:lnTo>
                  <a:lnTo>
                    <a:pt x="48260" y="45085"/>
                  </a:lnTo>
                  <a:lnTo>
                    <a:pt x="70470" y="45085"/>
                  </a:lnTo>
                  <a:lnTo>
                    <a:pt x="76835" y="40512"/>
                  </a:lnTo>
                  <a:lnTo>
                    <a:pt x="0" y="0"/>
                  </a:lnTo>
                  <a:close/>
                </a:path>
                <a:path w="1572895" h="2186940">
                  <a:moveTo>
                    <a:pt x="48260" y="45085"/>
                  </a:moveTo>
                  <a:lnTo>
                    <a:pt x="27178" y="60198"/>
                  </a:lnTo>
                  <a:lnTo>
                    <a:pt x="34741" y="70749"/>
                  </a:lnTo>
                  <a:lnTo>
                    <a:pt x="55808" y="55616"/>
                  </a:lnTo>
                  <a:lnTo>
                    <a:pt x="48260" y="45085"/>
                  </a:lnTo>
                  <a:close/>
                </a:path>
                <a:path w="1572895" h="2186940">
                  <a:moveTo>
                    <a:pt x="70470" y="45085"/>
                  </a:moveTo>
                  <a:lnTo>
                    <a:pt x="48260" y="45085"/>
                  </a:lnTo>
                  <a:lnTo>
                    <a:pt x="55808" y="55616"/>
                  </a:lnTo>
                  <a:lnTo>
                    <a:pt x="70470" y="45085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2692654" y="200990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推荐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79523" y="3085337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84095" y="4382820"/>
            <a:ext cx="558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80794" y="1897202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21352" y="3470147"/>
            <a:ext cx="2024380" cy="940435"/>
            <a:chOff x="4721352" y="3470147"/>
            <a:chExt cx="2024380" cy="940435"/>
          </a:xfrm>
        </p:grpSpPr>
        <p:sp>
          <p:nvSpPr>
            <p:cNvPr id="59" name="object 59"/>
            <p:cNvSpPr/>
            <p:nvPr/>
          </p:nvSpPr>
          <p:spPr>
            <a:xfrm>
              <a:off x="4762500" y="3470147"/>
              <a:ext cx="1982724" cy="9402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721352" y="3544823"/>
              <a:ext cx="2019300" cy="8351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809744" y="3494531"/>
              <a:ext cx="1892935" cy="850900"/>
            </a:xfrm>
            <a:custGeom>
              <a:avLst/>
              <a:gdLst/>
              <a:ahLst/>
              <a:cxnLst/>
              <a:rect l="l" t="t" r="r" b="b"/>
              <a:pathLst>
                <a:path w="1892934" h="850900">
                  <a:moveTo>
                    <a:pt x="1892807" y="0"/>
                  </a:moveTo>
                  <a:lnTo>
                    <a:pt x="0" y="0"/>
                  </a:lnTo>
                  <a:lnTo>
                    <a:pt x="0" y="850392"/>
                  </a:lnTo>
                  <a:lnTo>
                    <a:pt x="1892807" y="850392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809744" y="3494531"/>
              <a:ext cx="1892935" cy="850900"/>
            </a:xfrm>
            <a:custGeom>
              <a:avLst/>
              <a:gdLst/>
              <a:ahLst/>
              <a:cxnLst/>
              <a:rect l="l" t="t" r="r" b="b"/>
              <a:pathLst>
                <a:path w="1892934" h="850900">
                  <a:moveTo>
                    <a:pt x="0" y="850392"/>
                  </a:moveTo>
                  <a:lnTo>
                    <a:pt x="1892807" y="850392"/>
                  </a:lnTo>
                  <a:lnTo>
                    <a:pt x="1892807" y="0"/>
                  </a:lnTo>
                  <a:lnTo>
                    <a:pt x="0" y="0"/>
                  </a:lnTo>
                  <a:lnTo>
                    <a:pt x="0" y="850392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4890008" y="3629659"/>
            <a:ext cx="169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类型：爱情</a:t>
            </a:r>
            <a:r>
              <a:rPr sz="1800" spc="-48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浪漫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817620" y="3668267"/>
            <a:ext cx="980440" cy="594360"/>
            <a:chOff x="3817620" y="3668267"/>
            <a:chExt cx="980440" cy="594360"/>
          </a:xfrm>
        </p:grpSpPr>
        <p:sp>
          <p:nvSpPr>
            <p:cNvPr id="65" name="object 65"/>
            <p:cNvSpPr/>
            <p:nvPr/>
          </p:nvSpPr>
          <p:spPr>
            <a:xfrm>
              <a:off x="3817620" y="3668267"/>
              <a:ext cx="979944" cy="55623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819144" y="3688079"/>
              <a:ext cx="976871" cy="57452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864864" y="3692651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812291" y="0"/>
                  </a:moveTo>
                  <a:lnTo>
                    <a:pt x="77724" y="0"/>
                  </a:lnTo>
                  <a:lnTo>
                    <a:pt x="47470" y="6107"/>
                  </a:lnTo>
                  <a:lnTo>
                    <a:pt x="22764" y="22764"/>
                  </a:lnTo>
                  <a:lnTo>
                    <a:pt x="6107" y="47470"/>
                  </a:lnTo>
                  <a:lnTo>
                    <a:pt x="0" y="77724"/>
                  </a:lnTo>
                  <a:lnTo>
                    <a:pt x="0" y="388620"/>
                  </a:lnTo>
                  <a:lnTo>
                    <a:pt x="6107" y="418873"/>
                  </a:lnTo>
                  <a:lnTo>
                    <a:pt x="22764" y="443579"/>
                  </a:lnTo>
                  <a:lnTo>
                    <a:pt x="47470" y="460236"/>
                  </a:lnTo>
                  <a:lnTo>
                    <a:pt x="77724" y="466344"/>
                  </a:lnTo>
                  <a:lnTo>
                    <a:pt x="812291" y="466344"/>
                  </a:lnTo>
                  <a:lnTo>
                    <a:pt x="842545" y="460236"/>
                  </a:lnTo>
                  <a:lnTo>
                    <a:pt x="867251" y="443579"/>
                  </a:lnTo>
                  <a:lnTo>
                    <a:pt x="883908" y="418873"/>
                  </a:lnTo>
                  <a:lnTo>
                    <a:pt x="890015" y="388620"/>
                  </a:lnTo>
                  <a:lnTo>
                    <a:pt x="890015" y="77724"/>
                  </a:lnTo>
                  <a:lnTo>
                    <a:pt x="883908" y="47470"/>
                  </a:lnTo>
                  <a:lnTo>
                    <a:pt x="867251" y="22764"/>
                  </a:lnTo>
                  <a:lnTo>
                    <a:pt x="842545" y="6107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3864864" y="3692651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0" y="77724"/>
                  </a:moveTo>
                  <a:lnTo>
                    <a:pt x="6107" y="47470"/>
                  </a:lnTo>
                  <a:lnTo>
                    <a:pt x="22764" y="22764"/>
                  </a:lnTo>
                  <a:lnTo>
                    <a:pt x="47470" y="6107"/>
                  </a:lnTo>
                  <a:lnTo>
                    <a:pt x="77724" y="0"/>
                  </a:lnTo>
                  <a:lnTo>
                    <a:pt x="812291" y="0"/>
                  </a:lnTo>
                  <a:lnTo>
                    <a:pt x="842545" y="6107"/>
                  </a:lnTo>
                  <a:lnTo>
                    <a:pt x="867251" y="22764"/>
                  </a:lnTo>
                  <a:lnTo>
                    <a:pt x="883908" y="47470"/>
                  </a:lnTo>
                  <a:lnTo>
                    <a:pt x="890015" y="77724"/>
                  </a:lnTo>
                  <a:lnTo>
                    <a:pt x="890015" y="388620"/>
                  </a:lnTo>
                  <a:lnTo>
                    <a:pt x="883908" y="418873"/>
                  </a:lnTo>
                  <a:lnTo>
                    <a:pt x="867251" y="443579"/>
                  </a:lnTo>
                  <a:lnTo>
                    <a:pt x="842545" y="460236"/>
                  </a:lnTo>
                  <a:lnTo>
                    <a:pt x="812291" y="466344"/>
                  </a:lnTo>
                  <a:lnTo>
                    <a:pt x="77724" y="466344"/>
                  </a:lnTo>
                  <a:lnTo>
                    <a:pt x="47470" y="460236"/>
                  </a:lnTo>
                  <a:lnTo>
                    <a:pt x="22764" y="443579"/>
                  </a:lnTo>
                  <a:lnTo>
                    <a:pt x="6107" y="418873"/>
                  </a:lnTo>
                  <a:lnTo>
                    <a:pt x="0" y="388620"/>
                  </a:lnTo>
                  <a:lnTo>
                    <a:pt x="0" y="77724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3986529" y="3772611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电影</a:t>
            </a:r>
            <a:r>
              <a:rPr sz="1800" b="1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817620" y="1318272"/>
            <a:ext cx="980440" cy="594360"/>
            <a:chOff x="3817620" y="1318272"/>
            <a:chExt cx="980440" cy="594360"/>
          </a:xfrm>
        </p:grpSpPr>
        <p:sp>
          <p:nvSpPr>
            <p:cNvPr id="71" name="object 71"/>
            <p:cNvSpPr/>
            <p:nvPr/>
          </p:nvSpPr>
          <p:spPr>
            <a:xfrm>
              <a:off x="3817620" y="1318272"/>
              <a:ext cx="979944" cy="5547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825240" y="1338097"/>
              <a:ext cx="964691" cy="57452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864864" y="134264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69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864864" y="134264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69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3992626" y="1421129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b="1" spc="-1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741164" y="1143012"/>
            <a:ext cx="2024380" cy="939165"/>
            <a:chOff x="4741164" y="1143012"/>
            <a:chExt cx="2024380" cy="939165"/>
          </a:xfrm>
        </p:grpSpPr>
        <p:sp>
          <p:nvSpPr>
            <p:cNvPr id="77" name="object 77"/>
            <p:cNvSpPr/>
            <p:nvPr/>
          </p:nvSpPr>
          <p:spPr>
            <a:xfrm>
              <a:off x="4782312" y="1143012"/>
              <a:ext cx="1982724" cy="9387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741164" y="1217663"/>
              <a:ext cx="2019299" cy="8351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29556" y="1167383"/>
              <a:ext cx="1892935" cy="848994"/>
            </a:xfrm>
            <a:custGeom>
              <a:avLst/>
              <a:gdLst/>
              <a:ahLst/>
              <a:cxnLst/>
              <a:rect l="l" t="t" r="r" b="b"/>
              <a:pathLst>
                <a:path w="1892934" h="848994">
                  <a:moveTo>
                    <a:pt x="1892807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1892807" y="848868"/>
                  </a:lnTo>
                  <a:lnTo>
                    <a:pt x="1892807" y="0"/>
                  </a:lnTo>
                  <a:close/>
                </a:path>
              </a:pathLst>
            </a:custGeom>
            <a:solidFill>
              <a:srgbClr val="F0AF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829556" y="1167383"/>
              <a:ext cx="1892935" cy="848994"/>
            </a:xfrm>
            <a:custGeom>
              <a:avLst/>
              <a:gdLst/>
              <a:ahLst/>
              <a:cxnLst/>
              <a:rect l="l" t="t" r="r" b="b"/>
              <a:pathLst>
                <a:path w="1892934" h="848994">
                  <a:moveTo>
                    <a:pt x="0" y="848868"/>
                  </a:moveTo>
                  <a:lnTo>
                    <a:pt x="1892807" y="848868"/>
                  </a:lnTo>
                  <a:lnTo>
                    <a:pt x="1892807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4909820" y="1300734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类型：爱情</a:t>
            </a:r>
            <a:r>
              <a:rPr sz="1800" spc="-484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浪漫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4505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3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、基于用户协同的推荐策略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609088" y="1164336"/>
            <a:ext cx="3718560" cy="1586865"/>
            <a:chOff x="2609088" y="1164336"/>
            <a:chExt cx="3718560" cy="1586865"/>
          </a:xfrm>
        </p:grpSpPr>
        <p:sp>
          <p:nvSpPr>
            <p:cNvPr id="5" name="object 5"/>
            <p:cNvSpPr/>
            <p:nvPr/>
          </p:nvSpPr>
          <p:spPr>
            <a:xfrm>
              <a:off x="2609088" y="1164336"/>
              <a:ext cx="355092" cy="10850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64409" y="1226782"/>
              <a:ext cx="961797" cy="53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62955" y="1237513"/>
              <a:ext cx="964691" cy="57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2580" y="124206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6" y="387350"/>
                  </a:lnTo>
                  <a:lnTo>
                    <a:pt x="890016" y="77469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02580" y="1242060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6" y="77469"/>
                  </a:lnTo>
                  <a:lnTo>
                    <a:pt x="890016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64409" y="2165566"/>
              <a:ext cx="961797" cy="53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62955" y="2176297"/>
              <a:ext cx="964691" cy="574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02580" y="218084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6" y="387350"/>
                  </a:lnTo>
                  <a:lnTo>
                    <a:pt x="890016" y="77469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02580" y="218084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6" y="77469"/>
                  </a:lnTo>
                  <a:lnTo>
                    <a:pt x="890016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530977" y="2259583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09088" y="1376159"/>
            <a:ext cx="2908300" cy="3336290"/>
            <a:chOff x="2609088" y="1376159"/>
            <a:chExt cx="2908300" cy="3336290"/>
          </a:xfrm>
        </p:grpSpPr>
        <p:sp>
          <p:nvSpPr>
            <p:cNvPr id="16" name="object 16"/>
            <p:cNvSpPr/>
            <p:nvPr/>
          </p:nvSpPr>
          <p:spPr>
            <a:xfrm>
              <a:off x="2921508" y="1376159"/>
              <a:ext cx="2595372" cy="3962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63545" y="1444498"/>
              <a:ext cx="2439035" cy="269875"/>
            </a:xfrm>
            <a:custGeom>
              <a:avLst/>
              <a:gdLst/>
              <a:ahLst/>
              <a:cxnLst/>
              <a:rect l="l" t="t" r="r" b="b"/>
              <a:pathLst>
                <a:path w="2439035" h="269875">
                  <a:moveTo>
                    <a:pt x="2362425" y="31682"/>
                  </a:moveTo>
                  <a:lnTo>
                    <a:pt x="0" y="257048"/>
                  </a:lnTo>
                  <a:lnTo>
                    <a:pt x="1269" y="269621"/>
                  </a:lnTo>
                  <a:lnTo>
                    <a:pt x="2363624" y="44261"/>
                  </a:lnTo>
                  <a:lnTo>
                    <a:pt x="2362425" y="31682"/>
                  </a:lnTo>
                  <a:close/>
                </a:path>
                <a:path w="2439035" h="269875">
                  <a:moveTo>
                    <a:pt x="2438250" y="30479"/>
                  </a:moveTo>
                  <a:lnTo>
                    <a:pt x="2375027" y="30479"/>
                  </a:lnTo>
                  <a:lnTo>
                    <a:pt x="2376297" y="43052"/>
                  </a:lnTo>
                  <a:lnTo>
                    <a:pt x="2363624" y="44261"/>
                  </a:lnTo>
                  <a:lnTo>
                    <a:pt x="2366645" y="75946"/>
                  </a:lnTo>
                  <a:lnTo>
                    <a:pt x="2438908" y="30734"/>
                  </a:lnTo>
                  <a:lnTo>
                    <a:pt x="2438250" y="30479"/>
                  </a:lnTo>
                  <a:close/>
                </a:path>
                <a:path w="2439035" h="269875">
                  <a:moveTo>
                    <a:pt x="2375027" y="30479"/>
                  </a:moveTo>
                  <a:lnTo>
                    <a:pt x="2362425" y="31682"/>
                  </a:lnTo>
                  <a:lnTo>
                    <a:pt x="2363624" y="44261"/>
                  </a:lnTo>
                  <a:lnTo>
                    <a:pt x="2376297" y="43052"/>
                  </a:lnTo>
                  <a:lnTo>
                    <a:pt x="2375027" y="30479"/>
                  </a:lnTo>
                  <a:close/>
                </a:path>
                <a:path w="2439035" h="269875">
                  <a:moveTo>
                    <a:pt x="2359406" y="0"/>
                  </a:moveTo>
                  <a:lnTo>
                    <a:pt x="2362425" y="31682"/>
                  </a:lnTo>
                  <a:lnTo>
                    <a:pt x="2375027" y="30479"/>
                  </a:lnTo>
                  <a:lnTo>
                    <a:pt x="2438250" y="30479"/>
                  </a:lnTo>
                  <a:lnTo>
                    <a:pt x="2359406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15428" y="2354954"/>
              <a:ext cx="348751" cy="8661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19984" y="2314981"/>
              <a:ext cx="2596896" cy="638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62910" y="2391155"/>
              <a:ext cx="2439670" cy="504190"/>
            </a:xfrm>
            <a:custGeom>
              <a:avLst/>
              <a:gdLst/>
              <a:ahLst/>
              <a:cxnLst/>
              <a:rect l="l" t="t" r="r" b="b"/>
              <a:pathLst>
                <a:path w="2439670" h="504189">
                  <a:moveTo>
                    <a:pt x="2363528" y="31139"/>
                  </a:moveTo>
                  <a:lnTo>
                    <a:pt x="0" y="491489"/>
                  </a:lnTo>
                  <a:lnTo>
                    <a:pt x="2539" y="503936"/>
                  </a:lnTo>
                  <a:lnTo>
                    <a:pt x="2365960" y="43708"/>
                  </a:lnTo>
                  <a:lnTo>
                    <a:pt x="2363528" y="31139"/>
                  </a:lnTo>
                  <a:close/>
                </a:path>
                <a:path w="2439670" h="504189">
                  <a:moveTo>
                    <a:pt x="2431944" y="28701"/>
                  </a:moveTo>
                  <a:lnTo>
                    <a:pt x="2376042" y="28701"/>
                  </a:lnTo>
                  <a:lnTo>
                    <a:pt x="2378455" y="41275"/>
                  </a:lnTo>
                  <a:lnTo>
                    <a:pt x="2365960" y="43708"/>
                  </a:lnTo>
                  <a:lnTo>
                    <a:pt x="2371979" y="74802"/>
                  </a:lnTo>
                  <a:lnTo>
                    <a:pt x="2431944" y="28701"/>
                  </a:lnTo>
                  <a:close/>
                </a:path>
                <a:path w="2439670" h="504189">
                  <a:moveTo>
                    <a:pt x="2376042" y="28701"/>
                  </a:moveTo>
                  <a:lnTo>
                    <a:pt x="2363528" y="31139"/>
                  </a:lnTo>
                  <a:lnTo>
                    <a:pt x="2365960" y="43708"/>
                  </a:lnTo>
                  <a:lnTo>
                    <a:pt x="2378455" y="41275"/>
                  </a:lnTo>
                  <a:lnTo>
                    <a:pt x="2376042" y="28701"/>
                  </a:lnTo>
                  <a:close/>
                </a:path>
                <a:path w="2439670" h="504189">
                  <a:moveTo>
                    <a:pt x="2357501" y="0"/>
                  </a:moveTo>
                  <a:lnTo>
                    <a:pt x="2363528" y="31139"/>
                  </a:lnTo>
                  <a:lnTo>
                    <a:pt x="2376042" y="28701"/>
                  </a:lnTo>
                  <a:lnTo>
                    <a:pt x="2431944" y="28701"/>
                  </a:lnTo>
                  <a:lnTo>
                    <a:pt x="2439542" y="22860"/>
                  </a:lnTo>
                  <a:lnTo>
                    <a:pt x="2357501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09088" y="3627119"/>
              <a:ext cx="355092" cy="1085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79826" y="1330274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6973" y="257873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5114" y="418744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43783" y="1376172"/>
            <a:ext cx="3489960" cy="2982595"/>
            <a:chOff x="2843783" y="1376172"/>
            <a:chExt cx="3489960" cy="2982595"/>
          </a:xfrm>
        </p:grpSpPr>
        <p:sp>
          <p:nvSpPr>
            <p:cNvPr id="26" name="object 26"/>
            <p:cNvSpPr/>
            <p:nvPr/>
          </p:nvSpPr>
          <p:spPr>
            <a:xfrm>
              <a:off x="5364409" y="3104350"/>
              <a:ext cx="961797" cy="5365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56860" y="3115081"/>
              <a:ext cx="976871" cy="5745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02579" y="31196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812546" y="464820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6" y="387350"/>
                  </a:lnTo>
                  <a:lnTo>
                    <a:pt x="890016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02579" y="31196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6" y="77470"/>
                  </a:lnTo>
                  <a:lnTo>
                    <a:pt x="890016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16935" y="1376172"/>
              <a:ext cx="2599943" cy="2857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59480" y="1475232"/>
              <a:ext cx="2443480" cy="2700020"/>
            </a:xfrm>
            <a:custGeom>
              <a:avLst/>
              <a:gdLst/>
              <a:ahLst/>
              <a:cxnLst/>
              <a:rect l="l" t="t" r="r" b="b"/>
              <a:pathLst>
                <a:path w="2443479" h="2700020">
                  <a:moveTo>
                    <a:pt x="2387088" y="52209"/>
                  </a:moveTo>
                  <a:lnTo>
                    <a:pt x="0" y="2691256"/>
                  </a:lnTo>
                  <a:lnTo>
                    <a:pt x="9398" y="2699766"/>
                  </a:lnTo>
                  <a:lnTo>
                    <a:pt x="2396565" y="60771"/>
                  </a:lnTo>
                  <a:lnTo>
                    <a:pt x="2387088" y="52209"/>
                  </a:lnTo>
                  <a:close/>
                </a:path>
                <a:path w="2443479" h="2700020">
                  <a:moveTo>
                    <a:pt x="2431046" y="42798"/>
                  </a:moveTo>
                  <a:lnTo>
                    <a:pt x="2395601" y="42798"/>
                  </a:lnTo>
                  <a:lnTo>
                    <a:pt x="2405126" y="51307"/>
                  </a:lnTo>
                  <a:lnTo>
                    <a:pt x="2396565" y="60771"/>
                  </a:lnTo>
                  <a:lnTo>
                    <a:pt x="2420111" y="82041"/>
                  </a:lnTo>
                  <a:lnTo>
                    <a:pt x="2431046" y="42798"/>
                  </a:lnTo>
                  <a:close/>
                </a:path>
                <a:path w="2443479" h="2700020">
                  <a:moveTo>
                    <a:pt x="2395601" y="42798"/>
                  </a:moveTo>
                  <a:lnTo>
                    <a:pt x="2387088" y="52209"/>
                  </a:lnTo>
                  <a:lnTo>
                    <a:pt x="2396565" y="60771"/>
                  </a:lnTo>
                  <a:lnTo>
                    <a:pt x="2405126" y="51307"/>
                  </a:lnTo>
                  <a:lnTo>
                    <a:pt x="2395601" y="42798"/>
                  </a:lnTo>
                  <a:close/>
                </a:path>
                <a:path w="2443479" h="2700020">
                  <a:moveTo>
                    <a:pt x="2442972" y="0"/>
                  </a:moveTo>
                  <a:lnTo>
                    <a:pt x="2363597" y="30987"/>
                  </a:lnTo>
                  <a:lnTo>
                    <a:pt x="2387088" y="52209"/>
                  </a:lnTo>
                  <a:lnTo>
                    <a:pt x="2395601" y="42798"/>
                  </a:lnTo>
                  <a:lnTo>
                    <a:pt x="2431046" y="42798"/>
                  </a:lnTo>
                  <a:lnTo>
                    <a:pt x="2442972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843783" y="1728215"/>
              <a:ext cx="2606040" cy="2630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64941" y="1829562"/>
              <a:ext cx="2447925" cy="2470785"/>
            </a:xfrm>
            <a:custGeom>
              <a:avLst/>
              <a:gdLst/>
              <a:ahLst/>
              <a:cxnLst/>
              <a:rect l="l" t="t" r="r" b="b"/>
              <a:pathLst>
                <a:path w="2447925" h="2470785">
                  <a:moveTo>
                    <a:pt x="63879" y="46060"/>
                  </a:moveTo>
                  <a:lnTo>
                    <a:pt x="45443" y="64326"/>
                  </a:lnTo>
                  <a:lnTo>
                    <a:pt x="2429002" y="2470759"/>
                  </a:lnTo>
                  <a:lnTo>
                    <a:pt x="2447417" y="2452535"/>
                  </a:lnTo>
                  <a:lnTo>
                    <a:pt x="63879" y="46060"/>
                  </a:lnTo>
                  <a:close/>
                </a:path>
                <a:path w="2447925" h="2470785">
                  <a:moveTo>
                    <a:pt x="0" y="0"/>
                  </a:moveTo>
                  <a:lnTo>
                    <a:pt x="27050" y="82550"/>
                  </a:lnTo>
                  <a:lnTo>
                    <a:pt x="45443" y="64326"/>
                  </a:lnTo>
                  <a:lnTo>
                    <a:pt x="36321" y="55117"/>
                  </a:lnTo>
                  <a:lnTo>
                    <a:pt x="54737" y="36829"/>
                  </a:lnTo>
                  <a:lnTo>
                    <a:pt x="73195" y="36829"/>
                  </a:lnTo>
                  <a:lnTo>
                    <a:pt x="82295" y="27812"/>
                  </a:lnTo>
                  <a:lnTo>
                    <a:pt x="0" y="0"/>
                  </a:lnTo>
                  <a:close/>
                </a:path>
                <a:path w="2447925" h="2470785">
                  <a:moveTo>
                    <a:pt x="54737" y="36829"/>
                  </a:moveTo>
                  <a:lnTo>
                    <a:pt x="36321" y="55117"/>
                  </a:lnTo>
                  <a:lnTo>
                    <a:pt x="45443" y="64326"/>
                  </a:lnTo>
                  <a:lnTo>
                    <a:pt x="63879" y="46060"/>
                  </a:lnTo>
                  <a:lnTo>
                    <a:pt x="54737" y="36829"/>
                  </a:lnTo>
                  <a:close/>
                </a:path>
                <a:path w="2447925" h="2470785">
                  <a:moveTo>
                    <a:pt x="73195" y="36829"/>
                  </a:moveTo>
                  <a:lnTo>
                    <a:pt x="54737" y="36829"/>
                  </a:lnTo>
                  <a:lnTo>
                    <a:pt x="63879" y="46060"/>
                  </a:lnTo>
                  <a:lnTo>
                    <a:pt x="73195" y="36829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107685" y="3725367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推荐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78735" y="1677923"/>
            <a:ext cx="4257040" cy="2950845"/>
            <a:chOff x="2078735" y="1677923"/>
            <a:chExt cx="4257040" cy="2950845"/>
          </a:xfrm>
        </p:grpSpPr>
        <p:sp>
          <p:nvSpPr>
            <p:cNvPr id="36" name="object 36"/>
            <p:cNvSpPr/>
            <p:nvPr/>
          </p:nvSpPr>
          <p:spPr>
            <a:xfrm>
              <a:off x="5355335" y="4034027"/>
              <a:ext cx="979944" cy="5547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62955" y="4053839"/>
              <a:ext cx="964691" cy="57452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02579" y="4058411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6" y="0"/>
                  </a:moveTo>
                  <a:lnTo>
                    <a:pt x="77470" y="0"/>
                  </a:lnTo>
                  <a:lnTo>
                    <a:pt x="47309" y="6087"/>
                  </a:lnTo>
                  <a:lnTo>
                    <a:pt x="22685" y="22690"/>
                  </a:lnTo>
                  <a:lnTo>
                    <a:pt x="6086" y="47314"/>
                  </a:lnTo>
                  <a:lnTo>
                    <a:pt x="0" y="77469"/>
                  </a:lnTo>
                  <a:lnTo>
                    <a:pt x="0" y="387350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2"/>
                  </a:lnTo>
                  <a:lnTo>
                    <a:pt x="867330" y="442129"/>
                  </a:lnTo>
                  <a:lnTo>
                    <a:pt x="883929" y="417505"/>
                  </a:lnTo>
                  <a:lnTo>
                    <a:pt x="890016" y="387350"/>
                  </a:lnTo>
                  <a:lnTo>
                    <a:pt x="890016" y="77469"/>
                  </a:lnTo>
                  <a:lnTo>
                    <a:pt x="883929" y="47314"/>
                  </a:lnTo>
                  <a:lnTo>
                    <a:pt x="867330" y="22690"/>
                  </a:lnTo>
                  <a:lnTo>
                    <a:pt x="842706" y="6087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02579" y="4058411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69"/>
                  </a:moveTo>
                  <a:lnTo>
                    <a:pt x="6086" y="47314"/>
                  </a:lnTo>
                  <a:lnTo>
                    <a:pt x="22685" y="22690"/>
                  </a:lnTo>
                  <a:lnTo>
                    <a:pt x="47309" y="6087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7"/>
                  </a:lnTo>
                  <a:lnTo>
                    <a:pt x="867330" y="22690"/>
                  </a:lnTo>
                  <a:lnTo>
                    <a:pt x="883929" y="47314"/>
                  </a:lnTo>
                  <a:lnTo>
                    <a:pt x="890016" y="77469"/>
                  </a:lnTo>
                  <a:lnTo>
                    <a:pt x="890016" y="387350"/>
                  </a:lnTo>
                  <a:lnTo>
                    <a:pt x="883929" y="417505"/>
                  </a:lnTo>
                  <a:lnTo>
                    <a:pt x="867330" y="442129"/>
                  </a:lnTo>
                  <a:lnTo>
                    <a:pt x="842706" y="458732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50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19983" y="3253739"/>
              <a:ext cx="2596896" cy="9814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962147" y="3340861"/>
              <a:ext cx="2440305" cy="836294"/>
            </a:xfrm>
            <a:custGeom>
              <a:avLst/>
              <a:gdLst/>
              <a:ahLst/>
              <a:cxnLst/>
              <a:rect l="l" t="t" r="r" b="b"/>
              <a:pathLst>
                <a:path w="2440304" h="836295">
                  <a:moveTo>
                    <a:pt x="2366058" y="30191"/>
                  </a:moveTo>
                  <a:lnTo>
                    <a:pt x="0" y="823658"/>
                  </a:lnTo>
                  <a:lnTo>
                    <a:pt x="4063" y="835698"/>
                  </a:lnTo>
                  <a:lnTo>
                    <a:pt x="2370052" y="42153"/>
                  </a:lnTo>
                  <a:lnTo>
                    <a:pt x="2366058" y="30191"/>
                  </a:lnTo>
                  <a:close/>
                </a:path>
                <a:path w="2440304" h="836295">
                  <a:moveTo>
                    <a:pt x="2426110" y="26162"/>
                  </a:moveTo>
                  <a:lnTo>
                    <a:pt x="2378075" y="26162"/>
                  </a:lnTo>
                  <a:lnTo>
                    <a:pt x="2382139" y="38100"/>
                  </a:lnTo>
                  <a:lnTo>
                    <a:pt x="2370052" y="42153"/>
                  </a:lnTo>
                  <a:lnTo>
                    <a:pt x="2380106" y="72262"/>
                  </a:lnTo>
                  <a:lnTo>
                    <a:pt x="2426110" y="26162"/>
                  </a:lnTo>
                  <a:close/>
                </a:path>
                <a:path w="2440304" h="836295">
                  <a:moveTo>
                    <a:pt x="2378075" y="26162"/>
                  </a:moveTo>
                  <a:lnTo>
                    <a:pt x="2366058" y="30191"/>
                  </a:lnTo>
                  <a:lnTo>
                    <a:pt x="2370052" y="42153"/>
                  </a:lnTo>
                  <a:lnTo>
                    <a:pt x="2382139" y="38100"/>
                  </a:lnTo>
                  <a:lnTo>
                    <a:pt x="2378075" y="26162"/>
                  </a:lnTo>
                  <a:close/>
                </a:path>
                <a:path w="2440304" h="836295">
                  <a:moveTo>
                    <a:pt x="2355977" y="0"/>
                  </a:moveTo>
                  <a:lnTo>
                    <a:pt x="2366058" y="30191"/>
                  </a:lnTo>
                  <a:lnTo>
                    <a:pt x="2378075" y="26162"/>
                  </a:lnTo>
                  <a:lnTo>
                    <a:pt x="2426110" y="26162"/>
                  </a:lnTo>
                  <a:lnTo>
                    <a:pt x="2440304" y="11937"/>
                  </a:lnTo>
                  <a:lnTo>
                    <a:pt x="235597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21507" y="4140707"/>
              <a:ext cx="2595372" cy="2850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63925" y="4163326"/>
              <a:ext cx="2439035" cy="161925"/>
            </a:xfrm>
            <a:custGeom>
              <a:avLst/>
              <a:gdLst/>
              <a:ahLst/>
              <a:cxnLst/>
              <a:rect l="l" t="t" r="r" b="b"/>
              <a:pathLst>
                <a:path w="2439035" h="161925">
                  <a:moveTo>
                    <a:pt x="2364232" y="85648"/>
                  </a:moveTo>
                  <a:lnTo>
                    <a:pt x="2362697" y="117364"/>
                  </a:lnTo>
                  <a:lnTo>
                    <a:pt x="2375408" y="117995"/>
                  </a:lnTo>
                  <a:lnTo>
                    <a:pt x="2374773" y="130670"/>
                  </a:lnTo>
                  <a:lnTo>
                    <a:pt x="2362053" y="130670"/>
                  </a:lnTo>
                  <a:lnTo>
                    <a:pt x="2360549" y="161759"/>
                  </a:lnTo>
                  <a:lnTo>
                    <a:pt x="2431275" y="130670"/>
                  </a:lnTo>
                  <a:lnTo>
                    <a:pt x="2374773" y="130670"/>
                  </a:lnTo>
                  <a:lnTo>
                    <a:pt x="2362083" y="130039"/>
                  </a:lnTo>
                  <a:lnTo>
                    <a:pt x="2432709" y="130039"/>
                  </a:lnTo>
                  <a:lnTo>
                    <a:pt x="2438527" y="127482"/>
                  </a:lnTo>
                  <a:lnTo>
                    <a:pt x="2364232" y="85648"/>
                  </a:lnTo>
                  <a:close/>
                </a:path>
                <a:path w="2439035" h="161925">
                  <a:moveTo>
                    <a:pt x="2362697" y="117364"/>
                  </a:moveTo>
                  <a:lnTo>
                    <a:pt x="2362083" y="130039"/>
                  </a:lnTo>
                  <a:lnTo>
                    <a:pt x="2374773" y="130670"/>
                  </a:lnTo>
                  <a:lnTo>
                    <a:pt x="2375408" y="117995"/>
                  </a:lnTo>
                  <a:lnTo>
                    <a:pt x="2362697" y="117364"/>
                  </a:lnTo>
                  <a:close/>
                </a:path>
                <a:path w="2439035" h="161925">
                  <a:moveTo>
                    <a:pt x="507" y="0"/>
                  </a:moveTo>
                  <a:lnTo>
                    <a:pt x="0" y="12674"/>
                  </a:lnTo>
                  <a:lnTo>
                    <a:pt x="2362083" y="130039"/>
                  </a:lnTo>
                  <a:lnTo>
                    <a:pt x="2362697" y="11736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18459" y="1679447"/>
              <a:ext cx="2598419" cy="18074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60623" y="1701672"/>
              <a:ext cx="2442210" cy="1650364"/>
            </a:xfrm>
            <a:custGeom>
              <a:avLst/>
              <a:gdLst/>
              <a:ahLst/>
              <a:cxnLst/>
              <a:rect l="l" t="t" r="r" b="b"/>
              <a:pathLst>
                <a:path w="2442210" h="1650364">
                  <a:moveTo>
                    <a:pt x="2375073" y="1613057"/>
                  </a:moveTo>
                  <a:lnTo>
                    <a:pt x="2357374" y="1639315"/>
                  </a:lnTo>
                  <a:lnTo>
                    <a:pt x="2441829" y="1650364"/>
                  </a:lnTo>
                  <a:lnTo>
                    <a:pt x="2424749" y="1620139"/>
                  </a:lnTo>
                  <a:lnTo>
                    <a:pt x="2385567" y="1620139"/>
                  </a:lnTo>
                  <a:lnTo>
                    <a:pt x="2375073" y="1613057"/>
                  </a:lnTo>
                  <a:close/>
                </a:path>
                <a:path w="2442210" h="1650364">
                  <a:moveTo>
                    <a:pt x="2382180" y="1602513"/>
                  </a:moveTo>
                  <a:lnTo>
                    <a:pt x="2375073" y="1613057"/>
                  </a:lnTo>
                  <a:lnTo>
                    <a:pt x="2385567" y="1620139"/>
                  </a:lnTo>
                  <a:lnTo>
                    <a:pt x="2392679" y="1609597"/>
                  </a:lnTo>
                  <a:lnTo>
                    <a:pt x="2382180" y="1602513"/>
                  </a:lnTo>
                  <a:close/>
                </a:path>
                <a:path w="2442210" h="1650364">
                  <a:moveTo>
                    <a:pt x="2399918" y="1576196"/>
                  </a:moveTo>
                  <a:lnTo>
                    <a:pt x="2382180" y="1602513"/>
                  </a:lnTo>
                  <a:lnTo>
                    <a:pt x="2392679" y="1609597"/>
                  </a:lnTo>
                  <a:lnTo>
                    <a:pt x="2385567" y="1620139"/>
                  </a:lnTo>
                  <a:lnTo>
                    <a:pt x="2424749" y="1620139"/>
                  </a:lnTo>
                  <a:lnTo>
                    <a:pt x="2399918" y="1576196"/>
                  </a:lnTo>
                  <a:close/>
                </a:path>
                <a:path w="2442210" h="1650364">
                  <a:moveTo>
                    <a:pt x="7112" y="0"/>
                  </a:moveTo>
                  <a:lnTo>
                    <a:pt x="0" y="10413"/>
                  </a:lnTo>
                  <a:lnTo>
                    <a:pt x="2375073" y="1613057"/>
                  </a:lnTo>
                  <a:lnTo>
                    <a:pt x="2382180" y="1602513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078735" y="1677923"/>
              <a:ext cx="644651" cy="26273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122171" y="1700529"/>
              <a:ext cx="500380" cy="2487295"/>
            </a:xfrm>
            <a:custGeom>
              <a:avLst/>
              <a:gdLst/>
              <a:ahLst/>
              <a:cxnLst/>
              <a:rect l="l" t="t" r="r" b="b"/>
              <a:pathLst>
                <a:path w="500380" h="2487295">
                  <a:moveTo>
                    <a:pt x="411741" y="2455727"/>
                  </a:moveTo>
                  <a:lnTo>
                    <a:pt x="403604" y="2487256"/>
                  </a:lnTo>
                  <a:lnTo>
                    <a:pt x="486916" y="2469324"/>
                  </a:lnTo>
                  <a:lnTo>
                    <a:pt x="475670" y="2459545"/>
                  </a:lnTo>
                  <a:lnTo>
                    <a:pt x="423416" y="2459545"/>
                  </a:lnTo>
                  <a:lnTo>
                    <a:pt x="411741" y="2455727"/>
                  </a:lnTo>
                  <a:close/>
                </a:path>
                <a:path w="500380" h="2487295">
                  <a:moveTo>
                    <a:pt x="414915" y="2443430"/>
                  </a:moveTo>
                  <a:lnTo>
                    <a:pt x="411741" y="2455727"/>
                  </a:lnTo>
                  <a:lnTo>
                    <a:pt x="423416" y="2459545"/>
                  </a:lnTo>
                  <a:lnTo>
                    <a:pt x="427353" y="2447467"/>
                  </a:lnTo>
                  <a:lnTo>
                    <a:pt x="414915" y="2443430"/>
                  </a:lnTo>
                  <a:close/>
                </a:path>
                <a:path w="500380" h="2487295">
                  <a:moveTo>
                    <a:pt x="422654" y="2413444"/>
                  </a:moveTo>
                  <a:lnTo>
                    <a:pt x="414915" y="2443430"/>
                  </a:lnTo>
                  <a:lnTo>
                    <a:pt x="427353" y="2447467"/>
                  </a:lnTo>
                  <a:lnTo>
                    <a:pt x="423416" y="2459545"/>
                  </a:lnTo>
                  <a:lnTo>
                    <a:pt x="475670" y="2459545"/>
                  </a:lnTo>
                  <a:lnTo>
                    <a:pt x="422654" y="2413444"/>
                  </a:lnTo>
                  <a:close/>
                </a:path>
                <a:path w="500380" h="2487295">
                  <a:moveTo>
                    <a:pt x="499362" y="0"/>
                  </a:moveTo>
                  <a:lnTo>
                    <a:pt x="451864" y="7239"/>
                  </a:lnTo>
                  <a:lnTo>
                    <a:pt x="416304" y="21971"/>
                  </a:lnTo>
                  <a:lnTo>
                    <a:pt x="381379" y="43942"/>
                  </a:lnTo>
                  <a:lnTo>
                    <a:pt x="347216" y="72771"/>
                  </a:lnTo>
                  <a:lnTo>
                    <a:pt x="313815" y="107950"/>
                  </a:lnTo>
                  <a:lnTo>
                    <a:pt x="281303" y="149225"/>
                  </a:lnTo>
                  <a:lnTo>
                    <a:pt x="249934" y="196215"/>
                  </a:lnTo>
                  <a:lnTo>
                    <a:pt x="229741" y="230378"/>
                  </a:lnTo>
                  <a:lnTo>
                    <a:pt x="209929" y="266827"/>
                  </a:lnTo>
                  <a:lnTo>
                    <a:pt x="190879" y="305562"/>
                  </a:lnTo>
                  <a:lnTo>
                    <a:pt x="172464" y="346202"/>
                  </a:lnTo>
                  <a:lnTo>
                    <a:pt x="154684" y="388747"/>
                  </a:lnTo>
                  <a:lnTo>
                    <a:pt x="137666" y="433070"/>
                  </a:lnTo>
                  <a:lnTo>
                    <a:pt x="121410" y="479044"/>
                  </a:lnTo>
                  <a:lnTo>
                    <a:pt x="105916" y="526669"/>
                  </a:lnTo>
                  <a:lnTo>
                    <a:pt x="91311" y="575691"/>
                  </a:lnTo>
                  <a:lnTo>
                    <a:pt x="77595" y="626110"/>
                  </a:lnTo>
                  <a:lnTo>
                    <a:pt x="64895" y="677799"/>
                  </a:lnTo>
                  <a:lnTo>
                    <a:pt x="53084" y="730504"/>
                  </a:lnTo>
                  <a:lnTo>
                    <a:pt x="42416" y="784225"/>
                  </a:lnTo>
                  <a:lnTo>
                    <a:pt x="32891" y="838962"/>
                  </a:lnTo>
                  <a:lnTo>
                    <a:pt x="24382" y="894461"/>
                  </a:lnTo>
                  <a:lnTo>
                    <a:pt x="17143" y="950595"/>
                  </a:lnTo>
                  <a:lnTo>
                    <a:pt x="11047" y="1007237"/>
                  </a:lnTo>
                  <a:lnTo>
                    <a:pt x="6221" y="1064387"/>
                  </a:lnTo>
                  <a:lnTo>
                    <a:pt x="2792" y="1121918"/>
                  </a:lnTo>
                  <a:lnTo>
                    <a:pt x="633" y="1179576"/>
                  </a:lnTo>
                  <a:lnTo>
                    <a:pt x="0" y="1237615"/>
                  </a:lnTo>
                  <a:lnTo>
                    <a:pt x="760" y="1295654"/>
                  </a:lnTo>
                  <a:lnTo>
                    <a:pt x="2792" y="1353312"/>
                  </a:lnTo>
                  <a:lnTo>
                    <a:pt x="6094" y="1410843"/>
                  </a:lnTo>
                  <a:lnTo>
                    <a:pt x="10793" y="1467993"/>
                  </a:lnTo>
                  <a:lnTo>
                    <a:pt x="16762" y="1524762"/>
                  </a:lnTo>
                  <a:lnTo>
                    <a:pt x="23747" y="1580896"/>
                  </a:lnTo>
                  <a:lnTo>
                    <a:pt x="32129" y="1636395"/>
                  </a:lnTo>
                  <a:lnTo>
                    <a:pt x="41400" y="1691005"/>
                  </a:lnTo>
                  <a:lnTo>
                    <a:pt x="51814" y="1744853"/>
                  </a:lnTo>
                  <a:lnTo>
                    <a:pt x="63244" y="1797685"/>
                  </a:lnTo>
                  <a:lnTo>
                    <a:pt x="75690" y="1849247"/>
                  </a:lnTo>
                  <a:lnTo>
                    <a:pt x="88898" y="1899666"/>
                  </a:lnTo>
                  <a:lnTo>
                    <a:pt x="103122" y="1948688"/>
                  </a:lnTo>
                  <a:lnTo>
                    <a:pt x="118108" y="1996313"/>
                  </a:lnTo>
                  <a:lnTo>
                    <a:pt x="133983" y="2042414"/>
                  </a:lnTo>
                  <a:lnTo>
                    <a:pt x="150620" y="2086737"/>
                  </a:lnTo>
                  <a:lnTo>
                    <a:pt x="167892" y="2129155"/>
                  </a:lnTo>
                  <a:lnTo>
                    <a:pt x="185926" y="2169795"/>
                  </a:lnTo>
                  <a:lnTo>
                    <a:pt x="204468" y="2208517"/>
                  </a:lnTo>
                  <a:lnTo>
                    <a:pt x="223645" y="2245004"/>
                  </a:lnTo>
                  <a:lnTo>
                    <a:pt x="243457" y="2279269"/>
                  </a:lnTo>
                  <a:lnTo>
                    <a:pt x="274064" y="2326233"/>
                  </a:lnTo>
                  <a:lnTo>
                    <a:pt x="305560" y="2367521"/>
                  </a:lnTo>
                  <a:lnTo>
                    <a:pt x="337945" y="2402738"/>
                  </a:lnTo>
                  <a:lnTo>
                    <a:pt x="371219" y="2431542"/>
                  </a:lnTo>
                  <a:lnTo>
                    <a:pt x="405636" y="2453728"/>
                  </a:lnTo>
                  <a:lnTo>
                    <a:pt x="406525" y="2454021"/>
                  </a:lnTo>
                  <a:lnTo>
                    <a:pt x="411741" y="2455727"/>
                  </a:lnTo>
                  <a:lnTo>
                    <a:pt x="414915" y="2443430"/>
                  </a:lnTo>
                  <a:lnTo>
                    <a:pt x="411900" y="2442451"/>
                  </a:lnTo>
                  <a:lnTo>
                    <a:pt x="411605" y="2442451"/>
                  </a:lnTo>
                  <a:lnTo>
                    <a:pt x="410335" y="2441943"/>
                  </a:lnTo>
                  <a:lnTo>
                    <a:pt x="410700" y="2441943"/>
                  </a:lnTo>
                  <a:lnTo>
                    <a:pt x="400810" y="2436393"/>
                  </a:lnTo>
                  <a:lnTo>
                    <a:pt x="389888" y="2429294"/>
                  </a:lnTo>
                  <a:lnTo>
                    <a:pt x="357757" y="2403830"/>
                  </a:lnTo>
                  <a:lnTo>
                    <a:pt x="325880" y="2371648"/>
                  </a:lnTo>
                  <a:lnTo>
                    <a:pt x="294765" y="2333218"/>
                  </a:lnTo>
                  <a:lnTo>
                    <a:pt x="264285" y="2288806"/>
                  </a:lnTo>
                  <a:lnTo>
                    <a:pt x="244600" y="2256155"/>
                  </a:lnTo>
                  <a:lnTo>
                    <a:pt x="215898" y="2203018"/>
                  </a:lnTo>
                  <a:lnTo>
                    <a:pt x="197483" y="2164715"/>
                  </a:lnTo>
                  <a:lnTo>
                    <a:pt x="179703" y="2124456"/>
                  </a:lnTo>
                  <a:lnTo>
                    <a:pt x="162558" y="2082292"/>
                  </a:lnTo>
                  <a:lnTo>
                    <a:pt x="146048" y="2038223"/>
                  </a:lnTo>
                  <a:lnTo>
                    <a:pt x="130300" y="1992503"/>
                  </a:lnTo>
                  <a:lnTo>
                    <a:pt x="115314" y="1945259"/>
                  </a:lnTo>
                  <a:lnTo>
                    <a:pt x="101217" y="1896364"/>
                  </a:lnTo>
                  <a:lnTo>
                    <a:pt x="88009" y="1846326"/>
                  </a:lnTo>
                  <a:lnTo>
                    <a:pt x="75690" y="1794891"/>
                  </a:lnTo>
                  <a:lnTo>
                    <a:pt x="64387" y="1742440"/>
                  </a:lnTo>
                  <a:lnTo>
                    <a:pt x="53973" y="1688973"/>
                  </a:lnTo>
                  <a:lnTo>
                    <a:pt x="44702" y="1634490"/>
                  </a:lnTo>
                  <a:lnTo>
                    <a:pt x="36447" y="1579245"/>
                  </a:lnTo>
                  <a:lnTo>
                    <a:pt x="29335" y="1523365"/>
                  </a:lnTo>
                  <a:lnTo>
                    <a:pt x="23493" y="1466977"/>
                  </a:lnTo>
                  <a:lnTo>
                    <a:pt x="18794" y="1410208"/>
                  </a:lnTo>
                  <a:lnTo>
                    <a:pt x="15492" y="1352804"/>
                  </a:lnTo>
                  <a:lnTo>
                    <a:pt x="13333" y="1295527"/>
                  </a:lnTo>
                  <a:lnTo>
                    <a:pt x="12573" y="1237488"/>
                  </a:lnTo>
                  <a:lnTo>
                    <a:pt x="13352" y="1179576"/>
                  </a:lnTo>
                  <a:lnTo>
                    <a:pt x="15492" y="1122680"/>
                  </a:lnTo>
                  <a:lnTo>
                    <a:pt x="18921" y="1065530"/>
                  </a:lnTo>
                  <a:lnTo>
                    <a:pt x="23620" y="1008634"/>
                  </a:lnTo>
                  <a:lnTo>
                    <a:pt x="29716" y="952246"/>
                  </a:lnTo>
                  <a:lnTo>
                    <a:pt x="36955" y="896366"/>
                  </a:lnTo>
                  <a:lnTo>
                    <a:pt x="45464" y="841121"/>
                  </a:lnTo>
                  <a:lnTo>
                    <a:pt x="54862" y="786765"/>
                  </a:lnTo>
                  <a:lnTo>
                    <a:pt x="65530" y="733298"/>
                  </a:lnTo>
                  <a:lnTo>
                    <a:pt x="77214" y="680847"/>
                  </a:lnTo>
                  <a:lnTo>
                    <a:pt x="89914" y="629412"/>
                  </a:lnTo>
                  <a:lnTo>
                    <a:pt x="103376" y="579374"/>
                  </a:lnTo>
                  <a:lnTo>
                    <a:pt x="117981" y="530606"/>
                  </a:lnTo>
                  <a:lnTo>
                    <a:pt x="133348" y="483235"/>
                  </a:lnTo>
                  <a:lnTo>
                    <a:pt x="149477" y="437642"/>
                  </a:lnTo>
                  <a:lnTo>
                    <a:pt x="166368" y="393573"/>
                  </a:lnTo>
                  <a:lnTo>
                    <a:pt x="184021" y="351409"/>
                  </a:lnTo>
                  <a:lnTo>
                    <a:pt x="202309" y="311150"/>
                  </a:lnTo>
                  <a:lnTo>
                    <a:pt x="221105" y="272923"/>
                  </a:lnTo>
                  <a:lnTo>
                    <a:pt x="240663" y="236855"/>
                  </a:lnTo>
                  <a:lnTo>
                    <a:pt x="260602" y="203073"/>
                  </a:lnTo>
                  <a:lnTo>
                    <a:pt x="291463" y="156845"/>
                  </a:lnTo>
                  <a:lnTo>
                    <a:pt x="323213" y="116332"/>
                  </a:lnTo>
                  <a:lnTo>
                    <a:pt x="355725" y="82042"/>
                  </a:lnTo>
                  <a:lnTo>
                    <a:pt x="388618" y="54356"/>
                  </a:lnTo>
                  <a:lnTo>
                    <a:pt x="421892" y="33400"/>
                  </a:lnTo>
                  <a:lnTo>
                    <a:pt x="466215" y="16637"/>
                  </a:lnTo>
                  <a:lnTo>
                    <a:pt x="499997" y="12700"/>
                  </a:lnTo>
                  <a:lnTo>
                    <a:pt x="499362" y="0"/>
                  </a:lnTo>
                  <a:close/>
                </a:path>
                <a:path w="500380" h="2487295">
                  <a:moveTo>
                    <a:pt x="410335" y="2441943"/>
                  </a:moveTo>
                  <a:lnTo>
                    <a:pt x="411605" y="2442451"/>
                  </a:lnTo>
                  <a:lnTo>
                    <a:pt x="411200" y="2442224"/>
                  </a:lnTo>
                  <a:lnTo>
                    <a:pt x="410335" y="2441943"/>
                  </a:lnTo>
                  <a:close/>
                </a:path>
                <a:path w="500380" h="2487295">
                  <a:moveTo>
                    <a:pt x="411200" y="2442224"/>
                  </a:moveTo>
                  <a:lnTo>
                    <a:pt x="411605" y="2442451"/>
                  </a:lnTo>
                  <a:lnTo>
                    <a:pt x="411900" y="2442451"/>
                  </a:lnTo>
                  <a:lnTo>
                    <a:pt x="411200" y="2442224"/>
                  </a:lnTo>
                  <a:close/>
                </a:path>
                <a:path w="500380" h="2487295">
                  <a:moveTo>
                    <a:pt x="410700" y="2441943"/>
                  </a:moveTo>
                  <a:lnTo>
                    <a:pt x="410335" y="2441943"/>
                  </a:lnTo>
                  <a:lnTo>
                    <a:pt x="411200" y="2442224"/>
                  </a:lnTo>
                  <a:lnTo>
                    <a:pt x="410700" y="2441943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883791" y="267538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相似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07995" y="4510836"/>
            <a:ext cx="558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</a:t>
            </a:r>
            <a:r>
              <a:rPr sz="16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03677" y="3188969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02154" y="1995297"/>
            <a:ext cx="569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55335" y="1211592"/>
            <a:ext cx="980440" cy="594360"/>
            <a:chOff x="5355335" y="1211592"/>
            <a:chExt cx="980440" cy="594360"/>
          </a:xfrm>
        </p:grpSpPr>
        <p:sp>
          <p:nvSpPr>
            <p:cNvPr id="53" name="object 53"/>
            <p:cNvSpPr/>
            <p:nvPr/>
          </p:nvSpPr>
          <p:spPr>
            <a:xfrm>
              <a:off x="5355335" y="1211592"/>
              <a:ext cx="979944" cy="5547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362955" y="1231417"/>
              <a:ext cx="964691" cy="57452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402579" y="123596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6" y="0"/>
                  </a:moveTo>
                  <a:lnTo>
                    <a:pt x="77470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70" y="464820"/>
                  </a:lnTo>
                  <a:lnTo>
                    <a:pt x="812546" y="464820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6" y="387350"/>
                  </a:lnTo>
                  <a:lnTo>
                    <a:pt x="890016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402579" y="1235964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6" y="77470"/>
                  </a:lnTo>
                  <a:lnTo>
                    <a:pt x="890016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20"/>
                  </a:lnTo>
                  <a:lnTo>
                    <a:pt x="77470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530977" y="1314703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电影</a:t>
            </a:r>
            <a:r>
              <a:rPr sz="1800" b="1" spc="-1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55335" y="3087649"/>
            <a:ext cx="980440" cy="594360"/>
            <a:chOff x="5355335" y="3087649"/>
            <a:chExt cx="980440" cy="594360"/>
          </a:xfrm>
        </p:grpSpPr>
        <p:sp>
          <p:nvSpPr>
            <p:cNvPr id="59" name="object 59"/>
            <p:cNvSpPr/>
            <p:nvPr/>
          </p:nvSpPr>
          <p:spPr>
            <a:xfrm>
              <a:off x="5355335" y="3087649"/>
              <a:ext cx="979944" cy="55623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356859" y="3107461"/>
              <a:ext cx="976871" cy="57452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402579" y="3112007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812292" y="0"/>
                  </a:moveTo>
                  <a:lnTo>
                    <a:pt x="77724" y="0"/>
                  </a:lnTo>
                  <a:lnTo>
                    <a:pt x="47470" y="6107"/>
                  </a:lnTo>
                  <a:lnTo>
                    <a:pt x="22764" y="22764"/>
                  </a:lnTo>
                  <a:lnTo>
                    <a:pt x="6107" y="47470"/>
                  </a:lnTo>
                  <a:lnTo>
                    <a:pt x="0" y="77724"/>
                  </a:lnTo>
                  <a:lnTo>
                    <a:pt x="0" y="388619"/>
                  </a:lnTo>
                  <a:lnTo>
                    <a:pt x="6107" y="418873"/>
                  </a:lnTo>
                  <a:lnTo>
                    <a:pt x="22764" y="443579"/>
                  </a:lnTo>
                  <a:lnTo>
                    <a:pt x="47470" y="460236"/>
                  </a:lnTo>
                  <a:lnTo>
                    <a:pt x="77724" y="466344"/>
                  </a:lnTo>
                  <a:lnTo>
                    <a:pt x="812292" y="466344"/>
                  </a:lnTo>
                  <a:lnTo>
                    <a:pt x="842545" y="460236"/>
                  </a:lnTo>
                  <a:lnTo>
                    <a:pt x="867251" y="443579"/>
                  </a:lnTo>
                  <a:lnTo>
                    <a:pt x="883908" y="418873"/>
                  </a:lnTo>
                  <a:lnTo>
                    <a:pt x="890016" y="388619"/>
                  </a:lnTo>
                  <a:lnTo>
                    <a:pt x="890016" y="77724"/>
                  </a:lnTo>
                  <a:lnTo>
                    <a:pt x="883908" y="47470"/>
                  </a:lnTo>
                  <a:lnTo>
                    <a:pt x="867251" y="22764"/>
                  </a:lnTo>
                  <a:lnTo>
                    <a:pt x="842545" y="610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402579" y="3112007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0" y="77724"/>
                  </a:moveTo>
                  <a:lnTo>
                    <a:pt x="6107" y="47470"/>
                  </a:lnTo>
                  <a:lnTo>
                    <a:pt x="22764" y="22764"/>
                  </a:lnTo>
                  <a:lnTo>
                    <a:pt x="47470" y="6107"/>
                  </a:lnTo>
                  <a:lnTo>
                    <a:pt x="77724" y="0"/>
                  </a:lnTo>
                  <a:lnTo>
                    <a:pt x="812292" y="0"/>
                  </a:lnTo>
                  <a:lnTo>
                    <a:pt x="842545" y="6107"/>
                  </a:lnTo>
                  <a:lnTo>
                    <a:pt x="867251" y="22764"/>
                  </a:lnTo>
                  <a:lnTo>
                    <a:pt x="883908" y="47470"/>
                  </a:lnTo>
                  <a:lnTo>
                    <a:pt x="890016" y="77724"/>
                  </a:lnTo>
                  <a:lnTo>
                    <a:pt x="890016" y="388619"/>
                  </a:lnTo>
                  <a:lnTo>
                    <a:pt x="883908" y="418873"/>
                  </a:lnTo>
                  <a:lnTo>
                    <a:pt x="867251" y="443579"/>
                  </a:lnTo>
                  <a:lnTo>
                    <a:pt x="842545" y="460236"/>
                  </a:lnTo>
                  <a:lnTo>
                    <a:pt x="812292" y="466344"/>
                  </a:lnTo>
                  <a:lnTo>
                    <a:pt x="77724" y="466344"/>
                  </a:lnTo>
                  <a:lnTo>
                    <a:pt x="47470" y="460236"/>
                  </a:lnTo>
                  <a:lnTo>
                    <a:pt x="22764" y="443579"/>
                  </a:lnTo>
                  <a:lnTo>
                    <a:pt x="6107" y="418873"/>
                  </a:lnTo>
                  <a:lnTo>
                    <a:pt x="0" y="388619"/>
                  </a:lnTo>
                  <a:lnTo>
                    <a:pt x="0" y="77724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524880" y="319163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电影</a:t>
            </a:r>
            <a:r>
              <a:rPr sz="1800" b="1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61844" y="1109472"/>
            <a:ext cx="3773804" cy="3510279"/>
            <a:chOff x="2561844" y="1109472"/>
            <a:chExt cx="3773804" cy="3510279"/>
          </a:xfrm>
        </p:grpSpPr>
        <p:sp>
          <p:nvSpPr>
            <p:cNvPr id="65" name="object 65"/>
            <p:cNvSpPr/>
            <p:nvPr/>
          </p:nvSpPr>
          <p:spPr>
            <a:xfrm>
              <a:off x="2561844" y="1109472"/>
              <a:ext cx="444995" cy="9921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609088" y="1133856"/>
              <a:ext cx="355600" cy="902335"/>
            </a:xfrm>
            <a:custGeom>
              <a:avLst/>
              <a:gdLst/>
              <a:ahLst/>
              <a:cxnLst/>
              <a:rect l="l" t="t" r="r" b="b"/>
              <a:pathLst>
                <a:path w="355600" h="902335">
                  <a:moveTo>
                    <a:pt x="0" y="902208"/>
                  </a:moveTo>
                  <a:lnTo>
                    <a:pt x="355092" y="902208"/>
                  </a:lnTo>
                  <a:lnTo>
                    <a:pt x="355092" y="0"/>
                  </a:lnTo>
                  <a:lnTo>
                    <a:pt x="0" y="0"/>
                  </a:lnTo>
                  <a:lnTo>
                    <a:pt x="0" y="902208"/>
                  </a:lnTo>
                  <a:close/>
                </a:path>
              </a:pathLst>
            </a:custGeom>
            <a:ln w="9144">
              <a:solidFill>
                <a:srgbClr val="FF7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61844" y="3560064"/>
              <a:ext cx="444995" cy="10287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609088" y="3584448"/>
              <a:ext cx="355600" cy="939165"/>
            </a:xfrm>
            <a:custGeom>
              <a:avLst/>
              <a:gdLst/>
              <a:ahLst/>
              <a:cxnLst/>
              <a:rect l="l" t="t" r="r" b="b"/>
              <a:pathLst>
                <a:path w="355600" h="939164">
                  <a:moveTo>
                    <a:pt x="0" y="938783"/>
                  </a:moveTo>
                  <a:lnTo>
                    <a:pt x="355092" y="938783"/>
                  </a:lnTo>
                  <a:lnTo>
                    <a:pt x="355092" y="0"/>
                  </a:lnTo>
                  <a:lnTo>
                    <a:pt x="0" y="0"/>
                  </a:lnTo>
                  <a:lnTo>
                    <a:pt x="0" y="938783"/>
                  </a:lnTo>
                  <a:close/>
                </a:path>
              </a:pathLst>
            </a:custGeom>
            <a:ln w="9144">
              <a:solidFill>
                <a:srgbClr val="FF7B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355336" y="4024883"/>
              <a:ext cx="979944" cy="5547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356860" y="4044695"/>
              <a:ext cx="976871" cy="57452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402579" y="404926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6" y="0"/>
                  </a:moveTo>
                  <a:lnTo>
                    <a:pt x="77470" y="0"/>
                  </a:lnTo>
                  <a:lnTo>
                    <a:pt x="47309" y="6087"/>
                  </a:lnTo>
                  <a:lnTo>
                    <a:pt x="22685" y="22690"/>
                  </a:lnTo>
                  <a:lnTo>
                    <a:pt x="6086" y="47314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70" y="464819"/>
                  </a:lnTo>
                  <a:lnTo>
                    <a:pt x="812546" y="464819"/>
                  </a:lnTo>
                  <a:lnTo>
                    <a:pt x="842706" y="458732"/>
                  </a:lnTo>
                  <a:lnTo>
                    <a:pt x="867330" y="442129"/>
                  </a:lnTo>
                  <a:lnTo>
                    <a:pt x="883929" y="417505"/>
                  </a:lnTo>
                  <a:lnTo>
                    <a:pt x="890016" y="387349"/>
                  </a:lnTo>
                  <a:lnTo>
                    <a:pt x="890016" y="77469"/>
                  </a:lnTo>
                  <a:lnTo>
                    <a:pt x="883929" y="47314"/>
                  </a:lnTo>
                  <a:lnTo>
                    <a:pt x="867330" y="22690"/>
                  </a:lnTo>
                  <a:lnTo>
                    <a:pt x="842706" y="6087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402579" y="404926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69"/>
                  </a:moveTo>
                  <a:lnTo>
                    <a:pt x="6086" y="47314"/>
                  </a:lnTo>
                  <a:lnTo>
                    <a:pt x="22685" y="22690"/>
                  </a:lnTo>
                  <a:lnTo>
                    <a:pt x="47309" y="6087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7"/>
                  </a:lnTo>
                  <a:lnTo>
                    <a:pt x="867330" y="22690"/>
                  </a:lnTo>
                  <a:lnTo>
                    <a:pt x="883929" y="47314"/>
                  </a:lnTo>
                  <a:lnTo>
                    <a:pt x="890016" y="77469"/>
                  </a:lnTo>
                  <a:lnTo>
                    <a:pt x="890016" y="387349"/>
                  </a:lnTo>
                  <a:lnTo>
                    <a:pt x="883929" y="417505"/>
                  </a:lnTo>
                  <a:lnTo>
                    <a:pt x="867330" y="442129"/>
                  </a:lnTo>
                  <a:lnTo>
                    <a:pt x="842706" y="458732"/>
                  </a:lnTo>
                  <a:lnTo>
                    <a:pt x="812546" y="464819"/>
                  </a:lnTo>
                  <a:lnTo>
                    <a:pt x="77470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355336" y="4009644"/>
              <a:ext cx="979944" cy="5547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356860" y="4029455"/>
              <a:ext cx="976871" cy="57452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402579" y="40340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812546" y="0"/>
                  </a:moveTo>
                  <a:lnTo>
                    <a:pt x="77470" y="0"/>
                  </a:lnTo>
                  <a:lnTo>
                    <a:pt x="47309" y="6087"/>
                  </a:lnTo>
                  <a:lnTo>
                    <a:pt x="22685" y="22690"/>
                  </a:lnTo>
                  <a:lnTo>
                    <a:pt x="6086" y="47314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70" y="464820"/>
                  </a:lnTo>
                  <a:lnTo>
                    <a:pt x="812546" y="464820"/>
                  </a:lnTo>
                  <a:lnTo>
                    <a:pt x="842706" y="458732"/>
                  </a:lnTo>
                  <a:lnTo>
                    <a:pt x="867330" y="442129"/>
                  </a:lnTo>
                  <a:lnTo>
                    <a:pt x="883929" y="417505"/>
                  </a:lnTo>
                  <a:lnTo>
                    <a:pt x="890016" y="387350"/>
                  </a:lnTo>
                  <a:lnTo>
                    <a:pt x="890016" y="77470"/>
                  </a:lnTo>
                  <a:lnTo>
                    <a:pt x="883929" y="47314"/>
                  </a:lnTo>
                  <a:lnTo>
                    <a:pt x="867330" y="22690"/>
                  </a:lnTo>
                  <a:lnTo>
                    <a:pt x="842706" y="6087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402579" y="4034027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20">
                  <a:moveTo>
                    <a:pt x="0" y="77470"/>
                  </a:moveTo>
                  <a:lnTo>
                    <a:pt x="6086" y="47314"/>
                  </a:lnTo>
                  <a:lnTo>
                    <a:pt x="22685" y="22690"/>
                  </a:lnTo>
                  <a:lnTo>
                    <a:pt x="47309" y="6087"/>
                  </a:lnTo>
                  <a:lnTo>
                    <a:pt x="77470" y="0"/>
                  </a:lnTo>
                  <a:lnTo>
                    <a:pt x="812546" y="0"/>
                  </a:lnTo>
                  <a:lnTo>
                    <a:pt x="842706" y="6087"/>
                  </a:lnTo>
                  <a:lnTo>
                    <a:pt x="867330" y="22690"/>
                  </a:lnTo>
                  <a:lnTo>
                    <a:pt x="883929" y="47314"/>
                  </a:lnTo>
                  <a:lnTo>
                    <a:pt x="890016" y="77470"/>
                  </a:lnTo>
                  <a:lnTo>
                    <a:pt x="890016" y="387350"/>
                  </a:lnTo>
                  <a:lnTo>
                    <a:pt x="883929" y="417505"/>
                  </a:lnTo>
                  <a:lnTo>
                    <a:pt x="867330" y="442129"/>
                  </a:lnTo>
                  <a:lnTo>
                    <a:pt x="842706" y="458732"/>
                  </a:lnTo>
                  <a:lnTo>
                    <a:pt x="812546" y="464820"/>
                  </a:lnTo>
                  <a:lnTo>
                    <a:pt x="77470" y="464820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5499480" y="4137456"/>
            <a:ext cx="692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707" baseline="6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</a:t>
            </a:r>
            <a:r>
              <a:rPr sz="2700" spc="-2632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</a:t>
            </a:r>
            <a:r>
              <a:rPr sz="1800" spc="-5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</a:t>
            </a:r>
            <a:r>
              <a:rPr sz="2700" spc="-2632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影</a:t>
            </a:r>
            <a:r>
              <a:rPr sz="1800" spc="-5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影</a:t>
            </a:r>
            <a:r>
              <a:rPr sz="2700" spc="-1282" baseline="60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700" spc="-1282" baseline="20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85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4505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4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、基于项目协同的推荐策略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717536" y="1152518"/>
            <a:ext cx="3248025" cy="2031364"/>
            <a:chOff x="2717536" y="1152518"/>
            <a:chExt cx="3248025" cy="2031364"/>
          </a:xfrm>
        </p:grpSpPr>
        <p:sp>
          <p:nvSpPr>
            <p:cNvPr id="5" name="object 5"/>
            <p:cNvSpPr/>
            <p:nvPr/>
          </p:nvSpPr>
          <p:spPr>
            <a:xfrm>
              <a:off x="2717536" y="1152518"/>
              <a:ext cx="348751" cy="86616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01697" y="1417320"/>
              <a:ext cx="961797" cy="53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00243" y="1428013"/>
              <a:ext cx="964691" cy="57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39867" y="1432559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812292" y="0"/>
                  </a:moveTo>
                  <a:lnTo>
                    <a:pt x="77724" y="0"/>
                  </a:lnTo>
                  <a:lnTo>
                    <a:pt x="47470" y="6107"/>
                  </a:lnTo>
                  <a:lnTo>
                    <a:pt x="22764" y="22764"/>
                  </a:lnTo>
                  <a:lnTo>
                    <a:pt x="6107" y="47470"/>
                  </a:lnTo>
                  <a:lnTo>
                    <a:pt x="0" y="77724"/>
                  </a:lnTo>
                  <a:lnTo>
                    <a:pt x="0" y="388619"/>
                  </a:lnTo>
                  <a:lnTo>
                    <a:pt x="6107" y="418873"/>
                  </a:lnTo>
                  <a:lnTo>
                    <a:pt x="22764" y="443579"/>
                  </a:lnTo>
                  <a:lnTo>
                    <a:pt x="47470" y="460236"/>
                  </a:lnTo>
                  <a:lnTo>
                    <a:pt x="77724" y="466344"/>
                  </a:lnTo>
                  <a:lnTo>
                    <a:pt x="812292" y="466344"/>
                  </a:lnTo>
                  <a:lnTo>
                    <a:pt x="842545" y="460236"/>
                  </a:lnTo>
                  <a:lnTo>
                    <a:pt x="867251" y="443579"/>
                  </a:lnTo>
                  <a:lnTo>
                    <a:pt x="883908" y="418873"/>
                  </a:lnTo>
                  <a:lnTo>
                    <a:pt x="890016" y="388619"/>
                  </a:lnTo>
                  <a:lnTo>
                    <a:pt x="890016" y="77724"/>
                  </a:lnTo>
                  <a:lnTo>
                    <a:pt x="883908" y="47470"/>
                  </a:lnTo>
                  <a:lnTo>
                    <a:pt x="867251" y="22764"/>
                  </a:lnTo>
                  <a:lnTo>
                    <a:pt x="842545" y="610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9867" y="1432559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0" y="77724"/>
                  </a:moveTo>
                  <a:lnTo>
                    <a:pt x="6107" y="47470"/>
                  </a:lnTo>
                  <a:lnTo>
                    <a:pt x="22764" y="22764"/>
                  </a:lnTo>
                  <a:lnTo>
                    <a:pt x="47470" y="6107"/>
                  </a:lnTo>
                  <a:lnTo>
                    <a:pt x="77724" y="0"/>
                  </a:lnTo>
                  <a:lnTo>
                    <a:pt x="812292" y="0"/>
                  </a:lnTo>
                  <a:lnTo>
                    <a:pt x="842545" y="6107"/>
                  </a:lnTo>
                  <a:lnTo>
                    <a:pt x="867251" y="22764"/>
                  </a:lnTo>
                  <a:lnTo>
                    <a:pt x="883908" y="47470"/>
                  </a:lnTo>
                  <a:lnTo>
                    <a:pt x="890016" y="77724"/>
                  </a:lnTo>
                  <a:lnTo>
                    <a:pt x="890016" y="388619"/>
                  </a:lnTo>
                  <a:lnTo>
                    <a:pt x="883908" y="418873"/>
                  </a:lnTo>
                  <a:lnTo>
                    <a:pt x="867251" y="443579"/>
                  </a:lnTo>
                  <a:lnTo>
                    <a:pt x="842545" y="460236"/>
                  </a:lnTo>
                  <a:lnTo>
                    <a:pt x="812292" y="466344"/>
                  </a:lnTo>
                  <a:lnTo>
                    <a:pt x="77724" y="466344"/>
                  </a:lnTo>
                  <a:lnTo>
                    <a:pt x="47470" y="460236"/>
                  </a:lnTo>
                  <a:lnTo>
                    <a:pt x="22764" y="443579"/>
                  </a:lnTo>
                  <a:lnTo>
                    <a:pt x="6107" y="418873"/>
                  </a:lnTo>
                  <a:lnTo>
                    <a:pt x="0" y="388619"/>
                  </a:lnTo>
                  <a:lnTo>
                    <a:pt x="0" y="77724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01697" y="2598419"/>
              <a:ext cx="961797" cy="53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00243" y="2609113"/>
              <a:ext cx="964691" cy="574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39867" y="2613660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812292" y="0"/>
                  </a:moveTo>
                  <a:lnTo>
                    <a:pt x="77724" y="0"/>
                  </a:lnTo>
                  <a:lnTo>
                    <a:pt x="47470" y="6107"/>
                  </a:lnTo>
                  <a:lnTo>
                    <a:pt x="22764" y="22764"/>
                  </a:lnTo>
                  <a:lnTo>
                    <a:pt x="6107" y="47470"/>
                  </a:lnTo>
                  <a:lnTo>
                    <a:pt x="0" y="77723"/>
                  </a:lnTo>
                  <a:lnTo>
                    <a:pt x="0" y="388619"/>
                  </a:lnTo>
                  <a:lnTo>
                    <a:pt x="6107" y="418873"/>
                  </a:lnTo>
                  <a:lnTo>
                    <a:pt x="22764" y="443579"/>
                  </a:lnTo>
                  <a:lnTo>
                    <a:pt x="47470" y="460236"/>
                  </a:lnTo>
                  <a:lnTo>
                    <a:pt x="77724" y="466344"/>
                  </a:lnTo>
                  <a:lnTo>
                    <a:pt x="812292" y="466344"/>
                  </a:lnTo>
                  <a:lnTo>
                    <a:pt x="842545" y="460236"/>
                  </a:lnTo>
                  <a:lnTo>
                    <a:pt x="867251" y="443579"/>
                  </a:lnTo>
                  <a:lnTo>
                    <a:pt x="883908" y="418873"/>
                  </a:lnTo>
                  <a:lnTo>
                    <a:pt x="890016" y="388619"/>
                  </a:lnTo>
                  <a:lnTo>
                    <a:pt x="890016" y="77723"/>
                  </a:lnTo>
                  <a:lnTo>
                    <a:pt x="883908" y="47470"/>
                  </a:lnTo>
                  <a:lnTo>
                    <a:pt x="867251" y="22764"/>
                  </a:lnTo>
                  <a:lnTo>
                    <a:pt x="842545" y="6107"/>
                  </a:lnTo>
                  <a:lnTo>
                    <a:pt x="81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39867" y="2613660"/>
              <a:ext cx="890269" cy="466725"/>
            </a:xfrm>
            <a:custGeom>
              <a:avLst/>
              <a:gdLst/>
              <a:ahLst/>
              <a:cxnLst/>
              <a:rect l="l" t="t" r="r" b="b"/>
              <a:pathLst>
                <a:path w="890270" h="466725">
                  <a:moveTo>
                    <a:pt x="0" y="77723"/>
                  </a:moveTo>
                  <a:lnTo>
                    <a:pt x="6107" y="47470"/>
                  </a:lnTo>
                  <a:lnTo>
                    <a:pt x="22764" y="22764"/>
                  </a:lnTo>
                  <a:lnTo>
                    <a:pt x="47470" y="6107"/>
                  </a:lnTo>
                  <a:lnTo>
                    <a:pt x="77724" y="0"/>
                  </a:lnTo>
                  <a:lnTo>
                    <a:pt x="812292" y="0"/>
                  </a:lnTo>
                  <a:lnTo>
                    <a:pt x="842545" y="6107"/>
                  </a:lnTo>
                  <a:lnTo>
                    <a:pt x="867251" y="22764"/>
                  </a:lnTo>
                  <a:lnTo>
                    <a:pt x="883908" y="47470"/>
                  </a:lnTo>
                  <a:lnTo>
                    <a:pt x="890016" y="77723"/>
                  </a:lnTo>
                  <a:lnTo>
                    <a:pt x="890016" y="388619"/>
                  </a:lnTo>
                  <a:lnTo>
                    <a:pt x="883908" y="418873"/>
                  </a:lnTo>
                  <a:lnTo>
                    <a:pt x="867251" y="443579"/>
                  </a:lnTo>
                  <a:lnTo>
                    <a:pt x="842545" y="460236"/>
                  </a:lnTo>
                  <a:lnTo>
                    <a:pt x="812292" y="466344"/>
                  </a:lnTo>
                  <a:lnTo>
                    <a:pt x="77724" y="466344"/>
                  </a:lnTo>
                  <a:lnTo>
                    <a:pt x="47470" y="460236"/>
                  </a:lnTo>
                  <a:lnTo>
                    <a:pt x="22764" y="443579"/>
                  </a:lnTo>
                  <a:lnTo>
                    <a:pt x="6107" y="418873"/>
                  </a:lnTo>
                  <a:lnTo>
                    <a:pt x="0" y="388619"/>
                  </a:lnTo>
                  <a:lnTo>
                    <a:pt x="0" y="77723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68010" y="2693035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17536" y="1566672"/>
            <a:ext cx="2437130" cy="2915285"/>
            <a:chOff x="2717536" y="1566672"/>
            <a:chExt cx="2437130" cy="2915285"/>
          </a:xfrm>
        </p:grpSpPr>
        <p:sp>
          <p:nvSpPr>
            <p:cNvPr id="16" name="object 16"/>
            <p:cNvSpPr/>
            <p:nvPr/>
          </p:nvSpPr>
          <p:spPr>
            <a:xfrm>
              <a:off x="3023615" y="1566672"/>
              <a:ext cx="2130552" cy="233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66160" y="1628394"/>
              <a:ext cx="1973580" cy="76200"/>
            </a:xfrm>
            <a:custGeom>
              <a:avLst/>
              <a:gdLst/>
              <a:ahLst/>
              <a:cxnLst/>
              <a:rect l="l" t="t" r="r" b="b"/>
              <a:pathLst>
                <a:path w="1973579" h="76200">
                  <a:moveTo>
                    <a:pt x="1961477" y="31622"/>
                  </a:moveTo>
                  <a:lnTo>
                    <a:pt x="1909572" y="31622"/>
                  </a:lnTo>
                  <a:lnTo>
                    <a:pt x="1909699" y="44322"/>
                  </a:lnTo>
                  <a:lnTo>
                    <a:pt x="1897062" y="44450"/>
                  </a:lnTo>
                  <a:lnTo>
                    <a:pt x="1897379" y="76200"/>
                  </a:lnTo>
                  <a:lnTo>
                    <a:pt x="1973199" y="37337"/>
                  </a:lnTo>
                  <a:lnTo>
                    <a:pt x="1961477" y="31622"/>
                  </a:lnTo>
                  <a:close/>
                </a:path>
                <a:path w="1973579" h="76200">
                  <a:moveTo>
                    <a:pt x="1896935" y="31750"/>
                  </a:moveTo>
                  <a:lnTo>
                    <a:pt x="0" y="50926"/>
                  </a:lnTo>
                  <a:lnTo>
                    <a:pt x="126" y="63626"/>
                  </a:lnTo>
                  <a:lnTo>
                    <a:pt x="1897062" y="44450"/>
                  </a:lnTo>
                  <a:lnTo>
                    <a:pt x="1896935" y="31750"/>
                  </a:lnTo>
                  <a:close/>
                </a:path>
                <a:path w="1973579" h="76200">
                  <a:moveTo>
                    <a:pt x="1909572" y="31622"/>
                  </a:moveTo>
                  <a:lnTo>
                    <a:pt x="1896935" y="31750"/>
                  </a:lnTo>
                  <a:lnTo>
                    <a:pt x="1897062" y="44450"/>
                  </a:lnTo>
                  <a:lnTo>
                    <a:pt x="1909699" y="44322"/>
                  </a:lnTo>
                  <a:lnTo>
                    <a:pt x="1909572" y="31622"/>
                  </a:lnTo>
                  <a:close/>
                </a:path>
                <a:path w="1973579" h="76200">
                  <a:moveTo>
                    <a:pt x="1896617" y="0"/>
                  </a:moveTo>
                  <a:lnTo>
                    <a:pt x="1896935" y="31750"/>
                  </a:lnTo>
                  <a:lnTo>
                    <a:pt x="1909572" y="31622"/>
                  </a:lnTo>
                  <a:lnTo>
                    <a:pt x="1961477" y="31622"/>
                  </a:lnTo>
                  <a:lnTo>
                    <a:pt x="189661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17536" y="2333618"/>
              <a:ext cx="348751" cy="86616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23615" y="2747772"/>
              <a:ext cx="2130552" cy="2331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66160" y="2809494"/>
              <a:ext cx="1973580" cy="76200"/>
            </a:xfrm>
            <a:custGeom>
              <a:avLst/>
              <a:gdLst/>
              <a:ahLst/>
              <a:cxnLst/>
              <a:rect l="l" t="t" r="r" b="b"/>
              <a:pathLst>
                <a:path w="1973579" h="76200">
                  <a:moveTo>
                    <a:pt x="1961477" y="31623"/>
                  </a:moveTo>
                  <a:lnTo>
                    <a:pt x="1909572" y="31623"/>
                  </a:lnTo>
                  <a:lnTo>
                    <a:pt x="1909699" y="44323"/>
                  </a:lnTo>
                  <a:lnTo>
                    <a:pt x="1897062" y="44452"/>
                  </a:lnTo>
                  <a:lnTo>
                    <a:pt x="1897379" y="76200"/>
                  </a:lnTo>
                  <a:lnTo>
                    <a:pt x="1973199" y="37337"/>
                  </a:lnTo>
                  <a:lnTo>
                    <a:pt x="1961477" y="31623"/>
                  </a:lnTo>
                  <a:close/>
                </a:path>
                <a:path w="1973579" h="76200">
                  <a:moveTo>
                    <a:pt x="1896935" y="31752"/>
                  </a:moveTo>
                  <a:lnTo>
                    <a:pt x="0" y="51181"/>
                  </a:lnTo>
                  <a:lnTo>
                    <a:pt x="253" y="63881"/>
                  </a:lnTo>
                  <a:lnTo>
                    <a:pt x="1897062" y="44452"/>
                  </a:lnTo>
                  <a:lnTo>
                    <a:pt x="1896935" y="31752"/>
                  </a:lnTo>
                  <a:close/>
                </a:path>
                <a:path w="1973579" h="76200">
                  <a:moveTo>
                    <a:pt x="1909572" y="31623"/>
                  </a:moveTo>
                  <a:lnTo>
                    <a:pt x="1896935" y="31752"/>
                  </a:lnTo>
                  <a:lnTo>
                    <a:pt x="1897062" y="44452"/>
                  </a:lnTo>
                  <a:lnTo>
                    <a:pt x="1909699" y="44323"/>
                  </a:lnTo>
                  <a:lnTo>
                    <a:pt x="1909572" y="31623"/>
                  </a:lnTo>
                  <a:close/>
                </a:path>
                <a:path w="1973579" h="76200">
                  <a:moveTo>
                    <a:pt x="1896617" y="0"/>
                  </a:moveTo>
                  <a:lnTo>
                    <a:pt x="1896935" y="31752"/>
                  </a:lnTo>
                  <a:lnTo>
                    <a:pt x="1909572" y="31623"/>
                  </a:lnTo>
                  <a:lnTo>
                    <a:pt x="1961477" y="31623"/>
                  </a:lnTo>
                  <a:lnTo>
                    <a:pt x="1896617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17536" y="3615302"/>
              <a:ext cx="348751" cy="86616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762883" y="136321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9044" y="1566672"/>
            <a:ext cx="2947670" cy="2780030"/>
            <a:chOff x="3019044" y="1566672"/>
            <a:chExt cx="2947670" cy="2780030"/>
          </a:xfrm>
        </p:grpSpPr>
        <p:sp>
          <p:nvSpPr>
            <p:cNvPr id="24" name="object 24"/>
            <p:cNvSpPr/>
            <p:nvPr/>
          </p:nvSpPr>
          <p:spPr>
            <a:xfrm>
              <a:off x="4997139" y="3762705"/>
              <a:ext cx="963293" cy="536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89576" y="3771900"/>
              <a:ext cx="976871" cy="5745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035295" y="3777995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20">
                  <a:moveTo>
                    <a:pt x="814069" y="0"/>
                  </a:moveTo>
                  <a:lnTo>
                    <a:pt x="77469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69" y="464819"/>
                  </a:lnTo>
                  <a:lnTo>
                    <a:pt x="814069" y="464819"/>
                  </a:lnTo>
                  <a:lnTo>
                    <a:pt x="844230" y="458732"/>
                  </a:lnTo>
                  <a:lnTo>
                    <a:pt x="868854" y="442129"/>
                  </a:lnTo>
                  <a:lnTo>
                    <a:pt x="885453" y="417505"/>
                  </a:lnTo>
                  <a:lnTo>
                    <a:pt x="891539" y="387349"/>
                  </a:lnTo>
                  <a:lnTo>
                    <a:pt x="891539" y="77469"/>
                  </a:lnTo>
                  <a:lnTo>
                    <a:pt x="885453" y="47309"/>
                  </a:lnTo>
                  <a:lnTo>
                    <a:pt x="868854" y="22685"/>
                  </a:lnTo>
                  <a:lnTo>
                    <a:pt x="844230" y="6086"/>
                  </a:lnTo>
                  <a:lnTo>
                    <a:pt x="814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35295" y="3777995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20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69" y="0"/>
                  </a:lnTo>
                  <a:lnTo>
                    <a:pt x="814069" y="0"/>
                  </a:lnTo>
                  <a:lnTo>
                    <a:pt x="844230" y="6086"/>
                  </a:lnTo>
                  <a:lnTo>
                    <a:pt x="868854" y="22685"/>
                  </a:lnTo>
                  <a:lnTo>
                    <a:pt x="885453" y="47309"/>
                  </a:lnTo>
                  <a:lnTo>
                    <a:pt x="891539" y="77469"/>
                  </a:lnTo>
                  <a:lnTo>
                    <a:pt x="891539" y="387349"/>
                  </a:lnTo>
                  <a:lnTo>
                    <a:pt x="885453" y="417505"/>
                  </a:lnTo>
                  <a:lnTo>
                    <a:pt x="868854" y="442129"/>
                  </a:lnTo>
                  <a:lnTo>
                    <a:pt x="844230" y="458732"/>
                  </a:lnTo>
                  <a:lnTo>
                    <a:pt x="814069" y="464819"/>
                  </a:lnTo>
                  <a:lnTo>
                    <a:pt x="77469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19044" y="1566672"/>
              <a:ext cx="2135124" cy="2644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61335" y="1665732"/>
              <a:ext cx="1978025" cy="2487295"/>
            </a:xfrm>
            <a:custGeom>
              <a:avLst/>
              <a:gdLst/>
              <a:ahLst/>
              <a:cxnLst/>
              <a:rect l="l" t="t" r="r" b="b"/>
              <a:pathLst>
                <a:path w="1978025" h="2487295">
                  <a:moveTo>
                    <a:pt x="1925647" y="55695"/>
                  </a:moveTo>
                  <a:lnTo>
                    <a:pt x="0" y="2478862"/>
                  </a:lnTo>
                  <a:lnTo>
                    <a:pt x="9906" y="2486761"/>
                  </a:lnTo>
                  <a:lnTo>
                    <a:pt x="1935551" y="63572"/>
                  </a:lnTo>
                  <a:lnTo>
                    <a:pt x="1925647" y="55695"/>
                  </a:lnTo>
                  <a:close/>
                </a:path>
                <a:path w="1978025" h="2487295">
                  <a:moveTo>
                    <a:pt x="1968337" y="45719"/>
                  </a:moveTo>
                  <a:lnTo>
                    <a:pt x="1933575" y="45719"/>
                  </a:lnTo>
                  <a:lnTo>
                    <a:pt x="1943480" y="53593"/>
                  </a:lnTo>
                  <a:lnTo>
                    <a:pt x="1935551" y="63572"/>
                  </a:lnTo>
                  <a:lnTo>
                    <a:pt x="1960372" y="83312"/>
                  </a:lnTo>
                  <a:lnTo>
                    <a:pt x="1968337" y="45719"/>
                  </a:lnTo>
                  <a:close/>
                </a:path>
                <a:path w="1978025" h="2487295">
                  <a:moveTo>
                    <a:pt x="1933575" y="45719"/>
                  </a:moveTo>
                  <a:lnTo>
                    <a:pt x="1925647" y="55695"/>
                  </a:lnTo>
                  <a:lnTo>
                    <a:pt x="1935551" y="63572"/>
                  </a:lnTo>
                  <a:lnTo>
                    <a:pt x="1943480" y="53593"/>
                  </a:lnTo>
                  <a:lnTo>
                    <a:pt x="1933575" y="45719"/>
                  </a:lnTo>
                  <a:close/>
                </a:path>
                <a:path w="1978025" h="2487295">
                  <a:moveTo>
                    <a:pt x="1978025" y="0"/>
                  </a:moveTo>
                  <a:lnTo>
                    <a:pt x="1900809" y="35940"/>
                  </a:lnTo>
                  <a:lnTo>
                    <a:pt x="1925647" y="55695"/>
                  </a:lnTo>
                  <a:lnTo>
                    <a:pt x="1933575" y="45719"/>
                  </a:lnTo>
                  <a:lnTo>
                    <a:pt x="1968337" y="45719"/>
                  </a:lnTo>
                  <a:lnTo>
                    <a:pt x="1978025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20568" y="2839211"/>
              <a:ext cx="2129028" cy="13045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63113" y="2861183"/>
              <a:ext cx="1972945" cy="1148715"/>
            </a:xfrm>
            <a:custGeom>
              <a:avLst/>
              <a:gdLst/>
              <a:ahLst/>
              <a:cxnLst/>
              <a:rect l="l" t="t" r="r" b="b"/>
              <a:pathLst>
                <a:path w="1972945" h="1148714">
                  <a:moveTo>
                    <a:pt x="1903275" y="1115751"/>
                  </a:moveTo>
                  <a:lnTo>
                    <a:pt x="1887347" y="1143215"/>
                  </a:lnTo>
                  <a:lnTo>
                    <a:pt x="1972437" y="1148511"/>
                  </a:lnTo>
                  <a:lnTo>
                    <a:pt x="1955077" y="1122133"/>
                  </a:lnTo>
                  <a:lnTo>
                    <a:pt x="1914271" y="1122133"/>
                  </a:lnTo>
                  <a:lnTo>
                    <a:pt x="1903275" y="1115751"/>
                  </a:lnTo>
                  <a:close/>
                </a:path>
                <a:path w="1972945" h="1148714">
                  <a:moveTo>
                    <a:pt x="1909641" y="1104775"/>
                  </a:moveTo>
                  <a:lnTo>
                    <a:pt x="1903275" y="1115751"/>
                  </a:lnTo>
                  <a:lnTo>
                    <a:pt x="1914271" y="1122133"/>
                  </a:lnTo>
                  <a:lnTo>
                    <a:pt x="1920621" y="1111148"/>
                  </a:lnTo>
                  <a:lnTo>
                    <a:pt x="1909641" y="1104775"/>
                  </a:lnTo>
                  <a:close/>
                </a:path>
                <a:path w="1972945" h="1148714">
                  <a:moveTo>
                    <a:pt x="1925574" y="1077302"/>
                  </a:moveTo>
                  <a:lnTo>
                    <a:pt x="1909641" y="1104775"/>
                  </a:lnTo>
                  <a:lnTo>
                    <a:pt x="1920621" y="1111148"/>
                  </a:lnTo>
                  <a:lnTo>
                    <a:pt x="1914271" y="1122133"/>
                  </a:lnTo>
                  <a:lnTo>
                    <a:pt x="1955077" y="1122133"/>
                  </a:lnTo>
                  <a:lnTo>
                    <a:pt x="1925574" y="1077302"/>
                  </a:lnTo>
                  <a:close/>
                </a:path>
                <a:path w="1972945" h="1148714">
                  <a:moveTo>
                    <a:pt x="6350" y="0"/>
                  </a:moveTo>
                  <a:lnTo>
                    <a:pt x="0" y="10922"/>
                  </a:lnTo>
                  <a:lnTo>
                    <a:pt x="1903275" y="1115751"/>
                  </a:lnTo>
                  <a:lnTo>
                    <a:pt x="1909641" y="110477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20568" y="1566672"/>
              <a:ext cx="2133600" cy="13639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62986" y="1665732"/>
              <a:ext cx="1976755" cy="1206500"/>
            </a:xfrm>
            <a:custGeom>
              <a:avLst/>
              <a:gdLst/>
              <a:ahLst/>
              <a:cxnLst/>
              <a:rect l="l" t="t" r="r" b="b"/>
              <a:pathLst>
                <a:path w="1976754" h="1206500">
                  <a:moveTo>
                    <a:pt x="1907921" y="34206"/>
                  </a:moveTo>
                  <a:lnTo>
                    <a:pt x="0" y="1195577"/>
                  </a:lnTo>
                  <a:lnTo>
                    <a:pt x="6603" y="1206499"/>
                  </a:lnTo>
                  <a:lnTo>
                    <a:pt x="1914563" y="45105"/>
                  </a:lnTo>
                  <a:lnTo>
                    <a:pt x="1907921" y="34206"/>
                  </a:lnTo>
                  <a:close/>
                </a:path>
                <a:path w="1976754" h="1206500">
                  <a:moveTo>
                    <a:pt x="1959052" y="27558"/>
                  </a:moveTo>
                  <a:lnTo>
                    <a:pt x="1918842" y="27558"/>
                  </a:lnTo>
                  <a:lnTo>
                    <a:pt x="1925447" y="38480"/>
                  </a:lnTo>
                  <a:lnTo>
                    <a:pt x="1914563" y="45105"/>
                  </a:lnTo>
                  <a:lnTo>
                    <a:pt x="1931035" y="72135"/>
                  </a:lnTo>
                  <a:lnTo>
                    <a:pt x="1959052" y="27558"/>
                  </a:lnTo>
                  <a:close/>
                </a:path>
                <a:path w="1976754" h="1206500">
                  <a:moveTo>
                    <a:pt x="1918842" y="27558"/>
                  </a:moveTo>
                  <a:lnTo>
                    <a:pt x="1907921" y="34206"/>
                  </a:lnTo>
                  <a:lnTo>
                    <a:pt x="1914563" y="45105"/>
                  </a:lnTo>
                  <a:lnTo>
                    <a:pt x="1925447" y="38480"/>
                  </a:lnTo>
                  <a:lnTo>
                    <a:pt x="1918842" y="27558"/>
                  </a:lnTo>
                  <a:close/>
                </a:path>
                <a:path w="1976754" h="1206500">
                  <a:moveTo>
                    <a:pt x="1976374" y="0"/>
                  </a:moveTo>
                  <a:lnTo>
                    <a:pt x="1891411" y="7112"/>
                  </a:lnTo>
                  <a:lnTo>
                    <a:pt x="1907921" y="34206"/>
                  </a:lnTo>
                  <a:lnTo>
                    <a:pt x="1918842" y="27558"/>
                  </a:lnTo>
                  <a:lnTo>
                    <a:pt x="1959052" y="27558"/>
                  </a:lnTo>
                  <a:lnTo>
                    <a:pt x="1976374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604261" y="1993518"/>
            <a:ext cx="907415" cy="79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X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4368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5785" y="3119280"/>
            <a:ext cx="905510" cy="6362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Y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434975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喜欢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45892" y="1636776"/>
            <a:ext cx="3531235" cy="2775585"/>
            <a:chOff x="2945892" y="1636776"/>
            <a:chExt cx="3531235" cy="2775585"/>
          </a:xfrm>
        </p:grpSpPr>
        <p:sp>
          <p:nvSpPr>
            <p:cNvPr id="37" name="object 37"/>
            <p:cNvSpPr/>
            <p:nvPr/>
          </p:nvSpPr>
          <p:spPr>
            <a:xfrm>
              <a:off x="3019044" y="1658112"/>
              <a:ext cx="2130552" cy="2485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61462" y="1681480"/>
              <a:ext cx="1974214" cy="2328545"/>
            </a:xfrm>
            <a:custGeom>
              <a:avLst/>
              <a:gdLst/>
              <a:ahLst/>
              <a:cxnLst/>
              <a:rect l="l" t="t" r="r" b="b"/>
              <a:pathLst>
                <a:path w="1974214" h="2328545">
                  <a:moveTo>
                    <a:pt x="1919927" y="2274217"/>
                  </a:moveTo>
                  <a:lnTo>
                    <a:pt x="1895728" y="2294712"/>
                  </a:lnTo>
                  <a:lnTo>
                    <a:pt x="1974088" y="2328214"/>
                  </a:lnTo>
                  <a:lnTo>
                    <a:pt x="1963271" y="2283879"/>
                  </a:lnTo>
                  <a:lnTo>
                    <a:pt x="1928114" y="2283879"/>
                  </a:lnTo>
                  <a:lnTo>
                    <a:pt x="1919927" y="2274217"/>
                  </a:lnTo>
                  <a:close/>
                </a:path>
                <a:path w="1974214" h="2328545">
                  <a:moveTo>
                    <a:pt x="1929600" y="2266024"/>
                  </a:moveTo>
                  <a:lnTo>
                    <a:pt x="1919927" y="2274217"/>
                  </a:lnTo>
                  <a:lnTo>
                    <a:pt x="1928114" y="2283879"/>
                  </a:lnTo>
                  <a:lnTo>
                    <a:pt x="1937765" y="2275662"/>
                  </a:lnTo>
                  <a:lnTo>
                    <a:pt x="1929600" y="2266024"/>
                  </a:lnTo>
                  <a:close/>
                </a:path>
                <a:path w="1974214" h="2328545">
                  <a:moveTo>
                    <a:pt x="1953895" y="2245448"/>
                  </a:moveTo>
                  <a:lnTo>
                    <a:pt x="1929600" y="2266024"/>
                  </a:lnTo>
                  <a:lnTo>
                    <a:pt x="1937765" y="2275662"/>
                  </a:lnTo>
                  <a:lnTo>
                    <a:pt x="1928114" y="2283879"/>
                  </a:lnTo>
                  <a:lnTo>
                    <a:pt x="1963271" y="2283879"/>
                  </a:lnTo>
                  <a:lnTo>
                    <a:pt x="1953895" y="2245448"/>
                  </a:lnTo>
                  <a:close/>
                </a:path>
                <a:path w="1974214" h="2328545">
                  <a:moveTo>
                    <a:pt x="9651" y="0"/>
                  </a:moveTo>
                  <a:lnTo>
                    <a:pt x="0" y="8128"/>
                  </a:lnTo>
                  <a:lnTo>
                    <a:pt x="1919927" y="2274217"/>
                  </a:lnTo>
                  <a:lnTo>
                    <a:pt x="1929600" y="2266024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945892" y="3974592"/>
              <a:ext cx="2130552" cy="4373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67050" y="3997566"/>
              <a:ext cx="1971039" cy="306705"/>
            </a:xfrm>
            <a:custGeom>
              <a:avLst/>
              <a:gdLst/>
              <a:ahLst/>
              <a:cxnLst/>
              <a:rect l="l" t="t" r="r" b="b"/>
              <a:pathLst>
                <a:path w="1971039" h="306704">
                  <a:moveTo>
                    <a:pt x="71881" y="229158"/>
                  </a:moveTo>
                  <a:lnTo>
                    <a:pt x="0" y="278041"/>
                  </a:lnTo>
                  <a:lnTo>
                    <a:pt x="82168" y="306184"/>
                  </a:lnTo>
                  <a:lnTo>
                    <a:pt x="78970" y="282232"/>
                  </a:lnTo>
                  <a:lnTo>
                    <a:pt x="65912" y="282232"/>
                  </a:lnTo>
                  <a:lnTo>
                    <a:pt x="62483" y="256565"/>
                  </a:lnTo>
                  <a:lnTo>
                    <a:pt x="75311" y="254837"/>
                  </a:lnTo>
                  <a:lnTo>
                    <a:pt x="71881" y="229158"/>
                  </a:lnTo>
                  <a:close/>
                </a:path>
                <a:path w="1971039" h="306704">
                  <a:moveTo>
                    <a:pt x="75311" y="254837"/>
                  </a:moveTo>
                  <a:lnTo>
                    <a:pt x="62483" y="256565"/>
                  </a:lnTo>
                  <a:lnTo>
                    <a:pt x="65912" y="282232"/>
                  </a:lnTo>
                  <a:lnTo>
                    <a:pt x="78739" y="280504"/>
                  </a:lnTo>
                  <a:lnTo>
                    <a:pt x="75311" y="254837"/>
                  </a:lnTo>
                  <a:close/>
                </a:path>
                <a:path w="1971039" h="306704">
                  <a:moveTo>
                    <a:pt x="78739" y="280504"/>
                  </a:moveTo>
                  <a:lnTo>
                    <a:pt x="65912" y="282232"/>
                  </a:lnTo>
                  <a:lnTo>
                    <a:pt x="78970" y="282232"/>
                  </a:lnTo>
                  <a:lnTo>
                    <a:pt x="78739" y="280504"/>
                  </a:lnTo>
                  <a:close/>
                </a:path>
                <a:path w="1971039" h="306704">
                  <a:moveTo>
                    <a:pt x="1967484" y="0"/>
                  </a:moveTo>
                  <a:lnTo>
                    <a:pt x="75311" y="254837"/>
                  </a:lnTo>
                  <a:lnTo>
                    <a:pt x="78739" y="280504"/>
                  </a:lnTo>
                  <a:lnTo>
                    <a:pt x="1970913" y="25679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807964" y="1636776"/>
              <a:ext cx="669061" cy="25085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26836" y="1659382"/>
              <a:ext cx="511809" cy="2371090"/>
            </a:xfrm>
            <a:custGeom>
              <a:avLst/>
              <a:gdLst/>
              <a:ahLst/>
              <a:cxnLst/>
              <a:rect l="l" t="t" r="r" b="b"/>
              <a:pathLst>
                <a:path w="511810" h="2371090">
                  <a:moveTo>
                    <a:pt x="66039" y="2296706"/>
                  </a:moveTo>
                  <a:lnTo>
                    <a:pt x="0" y="2350452"/>
                  </a:lnTo>
                  <a:lnTo>
                    <a:pt x="82676" y="2371090"/>
                  </a:lnTo>
                  <a:lnTo>
                    <a:pt x="76331" y="2342718"/>
                  </a:lnTo>
                  <a:lnTo>
                    <a:pt x="63880" y="2342718"/>
                  </a:lnTo>
                  <a:lnTo>
                    <a:pt x="60071" y="2330602"/>
                  </a:lnTo>
                  <a:lnTo>
                    <a:pt x="72728" y="2326609"/>
                  </a:lnTo>
                  <a:lnTo>
                    <a:pt x="66039" y="2296706"/>
                  </a:lnTo>
                  <a:close/>
                </a:path>
                <a:path w="511810" h="2371090">
                  <a:moveTo>
                    <a:pt x="72728" y="2326609"/>
                  </a:moveTo>
                  <a:lnTo>
                    <a:pt x="60071" y="2330602"/>
                  </a:lnTo>
                  <a:lnTo>
                    <a:pt x="63880" y="2342718"/>
                  </a:lnTo>
                  <a:lnTo>
                    <a:pt x="75509" y="2339046"/>
                  </a:lnTo>
                  <a:lnTo>
                    <a:pt x="72728" y="2326609"/>
                  </a:lnTo>
                  <a:close/>
                </a:path>
                <a:path w="511810" h="2371090">
                  <a:moveTo>
                    <a:pt x="75509" y="2339046"/>
                  </a:moveTo>
                  <a:lnTo>
                    <a:pt x="63880" y="2342718"/>
                  </a:lnTo>
                  <a:lnTo>
                    <a:pt x="76331" y="2342718"/>
                  </a:lnTo>
                  <a:lnTo>
                    <a:pt x="75509" y="2339046"/>
                  </a:lnTo>
                  <a:close/>
                </a:path>
                <a:path w="511810" h="2371090">
                  <a:moveTo>
                    <a:pt x="80167" y="2324263"/>
                  </a:moveTo>
                  <a:lnTo>
                    <a:pt x="72728" y="2326609"/>
                  </a:lnTo>
                  <a:lnTo>
                    <a:pt x="75509" y="2339046"/>
                  </a:lnTo>
                  <a:lnTo>
                    <a:pt x="84836" y="2336101"/>
                  </a:lnTo>
                  <a:lnTo>
                    <a:pt x="85216" y="2335961"/>
                  </a:lnTo>
                  <a:lnTo>
                    <a:pt x="85471" y="2335783"/>
                  </a:lnTo>
                  <a:lnTo>
                    <a:pt x="97409" y="2329560"/>
                  </a:lnTo>
                  <a:lnTo>
                    <a:pt x="105969" y="2324544"/>
                  </a:lnTo>
                  <a:lnTo>
                    <a:pt x="79628" y="2324544"/>
                  </a:lnTo>
                  <a:lnTo>
                    <a:pt x="80167" y="2324263"/>
                  </a:lnTo>
                  <a:close/>
                </a:path>
                <a:path w="511810" h="2371090">
                  <a:moveTo>
                    <a:pt x="80644" y="2324112"/>
                  </a:moveTo>
                  <a:lnTo>
                    <a:pt x="80167" y="2324263"/>
                  </a:lnTo>
                  <a:lnTo>
                    <a:pt x="79628" y="2324544"/>
                  </a:lnTo>
                  <a:lnTo>
                    <a:pt x="80644" y="2324112"/>
                  </a:lnTo>
                  <a:close/>
                </a:path>
                <a:path w="511810" h="2371090">
                  <a:moveTo>
                    <a:pt x="106706" y="2324112"/>
                  </a:moveTo>
                  <a:lnTo>
                    <a:pt x="80644" y="2324112"/>
                  </a:lnTo>
                  <a:lnTo>
                    <a:pt x="79628" y="2324544"/>
                  </a:lnTo>
                  <a:lnTo>
                    <a:pt x="105969" y="2324544"/>
                  </a:lnTo>
                  <a:lnTo>
                    <a:pt x="106706" y="2324112"/>
                  </a:lnTo>
                  <a:close/>
                </a:path>
                <a:path w="511810" h="2371090">
                  <a:moveTo>
                    <a:pt x="4063" y="0"/>
                  </a:moveTo>
                  <a:lnTo>
                    <a:pt x="3683" y="12700"/>
                  </a:lnTo>
                  <a:lnTo>
                    <a:pt x="15366" y="13080"/>
                  </a:lnTo>
                  <a:lnTo>
                    <a:pt x="26669" y="14350"/>
                  </a:lnTo>
                  <a:lnTo>
                    <a:pt x="71881" y="27177"/>
                  </a:lnTo>
                  <a:lnTo>
                    <a:pt x="105663" y="44957"/>
                  </a:lnTo>
                  <a:lnTo>
                    <a:pt x="139318" y="69214"/>
                  </a:lnTo>
                  <a:lnTo>
                    <a:pt x="172465" y="99948"/>
                  </a:lnTo>
                  <a:lnTo>
                    <a:pt x="204977" y="136525"/>
                  </a:lnTo>
                  <a:lnTo>
                    <a:pt x="236600" y="178688"/>
                  </a:lnTo>
                  <a:lnTo>
                    <a:pt x="267208" y="226059"/>
                  </a:lnTo>
                  <a:lnTo>
                    <a:pt x="287019" y="260349"/>
                  </a:lnTo>
                  <a:lnTo>
                    <a:pt x="306197" y="296798"/>
                  </a:lnTo>
                  <a:lnTo>
                    <a:pt x="324865" y="335025"/>
                  </a:lnTo>
                  <a:lnTo>
                    <a:pt x="342773" y="375157"/>
                  </a:lnTo>
                  <a:lnTo>
                    <a:pt x="359917" y="417067"/>
                  </a:lnTo>
                  <a:lnTo>
                    <a:pt x="376300" y="460501"/>
                  </a:lnTo>
                  <a:lnTo>
                    <a:pt x="391922" y="505586"/>
                  </a:lnTo>
                  <a:lnTo>
                    <a:pt x="406526" y="551941"/>
                  </a:lnTo>
                  <a:lnTo>
                    <a:pt x="420369" y="599566"/>
                  </a:lnTo>
                  <a:lnTo>
                    <a:pt x="433197" y="648588"/>
                  </a:lnTo>
                  <a:lnTo>
                    <a:pt x="445008" y="698499"/>
                  </a:lnTo>
                  <a:lnTo>
                    <a:pt x="455802" y="749426"/>
                  </a:lnTo>
                  <a:lnTo>
                    <a:pt x="465581" y="801115"/>
                  </a:lnTo>
                  <a:lnTo>
                    <a:pt x="474090" y="853693"/>
                  </a:lnTo>
                  <a:lnTo>
                    <a:pt x="481329" y="906779"/>
                  </a:lnTo>
                  <a:lnTo>
                    <a:pt x="487552" y="960373"/>
                  </a:lnTo>
                  <a:lnTo>
                    <a:pt x="492378" y="1014602"/>
                  </a:lnTo>
                  <a:lnTo>
                    <a:pt x="495808" y="1068958"/>
                  </a:lnTo>
                  <a:lnTo>
                    <a:pt x="497966" y="1123695"/>
                  </a:lnTo>
                  <a:lnTo>
                    <a:pt x="498728" y="1178432"/>
                  </a:lnTo>
                  <a:lnTo>
                    <a:pt x="498089" y="1233423"/>
                  </a:lnTo>
                  <a:lnTo>
                    <a:pt x="496062" y="1287906"/>
                  </a:lnTo>
                  <a:lnTo>
                    <a:pt x="492378" y="1342262"/>
                  </a:lnTo>
                  <a:lnTo>
                    <a:pt x="487552" y="1396491"/>
                  </a:lnTo>
                  <a:lnTo>
                    <a:pt x="481329" y="1450212"/>
                  </a:lnTo>
                  <a:lnTo>
                    <a:pt x="473963" y="1503298"/>
                  </a:lnTo>
                  <a:lnTo>
                    <a:pt x="465327" y="1555749"/>
                  </a:lnTo>
                  <a:lnTo>
                    <a:pt x="455549" y="1607565"/>
                  </a:lnTo>
                  <a:lnTo>
                    <a:pt x="444753" y="1658619"/>
                  </a:lnTo>
                  <a:lnTo>
                    <a:pt x="432688" y="1708403"/>
                  </a:lnTo>
                  <a:lnTo>
                    <a:pt x="419862" y="1757298"/>
                  </a:lnTo>
                  <a:lnTo>
                    <a:pt x="405891" y="1804923"/>
                  </a:lnTo>
                  <a:lnTo>
                    <a:pt x="391033" y="1851405"/>
                  </a:lnTo>
                  <a:lnTo>
                    <a:pt x="375285" y="1896364"/>
                  </a:lnTo>
                  <a:lnTo>
                    <a:pt x="358775" y="1939797"/>
                  </a:lnTo>
                  <a:lnTo>
                    <a:pt x="341502" y="1981834"/>
                  </a:lnTo>
                  <a:lnTo>
                    <a:pt x="323341" y="2021839"/>
                  </a:lnTo>
                  <a:lnTo>
                    <a:pt x="304673" y="2060193"/>
                  </a:lnTo>
                  <a:lnTo>
                    <a:pt x="285241" y="2096515"/>
                  </a:lnTo>
                  <a:lnTo>
                    <a:pt x="265429" y="2130932"/>
                  </a:lnTo>
                  <a:lnTo>
                    <a:pt x="244855" y="2163064"/>
                  </a:lnTo>
                  <a:lnTo>
                    <a:pt x="213360" y="2207005"/>
                  </a:lnTo>
                  <a:lnTo>
                    <a:pt x="180848" y="2245436"/>
                  </a:lnTo>
                  <a:lnTo>
                    <a:pt x="147574" y="2278138"/>
                  </a:lnTo>
                  <a:lnTo>
                    <a:pt x="113791" y="2304630"/>
                  </a:lnTo>
                  <a:lnTo>
                    <a:pt x="80167" y="2324263"/>
                  </a:lnTo>
                  <a:lnTo>
                    <a:pt x="80644" y="2324112"/>
                  </a:lnTo>
                  <a:lnTo>
                    <a:pt x="106706" y="2324112"/>
                  </a:lnTo>
                  <a:lnTo>
                    <a:pt x="109219" y="2322639"/>
                  </a:lnTo>
                  <a:lnTo>
                    <a:pt x="144525" y="2297379"/>
                  </a:lnTo>
                  <a:lnTo>
                    <a:pt x="178942" y="2265768"/>
                  </a:lnTo>
                  <a:lnTo>
                    <a:pt x="212471" y="2228392"/>
                  </a:lnTo>
                  <a:lnTo>
                    <a:pt x="244983" y="2185416"/>
                  </a:lnTo>
                  <a:lnTo>
                    <a:pt x="276351" y="2137282"/>
                  </a:lnTo>
                  <a:lnTo>
                    <a:pt x="296544" y="2102611"/>
                  </a:lnTo>
                  <a:lnTo>
                    <a:pt x="316102" y="2065781"/>
                  </a:lnTo>
                  <a:lnTo>
                    <a:pt x="335025" y="2027173"/>
                  </a:lnTo>
                  <a:lnTo>
                    <a:pt x="353187" y="1986660"/>
                  </a:lnTo>
                  <a:lnTo>
                    <a:pt x="370586" y="1944369"/>
                  </a:lnTo>
                  <a:lnTo>
                    <a:pt x="387223" y="1900554"/>
                  </a:lnTo>
                  <a:lnTo>
                    <a:pt x="403098" y="1855215"/>
                  </a:lnTo>
                  <a:lnTo>
                    <a:pt x="418084" y="1808606"/>
                  </a:lnTo>
                  <a:lnTo>
                    <a:pt x="432053" y="1760600"/>
                  </a:lnTo>
                  <a:lnTo>
                    <a:pt x="445135" y="1711324"/>
                  </a:lnTo>
                  <a:lnTo>
                    <a:pt x="457073" y="1661159"/>
                  </a:lnTo>
                  <a:lnTo>
                    <a:pt x="467994" y="1609978"/>
                  </a:lnTo>
                  <a:lnTo>
                    <a:pt x="477900" y="1557908"/>
                  </a:lnTo>
                  <a:lnTo>
                    <a:pt x="486537" y="1505076"/>
                  </a:lnTo>
                  <a:lnTo>
                    <a:pt x="494029" y="1451609"/>
                  </a:lnTo>
                  <a:lnTo>
                    <a:pt x="500252" y="1397507"/>
                  </a:lnTo>
                  <a:lnTo>
                    <a:pt x="505078" y="1343151"/>
                  </a:lnTo>
                  <a:lnTo>
                    <a:pt x="508635" y="1288414"/>
                  </a:lnTo>
                  <a:lnTo>
                    <a:pt x="510795" y="1233296"/>
                  </a:lnTo>
                  <a:lnTo>
                    <a:pt x="511428" y="1178178"/>
                  </a:lnTo>
                  <a:lnTo>
                    <a:pt x="510666" y="1123187"/>
                  </a:lnTo>
                  <a:lnTo>
                    <a:pt x="508508" y="1068196"/>
                  </a:lnTo>
                  <a:lnTo>
                    <a:pt x="505078" y="1013459"/>
                  </a:lnTo>
                  <a:lnTo>
                    <a:pt x="500125" y="958976"/>
                  </a:lnTo>
                  <a:lnTo>
                    <a:pt x="494029" y="905001"/>
                  </a:lnTo>
                  <a:lnTo>
                    <a:pt x="486663" y="851661"/>
                  </a:lnTo>
                  <a:lnTo>
                    <a:pt x="478027" y="798829"/>
                  </a:lnTo>
                  <a:lnTo>
                    <a:pt x="468249" y="746759"/>
                  </a:lnTo>
                  <a:lnTo>
                    <a:pt x="457326" y="695578"/>
                  </a:lnTo>
                  <a:lnTo>
                    <a:pt x="445515" y="645286"/>
                  </a:lnTo>
                  <a:lnTo>
                    <a:pt x="432562" y="596137"/>
                  </a:lnTo>
                  <a:lnTo>
                    <a:pt x="418718" y="548131"/>
                  </a:lnTo>
                  <a:lnTo>
                    <a:pt x="403860" y="501395"/>
                  </a:lnTo>
                  <a:lnTo>
                    <a:pt x="388238" y="456056"/>
                  </a:lnTo>
                  <a:lnTo>
                    <a:pt x="371601" y="412241"/>
                  </a:lnTo>
                  <a:lnTo>
                    <a:pt x="354329" y="369950"/>
                  </a:lnTo>
                  <a:lnTo>
                    <a:pt x="336168" y="329564"/>
                  </a:lnTo>
                  <a:lnTo>
                    <a:pt x="317500" y="290829"/>
                  </a:lnTo>
                  <a:lnTo>
                    <a:pt x="298068" y="254126"/>
                  </a:lnTo>
                  <a:lnTo>
                    <a:pt x="278002" y="219328"/>
                  </a:lnTo>
                  <a:lnTo>
                    <a:pt x="257428" y="186689"/>
                  </a:lnTo>
                  <a:lnTo>
                    <a:pt x="225551" y="141985"/>
                  </a:lnTo>
                  <a:lnTo>
                    <a:pt x="192531" y="102742"/>
                  </a:lnTo>
                  <a:lnTo>
                    <a:pt x="158623" y="69214"/>
                  </a:lnTo>
                  <a:lnTo>
                    <a:pt x="123825" y="41655"/>
                  </a:lnTo>
                  <a:lnTo>
                    <a:pt x="88518" y="20827"/>
                  </a:lnTo>
                  <a:lnTo>
                    <a:pt x="52450" y="6984"/>
                  </a:lnTo>
                  <a:lnTo>
                    <a:pt x="15875" y="380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194297" y="2682062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相似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985003" y="1417332"/>
            <a:ext cx="980440" cy="594360"/>
            <a:chOff x="4985003" y="1417332"/>
            <a:chExt cx="980440" cy="594360"/>
          </a:xfrm>
        </p:grpSpPr>
        <p:sp>
          <p:nvSpPr>
            <p:cNvPr id="45" name="object 45"/>
            <p:cNvSpPr/>
            <p:nvPr/>
          </p:nvSpPr>
          <p:spPr>
            <a:xfrm>
              <a:off x="4985003" y="1417332"/>
              <a:ext cx="979944" cy="5547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92623" y="1437157"/>
              <a:ext cx="964691" cy="57452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032247" y="1441703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812546" y="0"/>
                  </a:moveTo>
                  <a:lnTo>
                    <a:pt x="77469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70"/>
                  </a:lnTo>
                  <a:lnTo>
                    <a:pt x="0" y="387350"/>
                  </a:lnTo>
                  <a:lnTo>
                    <a:pt x="6086" y="417510"/>
                  </a:lnTo>
                  <a:lnTo>
                    <a:pt x="22685" y="442134"/>
                  </a:lnTo>
                  <a:lnTo>
                    <a:pt x="47309" y="458733"/>
                  </a:lnTo>
                  <a:lnTo>
                    <a:pt x="77469" y="464820"/>
                  </a:lnTo>
                  <a:lnTo>
                    <a:pt x="812546" y="464820"/>
                  </a:lnTo>
                  <a:lnTo>
                    <a:pt x="842706" y="458733"/>
                  </a:lnTo>
                  <a:lnTo>
                    <a:pt x="867330" y="442134"/>
                  </a:lnTo>
                  <a:lnTo>
                    <a:pt x="883929" y="417510"/>
                  </a:lnTo>
                  <a:lnTo>
                    <a:pt x="890015" y="387350"/>
                  </a:lnTo>
                  <a:lnTo>
                    <a:pt x="890015" y="77470"/>
                  </a:lnTo>
                  <a:lnTo>
                    <a:pt x="883929" y="47309"/>
                  </a:lnTo>
                  <a:lnTo>
                    <a:pt x="867330" y="22685"/>
                  </a:lnTo>
                  <a:lnTo>
                    <a:pt x="842706" y="6086"/>
                  </a:lnTo>
                  <a:lnTo>
                    <a:pt x="8125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032247" y="1441703"/>
              <a:ext cx="890269" cy="464820"/>
            </a:xfrm>
            <a:custGeom>
              <a:avLst/>
              <a:gdLst/>
              <a:ahLst/>
              <a:cxnLst/>
              <a:rect l="l" t="t" r="r" b="b"/>
              <a:pathLst>
                <a:path w="890270" h="464819">
                  <a:moveTo>
                    <a:pt x="0" y="77470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69" y="0"/>
                  </a:lnTo>
                  <a:lnTo>
                    <a:pt x="812546" y="0"/>
                  </a:lnTo>
                  <a:lnTo>
                    <a:pt x="842706" y="6086"/>
                  </a:lnTo>
                  <a:lnTo>
                    <a:pt x="867330" y="22685"/>
                  </a:lnTo>
                  <a:lnTo>
                    <a:pt x="883929" y="47309"/>
                  </a:lnTo>
                  <a:lnTo>
                    <a:pt x="890015" y="77470"/>
                  </a:lnTo>
                  <a:lnTo>
                    <a:pt x="890015" y="387350"/>
                  </a:lnTo>
                  <a:lnTo>
                    <a:pt x="883929" y="417510"/>
                  </a:lnTo>
                  <a:lnTo>
                    <a:pt x="867330" y="442134"/>
                  </a:lnTo>
                  <a:lnTo>
                    <a:pt x="842706" y="458733"/>
                  </a:lnTo>
                  <a:lnTo>
                    <a:pt x="812546" y="464820"/>
                  </a:lnTo>
                  <a:lnTo>
                    <a:pt x="77469" y="464820"/>
                  </a:lnTo>
                  <a:lnTo>
                    <a:pt x="47309" y="458733"/>
                  </a:lnTo>
                  <a:lnTo>
                    <a:pt x="22685" y="442134"/>
                  </a:lnTo>
                  <a:lnTo>
                    <a:pt x="6086" y="417510"/>
                  </a:lnTo>
                  <a:lnTo>
                    <a:pt x="0" y="387350"/>
                  </a:lnTo>
                  <a:lnTo>
                    <a:pt x="0" y="77470"/>
                  </a:lnTo>
                  <a:close/>
                </a:path>
              </a:pathLst>
            </a:custGeom>
            <a:ln w="9143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160390" y="1520139"/>
            <a:ext cx="643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4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</a:t>
            </a:r>
            <a:r>
              <a:rPr sz="2700" spc="-89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</a:t>
            </a:r>
            <a:r>
              <a:rPr sz="1800" spc="-174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影</a:t>
            </a:r>
            <a:r>
              <a:rPr sz="2700" spc="-89" baseline="20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影</a:t>
            </a:r>
            <a:r>
              <a:rPr sz="1800" spc="-114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aseline="20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700" baseline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88052" y="3753611"/>
            <a:ext cx="981710" cy="593090"/>
            <a:chOff x="4988052" y="3753611"/>
            <a:chExt cx="981710" cy="593090"/>
          </a:xfrm>
        </p:grpSpPr>
        <p:sp>
          <p:nvSpPr>
            <p:cNvPr id="51" name="object 51"/>
            <p:cNvSpPr/>
            <p:nvPr/>
          </p:nvSpPr>
          <p:spPr>
            <a:xfrm>
              <a:off x="4988052" y="3753611"/>
              <a:ext cx="981468" cy="5547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989576" y="3771899"/>
              <a:ext cx="976871" cy="5745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35296" y="3777995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20">
                  <a:moveTo>
                    <a:pt x="814069" y="0"/>
                  </a:moveTo>
                  <a:lnTo>
                    <a:pt x="77469" y="0"/>
                  </a:lnTo>
                  <a:lnTo>
                    <a:pt x="47309" y="6086"/>
                  </a:lnTo>
                  <a:lnTo>
                    <a:pt x="22685" y="22685"/>
                  </a:lnTo>
                  <a:lnTo>
                    <a:pt x="6086" y="47309"/>
                  </a:lnTo>
                  <a:lnTo>
                    <a:pt x="0" y="77469"/>
                  </a:lnTo>
                  <a:lnTo>
                    <a:pt x="0" y="387349"/>
                  </a:lnTo>
                  <a:lnTo>
                    <a:pt x="6086" y="417505"/>
                  </a:lnTo>
                  <a:lnTo>
                    <a:pt x="22685" y="442129"/>
                  </a:lnTo>
                  <a:lnTo>
                    <a:pt x="47309" y="458732"/>
                  </a:lnTo>
                  <a:lnTo>
                    <a:pt x="77469" y="464819"/>
                  </a:lnTo>
                  <a:lnTo>
                    <a:pt x="814069" y="464819"/>
                  </a:lnTo>
                  <a:lnTo>
                    <a:pt x="844230" y="458732"/>
                  </a:lnTo>
                  <a:lnTo>
                    <a:pt x="868854" y="442129"/>
                  </a:lnTo>
                  <a:lnTo>
                    <a:pt x="885453" y="417505"/>
                  </a:lnTo>
                  <a:lnTo>
                    <a:pt x="891539" y="387349"/>
                  </a:lnTo>
                  <a:lnTo>
                    <a:pt x="891539" y="77469"/>
                  </a:lnTo>
                  <a:lnTo>
                    <a:pt x="885453" y="47309"/>
                  </a:lnTo>
                  <a:lnTo>
                    <a:pt x="868854" y="22685"/>
                  </a:lnTo>
                  <a:lnTo>
                    <a:pt x="844230" y="6086"/>
                  </a:lnTo>
                  <a:lnTo>
                    <a:pt x="8140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35296" y="3777995"/>
              <a:ext cx="891540" cy="464820"/>
            </a:xfrm>
            <a:custGeom>
              <a:avLst/>
              <a:gdLst/>
              <a:ahLst/>
              <a:cxnLst/>
              <a:rect l="l" t="t" r="r" b="b"/>
              <a:pathLst>
                <a:path w="891539" h="464820">
                  <a:moveTo>
                    <a:pt x="0" y="77469"/>
                  </a:moveTo>
                  <a:lnTo>
                    <a:pt x="6086" y="47309"/>
                  </a:lnTo>
                  <a:lnTo>
                    <a:pt x="22685" y="22685"/>
                  </a:lnTo>
                  <a:lnTo>
                    <a:pt x="47309" y="6086"/>
                  </a:lnTo>
                  <a:lnTo>
                    <a:pt x="77469" y="0"/>
                  </a:lnTo>
                  <a:lnTo>
                    <a:pt x="814069" y="0"/>
                  </a:lnTo>
                  <a:lnTo>
                    <a:pt x="844230" y="6086"/>
                  </a:lnTo>
                  <a:lnTo>
                    <a:pt x="868854" y="22685"/>
                  </a:lnTo>
                  <a:lnTo>
                    <a:pt x="885453" y="47309"/>
                  </a:lnTo>
                  <a:lnTo>
                    <a:pt x="891539" y="77469"/>
                  </a:lnTo>
                  <a:lnTo>
                    <a:pt x="891539" y="387349"/>
                  </a:lnTo>
                  <a:lnTo>
                    <a:pt x="885453" y="417505"/>
                  </a:lnTo>
                  <a:lnTo>
                    <a:pt x="868854" y="442129"/>
                  </a:lnTo>
                  <a:lnTo>
                    <a:pt x="844230" y="458732"/>
                  </a:lnTo>
                  <a:lnTo>
                    <a:pt x="814069" y="464819"/>
                  </a:lnTo>
                  <a:lnTo>
                    <a:pt x="77469" y="464819"/>
                  </a:lnTo>
                  <a:lnTo>
                    <a:pt x="47309" y="458732"/>
                  </a:lnTo>
                  <a:lnTo>
                    <a:pt x="22685" y="442129"/>
                  </a:lnTo>
                  <a:lnTo>
                    <a:pt x="6086" y="417505"/>
                  </a:lnTo>
                  <a:lnTo>
                    <a:pt x="0" y="387349"/>
                  </a:lnTo>
                  <a:lnTo>
                    <a:pt x="0" y="77469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610357" y="3776573"/>
            <a:ext cx="3195320" cy="96964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电影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063625">
              <a:lnSpc>
                <a:spcPts val="2125"/>
              </a:lnSpc>
              <a:spcBef>
                <a:spcPts val="63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推荐</a:t>
            </a:r>
            <a:endParaRPr sz="1800">
              <a:latin typeface="Noto Sans Mono CJK JP Bold"/>
              <a:cs typeface="Noto Sans Mono CJK JP Bold"/>
            </a:endParaRPr>
          </a:p>
          <a:p>
            <a:pPr marL="12700">
              <a:lnSpc>
                <a:spcPts val="1885"/>
              </a:lnSpc>
            </a:pPr>
            <a:r>
              <a:rPr sz="16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用户</a:t>
            </a:r>
            <a:r>
              <a:rPr sz="16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Z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31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推荐策略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支撑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26421" y="1089655"/>
            <a:ext cx="1274445" cy="3272154"/>
            <a:chOff x="1426421" y="1089655"/>
            <a:chExt cx="1274445" cy="3272154"/>
          </a:xfrm>
        </p:grpSpPr>
        <p:sp>
          <p:nvSpPr>
            <p:cNvPr id="5" name="object 5"/>
            <p:cNvSpPr/>
            <p:nvPr/>
          </p:nvSpPr>
          <p:spPr>
            <a:xfrm>
              <a:off x="1426421" y="1089655"/>
              <a:ext cx="1274149" cy="327203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7988" y="2467343"/>
              <a:ext cx="1269479" cy="560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4564" y="1104900"/>
              <a:ext cx="1202690" cy="3200400"/>
            </a:xfrm>
            <a:custGeom>
              <a:avLst/>
              <a:gdLst/>
              <a:ahLst/>
              <a:cxnLst/>
              <a:rect l="l" t="t" r="r" b="b"/>
              <a:pathLst>
                <a:path w="1202689" h="3200400">
                  <a:moveTo>
                    <a:pt x="1202436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1202436" y="3200400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64564" y="1104900"/>
              <a:ext cx="1202690" cy="3200400"/>
            </a:xfrm>
            <a:custGeom>
              <a:avLst/>
              <a:gdLst/>
              <a:ahLst/>
              <a:cxnLst/>
              <a:rect l="l" t="t" r="r" b="b"/>
              <a:pathLst>
                <a:path w="1202689" h="3200400">
                  <a:moveTo>
                    <a:pt x="0" y="3200400"/>
                  </a:moveTo>
                  <a:lnTo>
                    <a:pt x="1202436" y="3200400"/>
                  </a:lnTo>
                  <a:lnTo>
                    <a:pt x="1202436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95755" y="255066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海量数据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2100" y="1173480"/>
            <a:ext cx="1007363" cy="1007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4642" y="1394536"/>
            <a:ext cx="48260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用户</a:t>
            </a:r>
            <a:endParaRPr sz="1800">
              <a:latin typeface="Noto Sans Mono CJK JP Bold"/>
              <a:cs typeface="Noto Sans Mono CJK JP Bold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数据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2767" y="3261359"/>
            <a:ext cx="1005840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52041" y="3483355"/>
            <a:ext cx="48260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内容 数据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6586" y="2106065"/>
            <a:ext cx="998333" cy="999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45304" y="2320798"/>
            <a:ext cx="48260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标签 体系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34285" y="1089655"/>
            <a:ext cx="1274445" cy="3272154"/>
            <a:chOff x="6434285" y="1089655"/>
            <a:chExt cx="1274445" cy="3272154"/>
          </a:xfrm>
        </p:grpSpPr>
        <p:sp>
          <p:nvSpPr>
            <p:cNvPr id="17" name="object 17"/>
            <p:cNvSpPr/>
            <p:nvPr/>
          </p:nvSpPr>
          <p:spPr>
            <a:xfrm>
              <a:off x="6434285" y="1089655"/>
              <a:ext cx="1274149" cy="327203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35852" y="2467343"/>
              <a:ext cx="1269479" cy="560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2428" y="1104900"/>
              <a:ext cx="1202690" cy="3200400"/>
            </a:xfrm>
            <a:custGeom>
              <a:avLst/>
              <a:gdLst/>
              <a:ahLst/>
              <a:cxnLst/>
              <a:rect l="l" t="t" r="r" b="b"/>
              <a:pathLst>
                <a:path w="1202690" h="3200400">
                  <a:moveTo>
                    <a:pt x="1202435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1202435" y="3200400"/>
                  </a:lnTo>
                  <a:lnTo>
                    <a:pt x="1202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72428" y="1104900"/>
              <a:ext cx="1202690" cy="3200400"/>
            </a:xfrm>
            <a:custGeom>
              <a:avLst/>
              <a:gdLst/>
              <a:ahLst/>
              <a:cxnLst/>
              <a:rect l="l" t="t" r="r" b="b"/>
              <a:pathLst>
                <a:path w="1202690" h="3200400">
                  <a:moveTo>
                    <a:pt x="0" y="3200400"/>
                  </a:moveTo>
                  <a:lnTo>
                    <a:pt x="1202435" y="3200400"/>
                  </a:lnTo>
                  <a:lnTo>
                    <a:pt x="1202435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0F305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604254" y="255066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制作画像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1173480"/>
            <a:ext cx="1007363" cy="1007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31838" y="1394536"/>
            <a:ext cx="482600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用户</a:t>
            </a:r>
            <a:endParaRPr sz="1800">
              <a:latin typeface="Noto Sans Mono CJK JP Bold"/>
              <a:cs typeface="Noto Sans Mono CJK JP Bold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画像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77583" y="3261359"/>
            <a:ext cx="1007364" cy="1007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41997" y="3483355"/>
            <a:ext cx="48260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内容 聚类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1967" y="1682307"/>
            <a:ext cx="830045" cy="849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3084195" y="1719287"/>
            <a:ext cx="2953385" cy="1823085"/>
            <a:chOff x="3084195" y="1719287"/>
            <a:chExt cx="2953385" cy="1823085"/>
          </a:xfrm>
        </p:grpSpPr>
        <p:sp>
          <p:nvSpPr>
            <p:cNvPr id="28" name="object 28"/>
            <p:cNvSpPr/>
            <p:nvPr/>
          </p:nvSpPr>
          <p:spPr>
            <a:xfrm>
              <a:off x="3115081" y="2648432"/>
              <a:ext cx="1001166" cy="8935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84195" y="1719287"/>
              <a:ext cx="1000112" cy="8905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72126" y="2665691"/>
              <a:ext cx="965339" cy="8527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757040" y="3544061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数据挖掘与建模 提炼标签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制作画</a:t>
            </a:r>
            <a:r>
              <a:rPr sz="2800" spc="20" dirty="0">
                <a:solidFill>
                  <a:srgbClr val="004D74"/>
                </a:solidFill>
              </a:rPr>
              <a:t>像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spc="15" dirty="0">
                <a:solidFill>
                  <a:srgbClr val="004D74"/>
                </a:solidFill>
              </a:rPr>
              <a:t>用</a:t>
            </a:r>
            <a:r>
              <a:rPr sz="2800" dirty="0">
                <a:solidFill>
                  <a:srgbClr val="004D74"/>
                </a:solidFill>
              </a:rPr>
              <a:t>户</a:t>
            </a:r>
            <a:r>
              <a:rPr sz="2800" spc="15" dirty="0">
                <a:solidFill>
                  <a:srgbClr val="004D74"/>
                </a:solidFill>
              </a:rPr>
              <a:t>画</a:t>
            </a:r>
            <a:r>
              <a:rPr sz="2800" spc="-5" dirty="0">
                <a:solidFill>
                  <a:srgbClr val="004D74"/>
                </a:solidFill>
              </a:rPr>
              <a:t>像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1913" y="914074"/>
            <a:ext cx="7669580" cy="3527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7210" y="261366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制作画</a:t>
            </a:r>
            <a:r>
              <a:rPr sz="2800" b="0" spc="20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像</a:t>
            </a:r>
            <a:r>
              <a:rPr sz="2800" b="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内</a:t>
            </a:r>
            <a:r>
              <a:rPr sz="2800" b="0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容</a:t>
            </a: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聚</a:t>
            </a:r>
            <a:r>
              <a:rPr sz="2800" b="0" spc="-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类</a:t>
            </a:r>
            <a:endParaRPr sz="2800">
              <a:latin typeface="WenQuanYi Zen Hei Mono"/>
              <a:cs typeface="WenQuanYi Zen Hei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172" y="984630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唐诗内容聚类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52" y="1908982"/>
            <a:ext cx="8960244" cy="23101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7210" y="261366"/>
            <a:ext cx="304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制作画</a:t>
            </a:r>
            <a:r>
              <a:rPr sz="2800" b="0" spc="20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像</a:t>
            </a:r>
            <a:r>
              <a:rPr sz="2800" b="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内</a:t>
            </a:r>
            <a:r>
              <a:rPr sz="2800" b="0" dirty="0">
                <a:solidFill>
                  <a:srgbClr val="004D74"/>
                </a:solidFill>
                <a:latin typeface="WenQuanYi Zen Hei Mono"/>
                <a:cs typeface="WenQuanYi Zen Hei Mono"/>
              </a:rPr>
              <a:t>容</a:t>
            </a:r>
            <a:r>
              <a:rPr sz="2800" b="0" spc="1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聚</a:t>
            </a:r>
            <a:r>
              <a:rPr sz="2800" b="0" spc="-5" dirty="0">
                <a:solidFill>
                  <a:srgbClr val="004D74"/>
                </a:solidFill>
                <a:latin typeface="WenQuanYi Zen Hei Mono"/>
                <a:cs typeface="WenQuanYi Zen Hei Mono"/>
              </a:rPr>
              <a:t>类</a:t>
            </a:r>
            <a:endParaRPr sz="2800">
              <a:latin typeface="WenQuanYi Zen Hei Mono"/>
              <a:cs typeface="WenQuanYi Zen Hei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172" y="984630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宋词内容聚类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73" y="1896499"/>
            <a:ext cx="9063789" cy="23530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437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在推荐系统中扮</a:t>
            </a:r>
            <a:r>
              <a:rPr sz="2800" spc="5" dirty="0">
                <a:solidFill>
                  <a:srgbClr val="004D74"/>
                </a:solidFill>
              </a:rPr>
              <a:t>演的</a:t>
            </a:r>
            <a:r>
              <a:rPr sz="2800" spc="15" dirty="0">
                <a:solidFill>
                  <a:srgbClr val="004D74"/>
                </a:solidFill>
              </a:rPr>
              <a:t>角色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2504"/>
            <a:ext cx="9144000" cy="4175760"/>
            <a:chOff x="0" y="222504"/>
            <a:chExt cx="9144000" cy="4175760"/>
          </a:xfrm>
        </p:grpSpPr>
        <p:sp>
          <p:nvSpPr>
            <p:cNvPr id="4" name="object 4"/>
            <p:cNvSpPr/>
            <p:nvPr/>
          </p:nvSpPr>
          <p:spPr>
            <a:xfrm>
              <a:off x="0" y="222504"/>
              <a:ext cx="262255" cy="658495"/>
            </a:xfrm>
            <a:custGeom>
              <a:avLst/>
              <a:gdLst/>
              <a:ahLst/>
              <a:cxnLst/>
              <a:rect l="l" t="t" r="r" b="b"/>
              <a:pathLst>
                <a:path w="262255" h="658494">
                  <a:moveTo>
                    <a:pt x="26212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62128" y="658368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00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72668"/>
              <a:ext cx="9144000" cy="362559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52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让</a:t>
            </a:r>
            <a:r>
              <a:rPr sz="2800" dirty="0">
                <a:solidFill>
                  <a:srgbClr val="004D74"/>
                </a:solidFill>
              </a:rPr>
              <a:t>数据产</a:t>
            </a:r>
            <a:r>
              <a:rPr sz="2800" spc="15" dirty="0">
                <a:solidFill>
                  <a:srgbClr val="004D74"/>
                </a:solidFill>
              </a:rPr>
              <a:t>生</a:t>
            </a:r>
            <a:r>
              <a:rPr sz="2800" dirty="0">
                <a:solidFill>
                  <a:srgbClr val="004D74"/>
                </a:solidFill>
              </a:rPr>
              <a:t>价</a:t>
            </a:r>
            <a:r>
              <a:rPr sz="2800" spc="-5" dirty="0">
                <a:solidFill>
                  <a:srgbClr val="004D74"/>
                </a:solidFill>
              </a:rPr>
              <a:t>值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55485" y="1228295"/>
            <a:ext cx="2028457" cy="1127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93591" y="1243583"/>
            <a:ext cx="1957070" cy="1056640"/>
          </a:xfrm>
          <a:prstGeom prst="rect">
            <a:avLst/>
          </a:prstGeom>
          <a:solidFill>
            <a:srgbClr val="A6A6A6"/>
          </a:solidFill>
          <a:ln w="9144">
            <a:solidFill>
              <a:srgbClr val="FF7B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219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数据采集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8669" y="3357323"/>
            <a:ext cx="2028457" cy="1127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36776" y="3372611"/>
            <a:ext cx="1957070" cy="1056640"/>
          </a:xfrm>
          <a:prstGeom prst="rect">
            <a:avLst/>
          </a:prstGeom>
          <a:solidFill>
            <a:srgbClr val="00AFEF"/>
          </a:solidFill>
          <a:ln w="9144">
            <a:solidFill>
              <a:srgbClr val="FF7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213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数据使用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2301" y="3357323"/>
            <a:ext cx="2028457" cy="1127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0408" y="3372611"/>
            <a:ext cx="1957070" cy="1056640"/>
          </a:xfrm>
          <a:prstGeom prst="rect">
            <a:avLst/>
          </a:prstGeom>
          <a:solidFill>
            <a:srgbClr val="92D050"/>
          </a:solidFill>
          <a:ln w="9144">
            <a:solidFill>
              <a:srgbClr val="FF7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226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Noto Sans Mono CJK JP Bold"/>
                <a:cs typeface="Noto Sans Mono CJK JP Bold"/>
              </a:rPr>
              <a:t>数据挖掘</a:t>
            </a:r>
            <a:endParaRPr sz="1800">
              <a:latin typeface="Noto Sans Mono CJK JP Bold"/>
              <a:cs typeface="Noto Sans Mono CJK JP 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9548" y="2174760"/>
            <a:ext cx="4117975" cy="1981835"/>
            <a:chOff x="2479548" y="2174760"/>
            <a:chExt cx="4117975" cy="1981835"/>
          </a:xfrm>
        </p:grpSpPr>
        <p:sp>
          <p:nvSpPr>
            <p:cNvPr id="11" name="object 11"/>
            <p:cNvSpPr/>
            <p:nvPr/>
          </p:nvSpPr>
          <p:spPr>
            <a:xfrm>
              <a:off x="2479548" y="2316479"/>
              <a:ext cx="1107960" cy="1065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29078" y="2341371"/>
              <a:ext cx="1015365" cy="973455"/>
            </a:xfrm>
            <a:custGeom>
              <a:avLst/>
              <a:gdLst/>
              <a:ahLst/>
              <a:cxnLst/>
              <a:rect l="l" t="t" r="r" b="b"/>
              <a:pathLst>
                <a:path w="1015364" h="973454">
                  <a:moveTo>
                    <a:pt x="729361" y="0"/>
                  </a:moveTo>
                  <a:lnTo>
                    <a:pt x="798576" y="73405"/>
                  </a:lnTo>
                  <a:lnTo>
                    <a:pt x="0" y="826134"/>
                  </a:lnTo>
                  <a:lnTo>
                    <a:pt x="138557" y="973073"/>
                  </a:lnTo>
                  <a:lnTo>
                    <a:pt x="937133" y="220471"/>
                  </a:lnTo>
                  <a:lnTo>
                    <a:pt x="1006475" y="294004"/>
                  </a:lnTo>
                  <a:lnTo>
                    <a:pt x="1014857" y="8381"/>
                  </a:lnTo>
                  <a:lnTo>
                    <a:pt x="72936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29078" y="2341371"/>
              <a:ext cx="1015365" cy="973455"/>
            </a:xfrm>
            <a:custGeom>
              <a:avLst/>
              <a:gdLst/>
              <a:ahLst/>
              <a:cxnLst/>
              <a:rect l="l" t="t" r="r" b="b"/>
              <a:pathLst>
                <a:path w="1015364" h="973454">
                  <a:moveTo>
                    <a:pt x="0" y="826134"/>
                  </a:moveTo>
                  <a:lnTo>
                    <a:pt x="798576" y="73405"/>
                  </a:lnTo>
                  <a:lnTo>
                    <a:pt x="729361" y="0"/>
                  </a:lnTo>
                  <a:lnTo>
                    <a:pt x="1014857" y="8381"/>
                  </a:lnTo>
                  <a:lnTo>
                    <a:pt x="1006475" y="294004"/>
                  </a:lnTo>
                  <a:lnTo>
                    <a:pt x="937133" y="220471"/>
                  </a:lnTo>
                  <a:lnTo>
                    <a:pt x="138557" y="973073"/>
                  </a:lnTo>
                  <a:lnTo>
                    <a:pt x="0" y="826134"/>
                  </a:lnTo>
                  <a:close/>
                </a:path>
              </a:pathLst>
            </a:custGeom>
            <a:ln w="9525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62600" y="2174760"/>
              <a:ext cx="1034808" cy="1149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11495" y="2201798"/>
              <a:ext cx="942340" cy="1055370"/>
            </a:xfrm>
            <a:custGeom>
              <a:avLst/>
              <a:gdLst/>
              <a:ahLst/>
              <a:cxnLst/>
              <a:rect l="l" t="t" r="r" b="b"/>
              <a:pathLst>
                <a:path w="942340" h="1055370">
                  <a:moveTo>
                    <a:pt x="153924" y="0"/>
                  </a:moveTo>
                  <a:lnTo>
                    <a:pt x="0" y="130937"/>
                  </a:lnTo>
                  <a:lnTo>
                    <a:pt x="710945" y="966851"/>
                  </a:lnTo>
                  <a:lnTo>
                    <a:pt x="633983" y="1032256"/>
                  </a:lnTo>
                  <a:lnTo>
                    <a:pt x="918845" y="1055370"/>
                  </a:lnTo>
                  <a:lnTo>
                    <a:pt x="941831" y="770508"/>
                  </a:lnTo>
                  <a:lnTo>
                    <a:pt x="864869" y="836040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11495" y="2201798"/>
              <a:ext cx="942340" cy="1055370"/>
            </a:xfrm>
            <a:custGeom>
              <a:avLst/>
              <a:gdLst/>
              <a:ahLst/>
              <a:cxnLst/>
              <a:rect l="l" t="t" r="r" b="b"/>
              <a:pathLst>
                <a:path w="942340" h="1055370">
                  <a:moveTo>
                    <a:pt x="153924" y="0"/>
                  </a:moveTo>
                  <a:lnTo>
                    <a:pt x="864869" y="836040"/>
                  </a:lnTo>
                  <a:lnTo>
                    <a:pt x="941831" y="770508"/>
                  </a:lnTo>
                  <a:lnTo>
                    <a:pt x="918845" y="1055370"/>
                  </a:lnTo>
                  <a:lnTo>
                    <a:pt x="633983" y="1032256"/>
                  </a:lnTo>
                  <a:lnTo>
                    <a:pt x="710945" y="966851"/>
                  </a:lnTo>
                  <a:lnTo>
                    <a:pt x="0" y="130937"/>
                  </a:lnTo>
                  <a:lnTo>
                    <a:pt x="153924" y="0"/>
                  </a:lnTo>
                  <a:close/>
                </a:path>
              </a:pathLst>
            </a:custGeom>
            <a:ln w="9525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92176" y="3695374"/>
              <a:ext cx="1362635" cy="460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22776" y="3698747"/>
              <a:ext cx="1298575" cy="403860"/>
            </a:xfrm>
            <a:custGeom>
              <a:avLst/>
              <a:gdLst/>
              <a:ahLst/>
              <a:cxnLst/>
              <a:rect l="l" t="t" r="r" b="b"/>
              <a:pathLst>
                <a:path w="1298575" h="403860">
                  <a:moveTo>
                    <a:pt x="201929" y="0"/>
                  </a:moveTo>
                  <a:lnTo>
                    <a:pt x="0" y="201929"/>
                  </a:lnTo>
                  <a:lnTo>
                    <a:pt x="201929" y="403859"/>
                  </a:lnTo>
                  <a:lnTo>
                    <a:pt x="201929" y="302894"/>
                  </a:lnTo>
                  <a:lnTo>
                    <a:pt x="1298448" y="302894"/>
                  </a:lnTo>
                  <a:lnTo>
                    <a:pt x="1298448" y="100964"/>
                  </a:lnTo>
                  <a:lnTo>
                    <a:pt x="201929" y="100964"/>
                  </a:lnTo>
                  <a:lnTo>
                    <a:pt x="20192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22776" y="3698747"/>
              <a:ext cx="1298575" cy="403860"/>
            </a:xfrm>
            <a:custGeom>
              <a:avLst/>
              <a:gdLst/>
              <a:ahLst/>
              <a:cxnLst/>
              <a:rect l="l" t="t" r="r" b="b"/>
              <a:pathLst>
                <a:path w="1298575" h="403860">
                  <a:moveTo>
                    <a:pt x="1298448" y="302894"/>
                  </a:moveTo>
                  <a:lnTo>
                    <a:pt x="201929" y="302894"/>
                  </a:lnTo>
                  <a:lnTo>
                    <a:pt x="201929" y="403859"/>
                  </a:lnTo>
                  <a:lnTo>
                    <a:pt x="0" y="201929"/>
                  </a:lnTo>
                  <a:lnTo>
                    <a:pt x="201929" y="0"/>
                  </a:lnTo>
                  <a:lnTo>
                    <a:pt x="201929" y="100964"/>
                  </a:lnTo>
                  <a:lnTo>
                    <a:pt x="1298448" y="100964"/>
                  </a:lnTo>
                  <a:lnTo>
                    <a:pt x="1298448" y="302894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307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在滴滴的架构实现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022" y="2073277"/>
            <a:ext cx="8545956" cy="12743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342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004D74"/>
                </a:solidFill>
              </a:rPr>
              <a:t>ElasticSearch</a:t>
            </a:r>
            <a:r>
              <a:rPr sz="2800" dirty="0">
                <a:solidFill>
                  <a:srgbClr val="004D74"/>
                </a:solidFill>
              </a:rPr>
              <a:t>是</a:t>
            </a:r>
            <a:r>
              <a:rPr sz="2800" spc="15" dirty="0">
                <a:solidFill>
                  <a:srgbClr val="004D74"/>
                </a:solidFill>
              </a:rPr>
              <a:t>什</a:t>
            </a:r>
            <a:r>
              <a:rPr sz="2800" spc="-5" dirty="0">
                <a:solidFill>
                  <a:srgbClr val="004D74"/>
                </a:solidFill>
              </a:rPr>
              <a:t>么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2678" y="1096771"/>
            <a:ext cx="802703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ElasticSearch是一个基于Lucene的搜索服务器。它提供了一个分布式多用</a:t>
            </a:r>
            <a:endParaRPr sz="1800">
              <a:latin typeface="Noto Sans Mono CJK JP Bold"/>
              <a:cs typeface="Noto Sans Mono CJK JP Bold"/>
            </a:endParaRPr>
          </a:p>
          <a:p>
            <a:pPr marL="12700" marR="5080">
              <a:lnSpc>
                <a:spcPct val="2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户能力的全文搜索引擎，基于RESTful</a:t>
            </a:r>
            <a:r>
              <a:rPr sz="1800" spc="-3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web接口。Elasticsearch是用Java开发 的，并作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为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Apache许可条款下的开放源码发布，是当前流行的企业级搜索引擎。 设计用于云计算中，能够达到近实时搜索，稳定，可靠，快速。</a:t>
            </a:r>
            <a:endParaRPr sz="1800">
              <a:latin typeface="Noto Sans Mono CJK JP Bold"/>
              <a:cs typeface="Noto Sans Mono CJK JP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678" y="3840276"/>
            <a:ext cx="7171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5" dirty="0">
                <a:solidFill>
                  <a:srgbClr val="0F3053"/>
                </a:solidFill>
                <a:latin typeface="WenQuanYi Zen Hei Mono"/>
                <a:cs typeface="WenQuanYi Zen Hei Mono"/>
              </a:rPr>
              <a:t>关键词：基</a:t>
            </a:r>
            <a:r>
              <a:rPr sz="1800" b="0" spc="1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于Lucene</a:t>
            </a:r>
            <a:r>
              <a:rPr sz="1800" b="0" spc="5" dirty="0">
                <a:solidFill>
                  <a:srgbClr val="0F3053"/>
                </a:solidFill>
                <a:latin typeface="WenQuanYi Zen Hei Mono"/>
                <a:cs typeface="WenQuanYi Zen Hei Mono"/>
              </a:rPr>
              <a:t>、开源、分布式、全文搜索</a:t>
            </a:r>
            <a:r>
              <a:rPr sz="1800" b="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、</a:t>
            </a:r>
            <a:r>
              <a:rPr sz="1800" b="0" spc="-5" dirty="0">
                <a:solidFill>
                  <a:srgbClr val="0F3053"/>
                </a:solidFill>
                <a:latin typeface="WenQuanYi Zen Hei Mono"/>
                <a:cs typeface="WenQuanYi Zen Hei Mono"/>
              </a:rPr>
              <a:t> </a:t>
            </a:r>
            <a:r>
              <a:rPr sz="1800" b="0" spc="10" dirty="0">
                <a:solidFill>
                  <a:srgbClr val="0F3053"/>
                </a:solidFill>
                <a:latin typeface="WenQuanYi Zen Hei Mono"/>
                <a:cs typeface="WenQuanYi Zen Hei Mono"/>
              </a:rPr>
              <a:t>RESTful</a:t>
            </a:r>
            <a:r>
              <a:rPr sz="1800" b="0" spc="5" dirty="0">
                <a:solidFill>
                  <a:srgbClr val="0F3053"/>
                </a:solidFill>
                <a:latin typeface="WenQuanYi Zen Hei Mono"/>
                <a:cs typeface="WenQuanYi Zen Hei Mono"/>
              </a:rPr>
              <a:t>、实时搜索</a:t>
            </a:r>
            <a:endParaRPr sz="1800">
              <a:latin typeface="WenQuanYi Zen Hei Mono"/>
              <a:cs typeface="WenQuanYi Zen Hei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307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在滴滴的发展历程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9144000" cy="3713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923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04D74"/>
                </a:solidFill>
              </a:rPr>
              <a:t>搜索引</a:t>
            </a:r>
            <a:r>
              <a:rPr sz="2800" spc="20" dirty="0">
                <a:solidFill>
                  <a:srgbClr val="004D74"/>
                </a:solidFill>
              </a:rPr>
              <a:t>擎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2800" spc="15" dirty="0">
                <a:solidFill>
                  <a:srgbClr val="004D74"/>
                </a:solidFill>
              </a:rPr>
              <a:t>文</a:t>
            </a:r>
            <a:r>
              <a:rPr sz="2800" spc="5" dirty="0">
                <a:solidFill>
                  <a:srgbClr val="004D74"/>
                </a:solidFill>
              </a:rPr>
              <a:t>件</a:t>
            </a:r>
            <a:r>
              <a:rPr sz="2800" spc="22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/</a:t>
            </a:r>
            <a:r>
              <a:rPr sz="2800" spc="15" dirty="0">
                <a:solidFill>
                  <a:srgbClr val="004D74"/>
                </a:solidFill>
              </a:rPr>
              <a:t>聊天</a:t>
            </a:r>
            <a:r>
              <a:rPr sz="2800" dirty="0">
                <a:solidFill>
                  <a:srgbClr val="004D74"/>
                </a:solidFill>
              </a:rPr>
              <a:t>记</a:t>
            </a:r>
            <a:r>
              <a:rPr sz="2800" spc="-5" dirty="0">
                <a:solidFill>
                  <a:srgbClr val="004D74"/>
                </a:solidFill>
              </a:rPr>
              <a:t>录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22504"/>
            <a:ext cx="9144000" cy="4921250"/>
            <a:chOff x="0" y="222504"/>
            <a:chExt cx="9144000" cy="4921250"/>
          </a:xfrm>
        </p:grpSpPr>
        <p:sp>
          <p:nvSpPr>
            <p:cNvPr id="4" name="object 4"/>
            <p:cNvSpPr/>
            <p:nvPr/>
          </p:nvSpPr>
          <p:spPr>
            <a:xfrm>
              <a:off x="0" y="222504"/>
              <a:ext cx="262255" cy="658495"/>
            </a:xfrm>
            <a:custGeom>
              <a:avLst/>
              <a:gdLst/>
              <a:ahLst/>
              <a:cxnLst/>
              <a:rect l="l" t="t" r="r" b="b"/>
              <a:pathLst>
                <a:path w="262255" h="658494">
                  <a:moveTo>
                    <a:pt x="262128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62128" y="658368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00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67155"/>
              <a:ext cx="5152644" cy="41422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3144" y="867155"/>
              <a:ext cx="5375148" cy="4139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31920" y="1114043"/>
              <a:ext cx="5212079" cy="40294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428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场景三：全文检索实践思路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872" y="1096771"/>
            <a:ext cx="459740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一、梳理需求，写出需求文档、设计文档</a:t>
            </a:r>
            <a:endParaRPr sz="1800">
              <a:latin typeface="UKIJ CJK"/>
              <a:cs typeface="UKIJ CJK"/>
            </a:endParaRPr>
          </a:p>
          <a:p>
            <a:pPr marL="12700" marR="385445">
              <a:lnSpc>
                <a:spcPct val="20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二、创建索引、设置</a:t>
            </a:r>
            <a:r>
              <a:rPr sz="1800" spc="135" dirty="0">
                <a:solidFill>
                  <a:srgbClr val="0F3053"/>
                </a:solidFill>
                <a:latin typeface="UKIJ CJK"/>
                <a:cs typeface="UKIJ CJK"/>
              </a:rPr>
              <a:t>M</a:t>
            </a:r>
            <a:r>
              <a:rPr sz="1800" spc="85" dirty="0">
                <a:solidFill>
                  <a:srgbClr val="0F3053"/>
                </a:solidFill>
                <a:latin typeface="UKIJ CJK"/>
                <a:cs typeface="UKIJ CJK"/>
              </a:rPr>
              <a:t>a</a:t>
            </a:r>
            <a:r>
              <a:rPr sz="1800" spc="90" dirty="0">
                <a:solidFill>
                  <a:srgbClr val="0F3053"/>
                </a:solidFill>
                <a:latin typeface="UKIJ CJK"/>
                <a:cs typeface="UKIJ CJK"/>
              </a:rPr>
              <a:t>pping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、创建模板 三、导入数据</a:t>
            </a:r>
            <a:r>
              <a:rPr sz="1800" spc="50" dirty="0">
                <a:solidFill>
                  <a:srgbClr val="0F3053"/>
                </a:solidFill>
                <a:latin typeface="UKIJ CJK"/>
                <a:cs typeface="UKIJ CJK"/>
              </a:rPr>
              <a:t>：logstash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、程序写入等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四、检索实战：召回率检测、结果排序调优 五、聚合实战：海量数据统计分析，特征提取 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六、数据可视化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590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在美团的运用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47216" y="880872"/>
            <a:ext cx="6048756" cy="4047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94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在轻策中的运用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4944" y="880872"/>
            <a:ext cx="7754111" cy="4029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3307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在天眼查中的运用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3295" y="880872"/>
            <a:ext cx="8217408" cy="40492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294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15" dirty="0">
                <a:solidFill>
                  <a:srgbClr val="004D74"/>
                </a:solidFill>
              </a:rPr>
              <a:t>在百度中的运用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6975" y="964947"/>
            <a:ext cx="6958462" cy="41785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优秀案例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928" y="1045337"/>
            <a:ext cx="6663690" cy="3318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0" spc="8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1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、百度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spc="8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2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、阿里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蚂蚁金服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spc="8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3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</a:t>
            </a:r>
            <a:r>
              <a:rPr sz="1800" b="0" spc="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B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站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spc="9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4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、斗鱼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0" spc="8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5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、转转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spc="8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6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、顺丰</a:t>
            </a:r>
            <a:r>
              <a:rPr sz="1800" b="0" spc="13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-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利用</a:t>
            </a:r>
            <a:r>
              <a:rPr sz="1800" b="0" spc="-3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对企业内部人员异常行为的分析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spc="9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7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、东南亚打车软件</a:t>
            </a:r>
            <a:r>
              <a:rPr sz="1800" b="0" spc="5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Grab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的</a:t>
            </a:r>
            <a:r>
              <a:rPr sz="1800" b="0" spc="5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POI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搜索平台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其他：京东、新浪、联想、饿了么、携程、美团、暴雪中国等等等</a:t>
            </a:r>
            <a:endParaRPr sz="1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861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学习途径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909" y="1096771"/>
            <a:ext cx="7509509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正确使用</a:t>
            </a:r>
            <a:r>
              <a:rPr sz="1800" spc="95" dirty="0">
                <a:solidFill>
                  <a:srgbClr val="0F3053"/>
                </a:solidFill>
                <a:latin typeface="UKIJ CJK"/>
                <a:cs typeface="UKIJ CJK"/>
              </a:rPr>
              <a:t>Google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、等搜索引擎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spc="65" dirty="0">
                <a:solidFill>
                  <a:srgbClr val="0F3053"/>
                </a:solidFill>
                <a:latin typeface="UKIJ CJK"/>
                <a:cs typeface="UKIJ CJK"/>
              </a:rPr>
              <a:t>ES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官方网站（目前只有</a:t>
            </a:r>
            <a:r>
              <a:rPr sz="1800" spc="55" dirty="0">
                <a:solidFill>
                  <a:srgbClr val="0F3053"/>
                </a:solidFill>
                <a:latin typeface="UKIJ CJK"/>
                <a:cs typeface="UKIJ CJK"/>
              </a:rPr>
              <a:t>2.X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的中文文档，</a:t>
            </a:r>
            <a:r>
              <a:rPr sz="1800" spc="45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800" spc="55" dirty="0">
                <a:solidFill>
                  <a:srgbClr val="0F3053"/>
                </a:solidFill>
                <a:latin typeface="UKIJ CJK"/>
                <a:cs typeface="UKIJ CJK"/>
              </a:rPr>
              <a:t>6.X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的中文文档正在翻译）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spc="30" dirty="0">
                <a:solidFill>
                  <a:srgbClr val="0F3053"/>
                </a:solidFill>
                <a:latin typeface="UKIJ CJK"/>
                <a:cs typeface="UKIJ CJK"/>
              </a:rPr>
              <a:t>Elastic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中文社区</a:t>
            </a:r>
            <a:r>
              <a:rPr sz="1800" spc="200" dirty="0">
                <a:solidFill>
                  <a:srgbClr val="0F3053"/>
                </a:solidFill>
                <a:latin typeface="UKIJ CJK"/>
                <a:cs typeface="UKIJ CJK"/>
              </a:rPr>
              <a:t>-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微信订阅号，人工精选，优中选优。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知识星球</a:t>
            </a:r>
            <a:r>
              <a:rPr sz="1800" spc="200" dirty="0">
                <a:solidFill>
                  <a:srgbClr val="0F3053"/>
                </a:solidFill>
                <a:latin typeface="UKIJ CJK"/>
                <a:cs typeface="UKIJ CJK"/>
              </a:rPr>
              <a:t>-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死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磕</a:t>
            </a:r>
            <a:r>
              <a:rPr sz="1800" spc="25" dirty="0">
                <a:solidFill>
                  <a:srgbClr val="0F3053"/>
                </a:solidFill>
                <a:latin typeface="UKIJ CJK"/>
                <a:cs typeface="UKIJ CJK"/>
              </a:rPr>
              <a:t>Elasticsearch（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官方日报责任编辑，阿里，美团，小</a:t>
            </a:r>
            <a:r>
              <a:rPr sz="1800" spc="-39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米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</a:t>
            </a:r>
            <a:endParaRPr sz="1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F3053"/>
              </a:buClr>
              <a:buFont typeface="Wingdings"/>
              <a:buChar char="⚫"/>
            </a:pPr>
            <a:endParaRPr sz="1000">
              <a:latin typeface="Noto Sans Mono CJK JP Bold"/>
              <a:cs typeface="Noto Sans Mono CJK JP Bold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OPPO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，有赞等大佬在群里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实操是最快的路径，听能记住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20%</a:t>
            </a:r>
            <a:r>
              <a:rPr sz="1800" spc="-1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用能记住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70%</a:t>
            </a:r>
            <a:r>
              <a:rPr sz="1800" spc="-1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讲能记住</a:t>
            </a:r>
            <a:r>
              <a:rPr sz="1800" spc="-1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90%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861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ES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优化建议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909" y="1096771"/>
            <a:ext cx="750443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写优化：（批量提交，优化存储设备，减</a:t>
            </a:r>
            <a:r>
              <a:rPr sz="1800" spc="5" dirty="0">
                <a:solidFill>
                  <a:srgbClr val="0F3053"/>
                </a:solidFill>
                <a:latin typeface="UKIJ CJK"/>
                <a:cs typeface="UKIJ CJK"/>
              </a:rPr>
              <a:t>少refresh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的次数，减少副</a:t>
            </a:r>
            <a:r>
              <a:rPr sz="1800" spc="-150" dirty="0">
                <a:solidFill>
                  <a:srgbClr val="0F3053"/>
                </a:solidFill>
                <a:latin typeface="UKIJ CJK"/>
                <a:cs typeface="UKIJ CJK"/>
              </a:rPr>
              <a:t>本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的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数量，选择合适的路由）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读优化（避免大结果集和深度分页，冷热数据处理）</a:t>
            </a:r>
            <a:endParaRPr sz="1800">
              <a:latin typeface="UKIJ CJK"/>
              <a:cs typeface="UKIJ CJK"/>
            </a:endParaRPr>
          </a:p>
          <a:p>
            <a:pPr marL="299085" marR="5080" indent="-287020">
              <a:lnSpc>
                <a:spcPct val="2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集群优化（堆大小的设置，每个分</a:t>
            </a:r>
            <a:r>
              <a:rPr sz="1800" spc="5" dirty="0">
                <a:solidFill>
                  <a:srgbClr val="0F3053"/>
                </a:solidFill>
                <a:latin typeface="UKIJ CJK"/>
                <a:cs typeface="UKIJ CJK"/>
              </a:rPr>
              <a:t>片</a:t>
            </a:r>
            <a:r>
              <a:rPr sz="1800" spc="95" dirty="0">
                <a:solidFill>
                  <a:srgbClr val="0F3053"/>
                </a:solidFill>
                <a:latin typeface="UKIJ CJK"/>
                <a:cs typeface="UKIJ CJK"/>
              </a:rPr>
              <a:t>20~40GB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最优，角色隔离，避</a:t>
            </a:r>
            <a:r>
              <a:rPr sz="1800" spc="-545" dirty="0">
                <a:solidFill>
                  <a:srgbClr val="0F3053"/>
                </a:solidFill>
                <a:latin typeface="UKIJ CJK"/>
                <a:cs typeface="UKIJ CJK"/>
              </a:rPr>
              <a:t>免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脑 裂）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其他（生产机禁止模糊删除索引，安全防护）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342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004D74"/>
                </a:solidFill>
              </a:rPr>
              <a:t>ElasticSearch</a:t>
            </a:r>
            <a:r>
              <a:rPr sz="2800" dirty="0">
                <a:solidFill>
                  <a:srgbClr val="004D74"/>
                </a:solidFill>
              </a:rPr>
              <a:t>是</a:t>
            </a:r>
            <a:r>
              <a:rPr sz="2800" spc="15" dirty="0">
                <a:solidFill>
                  <a:srgbClr val="004D74"/>
                </a:solidFill>
              </a:rPr>
              <a:t>什</a:t>
            </a:r>
            <a:r>
              <a:rPr sz="2800" spc="-5" dirty="0">
                <a:solidFill>
                  <a:srgbClr val="004D74"/>
                </a:solidFill>
              </a:rPr>
              <a:t>么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872" y="1096771"/>
            <a:ext cx="78974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基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于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Lucene</a:t>
            </a:r>
            <a:r>
              <a:rPr sz="1800" spc="-5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 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，超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越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Lucene。</a:t>
            </a:r>
            <a:r>
              <a:rPr sz="1800" spc="-5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Elasticsearch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是一个高度可扩展的开源全文搜</a:t>
            </a:r>
            <a:endParaRPr sz="1800">
              <a:latin typeface="Noto Sans Mono CJK JP Bold"/>
              <a:cs typeface="Noto Sans Mono CJK JP Bold"/>
            </a:endParaRPr>
          </a:p>
          <a:p>
            <a:pPr marL="12700" marR="39370" algn="just">
              <a:lnSpc>
                <a:spcPct val="2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索和分析引擎。它允许您快速、近实时地存储、搜索和分析大量数据。它通常 用作底层引</a:t>
            </a:r>
            <a:r>
              <a:rPr sz="1800" spc="-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擎</a:t>
            </a:r>
            <a:r>
              <a:rPr sz="1800" dirty="0">
                <a:solidFill>
                  <a:srgbClr val="0F3053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技术，为具有复杂搜索功能和要求的应用程序提供支持</a:t>
            </a:r>
            <a:r>
              <a:rPr sz="1800" spc="5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，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并非只 是一个全文检索系统，蜕变为一个完整的数据分析平台。</a:t>
            </a:r>
            <a:endParaRPr sz="180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61366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技术选择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9909" y="1096771"/>
            <a:ext cx="48844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日志处理与分析中心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现有系统升级，需要支持全文检索服务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新系统开发，支持海量数据存储、检索与</a:t>
            </a:r>
            <a:r>
              <a:rPr sz="1800" spc="-484" dirty="0">
                <a:solidFill>
                  <a:srgbClr val="0F3053"/>
                </a:solidFill>
                <a:latin typeface="UKIJ CJK"/>
                <a:cs typeface="UKIJ CJK"/>
              </a:rPr>
              <a:t>分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析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F3053"/>
              </a:buClr>
              <a:buFont typeface="Wingdings"/>
              <a:buChar char="⚫"/>
            </a:pPr>
            <a:endParaRPr sz="1150">
              <a:latin typeface="UKIJ CJK"/>
              <a:cs typeface="UKIJ CJK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⚫"/>
              <a:tabLst>
                <a:tab pos="299720" algn="l"/>
              </a:tabLst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其他非事务型搜索与可视化场景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7360" y="4875861"/>
            <a:ext cx="520737" cy="2061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sp>
          <p:nvSpPr>
            <p:cNvPr id="4" name="object 4"/>
            <p:cNvSpPr/>
            <p:nvPr/>
          </p:nvSpPr>
          <p:spPr>
            <a:xfrm>
              <a:off x="0" y="2705099"/>
              <a:ext cx="9144000" cy="2438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981325"/>
            </a:xfrm>
            <a:custGeom>
              <a:avLst/>
              <a:gdLst/>
              <a:ahLst/>
              <a:cxnLst/>
              <a:rect l="l" t="t" r="r" b="b"/>
              <a:pathLst>
                <a:path w="9144000" h="2981325">
                  <a:moveTo>
                    <a:pt x="9144000" y="0"/>
                  </a:moveTo>
                  <a:lnTo>
                    <a:pt x="0" y="0"/>
                  </a:lnTo>
                  <a:lnTo>
                    <a:pt x="0" y="2980944"/>
                  </a:lnTo>
                  <a:lnTo>
                    <a:pt x="9144000" y="29809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谢</a:t>
            </a:r>
            <a:r>
              <a:rPr dirty="0"/>
              <a:t>谢</a:t>
            </a:r>
            <a:r>
              <a:rPr spc="-1080" dirty="0"/>
              <a:t> </a:t>
            </a:r>
            <a:r>
              <a:rPr dirty="0"/>
              <a:t>！</a:t>
            </a:r>
            <a:r>
              <a:rPr spc="475" dirty="0"/>
              <a:t> </a:t>
            </a:r>
            <a:r>
              <a:rPr spc="715" dirty="0">
                <a:latin typeface="Noto Sans CJK JP Medium" panose="020B0600000000000000" charset="-122"/>
                <a:cs typeface="Noto Sans CJK JP Medium" panose="020B0600000000000000" charset="-122"/>
              </a:rPr>
              <a:t>Q&amp;A</a:t>
            </a:r>
            <a:endParaRPr spc="715" dirty="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2052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基本概念</a:t>
            </a:r>
            <a:r>
              <a:rPr sz="2800" spc="1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1/2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656" y="1096771"/>
            <a:ext cx="8027034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集群：</a:t>
            </a:r>
            <a:r>
              <a:rPr sz="1800" b="0" spc="10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 </a:t>
            </a:r>
            <a:r>
              <a:rPr sz="1800" spc="65" dirty="0">
                <a:solidFill>
                  <a:srgbClr val="0F3053"/>
                </a:solidFill>
                <a:latin typeface="UKIJ CJK"/>
                <a:cs typeface="UKIJ CJK"/>
              </a:rPr>
              <a:t>ES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可以作为一个独立的单个搜索服务器。不过，为了处理大型数据集，</a:t>
            </a:r>
            <a:endParaRPr sz="1800">
              <a:latin typeface="UKIJ CJK"/>
              <a:cs typeface="UKIJ CJK"/>
            </a:endParaRPr>
          </a:p>
          <a:p>
            <a:pPr marL="12700" marR="203835">
              <a:lnSpc>
                <a:spcPct val="200000"/>
              </a:lnSpc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实现容错和高可用性，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E</a:t>
            </a:r>
            <a:r>
              <a:rPr sz="1800" spc="75" dirty="0">
                <a:solidFill>
                  <a:srgbClr val="0F3053"/>
                </a:solidFill>
                <a:latin typeface="UKIJ CJK"/>
                <a:cs typeface="UKIJ CJK"/>
              </a:rPr>
              <a:t>S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可以运行在许多互相合作的服务器上。这些服务器的 集合称为集群。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节点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形成集群的每个服务器称为节点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索引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索引包含一堆有相似结果的文档数据，可以理解理解为传统数据库的表。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800" strike="sngStrike" spc="-450" dirty="0">
                <a:solidFill>
                  <a:srgbClr val="0F30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0" strike="sngStrike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类型：</a:t>
            </a:r>
            <a:r>
              <a:rPr sz="1800" strike="sngStrike" spc="-5" dirty="0">
                <a:solidFill>
                  <a:srgbClr val="0F3053"/>
                </a:solidFill>
                <a:latin typeface="UKIJ CJK"/>
                <a:cs typeface="UKIJ CJK"/>
              </a:rPr>
              <a:t>在索引中，我们可以定义一个或多个类型。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分片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索引可以分为较小的分片。每个分片放到不同的服务器上。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085" y="2127487"/>
            <a:ext cx="7590155" cy="2920365"/>
            <a:chOff x="768085" y="2127487"/>
            <a:chExt cx="7590155" cy="2920365"/>
          </a:xfrm>
        </p:grpSpPr>
        <p:sp>
          <p:nvSpPr>
            <p:cNvPr id="3" name="object 3"/>
            <p:cNvSpPr/>
            <p:nvPr/>
          </p:nvSpPr>
          <p:spPr>
            <a:xfrm>
              <a:off x="768085" y="2127487"/>
              <a:ext cx="7589541" cy="292002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6196" y="2142743"/>
              <a:ext cx="7518400" cy="2848610"/>
            </a:xfrm>
            <a:custGeom>
              <a:avLst/>
              <a:gdLst/>
              <a:ahLst/>
              <a:cxnLst/>
              <a:rect l="l" t="t" r="r" b="b"/>
              <a:pathLst>
                <a:path w="7518400" h="2848610">
                  <a:moveTo>
                    <a:pt x="7517892" y="0"/>
                  </a:moveTo>
                  <a:lnTo>
                    <a:pt x="0" y="0"/>
                  </a:lnTo>
                  <a:lnTo>
                    <a:pt x="0" y="2848356"/>
                  </a:lnTo>
                  <a:lnTo>
                    <a:pt x="7517892" y="2848356"/>
                  </a:lnTo>
                  <a:lnTo>
                    <a:pt x="75178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6196" y="2142743"/>
              <a:ext cx="7518400" cy="2848610"/>
            </a:xfrm>
            <a:custGeom>
              <a:avLst/>
              <a:gdLst/>
              <a:ahLst/>
              <a:cxnLst/>
              <a:rect l="l" t="t" r="r" b="b"/>
              <a:pathLst>
                <a:path w="7518400" h="2848610">
                  <a:moveTo>
                    <a:pt x="0" y="2848356"/>
                  </a:moveTo>
                  <a:lnTo>
                    <a:pt x="7517892" y="2848356"/>
                  </a:lnTo>
                  <a:lnTo>
                    <a:pt x="7517892" y="0"/>
                  </a:lnTo>
                  <a:lnTo>
                    <a:pt x="0" y="0"/>
                  </a:lnTo>
                  <a:lnTo>
                    <a:pt x="0" y="2848356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2372" y="2301252"/>
              <a:ext cx="1837943" cy="2313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9961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5" h="2223770">
                  <a:moveTo>
                    <a:pt x="1748027" y="0"/>
                  </a:moveTo>
                  <a:lnTo>
                    <a:pt x="0" y="0"/>
                  </a:lnTo>
                  <a:lnTo>
                    <a:pt x="0" y="2223516"/>
                  </a:lnTo>
                  <a:lnTo>
                    <a:pt x="1748027" y="2223516"/>
                  </a:lnTo>
                  <a:lnTo>
                    <a:pt x="1748027" y="0"/>
                  </a:lnTo>
                  <a:close/>
                </a:path>
              </a:pathLst>
            </a:custGeom>
            <a:solidFill>
              <a:srgbClr val="D2C2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961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5" h="2223770">
                  <a:moveTo>
                    <a:pt x="0" y="2223516"/>
                  </a:moveTo>
                  <a:lnTo>
                    <a:pt x="1748027" y="2223516"/>
                  </a:lnTo>
                  <a:lnTo>
                    <a:pt x="1748027" y="0"/>
                  </a:lnTo>
                  <a:lnTo>
                    <a:pt x="0" y="0"/>
                  </a:lnTo>
                  <a:lnTo>
                    <a:pt x="0" y="2223516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83152" y="2301252"/>
              <a:ext cx="1837944" cy="2313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3039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4" h="2223770">
                  <a:moveTo>
                    <a:pt x="1748027" y="0"/>
                  </a:moveTo>
                  <a:lnTo>
                    <a:pt x="0" y="0"/>
                  </a:lnTo>
                  <a:lnTo>
                    <a:pt x="0" y="2223516"/>
                  </a:lnTo>
                  <a:lnTo>
                    <a:pt x="1748027" y="2223516"/>
                  </a:lnTo>
                  <a:lnTo>
                    <a:pt x="1748027" y="0"/>
                  </a:lnTo>
                  <a:close/>
                </a:path>
              </a:pathLst>
            </a:custGeom>
            <a:solidFill>
              <a:srgbClr val="D2C2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3039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4" h="2223770">
                  <a:moveTo>
                    <a:pt x="0" y="2223516"/>
                  </a:moveTo>
                  <a:lnTo>
                    <a:pt x="1748027" y="2223516"/>
                  </a:lnTo>
                  <a:lnTo>
                    <a:pt x="1748027" y="0"/>
                  </a:lnTo>
                  <a:lnTo>
                    <a:pt x="0" y="0"/>
                  </a:lnTo>
                  <a:lnTo>
                    <a:pt x="0" y="2223516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3932" y="2301252"/>
              <a:ext cx="1837943" cy="2313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6117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4" h="2223770">
                  <a:moveTo>
                    <a:pt x="1748027" y="0"/>
                  </a:moveTo>
                  <a:lnTo>
                    <a:pt x="0" y="0"/>
                  </a:lnTo>
                  <a:lnTo>
                    <a:pt x="0" y="2223516"/>
                  </a:lnTo>
                  <a:lnTo>
                    <a:pt x="1748027" y="2223516"/>
                  </a:lnTo>
                  <a:lnTo>
                    <a:pt x="1748027" y="0"/>
                  </a:lnTo>
                  <a:close/>
                </a:path>
              </a:pathLst>
            </a:custGeom>
            <a:solidFill>
              <a:srgbClr val="D2C2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61176" y="2325623"/>
              <a:ext cx="1748155" cy="2223770"/>
            </a:xfrm>
            <a:custGeom>
              <a:avLst/>
              <a:gdLst/>
              <a:ahLst/>
              <a:cxnLst/>
              <a:rect l="l" t="t" r="r" b="b"/>
              <a:pathLst>
                <a:path w="1748154" h="2223770">
                  <a:moveTo>
                    <a:pt x="0" y="2223516"/>
                  </a:moveTo>
                  <a:lnTo>
                    <a:pt x="1748027" y="2223516"/>
                  </a:lnTo>
                  <a:lnTo>
                    <a:pt x="1748027" y="0"/>
                  </a:lnTo>
                  <a:lnTo>
                    <a:pt x="0" y="0"/>
                  </a:lnTo>
                  <a:lnTo>
                    <a:pt x="0" y="2223516"/>
                  </a:lnTo>
                  <a:close/>
                </a:path>
              </a:pathLst>
            </a:custGeom>
            <a:ln w="9144">
              <a:solidFill>
                <a:srgbClr val="0F30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90700" y="2657830"/>
              <a:ext cx="1184148" cy="65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53184" y="2759963"/>
              <a:ext cx="1056132" cy="507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2052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基本概念</a:t>
            </a:r>
            <a:r>
              <a:rPr sz="2800" spc="16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2/2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5901" y="845185"/>
            <a:ext cx="711263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副本：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副本是一个分片的精确复制，每个分片可以有零个或多个副本。 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文档：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一个文档是一个可被索引的基础信息单元。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800" spc="200" dirty="0">
                <a:solidFill>
                  <a:srgbClr val="0F3053"/>
                </a:solidFill>
                <a:latin typeface="UKIJ CJK"/>
                <a:cs typeface="UKIJ CJK"/>
              </a:rPr>
              <a:t>--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一条数据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7944" y="2682239"/>
            <a:ext cx="1094740" cy="561340"/>
          </a:xfrm>
          <a:prstGeom prst="rect">
            <a:avLst/>
          </a:prstGeom>
          <a:solidFill>
            <a:srgbClr val="FFB167"/>
          </a:solidFill>
          <a:ln w="9144">
            <a:solidFill>
              <a:srgbClr val="FF7B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分片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-01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19955" y="2657830"/>
            <a:ext cx="1184275" cy="650875"/>
            <a:chOff x="4219955" y="2657830"/>
            <a:chExt cx="1184275" cy="650875"/>
          </a:xfrm>
        </p:grpSpPr>
        <p:sp>
          <p:nvSpPr>
            <p:cNvPr id="22" name="object 22"/>
            <p:cNvSpPr/>
            <p:nvPr/>
          </p:nvSpPr>
          <p:spPr>
            <a:xfrm>
              <a:off x="4219955" y="2657830"/>
              <a:ext cx="1184148" cy="6507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82439" y="2759963"/>
              <a:ext cx="1056132" cy="507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67199" y="2682239"/>
              <a:ext cx="1094740" cy="561340"/>
            </a:xfrm>
            <a:custGeom>
              <a:avLst/>
              <a:gdLst/>
              <a:ahLst/>
              <a:cxnLst/>
              <a:rect l="l" t="t" r="r" b="b"/>
              <a:pathLst>
                <a:path w="1094739" h="561339">
                  <a:moveTo>
                    <a:pt x="1094231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1094231" y="560832"/>
                  </a:lnTo>
                  <a:lnTo>
                    <a:pt x="1094231" y="0"/>
                  </a:lnTo>
                  <a:close/>
                </a:path>
              </a:pathLst>
            </a:custGeom>
            <a:solidFill>
              <a:srgbClr val="FFB1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67199" y="2682239"/>
              <a:ext cx="1094740" cy="561340"/>
            </a:xfrm>
            <a:custGeom>
              <a:avLst/>
              <a:gdLst/>
              <a:ahLst/>
              <a:cxnLst/>
              <a:rect l="l" t="t" r="r" b="b"/>
              <a:pathLst>
                <a:path w="1094739" h="561339">
                  <a:moveTo>
                    <a:pt x="0" y="560832"/>
                  </a:moveTo>
                  <a:lnTo>
                    <a:pt x="1094231" y="560832"/>
                  </a:lnTo>
                  <a:lnTo>
                    <a:pt x="1094231" y="0"/>
                  </a:lnTo>
                  <a:lnTo>
                    <a:pt x="0" y="0"/>
                  </a:lnTo>
                  <a:lnTo>
                    <a:pt x="0" y="560832"/>
                  </a:lnTo>
                  <a:close/>
                </a:path>
              </a:pathLst>
            </a:custGeom>
            <a:ln w="9144">
              <a:solidFill>
                <a:srgbClr val="FF7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271771" y="2821050"/>
            <a:ext cx="1085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分片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-02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41592" y="2657830"/>
            <a:ext cx="1183005" cy="650875"/>
            <a:chOff x="6641592" y="2657830"/>
            <a:chExt cx="1183005" cy="650875"/>
          </a:xfrm>
        </p:grpSpPr>
        <p:sp>
          <p:nvSpPr>
            <p:cNvPr id="28" name="object 28"/>
            <p:cNvSpPr/>
            <p:nvPr/>
          </p:nvSpPr>
          <p:spPr>
            <a:xfrm>
              <a:off x="6641592" y="2657830"/>
              <a:ext cx="1182624" cy="6507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04076" y="2759963"/>
              <a:ext cx="1056131" cy="5074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688835" y="2682239"/>
            <a:ext cx="1092835" cy="561340"/>
          </a:xfrm>
          <a:prstGeom prst="rect">
            <a:avLst/>
          </a:prstGeom>
          <a:solidFill>
            <a:srgbClr val="FFB167"/>
          </a:solidFill>
          <a:ln w="9144">
            <a:solidFill>
              <a:srgbClr val="FF7B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分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片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-03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90700" y="3628644"/>
            <a:ext cx="1184275" cy="649605"/>
            <a:chOff x="1790700" y="3628644"/>
            <a:chExt cx="1184275" cy="649605"/>
          </a:xfrm>
        </p:grpSpPr>
        <p:sp>
          <p:nvSpPr>
            <p:cNvPr id="32" name="object 32"/>
            <p:cNvSpPr/>
            <p:nvPr/>
          </p:nvSpPr>
          <p:spPr>
            <a:xfrm>
              <a:off x="1790700" y="3628644"/>
              <a:ext cx="1184148" cy="6492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3184" y="3730752"/>
              <a:ext cx="1056132" cy="507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837944" y="3653028"/>
            <a:ext cx="1094740" cy="559435"/>
          </a:xfrm>
          <a:prstGeom prst="rect">
            <a:avLst/>
          </a:prstGeom>
          <a:solidFill>
            <a:srgbClr val="DDEAF8"/>
          </a:solidFill>
          <a:ln w="9144">
            <a:solidFill>
              <a:srgbClr val="FF7B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副本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-02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19955" y="3628644"/>
            <a:ext cx="1184275" cy="649605"/>
            <a:chOff x="4219955" y="3628644"/>
            <a:chExt cx="1184275" cy="649605"/>
          </a:xfrm>
        </p:grpSpPr>
        <p:sp>
          <p:nvSpPr>
            <p:cNvPr id="36" name="object 36"/>
            <p:cNvSpPr/>
            <p:nvPr/>
          </p:nvSpPr>
          <p:spPr>
            <a:xfrm>
              <a:off x="4219955" y="3628644"/>
              <a:ext cx="1184148" cy="6492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82439" y="3730752"/>
              <a:ext cx="1056132" cy="5074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67199" y="3653028"/>
              <a:ext cx="1094740" cy="559435"/>
            </a:xfrm>
            <a:custGeom>
              <a:avLst/>
              <a:gdLst/>
              <a:ahLst/>
              <a:cxnLst/>
              <a:rect l="l" t="t" r="r" b="b"/>
              <a:pathLst>
                <a:path w="1094739" h="559435">
                  <a:moveTo>
                    <a:pt x="1094231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1094231" y="559308"/>
                  </a:lnTo>
                  <a:lnTo>
                    <a:pt x="1094231" y="0"/>
                  </a:lnTo>
                  <a:close/>
                </a:path>
              </a:pathLst>
            </a:custGeom>
            <a:solidFill>
              <a:srgbClr val="DDEA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267199" y="3653028"/>
              <a:ext cx="1094740" cy="559435"/>
            </a:xfrm>
            <a:custGeom>
              <a:avLst/>
              <a:gdLst/>
              <a:ahLst/>
              <a:cxnLst/>
              <a:rect l="l" t="t" r="r" b="b"/>
              <a:pathLst>
                <a:path w="1094739" h="559435">
                  <a:moveTo>
                    <a:pt x="0" y="559308"/>
                  </a:moveTo>
                  <a:lnTo>
                    <a:pt x="1094231" y="559308"/>
                  </a:lnTo>
                  <a:lnTo>
                    <a:pt x="1094231" y="0"/>
                  </a:lnTo>
                  <a:lnTo>
                    <a:pt x="0" y="0"/>
                  </a:lnTo>
                  <a:lnTo>
                    <a:pt x="0" y="559308"/>
                  </a:lnTo>
                  <a:close/>
                </a:path>
              </a:pathLst>
            </a:custGeom>
            <a:ln w="9144">
              <a:solidFill>
                <a:srgbClr val="FF7B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271771" y="3791508"/>
            <a:ext cx="1085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副本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-03</a:t>
            </a:r>
            <a:endParaRPr sz="1600">
              <a:latin typeface="UKIJ CJK"/>
              <a:cs typeface="UKIJ CJ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41592" y="3628644"/>
            <a:ext cx="1183005" cy="649605"/>
            <a:chOff x="6641592" y="3628644"/>
            <a:chExt cx="1183005" cy="649605"/>
          </a:xfrm>
        </p:grpSpPr>
        <p:sp>
          <p:nvSpPr>
            <p:cNvPr id="42" name="object 42"/>
            <p:cNvSpPr/>
            <p:nvPr/>
          </p:nvSpPr>
          <p:spPr>
            <a:xfrm>
              <a:off x="6641592" y="3628644"/>
              <a:ext cx="1182624" cy="64924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704076" y="3730752"/>
              <a:ext cx="1056131" cy="5074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688835" y="3653028"/>
            <a:ext cx="1092835" cy="559435"/>
          </a:xfrm>
          <a:prstGeom prst="rect">
            <a:avLst/>
          </a:prstGeom>
          <a:solidFill>
            <a:srgbClr val="DDEAF8"/>
          </a:solidFill>
          <a:ln w="9144">
            <a:solidFill>
              <a:srgbClr val="FF7B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solidFill>
                  <a:srgbClr val="0F3053"/>
                </a:solidFill>
                <a:latin typeface="UKIJ CJK"/>
                <a:cs typeface="UKIJ CJK"/>
              </a:rPr>
              <a:t>副</a:t>
            </a:r>
            <a:r>
              <a:rPr sz="1600" spc="-10" dirty="0">
                <a:solidFill>
                  <a:srgbClr val="0F3053"/>
                </a:solidFill>
                <a:latin typeface="UKIJ CJK"/>
                <a:cs typeface="UKIJ CJK"/>
              </a:rPr>
              <a:t>本</a:t>
            </a:r>
            <a:r>
              <a:rPr sz="1600" spc="95" dirty="0">
                <a:solidFill>
                  <a:srgbClr val="0F3053"/>
                </a:solidFill>
                <a:latin typeface="UKIJ CJK"/>
                <a:cs typeface="UKIJ CJK"/>
              </a:rPr>
              <a:t>-01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7847" y="4647387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节点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1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19295" y="4647387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节点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2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41184" y="4647387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节点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3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4024" y="3267836"/>
            <a:ext cx="31750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>
              <a:lnSpc>
                <a:spcPts val="2400"/>
              </a:lnSpc>
              <a:spcBef>
                <a:spcPts val="580"/>
              </a:spcBef>
            </a:pPr>
            <a:r>
              <a:rPr sz="2400" dirty="0">
                <a:solidFill>
                  <a:srgbClr val="0F3053"/>
                </a:solidFill>
                <a:latin typeface="UKIJ CJK"/>
                <a:cs typeface="UKIJ CJK"/>
              </a:rPr>
              <a:t>集 群</a:t>
            </a:r>
            <a:endParaRPr sz="2400">
              <a:latin typeface="UKIJ CJK"/>
              <a:cs typeface="UKIJ CJ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11779" y="2927604"/>
            <a:ext cx="3994785" cy="1143635"/>
            <a:chOff x="2811779" y="2927604"/>
            <a:chExt cx="3994785" cy="1143635"/>
          </a:xfrm>
        </p:grpSpPr>
        <p:sp>
          <p:nvSpPr>
            <p:cNvPr id="50" name="object 50"/>
            <p:cNvSpPr/>
            <p:nvPr/>
          </p:nvSpPr>
          <p:spPr>
            <a:xfrm>
              <a:off x="2811779" y="2927604"/>
              <a:ext cx="1495044" cy="11430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932937" y="2950464"/>
              <a:ext cx="1336040" cy="1017905"/>
            </a:xfrm>
            <a:custGeom>
              <a:avLst/>
              <a:gdLst/>
              <a:ahLst/>
              <a:cxnLst/>
              <a:rect l="l" t="t" r="r" b="b"/>
              <a:pathLst>
                <a:path w="1336039" h="1017904">
                  <a:moveTo>
                    <a:pt x="1335532" y="0"/>
                  </a:moveTo>
                  <a:lnTo>
                    <a:pt x="1309624" y="508"/>
                  </a:lnTo>
                  <a:lnTo>
                    <a:pt x="1310132" y="26416"/>
                  </a:lnTo>
                  <a:lnTo>
                    <a:pt x="1336039" y="25908"/>
                  </a:lnTo>
                  <a:lnTo>
                    <a:pt x="1335532" y="0"/>
                  </a:lnTo>
                  <a:close/>
                </a:path>
                <a:path w="1336039" h="1017904">
                  <a:moveTo>
                    <a:pt x="1283208" y="2031"/>
                  </a:moveTo>
                  <a:lnTo>
                    <a:pt x="1272286" y="2793"/>
                  </a:lnTo>
                  <a:lnTo>
                    <a:pt x="1256791" y="4444"/>
                  </a:lnTo>
                  <a:lnTo>
                    <a:pt x="1259713" y="30225"/>
                  </a:lnTo>
                  <a:lnTo>
                    <a:pt x="1274064" y="28702"/>
                  </a:lnTo>
                  <a:lnTo>
                    <a:pt x="1284859" y="27940"/>
                  </a:lnTo>
                  <a:lnTo>
                    <a:pt x="1283208" y="2031"/>
                  </a:lnTo>
                  <a:close/>
                </a:path>
                <a:path w="1336039" h="1017904">
                  <a:moveTo>
                    <a:pt x="1230629" y="7747"/>
                  </a:moveTo>
                  <a:lnTo>
                    <a:pt x="1209294" y="11049"/>
                  </a:lnTo>
                  <a:lnTo>
                    <a:pt x="1204467" y="11937"/>
                  </a:lnTo>
                  <a:lnTo>
                    <a:pt x="1209421" y="37337"/>
                  </a:lnTo>
                  <a:lnTo>
                    <a:pt x="1213103" y="36575"/>
                  </a:lnTo>
                  <a:lnTo>
                    <a:pt x="1234439" y="33400"/>
                  </a:lnTo>
                  <a:lnTo>
                    <a:pt x="1230629" y="7747"/>
                  </a:lnTo>
                  <a:close/>
                </a:path>
                <a:path w="1336039" h="1017904">
                  <a:moveTo>
                    <a:pt x="1179067" y="16891"/>
                  </a:moveTo>
                  <a:lnTo>
                    <a:pt x="1178052" y="17144"/>
                  </a:lnTo>
                  <a:lnTo>
                    <a:pt x="1153287" y="22860"/>
                  </a:lnTo>
                  <a:lnTo>
                    <a:pt x="1159256" y="48133"/>
                  </a:lnTo>
                  <a:lnTo>
                    <a:pt x="1183004" y="42544"/>
                  </a:lnTo>
                  <a:lnTo>
                    <a:pt x="1184021" y="42291"/>
                  </a:lnTo>
                  <a:lnTo>
                    <a:pt x="1179067" y="16891"/>
                  </a:lnTo>
                  <a:close/>
                </a:path>
                <a:path w="1336039" h="1017904">
                  <a:moveTo>
                    <a:pt x="1127760" y="29718"/>
                  </a:moveTo>
                  <a:lnTo>
                    <a:pt x="1116711" y="32766"/>
                  </a:lnTo>
                  <a:lnTo>
                    <a:pt x="1102487" y="37211"/>
                  </a:lnTo>
                  <a:lnTo>
                    <a:pt x="1110361" y="61975"/>
                  </a:lnTo>
                  <a:lnTo>
                    <a:pt x="1123569" y="57785"/>
                  </a:lnTo>
                  <a:lnTo>
                    <a:pt x="1134745" y="54610"/>
                  </a:lnTo>
                  <a:lnTo>
                    <a:pt x="1127760" y="29718"/>
                  </a:lnTo>
                  <a:close/>
                </a:path>
                <a:path w="1336039" h="1017904">
                  <a:moveTo>
                    <a:pt x="1077467" y="45593"/>
                  </a:moveTo>
                  <a:lnTo>
                    <a:pt x="1057021" y="52959"/>
                  </a:lnTo>
                  <a:lnTo>
                    <a:pt x="1052702" y="54737"/>
                  </a:lnTo>
                  <a:lnTo>
                    <a:pt x="1062354" y="78740"/>
                  </a:lnTo>
                  <a:lnTo>
                    <a:pt x="1065911" y="77343"/>
                  </a:lnTo>
                  <a:lnTo>
                    <a:pt x="1086231" y="69977"/>
                  </a:lnTo>
                  <a:lnTo>
                    <a:pt x="1077467" y="45593"/>
                  </a:lnTo>
                  <a:close/>
                </a:path>
                <a:path w="1336039" h="1017904">
                  <a:moveTo>
                    <a:pt x="1028700" y="64262"/>
                  </a:moveTo>
                  <a:lnTo>
                    <a:pt x="1028064" y="64516"/>
                  </a:lnTo>
                  <a:lnTo>
                    <a:pt x="1004570" y="75056"/>
                  </a:lnTo>
                  <a:lnTo>
                    <a:pt x="1015111" y="98679"/>
                  </a:lnTo>
                  <a:lnTo>
                    <a:pt x="1037716" y="88646"/>
                  </a:lnTo>
                  <a:lnTo>
                    <a:pt x="1038351" y="88392"/>
                  </a:lnTo>
                  <a:lnTo>
                    <a:pt x="1028700" y="64262"/>
                  </a:lnTo>
                  <a:close/>
                </a:path>
                <a:path w="1336039" h="1017904">
                  <a:moveTo>
                    <a:pt x="980821" y="86487"/>
                  </a:moveTo>
                  <a:lnTo>
                    <a:pt x="972058" y="90931"/>
                  </a:lnTo>
                  <a:lnTo>
                    <a:pt x="957452" y="98679"/>
                  </a:lnTo>
                  <a:lnTo>
                    <a:pt x="969645" y="121538"/>
                  </a:lnTo>
                  <a:lnTo>
                    <a:pt x="983488" y="114046"/>
                  </a:lnTo>
                  <a:lnTo>
                    <a:pt x="992251" y="109728"/>
                  </a:lnTo>
                  <a:lnTo>
                    <a:pt x="980821" y="86487"/>
                  </a:lnTo>
                  <a:close/>
                </a:path>
                <a:path w="1336039" h="1017904">
                  <a:moveTo>
                    <a:pt x="934338" y="111633"/>
                  </a:moveTo>
                  <a:lnTo>
                    <a:pt x="918845" y="120777"/>
                  </a:lnTo>
                  <a:lnTo>
                    <a:pt x="911733" y="125349"/>
                  </a:lnTo>
                  <a:lnTo>
                    <a:pt x="925829" y="147066"/>
                  </a:lnTo>
                  <a:lnTo>
                    <a:pt x="932052" y="143129"/>
                  </a:lnTo>
                  <a:lnTo>
                    <a:pt x="947547" y="133985"/>
                  </a:lnTo>
                  <a:lnTo>
                    <a:pt x="934338" y="111633"/>
                  </a:lnTo>
                  <a:close/>
                </a:path>
                <a:path w="1336039" h="1017904">
                  <a:moveTo>
                    <a:pt x="889635" y="139700"/>
                  </a:moveTo>
                  <a:lnTo>
                    <a:pt x="869188" y="153924"/>
                  </a:lnTo>
                  <a:lnTo>
                    <a:pt x="868045" y="154812"/>
                  </a:lnTo>
                  <a:lnTo>
                    <a:pt x="883665" y="175513"/>
                  </a:lnTo>
                  <a:lnTo>
                    <a:pt x="883920" y="175260"/>
                  </a:lnTo>
                  <a:lnTo>
                    <a:pt x="904494" y="161036"/>
                  </a:lnTo>
                  <a:lnTo>
                    <a:pt x="889635" y="139700"/>
                  </a:lnTo>
                  <a:close/>
                </a:path>
                <a:path w="1336039" h="1017904">
                  <a:moveTo>
                    <a:pt x="847344" y="170561"/>
                  </a:moveTo>
                  <a:lnTo>
                    <a:pt x="845820" y="171704"/>
                  </a:lnTo>
                  <a:lnTo>
                    <a:pt x="826897" y="187198"/>
                  </a:lnTo>
                  <a:lnTo>
                    <a:pt x="843407" y="207263"/>
                  </a:lnTo>
                  <a:lnTo>
                    <a:pt x="861440" y="192278"/>
                  </a:lnTo>
                  <a:lnTo>
                    <a:pt x="862964" y="191135"/>
                  </a:lnTo>
                  <a:lnTo>
                    <a:pt x="847344" y="170561"/>
                  </a:lnTo>
                  <a:close/>
                </a:path>
                <a:path w="1336039" h="1017904">
                  <a:moveTo>
                    <a:pt x="807085" y="204724"/>
                  </a:moveTo>
                  <a:lnTo>
                    <a:pt x="802259" y="209169"/>
                  </a:lnTo>
                  <a:lnTo>
                    <a:pt x="787908" y="223012"/>
                  </a:lnTo>
                  <a:lnTo>
                    <a:pt x="806069" y="241554"/>
                  </a:lnTo>
                  <a:lnTo>
                    <a:pt x="819531" y="228473"/>
                  </a:lnTo>
                  <a:lnTo>
                    <a:pt x="824357" y="224028"/>
                  </a:lnTo>
                  <a:lnTo>
                    <a:pt x="807085" y="204724"/>
                  </a:lnTo>
                  <a:close/>
                </a:path>
                <a:path w="1336039" h="1017904">
                  <a:moveTo>
                    <a:pt x="769620" y="242188"/>
                  </a:moveTo>
                  <a:lnTo>
                    <a:pt x="763142" y="249047"/>
                  </a:lnTo>
                  <a:lnTo>
                    <a:pt x="752094" y="262128"/>
                  </a:lnTo>
                  <a:lnTo>
                    <a:pt x="771906" y="278892"/>
                  </a:lnTo>
                  <a:lnTo>
                    <a:pt x="782192" y="266700"/>
                  </a:lnTo>
                  <a:lnTo>
                    <a:pt x="788542" y="259842"/>
                  </a:lnTo>
                  <a:lnTo>
                    <a:pt x="769620" y="242188"/>
                  </a:lnTo>
                  <a:close/>
                </a:path>
                <a:path w="1336039" h="1017904">
                  <a:moveTo>
                    <a:pt x="735584" y="282956"/>
                  </a:moveTo>
                  <a:lnTo>
                    <a:pt x="729361" y="291084"/>
                  </a:lnTo>
                  <a:lnTo>
                    <a:pt x="720216" y="304546"/>
                  </a:lnTo>
                  <a:lnTo>
                    <a:pt x="741552" y="319150"/>
                  </a:lnTo>
                  <a:lnTo>
                    <a:pt x="750062" y="306705"/>
                  </a:lnTo>
                  <a:lnTo>
                    <a:pt x="756158" y="298577"/>
                  </a:lnTo>
                  <a:lnTo>
                    <a:pt x="735584" y="282956"/>
                  </a:lnTo>
                  <a:close/>
                </a:path>
                <a:path w="1336039" h="1017904">
                  <a:moveTo>
                    <a:pt x="705865" y="327025"/>
                  </a:moveTo>
                  <a:lnTo>
                    <a:pt x="701294" y="334772"/>
                  </a:lnTo>
                  <a:lnTo>
                    <a:pt x="693038" y="350393"/>
                  </a:lnTo>
                  <a:lnTo>
                    <a:pt x="716026" y="362458"/>
                  </a:lnTo>
                  <a:lnTo>
                    <a:pt x="723519" y="348106"/>
                  </a:lnTo>
                  <a:lnTo>
                    <a:pt x="728090" y="340360"/>
                  </a:lnTo>
                  <a:lnTo>
                    <a:pt x="705865" y="327025"/>
                  </a:lnTo>
                  <a:close/>
                </a:path>
                <a:path w="1336039" h="1017904">
                  <a:moveTo>
                    <a:pt x="681736" y="374523"/>
                  </a:moveTo>
                  <a:lnTo>
                    <a:pt x="679196" y="380111"/>
                  </a:lnTo>
                  <a:lnTo>
                    <a:pt x="672084" y="399542"/>
                  </a:lnTo>
                  <a:lnTo>
                    <a:pt x="696340" y="408431"/>
                  </a:lnTo>
                  <a:lnTo>
                    <a:pt x="702817" y="390652"/>
                  </a:lnTo>
                  <a:lnTo>
                    <a:pt x="705358" y="385191"/>
                  </a:lnTo>
                  <a:lnTo>
                    <a:pt x="681736" y="374523"/>
                  </a:lnTo>
                  <a:close/>
                </a:path>
                <a:path w="1336039" h="1017904">
                  <a:moveTo>
                    <a:pt x="664337" y="425323"/>
                  </a:moveTo>
                  <a:lnTo>
                    <a:pt x="663956" y="426466"/>
                  </a:lnTo>
                  <a:lnTo>
                    <a:pt x="659002" y="450088"/>
                  </a:lnTo>
                  <a:lnTo>
                    <a:pt x="658622" y="452628"/>
                  </a:lnTo>
                  <a:lnTo>
                    <a:pt x="684402" y="455803"/>
                  </a:lnTo>
                  <a:lnTo>
                    <a:pt x="684402" y="455422"/>
                  </a:lnTo>
                  <a:lnTo>
                    <a:pt x="688975" y="433578"/>
                  </a:lnTo>
                  <a:lnTo>
                    <a:pt x="689228" y="432435"/>
                  </a:lnTo>
                  <a:lnTo>
                    <a:pt x="664337" y="425323"/>
                  </a:lnTo>
                  <a:close/>
                </a:path>
                <a:path w="1336039" h="1017904">
                  <a:moveTo>
                    <a:pt x="655701" y="479425"/>
                  </a:moveTo>
                  <a:lnTo>
                    <a:pt x="654901" y="498729"/>
                  </a:lnTo>
                  <a:lnTo>
                    <a:pt x="654685" y="505333"/>
                  </a:lnTo>
                  <a:lnTo>
                    <a:pt x="680465" y="506349"/>
                  </a:lnTo>
                  <a:lnTo>
                    <a:pt x="680894" y="497586"/>
                  </a:lnTo>
                  <a:lnTo>
                    <a:pt x="681609" y="480441"/>
                  </a:lnTo>
                  <a:lnTo>
                    <a:pt x="655701" y="479425"/>
                  </a:lnTo>
                  <a:close/>
                </a:path>
                <a:path w="1336039" h="1017904">
                  <a:moveTo>
                    <a:pt x="652779" y="529971"/>
                  </a:moveTo>
                  <a:lnTo>
                    <a:pt x="651256" y="541909"/>
                  </a:lnTo>
                  <a:lnTo>
                    <a:pt x="648588" y="554482"/>
                  </a:lnTo>
                  <a:lnTo>
                    <a:pt x="673862" y="559816"/>
                  </a:lnTo>
                  <a:lnTo>
                    <a:pt x="676910" y="545211"/>
                  </a:lnTo>
                  <a:lnTo>
                    <a:pt x="678434" y="533273"/>
                  </a:lnTo>
                  <a:lnTo>
                    <a:pt x="652779" y="529971"/>
                  </a:lnTo>
                  <a:close/>
                </a:path>
                <a:path w="1336039" h="1017904">
                  <a:moveTo>
                    <a:pt x="642238" y="578739"/>
                  </a:moveTo>
                  <a:lnTo>
                    <a:pt x="640461" y="585089"/>
                  </a:lnTo>
                  <a:lnTo>
                    <a:pt x="634111" y="602234"/>
                  </a:lnTo>
                  <a:lnTo>
                    <a:pt x="658495" y="611124"/>
                  </a:lnTo>
                  <a:lnTo>
                    <a:pt x="665352" y="592201"/>
                  </a:lnTo>
                  <a:lnTo>
                    <a:pt x="667258" y="585724"/>
                  </a:lnTo>
                  <a:lnTo>
                    <a:pt x="642238" y="578739"/>
                  </a:lnTo>
                  <a:close/>
                </a:path>
                <a:path w="1336039" h="1017904">
                  <a:moveTo>
                    <a:pt x="624204" y="625094"/>
                  </a:moveTo>
                  <a:lnTo>
                    <a:pt x="623062" y="627634"/>
                  </a:lnTo>
                  <a:lnTo>
                    <a:pt x="612648" y="647446"/>
                  </a:lnTo>
                  <a:lnTo>
                    <a:pt x="635508" y="659511"/>
                  </a:lnTo>
                  <a:lnTo>
                    <a:pt x="646684" y="638302"/>
                  </a:lnTo>
                  <a:lnTo>
                    <a:pt x="647826" y="635762"/>
                  </a:lnTo>
                  <a:lnTo>
                    <a:pt x="624204" y="625094"/>
                  </a:lnTo>
                  <a:close/>
                </a:path>
                <a:path w="1336039" h="1017904">
                  <a:moveTo>
                    <a:pt x="599694" y="669036"/>
                  </a:moveTo>
                  <a:lnTo>
                    <a:pt x="599313" y="669544"/>
                  </a:lnTo>
                  <a:lnTo>
                    <a:pt x="585597" y="689864"/>
                  </a:lnTo>
                  <a:lnTo>
                    <a:pt x="606933" y="704469"/>
                  </a:lnTo>
                  <a:lnTo>
                    <a:pt x="621538" y="683006"/>
                  </a:lnTo>
                  <a:lnTo>
                    <a:pt x="621919" y="682371"/>
                  </a:lnTo>
                  <a:lnTo>
                    <a:pt x="599694" y="669036"/>
                  </a:lnTo>
                  <a:close/>
                </a:path>
                <a:path w="1336039" h="1017904">
                  <a:moveTo>
                    <a:pt x="570229" y="709803"/>
                  </a:moveTo>
                  <a:lnTo>
                    <a:pt x="569976" y="710184"/>
                  </a:lnTo>
                  <a:lnTo>
                    <a:pt x="553974" y="729234"/>
                  </a:lnTo>
                  <a:lnTo>
                    <a:pt x="573786" y="745871"/>
                  </a:lnTo>
                  <a:lnTo>
                    <a:pt x="590550" y="725932"/>
                  </a:lnTo>
                  <a:lnTo>
                    <a:pt x="590803" y="725551"/>
                  </a:lnTo>
                  <a:lnTo>
                    <a:pt x="570229" y="709803"/>
                  </a:lnTo>
                  <a:close/>
                </a:path>
                <a:path w="1336039" h="1017904">
                  <a:moveTo>
                    <a:pt x="536701" y="747649"/>
                  </a:moveTo>
                  <a:lnTo>
                    <a:pt x="535177" y="749300"/>
                  </a:lnTo>
                  <a:lnTo>
                    <a:pt x="518667" y="765429"/>
                  </a:lnTo>
                  <a:lnTo>
                    <a:pt x="536828" y="783971"/>
                  </a:lnTo>
                  <a:lnTo>
                    <a:pt x="554101" y="767080"/>
                  </a:lnTo>
                  <a:lnTo>
                    <a:pt x="555625" y="765302"/>
                  </a:lnTo>
                  <a:lnTo>
                    <a:pt x="536701" y="747649"/>
                  </a:lnTo>
                  <a:close/>
                </a:path>
                <a:path w="1336039" h="1017904">
                  <a:moveTo>
                    <a:pt x="499999" y="782447"/>
                  </a:moveTo>
                  <a:lnTo>
                    <a:pt x="495426" y="786511"/>
                  </a:lnTo>
                  <a:lnTo>
                    <a:pt x="480567" y="798830"/>
                  </a:lnTo>
                  <a:lnTo>
                    <a:pt x="497077" y="818769"/>
                  </a:lnTo>
                  <a:lnTo>
                    <a:pt x="512699" y="805815"/>
                  </a:lnTo>
                  <a:lnTo>
                    <a:pt x="517271" y="801751"/>
                  </a:lnTo>
                  <a:lnTo>
                    <a:pt x="499999" y="782447"/>
                  </a:lnTo>
                  <a:close/>
                </a:path>
                <a:path w="1336039" h="1017904">
                  <a:moveTo>
                    <a:pt x="460501" y="814451"/>
                  </a:moveTo>
                  <a:lnTo>
                    <a:pt x="451358" y="821309"/>
                  </a:lnTo>
                  <a:lnTo>
                    <a:pt x="439927" y="829183"/>
                  </a:lnTo>
                  <a:lnTo>
                    <a:pt x="454660" y="850519"/>
                  </a:lnTo>
                  <a:lnTo>
                    <a:pt x="466978" y="842010"/>
                  </a:lnTo>
                  <a:lnTo>
                    <a:pt x="476123" y="835025"/>
                  </a:lnTo>
                  <a:lnTo>
                    <a:pt x="460501" y="814451"/>
                  </a:lnTo>
                  <a:close/>
                </a:path>
                <a:path w="1336039" h="1017904">
                  <a:moveTo>
                    <a:pt x="418846" y="843407"/>
                  </a:moveTo>
                  <a:lnTo>
                    <a:pt x="403351" y="853440"/>
                  </a:lnTo>
                  <a:lnTo>
                    <a:pt x="397256" y="856996"/>
                  </a:lnTo>
                  <a:lnTo>
                    <a:pt x="410463" y="879221"/>
                  </a:lnTo>
                  <a:lnTo>
                    <a:pt x="417322" y="875157"/>
                  </a:lnTo>
                  <a:lnTo>
                    <a:pt x="432815" y="865251"/>
                  </a:lnTo>
                  <a:lnTo>
                    <a:pt x="418846" y="843407"/>
                  </a:lnTo>
                  <a:close/>
                </a:path>
                <a:path w="1336039" h="1017904">
                  <a:moveTo>
                    <a:pt x="375412" y="869696"/>
                  </a:moveTo>
                  <a:lnTo>
                    <a:pt x="352551" y="882015"/>
                  </a:lnTo>
                  <a:lnTo>
                    <a:pt x="364871" y="904748"/>
                  </a:lnTo>
                  <a:lnTo>
                    <a:pt x="387603" y="892556"/>
                  </a:lnTo>
                  <a:lnTo>
                    <a:pt x="375412" y="869696"/>
                  </a:lnTo>
                  <a:close/>
                </a:path>
                <a:path w="1336039" h="1017904">
                  <a:moveTo>
                    <a:pt x="329691" y="893191"/>
                  </a:moveTo>
                  <a:lnTo>
                    <a:pt x="325120" y="895604"/>
                  </a:lnTo>
                  <a:lnTo>
                    <a:pt x="306578" y="903732"/>
                  </a:lnTo>
                  <a:lnTo>
                    <a:pt x="317119" y="927442"/>
                  </a:lnTo>
                  <a:lnTo>
                    <a:pt x="336550" y="918718"/>
                  </a:lnTo>
                  <a:lnTo>
                    <a:pt x="341122" y="916432"/>
                  </a:lnTo>
                  <a:lnTo>
                    <a:pt x="329691" y="893191"/>
                  </a:lnTo>
                  <a:close/>
                </a:path>
                <a:path w="1336039" h="1017904">
                  <a:moveTo>
                    <a:pt x="283210" y="913638"/>
                  </a:moveTo>
                  <a:lnTo>
                    <a:pt x="269494" y="919099"/>
                  </a:lnTo>
                  <a:lnTo>
                    <a:pt x="259334" y="922655"/>
                  </a:lnTo>
                  <a:lnTo>
                    <a:pt x="268224" y="947051"/>
                  </a:lnTo>
                  <a:lnTo>
                    <a:pt x="279145" y="943089"/>
                  </a:lnTo>
                  <a:lnTo>
                    <a:pt x="292735" y="937628"/>
                  </a:lnTo>
                  <a:lnTo>
                    <a:pt x="283210" y="913638"/>
                  </a:lnTo>
                  <a:close/>
                </a:path>
                <a:path w="1336039" h="1017904">
                  <a:moveTo>
                    <a:pt x="235457" y="931087"/>
                  </a:moveTo>
                  <a:lnTo>
                    <a:pt x="211709" y="938631"/>
                  </a:lnTo>
                  <a:lnTo>
                    <a:pt x="211200" y="938771"/>
                  </a:lnTo>
                  <a:lnTo>
                    <a:pt x="218059" y="963739"/>
                  </a:lnTo>
                  <a:lnTo>
                    <a:pt x="219582" y="963320"/>
                  </a:lnTo>
                  <a:lnTo>
                    <a:pt x="243205" y="955776"/>
                  </a:lnTo>
                  <a:lnTo>
                    <a:pt x="235457" y="931087"/>
                  </a:lnTo>
                  <a:close/>
                </a:path>
                <a:path w="1336039" h="1017904">
                  <a:moveTo>
                    <a:pt x="186181" y="945667"/>
                  </a:moveTo>
                  <a:lnTo>
                    <a:pt x="182244" y="946772"/>
                  </a:lnTo>
                  <a:lnTo>
                    <a:pt x="161544" y="951623"/>
                  </a:lnTo>
                  <a:lnTo>
                    <a:pt x="167512" y="976845"/>
                  </a:lnTo>
                  <a:lnTo>
                    <a:pt x="189103" y="971753"/>
                  </a:lnTo>
                  <a:lnTo>
                    <a:pt x="193167" y="970635"/>
                  </a:lnTo>
                  <a:lnTo>
                    <a:pt x="186181" y="945667"/>
                  </a:lnTo>
                  <a:close/>
                </a:path>
                <a:path w="1336039" h="1017904">
                  <a:moveTo>
                    <a:pt x="136651" y="956843"/>
                  </a:moveTo>
                  <a:lnTo>
                    <a:pt x="122047" y="959688"/>
                  </a:lnTo>
                  <a:lnTo>
                    <a:pt x="111760" y="961250"/>
                  </a:lnTo>
                  <a:lnTo>
                    <a:pt x="115569" y="986866"/>
                  </a:lnTo>
                  <a:lnTo>
                    <a:pt x="127126" y="985113"/>
                  </a:lnTo>
                  <a:lnTo>
                    <a:pt x="141605" y="982268"/>
                  </a:lnTo>
                  <a:lnTo>
                    <a:pt x="136651" y="956843"/>
                  </a:lnTo>
                  <a:close/>
                </a:path>
                <a:path w="1336039" h="1017904">
                  <a:moveTo>
                    <a:pt x="75437" y="940041"/>
                  </a:moveTo>
                  <a:lnTo>
                    <a:pt x="0" y="983259"/>
                  </a:lnTo>
                  <a:lnTo>
                    <a:pt x="79756" y="1017638"/>
                  </a:lnTo>
                  <a:lnTo>
                    <a:pt x="78356" y="992492"/>
                  </a:lnTo>
                  <a:lnTo>
                    <a:pt x="65786" y="992492"/>
                  </a:lnTo>
                  <a:lnTo>
                    <a:pt x="63500" y="966673"/>
                  </a:lnTo>
                  <a:lnTo>
                    <a:pt x="76855" y="965519"/>
                  </a:lnTo>
                  <a:lnTo>
                    <a:pt x="75437" y="940041"/>
                  </a:lnTo>
                  <a:close/>
                </a:path>
                <a:path w="1336039" h="1017904">
                  <a:moveTo>
                    <a:pt x="76855" y="965519"/>
                  </a:moveTo>
                  <a:lnTo>
                    <a:pt x="63500" y="966673"/>
                  </a:lnTo>
                  <a:lnTo>
                    <a:pt x="65786" y="992492"/>
                  </a:lnTo>
                  <a:lnTo>
                    <a:pt x="78296" y="991405"/>
                  </a:lnTo>
                  <a:lnTo>
                    <a:pt x="76855" y="965519"/>
                  </a:lnTo>
                  <a:close/>
                </a:path>
                <a:path w="1336039" h="1017904">
                  <a:moveTo>
                    <a:pt x="78296" y="991405"/>
                  </a:moveTo>
                  <a:lnTo>
                    <a:pt x="65786" y="992492"/>
                  </a:lnTo>
                  <a:lnTo>
                    <a:pt x="78356" y="992492"/>
                  </a:lnTo>
                  <a:lnTo>
                    <a:pt x="78296" y="991405"/>
                  </a:lnTo>
                  <a:close/>
                </a:path>
                <a:path w="1336039" h="1017904">
                  <a:moveTo>
                    <a:pt x="86868" y="964653"/>
                  </a:moveTo>
                  <a:lnTo>
                    <a:pt x="76855" y="965519"/>
                  </a:lnTo>
                  <a:lnTo>
                    <a:pt x="78296" y="991405"/>
                  </a:lnTo>
                  <a:lnTo>
                    <a:pt x="89026" y="990473"/>
                  </a:lnTo>
                  <a:lnTo>
                    <a:pt x="86868" y="964653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241035" y="2927604"/>
              <a:ext cx="1487423" cy="11430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362194" y="2950464"/>
              <a:ext cx="1328420" cy="1017905"/>
            </a:xfrm>
            <a:custGeom>
              <a:avLst/>
              <a:gdLst/>
              <a:ahLst/>
              <a:cxnLst/>
              <a:rect l="l" t="t" r="r" b="b"/>
              <a:pathLst>
                <a:path w="1328420" h="1017904">
                  <a:moveTo>
                    <a:pt x="1327403" y="0"/>
                  </a:moveTo>
                  <a:lnTo>
                    <a:pt x="1301496" y="508"/>
                  </a:lnTo>
                  <a:lnTo>
                    <a:pt x="1302003" y="26416"/>
                  </a:lnTo>
                  <a:lnTo>
                    <a:pt x="1327911" y="25908"/>
                  </a:lnTo>
                  <a:lnTo>
                    <a:pt x="1327403" y="0"/>
                  </a:lnTo>
                  <a:close/>
                </a:path>
                <a:path w="1328420" h="1017904">
                  <a:moveTo>
                    <a:pt x="1275079" y="2031"/>
                  </a:moveTo>
                  <a:lnTo>
                    <a:pt x="1264665" y="2793"/>
                  </a:lnTo>
                  <a:lnTo>
                    <a:pt x="1248663" y="4572"/>
                  </a:lnTo>
                  <a:lnTo>
                    <a:pt x="1251584" y="30353"/>
                  </a:lnTo>
                  <a:lnTo>
                    <a:pt x="1266444" y="28702"/>
                  </a:lnTo>
                  <a:lnTo>
                    <a:pt x="1276857" y="27940"/>
                  </a:lnTo>
                  <a:lnTo>
                    <a:pt x="1275079" y="2031"/>
                  </a:lnTo>
                  <a:close/>
                </a:path>
                <a:path w="1328420" h="1017904">
                  <a:moveTo>
                    <a:pt x="1222502" y="7874"/>
                  </a:moveTo>
                  <a:lnTo>
                    <a:pt x="1201927" y="11049"/>
                  </a:lnTo>
                  <a:lnTo>
                    <a:pt x="1196339" y="12065"/>
                  </a:lnTo>
                  <a:lnTo>
                    <a:pt x="1201420" y="37465"/>
                  </a:lnTo>
                  <a:lnTo>
                    <a:pt x="1205864" y="36575"/>
                  </a:lnTo>
                  <a:lnTo>
                    <a:pt x="1226438" y="33528"/>
                  </a:lnTo>
                  <a:lnTo>
                    <a:pt x="1222502" y="7874"/>
                  </a:lnTo>
                  <a:close/>
                </a:path>
                <a:path w="1328420" h="1017904">
                  <a:moveTo>
                    <a:pt x="1170939" y="17144"/>
                  </a:moveTo>
                  <a:lnTo>
                    <a:pt x="1145285" y="23113"/>
                  </a:lnTo>
                  <a:lnTo>
                    <a:pt x="1151254" y="48387"/>
                  </a:lnTo>
                  <a:lnTo>
                    <a:pt x="1175892" y="42544"/>
                  </a:lnTo>
                  <a:lnTo>
                    <a:pt x="1170939" y="17144"/>
                  </a:lnTo>
                  <a:close/>
                </a:path>
                <a:path w="1328420" h="1017904">
                  <a:moveTo>
                    <a:pt x="1119758" y="29972"/>
                  </a:moveTo>
                  <a:lnTo>
                    <a:pt x="1109852" y="32766"/>
                  </a:lnTo>
                  <a:lnTo>
                    <a:pt x="1094485" y="37718"/>
                  </a:lnTo>
                  <a:lnTo>
                    <a:pt x="1102359" y="62356"/>
                  </a:lnTo>
                  <a:lnTo>
                    <a:pt x="1116838" y="57785"/>
                  </a:lnTo>
                  <a:lnTo>
                    <a:pt x="1126743" y="54991"/>
                  </a:lnTo>
                  <a:lnTo>
                    <a:pt x="1119758" y="29972"/>
                  </a:lnTo>
                  <a:close/>
                </a:path>
                <a:path w="1328420" h="1017904">
                  <a:moveTo>
                    <a:pt x="1069466" y="46100"/>
                  </a:moveTo>
                  <a:lnTo>
                    <a:pt x="1050670" y="52959"/>
                  </a:lnTo>
                  <a:lnTo>
                    <a:pt x="1044828" y="55372"/>
                  </a:lnTo>
                  <a:lnTo>
                    <a:pt x="1054480" y="79375"/>
                  </a:lnTo>
                  <a:lnTo>
                    <a:pt x="1059560" y="77343"/>
                  </a:lnTo>
                  <a:lnTo>
                    <a:pt x="1078356" y="70485"/>
                  </a:lnTo>
                  <a:lnTo>
                    <a:pt x="1069466" y="46100"/>
                  </a:lnTo>
                  <a:close/>
                </a:path>
                <a:path w="1328420" h="1017904">
                  <a:moveTo>
                    <a:pt x="1020317" y="65278"/>
                  </a:moveTo>
                  <a:lnTo>
                    <a:pt x="996695" y="75818"/>
                  </a:lnTo>
                  <a:lnTo>
                    <a:pt x="1007236" y="99441"/>
                  </a:lnTo>
                  <a:lnTo>
                    <a:pt x="1030858" y="88900"/>
                  </a:lnTo>
                  <a:lnTo>
                    <a:pt x="1020317" y="65278"/>
                  </a:lnTo>
                  <a:close/>
                </a:path>
                <a:path w="1328420" h="1017904">
                  <a:moveTo>
                    <a:pt x="972946" y="87503"/>
                  </a:moveTo>
                  <a:lnTo>
                    <a:pt x="966088" y="90931"/>
                  </a:lnTo>
                  <a:lnTo>
                    <a:pt x="949578" y="99822"/>
                  </a:lnTo>
                  <a:lnTo>
                    <a:pt x="961897" y="122555"/>
                  </a:lnTo>
                  <a:lnTo>
                    <a:pt x="977645" y="114046"/>
                  </a:lnTo>
                  <a:lnTo>
                    <a:pt x="984503" y="110743"/>
                  </a:lnTo>
                  <a:lnTo>
                    <a:pt x="972946" y="87503"/>
                  </a:lnTo>
                  <a:close/>
                </a:path>
                <a:path w="1328420" h="1017904">
                  <a:moveTo>
                    <a:pt x="926718" y="112903"/>
                  </a:moveTo>
                  <a:lnTo>
                    <a:pt x="913256" y="120777"/>
                  </a:lnTo>
                  <a:lnTo>
                    <a:pt x="904239" y="126618"/>
                  </a:lnTo>
                  <a:lnTo>
                    <a:pt x="918209" y="148462"/>
                  </a:lnTo>
                  <a:lnTo>
                    <a:pt x="926591" y="143002"/>
                  </a:lnTo>
                  <a:lnTo>
                    <a:pt x="939926" y="135128"/>
                  </a:lnTo>
                  <a:lnTo>
                    <a:pt x="926718" y="112903"/>
                  </a:lnTo>
                  <a:close/>
                </a:path>
                <a:path w="1328420" h="1017904">
                  <a:moveTo>
                    <a:pt x="882141" y="141224"/>
                  </a:moveTo>
                  <a:lnTo>
                    <a:pt x="863980" y="153924"/>
                  </a:lnTo>
                  <a:lnTo>
                    <a:pt x="860551" y="156463"/>
                  </a:lnTo>
                  <a:lnTo>
                    <a:pt x="876300" y="177037"/>
                  </a:lnTo>
                  <a:lnTo>
                    <a:pt x="897001" y="162433"/>
                  </a:lnTo>
                  <a:lnTo>
                    <a:pt x="882141" y="141224"/>
                  </a:lnTo>
                  <a:close/>
                </a:path>
                <a:path w="1328420" h="1017904">
                  <a:moveTo>
                    <a:pt x="839596" y="172593"/>
                  </a:moveTo>
                  <a:lnTo>
                    <a:pt x="819657" y="188975"/>
                  </a:lnTo>
                  <a:lnTo>
                    <a:pt x="836167" y="209042"/>
                  </a:lnTo>
                  <a:lnTo>
                    <a:pt x="856106" y="192531"/>
                  </a:lnTo>
                  <a:lnTo>
                    <a:pt x="839596" y="172593"/>
                  </a:lnTo>
                  <a:close/>
                </a:path>
                <a:path w="1328420" h="1017904">
                  <a:moveTo>
                    <a:pt x="799972" y="206756"/>
                  </a:moveTo>
                  <a:lnTo>
                    <a:pt x="797305" y="209169"/>
                  </a:lnTo>
                  <a:lnTo>
                    <a:pt x="781050" y="225171"/>
                  </a:lnTo>
                  <a:lnTo>
                    <a:pt x="799083" y="243712"/>
                  </a:lnTo>
                  <a:lnTo>
                    <a:pt x="814704" y="228346"/>
                  </a:lnTo>
                  <a:lnTo>
                    <a:pt x="817371" y="225933"/>
                  </a:lnTo>
                  <a:lnTo>
                    <a:pt x="799972" y="206756"/>
                  </a:lnTo>
                  <a:close/>
                </a:path>
                <a:path w="1328420" h="1017904">
                  <a:moveTo>
                    <a:pt x="762761" y="244475"/>
                  </a:moveTo>
                  <a:lnTo>
                    <a:pt x="758570" y="249047"/>
                  </a:lnTo>
                  <a:lnTo>
                    <a:pt x="745489" y="264541"/>
                  </a:lnTo>
                  <a:lnTo>
                    <a:pt x="765301" y="281305"/>
                  </a:lnTo>
                  <a:lnTo>
                    <a:pt x="777620" y="266573"/>
                  </a:lnTo>
                  <a:lnTo>
                    <a:pt x="781811" y="262000"/>
                  </a:lnTo>
                  <a:lnTo>
                    <a:pt x="762761" y="244475"/>
                  </a:lnTo>
                  <a:close/>
                </a:path>
                <a:path w="1328420" h="1017904">
                  <a:moveTo>
                    <a:pt x="729106" y="285496"/>
                  </a:moveTo>
                  <a:lnTo>
                    <a:pt x="724915" y="291084"/>
                  </a:lnTo>
                  <a:lnTo>
                    <a:pt x="713866" y="307213"/>
                  </a:lnTo>
                  <a:lnTo>
                    <a:pt x="735329" y="321818"/>
                  </a:lnTo>
                  <a:lnTo>
                    <a:pt x="745489" y="306705"/>
                  </a:lnTo>
                  <a:lnTo>
                    <a:pt x="749807" y="301117"/>
                  </a:lnTo>
                  <a:lnTo>
                    <a:pt x="729106" y="285496"/>
                  </a:lnTo>
                  <a:close/>
                </a:path>
                <a:path w="1328420" h="1017904">
                  <a:moveTo>
                    <a:pt x="699896" y="329946"/>
                  </a:moveTo>
                  <a:lnTo>
                    <a:pt x="696976" y="334772"/>
                  </a:lnTo>
                  <a:lnTo>
                    <a:pt x="687323" y="353441"/>
                  </a:lnTo>
                  <a:lnTo>
                    <a:pt x="710310" y="365379"/>
                  </a:lnTo>
                  <a:lnTo>
                    <a:pt x="719201" y="348106"/>
                  </a:lnTo>
                  <a:lnTo>
                    <a:pt x="722121" y="343281"/>
                  </a:lnTo>
                  <a:lnTo>
                    <a:pt x="699896" y="329946"/>
                  </a:lnTo>
                  <a:close/>
                </a:path>
                <a:path w="1328420" h="1017904">
                  <a:moveTo>
                    <a:pt x="676147" y="377698"/>
                  </a:moveTo>
                  <a:lnTo>
                    <a:pt x="675131" y="380111"/>
                  </a:lnTo>
                  <a:lnTo>
                    <a:pt x="666876" y="402844"/>
                  </a:lnTo>
                  <a:lnTo>
                    <a:pt x="691133" y="411734"/>
                  </a:lnTo>
                  <a:lnTo>
                    <a:pt x="698753" y="390652"/>
                  </a:lnTo>
                  <a:lnTo>
                    <a:pt x="699896" y="388238"/>
                  </a:lnTo>
                  <a:lnTo>
                    <a:pt x="676147" y="377698"/>
                  </a:lnTo>
                  <a:close/>
                </a:path>
                <a:path w="1328420" h="1017904">
                  <a:moveTo>
                    <a:pt x="659256" y="429513"/>
                  </a:moveTo>
                  <a:lnTo>
                    <a:pt x="655065" y="450088"/>
                  </a:lnTo>
                  <a:lnTo>
                    <a:pt x="654176" y="455930"/>
                  </a:lnTo>
                  <a:lnTo>
                    <a:pt x="679957" y="459231"/>
                  </a:lnTo>
                  <a:lnTo>
                    <a:pt x="680338" y="455294"/>
                  </a:lnTo>
                  <a:lnTo>
                    <a:pt x="684656" y="434721"/>
                  </a:lnTo>
                  <a:lnTo>
                    <a:pt x="659256" y="429513"/>
                  </a:lnTo>
                  <a:close/>
                </a:path>
                <a:path w="1328420" h="1017904">
                  <a:moveTo>
                    <a:pt x="651509" y="482854"/>
                  </a:moveTo>
                  <a:lnTo>
                    <a:pt x="650950" y="498729"/>
                  </a:lnTo>
                  <a:lnTo>
                    <a:pt x="650493" y="508762"/>
                  </a:lnTo>
                  <a:lnTo>
                    <a:pt x="676401" y="509778"/>
                  </a:lnTo>
                  <a:lnTo>
                    <a:pt x="676831" y="497586"/>
                  </a:lnTo>
                  <a:lnTo>
                    <a:pt x="677417" y="483869"/>
                  </a:lnTo>
                  <a:lnTo>
                    <a:pt x="651509" y="482854"/>
                  </a:lnTo>
                  <a:close/>
                </a:path>
                <a:path w="1328420" h="1017904">
                  <a:moveTo>
                    <a:pt x="648334" y="533400"/>
                  </a:moveTo>
                  <a:lnTo>
                    <a:pt x="647191" y="541909"/>
                  </a:lnTo>
                  <a:lnTo>
                    <a:pt x="643889" y="557911"/>
                  </a:lnTo>
                  <a:lnTo>
                    <a:pt x="669289" y="563118"/>
                  </a:lnTo>
                  <a:lnTo>
                    <a:pt x="672972" y="545211"/>
                  </a:lnTo>
                  <a:lnTo>
                    <a:pt x="673988" y="536702"/>
                  </a:lnTo>
                  <a:lnTo>
                    <a:pt x="648334" y="533400"/>
                  </a:lnTo>
                  <a:close/>
                </a:path>
                <a:path w="1328420" h="1017904">
                  <a:moveTo>
                    <a:pt x="637413" y="581914"/>
                  </a:moveTo>
                  <a:lnTo>
                    <a:pt x="636523" y="585089"/>
                  </a:lnTo>
                  <a:lnTo>
                    <a:pt x="629030" y="605536"/>
                  </a:lnTo>
                  <a:lnTo>
                    <a:pt x="653414" y="614426"/>
                  </a:lnTo>
                  <a:lnTo>
                    <a:pt x="661415" y="592201"/>
                  </a:lnTo>
                  <a:lnTo>
                    <a:pt x="662304" y="589153"/>
                  </a:lnTo>
                  <a:lnTo>
                    <a:pt x="637413" y="581914"/>
                  </a:lnTo>
                  <a:close/>
                </a:path>
                <a:path w="1328420" h="1017904">
                  <a:moveTo>
                    <a:pt x="619125" y="627634"/>
                  </a:moveTo>
                  <a:lnTo>
                    <a:pt x="608202" y="648716"/>
                  </a:lnTo>
                  <a:lnTo>
                    <a:pt x="607440" y="649859"/>
                  </a:lnTo>
                  <a:lnTo>
                    <a:pt x="629792" y="663194"/>
                  </a:lnTo>
                  <a:lnTo>
                    <a:pt x="631189" y="660781"/>
                  </a:lnTo>
                  <a:lnTo>
                    <a:pt x="642111" y="639572"/>
                  </a:lnTo>
                  <a:lnTo>
                    <a:pt x="619125" y="627634"/>
                  </a:lnTo>
                  <a:close/>
                </a:path>
                <a:path w="1328420" h="1017904">
                  <a:moveTo>
                    <a:pt x="594486" y="671449"/>
                  </a:moveTo>
                  <a:lnTo>
                    <a:pt x="581786" y="690118"/>
                  </a:lnTo>
                  <a:lnTo>
                    <a:pt x="580263" y="692150"/>
                  </a:lnTo>
                  <a:lnTo>
                    <a:pt x="600836" y="707898"/>
                  </a:lnTo>
                  <a:lnTo>
                    <a:pt x="603250" y="704723"/>
                  </a:lnTo>
                  <a:lnTo>
                    <a:pt x="615950" y="685927"/>
                  </a:lnTo>
                  <a:lnTo>
                    <a:pt x="594486" y="671449"/>
                  </a:lnTo>
                  <a:close/>
                </a:path>
                <a:path w="1328420" h="1017904">
                  <a:moveTo>
                    <a:pt x="564768" y="712216"/>
                  </a:moveTo>
                  <a:lnTo>
                    <a:pt x="549782" y="729996"/>
                  </a:lnTo>
                  <a:lnTo>
                    <a:pt x="548385" y="731520"/>
                  </a:lnTo>
                  <a:lnTo>
                    <a:pt x="567435" y="749046"/>
                  </a:lnTo>
                  <a:lnTo>
                    <a:pt x="569594" y="746760"/>
                  </a:lnTo>
                  <a:lnTo>
                    <a:pt x="584580" y="728853"/>
                  </a:lnTo>
                  <a:lnTo>
                    <a:pt x="564768" y="712216"/>
                  </a:lnTo>
                  <a:close/>
                </a:path>
                <a:path w="1328420" h="1017904">
                  <a:moveTo>
                    <a:pt x="531240" y="750062"/>
                  </a:moveTo>
                  <a:lnTo>
                    <a:pt x="512698" y="768223"/>
                  </a:lnTo>
                  <a:lnTo>
                    <a:pt x="530986" y="786638"/>
                  </a:lnTo>
                  <a:lnTo>
                    <a:pt x="549401" y="768477"/>
                  </a:lnTo>
                  <a:lnTo>
                    <a:pt x="531240" y="750062"/>
                  </a:lnTo>
                  <a:close/>
                </a:path>
                <a:path w="1328420" h="1017904">
                  <a:moveTo>
                    <a:pt x="493902" y="785241"/>
                  </a:moveTo>
                  <a:lnTo>
                    <a:pt x="492378" y="786638"/>
                  </a:lnTo>
                  <a:lnTo>
                    <a:pt x="474471" y="801497"/>
                  </a:lnTo>
                  <a:lnTo>
                    <a:pt x="490981" y="821436"/>
                  </a:lnTo>
                  <a:lnTo>
                    <a:pt x="509777" y="805815"/>
                  </a:lnTo>
                  <a:lnTo>
                    <a:pt x="511301" y="804418"/>
                  </a:lnTo>
                  <a:lnTo>
                    <a:pt x="493902" y="785241"/>
                  </a:lnTo>
                  <a:close/>
                </a:path>
                <a:path w="1328420" h="1017904">
                  <a:moveTo>
                    <a:pt x="454405" y="816864"/>
                  </a:moveTo>
                  <a:lnTo>
                    <a:pt x="448563" y="821309"/>
                  </a:lnTo>
                  <a:lnTo>
                    <a:pt x="433704" y="831723"/>
                  </a:lnTo>
                  <a:lnTo>
                    <a:pt x="448563" y="852932"/>
                  </a:lnTo>
                  <a:lnTo>
                    <a:pt x="464311" y="842010"/>
                  </a:lnTo>
                  <a:lnTo>
                    <a:pt x="470026" y="837565"/>
                  </a:lnTo>
                  <a:lnTo>
                    <a:pt x="454405" y="816864"/>
                  </a:lnTo>
                  <a:close/>
                </a:path>
                <a:path w="1328420" h="1017904">
                  <a:moveTo>
                    <a:pt x="412622" y="845820"/>
                  </a:moveTo>
                  <a:lnTo>
                    <a:pt x="400811" y="853440"/>
                  </a:lnTo>
                  <a:lnTo>
                    <a:pt x="391032" y="859282"/>
                  </a:lnTo>
                  <a:lnTo>
                    <a:pt x="404240" y="881507"/>
                  </a:lnTo>
                  <a:lnTo>
                    <a:pt x="414908" y="875157"/>
                  </a:lnTo>
                  <a:lnTo>
                    <a:pt x="426592" y="867537"/>
                  </a:lnTo>
                  <a:lnTo>
                    <a:pt x="412622" y="845820"/>
                  </a:lnTo>
                  <a:close/>
                </a:path>
                <a:path w="1328420" h="1017904">
                  <a:moveTo>
                    <a:pt x="369061" y="871982"/>
                  </a:moveTo>
                  <a:lnTo>
                    <a:pt x="349757" y="882396"/>
                  </a:lnTo>
                  <a:lnTo>
                    <a:pt x="346582" y="883920"/>
                  </a:lnTo>
                  <a:lnTo>
                    <a:pt x="358013" y="907161"/>
                  </a:lnTo>
                  <a:lnTo>
                    <a:pt x="362076" y="905129"/>
                  </a:lnTo>
                  <a:lnTo>
                    <a:pt x="381380" y="894715"/>
                  </a:lnTo>
                  <a:lnTo>
                    <a:pt x="369061" y="871982"/>
                  </a:lnTo>
                  <a:close/>
                </a:path>
                <a:path w="1328420" h="1017904">
                  <a:moveTo>
                    <a:pt x="323341" y="895350"/>
                  </a:moveTo>
                  <a:lnTo>
                    <a:pt x="323088" y="895604"/>
                  </a:lnTo>
                  <a:lnTo>
                    <a:pt x="300100" y="905891"/>
                  </a:lnTo>
                  <a:lnTo>
                    <a:pt x="310768" y="929474"/>
                  </a:lnTo>
                  <a:lnTo>
                    <a:pt x="334517" y="918718"/>
                  </a:lnTo>
                  <a:lnTo>
                    <a:pt x="334898" y="918591"/>
                  </a:lnTo>
                  <a:lnTo>
                    <a:pt x="323341" y="895350"/>
                  </a:lnTo>
                  <a:close/>
                </a:path>
                <a:path w="1328420" h="1017904">
                  <a:moveTo>
                    <a:pt x="276732" y="915543"/>
                  </a:moveTo>
                  <a:lnTo>
                    <a:pt x="267842" y="919099"/>
                  </a:lnTo>
                  <a:lnTo>
                    <a:pt x="252856" y="924471"/>
                  </a:lnTo>
                  <a:lnTo>
                    <a:pt x="261746" y="948829"/>
                  </a:lnTo>
                  <a:lnTo>
                    <a:pt x="277494" y="943089"/>
                  </a:lnTo>
                  <a:lnTo>
                    <a:pt x="286384" y="939533"/>
                  </a:lnTo>
                  <a:lnTo>
                    <a:pt x="276732" y="915543"/>
                  </a:lnTo>
                  <a:close/>
                </a:path>
                <a:path w="1328420" h="1017904">
                  <a:moveTo>
                    <a:pt x="228853" y="932726"/>
                  </a:moveTo>
                  <a:lnTo>
                    <a:pt x="210311" y="938644"/>
                  </a:lnTo>
                  <a:lnTo>
                    <a:pt x="204596" y="940244"/>
                  </a:lnTo>
                  <a:lnTo>
                    <a:pt x="211454" y="965200"/>
                  </a:lnTo>
                  <a:lnTo>
                    <a:pt x="218312" y="963307"/>
                  </a:lnTo>
                  <a:lnTo>
                    <a:pt x="236727" y="957389"/>
                  </a:lnTo>
                  <a:lnTo>
                    <a:pt x="228853" y="932726"/>
                  </a:lnTo>
                  <a:close/>
                </a:path>
                <a:path w="1328420" h="1017904">
                  <a:moveTo>
                    <a:pt x="180085" y="947000"/>
                  </a:moveTo>
                  <a:lnTo>
                    <a:pt x="154812" y="952957"/>
                  </a:lnTo>
                  <a:lnTo>
                    <a:pt x="160781" y="978179"/>
                  </a:lnTo>
                  <a:lnTo>
                    <a:pt x="186054" y="972210"/>
                  </a:lnTo>
                  <a:lnTo>
                    <a:pt x="180085" y="947000"/>
                  </a:lnTo>
                  <a:close/>
                </a:path>
                <a:path w="1328420" h="1017904">
                  <a:moveTo>
                    <a:pt x="129920" y="957999"/>
                  </a:moveTo>
                  <a:lnTo>
                    <a:pt x="121284" y="959700"/>
                  </a:lnTo>
                  <a:lnTo>
                    <a:pt x="104901" y="962164"/>
                  </a:lnTo>
                  <a:lnTo>
                    <a:pt x="108838" y="987780"/>
                  </a:lnTo>
                  <a:lnTo>
                    <a:pt x="126364" y="985113"/>
                  </a:lnTo>
                  <a:lnTo>
                    <a:pt x="135000" y="983411"/>
                  </a:lnTo>
                  <a:lnTo>
                    <a:pt x="129920" y="957999"/>
                  </a:lnTo>
                  <a:close/>
                </a:path>
                <a:path w="1328420" h="1017904">
                  <a:moveTo>
                    <a:pt x="75310" y="939990"/>
                  </a:moveTo>
                  <a:lnTo>
                    <a:pt x="0" y="983259"/>
                  </a:lnTo>
                  <a:lnTo>
                    <a:pt x="79882" y="1017587"/>
                  </a:lnTo>
                  <a:lnTo>
                    <a:pt x="78401" y="992441"/>
                  </a:lnTo>
                  <a:lnTo>
                    <a:pt x="65785" y="992441"/>
                  </a:lnTo>
                  <a:lnTo>
                    <a:pt x="63500" y="966622"/>
                  </a:lnTo>
                  <a:lnTo>
                    <a:pt x="76813" y="965484"/>
                  </a:lnTo>
                  <a:lnTo>
                    <a:pt x="75310" y="939990"/>
                  </a:lnTo>
                  <a:close/>
                </a:path>
                <a:path w="1328420" h="1017904">
                  <a:moveTo>
                    <a:pt x="76813" y="965484"/>
                  </a:moveTo>
                  <a:lnTo>
                    <a:pt x="63500" y="966622"/>
                  </a:lnTo>
                  <a:lnTo>
                    <a:pt x="65785" y="992441"/>
                  </a:lnTo>
                  <a:lnTo>
                    <a:pt x="78337" y="991350"/>
                  </a:lnTo>
                  <a:lnTo>
                    <a:pt x="76813" y="965484"/>
                  </a:lnTo>
                  <a:close/>
                </a:path>
                <a:path w="1328420" h="1017904">
                  <a:moveTo>
                    <a:pt x="78337" y="991350"/>
                  </a:moveTo>
                  <a:lnTo>
                    <a:pt x="65785" y="992441"/>
                  </a:lnTo>
                  <a:lnTo>
                    <a:pt x="78401" y="992441"/>
                  </a:lnTo>
                  <a:lnTo>
                    <a:pt x="78337" y="991350"/>
                  </a:lnTo>
                  <a:close/>
                </a:path>
                <a:path w="1328420" h="1017904">
                  <a:moveTo>
                    <a:pt x="80136" y="965200"/>
                  </a:moveTo>
                  <a:lnTo>
                    <a:pt x="76813" y="965484"/>
                  </a:lnTo>
                  <a:lnTo>
                    <a:pt x="78337" y="991350"/>
                  </a:lnTo>
                  <a:lnTo>
                    <a:pt x="82295" y="991006"/>
                  </a:lnTo>
                  <a:lnTo>
                    <a:pt x="80136" y="965200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891027" y="2927604"/>
              <a:ext cx="3915155" cy="1143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932683" y="2950464"/>
              <a:ext cx="3757929" cy="1021080"/>
            </a:xfrm>
            <a:custGeom>
              <a:avLst/>
              <a:gdLst/>
              <a:ahLst/>
              <a:cxnLst/>
              <a:rect l="l" t="t" r="r" b="b"/>
              <a:pathLst>
                <a:path w="3757929" h="1021079">
                  <a:moveTo>
                    <a:pt x="508" y="0"/>
                  </a:moveTo>
                  <a:lnTo>
                    <a:pt x="0" y="25908"/>
                  </a:lnTo>
                  <a:lnTo>
                    <a:pt x="25908" y="26288"/>
                  </a:lnTo>
                  <a:lnTo>
                    <a:pt x="26416" y="381"/>
                  </a:lnTo>
                  <a:lnTo>
                    <a:pt x="508" y="0"/>
                  </a:lnTo>
                  <a:close/>
                </a:path>
                <a:path w="3757929" h="1021079">
                  <a:moveTo>
                    <a:pt x="52324" y="762"/>
                  </a:moveTo>
                  <a:lnTo>
                    <a:pt x="51816" y="26669"/>
                  </a:lnTo>
                  <a:lnTo>
                    <a:pt x="77724" y="27178"/>
                  </a:lnTo>
                  <a:lnTo>
                    <a:pt x="78232" y="1269"/>
                  </a:lnTo>
                  <a:lnTo>
                    <a:pt x="52324" y="762"/>
                  </a:lnTo>
                  <a:close/>
                </a:path>
                <a:path w="3757929" h="1021079">
                  <a:moveTo>
                    <a:pt x="104013" y="1650"/>
                  </a:moveTo>
                  <a:lnTo>
                    <a:pt x="103632" y="27559"/>
                  </a:lnTo>
                  <a:lnTo>
                    <a:pt x="129540" y="27940"/>
                  </a:lnTo>
                  <a:lnTo>
                    <a:pt x="129921" y="2031"/>
                  </a:lnTo>
                  <a:lnTo>
                    <a:pt x="104013" y="1650"/>
                  </a:lnTo>
                  <a:close/>
                </a:path>
                <a:path w="3757929" h="1021079">
                  <a:moveTo>
                    <a:pt x="155829" y="2412"/>
                  </a:moveTo>
                  <a:lnTo>
                    <a:pt x="155448" y="28321"/>
                  </a:lnTo>
                  <a:lnTo>
                    <a:pt x="176022" y="28702"/>
                  </a:lnTo>
                  <a:lnTo>
                    <a:pt x="180975" y="28956"/>
                  </a:lnTo>
                  <a:lnTo>
                    <a:pt x="182245" y="3048"/>
                  </a:lnTo>
                  <a:lnTo>
                    <a:pt x="176403" y="2793"/>
                  </a:lnTo>
                  <a:lnTo>
                    <a:pt x="155829" y="2412"/>
                  </a:lnTo>
                  <a:close/>
                </a:path>
                <a:path w="3757929" h="1021079">
                  <a:moveTo>
                    <a:pt x="208026" y="4191"/>
                  </a:moveTo>
                  <a:lnTo>
                    <a:pt x="206883" y="30099"/>
                  </a:lnTo>
                  <a:lnTo>
                    <a:pt x="232791" y="31368"/>
                  </a:lnTo>
                  <a:lnTo>
                    <a:pt x="233934" y="5461"/>
                  </a:lnTo>
                  <a:lnTo>
                    <a:pt x="208026" y="4191"/>
                  </a:lnTo>
                  <a:close/>
                </a:path>
                <a:path w="3757929" h="1021079">
                  <a:moveTo>
                    <a:pt x="259842" y="6604"/>
                  </a:moveTo>
                  <a:lnTo>
                    <a:pt x="258572" y="32512"/>
                  </a:lnTo>
                  <a:lnTo>
                    <a:pt x="284480" y="33655"/>
                  </a:lnTo>
                  <a:lnTo>
                    <a:pt x="285750" y="7874"/>
                  </a:lnTo>
                  <a:lnTo>
                    <a:pt x="259842" y="6604"/>
                  </a:lnTo>
                  <a:close/>
                </a:path>
                <a:path w="3757929" h="1021079">
                  <a:moveTo>
                    <a:pt x="311531" y="9017"/>
                  </a:moveTo>
                  <a:lnTo>
                    <a:pt x="310388" y="34925"/>
                  </a:lnTo>
                  <a:lnTo>
                    <a:pt x="336295" y="36068"/>
                  </a:lnTo>
                  <a:lnTo>
                    <a:pt x="337439" y="10287"/>
                  </a:lnTo>
                  <a:lnTo>
                    <a:pt x="311531" y="9017"/>
                  </a:lnTo>
                  <a:close/>
                </a:path>
                <a:path w="3757929" h="1021079">
                  <a:moveTo>
                    <a:pt x="363728" y="11811"/>
                  </a:moveTo>
                  <a:lnTo>
                    <a:pt x="361695" y="37592"/>
                  </a:lnTo>
                  <a:lnTo>
                    <a:pt x="387604" y="39624"/>
                  </a:lnTo>
                  <a:lnTo>
                    <a:pt x="389508" y="13843"/>
                  </a:lnTo>
                  <a:lnTo>
                    <a:pt x="363728" y="11811"/>
                  </a:lnTo>
                  <a:close/>
                </a:path>
                <a:path w="3757929" h="1021079">
                  <a:moveTo>
                    <a:pt x="415417" y="15748"/>
                  </a:moveTo>
                  <a:lnTo>
                    <a:pt x="413385" y="41656"/>
                  </a:lnTo>
                  <a:lnTo>
                    <a:pt x="439166" y="43561"/>
                  </a:lnTo>
                  <a:lnTo>
                    <a:pt x="441198" y="17780"/>
                  </a:lnTo>
                  <a:lnTo>
                    <a:pt x="415417" y="15748"/>
                  </a:lnTo>
                  <a:close/>
                </a:path>
                <a:path w="3757929" h="1021079">
                  <a:moveTo>
                    <a:pt x="466979" y="19685"/>
                  </a:moveTo>
                  <a:lnTo>
                    <a:pt x="465074" y="45593"/>
                  </a:lnTo>
                  <a:lnTo>
                    <a:pt x="490855" y="47498"/>
                  </a:lnTo>
                  <a:lnTo>
                    <a:pt x="492887" y="21717"/>
                  </a:lnTo>
                  <a:lnTo>
                    <a:pt x="466979" y="19685"/>
                  </a:lnTo>
                  <a:close/>
                </a:path>
                <a:path w="3757929" h="1021079">
                  <a:moveTo>
                    <a:pt x="518668" y="23622"/>
                  </a:moveTo>
                  <a:lnTo>
                    <a:pt x="516763" y="49530"/>
                  </a:lnTo>
                  <a:lnTo>
                    <a:pt x="521462" y="49911"/>
                  </a:lnTo>
                  <a:lnTo>
                    <a:pt x="542163" y="52069"/>
                  </a:lnTo>
                  <a:lnTo>
                    <a:pt x="544830" y="26288"/>
                  </a:lnTo>
                  <a:lnTo>
                    <a:pt x="523367" y="24003"/>
                  </a:lnTo>
                  <a:lnTo>
                    <a:pt x="518668" y="23622"/>
                  </a:lnTo>
                  <a:close/>
                </a:path>
                <a:path w="3757929" h="1021079">
                  <a:moveTo>
                    <a:pt x="570611" y="29083"/>
                  </a:moveTo>
                  <a:lnTo>
                    <a:pt x="567944" y="54737"/>
                  </a:lnTo>
                  <a:lnTo>
                    <a:pt x="593598" y="57531"/>
                  </a:lnTo>
                  <a:lnTo>
                    <a:pt x="596392" y="31750"/>
                  </a:lnTo>
                  <a:lnTo>
                    <a:pt x="570611" y="29083"/>
                  </a:lnTo>
                  <a:close/>
                </a:path>
                <a:path w="3757929" h="1021079">
                  <a:moveTo>
                    <a:pt x="622173" y="34417"/>
                  </a:moveTo>
                  <a:lnTo>
                    <a:pt x="619379" y="60198"/>
                  </a:lnTo>
                  <a:lnTo>
                    <a:pt x="645160" y="62992"/>
                  </a:lnTo>
                  <a:lnTo>
                    <a:pt x="647954" y="37211"/>
                  </a:lnTo>
                  <a:lnTo>
                    <a:pt x="622173" y="34417"/>
                  </a:lnTo>
                  <a:close/>
                </a:path>
                <a:path w="3757929" h="1021079">
                  <a:moveTo>
                    <a:pt x="673735" y="39878"/>
                  </a:moveTo>
                  <a:lnTo>
                    <a:pt x="670941" y="65659"/>
                  </a:lnTo>
                  <a:lnTo>
                    <a:pt x="688720" y="67563"/>
                  </a:lnTo>
                  <a:lnTo>
                    <a:pt x="696468" y="68580"/>
                  </a:lnTo>
                  <a:lnTo>
                    <a:pt x="699643" y="42799"/>
                  </a:lnTo>
                  <a:lnTo>
                    <a:pt x="691388" y="41783"/>
                  </a:lnTo>
                  <a:lnTo>
                    <a:pt x="673735" y="39878"/>
                  </a:lnTo>
                  <a:close/>
                </a:path>
                <a:path w="3757929" h="1021079">
                  <a:moveTo>
                    <a:pt x="725424" y="46100"/>
                  </a:moveTo>
                  <a:lnTo>
                    <a:pt x="722121" y="71881"/>
                  </a:lnTo>
                  <a:lnTo>
                    <a:pt x="747776" y="75184"/>
                  </a:lnTo>
                  <a:lnTo>
                    <a:pt x="751078" y="49403"/>
                  </a:lnTo>
                  <a:lnTo>
                    <a:pt x="725424" y="46100"/>
                  </a:lnTo>
                  <a:close/>
                </a:path>
                <a:path w="3757929" h="1021079">
                  <a:moveTo>
                    <a:pt x="776986" y="52831"/>
                  </a:moveTo>
                  <a:lnTo>
                    <a:pt x="773303" y="78486"/>
                  </a:lnTo>
                  <a:lnTo>
                    <a:pt x="798957" y="82042"/>
                  </a:lnTo>
                  <a:lnTo>
                    <a:pt x="802640" y="56387"/>
                  </a:lnTo>
                  <a:lnTo>
                    <a:pt x="776986" y="52831"/>
                  </a:lnTo>
                  <a:close/>
                </a:path>
                <a:path w="3757929" h="1021079">
                  <a:moveTo>
                    <a:pt x="828294" y="60071"/>
                  </a:moveTo>
                  <a:lnTo>
                    <a:pt x="824611" y="85725"/>
                  </a:lnTo>
                  <a:lnTo>
                    <a:pt x="850265" y="89408"/>
                  </a:lnTo>
                  <a:lnTo>
                    <a:pt x="853948" y="63754"/>
                  </a:lnTo>
                  <a:lnTo>
                    <a:pt x="828294" y="60071"/>
                  </a:lnTo>
                  <a:close/>
                </a:path>
                <a:path w="3757929" h="1021079">
                  <a:moveTo>
                    <a:pt x="879729" y="67818"/>
                  </a:moveTo>
                  <a:lnTo>
                    <a:pt x="875665" y="93472"/>
                  </a:lnTo>
                  <a:lnTo>
                    <a:pt x="901192" y="97536"/>
                  </a:lnTo>
                  <a:lnTo>
                    <a:pt x="905256" y="71881"/>
                  </a:lnTo>
                  <a:lnTo>
                    <a:pt x="879729" y="67818"/>
                  </a:lnTo>
                  <a:close/>
                </a:path>
                <a:path w="3757929" h="1021079">
                  <a:moveTo>
                    <a:pt x="930910" y="75946"/>
                  </a:moveTo>
                  <a:lnTo>
                    <a:pt x="926845" y="101600"/>
                  </a:lnTo>
                  <a:lnTo>
                    <a:pt x="928751" y="101854"/>
                  </a:lnTo>
                  <a:lnTo>
                    <a:pt x="952119" y="105918"/>
                  </a:lnTo>
                  <a:lnTo>
                    <a:pt x="956564" y="80391"/>
                  </a:lnTo>
                  <a:lnTo>
                    <a:pt x="932815" y="76327"/>
                  </a:lnTo>
                  <a:lnTo>
                    <a:pt x="930910" y="75946"/>
                  </a:lnTo>
                  <a:close/>
                </a:path>
                <a:path w="3757929" h="1021079">
                  <a:moveTo>
                    <a:pt x="982091" y="84962"/>
                  </a:moveTo>
                  <a:lnTo>
                    <a:pt x="977645" y="110490"/>
                  </a:lnTo>
                  <a:lnTo>
                    <a:pt x="1003173" y="114935"/>
                  </a:lnTo>
                  <a:lnTo>
                    <a:pt x="1007618" y="89408"/>
                  </a:lnTo>
                  <a:lnTo>
                    <a:pt x="982091" y="84962"/>
                  </a:lnTo>
                  <a:close/>
                </a:path>
                <a:path w="3757929" h="1021079">
                  <a:moveTo>
                    <a:pt x="1033271" y="94234"/>
                  </a:moveTo>
                  <a:lnTo>
                    <a:pt x="1028445" y="119634"/>
                  </a:lnTo>
                  <a:lnTo>
                    <a:pt x="1053845" y="124587"/>
                  </a:lnTo>
                  <a:lnTo>
                    <a:pt x="1058799" y="99060"/>
                  </a:lnTo>
                  <a:lnTo>
                    <a:pt x="1033271" y="94234"/>
                  </a:lnTo>
                  <a:close/>
                </a:path>
                <a:path w="3757929" h="1021079">
                  <a:moveTo>
                    <a:pt x="1084580" y="104012"/>
                  </a:moveTo>
                  <a:lnTo>
                    <a:pt x="1084199" y="104012"/>
                  </a:lnTo>
                  <a:lnTo>
                    <a:pt x="1079373" y="129412"/>
                  </a:lnTo>
                  <a:lnTo>
                    <a:pt x="1079627" y="129540"/>
                  </a:lnTo>
                  <a:lnTo>
                    <a:pt x="1104519" y="134747"/>
                  </a:lnTo>
                  <a:lnTo>
                    <a:pt x="1109726" y="109347"/>
                  </a:lnTo>
                  <a:lnTo>
                    <a:pt x="1084580" y="104012"/>
                  </a:lnTo>
                  <a:close/>
                </a:path>
                <a:path w="3757929" h="1021079">
                  <a:moveTo>
                    <a:pt x="1135126" y="114681"/>
                  </a:moveTo>
                  <a:lnTo>
                    <a:pt x="1129792" y="139954"/>
                  </a:lnTo>
                  <a:lnTo>
                    <a:pt x="1154938" y="145287"/>
                  </a:lnTo>
                  <a:lnTo>
                    <a:pt x="1160780" y="120015"/>
                  </a:lnTo>
                  <a:lnTo>
                    <a:pt x="1135126" y="114681"/>
                  </a:lnTo>
                  <a:close/>
                </a:path>
                <a:path w="3757929" h="1021079">
                  <a:moveTo>
                    <a:pt x="1185926" y="125856"/>
                  </a:moveTo>
                  <a:lnTo>
                    <a:pt x="1180211" y="151130"/>
                  </a:lnTo>
                  <a:lnTo>
                    <a:pt x="1205483" y="156844"/>
                  </a:lnTo>
                  <a:lnTo>
                    <a:pt x="1211199" y="131572"/>
                  </a:lnTo>
                  <a:lnTo>
                    <a:pt x="1185926" y="125856"/>
                  </a:lnTo>
                  <a:close/>
                </a:path>
                <a:path w="3757929" h="1021079">
                  <a:moveTo>
                    <a:pt x="1236726" y="137668"/>
                  </a:moveTo>
                  <a:lnTo>
                    <a:pt x="1230503" y="162813"/>
                  </a:lnTo>
                  <a:lnTo>
                    <a:pt x="1255649" y="169037"/>
                  </a:lnTo>
                  <a:lnTo>
                    <a:pt x="1261871" y="143763"/>
                  </a:lnTo>
                  <a:lnTo>
                    <a:pt x="1236726" y="137668"/>
                  </a:lnTo>
                  <a:close/>
                </a:path>
                <a:path w="3757929" h="1021079">
                  <a:moveTo>
                    <a:pt x="1287018" y="149987"/>
                  </a:moveTo>
                  <a:lnTo>
                    <a:pt x="1280795" y="175133"/>
                  </a:lnTo>
                  <a:lnTo>
                    <a:pt x="1288795" y="177165"/>
                  </a:lnTo>
                  <a:lnTo>
                    <a:pt x="1305560" y="181737"/>
                  </a:lnTo>
                  <a:lnTo>
                    <a:pt x="1312291" y="156718"/>
                  </a:lnTo>
                  <a:lnTo>
                    <a:pt x="1294892" y="152019"/>
                  </a:lnTo>
                  <a:lnTo>
                    <a:pt x="1287018" y="149987"/>
                  </a:lnTo>
                  <a:close/>
                </a:path>
                <a:path w="3757929" h="1021079">
                  <a:moveTo>
                    <a:pt x="1337310" y="163449"/>
                  </a:moveTo>
                  <a:lnTo>
                    <a:pt x="1330579" y="188468"/>
                  </a:lnTo>
                  <a:lnTo>
                    <a:pt x="1355344" y="195199"/>
                  </a:lnTo>
                  <a:lnTo>
                    <a:pt x="1362583" y="170306"/>
                  </a:lnTo>
                  <a:lnTo>
                    <a:pt x="1337310" y="163449"/>
                  </a:lnTo>
                  <a:close/>
                </a:path>
                <a:path w="3757929" h="1021079">
                  <a:moveTo>
                    <a:pt x="1387475" y="177546"/>
                  </a:moveTo>
                  <a:lnTo>
                    <a:pt x="1380108" y="202437"/>
                  </a:lnTo>
                  <a:lnTo>
                    <a:pt x="1405001" y="209677"/>
                  </a:lnTo>
                  <a:lnTo>
                    <a:pt x="1412240" y="184785"/>
                  </a:lnTo>
                  <a:lnTo>
                    <a:pt x="1387475" y="177546"/>
                  </a:lnTo>
                  <a:close/>
                </a:path>
                <a:path w="3757929" h="1021079">
                  <a:moveTo>
                    <a:pt x="1437386" y="192531"/>
                  </a:moveTo>
                  <a:lnTo>
                    <a:pt x="1429512" y="217297"/>
                  </a:lnTo>
                  <a:lnTo>
                    <a:pt x="1454150" y="225171"/>
                  </a:lnTo>
                  <a:lnTo>
                    <a:pt x="1462024" y="200406"/>
                  </a:lnTo>
                  <a:lnTo>
                    <a:pt x="1437386" y="192531"/>
                  </a:lnTo>
                  <a:close/>
                </a:path>
                <a:path w="3757929" h="1021079">
                  <a:moveTo>
                    <a:pt x="1487043" y="208661"/>
                  </a:moveTo>
                  <a:lnTo>
                    <a:pt x="1478533" y="233044"/>
                  </a:lnTo>
                  <a:lnTo>
                    <a:pt x="1502918" y="241554"/>
                  </a:lnTo>
                  <a:lnTo>
                    <a:pt x="1511427" y="217169"/>
                  </a:lnTo>
                  <a:lnTo>
                    <a:pt x="1487043" y="208661"/>
                  </a:lnTo>
                  <a:close/>
                </a:path>
                <a:path w="3757929" h="1021079">
                  <a:moveTo>
                    <a:pt x="1535938" y="225679"/>
                  </a:moveTo>
                  <a:lnTo>
                    <a:pt x="1527429" y="250062"/>
                  </a:lnTo>
                  <a:lnTo>
                    <a:pt x="1527937" y="250317"/>
                  </a:lnTo>
                  <a:lnTo>
                    <a:pt x="1551305" y="259206"/>
                  </a:lnTo>
                  <a:lnTo>
                    <a:pt x="1560449" y="234950"/>
                  </a:lnTo>
                  <a:lnTo>
                    <a:pt x="1536445" y="225806"/>
                  </a:lnTo>
                  <a:lnTo>
                    <a:pt x="1535938" y="225679"/>
                  </a:lnTo>
                  <a:close/>
                </a:path>
                <a:path w="3757929" h="1021079">
                  <a:moveTo>
                    <a:pt x="1584706" y="244221"/>
                  </a:moveTo>
                  <a:lnTo>
                    <a:pt x="1575435" y="268478"/>
                  </a:lnTo>
                  <a:lnTo>
                    <a:pt x="1579499" y="270002"/>
                  </a:lnTo>
                  <a:lnTo>
                    <a:pt x="1599057" y="278130"/>
                  </a:lnTo>
                  <a:lnTo>
                    <a:pt x="1609090" y="254254"/>
                  </a:lnTo>
                  <a:lnTo>
                    <a:pt x="1588643" y="245744"/>
                  </a:lnTo>
                  <a:lnTo>
                    <a:pt x="1584706" y="244221"/>
                  </a:lnTo>
                  <a:close/>
                </a:path>
                <a:path w="3757929" h="1021079">
                  <a:moveTo>
                    <a:pt x="1632966" y="264287"/>
                  </a:moveTo>
                  <a:lnTo>
                    <a:pt x="1622933" y="288163"/>
                  </a:lnTo>
                  <a:lnTo>
                    <a:pt x="1627378" y="290068"/>
                  </a:lnTo>
                  <a:lnTo>
                    <a:pt x="1645920" y="298831"/>
                  </a:lnTo>
                  <a:lnTo>
                    <a:pt x="1656969" y="275336"/>
                  </a:lnTo>
                  <a:lnTo>
                    <a:pt x="1637411" y="266192"/>
                  </a:lnTo>
                  <a:lnTo>
                    <a:pt x="1632966" y="264287"/>
                  </a:lnTo>
                  <a:close/>
                </a:path>
                <a:path w="3757929" h="1021079">
                  <a:moveTo>
                    <a:pt x="1680464" y="286258"/>
                  </a:moveTo>
                  <a:lnTo>
                    <a:pt x="1669415" y="309753"/>
                  </a:lnTo>
                  <a:lnTo>
                    <a:pt x="1671320" y="310642"/>
                  </a:lnTo>
                  <a:lnTo>
                    <a:pt x="1692020" y="321437"/>
                  </a:lnTo>
                  <a:lnTo>
                    <a:pt x="1703958" y="298450"/>
                  </a:lnTo>
                  <a:lnTo>
                    <a:pt x="1682369" y="287147"/>
                  </a:lnTo>
                  <a:lnTo>
                    <a:pt x="1680464" y="286258"/>
                  </a:lnTo>
                  <a:close/>
                </a:path>
                <a:path w="3757929" h="1021079">
                  <a:moveTo>
                    <a:pt x="1727454" y="310896"/>
                  </a:moveTo>
                  <a:lnTo>
                    <a:pt x="1714245" y="333248"/>
                  </a:lnTo>
                  <a:lnTo>
                    <a:pt x="1736598" y="346329"/>
                  </a:lnTo>
                  <a:lnTo>
                    <a:pt x="1749679" y="323977"/>
                  </a:lnTo>
                  <a:lnTo>
                    <a:pt x="1727454" y="310896"/>
                  </a:lnTo>
                  <a:close/>
                </a:path>
                <a:path w="3757929" h="1021079">
                  <a:moveTo>
                    <a:pt x="1772285" y="338328"/>
                  </a:moveTo>
                  <a:lnTo>
                    <a:pt x="1757807" y="359791"/>
                  </a:lnTo>
                  <a:lnTo>
                    <a:pt x="1778762" y="374015"/>
                  </a:lnTo>
                  <a:lnTo>
                    <a:pt x="1794510" y="353568"/>
                  </a:lnTo>
                  <a:lnTo>
                    <a:pt x="1793240" y="352552"/>
                  </a:lnTo>
                  <a:lnTo>
                    <a:pt x="1772285" y="338328"/>
                  </a:lnTo>
                  <a:close/>
                </a:path>
                <a:path w="3757929" h="1021079">
                  <a:moveTo>
                    <a:pt x="1814703" y="369697"/>
                  </a:moveTo>
                  <a:lnTo>
                    <a:pt x="1798574" y="389890"/>
                  </a:lnTo>
                  <a:lnTo>
                    <a:pt x="1805558" y="395478"/>
                  </a:lnTo>
                  <a:lnTo>
                    <a:pt x="1816862" y="406527"/>
                  </a:lnTo>
                  <a:lnTo>
                    <a:pt x="1834895" y="387858"/>
                  </a:lnTo>
                  <a:lnTo>
                    <a:pt x="1821688" y="375285"/>
                  </a:lnTo>
                  <a:lnTo>
                    <a:pt x="1814703" y="369697"/>
                  </a:lnTo>
                  <a:close/>
                </a:path>
                <a:path w="3757929" h="1021079">
                  <a:moveTo>
                    <a:pt x="1843919" y="437198"/>
                  </a:moveTo>
                  <a:lnTo>
                    <a:pt x="1847595" y="443484"/>
                  </a:lnTo>
                  <a:lnTo>
                    <a:pt x="1856493" y="438277"/>
                  </a:lnTo>
                  <a:lnTo>
                    <a:pt x="1844802" y="438277"/>
                  </a:lnTo>
                  <a:lnTo>
                    <a:pt x="1843919" y="437198"/>
                  </a:lnTo>
                  <a:close/>
                </a:path>
                <a:path w="3757929" h="1021079">
                  <a:moveTo>
                    <a:pt x="1843658" y="436753"/>
                  </a:moveTo>
                  <a:lnTo>
                    <a:pt x="1843919" y="437198"/>
                  </a:lnTo>
                  <a:lnTo>
                    <a:pt x="1844802" y="438277"/>
                  </a:lnTo>
                  <a:lnTo>
                    <a:pt x="1843658" y="436753"/>
                  </a:lnTo>
                  <a:close/>
                </a:path>
                <a:path w="3757929" h="1021079">
                  <a:moveTo>
                    <a:pt x="1859097" y="436753"/>
                  </a:moveTo>
                  <a:lnTo>
                    <a:pt x="1843658" y="436753"/>
                  </a:lnTo>
                  <a:lnTo>
                    <a:pt x="1844802" y="438277"/>
                  </a:lnTo>
                  <a:lnTo>
                    <a:pt x="1856493" y="438277"/>
                  </a:lnTo>
                  <a:lnTo>
                    <a:pt x="1859097" y="436753"/>
                  </a:lnTo>
                  <a:close/>
                </a:path>
                <a:path w="3757929" h="1021079">
                  <a:moveTo>
                    <a:pt x="1853565" y="407924"/>
                  </a:moveTo>
                  <a:lnTo>
                    <a:pt x="1833371" y="424306"/>
                  </a:lnTo>
                  <a:lnTo>
                    <a:pt x="1843919" y="437198"/>
                  </a:lnTo>
                  <a:lnTo>
                    <a:pt x="1843658" y="436753"/>
                  </a:lnTo>
                  <a:lnTo>
                    <a:pt x="1859097" y="436753"/>
                  </a:lnTo>
                  <a:lnTo>
                    <a:pt x="1869948" y="430403"/>
                  </a:lnTo>
                  <a:lnTo>
                    <a:pt x="1866011" y="423544"/>
                  </a:lnTo>
                  <a:lnTo>
                    <a:pt x="1865757" y="423037"/>
                  </a:lnTo>
                  <a:lnTo>
                    <a:pt x="1864995" y="422021"/>
                  </a:lnTo>
                  <a:lnTo>
                    <a:pt x="1853565" y="407924"/>
                  </a:lnTo>
                  <a:close/>
                </a:path>
                <a:path w="3757929" h="1021079">
                  <a:moveTo>
                    <a:pt x="1863381" y="478342"/>
                  </a:moveTo>
                  <a:lnTo>
                    <a:pt x="1864360" y="486283"/>
                  </a:lnTo>
                  <a:lnTo>
                    <a:pt x="1890141" y="483235"/>
                  </a:lnTo>
                  <a:lnTo>
                    <a:pt x="1889708" y="479679"/>
                  </a:lnTo>
                  <a:lnTo>
                    <a:pt x="1863852" y="479679"/>
                  </a:lnTo>
                  <a:lnTo>
                    <a:pt x="1863381" y="478342"/>
                  </a:lnTo>
                  <a:close/>
                </a:path>
                <a:path w="3757929" h="1021079">
                  <a:moveTo>
                    <a:pt x="1863217" y="477012"/>
                  </a:moveTo>
                  <a:lnTo>
                    <a:pt x="1863381" y="478342"/>
                  </a:lnTo>
                  <a:lnTo>
                    <a:pt x="1863852" y="479679"/>
                  </a:lnTo>
                  <a:lnTo>
                    <a:pt x="1863217" y="477012"/>
                  </a:lnTo>
                  <a:close/>
                </a:path>
                <a:path w="3757929" h="1021079">
                  <a:moveTo>
                    <a:pt x="1889384" y="477012"/>
                  </a:moveTo>
                  <a:lnTo>
                    <a:pt x="1863217" y="477012"/>
                  </a:lnTo>
                  <a:lnTo>
                    <a:pt x="1863852" y="479679"/>
                  </a:lnTo>
                  <a:lnTo>
                    <a:pt x="1889708" y="479679"/>
                  </a:lnTo>
                  <a:lnTo>
                    <a:pt x="1889384" y="477012"/>
                  </a:lnTo>
                  <a:close/>
                </a:path>
                <a:path w="3757929" h="1021079">
                  <a:moveTo>
                    <a:pt x="1882902" y="455549"/>
                  </a:moveTo>
                  <a:lnTo>
                    <a:pt x="1858391" y="464185"/>
                  </a:lnTo>
                  <a:lnTo>
                    <a:pt x="1863381" y="478342"/>
                  </a:lnTo>
                  <a:lnTo>
                    <a:pt x="1863217" y="477012"/>
                  </a:lnTo>
                  <a:lnTo>
                    <a:pt x="1889384" y="477012"/>
                  </a:lnTo>
                  <a:lnTo>
                    <a:pt x="1888998" y="473837"/>
                  </a:lnTo>
                  <a:lnTo>
                    <a:pt x="1888870" y="472948"/>
                  </a:lnTo>
                  <a:lnTo>
                    <a:pt x="1888617" y="471931"/>
                  </a:lnTo>
                  <a:lnTo>
                    <a:pt x="1888363" y="471043"/>
                  </a:lnTo>
                  <a:lnTo>
                    <a:pt x="1882902" y="455549"/>
                  </a:lnTo>
                  <a:close/>
                </a:path>
                <a:path w="3757929" h="1021079">
                  <a:moveTo>
                    <a:pt x="1893189" y="508888"/>
                  </a:moveTo>
                  <a:lnTo>
                    <a:pt x="1867535" y="512063"/>
                  </a:lnTo>
                  <a:lnTo>
                    <a:pt x="1868805" y="522478"/>
                  </a:lnTo>
                  <a:lnTo>
                    <a:pt x="1869058" y="524383"/>
                  </a:lnTo>
                  <a:lnTo>
                    <a:pt x="1869440" y="525272"/>
                  </a:lnTo>
                  <a:lnTo>
                    <a:pt x="1874520" y="539750"/>
                  </a:lnTo>
                  <a:lnTo>
                    <a:pt x="1899031" y="531113"/>
                  </a:lnTo>
                  <a:lnTo>
                    <a:pt x="1894783" y="519303"/>
                  </a:lnTo>
                  <a:lnTo>
                    <a:pt x="1894458" y="519303"/>
                  </a:lnTo>
                  <a:lnTo>
                    <a:pt x="1893824" y="516636"/>
                  </a:lnTo>
                  <a:lnTo>
                    <a:pt x="1894133" y="516636"/>
                  </a:lnTo>
                  <a:lnTo>
                    <a:pt x="1893189" y="508888"/>
                  </a:lnTo>
                  <a:close/>
                </a:path>
                <a:path w="3757929" h="1021079">
                  <a:moveTo>
                    <a:pt x="1893824" y="516636"/>
                  </a:moveTo>
                  <a:lnTo>
                    <a:pt x="1894458" y="519303"/>
                  </a:lnTo>
                  <a:lnTo>
                    <a:pt x="1894292" y="517939"/>
                  </a:lnTo>
                  <a:lnTo>
                    <a:pt x="1893824" y="516636"/>
                  </a:lnTo>
                  <a:close/>
                </a:path>
                <a:path w="3757929" h="1021079">
                  <a:moveTo>
                    <a:pt x="1894292" y="517939"/>
                  </a:moveTo>
                  <a:lnTo>
                    <a:pt x="1894458" y="519303"/>
                  </a:lnTo>
                  <a:lnTo>
                    <a:pt x="1894783" y="519303"/>
                  </a:lnTo>
                  <a:lnTo>
                    <a:pt x="1894292" y="517939"/>
                  </a:lnTo>
                  <a:close/>
                </a:path>
                <a:path w="3757929" h="1021079">
                  <a:moveTo>
                    <a:pt x="1894133" y="516636"/>
                  </a:moveTo>
                  <a:lnTo>
                    <a:pt x="1893824" y="516636"/>
                  </a:lnTo>
                  <a:lnTo>
                    <a:pt x="1894292" y="517939"/>
                  </a:lnTo>
                  <a:lnTo>
                    <a:pt x="1894133" y="516636"/>
                  </a:lnTo>
                  <a:close/>
                </a:path>
                <a:path w="3757929" h="1021079">
                  <a:moveTo>
                    <a:pt x="1909571" y="551942"/>
                  </a:moveTo>
                  <a:lnTo>
                    <a:pt x="1887220" y="565023"/>
                  </a:lnTo>
                  <a:lnTo>
                    <a:pt x="1891665" y="572770"/>
                  </a:lnTo>
                  <a:lnTo>
                    <a:pt x="1892808" y="574294"/>
                  </a:lnTo>
                  <a:lnTo>
                    <a:pt x="1903476" y="587502"/>
                  </a:lnTo>
                  <a:lnTo>
                    <a:pt x="1923669" y="571246"/>
                  </a:lnTo>
                  <a:lnTo>
                    <a:pt x="1914231" y="559562"/>
                  </a:lnTo>
                  <a:lnTo>
                    <a:pt x="1914017" y="559562"/>
                  </a:lnTo>
                  <a:lnTo>
                    <a:pt x="1913001" y="558038"/>
                  </a:lnTo>
                  <a:lnTo>
                    <a:pt x="1909571" y="551942"/>
                  </a:lnTo>
                  <a:close/>
                </a:path>
                <a:path w="3757929" h="1021079">
                  <a:moveTo>
                    <a:pt x="1913001" y="558038"/>
                  </a:moveTo>
                  <a:lnTo>
                    <a:pt x="1914017" y="559562"/>
                  </a:lnTo>
                  <a:lnTo>
                    <a:pt x="1913458" y="558604"/>
                  </a:lnTo>
                  <a:lnTo>
                    <a:pt x="1913001" y="558038"/>
                  </a:lnTo>
                  <a:close/>
                </a:path>
                <a:path w="3757929" h="1021079">
                  <a:moveTo>
                    <a:pt x="1913458" y="558604"/>
                  </a:moveTo>
                  <a:lnTo>
                    <a:pt x="1914017" y="559562"/>
                  </a:lnTo>
                  <a:lnTo>
                    <a:pt x="1914231" y="559562"/>
                  </a:lnTo>
                  <a:lnTo>
                    <a:pt x="1913458" y="558604"/>
                  </a:lnTo>
                  <a:close/>
                </a:path>
                <a:path w="3757929" h="1021079">
                  <a:moveTo>
                    <a:pt x="1913128" y="558038"/>
                  </a:moveTo>
                  <a:lnTo>
                    <a:pt x="1913458" y="558604"/>
                  </a:lnTo>
                  <a:lnTo>
                    <a:pt x="1913128" y="558038"/>
                  </a:lnTo>
                  <a:close/>
                </a:path>
                <a:path w="3757929" h="1021079">
                  <a:moveTo>
                    <a:pt x="1940179" y="589026"/>
                  </a:moveTo>
                  <a:lnTo>
                    <a:pt x="1922145" y="607695"/>
                  </a:lnTo>
                  <a:lnTo>
                    <a:pt x="1935099" y="620268"/>
                  </a:lnTo>
                  <a:lnTo>
                    <a:pt x="1942211" y="625983"/>
                  </a:lnTo>
                  <a:lnTo>
                    <a:pt x="1958340" y="605663"/>
                  </a:lnTo>
                  <a:lnTo>
                    <a:pt x="1953133" y="601599"/>
                  </a:lnTo>
                  <a:lnTo>
                    <a:pt x="1940179" y="589026"/>
                  </a:lnTo>
                  <a:close/>
                </a:path>
                <a:path w="3757929" h="1021079">
                  <a:moveTo>
                    <a:pt x="1978533" y="621792"/>
                  </a:moveTo>
                  <a:lnTo>
                    <a:pt x="1962404" y="642112"/>
                  </a:lnTo>
                  <a:lnTo>
                    <a:pt x="1963674" y="643128"/>
                  </a:lnTo>
                  <a:lnTo>
                    <a:pt x="1984629" y="657352"/>
                  </a:lnTo>
                  <a:lnTo>
                    <a:pt x="1999107" y="635889"/>
                  </a:lnTo>
                  <a:lnTo>
                    <a:pt x="1979803" y="622808"/>
                  </a:lnTo>
                  <a:lnTo>
                    <a:pt x="1978533" y="621792"/>
                  </a:lnTo>
                  <a:close/>
                </a:path>
                <a:path w="3757929" h="1021079">
                  <a:moveTo>
                    <a:pt x="2020316" y="649351"/>
                  </a:moveTo>
                  <a:lnTo>
                    <a:pt x="2007108" y="671703"/>
                  </a:lnTo>
                  <a:lnTo>
                    <a:pt x="2029460" y="684911"/>
                  </a:lnTo>
                  <a:lnTo>
                    <a:pt x="2042541" y="662559"/>
                  </a:lnTo>
                  <a:lnTo>
                    <a:pt x="2020316" y="649351"/>
                  </a:lnTo>
                  <a:close/>
                </a:path>
                <a:path w="3757929" h="1021079">
                  <a:moveTo>
                    <a:pt x="2064893" y="674497"/>
                  </a:moveTo>
                  <a:lnTo>
                    <a:pt x="2052828" y="697357"/>
                  </a:lnTo>
                  <a:lnTo>
                    <a:pt x="2074926" y="708914"/>
                  </a:lnTo>
                  <a:lnTo>
                    <a:pt x="2076323" y="709549"/>
                  </a:lnTo>
                  <a:lnTo>
                    <a:pt x="2087245" y="686054"/>
                  </a:lnTo>
                  <a:lnTo>
                    <a:pt x="2086864" y="685927"/>
                  </a:lnTo>
                  <a:lnTo>
                    <a:pt x="2064893" y="674497"/>
                  </a:lnTo>
                  <a:close/>
                </a:path>
                <a:path w="3757929" h="1021079">
                  <a:moveTo>
                    <a:pt x="2110740" y="696976"/>
                  </a:moveTo>
                  <a:lnTo>
                    <a:pt x="2099818" y="720471"/>
                  </a:lnTo>
                  <a:lnTo>
                    <a:pt x="2119884" y="729869"/>
                  </a:lnTo>
                  <a:lnTo>
                    <a:pt x="2123821" y="731520"/>
                  </a:lnTo>
                  <a:lnTo>
                    <a:pt x="2133854" y="707644"/>
                  </a:lnTo>
                  <a:lnTo>
                    <a:pt x="2130806" y="706374"/>
                  </a:lnTo>
                  <a:lnTo>
                    <a:pt x="2110740" y="696976"/>
                  </a:lnTo>
                  <a:close/>
                </a:path>
                <a:path w="3757929" h="1021079">
                  <a:moveTo>
                    <a:pt x="2157730" y="717677"/>
                  </a:moveTo>
                  <a:lnTo>
                    <a:pt x="2147697" y="741553"/>
                  </a:lnTo>
                  <a:lnTo>
                    <a:pt x="2168652" y="750316"/>
                  </a:lnTo>
                  <a:lnTo>
                    <a:pt x="2172081" y="751586"/>
                  </a:lnTo>
                  <a:lnTo>
                    <a:pt x="2181352" y="727456"/>
                  </a:lnTo>
                  <a:lnTo>
                    <a:pt x="2178685" y="726440"/>
                  </a:lnTo>
                  <a:lnTo>
                    <a:pt x="2157730" y="717677"/>
                  </a:lnTo>
                  <a:close/>
                </a:path>
                <a:path w="3757929" h="1021079">
                  <a:moveTo>
                    <a:pt x="2205482" y="736727"/>
                  </a:moveTo>
                  <a:lnTo>
                    <a:pt x="2196338" y="760857"/>
                  </a:lnTo>
                  <a:lnTo>
                    <a:pt x="2220468" y="770128"/>
                  </a:lnTo>
                  <a:lnTo>
                    <a:pt x="2229739" y="745871"/>
                  </a:lnTo>
                  <a:lnTo>
                    <a:pt x="2205482" y="736727"/>
                  </a:lnTo>
                  <a:close/>
                </a:path>
                <a:path w="3757929" h="1021079">
                  <a:moveTo>
                    <a:pt x="2253869" y="754380"/>
                  </a:moveTo>
                  <a:lnTo>
                    <a:pt x="2245233" y="778764"/>
                  </a:lnTo>
                  <a:lnTo>
                    <a:pt x="2269744" y="787400"/>
                  </a:lnTo>
                  <a:lnTo>
                    <a:pt x="2278253" y="762889"/>
                  </a:lnTo>
                  <a:lnTo>
                    <a:pt x="2253869" y="754380"/>
                  </a:lnTo>
                  <a:close/>
                </a:path>
                <a:path w="3757929" h="1021079">
                  <a:moveTo>
                    <a:pt x="2302510" y="770763"/>
                  </a:moveTo>
                  <a:lnTo>
                    <a:pt x="2294763" y="795528"/>
                  </a:lnTo>
                  <a:lnTo>
                    <a:pt x="2319401" y="803402"/>
                  </a:lnTo>
                  <a:lnTo>
                    <a:pt x="2327275" y="778637"/>
                  </a:lnTo>
                  <a:lnTo>
                    <a:pt x="2302510" y="770763"/>
                  </a:lnTo>
                  <a:close/>
                </a:path>
                <a:path w="3757929" h="1021079">
                  <a:moveTo>
                    <a:pt x="2351786" y="786257"/>
                  </a:moveTo>
                  <a:lnTo>
                    <a:pt x="2344420" y="811149"/>
                  </a:lnTo>
                  <a:lnTo>
                    <a:pt x="2369312" y="818388"/>
                  </a:lnTo>
                  <a:lnTo>
                    <a:pt x="2376551" y="793496"/>
                  </a:lnTo>
                  <a:lnTo>
                    <a:pt x="2351786" y="786257"/>
                  </a:lnTo>
                  <a:close/>
                </a:path>
                <a:path w="3757929" h="1021079">
                  <a:moveTo>
                    <a:pt x="2401443" y="800862"/>
                  </a:moveTo>
                  <a:lnTo>
                    <a:pt x="2394204" y="825754"/>
                  </a:lnTo>
                  <a:lnTo>
                    <a:pt x="2397633" y="826770"/>
                  </a:lnTo>
                  <a:lnTo>
                    <a:pt x="2419477" y="832612"/>
                  </a:lnTo>
                  <a:lnTo>
                    <a:pt x="2426208" y="807593"/>
                  </a:lnTo>
                  <a:lnTo>
                    <a:pt x="2404999" y="801878"/>
                  </a:lnTo>
                  <a:lnTo>
                    <a:pt x="2401443" y="800862"/>
                  </a:lnTo>
                  <a:close/>
                </a:path>
                <a:path w="3757929" h="1021079">
                  <a:moveTo>
                    <a:pt x="2451227" y="814324"/>
                  </a:moveTo>
                  <a:lnTo>
                    <a:pt x="2444496" y="839343"/>
                  </a:lnTo>
                  <a:lnTo>
                    <a:pt x="2462530" y="844169"/>
                  </a:lnTo>
                  <a:lnTo>
                    <a:pt x="2469769" y="845947"/>
                  </a:lnTo>
                  <a:lnTo>
                    <a:pt x="2475992" y="820801"/>
                  </a:lnTo>
                  <a:lnTo>
                    <a:pt x="2469261" y="819150"/>
                  </a:lnTo>
                  <a:lnTo>
                    <a:pt x="2451227" y="814324"/>
                  </a:lnTo>
                  <a:close/>
                </a:path>
                <a:path w="3757929" h="1021079">
                  <a:moveTo>
                    <a:pt x="2501138" y="827024"/>
                  </a:moveTo>
                  <a:lnTo>
                    <a:pt x="2494915" y="852170"/>
                  </a:lnTo>
                  <a:lnTo>
                    <a:pt x="2520061" y="858393"/>
                  </a:lnTo>
                  <a:lnTo>
                    <a:pt x="2526284" y="833247"/>
                  </a:lnTo>
                  <a:lnTo>
                    <a:pt x="2501138" y="827024"/>
                  </a:lnTo>
                  <a:close/>
                </a:path>
                <a:path w="3757929" h="1021079">
                  <a:moveTo>
                    <a:pt x="2551303" y="839216"/>
                  </a:moveTo>
                  <a:lnTo>
                    <a:pt x="2545461" y="864489"/>
                  </a:lnTo>
                  <a:lnTo>
                    <a:pt x="2570734" y="870204"/>
                  </a:lnTo>
                  <a:lnTo>
                    <a:pt x="2576576" y="844931"/>
                  </a:lnTo>
                  <a:lnTo>
                    <a:pt x="2551303" y="839216"/>
                  </a:lnTo>
                  <a:close/>
                </a:path>
                <a:path w="3757929" h="1021079">
                  <a:moveTo>
                    <a:pt x="2601722" y="850646"/>
                  </a:moveTo>
                  <a:lnTo>
                    <a:pt x="2596007" y="875919"/>
                  </a:lnTo>
                  <a:lnTo>
                    <a:pt x="2600325" y="876935"/>
                  </a:lnTo>
                  <a:lnTo>
                    <a:pt x="2621534" y="881380"/>
                  </a:lnTo>
                  <a:lnTo>
                    <a:pt x="2626868" y="855980"/>
                  </a:lnTo>
                  <a:lnTo>
                    <a:pt x="2606167" y="851662"/>
                  </a:lnTo>
                  <a:lnTo>
                    <a:pt x="2601722" y="850646"/>
                  </a:lnTo>
                  <a:close/>
                </a:path>
                <a:path w="3757929" h="1021079">
                  <a:moveTo>
                    <a:pt x="2652268" y="861314"/>
                  </a:moveTo>
                  <a:lnTo>
                    <a:pt x="2646934" y="886714"/>
                  </a:lnTo>
                  <a:lnTo>
                    <a:pt x="2672334" y="891921"/>
                  </a:lnTo>
                  <a:lnTo>
                    <a:pt x="2677668" y="866648"/>
                  </a:lnTo>
                  <a:lnTo>
                    <a:pt x="2652268" y="861314"/>
                  </a:lnTo>
                  <a:close/>
                </a:path>
                <a:path w="3757929" h="1021079">
                  <a:moveTo>
                    <a:pt x="2702814" y="871474"/>
                  </a:moveTo>
                  <a:lnTo>
                    <a:pt x="2697988" y="896874"/>
                  </a:lnTo>
                  <a:lnTo>
                    <a:pt x="2723388" y="901827"/>
                  </a:lnTo>
                  <a:lnTo>
                    <a:pt x="2728341" y="876300"/>
                  </a:lnTo>
                  <a:lnTo>
                    <a:pt x="2702814" y="871474"/>
                  </a:lnTo>
                  <a:close/>
                </a:path>
                <a:path w="3757929" h="1021079">
                  <a:moveTo>
                    <a:pt x="2753487" y="881126"/>
                  </a:moveTo>
                  <a:lnTo>
                    <a:pt x="2749042" y="906653"/>
                  </a:lnTo>
                  <a:lnTo>
                    <a:pt x="2774569" y="911098"/>
                  </a:lnTo>
                  <a:lnTo>
                    <a:pt x="2779014" y="885571"/>
                  </a:lnTo>
                  <a:lnTo>
                    <a:pt x="2753487" y="881126"/>
                  </a:lnTo>
                  <a:close/>
                </a:path>
                <a:path w="3757929" h="1021079">
                  <a:moveTo>
                    <a:pt x="2804541" y="890143"/>
                  </a:moveTo>
                  <a:lnTo>
                    <a:pt x="2800096" y="915670"/>
                  </a:lnTo>
                  <a:lnTo>
                    <a:pt x="2824607" y="919861"/>
                  </a:lnTo>
                  <a:lnTo>
                    <a:pt x="2825877" y="920115"/>
                  </a:lnTo>
                  <a:lnTo>
                    <a:pt x="2829941" y="894461"/>
                  </a:lnTo>
                  <a:lnTo>
                    <a:pt x="2829179" y="894461"/>
                  </a:lnTo>
                  <a:lnTo>
                    <a:pt x="2804541" y="890143"/>
                  </a:lnTo>
                  <a:close/>
                </a:path>
                <a:path w="3757929" h="1021079">
                  <a:moveTo>
                    <a:pt x="2855468" y="898525"/>
                  </a:moveTo>
                  <a:lnTo>
                    <a:pt x="2851404" y="924166"/>
                  </a:lnTo>
                  <a:lnTo>
                    <a:pt x="2877058" y="928230"/>
                  </a:lnTo>
                  <a:lnTo>
                    <a:pt x="2881122" y="902589"/>
                  </a:lnTo>
                  <a:lnTo>
                    <a:pt x="2855468" y="898525"/>
                  </a:lnTo>
                  <a:close/>
                </a:path>
                <a:path w="3757929" h="1021079">
                  <a:moveTo>
                    <a:pt x="2906649" y="906653"/>
                  </a:moveTo>
                  <a:lnTo>
                    <a:pt x="2902585" y="932294"/>
                  </a:lnTo>
                  <a:lnTo>
                    <a:pt x="2903474" y="932434"/>
                  </a:lnTo>
                  <a:lnTo>
                    <a:pt x="2928493" y="935990"/>
                  </a:lnTo>
                  <a:lnTo>
                    <a:pt x="2932049" y="910336"/>
                  </a:lnTo>
                  <a:lnTo>
                    <a:pt x="2907538" y="906907"/>
                  </a:lnTo>
                  <a:lnTo>
                    <a:pt x="2906649" y="906653"/>
                  </a:lnTo>
                  <a:close/>
                </a:path>
                <a:path w="3757929" h="1021079">
                  <a:moveTo>
                    <a:pt x="2957703" y="914019"/>
                  </a:moveTo>
                  <a:lnTo>
                    <a:pt x="2954147" y="939647"/>
                  </a:lnTo>
                  <a:lnTo>
                    <a:pt x="2979801" y="943292"/>
                  </a:lnTo>
                  <a:lnTo>
                    <a:pt x="2983357" y="917702"/>
                  </a:lnTo>
                  <a:lnTo>
                    <a:pt x="2957703" y="914019"/>
                  </a:lnTo>
                  <a:close/>
                </a:path>
                <a:path w="3757929" h="1021079">
                  <a:moveTo>
                    <a:pt x="3008884" y="921004"/>
                  </a:moveTo>
                  <a:lnTo>
                    <a:pt x="3005582" y="946670"/>
                  </a:lnTo>
                  <a:lnTo>
                    <a:pt x="3031363" y="949960"/>
                  </a:lnTo>
                  <a:lnTo>
                    <a:pt x="3034665" y="924255"/>
                  </a:lnTo>
                  <a:lnTo>
                    <a:pt x="3008884" y="921004"/>
                  </a:lnTo>
                  <a:close/>
                </a:path>
                <a:path w="3757929" h="1021079">
                  <a:moveTo>
                    <a:pt x="3060319" y="927557"/>
                  </a:moveTo>
                  <a:lnTo>
                    <a:pt x="3057017" y="953249"/>
                  </a:lnTo>
                  <a:lnTo>
                    <a:pt x="3065907" y="954392"/>
                  </a:lnTo>
                  <a:lnTo>
                    <a:pt x="3083052" y="956208"/>
                  </a:lnTo>
                  <a:lnTo>
                    <a:pt x="3085719" y="930440"/>
                  </a:lnTo>
                  <a:lnTo>
                    <a:pt x="3069209" y="928700"/>
                  </a:lnTo>
                  <a:lnTo>
                    <a:pt x="3060319" y="927557"/>
                  </a:lnTo>
                  <a:close/>
                </a:path>
                <a:path w="3757929" h="1021079">
                  <a:moveTo>
                    <a:pt x="3111500" y="933157"/>
                  </a:moveTo>
                  <a:lnTo>
                    <a:pt x="3108833" y="958926"/>
                  </a:lnTo>
                  <a:lnTo>
                    <a:pt x="3134614" y="961644"/>
                  </a:lnTo>
                  <a:lnTo>
                    <a:pt x="3137281" y="935888"/>
                  </a:lnTo>
                  <a:lnTo>
                    <a:pt x="3111500" y="933157"/>
                  </a:lnTo>
                  <a:close/>
                </a:path>
                <a:path w="3757929" h="1021079">
                  <a:moveTo>
                    <a:pt x="3163062" y="938606"/>
                  </a:moveTo>
                  <a:lnTo>
                    <a:pt x="3160395" y="964374"/>
                  </a:lnTo>
                  <a:lnTo>
                    <a:pt x="3186049" y="967092"/>
                  </a:lnTo>
                  <a:lnTo>
                    <a:pt x="3188843" y="941336"/>
                  </a:lnTo>
                  <a:lnTo>
                    <a:pt x="3163062" y="938606"/>
                  </a:lnTo>
                  <a:close/>
                </a:path>
                <a:path w="3757929" h="1021079">
                  <a:moveTo>
                    <a:pt x="3214624" y="944054"/>
                  </a:moveTo>
                  <a:lnTo>
                    <a:pt x="3211830" y="969822"/>
                  </a:lnTo>
                  <a:lnTo>
                    <a:pt x="3233928" y="972146"/>
                  </a:lnTo>
                  <a:lnTo>
                    <a:pt x="3237992" y="972464"/>
                  </a:lnTo>
                  <a:lnTo>
                    <a:pt x="3240024" y="946632"/>
                  </a:lnTo>
                  <a:lnTo>
                    <a:pt x="3236595" y="946378"/>
                  </a:lnTo>
                  <a:lnTo>
                    <a:pt x="3214624" y="944054"/>
                  </a:lnTo>
                  <a:close/>
                </a:path>
                <a:path w="3757929" h="1021079">
                  <a:moveTo>
                    <a:pt x="3265804" y="948613"/>
                  </a:moveTo>
                  <a:lnTo>
                    <a:pt x="3263900" y="974445"/>
                  </a:lnTo>
                  <a:lnTo>
                    <a:pt x="3289680" y="976426"/>
                  </a:lnTo>
                  <a:lnTo>
                    <a:pt x="3291586" y="950582"/>
                  </a:lnTo>
                  <a:lnTo>
                    <a:pt x="3265804" y="948613"/>
                  </a:lnTo>
                  <a:close/>
                </a:path>
                <a:path w="3757929" h="1021079">
                  <a:moveTo>
                    <a:pt x="3317494" y="952563"/>
                  </a:moveTo>
                  <a:lnTo>
                    <a:pt x="3315462" y="978395"/>
                  </a:lnTo>
                  <a:lnTo>
                    <a:pt x="3341370" y="980376"/>
                  </a:lnTo>
                  <a:lnTo>
                    <a:pt x="3343275" y="954544"/>
                  </a:lnTo>
                  <a:lnTo>
                    <a:pt x="3317494" y="952563"/>
                  </a:lnTo>
                  <a:close/>
                </a:path>
                <a:path w="3757929" h="1021079">
                  <a:moveTo>
                    <a:pt x="3369182" y="956525"/>
                  </a:moveTo>
                  <a:lnTo>
                    <a:pt x="3367151" y="982357"/>
                  </a:lnTo>
                  <a:lnTo>
                    <a:pt x="3393058" y="984326"/>
                  </a:lnTo>
                  <a:lnTo>
                    <a:pt x="3394964" y="958494"/>
                  </a:lnTo>
                  <a:lnTo>
                    <a:pt x="3369182" y="956525"/>
                  </a:lnTo>
                  <a:close/>
                </a:path>
                <a:path w="3757929" h="1021079">
                  <a:moveTo>
                    <a:pt x="3420491" y="960069"/>
                  </a:moveTo>
                  <a:lnTo>
                    <a:pt x="3419221" y="985939"/>
                  </a:lnTo>
                  <a:lnTo>
                    <a:pt x="3445129" y="987145"/>
                  </a:lnTo>
                  <a:lnTo>
                    <a:pt x="3446272" y="961263"/>
                  </a:lnTo>
                  <a:lnTo>
                    <a:pt x="3420491" y="960069"/>
                  </a:lnTo>
                  <a:close/>
                </a:path>
                <a:path w="3757929" h="1021079">
                  <a:moveTo>
                    <a:pt x="3472179" y="962469"/>
                  </a:moveTo>
                  <a:lnTo>
                    <a:pt x="3471037" y="988339"/>
                  </a:lnTo>
                  <a:lnTo>
                    <a:pt x="3496945" y="989545"/>
                  </a:lnTo>
                  <a:lnTo>
                    <a:pt x="3498088" y="963663"/>
                  </a:lnTo>
                  <a:lnTo>
                    <a:pt x="3472179" y="962469"/>
                  </a:lnTo>
                  <a:close/>
                </a:path>
                <a:path w="3757929" h="1021079">
                  <a:moveTo>
                    <a:pt x="3523996" y="964869"/>
                  </a:moveTo>
                  <a:lnTo>
                    <a:pt x="3522726" y="990752"/>
                  </a:lnTo>
                  <a:lnTo>
                    <a:pt x="3548633" y="991946"/>
                  </a:lnTo>
                  <a:lnTo>
                    <a:pt x="3549904" y="966063"/>
                  </a:lnTo>
                  <a:lnTo>
                    <a:pt x="3523996" y="964869"/>
                  </a:lnTo>
                  <a:close/>
                </a:path>
                <a:path w="3757929" h="1021079">
                  <a:moveTo>
                    <a:pt x="3575685" y="967270"/>
                  </a:moveTo>
                  <a:lnTo>
                    <a:pt x="3574542" y="993152"/>
                  </a:lnTo>
                  <a:lnTo>
                    <a:pt x="3580892" y="993444"/>
                  </a:lnTo>
                  <a:lnTo>
                    <a:pt x="3600831" y="993762"/>
                  </a:lnTo>
                  <a:lnTo>
                    <a:pt x="3601212" y="967854"/>
                  </a:lnTo>
                  <a:lnTo>
                    <a:pt x="3582035" y="967562"/>
                  </a:lnTo>
                  <a:lnTo>
                    <a:pt x="3575685" y="967270"/>
                  </a:lnTo>
                  <a:close/>
                </a:path>
                <a:path w="3757929" h="1021079">
                  <a:moveTo>
                    <a:pt x="3627120" y="968260"/>
                  </a:moveTo>
                  <a:lnTo>
                    <a:pt x="3626739" y="994168"/>
                  </a:lnTo>
                  <a:lnTo>
                    <a:pt x="3652647" y="994575"/>
                  </a:lnTo>
                  <a:lnTo>
                    <a:pt x="3653028" y="968667"/>
                  </a:lnTo>
                  <a:lnTo>
                    <a:pt x="3627120" y="968260"/>
                  </a:lnTo>
                  <a:close/>
                </a:path>
                <a:path w="3757929" h="1021079">
                  <a:moveTo>
                    <a:pt x="3680333" y="943190"/>
                  </a:moveTo>
                  <a:lnTo>
                    <a:pt x="3679909" y="969088"/>
                  </a:lnTo>
                  <a:lnTo>
                    <a:pt x="3692779" y="969289"/>
                  </a:lnTo>
                  <a:lnTo>
                    <a:pt x="3692398" y="995197"/>
                  </a:lnTo>
                  <a:lnTo>
                    <a:pt x="3679483" y="995197"/>
                  </a:lnTo>
                  <a:lnTo>
                    <a:pt x="3679063" y="1020902"/>
                  </a:lnTo>
                  <a:lnTo>
                    <a:pt x="3732571" y="995197"/>
                  </a:lnTo>
                  <a:lnTo>
                    <a:pt x="3692398" y="995197"/>
                  </a:lnTo>
                  <a:lnTo>
                    <a:pt x="3679486" y="994996"/>
                  </a:lnTo>
                  <a:lnTo>
                    <a:pt x="3732990" y="994996"/>
                  </a:lnTo>
                  <a:lnTo>
                    <a:pt x="3757422" y="983259"/>
                  </a:lnTo>
                  <a:lnTo>
                    <a:pt x="3680333" y="943190"/>
                  </a:lnTo>
                  <a:close/>
                </a:path>
                <a:path w="3757929" h="1021079">
                  <a:moveTo>
                    <a:pt x="3679909" y="969088"/>
                  </a:moveTo>
                  <a:lnTo>
                    <a:pt x="3679486" y="994996"/>
                  </a:lnTo>
                  <a:lnTo>
                    <a:pt x="3692398" y="995197"/>
                  </a:lnTo>
                  <a:lnTo>
                    <a:pt x="3692779" y="969289"/>
                  </a:lnTo>
                  <a:lnTo>
                    <a:pt x="3679909" y="969088"/>
                  </a:lnTo>
                  <a:close/>
                </a:path>
                <a:path w="3757929" h="1021079">
                  <a:moveTo>
                    <a:pt x="3678936" y="969073"/>
                  </a:moveTo>
                  <a:lnTo>
                    <a:pt x="3678555" y="994981"/>
                  </a:lnTo>
                  <a:lnTo>
                    <a:pt x="3679486" y="994996"/>
                  </a:lnTo>
                  <a:lnTo>
                    <a:pt x="3679909" y="969088"/>
                  </a:lnTo>
                  <a:lnTo>
                    <a:pt x="3678936" y="969073"/>
                  </a:lnTo>
                  <a:close/>
                </a:path>
              </a:pathLst>
            </a:custGeom>
            <a:solidFill>
              <a:srgbClr val="0F305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数据类型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596" y="880363"/>
          <a:ext cx="8365490" cy="4043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280"/>
                <a:gridCol w="1219200"/>
                <a:gridCol w="6176010"/>
              </a:tblGrid>
              <a:tr h="353187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基础类型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string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4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Keyword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3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text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609346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数据类型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803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7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Long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4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integer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4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short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5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double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30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float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short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5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byte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3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half_float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 </a:t>
                      </a:r>
                      <a:r>
                        <a:rPr sz="1400" spc="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scaled_float</a:t>
                      </a:r>
                      <a:r>
                        <a:rPr lang="en-US" sz="1400" spc="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:其中scaled_float，比如价格只需要精确到分，price为57.34的字段缩放因子为100，存起来就是5734</a:t>
                      </a:r>
                      <a:endParaRPr lang="en-US" sz="1400" spc="35" dirty="0">
                        <a:solidFill>
                          <a:srgbClr val="0F3053"/>
                        </a:solidFill>
                        <a:latin typeface="UKIJ CJK"/>
                        <a:cs typeface="UKIJ CJK"/>
                      </a:endParaRPr>
                    </a:p>
                    <a:p>
                      <a:pPr marL="91440" marR="5803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lang="en-US" sz="1400" spc="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优先考虑使用带缩放因子的scaled_float浮点类型</a:t>
                      </a:r>
                      <a:endParaRPr lang="en-US" sz="1400" spc="35" dirty="0">
                        <a:solidFill>
                          <a:srgbClr val="0F3053"/>
                        </a:solidFill>
                        <a:latin typeface="UKIJ CJK"/>
                        <a:cs typeface="UKIJ CJK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186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时间类型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4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date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60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布尔类型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45" dirty="0">
                          <a:solidFill>
                            <a:srgbClr val="FF0000"/>
                          </a:solidFill>
                          <a:latin typeface="UKIJ CJK"/>
                          <a:cs typeface="UKIJ CJK"/>
                        </a:rPr>
                        <a:t>boolean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60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二进制类型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binary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609472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区间类型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4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integer_range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float_range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5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long_range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5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double_range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</a:t>
                      </a:r>
                      <a:r>
                        <a:rPr sz="1400" spc="4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date_range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905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复杂类型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905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数据类型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905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3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Array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905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59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905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对象类型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5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Object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85">
                <a:tc vMerge="1">
                  <a:tcPr marL="0" marR="0" marT="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905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5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Nested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4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nested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  <a:tr h="3530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特定类型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特定类型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65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GEO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地理类型、</a:t>
                      </a:r>
                      <a:r>
                        <a:rPr sz="14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IP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类型、自动</a:t>
                      </a:r>
                      <a:r>
                        <a:rPr sz="14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补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全类</a:t>
                      </a:r>
                      <a:r>
                        <a:rPr sz="14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型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、父</a:t>
                      </a:r>
                      <a:r>
                        <a:rPr sz="1400" spc="-1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子</a:t>
                      </a:r>
                      <a:r>
                        <a:rPr sz="1400" dirty="0">
                          <a:solidFill>
                            <a:srgbClr val="0F3053"/>
                          </a:solidFill>
                          <a:latin typeface="UKIJ CJK"/>
                          <a:cs typeface="UKIJ CJK"/>
                        </a:rPr>
                        <a:t>类型、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F3053"/>
                      </a:solidFill>
                      <a:prstDash val="solid"/>
                    </a:lnL>
                    <a:lnR w="12700">
                      <a:solidFill>
                        <a:srgbClr val="0F3053"/>
                      </a:solidFill>
                      <a:prstDash val="solid"/>
                    </a:lnR>
                    <a:lnT w="12700">
                      <a:solidFill>
                        <a:srgbClr val="0F3053"/>
                      </a:solidFill>
                      <a:prstDash val="solid"/>
                    </a:lnT>
                    <a:lnB w="12700">
                      <a:solidFill>
                        <a:srgbClr val="0F30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" y="253365"/>
            <a:ext cx="5192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0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Mapping</a:t>
            </a:r>
            <a:r>
              <a:rPr sz="2800" spc="-5" dirty="0">
                <a:solidFill>
                  <a:srgbClr val="004D74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映射、索引模板、别名</a:t>
            </a:r>
            <a:endParaRPr sz="2800">
              <a:latin typeface="Noto Sans CJK JP Medium" panose="020B0600000000000000" charset="-122"/>
              <a:cs typeface="Noto Sans CJK JP Medium" panose="020B0600000000000000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22504"/>
            <a:ext cx="262255" cy="658495"/>
          </a:xfrm>
          <a:custGeom>
            <a:avLst/>
            <a:gdLst/>
            <a:ahLst/>
            <a:cxnLst/>
            <a:rect l="l" t="t" r="r" b="b"/>
            <a:pathLst>
              <a:path w="262255" h="658494">
                <a:moveTo>
                  <a:pt x="262128" y="0"/>
                </a:moveTo>
                <a:lnTo>
                  <a:pt x="0" y="0"/>
                </a:lnTo>
                <a:lnTo>
                  <a:pt x="0" y="658368"/>
                </a:lnTo>
                <a:lnTo>
                  <a:pt x="262128" y="658368"/>
                </a:lnTo>
                <a:lnTo>
                  <a:pt x="262128" y="0"/>
                </a:lnTo>
                <a:close/>
              </a:path>
            </a:pathLst>
          </a:custGeom>
          <a:solidFill>
            <a:srgbClr val="004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872" y="1096771"/>
            <a:ext cx="793115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9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Mapping</a:t>
            </a: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映射：</a:t>
            </a: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创建索引时，可以预先定义字段的类型以及相关属性。如果不</a:t>
            </a:r>
            <a:endParaRPr sz="1800">
              <a:latin typeface="Noto Sans Mono CJK JP Bold"/>
              <a:cs typeface="Noto Sans Mono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Noto Sans Mono CJK JP Bold"/>
              <a:cs typeface="Noto Sans Mono CJK JP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F3053"/>
                </a:solidFill>
                <a:latin typeface="Noto Sans Mono CJK JP Bold"/>
                <a:cs typeface="Noto Sans Mono CJK JP Bold"/>
              </a:rPr>
              <a:t>预先设置映射，会自动识别输入的字段类型。</a:t>
            </a:r>
            <a:endParaRPr sz="1800">
              <a:latin typeface="Noto Sans Mono CJK JP Bold"/>
              <a:cs typeface="Noto Sans Mono CJK JP Bold"/>
            </a:endParaRPr>
          </a:p>
          <a:p>
            <a:pPr marL="12700" marR="213360">
              <a:lnSpc>
                <a:spcPts val="4320"/>
              </a:lnSpc>
              <a:spcBef>
                <a:spcPts val="505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索引模板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当新建一个</a:t>
            </a:r>
            <a:r>
              <a:rPr sz="1800" spc="4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800" spc="25" dirty="0">
                <a:solidFill>
                  <a:srgbClr val="0F3053"/>
                </a:solidFill>
                <a:latin typeface="UKIJ CJK"/>
                <a:cs typeface="UKIJ CJK"/>
              </a:rPr>
              <a:t>Elasticsearch</a:t>
            </a:r>
            <a:r>
              <a:rPr sz="1800" spc="65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索引时，自动匹配模板，完成索引字段 数据类型按照设置的类型映射。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b="0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索引别名</a:t>
            </a:r>
            <a:r>
              <a:rPr sz="1800" b="0" spc="-5" dirty="0">
                <a:solidFill>
                  <a:srgbClr val="0F3053"/>
                </a:solidFill>
                <a:latin typeface="Noto Sans CJK JP Medium" panose="020B0600000000000000" charset="-122"/>
                <a:cs typeface="Noto Sans CJK JP Medium" panose="020B0600000000000000" charset="-122"/>
              </a:rPr>
              <a:t>：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可以指向一个或多个索引，也可以给任何一个需要查询</a:t>
            </a:r>
            <a:r>
              <a:rPr sz="1800" spc="5" dirty="0">
                <a:solidFill>
                  <a:srgbClr val="0F3053"/>
                </a:solidFill>
                <a:latin typeface="UKIJ CJK"/>
                <a:cs typeface="UKIJ CJK"/>
              </a:rPr>
              <a:t>的</a:t>
            </a:r>
            <a:r>
              <a:rPr sz="1800" spc="50" dirty="0">
                <a:solidFill>
                  <a:srgbClr val="0F3053"/>
                </a:solidFill>
                <a:latin typeface="UKIJ CJK"/>
                <a:cs typeface="UKIJ CJK"/>
              </a:rPr>
              <a:t>API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来使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用。别</a:t>
            </a:r>
            <a:r>
              <a:rPr sz="1800" dirty="0">
                <a:solidFill>
                  <a:srgbClr val="0F3053"/>
                </a:solidFill>
                <a:latin typeface="UKIJ CJK"/>
                <a:cs typeface="UKIJ CJK"/>
              </a:rPr>
              <a:t>名</a:t>
            </a:r>
            <a:r>
              <a:rPr sz="1800" spc="60" dirty="0">
                <a:solidFill>
                  <a:srgbClr val="0F3053"/>
                </a:solidFill>
                <a:latin typeface="UKIJ CJK"/>
                <a:cs typeface="UKIJ CJK"/>
              </a:rPr>
              <a:t> </a:t>
            </a:r>
            <a:r>
              <a:rPr sz="1800" spc="-5" dirty="0">
                <a:solidFill>
                  <a:srgbClr val="0F3053"/>
                </a:solidFill>
                <a:latin typeface="UKIJ CJK"/>
                <a:cs typeface="UKIJ CJK"/>
              </a:rPr>
              <a:t>带给我们极大的灵活性。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TEMPLATE_THUMBS_INDEX" val="1、2、5、6、12、13、16、21、28、29、30、"/>
  <p:tag name="KSO_WM_COMBINE_RELATE_SLIDE_ID" val="background20177529_1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heme/theme1.xml><?xml version="1.0" encoding="utf-8"?>
<a:theme xmlns:a="http://schemas.openxmlformats.org/drawingml/2006/main" name="personal review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演示</Application>
  <PresentationFormat>全屏显示(16:9)</PresentationFormat>
  <Paragraphs>701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2" baseType="lpstr">
      <vt:lpstr>Arial</vt:lpstr>
      <vt:lpstr>宋体</vt:lpstr>
      <vt:lpstr>Wingdings</vt:lpstr>
      <vt:lpstr>黑体</vt:lpstr>
      <vt:lpstr>Droid Sans Fallback</vt:lpstr>
      <vt:lpstr>Noto Sans Mono CJK JP Bold</vt:lpstr>
      <vt:lpstr>Gubbi</vt:lpstr>
      <vt:lpstr>WenQuanYi Zen Hei Mono</vt:lpstr>
      <vt:lpstr>UKIJ CJK</vt:lpstr>
      <vt:lpstr>Arial</vt:lpstr>
      <vt:lpstr>Noto Sans CJK JP Medium</vt:lpstr>
      <vt:lpstr>Times New Roman</vt:lpstr>
      <vt:lpstr>Wingdings</vt:lpstr>
      <vt:lpstr>微软雅黑</vt:lpstr>
      <vt:lpstr>宋体</vt:lpstr>
      <vt:lpstr>微软雅黑</vt:lpstr>
      <vt:lpstr>Arial Unicode MS</vt:lpstr>
      <vt:lpstr>Calibri</vt:lpstr>
      <vt:lpstr>Trebuchet MS</vt:lpstr>
      <vt:lpstr>华文中宋</vt:lpstr>
      <vt:lpstr>personal review</vt:lpstr>
      <vt:lpstr>漫谈ElasticSearch</vt:lpstr>
      <vt:lpstr>PowerPoint 演示文稿</vt:lpstr>
      <vt:lpstr>1</vt:lpstr>
      <vt:lpstr>ElasticSearch是什么</vt:lpstr>
      <vt:lpstr>ElasticSearch是什么</vt:lpstr>
      <vt:lpstr>基本概念1/2</vt:lpstr>
      <vt:lpstr>基本概念2/2</vt:lpstr>
      <vt:lpstr>数据类型</vt:lpstr>
      <vt:lpstr>Mapping映射、索引模板、别名</vt:lpstr>
      <vt:lpstr>模糊匹配-性能比较</vt:lpstr>
      <vt:lpstr>ES为何这么优秀?</vt:lpstr>
      <vt:lpstr>举栗说明</vt:lpstr>
      <vt:lpstr>分词策略</vt:lpstr>
      <vt:lpstr>分词的选择</vt:lpstr>
      <vt:lpstr>PowerPoint 演示文稿</vt:lpstr>
      <vt:lpstr>TF-IDF算法</vt:lpstr>
      <vt:lpstr>章节回顾</vt:lpstr>
      <vt:lpstr>2</vt:lpstr>
      <vt:lpstr>场景一：</vt:lpstr>
      <vt:lpstr>小明的独白</vt:lpstr>
      <vt:lpstr>轻筑日志中心</vt:lpstr>
      <vt:lpstr>可视化的日志展示与搜索</vt:lpstr>
      <vt:lpstr>引入ELK</vt:lpstr>
      <vt:lpstr>ELK实时日志分析</vt:lpstr>
      <vt:lpstr>引入Beat+kafka</vt:lpstr>
      <vt:lpstr>ELK+Beats+kafka</vt:lpstr>
      <vt:lpstr>个性化推荐</vt:lpstr>
      <vt:lpstr>PowerPoint 演示文稿</vt:lpstr>
      <vt:lpstr>1、基于统计学的推荐策略</vt:lpstr>
      <vt:lpstr>2、基于内容的推荐策略</vt:lpstr>
      <vt:lpstr>3、基于用户协同的推荐策略</vt:lpstr>
      <vt:lpstr>4、基于项目协同的推荐策略</vt:lpstr>
      <vt:lpstr>推荐策略-支撑</vt:lpstr>
      <vt:lpstr>制作画像-用户画像</vt:lpstr>
      <vt:lpstr>PowerPoint 演示文稿</vt:lpstr>
      <vt:lpstr>PowerPoint 演示文稿</vt:lpstr>
      <vt:lpstr>ES在推荐系统中扮演的角色</vt:lpstr>
      <vt:lpstr>让数据产生价值</vt:lpstr>
      <vt:lpstr>ES在滴滴的架构实现</vt:lpstr>
      <vt:lpstr>ES在滴滴的发展历程</vt:lpstr>
      <vt:lpstr>搜索引擎-文件/聊天记录</vt:lpstr>
      <vt:lpstr>场景三：全文检索实践思路</vt:lpstr>
      <vt:lpstr>ES在美团的运用</vt:lpstr>
      <vt:lpstr>ES在轻策中的运用</vt:lpstr>
      <vt:lpstr>ES在天眼查中的运用</vt:lpstr>
      <vt:lpstr>ES在百度中的运用</vt:lpstr>
      <vt:lpstr>优秀案例</vt:lpstr>
      <vt:lpstr>ES学习途径</vt:lpstr>
      <vt:lpstr>ES优化建议</vt:lpstr>
      <vt:lpstr>技术选择</vt:lpstr>
      <vt:lpstr>谢谢 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muzongcun</cp:lastModifiedBy>
  <cp:revision>4</cp:revision>
  <dcterms:created xsi:type="dcterms:W3CDTF">2020-07-16T11:41:25Z</dcterms:created>
  <dcterms:modified xsi:type="dcterms:W3CDTF">2020-07-16T11:41:25Z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2052-11.1.0.9522</vt:lpwstr>
  </property>
</Properties>
</file>