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197600" y="1290105"/>
            <a:ext cx="5198533" cy="5745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352213" y="1290100"/>
            <a:ext cx="5506720" cy="26150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2213" y="70817"/>
            <a:ext cx="9401387" cy="976588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3"/>
          <p:cNvSpPr>
            <a:spLocks noGrp="1"/>
          </p:cNvSpPr>
          <p:nvPr>
            <p:ph type="title"/>
          </p:nvPr>
        </p:nvSpPr>
        <p:spPr>
          <a:xfrm>
            <a:off x="352213" y="70817"/>
            <a:ext cx="9401387" cy="97658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charset="-122"/>
                <a:ea typeface="微软雅黑" charset="-122"/>
                <a:sym typeface="+mn-ea"/>
              </a:rPr>
              <a:t>硬件建议</a:t>
            </a:r>
            <a:endParaRPr lang="en-US" sz="3200" dirty="0"/>
          </a:p>
        </p:txBody>
      </p:sp>
      <p:graphicFrame>
        <p:nvGraphicFramePr>
          <p:cNvPr id="207" name="Table 2"/>
          <p:cNvGraphicFramePr>
            <a:graphicFrameLocks noGrp="1"/>
          </p:cNvGraphicFramePr>
          <p:nvPr/>
        </p:nvGraphicFramePr>
        <p:xfrm>
          <a:off x="531411" y="1264155"/>
          <a:ext cx="11169015" cy="5476240"/>
        </p:xfrm>
        <a:graphic>
          <a:graphicData uri="http://schemas.openxmlformats.org/drawingml/2006/table">
            <a:tbl>
              <a:tblPr firstRow="1" bandRow="1"/>
              <a:tblGrid>
                <a:gridCol w="1519555"/>
                <a:gridCol w="2084705"/>
                <a:gridCol w="673735"/>
                <a:gridCol w="910590"/>
                <a:gridCol w="824865"/>
                <a:gridCol w="1132840"/>
                <a:gridCol w="1332230"/>
                <a:gridCol w="2690495"/>
              </a:tblGrid>
              <a:tr h="5867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335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主要平台</a:t>
                      </a:r>
                      <a:endParaRPr kumimoji="0" lang="en-US" altLang="zh-CN" sz="1335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335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服务器功能</a:t>
                      </a:r>
                      <a:endParaRPr kumimoji="0" lang="en-US" sz="1335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1335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数量</a:t>
                      </a:r>
                      <a:endParaRPr kumimoji="0" lang="en-US" sz="1335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35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CPU</a:t>
                      </a:r>
                      <a:endParaRPr kumimoji="0" lang="zh-CN" altLang="en-US" sz="1335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7056" marR="67056" marT="33528" marB="33528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335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内存</a:t>
                      </a:r>
                      <a:endParaRPr kumimoji="0" lang="en-US" altLang="zh-CN" sz="1335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7056" marR="67056" marT="33528" marB="33528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335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硬盘</a:t>
                      </a:r>
                      <a:endParaRPr kumimoji="0" lang="en-US" altLang="zh-CN" sz="1335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7056" marR="67056" marT="33528" marB="33528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335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是否虚拟机</a:t>
                      </a:r>
                      <a:endParaRPr kumimoji="0" lang="en-US" altLang="zh-CN" sz="1335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7056" marR="67056" marT="33528" marB="33528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335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部署说明</a:t>
                      </a:r>
                      <a:endParaRPr kumimoji="0" lang="en-US" altLang="zh-CN" sz="1335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7056" marR="67056" marT="33528" marB="33528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52425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生产环境</a:t>
                      </a:r>
                      <a:endParaRPr kumimoji="0" lang="zh-CN" altLang="en-US" sz="13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7056" marR="67056" marT="33528" marB="33528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应用服务器</a:t>
                      </a:r>
                      <a:endParaRPr kumimoji="0" lang="zh-CN" altLang="en-US" sz="13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7056" marR="67056" marT="33528" marB="33528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en-US" altLang="zh-CN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50G</a:t>
                      </a:r>
                      <a:endParaRPr lang="en-US" altLang="zh-CN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5179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数据库服务器</a:t>
                      </a: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(xxl-job)</a:t>
                      </a:r>
                      <a:endParaRPr kumimoji="0" lang="en-US" altLang="zh-CN" sz="13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7056" marR="67056" marT="33528" marB="33528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sz="1335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en-US" altLang="zh-CN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50G</a:t>
                      </a:r>
                      <a:endParaRPr lang="en-US" altLang="zh-CN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57340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xxl-job/Azkaban</a:t>
                      </a:r>
                      <a:endParaRPr kumimoji="0" lang="en-US" altLang="zh-CN" sz="13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7056" marR="67056" marT="33528" marB="33528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sz="1335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altLang="zh-CN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16G</a:t>
                      </a:r>
                      <a:endParaRPr 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altLang="zh-CN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50G</a:t>
                      </a:r>
                      <a:endParaRPr lang="en-US" altLang="zh-CN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5179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文件服务器</a:t>
                      </a:r>
                      <a:endParaRPr kumimoji="0" lang="zh-CN" altLang="en-US" sz="13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sz="1335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altLang="zh-CN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16G</a:t>
                      </a:r>
                      <a:endParaRPr 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altLang="zh-CN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2T</a:t>
                      </a:r>
                      <a:endParaRPr lang="en-US" altLang="zh-CN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zh-CN" altLang="en-US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335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硬盘和保留数据的时间有关</a:t>
                      </a:r>
                      <a:endParaRPr lang="en-US" altLang="zh-CN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573405">
                <a:tc vMerge="1"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大数据平台 </a:t>
                      </a:r>
                      <a:r>
                        <a:rPr lang="en-US" altLang="zh-CN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 </a:t>
                      </a:r>
                      <a:r>
                        <a:rPr lang="en-US" altLang="zh-CN" sz="1335" b="0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Flink</a:t>
                      </a:r>
                      <a:endParaRPr 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r>
                        <a:rPr lang="zh-CN" altLang="en-US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256G</a:t>
                      </a:r>
                      <a:endParaRPr 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4T</a:t>
                      </a:r>
                      <a:endParaRPr lang="en-US" altLang="zh-CN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33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否</a:t>
                      </a:r>
                      <a:endParaRPr kumimoji="0" lang="en-US" altLang="zh-CN" sz="133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51790">
                <a:tc vMerge="1"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缓存服务器</a:t>
                      </a:r>
                      <a:endParaRPr 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altLang="zh-CN" sz="1335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zh-CN" altLang="en-US" sz="1335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altLang="zh-CN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32G</a:t>
                      </a:r>
                      <a:endParaRPr 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altLang="zh-CN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33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是</a:t>
                      </a:r>
                      <a:endParaRPr kumimoji="0" lang="en-US" altLang="zh-CN" sz="133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CN" sz="1335" b="0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Redis</a:t>
                      </a:r>
                      <a:endParaRPr lang="en-US" altLang="zh-CN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5242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测试环境</a:t>
                      </a:r>
                      <a:endParaRPr kumimoji="0" lang="zh-CN" altLang="en-US" sz="13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7056" marR="67056" marT="33528" marB="33528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应用服务器</a:t>
                      </a:r>
                      <a:endParaRPr kumimoji="0" lang="zh-CN" altLang="en-US" sz="13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7056" marR="67056" marT="33528" marB="33528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35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335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en-US" altLang="zh-CN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50G</a:t>
                      </a:r>
                      <a:endParaRPr lang="en-US" altLang="zh-CN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33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是</a:t>
                      </a:r>
                      <a:endParaRPr kumimoji="0" lang="en-US" altLang="zh-CN" sz="133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zh-CN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572770">
                <a:tc vMerge="1"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数据库服务器</a:t>
                      </a: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(xxl-job)</a:t>
                      </a:r>
                      <a:endParaRPr kumimoji="0" lang="en-US" altLang="zh-CN" sz="13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7056" marR="67056" marT="33528" marB="33528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335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en-US" altLang="zh-CN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33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是</a:t>
                      </a:r>
                      <a:endParaRPr kumimoji="0" lang="en-US" altLang="zh-CN" sz="133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zh-CN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52425">
                <a:tc vMerge="1"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xxl-job/Azkaban</a:t>
                      </a:r>
                      <a:endParaRPr kumimoji="0" lang="en-US" altLang="zh-CN" sz="13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7056" marR="67056" marT="33528" marB="33528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335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en-US" altLang="zh-CN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50G</a:t>
                      </a:r>
                      <a:endParaRPr lang="en-US" altLang="zh-CN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33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是</a:t>
                      </a:r>
                      <a:endParaRPr kumimoji="0" lang="en-US" altLang="zh-CN" sz="133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5242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文件服务器</a:t>
                      </a:r>
                      <a:endParaRPr kumimoji="0" lang="zh-CN" altLang="en-US" sz="13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35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sz="1335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16G</a:t>
                      </a:r>
                      <a:endParaRPr 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500G</a:t>
                      </a:r>
                      <a:endParaRPr lang="en-US" altLang="zh-CN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33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是</a:t>
                      </a:r>
                      <a:endParaRPr kumimoji="0" lang="en-US" altLang="zh-CN" sz="133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52425">
                <a:tc vMerge="1"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大数据平台 </a:t>
                      </a:r>
                      <a:r>
                        <a:rPr lang="en-US" altLang="zh-CN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 </a:t>
                      </a:r>
                      <a:r>
                        <a:rPr lang="en-US" altLang="zh-CN" sz="1335" b="0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Flink</a:t>
                      </a:r>
                      <a:endParaRPr 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35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r>
                        <a:rPr lang="zh-CN" altLang="en-US" sz="1335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35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256</a:t>
                      </a:r>
                      <a:r>
                        <a:rPr lang="en-US" altLang="zh-CN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500G</a:t>
                      </a:r>
                      <a:endParaRPr lang="en-US" altLang="zh-CN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35" noProof="0" dirty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否</a:t>
                      </a:r>
                      <a:endParaRPr kumimoji="0" lang="en-US" altLang="zh-CN" sz="133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zh-CN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52425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3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35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缓存服务器</a:t>
                      </a:r>
                      <a:endParaRPr 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335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alt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335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8</a:t>
                      </a:r>
                      <a:r>
                        <a:rPr lang="zh-CN" altLang="en-US" sz="1335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核</a:t>
                      </a:r>
                      <a:endParaRPr lang="en-US" alt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35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32G</a:t>
                      </a:r>
                      <a:endParaRPr lang="en-US" altLang="en-US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35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50G</a:t>
                      </a:r>
                      <a:endParaRPr lang="en-US" altLang="zh-CN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35" noProof="0" dirty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是</a:t>
                      </a:r>
                      <a:endParaRPr kumimoji="0" lang="en-US" altLang="zh-CN" sz="133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33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CN" sz="1335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Redis</a:t>
                      </a:r>
                      <a:endParaRPr lang="en-US" altLang="zh-CN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zh-CN" sz="1335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WPS 演示</Application>
  <PresentationFormat>宽屏</PresentationFormat>
  <Paragraphs>193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宋体</vt:lpstr>
      <vt:lpstr>Arial Unicode MS</vt:lpstr>
      <vt:lpstr>Arial Black</vt:lpstr>
      <vt:lpstr>Droid Sans Fallback</vt:lpstr>
      <vt:lpstr>微软雅黑</vt:lpstr>
      <vt:lpstr>Microsoft YaHei</vt:lpstr>
      <vt:lpstr>Verdana</vt:lpstr>
      <vt:lpstr>Standard Symbols PS [URW ]</vt:lpstr>
      <vt:lpstr>Times New Roman</vt:lpstr>
      <vt:lpstr>Office 主题​​</vt:lpstr>
      <vt:lpstr>硬件建议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muzongcun</dc:creator>
  <cp:lastModifiedBy>muzongcun</cp:lastModifiedBy>
  <cp:revision>8</cp:revision>
  <dcterms:created xsi:type="dcterms:W3CDTF">2020-11-13T05:44:25Z</dcterms:created>
  <dcterms:modified xsi:type="dcterms:W3CDTF">2020-11-13T05:44:25Z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2052-11.1.0.9522</vt:lpwstr>
  </property>
</Properties>
</file>